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28"/>
  </p:notesMasterIdLst>
  <p:sldIdLst>
    <p:sldId id="836" r:id="rId3"/>
    <p:sldId id="961" r:id="rId4"/>
    <p:sldId id="963" r:id="rId5"/>
    <p:sldId id="1054" r:id="rId6"/>
    <p:sldId id="1058" r:id="rId7"/>
    <p:sldId id="1059" r:id="rId8"/>
    <p:sldId id="1060" r:id="rId9"/>
    <p:sldId id="1065" r:id="rId10"/>
    <p:sldId id="1035" r:id="rId11"/>
    <p:sldId id="1053" r:id="rId12"/>
    <p:sldId id="1055" r:id="rId13"/>
    <p:sldId id="1063" r:id="rId14"/>
    <p:sldId id="1067" r:id="rId15"/>
    <p:sldId id="1036" r:id="rId16"/>
    <p:sldId id="1057" r:id="rId17"/>
    <p:sldId id="1062" r:id="rId18"/>
    <p:sldId id="1069" r:id="rId19"/>
    <p:sldId id="1056" r:id="rId20"/>
    <p:sldId id="1037" r:id="rId21"/>
    <p:sldId id="1066" r:id="rId22"/>
    <p:sldId id="1064" r:id="rId23"/>
    <p:sldId id="1068" r:id="rId24"/>
    <p:sldId id="1061" r:id="rId25"/>
    <p:sldId id="1070" r:id="rId26"/>
    <p:sldId id="1071" r:id="rId27"/>
  </p:sldIdLst>
  <p:sldSz cx="9144000" cy="5143500" type="screen16x9"/>
  <p:notesSz cx="6858000" cy="9144000"/>
  <p:custDataLst>
    <p:tags r:id="rId29"/>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3354" autoAdjust="0"/>
  </p:normalViewPr>
  <p:slideViewPr>
    <p:cSldViewPr>
      <p:cViewPr varScale="1">
        <p:scale>
          <a:sx n="149" d="100"/>
          <a:sy n="149" d="100"/>
        </p:scale>
        <p:origin x="540" y="114"/>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2018/7/7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a:t>
            </a:fld>
            <a:endParaRPr lang="zh-CN" altLang="en-US"/>
          </a:p>
        </p:txBody>
      </p:sp>
    </p:spTree>
    <p:extLst>
      <p:ext uri="{BB962C8B-B14F-4D97-AF65-F5344CB8AC3E}">
        <p14:creationId xmlns:p14="http://schemas.microsoft.com/office/powerpoint/2010/main" val="1839231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11</a:t>
            </a:fld>
            <a:endParaRPr lang="zh-CN" altLang="en-US"/>
          </a:p>
        </p:txBody>
      </p:sp>
    </p:spTree>
    <p:extLst>
      <p:ext uri="{BB962C8B-B14F-4D97-AF65-F5344CB8AC3E}">
        <p14:creationId xmlns:p14="http://schemas.microsoft.com/office/powerpoint/2010/main" val="603848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12</a:t>
            </a:fld>
            <a:endParaRPr lang="zh-CN" altLang="en-US"/>
          </a:p>
        </p:txBody>
      </p:sp>
    </p:spTree>
    <p:extLst>
      <p:ext uri="{BB962C8B-B14F-4D97-AF65-F5344CB8AC3E}">
        <p14:creationId xmlns:p14="http://schemas.microsoft.com/office/powerpoint/2010/main" val="3327490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13</a:t>
            </a:fld>
            <a:endParaRPr lang="zh-CN" altLang="en-US"/>
          </a:p>
        </p:txBody>
      </p:sp>
    </p:spTree>
    <p:extLst>
      <p:ext uri="{BB962C8B-B14F-4D97-AF65-F5344CB8AC3E}">
        <p14:creationId xmlns:p14="http://schemas.microsoft.com/office/powerpoint/2010/main" val="2046603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1497818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15</a:t>
            </a:fld>
            <a:endParaRPr lang="zh-CN" altLang="en-US"/>
          </a:p>
        </p:txBody>
      </p:sp>
    </p:spTree>
    <p:extLst>
      <p:ext uri="{BB962C8B-B14F-4D97-AF65-F5344CB8AC3E}">
        <p14:creationId xmlns:p14="http://schemas.microsoft.com/office/powerpoint/2010/main" val="2115802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4871106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17</a:t>
            </a:fld>
            <a:endParaRPr lang="zh-CN" altLang="en-US"/>
          </a:p>
        </p:txBody>
      </p:sp>
    </p:spTree>
    <p:extLst>
      <p:ext uri="{BB962C8B-B14F-4D97-AF65-F5344CB8AC3E}">
        <p14:creationId xmlns:p14="http://schemas.microsoft.com/office/powerpoint/2010/main" val="3788737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4978182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20</a:t>
            </a:fld>
            <a:endParaRPr lang="zh-CN" altLang="en-US"/>
          </a:p>
        </p:txBody>
      </p:sp>
    </p:spTree>
    <p:extLst>
      <p:ext uri="{BB962C8B-B14F-4D97-AF65-F5344CB8AC3E}">
        <p14:creationId xmlns:p14="http://schemas.microsoft.com/office/powerpoint/2010/main" val="1452070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CN" dirty="0"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微软雅黑" pitchFamily="34" charset="-122"/>
                <a:ea typeface="微软雅黑" pitchFamily="34" charset="-122"/>
              </a:defRPr>
            </a:lvl1pPr>
            <a:lvl2pPr marL="742950" indent="-285750">
              <a:defRPr>
                <a:solidFill>
                  <a:schemeClr val="tx1"/>
                </a:solidFill>
                <a:latin typeface="微软雅黑" pitchFamily="34" charset="-122"/>
                <a:ea typeface="微软雅黑" pitchFamily="34" charset="-122"/>
              </a:defRPr>
            </a:lvl2pPr>
            <a:lvl3pPr marL="1143000" indent="-228600">
              <a:defRPr>
                <a:solidFill>
                  <a:schemeClr val="tx1"/>
                </a:solidFill>
                <a:latin typeface="微软雅黑" pitchFamily="34" charset="-122"/>
                <a:ea typeface="微软雅黑" pitchFamily="34" charset="-122"/>
              </a:defRPr>
            </a:lvl3pPr>
            <a:lvl4pPr marL="1600200" indent="-228600">
              <a:defRPr>
                <a:solidFill>
                  <a:schemeClr val="tx1"/>
                </a:solidFill>
                <a:latin typeface="微软雅黑" pitchFamily="34" charset="-122"/>
                <a:ea typeface="微软雅黑" pitchFamily="34" charset="-122"/>
              </a:defRPr>
            </a:lvl4pPr>
            <a:lvl5pPr marL="2057400" indent="-22860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defRPr>
                <a:solidFill>
                  <a:schemeClr val="tx1"/>
                </a:solidFill>
                <a:latin typeface="微软雅黑" pitchFamily="34" charset="-122"/>
                <a:ea typeface="微软雅黑" pitchFamily="34" charset="-122"/>
              </a:defRPr>
            </a:lvl9pPr>
          </a:lstStyle>
          <a:p>
            <a:fld id="{8EBE660E-5CC2-4A50-916A-880C808B748D}" type="slidenum">
              <a:rPr lang="zh-CN" altLang="en-US"/>
              <a:pPr/>
              <a:t>2</a:t>
            </a:fld>
            <a:endParaRPr lang="zh-CN" altLang="en-US"/>
          </a:p>
        </p:txBody>
      </p:sp>
    </p:spTree>
    <p:extLst>
      <p:ext uri="{BB962C8B-B14F-4D97-AF65-F5344CB8AC3E}">
        <p14:creationId xmlns:p14="http://schemas.microsoft.com/office/powerpoint/2010/main" val="17613139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0FAB2B-D77A-4486-826C-4471D40F7AD3}" type="slidenum">
              <a:rPr lang="zh-CN" altLang="en-US" smtClean="0"/>
              <a:pPr/>
              <a:t>21</a:t>
            </a:fld>
            <a:endParaRPr lang="zh-CN" altLang="en-US"/>
          </a:p>
        </p:txBody>
      </p:sp>
    </p:spTree>
    <p:extLst>
      <p:ext uri="{BB962C8B-B14F-4D97-AF65-F5344CB8AC3E}">
        <p14:creationId xmlns:p14="http://schemas.microsoft.com/office/powerpoint/2010/main" val="3401250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986234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24</a:t>
            </a:fld>
            <a:endParaRPr lang="zh-CN" altLang="en-US"/>
          </a:p>
        </p:txBody>
      </p:sp>
    </p:spTree>
    <p:extLst>
      <p:ext uri="{BB962C8B-B14F-4D97-AF65-F5344CB8AC3E}">
        <p14:creationId xmlns:p14="http://schemas.microsoft.com/office/powerpoint/2010/main" val="16134473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91479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497818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4</a:t>
            </a:fld>
            <a:endParaRPr lang="zh-CN" altLang="en-US"/>
          </a:p>
        </p:txBody>
      </p:sp>
    </p:spTree>
    <p:extLst>
      <p:ext uri="{BB962C8B-B14F-4D97-AF65-F5344CB8AC3E}">
        <p14:creationId xmlns:p14="http://schemas.microsoft.com/office/powerpoint/2010/main" val="1033732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5</a:t>
            </a:fld>
            <a:endParaRPr lang="zh-CN" altLang="en-US"/>
          </a:p>
        </p:txBody>
      </p:sp>
    </p:spTree>
    <p:extLst>
      <p:ext uri="{BB962C8B-B14F-4D97-AF65-F5344CB8AC3E}">
        <p14:creationId xmlns:p14="http://schemas.microsoft.com/office/powerpoint/2010/main" val="2025320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6</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8</a:t>
            </a:fld>
            <a:endParaRPr lang="zh-CN" altLang="en-US"/>
          </a:p>
        </p:txBody>
      </p:sp>
    </p:spTree>
    <p:extLst>
      <p:ext uri="{BB962C8B-B14F-4D97-AF65-F5344CB8AC3E}">
        <p14:creationId xmlns:p14="http://schemas.microsoft.com/office/powerpoint/2010/main" val="25607206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4978182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smtClean="0">
                <a:solidFill>
                  <a:schemeClr val="bg1">
                    <a:lumMod val="50000"/>
                  </a:schemeClr>
                </a:solidFill>
                <a:latin typeface="微软雅黑" pitchFamily="34" charset="-122"/>
                <a:ea typeface="微软雅黑" pitchFamily="34" charset="-122"/>
                <a:cs typeface="宋体"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pic>
        <p:nvPicPr>
          <p:cNvPr id="6"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7"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00" fill="hold"/>
                                        <p:tgtEl>
                                          <p:spTgt spid="6"/>
                                        </p:tgtEl>
                                        <p:attrNameLst>
                                          <p:attrName>ppt_x</p:attrName>
                                        </p:attrNameLst>
                                      </p:cBhvr>
                                      <p:tavLst>
                                        <p:tav tm="0">
                                          <p:val>
                                            <p:strVal val="0-#ppt_w/2"/>
                                          </p:val>
                                        </p:tav>
                                        <p:tav tm="100000">
                                          <p:val>
                                            <p:strVal val="#ppt_x"/>
                                          </p:val>
                                        </p:tav>
                                      </p:tavLst>
                                    </p:anim>
                                    <p:anim calcmode="lin" valueType="num">
                                      <p:cBhvr additive="base">
                                        <p:cTn id="8" dur="12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00" fill="hold"/>
                                        <p:tgtEl>
                                          <p:spTgt spid="7"/>
                                        </p:tgtEl>
                                        <p:attrNameLst>
                                          <p:attrName>ppt_x</p:attrName>
                                        </p:attrNameLst>
                                      </p:cBhvr>
                                      <p:tavLst>
                                        <p:tav tm="0">
                                          <p:val>
                                            <p:strVal val="#ppt_x"/>
                                          </p:val>
                                        </p:tav>
                                        <p:tav tm="100000">
                                          <p:val>
                                            <p:strVal val="#ppt_x"/>
                                          </p:val>
                                        </p:tav>
                                      </p:tavLst>
                                    </p:anim>
                                    <p:anim calcmode="lin" valueType="num">
                                      <p:cBhvr additive="base">
                                        <p:cTn id="12" dur="12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834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71769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04488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36777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18911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85151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49188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530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smtClean="0">
                <a:solidFill>
                  <a:schemeClr val="bg1">
                    <a:lumMod val="50000"/>
                  </a:schemeClr>
                </a:solidFill>
                <a:latin typeface="微软雅黑" pitchFamily="34" charset="-122"/>
                <a:ea typeface="微软雅黑" pitchFamily="34" charset="-122"/>
                <a:cs typeface="宋体" charset="-122"/>
              </a:rPr>
              <a:t>产品运行</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pic>
        <p:nvPicPr>
          <p:cNvPr id="6"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7"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00" fill="hold"/>
                                        <p:tgtEl>
                                          <p:spTgt spid="6"/>
                                        </p:tgtEl>
                                        <p:attrNameLst>
                                          <p:attrName>ppt_x</p:attrName>
                                        </p:attrNameLst>
                                      </p:cBhvr>
                                      <p:tavLst>
                                        <p:tav tm="0">
                                          <p:val>
                                            <p:strVal val="0-#ppt_w/2"/>
                                          </p:val>
                                        </p:tav>
                                        <p:tav tm="100000">
                                          <p:val>
                                            <p:strVal val="#ppt_x"/>
                                          </p:val>
                                        </p:tav>
                                      </p:tavLst>
                                    </p:anim>
                                    <p:anim calcmode="lin" valueType="num">
                                      <p:cBhvr additive="base">
                                        <p:cTn id="8" dur="12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00" fill="hold"/>
                                        <p:tgtEl>
                                          <p:spTgt spid="7"/>
                                        </p:tgtEl>
                                        <p:attrNameLst>
                                          <p:attrName>ppt_x</p:attrName>
                                        </p:attrNameLst>
                                      </p:cBhvr>
                                      <p:tavLst>
                                        <p:tav tm="0">
                                          <p:val>
                                            <p:strVal val="#ppt_x"/>
                                          </p:val>
                                        </p:tav>
                                        <p:tav tm="100000">
                                          <p:val>
                                            <p:strVal val="#ppt_x"/>
                                          </p:val>
                                        </p:tav>
                                      </p:tavLst>
                                    </p:anim>
                                    <p:anim calcmode="lin" valueType="num">
                                      <p:cBhvr additive="base">
                                        <p:cTn id="12" dur="12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smtClean="0">
                <a:solidFill>
                  <a:schemeClr val="bg1">
                    <a:lumMod val="50000"/>
                  </a:schemeClr>
                </a:solidFill>
                <a:latin typeface="微软雅黑" pitchFamily="34" charset="-122"/>
                <a:ea typeface="微软雅黑" pitchFamily="34" charset="-122"/>
                <a:cs typeface="宋体" charset="-122"/>
              </a:rPr>
              <a:t>市场分析</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pic>
        <p:nvPicPr>
          <p:cNvPr id="6"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7"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00" fill="hold"/>
                                        <p:tgtEl>
                                          <p:spTgt spid="6"/>
                                        </p:tgtEl>
                                        <p:attrNameLst>
                                          <p:attrName>ppt_x</p:attrName>
                                        </p:attrNameLst>
                                      </p:cBhvr>
                                      <p:tavLst>
                                        <p:tav tm="0">
                                          <p:val>
                                            <p:strVal val="0-#ppt_w/2"/>
                                          </p:val>
                                        </p:tav>
                                        <p:tav tm="100000">
                                          <p:val>
                                            <p:strVal val="#ppt_x"/>
                                          </p:val>
                                        </p:tav>
                                      </p:tavLst>
                                    </p:anim>
                                    <p:anim calcmode="lin" valueType="num">
                                      <p:cBhvr additive="base">
                                        <p:cTn id="8" dur="12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00" fill="hold"/>
                                        <p:tgtEl>
                                          <p:spTgt spid="7"/>
                                        </p:tgtEl>
                                        <p:attrNameLst>
                                          <p:attrName>ppt_x</p:attrName>
                                        </p:attrNameLst>
                                      </p:cBhvr>
                                      <p:tavLst>
                                        <p:tav tm="0">
                                          <p:val>
                                            <p:strVal val="#ppt_x"/>
                                          </p:val>
                                        </p:tav>
                                        <p:tav tm="100000">
                                          <p:val>
                                            <p:strVal val="#ppt_x"/>
                                          </p:val>
                                        </p:tav>
                                      </p:tavLst>
                                    </p:anim>
                                    <p:anim calcmode="lin" valueType="num">
                                      <p:cBhvr additive="base">
                                        <p:cTn id="12" dur="12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smtClean="0">
                <a:solidFill>
                  <a:schemeClr val="bg1">
                    <a:lumMod val="50000"/>
                  </a:schemeClr>
                </a:solidFill>
                <a:latin typeface="微软雅黑" pitchFamily="34" charset="-122"/>
                <a:ea typeface="微软雅黑" pitchFamily="34" charset="-122"/>
                <a:cs typeface="宋体" charset="-122"/>
              </a:rPr>
              <a:t>投资回报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pic>
        <p:nvPicPr>
          <p:cNvPr id="6"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7"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00" fill="hold"/>
                                        <p:tgtEl>
                                          <p:spTgt spid="6"/>
                                        </p:tgtEl>
                                        <p:attrNameLst>
                                          <p:attrName>ppt_x</p:attrName>
                                        </p:attrNameLst>
                                      </p:cBhvr>
                                      <p:tavLst>
                                        <p:tav tm="0">
                                          <p:val>
                                            <p:strVal val="0-#ppt_w/2"/>
                                          </p:val>
                                        </p:tav>
                                        <p:tav tm="100000">
                                          <p:val>
                                            <p:strVal val="#ppt_x"/>
                                          </p:val>
                                        </p:tav>
                                      </p:tavLst>
                                    </p:anim>
                                    <p:anim calcmode="lin" valueType="num">
                                      <p:cBhvr additive="base">
                                        <p:cTn id="8" dur="12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00" fill="hold"/>
                                        <p:tgtEl>
                                          <p:spTgt spid="7"/>
                                        </p:tgtEl>
                                        <p:attrNameLst>
                                          <p:attrName>ppt_x</p:attrName>
                                        </p:attrNameLst>
                                      </p:cBhvr>
                                      <p:tavLst>
                                        <p:tav tm="0">
                                          <p:val>
                                            <p:strVal val="#ppt_x"/>
                                          </p:val>
                                        </p:tav>
                                        <p:tav tm="100000">
                                          <p:val>
                                            <p:strVal val="#ppt_x"/>
                                          </p:val>
                                        </p:tav>
                                      </p:tavLst>
                                    </p:anim>
                                    <p:anim calcmode="lin" valueType="num">
                                      <p:cBhvr additive="base">
                                        <p:cTn id="12" dur="12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pPr/>
              <a:t>2018/7/7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pPr/>
              <a:t>‹#›</a:t>
            </a:fld>
            <a:endParaRPr lang="zh-CN" altLang="en-US"/>
          </a:p>
        </p:txBody>
      </p:sp>
    </p:spTree>
    <p:extLst>
      <p:ext uri="{BB962C8B-B14F-4D97-AF65-F5344CB8AC3E}">
        <p14:creationId xmlns:p14="http://schemas.microsoft.com/office/powerpoint/2010/main" val="416459998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7859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3869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98094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2018/7/7</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70" r:id="rId2"/>
    <p:sldLayoutId id="2147483671" r:id="rId3"/>
    <p:sldLayoutId id="2147483672" r:id="rId4"/>
    <p:sldLayoutId id="2147483665" r:id="rId5"/>
    <p:sldLayoutId id="2147483668" r:id="rId6"/>
  </p:sldLayoutIdLst>
  <p:transition/>
  <p:timing>
    <p:tnLst>
      <p:par>
        <p:cTn id="1" dur="indefinite" restart="never" nodeType="tmRoot"/>
      </p:par>
    </p:tnLst>
  </p:timing>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2018/7/7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68958787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gif"/><Relationship Id="rId7"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新建文件夹 (3)\74561e38ae1954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sp>
        <p:nvSpPr>
          <p:cNvPr id="12" name="矩形 259"/>
          <p:cNvSpPr>
            <a:spLocks noChangeArrowheads="1"/>
          </p:cNvSpPr>
          <p:nvPr/>
        </p:nvSpPr>
        <p:spPr bwMode="auto">
          <a:xfrm>
            <a:off x="1115618" y="3562152"/>
            <a:ext cx="3367420" cy="169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100" dirty="0">
                <a:solidFill>
                  <a:schemeClr val="tx1">
                    <a:lumMod val="75000"/>
                    <a:lumOff val="25000"/>
                  </a:schemeClr>
                </a:solidFill>
                <a:cs typeface="Arial" panose="020B0604020202020204" pitchFamily="34" charset="0"/>
              </a:rPr>
              <a:t>汇报人</a:t>
            </a:r>
            <a:r>
              <a:rPr lang="zh-CN" altLang="en-US" sz="1100" dirty="0" smtClean="0">
                <a:solidFill>
                  <a:schemeClr val="tx1">
                    <a:lumMod val="75000"/>
                    <a:lumOff val="25000"/>
                  </a:schemeClr>
                </a:solidFill>
                <a:cs typeface="Arial" panose="020B0604020202020204" pitchFamily="34" charset="0"/>
              </a:rPr>
              <a:t>：</a:t>
            </a:r>
            <a:r>
              <a:rPr lang="en-US" altLang="zh-CN" sz="1100" dirty="0" smtClean="0">
                <a:solidFill>
                  <a:schemeClr val="tx1">
                    <a:lumMod val="75000"/>
                    <a:lumOff val="25000"/>
                  </a:schemeClr>
                </a:solidFill>
                <a:cs typeface="Arial" panose="020B0604020202020204" pitchFamily="34" charset="0"/>
              </a:rPr>
              <a:t>XXX  Report </a:t>
            </a:r>
            <a:r>
              <a:rPr lang="en-US" altLang="zh-CN" sz="1100" dirty="0">
                <a:solidFill>
                  <a:schemeClr val="tx1">
                    <a:lumMod val="75000"/>
                    <a:lumOff val="25000"/>
                  </a:schemeClr>
                </a:solidFill>
                <a:cs typeface="Arial" panose="020B0604020202020204" pitchFamily="34" charset="0"/>
              </a:rPr>
              <a:t>Person: </a:t>
            </a:r>
            <a:r>
              <a:rPr lang="en-US" altLang="zh-CN" sz="1100" dirty="0" smtClean="0">
                <a:solidFill>
                  <a:schemeClr val="tx1">
                    <a:lumMod val="75000"/>
                    <a:lumOff val="25000"/>
                  </a:schemeClr>
                </a:solidFill>
                <a:cs typeface="Arial" panose="020B0604020202020204" pitchFamily="34" charset="0"/>
              </a:rPr>
              <a:t>WWW</a:t>
            </a:r>
            <a:endParaRPr lang="zh-CN" altLang="en-US" sz="1100" dirty="0">
              <a:solidFill>
                <a:schemeClr val="tx1">
                  <a:lumMod val="75000"/>
                  <a:lumOff val="25000"/>
                </a:schemeClr>
              </a:solidFill>
              <a:cs typeface="Arial" panose="020B0604020202020204" pitchFamily="34" charset="0"/>
            </a:endParaRPr>
          </a:p>
        </p:txBody>
      </p:sp>
      <p:sp>
        <p:nvSpPr>
          <p:cNvPr id="20" name="矩形 259"/>
          <p:cNvSpPr>
            <a:spLocks noChangeArrowheads="1"/>
          </p:cNvSpPr>
          <p:nvPr/>
        </p:nvSpPr>
        <p:spPr bwMode="auto">
          <a:xfrm>
            <a:off x="1115617" y="2756646"/>
            <a:ext cx="435248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smtClean="0">
                <a:solidFill>
                  <a:schemeClr val="tx1">
                    <a:lumMod val="75000"/>
                    <a:lumOff val="25000"/>
                  </a:schemeClr>
                </a:solidFill>
                <a:latin typeface="Arial" panose="020B0604020202020204" pitchFamily="34" charset="0"/>
                <a:cs typeface="Arial" panose="020B0604020202020204" pitchFamily="34" charset="0"/>
              </a:rPr>
              <a:t>BUSINESS FINANCING PPT</a:t>
            </a:r>
          </a:p>
          <a:p>
            <a:pPr>
              <a:buNone/>
            </a:pPr>
            <a:r>
              <a:rPr lang="zh-CN" altLang="en-US" sz="900" dirty="0" smtClean="0">
                <a:solidFill>
                  <a:schemeClr val="tx1">
                    <a:lumMod val="75000"/>
                    <a:lumOff val="25000"/>
                  </a:schemeClr>
                </a:solidFill>
                <a:latin typeface="Arial" panose="020B0604020202020204" pitchFamily="34" charset="0"/>
                <a:cs typeface="Arial" panose="020B0604020202020204" pitchFamily="34" charset="0"/>
              </a:rPr>
              <a:t>工作</a:t>
            </a:r>
            <a:r>
              <a:rPr lang="zh-CN" altLang="en-US" sz="900" dirty="0">
                <a:solidFill>
                  <a:schemeClr val="tx1">
                    <a:lumMod val="75000"/>
                    <a:lumOff val="25000"/>
                  </a:schemeClr>
                </a:solidFill>
                <a:latin typeface="Arial" panose="020B0604020202020204" pitchFamily="34" charset="0"/>
                <a:cs typeface="Arial" panose="020B0604020202020204" pitchFamily="34" charset="0"/>
              </a:rPr>
              <a:t>计划 工作报告 销售</a:t>
            </a:r>
            <a:r>
              <a:rPr lang="zh-CN" altLang="en-US" sz="900" dirty="0" smtClean="0">
                <a:solidFill>
                  <a:schemeClr val="tx1">
                    <a:lumMod val="75000"/>
                    <a:lumOff val="25000"/>
                  </a:schemeClr>
                </a:solidFill>
                <a:latin typeface="Arial" panose="020B0604020202020204" pitchFamily="34" charset="0"/>
                <a:cs typeface="Arial" panose="020B0604020202020204" pitchFamily="34" charset="0"/>
              </a:rPr>
              <a:t>培训 年终</a:t>
            </a:r>
            <a:r>
              <a:rPr lang="zh-CN" altLang="en-US" sz="900" dirty="0">
                <a:solidFill>
                  <a:schemeClr val="tx1">
                    <a:lumMod val="75000"/>
                    <a:lumOff val="25000"/>
                  </a:schemeClr>
                </a:solidFill>
                <a:latin typeface="Arial" panose="020B0604020202020204" pitchFamily="34" charset="0"/>
                <a:cs typeface="Arial" panose="020B0604020202020204" pitchFamily="34" charset="0"/>
              </a:rPr>
              <a:t>总结</a:t>
            </a:r>
            <a:endParaRPr lang="en-US" altLang="zh-CN" sz="9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1" name="矩形 259"/>
          <p:cNvSpPr>
            <a:spLocks noChangeArrowheads="1"/>
          </p:cNvSpPr>
          <p:nvPr/>
        </p:nvSpPr>
        <p:spPr bwMode="auto">
          <a:xfrm>
            <a:off x="1115616" y="2060722"/>
            <a:ext cx="5186484"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dirty="0" smtClean="0">
                <a:solidFill>
                  <a:schemeClr val="tx1">
                    <a:lumMod val="75000"/>
                    <a:lumOff val="25000"/>
                  </a:schemeClr>
                </a:solidFill>
                <a:latin typeface="Arial" panose="020B0604020202020204" pitchFamily="34" charset="0"/>
                <a:cs typeface="Arial" panose="020B0604020202020204" pitchFamily="34" charset="0"/>
              </a:rPr>
              <a:t>金融投资行业</a:t>
            </a:r>
            <a:r>
              <a:rPr lang="en-US" altLang="zh-CN" sz="4000" b="1" dirty="0" smtClean="0">
                <a:solidFill>
                  <a:schemeClr val="tx1">
                    <a:lumMod val="75000"/>
                    <a:lumOff val="25000"/>
                  </a:schemeClr>
                </a:solidFill>
                <a:latin typeface="Arial" panose="020B0604020202020204" pitchFamily="34" charset="0"/>
                <a:cs typeface="Arial" panose="020B0604020202020204" pitchFamily="34" charset="0"/>
              </a:rPr>
              <a:t>PPT</a:t>
            </a:r>
            <a:r>
              <a:rPr lang="zh-CN" altLang="en-US" sz="4000" b="1" dirty="0" smtClean="0">
                <a:solidFill>
                  <a:schemeClr val="tx1">
                    <a:lumMod val="75000"/>
                    <a:lumOff val="25000"/>
                  </a:schemeClr>
                </a:solidFill>
                <a:latin typeface="Arial" panose="020B0604020202020204" pitchFamily="34" charset="0"/>
                <a:cs typeface="Arial" panose="020B0604020202020204" pitchFamily="34" charset="0"/>
              </a:rPr>
              <a:t>模版</a:t>
            </a:r>
            <a:endParaRPr lang="en-US" altLang="zh-CN" sz="40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矩形 259"/>
          <p:cNvSpPr>
            <a:spLocks noChangeArrowheads="1"/>
          </p:cNvSpPr>
          <p:nvPr/>
        </p:nvSpPr>
        <p:spPr bwMode="auto">
          <a:xfrm>
            <a:off x="1117524" y="987574"/>
            <a:ext cx="2664296"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600" b="1" dirty="0" smtClean="0">
                <a:solidFill>
                  <a:schemeClr val="accent1"/>
                </a:solidFill>
                <a:cs typeface="Arial" panose="020B0604020202020204" pitchFamily="34" charset="0"/>
              </a:rPr>
              <a:t>201X</a:t>
            </a:r>
            <a:endParaRPr lang="en-US" altLang="zh-CN" sz="6600" b="1" dirty="0">
              <a:solidFill>
                <a:schemeClr val="accent1"/>
              </a:solidFill>
              <a:cs typeface="Arial" panose="020B0604020202020204" pitchFamily="34" charset="0"/>
            </a:endParaRPr>
          </a:p>
        </p:txBody>
      </p:sp>
    </p:spTree>
    <p:extLst>
      <p:ext uri="{BB962C8B-B14F-4D97-AF65-F5344CB8AC3E}">
        <p14:creationId xmlns:p14="http://schemas.microsoft.com/office/powerpoint/2010/main" val="155701020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2"/>
                                        </p:tgtEl>
                                        <p:attrNameLst>
                                          <p:attrName>ppt_y</p:attrName>
                                        </p:attrNameLst>
                                      </p:cBhvr>
                                      <p:tavLst>
                                        <p:tav tm="0">
                                          <p:val>
                                            <p:strVal val="#ppt_y"/>
                                          </p:val>
                                        </p:tav>
                                        <p:tav tm="100000">
                                          <p:val>
                                            <p:strVal val="#ppt_y"/>
                                          </p:val>
                                        </p:tav>
                                      </p:tavLst>
                                    </p:anim>
                                    <p:anim calcmode="lin" valueType="num">
                                      <p:cBhvr>
                                        <p:cTn id="1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2"/>
                                        </p:tgtEl>
                                      </p:cBhvr>
                                    </p:animEffect>
                                  </p:childTnLst>
                                </p:cTn>
                              </p:par>
                            </p:childTnLst>
                          </p:cTn>
                        </p:par>
                        <p:par>
                          <p:cTn id="19" fill="hold">
                            <p:stCondLst>
                              <p:cond delay="6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22"/>
                                        </p:tgtEl>
                                      </p:cBhvr>
                                    </p:animEffect>
                                    <p:animScale>
                                      <p:cBhvr>
                                        <p:cTn id="22" dur="250" autoRev="1" fill="hold"/>
                                        <p:tgtEl>
                                          <p:spTgt spid="22"/>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1"/>
                                        </p:tgtEl>
                                        <p:attrNameLst>
                                          <p:attrName>ppt_y</p:attrName>
                                        </p:attrNameLst>
                                      </p:cBhvr>
                                      <p:tavLst>
                                        <p:tav tm="0">
                                          <p:val>
                                            <p:strVal val="#ppt_y"/>
                                          </p:val>
                                        </p:tav>
                                        <p:tav tm="100000">
                                          <p:val>
                                            <p:strVal val="#ppt_y"/>
                                          </p:val>
                                        </p:tav>
                                      </p:tavLst>
                                    </p:anim>
                                    <p:anim calcmode="lin" valueType="num">
                                      <p:cBhvr>
                                        <p:cTn id="2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1"/>
                                        </p:tgtEl>
                                      </p:cBhvr>
                                    </p:animEffect>
                                  </p:childTnLst>
                                </p:cTn>
                              </p:par>
                            </p:childTnLst>
                          </p:cTn>
                        </p:par>
                        <p:par>
                          <p:cTn id="32" fill="hold">
                            <p:stCondLst>
                              <p:cond delay="10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21"/>
                                        </p:tgtEl>
                                      </p:cBhvr>
                                    </p:animEffect>
                                    <p:animScale>
                                      <p:cBhvr>
                                        <p:cTn id="35" dur="250" autoRev="1" fill="hold"/>
                                        <p:tgtEl>
                                          <p:spTgt spid="21"/>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0"/>
                                        </p:tgtEl>
                                        <p:attrNameLst>
                                          <p:attrName>ppt_y</p:attrName>
                                        </p:attrNameLst>
                                      </p:cBhvr>
                                      <p:tavLst>
                                        <p:tav tm="0">
                                          <p:val>
                                            <p:strVal val="#ppt_y"/>
                                          </p:val>
                                        </p:tav>
                                        <p:tav tm="100000">
                                          <p:val>
                                            <p:strVal val="#ppt_y"/>
                                          </p:val>
                                        </p:tav>
                                      </p:tavLst>
                                    </p:anim>
                                    <p:anim calcmode="lin" valueType="num">
                                      <p:cBhvr>
                                        <p:cTn id="4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0"/>
                                        </p:tgtEl>
                                      </p:cBhvr>
                                    </p:animEffect>
                                  </p:childTnLst>
                                </p:cTn>
                              </p:par>
                            </p:childTnLst>
                          </p:cTn>
                        </p:par>
                        <p:par>
                          <p:cTn id="45" fill="hold">
                            <p:stCondLst>
                              <p:cond delay="225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20"/>
                                        </p:tgtEl>
                                      </p:cBhvr>
                                    </p:animEffect>
                                    <p:animScale>
                                      <p:cBhvr>
                                        <p:cTn id="48" dur="250" autoRev="1" fill="hold"/>
                                        <p:tgtEl>
                                          <p:spTgt spid="20"/>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grpId="0" nodeType="clickEffect">
                                  <p:stCondLst>
                                    <p:cond delay="0"/>
                                  </p:stCondLst>
                                  <p:iterate type="lt">
                                    <p:tmPct val="10000"/>
                                  </p:iterate>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2"/>
                                        </p:tgtEl>
                                        <p:attrNameLst>
                                          <p:attrName>ppt_y</p:attrName>
                                        </p:attrNameLst>
                                      </p:cBhvr>
                                      <p:tavLst>
                                        <p:tav tm="0">
                                          <p:val>
                                            <p:strVal val="#ppt_y"/>
                                          </p:val>
                                        </p:tav>
                                        <p:tav tm="100000">
                                          <p:val>
                                            <p:strVal val="#ppt_y"/>
                                          </p:val>
                                        </p:tav>
                                      </p:tavLst>
                                    </p:anim>
                                    <p:anim calcmode="lin" valueType="num">
                                      <p:cBhvr>
                                        <p:cTn id="5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2"/>
                                        </p:tgtEl>
                                      </p:cBhvr>
                                    </p:animEffect>
                                  </p:childTnLst>
                                </p:cTn>
                              </p:par>
                            </p:childTnLst>
                          </p:cTn>
                        </p:par>
                        <p:par>
                          <p:cTn id="58" fill="hold">
                            <p:stCondLst>
                              <p:cond delay="1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2"/>
                                        </p:tgtEl>
                                      </p:cBhvr>
                                    </p:animEffect>
                                    <p:animScale>
                                      <p:cBhvr>
                                        <p:cTn id="61"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20" grpId="0"/>
      <p:bldP spid="20" grpId="1"/>
      <p:bldP spid="21" grpId="0"/>
      <p:bldP spid="21" grpId="1"/>
      <p:bldP spid="22" grpId="0"/>
      <p:bldP spid="2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nvSpPr>
        <p:spPr>
          <a:xfrm rot="21600000">
            <a:off x="4467444" y="1432785"/>
            <a:ext cx="694149" cy="694149"/>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A</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MH_SubTitle_1"/>
          <p:cNvSpPr/>
          <p:nvPr/>
        </p:nvSpPr>
        <p:spPr>
          <a:xfrm rot="21600000">
            <a:off x="5077711" y="986665"/>
            <a:ext cx="1488842" cy="58613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6" name="MH_Other_2"/>
          <p:cNvSpPr/>
          <p:nvPr/>
        </p:nvSpPr>
        <p:spPr>
          <a:xfrm rot="21600000">
            <a:off x="3979257" y="2177071"/>
            <a:ext cx="704618" cy="704409"/>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B</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MH_SubTitle_2"/>
          <p:cNvSpPr/>
          <p:nvPr/>
        </p:nvSpPr>
        <p:spPr>
          <a:xfrm rot="21600000">
            <a:off x="2550511" y="1730470"/>
            <a:ext cx="1513865" cy="593876"/>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8" name="MH_Other_1"/>
          <p:cNvSpPr/>
          <p:nvPr/>
        </p:nvSpPr>
        <p:spPr>
          <a:xfrm rot="21600000">
            <a:off x="4467452" y="2940115"/>
            <a:ext cx="694148" cy="694151"/>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C</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MH_SubTitle_1"/>
          <p:cNvSpPr/>
          <p:nvPr/>
        </p:nvSpPr>
        <p:spPr>
          <a:xfrm rot="21600000">
            <a:off x="5077715" y="2494001"/>
            <a:ext cx="1488842" cy="586143"/>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0" name="MH_Other_2"/>
          <p:cNvSpPr/>
          <p:nvPr/>
        </p:nvSpPr>
        <p:spPr>
          <a:xfrm rot="21600000">
            <a:off x="3979256" y="3684400"/>
            <a:ext cx="704622" cy="704411"/>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D</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 name="MH_SubTitle_2"/>
          <p:cNvSpPr/>
          <p:nvPr/>
        </p:nvSpPr>
        <p:spPr>
          <a:xfrm rot="21600000">
            <a:off x="2550515" y="3237798"/>
            <a:ext cx="1513862" cy="593882"/>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2" name="文本框 11"/>
          <p:cNvSpPr txBox="1"/>
          <p:nvPr/>
        </p:nvSpPr>
        <p:spPr>
          <a:xfrm>
            <a:off x="5460610" y="1622819"/>
            <a:ext cx="2486843" cy="369332"/>
          </a:xfrm>
          <a:prstGeom prst="rect">
            <a:avLst/>
          </a:prstGeom>
          <a:noFill/>
        </p:spPr>
        <p:txBody>
          <a:bodyPr wrap="square" lIns="91431" tIns="45715" rIns="91431" bIns="45715" rtlCol="0">
            <a:spAutoFit/>
          </a:bodyPr>
          <a:lstStyle/>
          <a:p>
            <a:pPr defTabSz="912522">
              <a:spcBef>
                <a:spcPct val="2000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文本框 12"/>
          <p:cNvSpPr txBox="1"/>
          <p:nvPr/>
        </p:nvSpPr>
        <p:spPr>
          <a:xfrm>
            <a:off x="5460610" y="3124202"/>
            <a:ext cx="2486843" cy="369332"/>
          </a:xfrm>
          <a:prstGeom prst="rect">
            <a:avLst/>
          </a:prstGeom>
          <a:noFill/>
        </p:spPr>
        <p:txBody>
          <a:bodyPr wrap="square" lIns="91431" tIns="45715" rIns="91431" bIns="45715" rtlCol="0">
            <a:spAutoFit/>
          </a:bodyPr>
          <a:lstStyle/>
          <a:p>
            <a:pPr defTabSz="912522">
              <a:spcBef>
                <a:spcPct val="2000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文本框 13"/>
          <p:cNvSpPr txBox="1"/>
          <p:nvPr/>
        </p:nvSpPr>
        <p:spPr>
          <a:xfrm>
            <a:off x="1339601" y="2396731"/>
            <a:ext cx="2486843" cy="369332"/>
          </a:xfrm>
          <a:prstGeom prst="rect">
            <a:avLst/>
          </a:prstGeom>
          <a:noFill/>
        </p:spPr>
        <p:txBody>
          <a:bodyPr wrap="square" lIns="91431" tIns="45715" rIns="91431" bIns="45715" rtlCol="0">
            <a:spAutoFit/>
          </a:bodyPr>
          <a:lstStyle/>
          <a:p>
            <a:pPr defTabSz="912522">
              <a:spcBef>
                <a:spcPct val="2000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文本框 14"/>
          <p:cNvSpPr txBox="1"/>
          <p:nvPr/>
        </p:nvSpPr>
        <p:spPr>
          <a:xfrm>
            <a:off x="1339601" y="3898114"/>
            <a:ext cx="2486843" cy="369332"/>
          </a:xfrm>
          <a:prstGeom prst="rect">
            <a:avLst/>
          </a:prstGeom>
          <a:noFill/>
        </p:spPr>
        <p:txBody>
          <a:bodyPr wrap="square" lIns="91431" tIns="45715" rIns="91431" bIns="45715" rtlCol="0">
            <a:spAutoFit/>
          </a:bodyPr>
          <a:lstStyle/>
          <a:p>
            <a:pPr defTabSz="912522">
              <a:spcBef>
                <a:spcPct val="2000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969805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750"/>
                                        <p:tgtEl>
                                          <p:spTgt spid="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par>
                          <p:cTn id="12" fill="hold">
                            <p:stCondLst>
                              <p:cond delay="1500"/>
                            </p:stCondLst>
                            <p:childTnLst>
                              <p:par>
                                <p:cTn id="13" presetID="2" presetClass="entr" presetSubtype="2" repeatDur="0" restart="never"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4" presetClass="entr" presetSubtype="10" repeatDur="0" restart="never"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750"/>
                                        <p:tgtEl>
                                          <p:spTgt spid="6"/>
                                        </p:tgtEl>
                                      </p:cBhvr>
                                    </p:animEffect>
                                  </p:childTnLst>
                                </p:cTn>
                              </p:par>
                            </p:childTnLst>
                          </p:cTn>
                        </p:par>
                        <p:par>
                          <p:cTn id="21" fill="hold">
                            <p:stCondLst>
                              <p:cond delay="2750"/>
                            </p:stCondLst>
                            <p:childTnLst>
                              <p:par>
                                <p:cTn id="22" presetID="22" presetClass="entr" presetSubtype="2" repeatDur="0" restart="never"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750"/>
                                        <p:tgtEl>
                                          <p:spTgt spid="7"/>
                                        </p:tgtEl>
                                      </p:cBhvr>
                                    </p:animEffect>
                                  </p:childTnLst>
                                </p:cTn>
                              </p:par>
                            </p:childTnLst>
                          </p:cTn>
                        </p:par>
                        <p:par>
                          <p:cTn id="25" fill="hold">
                            <p:stCondLst>
                              <p:cond delay="3500"/>
                            </p:stCondLst>
                            <p:childTnLst>
                              <p:par>
                                <p:cTn id="26" presetID="2" presetClass="entr" presetSubtype="8" repeatDur="0" restart="never"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0-#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14" presetClass="entr" presetSubtype="10" repeatDur="0" restart="never"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750"/>
                                        <p:tgtEl>
                                          <p:spTgt spid="8"/>
                                        </p:tgtEl>
                                      </p:cBhvr>
                                    </p:animEffect>
                                  </p:childTnLst>
                                </p:cTn>
                              </p:par>
                            </p:childTnLst>
                          </p:cTn>
                        </p:par>
                        <p:par>
                          <p:cTn id="34" fill="hold">
                            <p:stCondLst>
                              <p:cond delay="4750"/>
                            </p:stCondLst>
                            <p:childTnLst>
                              <p:par>
                                <p:cTn id="35" presetID="22" presetClass="entr" presetSubtype="8" repeatDur="0" restart="never"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750"/>
                                        <p:tgtEl>
                                          <p:spTgt spid="9"/>
                                        </p:tgtEl>
                                      </p:cBhvr>
                                    </p:animEffect>
                                  </p:childTnLst>
                                </p:cTn>
                              </p:par>
                            </p:childTnLst>
                          </p:cTn>
                        </p:par>
                        <p:par>
                          <p:cTn id="38" fill="hold">
                            <p:stCondLst>
                              <p:cond delay="5500"/>
                            </p:stCondLst>
                            <p:childTnLst>
                              <p:par>
                                <p:cTn id="39" presetID="2" presetClass="entr" presetSubtype="2" repeatDur="0" restart="never"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6000"/>
                            </p:stCondLst>
                            <p:childTnLst>
                              <p:par>
                                <p:cTn id="44" presetID="14" presetClass="entr" presetSubtype="10" repeatDur="0" restart="never"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randombar(horizontal)">
                                      <p:cBhvr>
                                        <p:cTn id="46" dur="750"/>
                                        <p:tgtEl>
                                          <p:spTgt spid="10"/>
                                        </p:tgtEl>
                                      </p:cBhvr>
                                    </p:animEffect>
                                  </p:childTnLst>
                                </p:cTn>
                              </p:par>
                            </p:childTnLst>
                          </p:cTn>
                        </p:par>
                        <p:par>
                          <p:cTn id="47" fill="hold">
                            <p:stCondLst>
                              <p:cond delay="6750"/>
                            </p:stCondLst>
                            <p:childTnLst>
                              <p:par>
                                <p:cTn id="48" presetID="22" presetClass="entr" presetSubtype="2" repeatDur="0" restart="never"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750"/>
                                        <p:tgtEl>
                                          <p:spTgt spid="11"/>
                                        </p:tgtEl>
                                      </p:cBhvr>
                                    </p:animEffect>
                                  </p:childTnLst>
                                </p:cTn>
                              </p:par>
                            </p:childTnLst>
                          </p:cTn>
                        </p:par>
                        <p:par>
                          <p:cTn id="51" fill="hold">
                            <p:stCondLst>
                              <p:cond delay="7500"/>
                            </p:stCondLst>
                            <p:childTnLst>
                              <p:par>
                                <p:cTn id="52" presetID="2" presetClass="entr" presetSubtype="8" repeatDur="0" restart="never"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0-#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标题 4"/>
          <p:cNvSpPr txBox="1"/>
          <p:nvPr/>
        </p:nvSpPr>
        <p:spPr>
          <a:xfrm>
            <a:off x="36678" y="1207388"/>
            <a:ext cx="1295807" cy="249622"/>
          </a:xfrm>
          <a:prstGeom prst="rect">
            <a:avLst/>
          </a:prstGeom>
        </p:spPr>
        <p:txBody>
          <a:bodyPr vert="horz" lIns="68555" tIns="34278" rIns="68555" bIns="3427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我们要做什么</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9" name="标题 4"/>
          <p:cNvSpPr txBox="1"/>
          <p:nvPr/>
        </p:nvSpPr>
        <p:spPr>
          <a:xfrm>
            <a:off x="8837364" y="962465"/>
            <a:ext cx="485927" cy="403245"/>
          </a:xfrm>
          <a:prstGeom prst="rect">
            <a:avLst/>
          </a:prstGeom>
        </p:spPr>
        <p:txBody>
          <a:bodyPr vert="horz" lIns="68555" tIns="34278" rIns="68555" bIns="3427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dirty="0">
                <a:solidFill>
                  <a:schemeClr val="bg1"/>
                </a:solidFill>
                <a:latin typeface="微软雅黑" panose="020B0503020204020204" pitchFamily="34" charset="-122"/>
                <a:ea typeface="微软雅黑" panose="020B0503020204020204" pitchFamily="34" charset="-122"/>
              </a:rPr>
              <a:t>14</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nvGrpSpPr>
          <p:cNvPr id="2" name="组合 129"/>
          <p:cNvGrpSpPr/>
          <p:nvPr/>
        </p:nvGrpSpPr>
        <p:grpSpPr>
          <a:xfrm>
            <a:off x="3950067" y="956350"/>
            <a:ext cx="842064" cy="976795"/>
            <a:chOff x="5301679" y="1577352"/>
            <a:chExt cx="1123045" cy="1302732"/>
          </a:xfrm>
        </p:grpSpPr>
        <p:sp>
          <p:nvSpPr>
            <p:cNvPr id="131" name="六边形 130"/>
            <p:cNvSpPr/>
            <p:nvPr/>
          </p:nvSpPr>
          <p:spPr>
            <a:xfrm rot="5400000">
              <a:off x="5211836" y="1667195"/>
              <a:ext cx="1302732" cy="112304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2"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132"/>
          <p:cNvGrpSpPr/>
          <p:nvPr/>
        </p:nvGrpSpPr>
        <p:grpSpPr>
          <a:xfrm>
            <a:off x="4400262" y="1760765"/>
            <a:ext cx="842064" cy="976795"/>
            <a:chOff x="5902096" y="2650185"/>
            <a:chExt cx="1123045" cy="1302732"/>
          </a:xfrm>
        </p:grpSpPr>
        <p:sp>
          <p:nvSpPr>
            <p:cNvPr id="134" name="六边形 133"/>
            <p:cNvSpPr/>
            <p:nvPr/>
          </p:nvSpPr>
          <p:spPr>
            <a:xfrm rot="5400000">
              <a:off x="5812253" y="2740028"/>
              <a:ext cx="1302732" cy="112304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 name="组合 135"/>
          <p:cNvGrpSpPr/>
          <p:nvPr/>
        </p:nvGrpSpPr>
        <p:grpSpPr>
          <a:xfrm>
            <a:off x="3950067" y="2565929"/>
            <a:ext cx="842064" cy="976795"/>
            <a:chOff x="5301679" y="3724016"/>
            <a:chExt cx="1123045" cy="1302732"/>
          </a:xfrm>
        </p:grpSpPr>
        <p:sp>
          <p:nvSpPr>
            <p:cNvPr id="137" name="六边形 136"/>
            <p:cNvSpPr/>
            <p:nvPr/>
          </p:nvSpPr>
          <p:spPr>
            <a:xfrm rot="5400000">
              <a:off x="5211836" y="3813859"/>
              <a:ext cx="1302732" cy="1123045"/>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8"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139"/>
          <p:cNvGrpSpPr/>
          <p:nvPr/>
        </p:nvGrpSpPr>
        <p:grpSpPr>
          <a:xfrm>
            <a:off x="4898895" y="1118326"/>
            <a:ext cx="3074598" cy="855225"/>
            <a:chOff x="6567113" y="1793376"/>
            <a:chExt cx="4100531" cy="1140595"/>
          </a:xfrm>
        </p:grpSpPr>
        <p:sp>
          <p:nvSpPr>
            <p:cNvPr id="141" name="文本框 69"/>
            <p:cNvSpPr txBox="1"/>
            <p:nvPr/>
          </p:nvSpPr>
          <p:spPr>
            <a:xfrm>
              <a:off x="6567113" y="1810920"/>
              <a:ext cx="916058" cy="697592"/>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01</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6" name="组合 141"/>
            <p:cNvGrpSpPr/>
            <p:nvPr/>
          </p:nvGrpSpPr>
          <p:grpSpPr>
            <a:xfrm>
              <a:off x="7395055" y="1793376"/>
              <a:ext cx="3272589" cy="1140595"/>
              <a:chOff x="6968290" y="1689104"/>
              <a:chExt cx="3272589" cy="1140595"/>
            </a:xfrm>
          </p:grpSpPr>
          <p:sp>
            <p:nvSpPr>
              <p:cNvPr id="143" name="文本框 9"/>
              <p:cNvSpPr txBox="1"/>
              <p:nvPr/>
            </p:nvSpPr>
            <p:spPr>
              <a:xfrm>
                <a:off x="6968290" y="1689104"/>
                <a:ext cx="2329313" cy="369314"/>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44" name="文本框 11"/>
              <p:cNvSpPr txBox="1"/>
              <p:nvPr/>
            </p:nvSpPr>
            <p:spPr>
              <a:xfrm>
                <a:off x="6968290" y="2029520"/>
                <a:ext cx="3272589" cy="800179"/>
              </a:xfrm>
              <a:prstGeom prst="rect">
                <a:avLst/>
              </a:prstGeom>
              <a:noFill/>
            </p:spPr>
            <p:txBody>
              <a:bodyPr wrap="square"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组合 145"/>
          <p:cNvGrpSpPr/>
          <p:nvPr/>
        </p:nvGrpSpPr>
        <p:grpSpPr>
          <a:xfrm>
            <a:off x="1117814" y="1890325"/>
            <a:ext cx="3140667" cy="737479"/>
            <a:chOff x="1524357" y="2822972"/>
            <a:chExt cx="4188647" cy="983561"/>
          </a:xfrm>
        </p:grpSpPr>
        <p:sp>
          <p:nvSpPr>
            <p:cNvPr id="147" name="文本框 75"/>
            <p:cNvSpPr txBox="1"/>
            <p:nvPr/>
          </p:nvSpPr>
          <p:spPr>
            <a:xfrm>
              <a:off x="4796946" y="2868141"/>
              <a:ext cx="916058" cy="697593"/>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02</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8" name="组合 147"/>
            <p:cNvGrpSpPr/>
            <p:nvPr/>
          </p:nvGrpSpPr>
          <p:grpSpPr>
            <a:xfrm>
              <a:off x="1524357" y="2822972"/>
              <a:ext cx="3272589" cy="983561"/>
              <a:chOff x="6968290" y="1661479"/>
              <a:chExt cx="3272589" cy="983561"/>
            </a:xfrm>
          </p:grpSpPr>
          <p:sp>
            <p:nvSpPr>
              <p:cNvPr id="149" name="文本框 77"/>
              <p:cNvSpPr txBox="1"/>
              <p:nvPr/>
            </p:nvSpPr>
            <p:spPr>
              <a:xfrm>
                <a:off x="7911567" y="1661479"/>
                <a:ext cx="2329312" cy="369314"/>
              </a:xfrm>
              <a:prstGeom prst="rect">
                <a:avLst/>
              </a:prstGeom>
              <a:noFill/>
            </p:spPr>
            <p:txBody>
              <a:bodyPr wrap="square"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50" name="文本框 80"/>
              <p:cNvSpPr txBox="1"/>
              <p:nvPr/>
            </p:nvSpPr>
            <p:spPr>
              <a:xfrm>
                <a:off x="6968290" y="2029517"/>
                <a:ext cx="3272589" cy="615523"/>
              </a:xfrm>
              <a:prstGeom prst="rect">
                <a:avLst/>
              </a:prstGeom>
              <a:noFill/>
            </p:spPr>
            <p:txBody>
              <a:bodyPr wrap="square" rtlCol="0">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9" name="组合 151"/>
          <p:cNvGrpSpPr/>
          <p:nvPr/>
        </p:nvGrpSpPr>
        <p:grpSpPr>
          <a:xfrm>
            <a:off x="4898895" y="2708040"/>
            <a:ext cx="3074598" cy="885853"/>
            <a:chOff x="6567113" y="3913544"/>
            <a:chExt cx="4100531" cy="1181443"/>
          </a:xfrm>
        </p:grpSpPr>
        <p:sp>
          <p:nvSpPr>
            <p:cNvPr id="153" name="文本框 101"/>
            <p:cNvSpPr txBox="1"/>
            <p:nvPr/>
          </p:nvSpPr>
          <p:spPr>
            <a:xfrm>
              <a:off x="6567113" y="3971938"/>
              <a:ext cx="916058" cy="697593"/>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03</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10" name="组合 153"/>
            <p:cNvGrpSpPr/>
            <p:nvPr/>
          </p:nvGrpSpPr>
          <p:grpSpPr>
            <a:xfrm>
              <a:off x="7395055" y="3913544"/>
              <a:ext cx="3272589" cy="1181443"/>
              <a:chOff x="6968290" y="1648255"/>
              <a:chExt cx="3272589" cy="1181443"/>
            </a:xfrm>
          </p:grpSpPr>
          <p:sp>
            <p:nvSpPr>
              <p:cNvPr id="155" name="文本框 103"/>
              <p:cNvSpPr txBox="1"/>
              <p:nvPr/>
            </p:nvSpPr>
            <p:spPr>
              <a:xfrm>
                <a:off x="6968290" y="1648255"/>
                <a:ext cx="2329313" cy="369314"/>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56" name="文本框 104"/>
              <p:cNvSpPr txBox="1"/>
              <p:nvPr/>
            </p:nvSpPr>
            <p:spPr>
              <a:xfrm>
                <a:off x="6968290" y="2029518"/>
                <a:ext cx="3272589" cy="800180"/>
              </a:xfrm>
              <a:prstGeom prst="rect">
                <a:avLst/>
              </a:prstGeom>
              <a:noFill/>
            </p:spPr>
            <p:txBody>
              <a:bodyPr wrap="square"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1" name="组合 157"/>
          <p:cNvGrpSpPr/>
          <p:nvPr/>
        </p:nvGrpSpPr>
        <p:grpSpPr>
          <a:xfrm>
            <a:off x="1127317" y="3601954"/>
            <a:ext cx="3140667" cy="728431"/>
            <a:chOff x="1524357" y="2835045"/>
            <a:chExt cx="4188647" cy="971495"/>
          </a:xfrm>
        </p:grpSpPr>
        <p:sp>
          <p:nvSpPr>
            <p:cNvPr id="159" name="文本框 75"/>
            <p:cNvSpPr txBox="1"/>
            <p:nvPr/>
          </p:nvSpPr>
          <p:spPr>
            <a:xfrm>
              <a:off x="4796946" y="2868143"/>
              <a:ext cx="916058" cy="697593"/>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04</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12" name="组合 159"/>
            <p:cNvGrpSpPr/>
            <p:nvPr/>
          </p:nvGrpSpPr>
          <p:grpSpPr>
            <a:xfrm>
              <a:off x="1524357" y="2835045"/>
              <a:ext cx="3272589" cy="971495"/>
              <a:chOff x="6968290" y="1673552"/>
              <a:chExt cx="3272589" cy="971495"/>
            </a:xfrm>
          </p:grpSpPr>
          <p:sp>
            <p:nvSpPr>
              <p:cNvPr id="161" name="文本框 77"/>
              <p:cNvSpPr txBox="1"/>
              <p:nvPr/>
            </p:nvSpPr>
            <p:spPr>
              <a:xfrm>
                <a:off x="7911567" y="1673552"/>
                <a:ext cx="2329312" cy="369314"/>
              </a:xfrm>
              <a:prstGeom prst="rect">
                <a:avLst/>
              </a:prstGeom>
              <a:noFill/>
            </p:spPr>
            <p:txBody>
              <a:bodyPr wrap="square"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62" name="文本框 80"/>
              <p:cNvSpPr txBox="1"/>
              <p:nvPr/>
            </p:nvSpPr>
            <p:spPr>
              <a:xfrm>
                <a:off x="6968290" y="2029523"/>
                <a:ext cx="3272589" cy="615524"/>
              </a:xfrm>
              <a:prstGeom prst="rect">
                <a:avLst/>
              </a:prstGeom>
              <a:noFill/>
            </p:spPr>
            <p:txBody>
              <a:bodyPr wrap="square" rtlCol="0">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13" name="组合 162"/>
          <p:cNvGrpSpPr/>
          <p:nvPr/>
        </p:nvGrpSpPr>
        <p:grpSpPr>
          <a:xfrm>
            <a:off x="4388640" y="3370809"/>
            <a:ext cx="842064" cy="976795"/>
            <a:chOff x="5550606" y="4704901"/>
            <a:chExt cx="1123045" cy="1302732"/>
          </a:xfrm>
        </p:grpSpPr>
        <p:sp>
          <p:nvSpPr>
            <p:cNvPr id="164" name="六边形 163"/>
            <p:cNvSpPr/>
            <p:nvPr/>
          </p:nvSpPr>
          <p:spPr>
            <a:xfrm rot="5400000">
              <a:off x="5460763" y="4794744"/>
              <a:ext cx="1302732" cy="1123045"/>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64"/>
            <p:cNvGrpSpPr/>
            <p:nvPr/>
          </p:nvGrpSpPr>
          <p:grpSpPr>
            <a:xfrm>
              <a:off x="5923329" y="5169661"/>
              <a:ext cx="348517" cy="446576"/>
              <a:chOff x="3095876" y="2479873"/>
              <a:chExt cx="366231" cy="470769"/>
            </a:xfrm>
          </p:grpSpPr>
          <p:sp>
            <p:nvSpPr>
              <p:cNvPr id="166"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28">
                  <a:defRPr/>
                </a:pPr>
                <a:endParaRPr lang="zh-CN" altLang="en-US" sz="1100" dirty="0">
                  <a:solidFill>
                    <a:schemeClr val="bg1">
                      <a:lumMod val="50000"/>
                    </a:schemeClr>
                  </a:solidFill>
                  <a:latin typeface="Calibri" panose="020F0502020204030204"/>
                  <a:ea typeface="宋体" panose="02010600030101010101" pitchFamily="2" charset="-122"/>
                </a:endParaRPr>
              </a:p>
            </p:txBody>
          </p:sp>
          <p:sp>
            <p:nvSpPr>
              <p:cNvPr id="16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28">
                  <a:defRPr/>
                </a:pPr>
                <a:endParaRPr lang="zh-CN" altLang="en-US" sz="1100" dirty="0">
                  <a:solidFill>
                    <a:schemeClr val="bg1">
                      <a:lumMod val="50000"/>
                    </a:schemeClr>
                  </a:solidFill>
                  <a:latin typeface="Calibri" panose="020F0502020204030204"/>
                  <a:ea typeface="宋体" panose="02010600030101010101" pitchFamily="2" charset="-122"/>
                </a:endParaRPr>
              </a:p>
            </p:txBody>
          </p:sp>
          <p:sp>
            <p:nvSpPr>
              <p:cNvPr id="16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28">
                  <a:defRPr/>
                </a:pPr>
                <a:endParaRPr lang="zh-CN" altLang="en-US" sz="1100" dirty="0">
                  <a:solidFill>
                    <a:schemeClr val="bg1">
                      <a:lumMod val="50000"/>
                    </a:schemeClr>
                  </a:solidFill>
                  <a:latin typeface="Calibri" panose="020F0502020204030204"/>
                  <a:ea typeface="宋体" panose="02010600030101010101" pitchFamily="2" charset="-122"/>
                </a:endParaRPr>
              </a:p>
            </p:txBody>
          </p:sp>
          <p:sp>
            <p:nvSpPr>
              <p:cNvPr id="16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28">
                  <a:defRPr/>
                </a:pPr>
                <a:endParaRPr lang="zh-CN" altLang="en-US" sz="1100" dirty="0">
                  <a:solidFill>
                    <a:schemeClr val="bg1">
                      <a:lumMod val="50000"/>
                    </a:schemeClr>
                  </a:solidFill>
                  <a:latin typeface="Calibri" panose="020F0502020204030204"/>
                  <a:ea typeface="宋体" panose="02010600030101010101" pitchFamily="2" charset="-122"/>
                </a:endParaRPr>
              </a:p>
            </p:txBody>
          </p:sp>
        </p:gr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p:tgtEl>
                                          <p:spTgt spid="5"/>
                                        </p:tgtEl>
                                        <p:attrNameLst>
                                          <p:attrName>ppt_x</p:attrName>
                                        </p:attrNameLst>
                                      </p:cBhvr>
                                      <p:tavLst>
                                        <p:tav tm="0">
                                          <p:val>
                                            <p:strVal val="#ppt_x-#ppt_w*1.125000"/>
                                          </p:val>
                                        </p:tav>
                                        <p:tav tm="100000">
                                          <p:val>
                                            <p:strVal val="#ppt_x"/>
                                          </p:val>
                                        </p:tav>
                                      </p:tavLst>
                                    </p:anim>
                                    <p:animEffect transition="in" filter="wipe(right)">
                                      <p:cBhvr>
                                        <p:cTn id="15" dur="500"/>
                                        <p:tgtEl>
                                          <p:spTgt spid="5"/>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childTnLst>
                          </p:cTn>
                        </p:par>
                        <p:par>
                          <p:cTn id="23" fill="hold">
                            <p:stCondLst>
                              <p:cond delay="1500"/>
                            </p:stCondLst>
                            <p:childTnLst>
                              <p:par>
                                <p:cTn id="24" presetID="1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ppt_x</p:attrName>
                                        </p:attrNameLst>
                                      </p:cBhvr>
                                      <p:tavLst>
                                        <p:tav tm="0">
                                          <p:val>
                                            <p:strVal val="#ppt_x+#ppt_w*1.125000"/>
                                          </p:val>
                                        </p:tav>
                                        <p:tav tm="100000">
                                          <p:val>
                                            <p:strVal val="#ppt_x"/>
                                          </p:val>
                                        </p:tav>
                                      </p:tavLst>
                                    </p:anim>
                                    <p:animEffect transition="in" filter="wipe(left)">
                                      <p:cBhvr>
                                        <p:cTn id="27" dur="500"/>
                                        <p:tgtEl>
                                          <p:spTgt spid="7"/>
                                        </p:tgtEl>
                                      </p:cBhvr>
                                    </p:animEffect>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childTnLst>
                          </p:cTn>
                        </p:par>
                        <p:par>
                          <p:cTn id="35" fill="hold">
                            <p:stCondLst>
                              <p:cond delay="2500"/>
                            </p:stCondLst>
                            <p:childTnLst>
                              <p:par>
                                <p:cTn id="36" presetID="1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right)">
                                      <p:cBhvr>
                                        <p:cTn id="39" dur="500"/>
                                        <p:tgtEl>
                                          <p:spTgt spid="9"/>
                                        </p:tgtEl>
                                      </p:cBhvr>
                                    </p:animEffect>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3500"/>
                            </p:stCondLst>
                            <p:childTnLst>
                              <p:par>
                                <p:cTn id="48" presetID="12" presetClass="entr" presetSubtype="2"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p:tgtEl>
                                          <p:spTgt spid="11"/>
                                        </p:tgtEl>
                                        <p:attrNameLst>
                                          <p:attrName>ppt_x</p:attrName>
                                        </p:attrNameLst>
                                      </p:cBhvr>
                                      <p:tavLst>
                                        <p:tav tm="0">
                                          <p:val>
                                            <p:strVal val="#ppt_x+#ppt_w*1.125000"/>
                                          </p:val>
                                        </p:tav>
                                        <p:tav tm="100000">
                                          <p:val>
                                            <p:strVal val="#ppt_x"/>
                                          </p:val>
                                        </p:tav>
                                      </p:tavLst>
                                    </p:anim>
                                    <p:animEffect transition="in" filter="wipe(left)">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椭圆 343"/>
          <p:cNvSpPr>
            <a:spLocks noChangeArrowheads="1"/>
          </p:cNvSpPr>
          <p:nvPr/>
        </p:nvSpPr>
        <p:spPr bwMode="auto">
          <a:xfrm>
            <a:off x="5818188" y="4121151"/>
            <a:ext cx="2686050" cy="282575"/>
          </a:xfrm>
          <a:prstGeom prst="ellipse">
            <a:avLst/>
          </a:prstGeom>
          <a:gradFill rotWithShape="1">
            <a:gsLst>
              <a:gs pos="0">
                <a:schemeClr val="tx1">
                  <a:alpha val="39999"/>
                </a:scheme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22" name="椭圆 344"/>
          <p:cNvSpPr>
            <a:spLocks noChangeArrowheads="1"/>
          </p:cNvSpPr>
          <p:nvPr/>
        </p:nvSpPr>
        <p:spPr bwMode="auto">
          <a:xfrm>
            <a:off x="668338" y="4121151"/>
            <a:ext cx="2686050" cy="282575"/>
          </a:xfrm>
          <a:prstGeom prst="ellipse">
            <a:avLst/>
          </a:prstGeom>
          <a:gradFill rotWithShape="1">
            <a:gsLst>
              <a:gs pos="0">
                <a:schemeClr val="tx1">
                  <a:alpha val="39999"/>
                </a:scheme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23" name="矩形 5"/>
          <p:cNvSpPr/>
          <p:nvPr/>
        </p:nvSpPr>
        <p:spPr bwMode="auto">
          <a:xfrm>
            <a:off x="2362201" y="3230563"/>
            <a:ext cx="593725" cy="1020762"/>
          </a:xfrm>
          <a:custGeom>
            <a:avLst/>
            <a:gdLst>
              <a:gd name="T0" fmla="*/ 0 w 594852"/>
              <a:gd name="T1" fmla="*/ 422787 h 1020385"/>
              <a:gd name="T2" fmla="*/ 2203 w 594852"/>
              <a:gd name="T3" fmla="*/ 0 h 1020385"/>
              <a:gd name="T4" fmla="*/ 594597 w 594852"/>
              <a:gd name="T5" fmla="*/ 590224 h 1020385"/>
              <a:gd name="T6" fmla="*/ 594852 w 594852"/>
              <a:gd name="T7" fmla="*/ 1020385 h 1020385"/>
              <a:gd name="T8" fmla="*/ 0 w 594852"/>
              <a:gd name="T9" fmla="*/ 422787 h 1020385"/>
            </a:gdLst>
            <a:ahLst/>
            <a:cxnLst>
              <a:cxn ang="0">
                <a:pos x="T0" y="T1"/>
              </a:cxn>
              <a:cxn ang="0">
                <a:pos x="T2" y="T3"/>
              </a:cxn>
              <a:cxn ang="0">
                <a:pos x="T4" y="T5"/>
              </a:cxn>
              <a:cxn ang="0">
                <a:pos x="T6" y="T7"/>
              </a:cxn>
              <a:cxn ang="0">
                <a:pos x="T8" y="T9"/>
              </a:cxn>
            </a:cxnLst>
            <a:rect l="0" t="0" r="r" b="b"/>
            <a:pathLst>
              <a:path w="594852" h="1020385">
                <a:moveTo>
                  <a:pt x="0" y="422787"/>
                </a:moveTo>
                <a:cubicBezTo>
                  <a:pt x="1554" y="281858"/>
                  <a:pt x="649" y="140929"/>
                  <a:pt x="2203" y="0"/>
                </a:cubicBezTo>
                <a:lnTo>
                  <a:pt x="594597" y="590224"/>
                </a:lnTo>
                <a:lnTo>
                  <a:pt x="594852" y="1020385"/>
                </a:lnTo>
                <a:lnTo>
                  <a:pt x="0" y="422787"/>
                </a:lnTo>
                <a:close/>
              </a:path>
            </a:pathLst>
          </a:custGeom>
          <a:solidFill>
            <a:schemeClr val="tx1">
              <a:lumMod val="65000"/>
              <a:lumOff val="35000"/>
            </a:schemeClr>
          </a:solidFill>
          <a:ln>
            <a:noFill/>
          </a:ln>
        </p:spPr>
        <p:txBody>
          <a:bodyPr lIns="91431" tIns="45715" rIns="91431" bIns="45715" anchor="ctr"/>
          <a:lstStyle/>
          <a:p>
            <a:endParaRPr lang="zh-CN" altLang="en-US"/>
          </a:p>
        </p:txBody>
      </p:sp>
      <p:sp>
        <p:nvSpPr>
          <p:cNvPr id="224" name="矩形 5"/>
          <p:cNvSpPr/>
          <p:nvPr/>
        </p:nvSpPr>
        <p:spPr bwMode="auto">
          <a:xfrm flipH="1">
            <a:off x="6135689" y="3241675"/>
            <a:ext cx="595312" cy="1020763"/>
          </a:xfrm>
          <a:custGeom>
            <a:avLst/>
            <a:gdLst>
              <a:gd name="T0" fmla="*/ 0 w 594852"/>
              <a:gd name="T1" fmla="*/ 422787 h 1020385"/>
              <a:gd name="T2" fmla="*/ 2203 w 594852"/>
              <a:gd name="T3" fmla="*/ 0 h 1020385"/>
              <a:gd name="T4" fmla="*/ 594597 w 594852"/>
              <a:gd name="T5" fmla="*/ 590224 h 1020385"/>
              <a:gd name="T6" fmla="*/ 594852 w 594852"/>
              <a:gd name="T7" fmla="*/ 1020385 h 1020385"/>
              <a:gd name="T8" fmla="*/ 0 w 594852"/>
              <a:gd name="T9" fmla="*/ 422787 h 1020385"/>
            </a:gdLst>
            <a:ahLst/>
            <a:cxnLst>
              <a:cxn ang="0">
                <a:pos x="T0" y="T1"/>
              </a:cxn>
              <a:cxn ang="0">
                <a:pos x="T2" y="T3"/>
              </a:cxn>
              <a:cxn ang="0">
                <a:pos x="T4" y="T5"/>
              </a:cxn>
              <a:cxn ang="0">
                <a:pos x="T6" y="T7"/>
              </a:cxn>
              <a:cxn ang="0">
                <a:pos x="T8" y="T9"/>
              </a:cxn>
            </a:cxnLst>
            <a:rect l="0" t="0" r="r" b="b"/>
            <a:pathLst>
              <a:path w="594852" h="1020385">
                <a:moveTo>
                  <a:pt x="0" y="422787"/>
                </a:moveTo>
                <a:cubicBezTo>
                  <a:pt x="1554" y="281858"/>
                  <a:pt x="649" y="140929"/>
                  <a:pt x="2203" y="0"/>
                </a:cubicBezTo>
                <a:lnTo>
                  <a:pt x="594597" y="590224"/>
                </a:lnTo>
                <a:lnTo>
                  <a:pt x="594852" y="1020385"/>
                </a:lnTo>
                <a:lnTo>
                  <a:pt x="0" y="422787"/>
                </a:lnTo>
                <a:close/>
              </a:path>
            </a:pathLst>
          </a:custGeom>
          <a:solidFill>
            <a:schemeClr val="tx1">
              <a:lumMod val="65000"/>
              <a:lumOff val="35000"/>
            </a:schemeClr>
          </a:solidFill>
          <a:ln>
            <a:noFill/>
          </a:ln>
        </p:spPr>
        <p:txBody>
          <a:bodyPr lIns="91431" tIns="45715" rIns="91431" bIns="45715" anchor="ctr"/>
          <a:lstStyle/>
          <a:p>
            <a:endParaRPr lang="zh-CN" altLang="en-US"/>
          </a:p>
        </p:txBody>
      </p:sp>
      <p:sp>
        <p:nvSpPr>
          <p:cNvPr id="225" name="矩形 5"/>
          <p:cNvSpPr/>
          <p:nvPr/>
        </p:nvSpPr>
        <p:spPr bwMode="auto">
          <a:xfrm flipH="1">
            <a:off x="4878388" y="2646363"/>
            <a:ext cx="595312" cy="1019175"/>
          </a:xfrm>
          <a:custGeom>
            <a:avLst/>
            <a:gdLst>
              <a:gd name="T0" fmla="*/ 0 w 594852"/>
              <a:gd name="T1" fmla="*/ 422787 h 1020385"/>
              <a:gd name="T2" fmla="*/ 2203 w 594852"/>
              <a:gd name="T3" fmla="*/ 0 h 1020385"/>
              <a:gd name="T4" fmla="*/ 594597 w 594852"/>
              <a:gd name="T5" fmla="*/ 590224 h 1020385"/>
              <a:gd name="T6" fmla="*/ 594852 w 594852"/>
              <a:gd name="T7" fmla="*/ 1020385 h 1020385"/>
              <a:gd name="T8" fmla="*/ 0 w 594852"/>
              <a:gd name="T9" fmla="*/ 422787 h 1020385"/>
            </a:gdLst>
            <a:ahLst/>
            <a:cxnLst>
              <a:cxn ang="0">
                <a:pos x="T0" y="T1"/>
              </a:cxn>
              <a:cxn ang="0">
                <a:pos x="T2" y="T3"/>
              </a:cxn>
              <a:cxn ang="0">
                <a:pos x="T4" y="T5"/>
              </a:cxn>
              <a:cxn ang="0">
                <a:pos x="T6" y="T7"/>
              </a:cxn>
              <a:cxn ang="0">
                <a:pos x="T8" y="T9"/>
              </a:cxn>
            </a:cxnLst>
            <a:rect l="0" t="0" r="r" b="b"/>
            <a:pathLst>
              <a:path w="594852" h="1020385">
                <a:moveTo>
                  <a:pt x="0" y="422787"/>
                </a:moveTo>
                <a:cubicBezTo>
                  <a:pt x="1554" y="281858"/>
                  <a:pt x="649" y="140929"/>
                  <a:pt x="2203" y="0"/>
                </a:cubicBezTo>
                <a:lnTo>
                  <a:pt x="594597" y="590224"/>
                </a:lnTo>
                <a:lnTo>
                  <a:pt x="594852" y="1020385"/>
                </a:lnTo>
                <a:lnTo>
                  <a:pt x="0" y="422787"/>
                </a:lnTo>
                <a:close/>
              </a:path>
            </a:pathLst>
          </a:custGeom>
          <a:solidFill>
            <a:schemeClr val="tx1">
              <a:lumMod val="65000"/>
              <a:lumOff val="35000"/>
            </a:schemeClr>
          </a:solidFill>
          <a:ln>
            <a:noFill/>
          </a:ln>
        </p:spPr>
        <p:txBody>
          <a:bodyPr lIns="91431" tIns="45715" rIns="91431" bIns="45715" anchor="ctr"/>
          <a:lstStyle/>
          <a:p>
            <a:endParaRPr lang="zh-CN" altLang="en-US"/>
          </a:p>
        </p:txBody>
      </p:sp>
      <p:sp>
        <p:nvSpPr>
          <p:cNvPr id="226" name="矩形 5"/>
          <p:cNvSpPr/>
          <p:nvPr/>
        </p:nvSpPr>
        <p:spPr bwMode="auto">
          <a:xfrm>
            <a:off x="3619500" y="2646363"/>
            <a:ext cx="593725" cy="1019175"/>
          </a:xfrm>
          <a:custGeom>
            <a:avLst/>
            <a:gdLst>
              <a:gd name="T0" fmla="*/ 0 w 594852"/>
              <a:gd name="T1" fmla="*/ 422787 h 1020385"/>
              <a:gd name="T2" fmla="*/ 2203 w 594852"/>
              <a:gd name="T3" fmla="*/ 0 h 1020385"/>
              <a:gd name="T4" fmla="*/ 594597 w 594852"/>
              <a:gd name="T5" fmla="*/ 590224 h 1020385"/>
              <a:gd name="T6" fmla="*/ 594852 w 594852"/>
              <a:gd name="T7" fmla="*/ 1020385 h 1020385"/>
              <a:gd name="T8" fmla="*/ 0 w 594852"/>
              <a:gd name="T9" fmla="*/ 422787 h 1020385"/>
            </a:gdLst>
            <a:ahLst/>
            <a:cxnLst>
              <a:cxn ang="0">
                <a:pos x="T0" y="T1"/>
              </a:cxn>
              <a:cxn ang="0">
                <a:pos x="T2" y="T3"/>
              </a:cxn>
              <a:cxn ang="0">
                <a:pos x="T4" y="T5"/>
              </a:cxn>
              <a:cxn ang="0">
                <a:pos x="T6" y="T7"/>
              </a:cxn>
              <a:cxn ang="0">
                <a:pos x="T8" y="T9"/>
              </a:cxn>
            </a:cxnLst>
            <a:rect l="0" t="0" r="r" b="b"/>
            <a:pathLst>
              <a:path w="594852" h="1020385">
                <a:moveTo>
                  <a:pt x="0" y="422787"/>
                </a:moveTo>
                <a:cubicBezTo>
                  <a:pt x="1554" y="281858"/>
                  <a:pt x="649" y="140929"/>
                  <a:pt x="2203" y="0"/>
                </a:cubicBezTo>
                <a:lnTo>
                  <a:pt x="594597" y="590224"/>
                </a:lnTo>
                <a:lnTo>
                  <a:pt x="594852" y="1020385"/>
                </a:lnTo>
                <a:lnTo>
                  <a:pt x="0" y="422787"/>
                </a:lnTo>
                <a:close/>
              </a:path>
            </a:pathLst>
          </a:custGeom>
          <a:solidFill>
            <a:schemeClr val="tx1">
              <a:lumMod val="65000"/>
              <a:lumOff val="35000"/>
            </a:schemeClr>
          </a:solidFill>
          <a:ln>
            <a:noFill/>
          </a:ln>
        </p:spPr>
        <p:txBody>
          <a:bodyPr lIns="91431" tIns="45715" rIns="91431" bIns="45715" anchor="ctr"/>
          <a:lstStyle/>
          <a:p>
            <a:endParaRPr lang="zh-CN" altLang="en-US"/>
          </a:p>
        </p:txBody>
      </p:sp>
      <p:sp>
        <p:nvSpPr>
          <p:cNvPr id="227" name="矩形 1"/>
          <p:cNvSpPr/>
          <p:nvPr/>
        </p:nvSpPr>
        <p:spPr bwMode="auto">
          <a:xfrm>
            <a:off x="1065214" y="3822700"/>
            <a:ext cx="1892300" cy="431800"/>
          </a:xfrm>
          <a:custGeom>
            <a:avLst/>
            <a:gdLst>
              <a:gd name="T0" fmla="*/ 5210 w 1892423"/>
              <a:gd name="T1" fmla="*/ 0 h 432048"/>
              <a:gd name="T2" fmla="*/ 1892423 w 1892423"/>
              <a:gd name="T3" fmla="*/ 0 h 432048"/>
              <a:gd name="T4" fmla="*/ 1892423 w 1892423"/>
              <a:gd name="T5" fmla="*/ 432048 h 432048"/>
              <a:gd name="T6" fmla="*/ 0 w 1892423"/>
              <a:gd name="T7" fmla="*/ 432048 h 432048"/>
              <a:gd name="T8" fmla="*/ 0 w 1892423"/>
              <a:gd name="T9" fmla="*/ 319658 h 432048"/>
              <a:gd name="T10" fmla="*/ 832 w 1892423"/>
              <a:gd name="T11" fmla="*/ 319658 h 432048"/>
              <a:gd name="T12" fmla="*/ 832 w 1892423"/>
              <a:gd name="T13" fmla="*/ 427670 h 432048"/>
              <a:gd name="T14" fmla="*/ 216856 w 1892423"/>
              <a:gd name="T15" fmla="*/ 211646 h 432048"/>
              <a:gd name="T16" fmla="*/ 5210 w 1892423"/>
              <a:gd name="T17" fmla="*/ 0 h 432048"/>
              <a:gd name="T18" fmla="*/ 0 w 1892423"/>
              <a:gd name="T19" fmla="*/ 0 h 432048"/>
              <a:gd name="T20" fmla="*/ 832 w 1892423"/>
              <a:gd name="T21" fmla="*/ 0 h 432048"/>
              <a:gd name="T22" fmla="*/ 832 w 1892423"/>
              <a:gd name="T23" fmla="*/ 103634 h 432048"/>
              <a:gd name="T24" fmla="*/ 0 w 1892423"/>
              <a:gd name="T25" fmla="*/ 103634 h 432048"/>
              <a:gd name="T26" fmla="*/ 0 w 1892423"/>
              <a:gd name="T27" fmla="*/ 0 h 43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2423" h="432048">
                <a:moveTo>
                  <a:pt x="5210" y="0"/>
                </a:moveTo>
                <a:lnTo>
                  <a:pt x="1892423" y="0"/>
                </a:lnTo>
                <a:lnTo>
                  <a:pt x="1892423" y="432048"/>
                </a:lnTo>
                <a:lnTo>
                  <a:pt x="0" y="432048"/>
                </a:lnTo>
                <a:lnTo>
                  <a:pt x="0" y="319658"/>
                </a:lnTo>
                <a:lnTo>
                  <a:pt x="832" y="319658"/>
                </a:lnTo>
                <a:lnTo>
                  <a:pt x="832" y="427670"/>
                </a:lnTo>
                <a:lnTo>
                  <a:pt x="216856" y="211646"/>
                </a:lnTo>
                <a:lnTo>
                  <a:pt x="5210" y="0"/>
                </a:lnTo>
                <a:close/>
                <a:moveTo>
                  <a:pt x="0" y="0"/>
                </a:moveTo>
                <a:lnTo>
                  <a:pt x="832" y="0"/>
                </a:lnTo>
                <a:lnTo>
                  <a:pt x="832" y="103634"/>
                </a:lnTo>
                <a:lnTo>
                  <a:pt x="0" y="103634"/>
                </a:lnTo>
                <a:lnTo>
                  <a:pt x="0" y="0"/>
                </a:lnTo>
                <a:close/>
              </a:path>
            </a:pathLst>
          </a:custGeom>
          <a:solidFill>
            <a:schemeClr val="accent3"/>
          </a:solidFill>
          <a:ln>
            <a:noFill/>
          </a:ln>
        </p:spPr>
        <p:txBody>
          <a:bodyPr lIns="91431" tIns="45715" rIns="91431" bIns="45715" anchor="ctr"/>
          <a:lstStyle/>
          <a:p>
            <a:endParaRPr lang="zh-CN" altLang="en-US"/>
          </a:p>
        </p:txBody>
      </p:sp>
      <p:sp>
        <p:nvSpPr>
          <p:cNvPr id="228" name="矩形 1"/>
          <p:cNvSpPr/>
          <p:nvPr/>
        </p:nvSpPr>
        <p:spPr bwMode="auto">
          <a:xfrm flipH="1">
            <a:off x="6135688" y="3817939"/>
            <a:ext cx="1892300" cy="431800"/>
          </a:xfrm>
          <a:custGeom>
            <a:avLst/>
            <a:gdLst>
              <a:gd name="T0" fmla="*/ 5210 w 1892423"/>
              <a:gd name="T1" fmla="*/ 0 h 432048"/>
              <a:gd name="T2" fmla="*/ 1892423 w 1892423"/>
              <a:gd name="T3" fmla="*/ 0 h 432048"/>
              <a:gd name="T4" fmla="*/ 1892423 w 1892423"/>
              <a:gd name="T5" fmla="*/ 432048 h 432048"/>
              <a:gd name="T6" fmla="*/ 0 w 1892423"/>
              <a:gd name="T7" fmla="*/ 432048 h 432048"/>
              <a:gd name="T8" fmla="*/ 0 w 1892423"/>
              <a:gd name="T9" fmla="*/ 319658 h 432048"/>
              <a:gd name="T10" fmla="*/ 832 w 1892423"/>
              <a:gd name="T11" fmla="*/ 319658 h 432048"/>
              <a:gd name="T12" fmla="*/ 832 w 1892423"/>
              <a:gd name="T13" fmla="*/ 427670 h 432048"/>
              <a:gd name="T14" fmla="*/ 216856 w 1892423"/>
              <a:gd name="T15" fmla="*/ 211646 h 432048"/>
              <a:gd name="T16" fmla="*/ 5210 w 1892423"/>
              <a:gd name="T17" fmla="*/ 0 h 432048"/>
              <a:gd name="T18" fmla="*/ 0 w 1892423"/>
              <a:gd name="T19" fmla="*/ 0 h 432048"/>
              <a:gd name="T20" fmla="*/ 832 w 1892423"/>
              <a:gd name="T21" fmla="*/ 0 h 432048"/>
              <a:gd name="T22" fmla="*/ 832 w 1892423"/>
              <a:gd name="T23" fmla="*/ 103634 h 432048"/>
              <a:gd name="T24" fmla="*/ 0 w 1892423"/>
              <a:gd name="T25" fmla="*/ 103634 h 432048"/>
              <a:gd name="T26" fmla="*/ 0 w 1892423"/>
              <a:gd name="T27" fmla="*/ 0 h 43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2423" h="432048">
                <a:moveTo>
                  <a:pt x="5210" y="0"/>
                </a:moveTo>
                <a:lnTo>
                  <a:pt x="1892423" y="0"/>
                </a:lnTo>
                <a:lnTo>
                  <a:pt x="1892423" y="432048"/>
                </a:lnTo>
                <a:lnTo>
                  <a:pt x="0" y="432048"/>
                </a:lnTo>
                <a:lnTo>
                  <a:pt x="0" y="319658"/>
                </a:lnTo>
                <a:lnTo>
                  <a:pt x="832" y="319658"/>
                </a:lnTo>
                <a:lnTo>
                  <a:pt x="832" y="427670"/>
                </a:lnTo>
                <a:lnTo>
                  <a:pt x="216856" y="211646"/>
                </a:lnTo>
                <a:lnTo>
                  <a:pt x="5210" y="0"/>
                </a:lnTo>
                <a:close/>
                <a:moveTo>
                  <a:pt x="0" y="0"/>
                </a:moveTo>
                <a:lnTo>
                  <a:pt x="832" y="0"/>
                </a:lnTo>
                <a:lnTo>
                  <a:pt x="832" y="103634"/>
                </a:lnTo>
                <a:lnTo>
                  <a:pt x="0" y="103634"/>
                </a:lnTo>
                <a:lnTo>
                  <a:pt x="0" y="0"/>
                </a:lnTo>
                <a:close/>
              </a:path>
            </a:pathLst>
          </a:custGeom>
          <a:solidFill>
            <a:schemeClr val="accent3"/>
          </a:solidFill>
          <a:ln>
            <a:noFill/>
          </a:ln>
        </p:spPr>
        <p:txBody>
          <a:bodyPr lIns="91431" tIns="45715" rIns="91431" bIns="45715" anchor="ctr"/>
          <a:lstStyle/>
          <a:p>
            <a:endParaRPr lang="zh-CN" altLang="en-US"/>
          </a:p>
        </p:txBody>
      </p:sp>
      <p:sp>
        <p:nvSpPr>
          <p:cNvPr id="229" name="矩形 297"/>
          <p:cNvSpPr>
            <a:spLocks noChangeArrowheads="1"/>
          </p:cNvSpPr>
          <p:nvPr/>
        </p:nvSpPr>
        <p:spPr bwMode="auto">
          <a:xfrm>
            <a:off x="2362201" y="3232150"/>
            <a:ext cx="1851025" cy="431800"/>
          </a:xfrm>
          <a:prstGeom prst="rect">
            <a:avLst/>
          </a:prstGeom>
          <a:solidFill>
            <a:schemeClr val="accent2"/>
          </a:solidFill>
          <a:ln>
            <a:noFill/>
          </a:ln>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30" name="矩形 298"/>
          <p:cNvSpPr>
            <a:spLocks noChangeArrowheads="1"/>
          </p:cNvSpPr>
          <p:nvPr/>
        </p:nvSpPr>
        <p:spPr bwMode="auto">
          <a:xfrm>
            <a:off x="4878388" y="3232150"/>
            <a:ext cx="1852612" cy="431800"/>
          </a:xfrm>
          <a:prstGeom prst="rect">
            <a:avLst/>
          </a:prstGeom>
          <a:solidFill>
            <a:schemeClr val="accent2"/>
          </a:solidFill>
          <a:ln>
            <a:noFill/>
          </a:ln>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31" name="矩形 299"/>
          <p:cNvSpPr>
            <a:spLocks noChangeArrowheads="1"/>
          </p:cNvSpPr>
          <p:nvPr/>
        </p:nvSpPr>
        <p:spPr bwMode="auto">
          <a:xfrm>
            <a:off x="3621088" y="2646363"/>
            <a:ext cx="1852612" cy="431800"/>
          </a:xfrm>
          <a:prstGeom prst="rect">
            <a:avLst/>
          </a:prstGeom>
          <a:solidFill>
            <a:schemeClr val="accent1"/>
          </a:solidFill>
          <a:ln>
            <a:noFill/>
          </a:ln>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32" name="TextBox 300"/>
          <p:cNvSpPr txBox="1">
            <a:spLocks noChangeArrowheads="1"/>
          </p:cNvSpPr>
          <p:nvPr/>
        </p:nvSpPr>
        <p:spPr bwMode="auto">
          <a:xfrm>
            <a:off x="1365250" y="3863975"/>
            <a:ext cx="1293813"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200" b="1" dirty="0">
                <a:solidFill>
                  <a:schemeClr val="bg1"/>
                </a:solidFill>
                <a:latin typeface="微软雅黑" panose="020B0503020204020204" pitchFamily="34" charset="-122"/>
                <a:ea typeface="微软雅黑" panose="020B0503020204020204" pitchFamily="34" charset="-122"/>
              </a:rPr>
              <a:t>01</a:t>
            </a:r>
            <a:r>
              <a:rPr lang="zh-CN" altLang="en-US" sz="1200" b="1" dirty="0">
                <a:solidFill>
                  <a:schemeClr val="bg1"/>
                </a:solidFill>
                <a:latin typeface="微软雅黑" panose="020B0503020204020204" pitchFamily="34" charset="-122"/>
                <a:ea typeface="微软雅黑" panose="020B0503020204020204" pitchFamily="34" charset="-122"/>
              </a:rPr>
              <a:t>填写标题</a:t>
            </a:r>
          </a:p>
        </p:txBody>
      </p:sp>
      <p:sp>
        <p:nvSpPr>
          <p:cNvPr id="233" name="TextBox 301"/>
          <p:cNvSpPr txBox="1">
            <a:spLocks noChangeArrowheads="1"/>
          </p:cNvSpPr>
          <p:nvPr/>
        </p:nvSpPr>
        <p:spPr bwMode="auto">
          <a:xfrm>
            <a:off x="2640013" y="3278189"/>
            <a:ext cx="1295400"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200" b="1" dirty="0">
                <a:solidFill>
                  <a:schemeClr val="bg1"/>
                </a:solidFill>
                <a:latin typeface="微软雅黑" panose="020B0503020204020204" pitchFamily="34" charset="-122"/>
                <a:ea typeface="微软雅黑" panose="020B0503020204020204" pitchFamily="34" charset="-122"/>
              </a:rPr>
              <a:t>02</a:t>
            </a:r>
            <a:r>
              <a:rPr lang="zh-CN" altLang="en-US" sz="1200" b="1" dirty="0">
                <a:solidFill>
                  <a:schemeClr val="bg1"/>
                </a:solidFill>
                <a:latin typeface="微软雅黑" panose="020B0503020204020204" pitchFamily="34" charset="-122"/>
                <a:ea typeface="微软雅黑" panose="020B0503020204020204" pitchFamily="34" charset="-122"/>
              </a:rPr>
              <a:t>填写标题</a:t>
            </a:r>
          </a:p>
        </p:txBody>
      </p:sp>
      <p:sp>
        <p:nvSpPr>
          <p:cNvPr id="234" name="TextBox 302"/>
          <p:cNvSpPr txBox="1">
            <a:spLocks noChangeArrowheads="1"/>
          </p:cNvSpPr>
          <p:nvPr/>
        </p:nvSpPr>
        <p:spPr bwMode="auto">
          <a:xfrm>
            <a:off x="3935413" y="2692400"/>
            <a:ext cx="1293812"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b="1" dirty="0">
                <a:solidFill>
                  <a:schemeClr val="bg1"/>
                </a:solidFill>
                <a:latin typeface="微软雅黑" panose="020B0503020204020204" pitchFamily="34" charset="-122"/>
                <a:ea typeface="微软雅黑" panose="020B0503020204020204" pitchFamily="34" charset="-122"/>
              </a:rPr>
              <a:t>填写大标题</a:t>
            </a:r>
          </a:p>
        </p:txBody>
      </p:sp>
      <p:sp>
        <p:nvSpPr>
          <p:cNvPr id="235" name="TextBox 303"/>
          <p:cNvSpPr txBox="1">
            <a:spLocks noChangeArrowheads="1"/>
          </p:cNvSpPr>
          <p:nvPr/>
        </p:nvSpPr>
        <p:spPr bwMode="auto">
          <a:xfrm>
            <a:off x="5157789" y="3278189"/>
            <a:ext cx="1293812"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200" b="1" dirty="0">
                <a:solidFill>
                  <a:schemeClr val="bg1"/>
                </a:solidFill>
                <a:latin typeface="微软雅黑" panose="020B0503020204020204" pitchFamily="34" charset="-122"/>
                <a:ea typeface="微软雅黑" panose="020B0503020204020204" pitchFamily="34" charset="-122"/>
              </a:rPr>
              <a:t>03</a:t>
            </a:r>
            <a:r>
              <a:rPr lang="zh-CN" altLang="en-US" sz="1200" b="1" dirty="0">
                <a:solidFill>
                  <a:schemeClr val="bg1"/>
                </a:solidFill>
                <a:latin typeface="微软雅黑" panose="020B0503020204020204" pitchFamily="34" charset="-122"/>
                <a:ea typeface="微软雅黑" panose="020B0503020204020204" pitchFamily="34" charset="-122"/>
              </a:rPr>
              <a:t>填写标题</a:t>
            </a:r>
          </a:p>
        </p:txBody>
      </p:sp>
      <p:sp>
        <p:nvSpPr>
          <p:cNvPr id="236" name="TextBox 304"/>
          <p:cNvSpPr txBox="1">
            <a:spLocks noChangeArrowheads="1"/>
          </p:cNvSpPr>
          <p:nvPr/>
        </p:nvSpPr>
        <p:spPr bwMode="auto">
          <a:xfrm>
            <a:off x="6434138" y="3863975"/>
            <a:ext cx="1295400"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200" b="1" dirty="0">
                <a:solidFill>
                  <a:schemeClr val="bg1"/>
                </a:solidFill>
                <a:latin typeface="微软雅黑" panose="020B0503020204020204" pitchFamily="34" charset="-122"/>
                <a:ea typeface="微软雅黑" panose="020B0503020204020204" pitchFamily="34" charset="-122"/>
              </a:rPr>
              <a:t>04</a:t>
            </a:r>
            <a:r>
              <a:rPr lang="zh-CN" altLang="en-US" sz="1200" b="1" dirty="0">
                <a:solidFill>
                  <a:schemeClr val="bg1"/>
                </a:solidFill>
                <a:latin typeface="微软雅黑" panose="020B0503020204020204" pitchFamily="34" charset="-122"/>
                <a:ea typeface="微软雅黑" panose="020B0503020204020204" pitchFamily="34" charset="-122"/>
              </a:rPr>
              <a:t>填写标题</a:t>
            </a:r>
          </a:p>
        </p:txBody>
      </p:sp>
      <p:sp>
        <p:nvSpPr>
          <p:cNvPr id="237" name="矩形 305"/>
          <p:cNvSpPr>
            <a:spLocks noChangeArrowheads="1"/>
          </p:cNvSpPr>
          <p:nvPr/>
        </p:nvSpPr>
        <p:spPr bwMode="auto">
          <a:xfrm>
            <a:off x="419100" y="2251075"/>
            <a:ext cx="2386013" cy="41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38" name="肘形连接符 306"/>
          <p:cNvCxnSpPr>
            <a:cxnSpLocks noChangeShapeType="1"/>
          </p:cNvCxnSpPr>
          <p:nvPr/>
        </p:nvCxnSpPr>
        <p:spPr bwMode="auto">
          <a:xfrm>
            <a:off x="571501" y="3030538"/>
            <a:ext cx="1624013" cy="833437"/>
          </a:xfrm>
          <a:prstGeom prst="bentConnector3">
            <a:avLst>
              <a:gd name="adj1" fmla="val 100218"/>
            </a:avLst>
          </a:prstGeom>
          <a:noFill/>
          <a:ln w="9525" cmpd="sng">
            <a:solidFill>
              <a:schemeClr val="bg1">
                <a:lumMod val="65000"/>
              </a:schemeClr>
            </a:solidFill>
            <a:miter lim="800000"/>
          </a:ln>
          <a:extLst>
            <a:ext uri="{909E8E84-426E-40DD-AFC4-6F175D3DCCD1}">
              <a14:hiddenFill xmlns:a14="http://schemas.microsoft.com/office/drawing/2010/main">
                <a:noFill/>
              </a14:hiddenFill>
            </a:ext>
          </a:extLst>
        </p:spPr>
      </p:cxnSp>
      <p:sp>
        <p:nvSpPr>
          <p:cNvPr id="239" name="矩形 307"/>
          <p:cNvSpPr>
            <a:spLocks noChangeArrowheads="1"/>
          </p:cNvSpPr>
          <p:nvPr/>
        </p:nvSpPr>
        <p:spPr bwMode="auto">
          <a:xfrm>
            <a:off x="1697037" y="1279525"/>
            <a:ext cx="1827213" cy="572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40" name="肘形连接符 308"/>
          <p:cNvCxnSpPr>
            <a:cxnSpLocks noChangeShapeType="1"/>
          </p:cNvCxnSpPr>
          <p:nvPr/>
        </p:nvCxnSpPr>
        <p:spPr bwMode="auto">
          <a:xfrm>
            <a:off x="1833563" y="2225675"/>
            <a:ext cx="1624012" cy="1041400"/>
          </a:xfrm>
          <a:prstGeom prst="bentConnector3">
            <a:avLst>
              <a:gd name="adj1" fmla="val 100218"/>
            </a:avLst>
          </a:prstGeom>
          <a:noFill/>
          <a:ln w="9525" cmpd="sng">
            <a:solidFill>
              <a:schemeClr val="bg1">
                <a:lumMod val="65000"/>
              </a:schemeClr>
            </a:solidFill>
            <a:miter lim="800000"/>
          </a:ln>
          <a:extLst>
            <a:ext uri="{909E8E84-426E-40DD-AFC4-6F175D3DCCD1}">
              <a14:hiddenFill xmlns:a14="http://schemas.microsoft.com/office/drawing/2010/main">
                <a:noFill/>
              </a14:hiddenFill>
            </a:ext>
          </a:extLst>
        </p:spPr>
      </p:cxnSp>
      <p:sp>
        <p:nvSpPr>
          <p:cNvPr id="241" name="矩形 309"/>
          <p:cNvSpPr>
            <a:spLocks noChangeArrowheads="1"/>
          </p:cNvSpPr>
          <p:nvPr/>
        </p:nvSpPr>
        <p:spPr bwMode="auto">
          <a:xfrm flipH="1">
            <a:off x="5519737" y="1470025"/>
            <a:ext cx="2451100" cy="41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42" name="肘形连接符 310"/>
          <p:cNvCxnSpPr>
            <a:cxnSpLocks noChangeShapeType="1"/>
          </p:cNvCxnSpPr>
          <p:nvPr/>
        </p:nvCxnSpPr>
        <p:spPr bwMode="auto">
          <a:xfrm rot="10800000" flipV="1">
            <a:off x="5608638" y="2225675"/>
            <a:ext cx="1624012" cy="1041400"/>
          </a:xfrm>
          <a:prstGeom prst="bentConnector3">
            <a:avLst>
              <a:gd name="adj1" fmla="val 100981"/>
            </a:avLst>
          </a:prstGeom>
          <a:noFill/>
          <a:ln w="9525" cmpd="sng">
            <a:solidFill>
              <a:schemeClr val="bg1">
                <a:lumMod val="65000"/>
              </a:schemeClr>
            </a:solidFill>
            <a:miter lim="800000"/>
          </a:ln>
          <a:extLst>
            <a:ext uri="{909E8E84-426E-40DD-AFC4-6F175D3DCCD1}">
              <a14:hiddenFill xmlns:a14="http://schemas.microsoft.com/office/drawing/2010/main">
                <a:noFill/>
              </a14:hiddenFill>
            </a:ext>
          </a:extLst>
        </p:spPr>
      </p:cxnSp>
      <p:sp>
        <p:nvSpPr>
          <p:cNvPr id="243" name="矩形 311"/>
          <p:cNvSpPr>
            <a:spLocks noChangeArrowheads="1"/>
          </p:cNvSpPr>
          <p:nvPr/>
        </p:nvSpPr>
        <p:spPr bwMode="auto">
          <a:xfrm flipH="1">
            <a:off x="6438901" y="2238375"/>
            <a:ext cx="2252663"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cxnSp>
        <p:nvCxnSpPr>
          <p:cNvPr id="244" name="肘形连接符 312"/>
          <p:cNvCxnSpPr>
            <a:cxnSpLocks noChangeShapeType="1"/>
          </p:cNvCxnSpPr>
          <p:nvPr/>
        </p:nvCxnSpPr>
        <p:spPr bwMode="auto">
          <a:xfrm flipH="1">
            <a:off x="6904038" y="3030538"/>
            <a:ext cx="1624012" cy="833437"/>
          </a:xfrm>
          <a:prstGeom prst="bentConnector3">
            <a:avLst>
              <a:gd name="adj1" fmla="val 100218"/>
            </a:avLst>
          </a:prstGeom>
          <a:noFill/>
          <a:ln w="9525" cmpd="sng">
            <a:solidFill>
              <a:schemeClr val="bg1">
                <a:lumMod val="65000"/>
              </a:schemeClr>
            </a:solidFill>
            <a:miter lim="800000"/>
          </a:ln>
          <a:extLst>
            <a:ext uri="{909E8E84-426E-40DD-AFC4-6F175D3DCCD1}">
              <a14:hiddenFill xmlns:a14="http://schemas.microsoft.com/office/drawing/2010/main">
                <a:noFill/>
              </a14:hiddenFill>
            </a:ext>
          </a:extLst>
        </p:spPr>
      </p:cxnSp>
      <p:grpSp>
        <p:nvGrpSpPr>
          <p:cNvPr id="2" name="组合 313"/>
          <p:cNvGrpSpPr/>
          <p:nvPr/>
        </p:nvGrpSpPr>
        <p:grpSpPr bwMode="auto">
          <a:xfrm>
            <a:off x="4265613" y="1679575"/>
            <a:ext cx="638175" cy="1011238"/>
            <a:chOff x="0" y="0"/>
            <a:chExt cx="695325" cy="1103313"/>
          </a:xfrm>
        </p:grpSpPr>
        <p:sp>
          <p:nvSpPr>
            <p:cNvPr id="246" name="Freeform 16"/>
            <p:cNvSpPr/>
            <p:nvPr/>
          </p:nvSpPr>
          <p:spPr bwMode="auto">
            <a:xfrm>
              <a:off x="330200" y="133350"/>
              <a:ext cx="77788" cy="65088"/>
            </a:xfrm>
            <a:custGeom>
              <a:avLst/>
              <a:gdLst>
                <a:gd name="T0" fmla="*/ 0 w 7"/>
                <a:gd name="T1" fmla="*/ 0 h 6"/>
                <a:gd name="T2" fmla="*/ 0 w 7"/>
                <a:gd name="T3" fmla="*/ 3 h 6"/>
                <a:gd name="T4" fmla="*/ 3 w 7"/>
                <a:gd name="T5" fmla="*/ 6 h 6"/>
                <a:gd name="T6" fmla="*/ 6 w 7"/>
                <a:gd name="T7" fmla="*/ 5 h 6"/>
                <a:gd name="T8" fmla="*/ 7 w 7"/>
                <a:gd name="T9" fmla="*/ 3 h 6"/>
                <a:gd name="T10" fmla="*/ 7 w 7"/>
                <a:gd name="T11" fmla="*/ 0 h 6"/>
                <a:gd name="T12" fmla="*/ 0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0" y="0"/>
                  </a:moveTo>
                  <a:cubicBezTo>
                    <a:pt x="0" y="0"/>
                    <a:pt x="1" y="2"/>
                    <a:pt x="0" y="3"/>
                  </a:cubicBezTo>
                  <a:cubicBezTo>
                    <a:pt x="0" y="3"/>
                    <a:pt x="2" y="5"/>
                    <a:pt x="3" y="6"/>
                  </a:cubicBezTo>
                  <a:cubicBezTo>
                    <a:pt x="3" y="6"/>
                    <a:pt x="6" y="5"/>
                    <a:pt x="6" y="5"/>
                  </a:cubicBezTo>
                  <a:cubicBezTo>
                    <a:pt x="6" y="5"/>
                    <a:pt x="7" y="3"/>
                    <a:pt x="7" y="3"/>
                  </a:cubicBezTo>
                  <a:cubicBezTo>
                    <a:pt x="7" y="3"/>
                    <a:pt x="7" y="0"/>
                    <a:pt x="7" y="0"/>
                  </a:cubicBezTo>
                  <a:cubicBezTo>
                    <a:pt x="7" y="0"/>
                    <a:pt x="0" y="0"/>
                    <a:pt x="0" y="0"/>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7" name="Freeform 17"/>
            <p:cNvSpPr/>
            <p:nvPr/>
          </p:nvSpPr>
          <p:spPr bwMode="auto">
            <a:xfrm>
              <a:off x="11112" y="198438"/>
              <a:ext cx="44450" cy="44450"/>
            </a:xfrm>
            <a:custGeom>
              <a:avLst/>
              <a:gdLst>
                <a:gd name="T0" fmla="*/ 0 w 4"/>
                <a:gd name="T1" fmla="*/ 3 h 4"/>
                <a:gd name="T2" fmla="*/ 1 w 4"/>
                <a:gd name="T3" fmla="*/ 0 h 4"/>
                <a:gd name="T4" fmla="*/ 4 w 4"/>
                <a:gd name="T5" fmla="*/ 2 h 4"/>
                <a:gd name="T6" fmla="*/ 0 w 4"/>
                <a:gd name="T7" fmla="*/ 3 h 4"/>
              </a:gdLst>
              <a:ahLst/>
              <a:cxnLst>
                <a:cxn ang="0">
                  <a:pos x="T0" y="T1"/>
                </a:cxn>
                <a:cxn ang="0">
                  <a:pos x="T2" y="T3"/>
                </a:cxn>
                <a:cxn ang="0">
                  <a:pos x="T4" y="T5"/>
                </a:cxn>
                <a:cxn ang="0">
                  <a:pos x="T6" y="T7"/>
                </a:cxn>
              </a:cxnLst>
              <a:rect l="0" t="0" r="r" b="b"/>
              <a:pathLst>
                <a:path w="4" h="4">
                  <a:moveTo>
                    <a:pt x="0" y="3"/>
                  </a:moveTo>
                  <a:cubicBezTo>
                    <a:pt x="0" y="3"/>
                    <a:pt x="0" y="1"/>
                    <a:pt x="1" y="0"/>
                  </a:cubicBezTo>
                  <a:cubicBezTo>
                    <a:pt x="3" y="0"/>
                    <a:pt x="4" y="2"/>
                    <a:pt x="4" y="2"/>
                  </a:cubicBezTo>
                  <a:cubicBezTo>
                    <a:pt x="4" y="2"/>
                    <a:pt x="1" y="4"/>
                    <a:pt x="0" y="3"/>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8" name="Freeform 18"/>
            <p:cNvSpPr/>
            <p:nvPr/>
          </p:nvSpPr>
          <p:spPr bwMode="auto">
            <a:xfrm>
              <a:off x="661987" y="220663"/>
              <a:ext cx="33338" cy="44450"/>
            </a:xfrm>
            <a:custGeom>
              <a:avLst/>
              <a:gdLst>
                <a:gd name="T0" fmla="*/ 0 w 3"/>
                <a:gd name="T1" fmla="*/ 2 h 4"/>
                <a:gd name="T2" fmla="*/ 1 w 3"/>
                <a:gd name="T3" fmla="*/ 4 h 4"/>
                <a:gd name="T4" fmla="*/ 3 w 3"/>
                <a:gd name="T5" fmla="*/ 3 h 4"/>
                <a:gd name="T6" fmla="*/ 2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cubicBezTo>
                    <a:pt x="0" y="2"/>
                    <a:pt x="0" y="4"/>
                    <a:pt x="1" y="4"/>
                  </a:cubicBezTo>
                  <a:cubicBezTo>
                    <a:pt x="2" y="4"/>
                    <a:pt x="3" y="3"/>
                    <a:pt x="3" y="3"/>
                  </a:cubicBezTo>
                  <a:cubicBezTo>
                    <a:pt x="3" y="2"/>
                    <a:pt x="3" y="1"/>
                    <a:pt x="2" y="0"/>
                  </a:cubicBezTo>
                  <a:cubicBezTo>
                    <a:pt x="2" y="0"/>
                    <a:pt x="0" y="2"/>
                    <a:pt x="0" y="2"/>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9" name="Freeform 19"/>
            <p:cNvSpPr/>
            <p:nvPr/>
          </p:nvSpPr>
          <p:spPr bwMode="auto">
            <a:xfrm>
              <a:off x="209550" y="407988"/>
              <a:ext cx="319088" cy="166688"/>
            </a:xfrm>
            <a:custGeom>
              <a:avLst/>
              <a:gdLst>
                <a:gd name="T0" fmla="*/ 0 w 29"/>
                <a:gd name="T1" fmla="*/ 14 h 15"/>
                <a:gd name="T2" fmla="*/ 8 w 29"/>
                <a:gd name="T3" fmla="*/ 15 h 15"/>
                <a:gd name="T4" fmla="*/ 29 w 29"/>
                <a:gd name="T5" fmla="*/ 14 h 15"/>
                <a:gd name="T6" fmla="*/ 29 w 29"/>
                <a:gd name="T7" fmla="*/ 14 h 15"/>
                <a:gd name="T8" fmla="*/ 26 w 29"/>
                <a:gd name="T9" fmla="*/ 1 h 15"/>
                <a:gd name="T10" fmla="*/ 6 w 29"/>
                <a:gd name="T11" fmla="*/ 0 h 15"/>
                <a:gd name="T12" fmla="*/ 0 w 29"/>
                <a:gd name="T13" fmla="*/ 14 h 15"/>
              </a:gdLst>
              <a:ahLst/>
              <a:cxnLst>
                <a:cxn ang="0">
                  <a:pos x="T0" y="T1"/>
                </a:cxn>
                <a:cxn ang="0">
                  <a:pos x="T2" y="T3"/>
                </a:cxn>
                <a:cxn ang="0">
                  <a:pos x="T4" y="T5"/>
                </a:cxn>
                <a:cxn ang="0">
                  <a:pos x="T6" y="T7"/>
                </a:cxn>
                <a:cxn ang="0">
                  <a:pos x="T8" y="T9"/>
                </a:cxn>
                <a:cxn ang="0">
                  <a:pos x="T10" y="T11"/>
                </a:cxn>
                <a:cxn ang="0">
                  <a:pos x="T12" y="T13"/>
                </a:cxn>
              </a:cxnLst>
              <a:rect l="0" t="0" r="r" b="b"/>
              <a:pathLst>
                <a:path w="29" h="15">
                  <a:moveTo>
                    <a:pt x="0" y="14"/>
                  </a:moveTo>
                  <a:cubicBezTo>
                    <a:pt x="0" y="14"/>
                    <a:pt x="3" y="15"/>
                    <a:pt x="8" y="15"/>
                  </a:cubicBezTo>
                  <a:cubicBezTo>
                    <a:pt x="14" y="15"/>
                    <a:pt x="29" y="14"/>
                    <a:pt x="29" y="14"/>
                  </a:cubicBezTo>
                  <a:cubicBezTo>
                    <a:pt x="29" y="14"/>
                    <a:pt x="29" y="14"/>
                    <a:pt x="29" y="14"/>
                  </a:cubicBezTo>
                  <a:cubicBezTo>
                    <a:pt x="26" y="1"/>
                    <a:pt x="26" y="1"/>
                    <a:pt x="26" y="1"/>
                  </a:cubicBezTo>
                  <a:cubicBezTo>
                    <a:pt x="6" y="0"/>
                    <a:pt x="6" y="0"/>
                    <a:pt x="6" y="0"/>
                  </a:cubicBezTo>
                  <a:cubicBezTo>
                    <a:pt x="6" y="0"/>
                    <a:pt x="0" y="11"/>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0" name="Freeform 20"/>
            <p:cNvSpPr/>
            <p:nvPr/>
          </p:nvSpPr>
          <p:spPr bwMode="auto">
            <a:xfrm>
              <a:off x="254000" y="441325"/>
              <a:ext cx="242888" cy="606425"/>
            </a:xfrm>
            <a:custGeom>
              <a:avLst/>
              <a:gdLst>
                <a:gd name="T0" fmla="*/ 0 w 22"/>
                <a:gd name="T1" fmla="*/ 4 h 55"/>
                <a:gd name="T2" fmla="*/ 2 w 22"/>
                <a:gd name="T3" fmla="*/ 16 h 55"/>
                <a:gd name="T4" fmla="*/ 3 w 22"/>
                <a:gd name="T5" fmla="*/ 22 h 55"/>
                <a:gd name="T6" fmla="*/ 4 w 22"/>
                <a:gd name="T7" fmla="*/ 36 h 55"/>
                <a:gd name="T8" fmla="*/ 6 w 22"/>
                <a:gd name="T9" fmla="*/ 52 h 55"/>
                <a:gd name="T10" fmla="*/ 6 w 22"/>
                <a:gd name="T11" fmla="*/ 55 h 55"/>
                <a:gd name="T12" fmla="*/ 12 w 22"/>
                <a:gd name="T13" fmla="*/ 55 h 55"/>
                <a:gd name="T14" fmla="*/ 12 w 22"/>
                <a:gd name="T15" fmla="*/ 53 h 55"/>
                <a:gd name="T16" fmla="*/ 11 w 22"/>
                <a:gd name="T17" fmla="*/ 51 h 55"/>
                <a:gd name="T18" fmla="*/ 13 w 22"/>
                <a:gd name="T19" fmla="*/ 47 h 55"/>
                <a:gd name="T20" fmla="*/ 11 w 22"/>
                <a:gd name="T21" fmla="*/ 20 h 55"/>
                <a:gd name="T22" fmla="*/ 13 w 22"/>
                <a:gd name="T23" fmla="*/ 26 h 55"/>
                <a:gd name="T24" fmla="*/ 14 w 22"/>
                <a:gd name="T25" fmla="*/ 32 h 55"/>
                <a:gd name="T26" fmla="*/ 14 w 22"/>
                <a:gd name="T27" fmla="*/ 44 h 55"/>
                <a:gd name="T28" fmla="*/ 15 w 22"/>
                <a:gd name="T29" fmla="*/ 49 h 55"/>
                <a:gd name="T30" fmla="*/ 19 w 22"/>
                <a:gd name="T31" fmla="*/ 50 h 55"/>
                <a:gd name="T32" fmla="*/ 20 w 22"/>
                <a:gd name="T33" fmla="*/ 47 h 55"/>
                <a:gd name="T34" fmla="*/ 20 w 22"/>
                <a:gd name="T35" fmla="*/ 44 h 55"/>
                <a:gd name="T36" fmla="*/ 20 w 22"/>
                <a:gd name="T37" fmla="*/ 31 h 55"/>
                <a:gd name="T38" fmla="*/ 20 w 22"/>
                <a:gd name="T39" fmla="*/ 27 h 55"/>
                <a:gd name="T40" fmla="*/ 21 w 22"/>
                <a:gd name="T41" fmla="*/ 10 h 55"/>
                <a:gd name="T42" fmla="*/ 21 w 22"/>
                <a:gd name="T43" fmla="*/ 1 h 55"/>
                <a:gd name="T44" fmla="*/ 2 w 22"/>
                <a:gd name="T45" fmla="*/ 0 h 55"/>
                <a:gd name="T46" fmla="*/ 0 w 22"/>
                <a:gd name="T47"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55">
                  <a:moveTo>
                    <a:pt x="0" y="4"/>
                  </a:moveTo>
                  <a:cubicBezTo>
                    <a:pt x="0" y="4"/>
                    <a:pt x="1" y="14"/>
                    <a:pt x="2" y="16"/>
                  </a:cubicBezTo>
                  <a:cubicBezTo>
                    <a:pt x="3" y="18"/>
                    <a:pt x="3" y="22"/>
                    <a:pt x="3" y="22"/>
                  </a:cubicBezTo>
                  <a:cubicBezTo>
                    <a:pt x="3" y="23"/>
                    <a:pt x="2" y="33"/>
                    <a:pt x="4" y="36"/>
                  </a:cubicBezTo>
                  <a:cubicBezTo>
                    <a:pt x="4" y="36"/>
                    <a:pt x="5" y="51"/>
                    <a:pt x="6" y="52"/>
                  </a:cubicBezTo>
                  <a:cubicBezTo>
                    <a:pt x="6" y="52"/>
                    <a:pt x="4" y="54"/>
                    <a:pt x="6" y="55"/>
                  </a:cubicBezTo>
                  <a:cubicBezTo>
                    <a:pt x="6" y="55"/>
                    <a:pt x="11" y="54"/>
                    <a:pt x="12" y="55"/>
                  </a:cubicBezTo>
                  <a:cubicBezTo>
                    <a:pt x="12" y="55"/>
                    <a:pt x="13" y="53"/>
                    <a:pt x="12" y="53"/>
                  </a:cubicBezTo>
                  <a:cubicBezTo>
                    <a:pt x="12" y="52"/>
                    <a:pt x="11" y="51"/>
                    <a:pt x="11" y="51"/>
                  </a:cubicBezTo>
                  <a:cubicBezTo>
                    <a:pt x="11" y="51"/>
                    <a:pt x="13" y="48"/>
                    <a:pt x="13" y="47"/>
                  </a:cubicBezTo>
                  <a:cubicBezTo>
                    <a:pt x="12" y="47"/>
                    <a:pt x="10" y="22"/>
                    <a:pt x="11" y="20"/>
                  </a:cubicBezTo>
                  <a:cubicBezTo>
                    <a:pt x="11" y="20"/>
                    <a:pt x="12" y="26"/>
                    <a:pt x="13" y="26"/>
                  </a:cubicBezTo>
                  <a:cubicBezTo>
                    <a:pt x="13" y="26"/>
                    <a:pt x="13" y="32"/>
                    <a:pt x="14" y="32"/>
                  </a:cubicBezTo>
                  <a:cubicBezTo>
                    <a:pt x="14" y="32"/>
                    <a:pt x="16" y="43"/>
                    <a:pt x="14" y="44"/>
                  </a:cubicBezTo>
                  <a:cubicBezTo>
                    <a:pt x="14" y="44"/>
                    <a:pt x="13" y="49"/>
                    <a:pt x="15" y="49"/>
                  </a:cubicBezTo>
                  <a:cubicBezTo>
                    <a:pt x="19" y="50"/>
                    <a:pt x="19" y="50"/>
                    <a:pt x="19" y="50"/>
                  </a:cubicBezTo>
                  <a:cubicBezTo>
                    <a:pt x="19" y="50"/>
                    <a:pt x="20" y="47"/>
                    <a:pt x="20" y="47"/>
                  </a:cubicBezTo>
                  <a:cubicBezTo>
                    <a:pt x="20" y="46"/>
                    <a:pt x="21" y="44"/>
                    <a:pt x="20" y="44"/>
                  </a:cubicBezTo>
                  <a:cubicBezTo>
                    <a:pt x="20" y="43"/>
                    <a:pt x="19" y="31"/>
                    <a:pt x="20" y="31"/>
                  </a:cubicBezTo>
                  <a:cubicBezTo>
                    <a:pt x="22" y="30"/>
                    <a:pt x="22" y="28"/>
                    <a:pt x="20" y="27"/>
                  </a:cubicBezTo>
                  <a:cubicBezTo>
                    <a:pt x="20" y="27"/>
                    <a:pt x="22" y="12"/>
                    <a:pt x="21" y="10"/>
                  </a:cubicBezTo>
                  <a:cubicBezTo>
                    <a:pt x="21" y="8"/>
                    <a:pt x="21" y="1"/>
                    <a:pt x="21" y="1"/>
                  </a:cubicBezTo>
                  <a:cubicBezTo>
                    <a:pt x="2" y="0"/>
                    <a:pt x="2" y="0"/>
                    <a:pt x="2" y="0"/>
                  </a:cubicBezTo>
                  <a:lnTo>
                    <a:pt x="0" y="4"/>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1" name="Freeform 21"/>
            <p:cNvSpPr/>
            <p:nvPr/>
          </p:nvSpPr>
          <p:spPr bwMode="auto">
            <a:xfrm>
              <a:off x="254000" y="441325"/>
              <a:ext cx="109538" cy="77788"/>
            </a:xfrm>
            <a:custGeom>
              <a:avLst/>
              <a:gdLst>
                <a:gd name="T0" fmla="*/ 1 w 10"/>
                <a:gd name="T1" fmla="*/ 1 h 7"/>
                <a:gd name="T2" fmla="*/ 0 w 10"/>
                <a:gd name="T3" fmla="*/ 4 h 7"/>
                <a:gd name="T4" fmla="*/ 0 w 10"/>
                <a:gd name="T5" fmla="*/ 7 h 7"/>
                <a:gd name="T6" fmla="*/ 2 w 10"/>
                <a:gd name="T7" fmla="*/ 6 h 7"/>
                <a:gd name="T8" fmla="*/ 4 w 10"/>
                <a:gd name="T9" fmla="*/ 4 h 7"/>
                <a:gd name="T10" fmla="*/ 10 w 10"/>
                <a:gd name="T11" fmla="*/ 5 h 7"/>
                <a:gd name="T12" fmla="*/ 3 w 10"/>
                <a:gd name="T13" fmla="*/ 0 h 7"/>
                <a:gd name="T14" fmla="*/ 2 w 10"/>
                <a:gd name="T15" fmla="*/ 0 h 7"/>
                <a:gd name="T16" fmla="*/ 1 w 10"/>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7">
                  <a:moveTo>
                    <a:pt x="1" y="1"/>
                  </a:moveTo>
                  <a:cubicBezTo>
                    <a:pt x="0" y="4"/>
                    <a:pt x="0" y="4"/>
                    <a:pt x="0" y="4"/>
                  </a:cubicBezTo>
                  <a:cubicBezTo>
                    <a:pt x="0" y="4"/>
                    <a:pt x="0" y="5"/>
                    <a:pt x="0" y="7"/>
                  </a:cubicBezTo>
                  <a:cubicBezTo>
                    <a:pt x="1" y="7"/>
                    <a:pt x="2" y="6"/>
                    <a:pt x="2" y="6"/>
                  </a:cubicBezTo>
                  <a:cubicBezTo>
                    <a:pt x="4" y="4"/>
                    <a:pt x="2" y="4"/>
                    <a:pt x="4" y="4"/>
                  </a:cubicBezTo>
                  <a:cubicBezTo>
                    <a:pt x="5" y="3"/>
                    <a:pt x="8" y="6"/>
                    <a:pt x="10" y="5"/>
                  </a:cubicBezTo>
                  <a:cubicBezTo>
                    <a:pt x="3" y="0"/>
                    <a:pt x="3" y="0"/>
                    <a:pt x="3" y="0"/>
                  </a:cubicBezTo>
                  <a:cubicBezTo>
                    <a:pt x="2" y="0"/>
                    <a:pt x="2" y="0"/>
                    <a:pt x="2" y="0"/>
                  </a:cubicBez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2" name="Freeform 22"/>
            <p:cNvSpPr/>
            <p:nvPr/>
          </p:nvSpPr>
          <p:spPr bwMode="auto">
            <a:xfrm>
              <a:off x="298450" y="441325"/>
              <a:ext cx="198438" cy="606425"/>
            </a:xfrm>
            <a:custGeom>
              <a:avLst/>
              <a:gdLst>
                <a:gd name="T0" fmla="*/ 14 w 18"/>
                <a:gd name="T1" fmla="*/ 44 h 55"/>
                <a:gd name="T2" fmla="*/ 13 w 18"/>
                <a:gd name="T3" fmla="*/ 37 h 55"/>
                <a:gd name="T4" fmla="*/ 10 w 18"/>
                <a:gd name="T5" fmla="*/ 19 h 55"/>
                <a:gd name="T6" fmla="*/ 9 w 18"/>
                <a:gd name="T7" fmla="*/ 12 h 55"/>
                <a:gd name="T8" fmla="*/ 15 w 18"/>
                <a:gd name="T9" fmla="*/ 13 h 55"/>
                <a:gd name="T10" fmla="*/ 17 w 18"/>
                <a:gd name="T11" fmla="*/ 19 h 55"/>
                <a:gd name="T12" fmla="*/ 17 w 18"/>
                <a:gd name="T13" fmla="*/ 10 h 55"/>
                <a:gd name="T14" fmla="*/ 17 w 18"/>
                <a:gd name="T15" fmla="*/ 1 h 55"/>
                <a:gd name="T16" fmla="*/ 4 w 18"/>
                <a:gd name="T17" fmla="*/ 0 h 55"/>
                <a:gd name="T18" fmla="*/ 0 w 18"/>
                <a:gd name="T19" fmla="*/ 2 h 55"/>
                <a:gd name="T20" fmla="*/ 6 w 18"/>
                <a:gd name="T21" fmla="*/ 9 h 55"/>
                <a:gd name="T22" fmla="*/ 0 w 18"/>
                <a:gd name="T23" fmla="*/ 10 h 55"/>
                <a:gd name="T24" fmla="*/ 2 w 18"/>
                <a:gd name="T25" fmla="*/ 11 h 55"/>
                <a:gd name="T26" fmla="*/ 3 w 18"/>
                <a:gd name="T27" fmla="*/ 13 h 55"/>
                <a:gd name="T28" fmla="*/ 0 w 18"/>
                <a:gd name="T29" fmla="*/ 13 h 55"/>
                <a:gd name="T30" fmla="*/ 5 w 18"/>
                <a:gd name="T31" fmla="*/ 15 h 55"/>
                <a:gd name="T32" fmla="*/ 0 w 18"/>
                <a:gd name="T33" fmla="*/ 16 h 55"/>
                <a:gd name="T34" fmla="*/ 3 w 18"/>
                <a:gd name="T35" fmla="*/ 16 h 55"/>
                <a:gd name="T36" fmla="*/ 5 w 18"/>
                <a:gd name="T37" fmla="*/ 29 h 55"/>
                <a:gd name="T38" fmla="*/ 7 w 18"/>
                <a:gd name="T39" fmla="*/ 40 h 55"/>
                <a:gd name="T40" fmla="*/ 6 w 18"/>
                <a:gd name="T41" fmla="*/ 44 h 55"/>
                <a:gd name="T42" fmla="*/ 2 w 18"/>
                <a:gd name="T43" fmla="*/ 21 h 55"/>
                <a:gd name="T44" fmla="*/ 5 w 18"/>
                <a:gd name="T45" fmla="*/ 44 h 55"/>
                <a:gd name="T46" fmla="*/ 6 w 18"/>
                <a:gd name="T47" fmla="*/ 50 h 55"/>
                <a:gd name="T48" fmla="*/ 6 w 18"/>
                <a:gd name="T49" fmla="*/ 52 h 55"/>
                <a:gd name="T50" fmla="*/ 1 w 18"/>
                <a:gd name="T51" fmla="*/ 49 h 55"/>
                <a:gd name="T52" fmla="*/ 2 w 18"/>
                <a:gd name="T53" fmla="*/ 52 h 55"/>
                <a:gd name="T54" fmla="*/ 2 w 18"/>
                <a:gd name="T55" fmla="*/ 55 h 55"/>
                <a:gd name="T56" fmla="*/ 8 w 18"/>
                <a:gd name="T57" fmla="*/ 55 h 55"/>
                <a:gd name="T58" fmla="*/ 9 w 18"/>
                <a:gd name="T59" fmla="*/ 52 h 55"/>
                <a:gd name="T60" fmla="*/ 9 w 18"/>
                <a:gd name="T61" fmla="*/ 51 h 55"/>
                <a:gd name="T62" fmla="*/ 9 w 18"/>
                <a:gd name="T63" fmla="*/ 47 h 55"/>
                <a:gd name="T64" fmla="*/ 7 w 18"/>
                <a:gd name="T65" fmla="*/ 20 h 55"/>
                <a:gd name="T66" fmla="*/ 8 w 18"/>
                <a:gd name="T67" fmla="*/ 26 h 55"/>
                <a:gd name="T68" fmla="*/ 10 w 18"/>
                <a:gd name="T69" fmla="*/ 33 h 55"/>
                <a:gd name="T70" fmla="*/ 10 w 18"/>
                <a:gd name="T71" fmla="*/ 44 h 55"/>
                <a:gd name="T72" fmla="*/ 11 w 18"/>
                <a:gd name="T73" fmla="*/ 49 h 55"/>
                <a:gd name="T74" fmla="*/ 15 w 18"/>
                <a:gd name="T75" fmla="*/ 50 h 55"/>
                <a:gd name="T76" fmla="*/ 16 w 18"/>
                <a:gd name="T77" fmla="*/ 47 h 55"/>
                <a:gd name="T78" fmla="*/ 16 w 18"/>
                <a:gd name="T79" fmla="*/ 44 h 55"/>
                <a:gd name="T80" fmla="*/ 16 w 18"/>
                <a:gd name="T81" fmla="*/ 44 h 55"/>
                <a:gd name="T82" fmla="*/ 14 w 18"/>
                <a:gd name="T83"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 h="55">
                  <a:moveTo>
                    <a:pt x="14" y="44"/>
                  </a:moveTo>
                  <a:cubicBezTo>
                    <a:pt x="14" y="44"/>
                    <a:pt x="13" y="38"/>
                    <a:pt x="13" y="37"/>
                  </a:cubicBezTo>
                  <a:cubicBezTo>
                    <a:pt x="14" y="33"/>
                    <a:pt x="10" y="20"/>
                    <a:pt x="10" y="19"/>
                  </a:cubicBezTo>
                  <a:cubicBezTo>
                    <a:pt x="10" y="17"/>
                    <a:pt x="9" y="13"/>
                    <a:pt x="9" y="12"/>
                  </a:cubicBezTo>
                  <a:cubicBezTo>
                    <a:pt x="8" y="11"/>
                    <a:pt x="13" y="13"/>
                    <a:pt x="15" y="13"/>
                  </a:cubicBezTo>
                  <a:cubicBezTo>
                    <a:pt x="16" y="14"/>
                    <a:pt x="17" y="17"/>
                    <a:pt x="17" y="19"/>
                  </a:cubicBezTo>
                  <a:cubicBezTo>
                    <a:pt x="17" y="15"/>
                    <a:pt x="18" y="11"/>
                    <a:pt x="17" y="10"/>
                  </a:cubicBezTo>
                  <a:cubicBezTo>
                    <a:pt x="17" y="8"/>
                    <a:pt x="17" y="1"/>
                    <a:pt x="17" y="1"/>
                  </a:cubicBezTo>
                  <a:cubicBezTo>
                    <a:pt x="4" y="0"/>
                    <a:pt x="4" y="0"/>
                    <a:pt x="4" y="0"/>
                  </a:cubicBezTo>
                  <a:cubicBezTo>
                    <a:pt x="0" y="2"/>
                    <a:pt x="0" y="2"/>
                    <a:pt x="0" y="2"/>
                  </a:cubicBezTo>
                  <a:cubicBezTo>
                    <a:pt x="2" y="3"/>
                    <a:pt x="8" y="8"/>
                    <a:pt x="6" y="9"/>
                  </a:cubicBezTo>
                  <a:cubicBezTo>
                    <a:pt x="5" y="11"/>
                    <a:pt x="0" y="10"/>
                    <a:pt x="0" y="10"/>
                  </a:cubicBezTo>
                  <a:cubicBezTo>
                    <a:pt x="0" y="10"/>
                    <a:pt x="0" y="10"/>
                    <a:pt x="2" y="11"/>
                  </a:cubicBezTo>
                  <a:cubicBezTo>
                    <a:pt x="4" y="12"/>
                    <a:pt x="3" y="13"/>
                    <a:pt x="3" y="13"/>
                  </a:cubicBezTo>
                  <a:cubicBezTo>
                    <a:pt x="0" y="12"/>
                    <a:pt x="0" y="13"/>
                    <a:pt x="0" y="13"/>
                  </a:cubicBezTo>
                  <a:cubicBezTo>
                    <a:pt x="3" y="14"/>
                    <a:pt x="5" y="15"/>
                    <a:pt x="5" y="15"/>
                  </a:cubicBezTo>
                  <a:cubicBezTo>
                    <a:pt x="2" y="14"/>
                    <a:pt x="0" y="16"/>
                    <a:pt x="0" y="16"/>
                  </a:cubicBezTo>
                  <a:cubicBezTo>
                    <a:pt x="0" y="16"/>
                    <a:pt x="2" y="14"/>
                    <a:pt x="3" y="16"/>
                  </a:cubicBezTo>
                  <a:cubicBezTo>
                    <a:pt x="4" y="18"/>
                    <a:pt x="5" y="28"/>
                    <a:pt x="5" y="29"/>
                  </a:cubicBezTo>
                  <a:cubicBezTo>
                    <a:pt x="5" y="31"/>
                    <a:pt x="6" y="39"/>
                    <a:pt x="7" y="40"/>
                  </a:cubicBezTo>
                  <a:cubicBezTo>
                    <a:pt x="7" y="40"/>
                    <a:pt x="7" y="45"/>
                    <a:pt x="6" y="44"/>
                  </a:cubicBezTo>
                  <a:cubicBezTo>
                    <a:pt x="5" y="43"/>
                    <a:pt x="2" y="21"/>
                    <a:pt x="2" y="21"/>
                  </a:cubicBezTo>
                  <a:cubicBezTo>
                    <a:pt x="5" y="44"/>
                    <a:pt x="5" y="44"/>
                    <a:pt x="5" y="44"/>
                  </a:cubicBezTo>
                  <a:cubicBezTo>
                    <a:pt x="5" y="44"/>
                    <a:pt x="5" y="48"/>
                    <a:pt x="6" y="50"/>
                  </a:cubicBezTo>
                  <a:cubicBezTo>
                    <a:pt x="7" y="51"/>
                    <a:pt x="6" y="52"/>
                    <a:pt x="6" y="52"/>
                  </a:cubicBezTo>
                  <a:cubicBezTo>
                    <a:pt x="6" y="52"/>
                    <a:pt x="3" y="50"/>
                    <a:pt x="1" y="49"/>
                  </a:cubicBezTo>
                  <a:cubicBezTo>
                    <a:pt x="1" y="51"/>
                    <a:pt x="2" y="52"/>
                    <a:pt x="2" y="52"/>
                  </a:cubicBezTo>
                  <a:cubicBezTo>
                    <a:pt x="2" y="52"/>
                    <a:pt x="0" y="54"/>
                    <a:pt x="2" y="55"/>
                  </a:cubicBezTo>
                  <a:cubicBezTo>
                    <a:pt x="2" y="55"/>
                    <a:pt x="7" y="54"/>
                    <a:pt x="8" y="55"/>
                  </a:cubicBezTo>
                  <a:cubicBezTo>
                    <a:pt x="8" y="55"/>
                    <a:pt x="9" y="53"/>
                    <a:pt x="9" y="52"/>
                  </a:cubicBezTo>
                  <a:cubicBezTo>
                    <a:pt x="8" y="52"/>
                    <a:pt x="9" y="51"/>
                    <a:pt x="9" y="51"/>
                  </a:cubicBezTo>
                  <a:cubicBezTo>
                    <a:pt x="9" y="51"/>
                    <a:pt x="9" y="48"/>
                    <a:pt x="9" y="47"/>
                  </a:cubicBezTo>
                  <a:cubicBezTo>
                    <a:pt x="8" y="47"/>
                    <a:pt x="6" y="22"/>
                    <a:pt x="7" y="20"/>
                  </a:cubicBezTo>
                  <a:cubicBezTo>
                    <a:pt x="7" y="20"/>
                    <a:pt x="8" y="26"/>
                    <a:pt x="8" y="26"/>
                  </a:cubicBezTo>
                  <a:cubicBezTo>
                    <a:pt x="8" y="26"/>
                    <a:pt x="9" y="32"/>
                    <a:pt x="10" y="33"/>
                  </a:cubicBezTo>
                  <a:cubicBezTo>
                    <a:pt x="10" y="33"/>
                    <a:pt x="11" y="43"/>
                    <a:pt x="10" y="44"/>
                  </a:cubicBezTo>
                  <a:cubicBezTo>
                    <a:pt x="10" y="44"/>
                    <a:pt x="9" y="49"/>
                    <a:pt x="11" y="49"/>
                  </a:cubicBezTo>
                  <a:cubicBezTo>
                    <a:pt x="15" y="50"/>
                    <a:pt x="15" y="50"/>
                    <a:pt x="15" y="50"/>
                  </a:cubicBezTo>
                  <a:cubicBezTo>
                    <a:pt x="15" y="50"/>
                    <a:pt x="16" y="47"/>
                    <a:pt x="16" y="47"/>
                  </a:cubicBezTo>
                  <a:cubicBezTo>
                    <a:pt x="16" y="46"/>
                    <a:pt x="17" y="44"/>
                    <a:pt x="16" y="44"/>
                  </a:cubicBezTo>
                  <a:cubicBezTo>
                    <a:pt x="16" y="44"/>
                    <a:pt x="16" y="44"/>
                    <a:pt x="16" y="44"/>
                  </a:cubicBezTo>
                  <a:cubicBezTo>
                    <a:pt x="15" y="44"/>
                    <a:pt x="14" y="44"/>
                    <a:pt x="14" y="4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3" name="Freeform 23"/>
            <p:cNvSpPr/>
            <p:nvPr/>
          </p:nvSpPr>
          <p:spPr bwMode="auto">
            <a:xfrm>
              <a:off x="330200" y="133350"/>
              <a:ext cx="55563" cy="65088"/>
            </a:xfrm>
            <a:custGeom>
              <a:avLst/>
              <a:gdLst>
                <a:gd name="T0" fmla="*/ 0 w 5"/>
                <a:gd name="T1" fmla="*/ 0 h 6"/>
                <a:gd name="T2" fmla="*/ 0 w 5"/>
                <a:gd name="T3" fmla="*/ 3 h 6"/>
                <a:gd name="T4" fmla="*/ 3 w 5"/>
                <a:gd name="T5" fmla="*/ 6 h 6"/>
                <a:gd name="T6" fmla="*/ 3 w 5"/>
                <a:gd name="T7" fmla="*/ 6 h 6"/>
                <a:gd name="T8" fmla="*/ 4 w 5"/>
                <a:gd name="T9" fmla="*/ 5 h 6"/>
                <a:gd name="T10" fmla="*/ 4 w 5"/>
                <a:gd name="T11" fmla="*/ 4 h 6"/>
                <a:gd name="T12" fmla="*/ 5 w 5"/>
                <a:gd name="T13" fmla="*/ 3 h 6"/>
                <a:gd name="T14" fmla="*/ 5 w 5"/>
                <a:gd name="T15" fmla="*/ 2 h 6"/>
                <a:gd name="T16" fmla="*/ 1 w 5"/>
                <a:gd name="T17" fmla="*/ 0 h 6"/>
                <a:gd name="T18" fmla="*/ 0 w 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0"/>
                  </a:moveTo>
                  <a:cubicBezTo>
                    <a:pt x="0" y="0"/>
                    <a:pt x="1" y="2"/>
                    <a:pt x="0" y="3"/>
                  </a:cubicBezTo>
                  <a:cubicBezTo>
                    <a:pt x="0" y="3"/>
                    <a:pt x="2" y="5"/>
                    <a:pt x="3" y="6"/>
                  </a:cubicBezTo>
                  <a:cubicBezTo>
                    <a:pt x="3" y="6"/>
                    <a:pt x="3" y="6"/>
                    <a:pt x="3" y="6"/>
                  </a:cubicBezTo>
                  <a:cubicBezTo>
                    <a:pt x="3" y="5"/>
                    <a:pt x="3" y="5"/>
                    <a:pt x="4" y="5"/>
                  </a:cubicBezTo>
                  <a:cubicBezTo>
                    <a:pt x="4" y="4"/>
                    <a:pt x="4" y="4"/>
                    <a:pt x="4" y="4"/>
                  </a:cubicBezTo>
                  <a:cubicBezTo>
                    <a:pt x="4" y="3"/>
                    <a:pt x="5" y="4"/>
                    <a:pt x="5" y="3"/>
                  </a:cubicBezTo>
                  <a:cubicBezTo>
                    <a:pt x="5" y="3"/>
                    <a:pt x="5" y="2"/>
                    <a:pt x="5" y="2"/>
                  </a:cubicBezTo>
                  <a:cubicBezTo>
                    <a:pt x="5" y="2"/>
                    <a:pt x="3" y="1"/>
                    <a:pt x="1" y="0"/>
                  </a:cubicBezTo>
                  <a:cubicBezTo>
                    <a:pt x="1" y="0"/>
                    <a:pt x="0" y="0"/>
                    <a:pt x="0" y="0"/>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4" name="Freeform 24"/>
            <p:cNvSpPr/>
            <p:nvPr/>
          </p:nvSpPr>
          <p:spPr bwMode="auto">
            <a:xfrm>
              <a:off x="254000" y="153988"/>
              <a:ext cx="242888" cy="342900"/>
            </a:xfrm>
            <a:custGeom>
              <a:avLst/>
              <a:gdLst>
                <a:gd name="T0" fmla="*/ 0 w 22"/>
                <a:gd name="T1" fmla="*/ 26 h 31"/>
                <a:gd name="T2" fmla="*/ 11 w 22"/>
                <a:gd name="T3" fmla="*/ 31 h 31"/>
                <a:gd name="T4" fmla="*/ 22 w 22"/>
                <a:gd name="T5" fmla="*/ 26 h 31"/>
                <a:gd name="T6" fmla="*/ 19 w 22"/>
                <a:gd name="T7" fmla="*/ 7 h 31"/>
                <a:gd name="T8" fmla="*/ 14 w 22"/>
                <a:gd name="T9" fmla="*/ 1 h 31"/>
                <a:gd name="T10" fmla="*/ 11 w 22"/>
                <a:gd name="T11" fmla="*/ 3 h 31"/>
                <a:gd name="T12" fmla="*/ 9 w 22"/>
                <a:gd name="T13" fmla="*/ 2 h 31"/>
                <a:gd name="T14" fmla="*/ 8 w 22"/>
                <a:gd name="T15" fmla="*/ 1 h 31"/>
                <a:gd name="T16" fmla="*/ 7 w 22"/>
                <a:gd name="T17" fmla="*/ 0 h 31"/>
                <a:gd name="T18" fmla="*/ 3 w 22"/>
                <a:gd name="T19" fmla="*/ 11 h 31"/>
                <a:gd name="T20" fmla="*/ 0 w 22"/>
                <a:gd name="T21"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1">
                  <a:moveTo>
                    <a:pt x="0" y="26"/>
                  </a:moveTo>
                  <a:cubicBezTo>
                    <a:pt x="0" y="26"/>
                    <a:pt x="7" y="31"/>
                    <a:pt x="11" y="31"/>
                  </a:cubicBezTo>
                  <a:cubicBezTo>
                    <a:pt x="15" y="31"/>
                    <a:pt x="21" y="28"/>
                    <a:pt x="22" y="26"/>
                  </a:cubicBezTo>
                  <a:cubicBezTo>
                    <a:pt x="22" y="24"/>
                    <a:pt x="19" y="7"/>
                    <a:pt x="19" y="7"/>
                  </a:cubicBezTo>
                  <a:cubicBezTo>
                    <a:pt x="14" y="1"/>
                    <a:pt x="14" y="1"/>
                    <a:pt x="14" y="1"/>
                  </a:cubicBezTo>
                  <a:cubicBezTo>
                    <a:pt x="11" y="3"/>
                    <a:pt x="11" y="3"/>
                    <a:pt x="11" y="3"/>
                  </a:cubicBezTo>
                  <a:cubicBezTo>
                    <a:pt x="9" y="2"/>
                    <a:pt x="9" y="2"/>
                    <a:pt x="9" y="2"/>
                  </a:cubicBezTo>
                  <a:cubicBezTo>
                    <a:pt x="8" y="1"/>
                    <a:pt x="8" y="1"/>
                    <a:pt x="8" y="1"/>
                  </a:cubicBezTo>
                  <a:cubicBezTo>
                    <a:pt x="7" y="0"/>
                    <a:pt x="7" y="0"/>
                    <a:pt x="7" y="0"/>
                  </a:cubicBezTo>
                  <a:cubicBezTo>
                    <a:pt x="3" y="11"/>
                    <a:pt x="3" y="11"/>
                    <a:pt x="3" y="11"/>
                  </a:cubicBezTo>
                  <a:lnTo>
                    <a:pt x="0" y="26"/>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5" name="Freeform 25"/>
            <p:cNvSpPr/>
            <p:nvPr/>
          </p:nvSpPr>
          <p:spPr bwMode="auto">
            <a:xfrm>
              <a:off x="254000" y="165100"/>
              <a:ext cx="98425" cy="287338"/>
            </a:xfrm>
            <a:custGeom>
              <a:avLst/>
              <a:gdLst>
                <a:gd name="T0" fmla="*/ 5 w 9"/>
                <a:gd name="T1" fmla="*/ 24 h 26"/>
                <a:gd name="T2" fmla="*/ 4 w 9"/>
                <a:gd name="T3" fmla="*/ 21 h 26"/>
                <a:gd name="T4" fmla="*/ 6 w 9"/>
                <a:gd name="T5" fmla="*/ 24 h 26"/>
                <a:gd name="T6" fmla="*/ 4 w 9"/>
                <a:gd name="T7" fmla="*/ 16 h 26"/>
                <a:gd name="T8" fmla="*/ 7 w 9"/>
                <a:gd name="T9" fmla="*/ 22 h 26"/>
                <a:gd name="T10" fmla="*/ 6 w 9"/>
                <a:gd name="T11" fmla="*/ 16 h 26"/>
                <a:gd name="T12" fmla="*/ 8 w 9"/>
                <a:gd name="T13" fmla="*/ 17 h 26"/>
                <a:gd name="T14" fmla="*/ 6 w 9"/>
                <a:gd name="T15" fmla="*/ 13 h 26"/>
                <a:gd name="T16" fmla="*/ 6 w 9"/>
                <a:gd name="T17" fmla="*/ 2 h 26"/>
                <a:gd name="T18" fmla="*/ 9 w 9"/>
                <a:gd name="T19" fmla="*/ 3 h 26"/>
                <a:gd name="T20" fmla="*/ 7 w 9"/>
                <a:gd name="T21" fmla="*/ 0 h 26"/>
                <a:gd name="T22" fmla="*/ 4 w 9"/>
                <a:gd name="T23" fmla="*/ 7 h 26"/>
                <a:gd name="T24" fmla="*/ 2 w 9"/>
                <a:gd name="T25" fmla="*/ 12 h 26"/>
                <a:gd name="T26" fmla="*/ 0 w 9"/>
                <a:gd name="T27" fmla="*/ 25 h 26"/>
                <a:gd name="T28" fmla="*/ 2 w 9"/>
                <a:gd name="T29" fmla="*/ 26 h 26"/>
                <a:gd name="T30" fmla="*/ 5 w 9"/>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6">
                  <a:moveTo>
                    <a:pt x="5" y="24"/>
                  </a:moveTo>
                  <a:cubicBezTo>
                    <a:pt x="5" y="24"/>
                    <a:pt x="3" y="24"/>
                    <a:pt x="4" y="21"/>
                  </a:cubicBezTo>
                  <a:cubicBezTo>
                    <a:pt x="4" y="21"/>
                    <a:pt x="4" y="23"/>
                    <a:pt x="6" y="24"/>
                  </a:cubicBezTo>
                  <a:cubicBezTo>
                    <a:pt x="6" y="24"/>
                    <a:pt x="3" y="22"/>
                    <a:pt x="4" y="16"/>
                  </a:cubicBezTo>
                  <a:cubicBezTo>
                    <a:pt x="4" y="16"/>
                    <a:pt x="5" y="21"/>
                    <a:pt x="7" y="22"/>
                  </a:cubicBezTo>
                  <a:cubicBezTo>
                    <a:pt x="7" y="22"/>
                    <a:pt x="4" y="18"/>
                    <a:pt x="6" y="16"/>
                  </a:cubicBezTo>
                  <a:cubicBezTo>
                    <a:pt x="6" y="16"/>
                    <a:pt x="6" y="18"/>
                    <a:pt x="8" y="17"/>
                  </a:cubicBezTo>
                  <a:cubicBezTo>
                    <a:pt x="8" y="17"/>
                    <a:pt x="5" y="17"/>
                    <a:pt x="6" y="13"/>
                  </a:cubicBezTo>
                  <a:cubicBezTo>
                    <a:pt x="7" y="8"/>
                    <a:pt x="6" y="2"/>
                    <a:pt x="6" y="2"/>
                  </a:cubicBezTo>
                  <a:cubicBezTo>
                    <a:pt x="6" y="2"/>
                    <a:pt x="7" y="3"/>
                    <a:pt x="9" y="3"/>
                  </a:cubicBezTo>
                  <a:cubicBezTo>
                    <a:pt x="9" y="3"/>
                    <a:pt x="7" y="3"/>
                    <a:pt x="7" y="0"/>
                  </a:cubicBezTo>
                  <a:cubicBezTo>
                    <a:pt x="4" y="7"/>
                    <a:pt x="4" y="7"/>
                    <a:pt x="4" y="7"/>
                  </a:cubicBezTo>
                  <a:cubicBezTo>
                    <a:pt x="3" y="8"/>
                    <a:pt x="3" y="10"/>
                    <a:pt x="2" y="12"/>
                  </a:cubicBezTo>
                  <a:cubicBezTo>
                    <a:pt x="0" y="25"/>
                    <a:pt x="0" y="25"/>
                    <a:pt x="0" y="25"/>
                  </a:cubicBezTo>
                  <a:cubicBezTo>
                    <a:pt x="0" y="25"/>
                    <a:pt x="1" y="25"/>
                    <a:pt x="2" y="26"/>
                  </a:cubicBezTo>
                  <a:cubicBezTo>
                    <a:pt x="2" y="25"/>
                    <a:pt x="3" y="24"/>
                    <a:pt x="5" y="24"/>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 name="Freeform 26"/>
            <p:cNvSpPr/>
            <p:nvPr/>
          </p:nvSpPr>
          <p:spPr bwMode="auto">
            <a:xfrm>
              <a:off x="385762" y="165100"/>
              <a:ext cx="33338" cy="33338"/>
            </a:xfrm>
            <a:custGeom>
              <a:avLst/>
              <a:gdLst>
                <a:gd name="T0" fmla="*/ 2 w 3"/>
                <a:gd name="T1" fmla="*/ 0 h 3"/>
                <a:gd name="T2" fmla="*/ 0 w 3"/>
                <a:gd name="T3" fmla="*/ 3 h 3"/>
                <a:gd name="T4" fmla="*/ 3 w 3"/>
                <a:gd name="T5" fmla="*/ 1 h 3"/>
                <a:gd name="T6" fmla="*/ 2 w 3"/>
                <a:gd name="T7" fmla="*/ 0 h 3"/>
              </a:gdLst>
              <a:ahLst/>
              <a:cxnLst>
                <a:cxn ang="0">
                  <a:pos x="T0" y="T1"/>
                </a:cxn>
                <a:cxn ang="0">
                  <a:pos x="T2" y="T3"/>
                </a:cxn>
                <a:cxn ang="0">
                  <a:pos x="T4" y="T5"/>
                </a:cxn>
                <a:cxn ang="0">
                  <a:pos x="T6" y="T7"/>
                </a:cxn>
              </a:cxnLst>
              <a:rect l="0" t="0" r="r" b="b"/>
              <a:pathLst>
                <a:path w="3" h="3">
                  <a:moveTo>
                    <a:pt x="2" y="0"/>
                  </a:moveTo>
                  <a:cubicBezTo>
                    <a:pt x="2" y="2"/>
                    <a:pt x="1" y="3"/>
                    <a:pt x="0" y="3"/>
                  </a:cubicBezTo>
                  <a:cubicBezTo>
                    <a:pt x="0" y="3"/>
                    <a:pt x="1" y="3"/>
                    <a:pt x="3" y="1"/>
                  </a:cubicBezTo>
                  <a:lnTo>
                    <a:pt x="2" y="0"/>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7" name="Freeform 27"/>
            <p:cNvSpPr/>
            <p:nvPr/>
          </p:nvSpPr>
          <p:spPr bwMode="auto">
            <a:xfrm>
              <a:off x="407987" y="187325"/>
              <a:ext cx="88900" cy="276225"/>
            </a:xfrm>
            <a:custGeom>
              <a:avLst/>
              <a:gdLst>
                <a:gd name="T0" fmla="*/ 8 w 8"/>
                <a:gd name="T1" fmla="*/ 23 h 25"/>
                <a:gd name="T2" fmla="*/ 5 w 8"/>
                <a:gd name="T3" fmla="*/ 4 h 25"/>
                <a:gd name="T4" fmla="*/ 2 w 8"/>
                <a:gd name="T5" fmla="*/ 0 h 25"/>
                <a:gd name="T6" fmla="*/ 0 w 8"/>
                <a:gd name="T7" fmla="*/ 5 h 25"/>
                <a:gd name="T8" fmla="*/ 2 w 8"/>
                <a:gd name="T9" fmla="*/ 3 h 25"/>
                <a:gd name="T10" fmla="*/ 2 w 8"/>
                <a:gd name="T11" fmla="*/ 14 h 25"/>
                <a:gd name="T12" fmla="*/ 5 w 8"/>
                <a:gd name="T13" fmla="*/ 11 h 25"/>
                <a:gd name="T14" fmla="*/ 3 w 8"/>
                <a:gd name="T15" fmla="*/ 18 h 25"/>
                <a:gd name="T16" fmla="*/ 3 w 8"/>
                <a:gd name="T17" fmla="*/ 25 h 25"/>
                <a:gd name="T18" fmla="*/ 5 w 8"/>
                <a:gd name="T19" fmla="*/ 23 h 25"/>
                <a:gd name="T20" fmla="*/ 5 w 8"/>
                <a:gd name="T21" fmla="*/ 25 h 25"/>
                <a:gd name="T22" fmla="*/ 8 w 8"/>
                <a:gd name="T2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5">
                  <a:moveTo>
                    <a:pt x="8" y="23"/>
                  </a:moveTo>
                  <a:cubicBezTo>
                    <a:pt x="8" y="21"/>
                    <a:pt x="5" y="4"/>
                    <a:pt x="5" y="4"/>
                  </a:cubicBezTo>
                  <a:cubicBezTo>
                    <a:pt x="2" y="0"/>
                    <a:pt x="2" y="0"/>
                    <a:pt x="2" y="0"/>
                  </a:cubicBezTo>
                  <a:cubicBezTo>
                    <a:pt x="1" y="2"/>
                    <a:pt x="1" y="4"/>
                    <a:pt x="0" y="5"/>
                  </a:cubicBezTo>
                  <a:cubicBezTo>
                    <a:pt x="0" y="4"/>
                    <a:pt x="1" y="4"/>
                    <a:pt x="2" y="3"/>
                  </a:cubicBezTo>
                  <a:cubicBezTo>
                    <a:pt x="2" y="3"/>
                    <a:pt x="3" y="10"/>
                    <a:pt x="2" y="14"/>
                  </a:cubicBezTo>
                  <a:cubicBezTo>
                    <a:pt x="5" y="11"/>
                    <a:pt x="5" y="11"/>
                    <a:pt x="5" y="11"/>
                  </a:cubicBezTo>
                  <a:cubicBezTo>
                    <a:pt x="5" y="11"/>
                    <a:pt x="5" y="17"/>
                    <a:pt x="3" y="18"/>
                  </a:cubicBezTo>
                  <a:cubicBezTo>
                    <a:pt x="3" y="18"/>
                    <a:pt x="3" y="23"/>
                    <a:pt x="3" y="25"/>
                  </a:cubicBezTo>
                  <a:cubicBezTo>
                    <a:pt x="3" y="25"/>
                    <a:pt x="4" y="22"/>
                    <a:pt x="5" y="23"/>
                  </a:cubicBezTo>
                  <a:cubicBezTo>
                    <a:pt x="5" y="23"/>
                    <a:pt x="5" y="24"/>
                    <a:pt x="5" y="25"/>
                  </a:cubicBezTo>
                  <a:cubicBezTo>
                    <a:pt x="6" y="25"/>
                    <a:pt x="7" y="24"/>
                    <a:pt x="8" y="23"/>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8" name="Freeform 28"/>
            <p:cNvSpPr/>
            <p:nvPr/>
          </p:nvSpPr>
          <p:spPr bwMode="auto">
            <a:xfrm>
              <a:off x="639762" y="198438"/>
              <a:ext cx="33338" cy="55563"/>
            </a:xfrm>
            <a:custGeom>
              <a:avLst/>
              <a:gdLst>
                <a:gd name="T0" fmla="*/ 0 w 3"/>
                <a:gd name="T1" fmla="*/ 0 h 5"/>
                <a:gd name="T2" fmla="*/ 0 w 3"/>
                <a:gd name="T3" fmla="*/ 1 h 5"/>
                <a:gd name="T4" fmla="*/ 3 w 3"/>
                <a:gd name="T5" fmla="*/ 5 h 5"/>
                <a:gd name="T6" fmla="*/ 3 w 3"/>
                <a:gd name="T7" fmla="*/ 4 h 5"/>
                <a:gd name="T8" fmla="*/ 3 w 3"/>
                <a:gd name="T9" fmla="*/ 4 h 5"/>
                <a:gd name="T10" fmla="*/ 3 w 3"/>
                <a:gd name="T11" fmla="*/ 3 h 5"/>
                <a:gd name="T12" fmla="*/ 2 w 3"/>
                <a:gd name="T13" fmla="*/ 2 h 5"/>
                <a:gd name="T14" fmla="*/ 2 w 3"/>
                <a:gd name="T15" fmla="*/ 1 h 5"/>
                <a:gd name="T16" fmla="*/ 1 w 3"/>
                <a:gd name="T17" fmla="*/ 0 h 5"/>
                <a:gd name="T18" fmla="*/ 0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0"/>
                  </a:moveTo>
                  <a:cubicBezTo>
                    <a:pt x="0" y="1"/>
                    <a:pt x="0" y="1"/>
                    <a:pt x="0" y="1"/>
                  </a:cubicBezTo>
                  <a:cubicBezTo>
                    <a:pt x="0" y="2"/>
                    <a:pt x="3" y="5"/>
                    <a:pt x="3" y="5"/>
                  </a:cubicBezTo>
                  <a:cubicBezTo>
                    <a:pt x="3" y="5"/>
                    <a:pt x="3" y="4"/>
                    <a:pt x="3" y="4"/>
                  </a:cubicBezTo>
                  <a:cubicBezTo>
                    <a:pt x="3" y="4"/>
                    <a:pt x="3" y="4"/>
                    <a:pt x="3" y="4"/>
                  </a:cubicBezTo>
                  <a:cubicBezTo>
                    <a:pt x="3" y="4"/>
                    <a:pt x="3" y="3"/>
                    <a:pt x="3" y="3"/>
                  </a:cubicBezTo>
                  <a:cubicBezTo>
                    <a:pt x="3" y="3"/>
                    <a:pt x="2" y="2"/>
                    <a:pt x="2" y="2"/>
                  </a:cubicBezTo>
                  <a:cubicBezTo>
                    <a:pt x="2" y="2"/>
                    <a:pt x="2" y="1"/>
                    <a:pt x="2" y="1"/>
                  </a:cubicBezTo>
                  <a:cubicBezTo>
                    <a:pt x="1" y="1"/>
                    <a:pt x="1" y="0"/>
                    <a:pt x="1" y="0"/>
                  </a:cubicBezTo>
                  <a:cubicBezTo>
                    <a:pt x="0" y="0"/>
                    <a:pt x="0" y="0"/>
                    <a:pt x="0" y="0"/>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9" name="Freeform 29"/>
            <p:cNvSpPr/>
            <p:nvPr/>
          </p:nvSpPr>
          <p:spPr bwMode="auto">
            <a:xfrm>
              <a:off x="319087" y="22225"/>
              <a:ext cx="111125" cy="142875"/>
            </a:xfrm>
            <a:custGeom>
              <a:avLst/>
              <a:gdLst>
                <a:gd name="T0" fmla="*/ 5 w 10"/>
                <a:gd name="T1" fmla="*/ 13 h 13"/>
                <a:gd name="T2" fmla="*/ 6 w 10"/>
                <a:gd name="T3" fmla="*/ 12 h 13"/>
                <a:gd name="T4" fmla="*/ 8 w 10"/>
                <a:gd name="T5" fmla="*/ 11 h 13"/>
                <a:gd name="T6" fmla="*/ 8 w 10"/>
                <a:gd name="T7" fmla="*/ 8 h 13"/>
                <a:gd name="T8" fmla="*/ 9 w 10"/>
                <a:gd name="T9" fmla="*/ 8 h 13"/>
                <a:gd name="T10" fmla="*/ 9 w 10"/>
                <a:gd name="T11" fmla="*/ 5 h 13"/>
                <a:gd name="T12" fmla="*/ 8 w 10"/>
                <a:gd name="T13" fmla="*/ 1 h 13"/>
                <a:gd name="T14" fmla="*/ 3 w 10"/>
                <a:gd name="T15" fmla="*/ 1 h 13"/>
                <a:gd name="T16" fmla="*/ 0 w 10"/>
                <a:gd name="T17" fmla="*/ 4 h 13"/>
                <a:gd name="T18" fmla="*/ 0 w 10"/>
                <a:gd name="T19" fmla="*/ 6 h 13"/>
                <a:gd name="T20" fmla="*/ 0 w 10"/>
                <a:gd name="T21" fmla="*/ 6 h 13"/>
                <a:gd name="T22" fmla="*/ 0 w 10"/>
                <a:gd name="T23" fmla="*/ 8 h 13"/>
                <a:gd name="T24" fmla="*/ 1 w 10"/>
                <a:gd name="T25" fmla="*/ 9 h 13"/>
                <a:gd name="T26" fmla="*/ 2 w 10"/>
                <a:gd name="T27" fmla="*/ 11 h 13"/>
                <a:gd name="T28" fmla="*/ 5 w 10"/>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3">
                  <a:moveTo>
                    <a:pt x="5" y="13"/>
                  </a:moveTo>
                  <a:cubicBezTo>
                    <a:pt x="5" y="13"/>
                    <a:pt x="6" y="13"/>
                    <a:pt x="6" y="12"/>
                  </a:cubicBezTo>
                  <a:cubicBezTo>
                    <a:pt x="6" y="12"/>
                    <a:pt x="8" y="11"/>
                    <a:pt x="8" y="11"/>
                  </a:cubicBezTo>
                  <a:cubicBezTo>
                    <a:pt x="8" y="10"/>
                    <a:pt x="8" y="9"/>
                    <a:pt x="8" y="8"/>
                  </a:cubicBezTo>
                  <a:cubicBezTo>
                    <a:pt x="8" y="8"/>
                    <a:pt x="9" y="9"/>
                    <a:pt x="9" y="8"/>
                  </a:cubicBezTo>
                  <a:cubicBezTo>
                    <a:pt x="9" y="8"/>
                    <a:pt x="10" y="6"/>
                    <a:pt x="9" y="5"/>
                  </a:cubicBezTo>
                  <a:cubicBezTo>
                    <a:pt x="9" y="5"/>
                    <a:pt x="9" y="2"/>
                    <a:pt x="8" y="1"/>
                  </a:cubicBezTo>
                  <a:cubicBezTo>
                    <a:pt x="7" y="1"/>
                    <a:pt x="4" y="0"/>
                    <a:pt x="3" y="1"/>
                  </a:cubicBezTo>
                  <a:cubicBezTo>
                    <a:pt x="2" y="1"/>
                    <a:pt x="0" y="4"/>
                    <a:pt x="0" y="4"/>
                  </a:cubicBezTo>
                  <a:cubicBezTo>
                    <a:pt x="0" y="5"/>
                    <a:pt x="0" y="6"/>
                    <a:pt x="0" y="6"/>
                  </a:cubicBezTo>
                  <a:cubicBezTo>
                    <a:pt x="0" y="6"/>
                    <a:pt x="0" y="6"/>
                    <a:pt x="0" y="6"/>
                  </a:cubicBezTo>
                  <a:cubicBezTo>
                    <a:pt x="0" y="6"/>
                    <a:pt x="0" y="8"/>
                    <a:pt x="0" y="8"/>
                  </a:cubicBezTo>
                  <a:cubicBezTo>
                    <a:pt x="1" y="8"/>
                    <a:pt x="1" y="9"/>
                    <a:pt x="1" y="9"/>
                  </a:cubicBezTo>
                  <a:cubicBezTo>
                    <a:pt x="1" y="8"/>
                    <a:pt x="1" y="10"/>
                    <a:pt x="2" y="11"/>
                  </a:cubicBezTo>
                  <a:cubicBezTo>
                    <a:pt x="2" y="11"/>
                    <a:pt x="3" y="13"/>
                    <a:pt x="5" y="13"/>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0" name="Freeform 30"/>
            <p:cNvSpPr/>
            <p:nvPr/>
          </p:nvSpPr>
          <p:spPr bwMode="auto">
            <a:xfrm>
              <a:off x="628650" y="165100"/>
              <a:ext cx="66675" cy="77788"/>
            </a:xfrm>
            <a:custGeom>
              <a:avLst/>
              <a:gdLst>
                <a:gd name="T0" fmla="*/ 0 w 6"/>
                <a:gd name="T1" fmla="*/ 2 h 7"/>
                <a:gd name="T2" fmla="*/ 0 w 6"/>
                <a:gd name="T3" fmla="*/ 2 h 7"/>
                <a:gd name="T4" fmla="*/ 0 w 6"/>
                <a:gd name="T5" fmla="*/ 2 h 7"/>
                <a:gd name="T6" fmla="*/ 0 w 6"/>
                <a:gd name="T7" fmla="*/ 2 h 7"/>
                <a:gd name="T8" fmla="*/ 0 w 6"/>
                <a:gd name="T9" fmla="*/ 2 h 7"/>
                <a:gd name="T10" fmla="*/ 0 w 6"/>
                <a:gd name="T11" fmla="*/ 2 h 7"/>
                <a:gd name="T12" fmla="*/ 1 w 6"/>
                <a:gd name="T13" fmla="*/ 3 h 7"/>
                <a:gd name="T14" fmla="*/ 1 w 6"/>
                <a:gd name="T15" fmla="*/ 3 h 7"/>
                <a:gd name="T16" fmla="*/ 2 w 6"/>
                <a:gd name="T17" fmla="*/ 3 h 7"/>
                <a:gd name="T18" fmla="*/ 3 w 6"/>
                <a:gd name="T19" fmla="*/ 4 h 7"/>
                <a:gd name="T20" fmla="*/ 3 w 6"/>
                <a:gd name="T21" fmla="*/ 5 h 7"/>
                <a:gd name="T22" fmla="*/ 4 w 6"/>
                <a:gd name="T23" fmla="*/ 6 h 7"/>
                <a:gd name="T24" fmla="*/ 4 w 6"/>
                <a:gd name="T25" fmla="*/ 7 h 7"/>
                <a:gd name="T26" fmla="*/ 4 w 6"/>
                <a:gd name="T27" fmla="*/ 7 h 7"/>
                <a:gd name="T28" fmla="*/ 4 w 6"/>
                <a:gd name="T29" fmla="*/ 7 h 7"/>
                <a:gd name="T30" fmla="*/ 4 w 6"/>
                <a:gd name="T31" fmla="*/ 7 h 7"/>
                <a:gd name="T32" fmla="*/ 4 w 6"/>
                <a:gd name="T33" fmla="*/ 7 h 7"/>
                <a:gd name="T34" fmla="*/ 5 w 6"/>
                <a:gd name="T35" fmla="*/ 7 h 7"/>
                <a:gd name="T36" fmla="*/ 5 w 6"/>
                <a:gd name="T37" fmla="*/ 6 h 7"/>
                <a:gd name="T38" fmla="*/ 5 w 6"/>
                <a:gd name="T39" fmla="*/ 6 h 7"/>
                <a:gd name="T40" fmla="*/ 5 w 6"/>
                <a:gd name="T41" fmla="*/ 6 h 7"/>
                <a:gd name="T42" fmla="*/ 6 w 6"/>
                <a:gd name="T43" fmla="*/ 6 h 7"/>
                <a:gd name="T44" fmla="*/ 6 w 6"/>
                <a:gd name="T45" fmla="*/ 6 h 7"/>
                <a:gd name="T46" fmla="*/ 6 w 6"/>
                <a:gd name="T47" fmla="*/ 6 h 7"/>
                <a:gd name="T48" fmla="*/ 6 w 6"/>
                <a:gd name="T49" fmla="*/ 6 h 7"/>
                <a:gd name="T50" fmla="*/ 6 w 6"/>
                <a:gd name="T51" fmla="*/ 6 h 7"/>
                <a:gd name="T52" fmla="*/ 6 w 6"/>
                <a:gd name="T53" fmla="*/ 5 h 7"/>
                <a:gd name="T54" fmla="*/ 6 w 6"/>
                <a:gd name="T55" fmla="*/ 5 h 7"/>
                <a:gd name="T56" fmla="*/ 6 w 6"/>
                <a:gd name="T57" fmla="*/ 5 h 7"/>
                <a:gd name="T58" fmla="*/ 6 w 6"/>
                <a:gd name="T59" fmla="*/ 5 h 7"/>
                <a:gd name="T60" fmla="*/ 6 w 6"/>
                <a:gd name="T61" fmla="*/ 5 h 7"/>
                <a:gd name="T62" fmla="*/ 6 w 6"/>
                <a:gd name="T63" fmla="*/ 5 h 7"/>
                <a:gd name="T64" fmla="*/ 6 w 6"/>
                <a:gd name="T65" fmla="*/ 4 h 7"/>
                <a:gd name="T66" fmla="*/ 6 w 6"/>
                <a:gd name="T67" fmla="*/ 4 h 7"/>
                <a:gd name="T68" fmla="*/ 6 w 6"/>
                <a:gd name="T69" fmla="*/ 3 h 7"/>
                <a:gd name="T70" fmla="*/ 6 w 6"/>
                <a:gd name="T71" fmla="*/ 3 h 7"/>
                <a:gd name="T72" fmla="*/ 6 w 6"/>
                <a:gd name="T73" fmla="*/ 3 h 7"/>
                <a:gd name="T74" fmla="*/ 6 w 6"/>
                <a:gd name="T75" fmla="*/ 3 h 7"/>
                <a:gd name="T76" fmla="*/ 6 w 6"/>
                <a:gd name="T77" fmla="*/ 2 h 7"/>
                <a:gd name="T78" fmla="*/ 6 w 6"/>
                <a:gd name="T79" fmla="*/ 2 h 7"/>
                <a:gd name="T80" fmla="*/ 5 w 6"/>
                <a:gd name="T81" fmla="*/ 1 h 7"/>
                <a:gd name="T82" fmla="*/ 5 w 6"/>
                <a:gd name="T83" fmla="*/ 1 h 7"/>
                <a:gd name="T84" fmla="*/ 5 w 6"/>
                <a:gd name="T85" fmla="*/ 0 h 7"/>
                <a:gd name="T86" fmla="*/ 4 w 6"/>
                <a:gd name="T87" fmla="*/ 0 h 7"/>
                <a:gd name="T88" fmla="*/ 2 w 6"/>
                <a:gd name="T89" fmla="*/ 0 h 7"/>
                <a:gd name="T90" fmla="*/ 2 w 6"/>
                <a:gd name="T91" fmla="*/ 0 h 7"/>
                <a:gd name="T92" fmla="*/ 2 w 6"/>
                <a:gd name="T93" fmla="*/ 0 h 7"/>
                <a:gd name="T94" fmla="*/ 2 w 6"/>
                <a:gd name="T95" fmla="*/ 0 h 7"/>
                <a:gd name="T96" fmla="*/ 2 w 6"/>
                <a:gd name="T97" fmla="*/ 0 h 7"/>
                <a:gd name="T98" fmla="*/ 2 w 6"/>
                <a:gd name="T99" fmla="*/ 0 h 7"/>
                <a:gd name="T100" fmla="*/ 2 w 6"/>
                <a:gd name="T101" fmla="*/ 0 h 7"/>
                <a:gd name="T102" fmla="*/ 2 w 6"/>
                <a:gd name="T103" fmla="*/ 0 h 7"/>
                <a:gd name="T104" fmla="*/ 2 w 6"/>
                <a:gd name="T105" fmla="*/ 0 h 7"/>
                <a:gd name="T106" fmla="*/ 2 w 6"/>
                <a:gd name="T107" fmla="*/ 1 h 7"/>
                <a:gd name="T108" fmla="*/ 2 w 6"/>
                <a:gd name="T109" fmla="*/ 1 h 7"/>
                <a:gd name="T110" fmla="*/ 2 w 6"/>
                <a:gd name="T111" fmla="*/ 1 h 7"/>
                <a:gd name="T112" fmla="*/ 1 w 6"/>
                <a:gd name="T113" fmla="*/ 1 h 7"/>
                <a:gd name="T114" fmla="*/ 0 w 6"/>
                <a:gd name="T115" fmla="*/ 1 h 7"/>
                <a:gd name="T116" fmla="*/ 0 w 6"/>
                <a:gd name="T117" fmla="*/ 1 h 7"/>
                <a:gd name="T118" fmla="*/ 0 w 6"/>
                <a:gd name="T119" fmla="*/ 1 h 7"/>
                <a:gd name="T120" fmla="*/ 0 w 6"/>
                <a:gd name="T121" fmla="*/ 1 h 7"/>
                <a:gd name="T122" fmla="*/ 0 w 6"/>
                <a:gd name="T1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 h="7">
                  <a:moveTo>
                    <a:pt x="0" y="2"/>
                  </a:move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1" y="3"/>
                  </a:cubicBezTo>
                  <a:cubicBezTo>
                    <a:pt x="1" y="3"/>
                    <a:pt x="1" y="3"/>
                    <a:pt x="1" y="3"/>
                  </a:cubicBezTo>
                  <a:cubicBezTo>
                    <a:pt x="1" y="3"/>
                    <a:pt x="1" y="3"/>
                    <a:pt x="2" y="3"/>
                  </a:cubicBezTo>
                  <a:cubicBezTo>
                    <a:pt x="2" y="3"/>
                    <a:pt x="2" y="4"/>
                    <a:pt x="3" y="4"/>
                  </a:cubicBezTo>
                  <a:cubicBezTo>
                    <a:pt x="3" y="4"/>
                    <a:pt x="3" y="5"/>
                    <a:pt x="3" y="5"/>
                  </a:cubicBezTo>
                  <a:cubicBezTo>
                    <a:pt x="3" y="5"/>
                    <a:pt x="4" y="6"/>
                    <a:pt x="4" y="6"/>
                  </a:cubicBezTo>
                  <a:cubicBezTo>
                    <a:pt x="4" y="6"/>
                    <a:pt x="4" y="7"/>
                    <a:pt x="4" y="7"/>
                  </a:cubicBezTo>
                  <a:cubicBezTo>
                    <a:pt x="4" y="7"/>
                    <a:pt x="4" y="7"/>
                    <a:pt x="4" y="7"/>
                  </a:cubicBezTo>
                  <a:cubicBezTo>
                    <a:pt x="4" y="7"/>
                    <a:pt x="4" y="7"/>
                    <a:pt x="4" y="7"/>
                  </a:cubicBezTo>
                  <a:cubicBezTo>
                    <a:pt x="4" y="7"/>
                    <a:pt x="4" y="7"/>
                    <a:pt x="4" y="7"/>
                  </a:cubicBezTo>
                  <a:cubicBezTo>
                    <a:pt x="4" y="7"/>
                    <a:pt x="4" y="7"/>
                    <a:pt x="4" y="7"/>
                  </a:cubicBezTo>
                  <a:cubicBezTo>
                    <a:pt x="4" y="7"/>
                    <a:pt x="5" y="7"/>
                    <a:pt x="5" y="7"/>
                  </a:cubicBezTo>
                  <a:cubicBezTo>
                    <a:pt x="5" y="7"/>
                    <a:pt x="5" y="6"/>
                    <a:pt x="5" y="6"/>
                  </a:cubicBezTo>
                  <a:cubicBezTo>
                    <a:pt x="5" y="6"/>
                    <a:pt x="5" y="6"/>
                    <a:pt x="5" y="6"/>
                  </a:cubicBezTo>
                  <a:cubicBezTo>
                    <a:pt x="5" y="6"/>
                    <a:pt x="5" y="6"/>
                    <a:pt x="5" y="6"/>
                  </a:cubicBezTo>
                  <a:cubicBezTo>
                    <a:pt x="5" y="6"/>
                    <a:pt x="5" y="6"/>
                    <a:pt x="6" y="6"/>
                  </a:cubicBezTo>
                  <a:cubicBezTo>
                    <a:pt x="6" y="6"/>
                    <a:pt x="6" y="6"/>
                    <a:pt x="6" y="6"/>
                  </a:cubicBezTo>
                  <a:cubicBezTo>
                    <a:pt x="6" y="6"/>
                    <a:pt x="6" y="6"/>
                    <a:pt x="6" y="6"/>
                  </a:cubicBezTo>
                  <a:cubicBezTo>
                    <a:pt x="6" y="6"/>
                    <a:pt x="6" y="6"/>
                    <a:pt x="6" y="6"/>
                  </a:cubicBezTo>
                  <a:cubicBezTo>
                    <a:pt x="6" y="6"/>
                    <a:pt x="6" y="6"/>
                    <a:pt x="6" y="6"/>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4"/>
                    <a:pt x="6" y="4"/>
                    <a:pt x="6" y="4"/>
                  </a:cubicBezTo>
                  <a:cubicBezTo>
                    <a:pt x="6" y="4"/>
                    <a:pt x="6" y="4"/>
                    <a:pt x="6" y="4"/>
                  </a:cubicBezTo>
                  <a:cubicBezTo>
                    <a:pt x="6" y="4"/>
                    <a:pt x="6" y="4"/>
                    <a:pt x="6" y="3"/>
                  </a:cubicBezTo>
                  <a:cubicBezTo>
                    <a:pt x="6" y="3"/>
                    <a:pt x="6" y="3"/>
                    <a:pt x="6" y="3"/>
                  </a:cubicBezTo>
                  <a:cubicBezTo>
                    <a:pt x="6" y="3"/>
                    <a:pt x="6" y="3"/>
                    <a:pt x="6" y="3"/>
                  </a:cubicBezTo>
                  <a:cubicBezTo>
                    <a:pt x="6" y="3"/>
                    <a:pt x="6" y="3"/>
                    <a:pt x="6" y="3"/>
                  </a:cubicBezTo>
                  <a:cubicBezTo>
                    <a:pt x="6" y="3"/>
                    <a:pt x="6" y="2"/>
                    <a:pt x="6" y="2"/>
                  </a:cubicBezTo>
                  <a:cubicBezTo>
                    <a:pt x="6" y="2"/>
                    <a:pt x="6" y="2"/>
                    <a:pt x="6" y="2"/>
                  </a:cubicBezTo>
                  <a:cubicBezTo>
                    <a:pt x="6" y="2"/>
                    <a:pt x="5" y="1"/>
                    <a:pt x="5" y="1"/>
                  </a:cubicBezTo>
                  <a:cubicBezTo>
                    <a:pt x="5" y="1"/>
                    <a:pt x="5" y="1"/>
                    <a:pt x="5" y="1"/>
                  </a:cubicBezTo>
                  <a:cubicBezTo>
                    <a:pt x="5" y="0"/>
                    <a:pt x="5" y="0"/>
                    <a:pt x="5" y="0"/>
                  </a:cubicBezTo>
                  <a:cubicBezTo>
                    <a:pt x="5" y="0"/>
                    <a:pt x="5" y="0"/>
                    <a:pt x="4" y="0"/>
                  </a:cubicBezTo>
                  <a:cubicBezTo>
                    <a:pt x="4" y="0"/>
                    <a:pt x="3"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1"/>
                  </a:cubicBezTo>
                  <a:cubicBezTo>
                    <a:pt x="2" y="1"/>
                    <a:pt x="2" y="1"/>
                    <a:pt x="2" y="1"/>
                  </a:cubicBezTo>
                  <a:cubicBezTo>
                    <a:pt x="2" y="1"/>
                    <a:pt x="2" y="1"/>
                    <a:pt x="2"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2"/>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1" name="Freeform 31"/>
            <p:cNvSpPr/>
            <p:nvPr/>
          </p:nvSpPr>
          <p:spPr bwMode="auto">
            <a:xfrm>
              <a:off x="628650" y="165100"/>
              <a:ext cx="66675" cy="77788"/>
            </a:xfrm>
            <a:custGeom>
              <a:avLst/>
              <a:gdLst>
                <a:gd name="T0" fmla="*/ 0 w 6"/>
                <a:gd name="T1" fmla="*/ 2 h 7"/>
                <a:gd name="T2" fmla="*/ 0 w 6"/>
                <a:gd name="T3" fmla="*/ 2 h 7"/>
                <a:gd name="T4" fmla="*/ 0 w 6"/>
                <a:gd name="T5" fmla="*/ 2 h 7"/>
                <a:gd name="T6" fmla="*/ 0 w 6"/>
                <a:gd name="T7" fmla="*/ 2 h 7"/>
                <a:gd name="T8" fmla="*/ 0 w 6"/>
                <a:gd name="T9" fmla="*/ 2 h 7"/>
                <a:gd name="T10" fmla="*/ 0 w 6"/>
                <a:gd name="T11" fmla="*/ 2 h 7"/>
                <a:gd name="T12" fmla="*/ 1 w 6"/>
                <a:gd name="T13" fmla="*/ 3 h 7"/>
                <a:gd name="T14" fmla="*/ 1 w 6"/>
                <a:gd name="T15" fmla="*/ 3 h 7"/>
                <a:gd name="T16" fmla="*/ 2 w 6"/>
                <a:gd name="T17" fmla="*/ 3 h 7"/>
                <a:gd name="T18" fmla="*/ 3 w 6"/>
                <a:gd name="T19" fmla="*/ 4 h 7"/>
                <a:gd name="T20" fmla="*/ 3 w 6"/>
                <a:gd name="T21" fmla="*/ 5 h 7"/>
                <a:gd name="T22" fmla="*/ 4 w 6"/>
                <a:gd name="T23" fmla="*/ 6 h 7"/>
                <a:gd name="T24" fmla="*/ 4 w 6"/>
                <a:gd name="T25" fmla="*/ 7 h 7"/>
                <a:gd name="T26" fmla="*/ 4 w 6"/>
                <a:gd name="T27" fmla="*/ 7 h 7"/>
                <a:gd name="T28" fmla="*/ 4 w 6"/>
                <a:gd name="T29" fmla="*/ 7 h 7"/>
                <a:gd name="T30" fmla="*/ 4 w 6"/>
                <a:gd name="T31" fmla="*/ 7 h 7"/>
                <a:gd name="T32" fmla="*/ 4 w 6"/>
                <a:gd name="T33" fmla="*/ 7 h 7"/>
                <a:gd name="T34" fmla="*/ 5 w 6"/>
                <a:gd name="T35" fmla="*/ 7 h 7"/>
                <a:gd name="T36" fmla="*/ 5 w 6"/>
                <a:gd name="T37" fmla="*/ 6 h 7"/>
                <a:gd name="T38" fmla="*/ 5 w 6"/>
                <a:gd name="T39" fmla="*/ 6 h 7"/>
                <a:gd name="T40" fmla="*/ 5 w 6"/>
                <a:gd name="T41" fmla="*/ 6 h 7"/>
                <a:gd name="T42" fmla="*/ 6 w 6"/>
                <a:gd name="T43" fmla="*/ 6 h 7"/>
                <a:gd name="T44" fmla="*/ 6 w 6"/>
                <a:gd name="T45" fmla="*/ 6 h 7"/>
                <a:gd name="T46" fmla="*/ 6 w 6"/>
                <a:gd name="T47" fmla="*/ 6 h 7"/>
                <a:gd name="T48" fmla="*/ 6 w 6"/>
                <a:gd name="T49" fmla="*/ 6 h 7"/>
                <a:gd name="T50" fmla="*/ 6 w 6"/>
                <a:gd name="T51" fmla="*/ 6 h 7"/>
                <a:gd name="T52" fmla="*/ 6 w 6"/>
                <a:gd name="T53" fmla="*/ 5 h 7"/>
                <a:gd name="T54" fmla="*/ 6 w 6"/>
                <a:gd name="T55" fmla="*/ 5 h 7"/>
                <a:gd name="T56" fmla="*/ 6 w 6"/>
                <a:gd name="T57" fmla="*/ 5 h 7"/>
                <a:gd name="T58" fmla="*/ 6 w 6"/>
                <a:gd name="T59" fmla="*/ 5 h 7"/>
                <a:gd name="T60" fmla="*/ 6 w 6"/>
                <a:gd name="T61" fmla="*/ 5 h 7"/>
                <a:gd name="T62" fmla="*/ 6 w 6"/>
                <a:gd name="T63" fmla="*/ 5 h 7"/>
                <a:gd name="T64" fmla="*/ 6 w 6"/>
                <a:gd name="T65" fmla="*/ 4 h 7"/>
                <a:gd name="T66" fmla="*/ 6 w 6"/>
                <a:gd name="T67" fmla="*/ 4 h 7"/>
                <a:gd name="T68" fmla="*/ 6 w 6"/>
                <a:gd name="T69" fmla="*/ 3 h 7"/>
                <a:gd name="T70" fmla="*/ 6 w 6"/>
                <a:gd name="T71" fmla="*/ 3 h 7"/>
                <a:gd name="T72" fmla="*/ 6 w 6"/>
                <a:gd name="T73" fmla="*/ 3 h 7"/>
                <a:gd name="T74" fmla="*/ 5 w 6"/>
                <a:gd name="T75" fmla="*/ 3 h 7"/>
                <a:gd name="T76" fmla="*/ 4 w 6"/>
                <a:gd name="T77" fmla="*/ 3 h 7"/>
                <a:gd name="T78" fmla="*/ 6 w 6"/>
                <a:gd name="T79" fmla="*/ 2 h 7"/>
                <a:gd name="T80" fmla="*/ 4 w 6"/>
                <a:gd name="T81" fmla="*/ 2 h 7"/>
                <a:gd name="T82" fmla="*/ 3 w 6"/>
                <a:gd name="T83" fmla="*/ 2 h 7"/>
                <a:gd name="T84" fmla="*/ 5 w 6"/>
                <a:gd name="T85" fmla="*/ 1 h 7"/>
                <a:gd name="T86" fmla="*/ 3 w 6"/>
                <a:gd name="T87" fmla="*/ 1 h 7"/>
                <a:gd name="T88" fmla="*/ 3 w 6"/>
                <a:gd name="T89" fmla="*/ 1 h 7"/>
                <a:gd name="T90" fmla="*/ 2 w 6"/>
                <a:gd name="T91" fmla="*/ 0 h 7"/>
                <a:gd name="T92" fmla="*/ 2 w 6"/>
                <a:gd name="T93" fmla="*/ 0 h 7"/>
                <a:gd name="T94" fmla="*/ 2 w 6"/>
                <a:gd name="T95" fmla="*/ 0 h 7"/>
                <a:gd name="T96" fmla="*/ 2 w 6"/>
                <a:gd name="T97" fmla="*/ 0 h 7"/>
                <a:gd name="T98" fmla="*/ 2 w 6"/>
                <a:gd name="T99" fmla="*/ 0 h 7"/>
                <a:gd name="T100" fmla="*/ 2 w 6"/>
                <a:gd name="T101" fmla="*/ 0 h 7"/>
                <a:gd name="T102" fmla="*/ 2 w 6"/>
                <a:gd name="T103" fmla="*/ 0 h 7"/>
                <a:gd name="T104" fmla="*/ 2 w 6"/>
                <a:gd name="T105" fmla="*/ 0 h 7"/>
                <a:gd name="T106" fmla="*/ 2 w 6"/>
                <a:gd name="T107" fmla="*/ 1 h 7"/>
                <a:gd name="T108" fmla="*/ 2 w 6"/>
                <a:gd name="T109" fmla="*/ 1 h 7"/>
                <a:gd name="T110" fmla="*/ 2 w 6"/>
                <a:gd name="T111" fmla="*/ 1 h 7"/>
                <a:gd name="T112" fmla="*/ 2 w 6"/>
                <a:gd name="T113" fmla="*/ 1 h 7"/>
                <a:gd name="T114" fmla="*/ 2 w 6"/>
                <a:gd name="T115" fmla="*/ 1 h 7"/>
                <a:gd name="T116" fmla="*/ 0 w 6"/>
                <a:gd name="T117" fmla="*/ 1 h 7"/>
                <a:gd name="T118" fmla="*/ 0 w 6"/>
                <a:gd name="T119" fmla="*/ 1 h 7"/>
                <a:gd name="T120" fmla="*/ 0 w 6"/>
                <a:gd name="T121" fmla="*/ 1 h 7"/>
                <a:gd name="T122" fmla="*/ 0 w 6"/>
                <a:gd name="T123" fmla="*/ 1 h 7"/>
                <a:gd name="T124" fmla="*/ 0 w 6"/>
                <a:gd name="T1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 h="7">
                  <a:moveTo>
                    <a:pt x="0" y="2"/>
                  </a:move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1" y="3"/>
                  </a:cubicBezTo>
                  <a:cubicBezTo>
                    <a:pt x="1" y="3"/>
                    <a:pt x="1" y="3"/>
                    <a:pt x="1" y="3"/>
                  </a:cubicBezTo>
                  <a:cubicBezTo>
                    <a:pt x="1" y="3"/>
                    <a:pt x="1" y="3"/>
                    <a:pt x="2" y="3"/>
                  </a:cubicBezTo>
                  <a:cubicBezTo>
                    <a:pt x="2" y="3"/>
                    <a:pt x="2" y="4"/>
                    <a:pt x="3" y="4"/>
                  </a:cubicBezTo>
                  <a:cubicBezTo>
                    <a:pt x="3" y="4"/>
                    <a:pt x="3" y="5"/>
                    <a:pt x="3" y="5"/>
                  </a:cubicBezTo>
                  <a:cubicBezTo>
                    <a:pt x="3" y="5"/>
                    <a:pt x="4" y="6"/>
                    <a:pt x="4" y="6"/>
                  </a:cubicBezTo>
                  <a:cubicBezTo>
                    <a:pt x="4" y="6"/>
                    <a:pt x="4" y="7"/>
                    <a:pt x="4" y="7"/>
                  </a:cubicBezTo>
                  <a:cubicBezTo>
                    <a:pt x="4" y="7"/>
                    <a:pt x="4" y="7"/>
                    <a:pt x="4" y="7"/>
                  </a:cubicBezTo>
                  <a:cubicBezTo>
                    <a:pt x="4" y="7"/>
                    <a:pt x="4" y="7"/>
                    <a:pt x="4" y="7"/>
                  </a:cubicBezTo>
                  <a:cubicBezTo>
                    <a:pt x="4" y="7"/>
                    <a:pt x="4" y="7"/>
                    <a:pt x="4" y="7"/>
                  </a:cubicBezTo>
                  <a:cubicBezTo>
                    <a:pt x="4" y="7"/>
                    <a:pt x="4" y="7"/>
                    <a:pt x="4" y="7"/>
                  </a:cubicBezTo>
                  <a:cubicBezTo>
                    <a:pt x="4" y="7"/>
                    <a:pt x="5" y="7"/>
                    <a:pt x="5" y="7"/>
                  </a:cubicBezTo>
                  <a:cubicBezTo>
                    <a:pt x="5" y="7"/>
                    <a:pt x="5" y="6"/>
                    <a:pt x="5" y="6"/>
                  </a:cubicBezTo>
                  <a:cubicBezTo>
                    <a:pt x="5" y="6"/>
                    <a:pt x="5" y="6"/>
                    <a:pt x="5" y="6"/>
                  </a:cubicBezTo>
                  <a:cubicBezTo>
                    <a:pt x="5" y="6"/>
                    <a:pt x="5" y="6"/>
                    <a:pt x="5" y="6"/>
                  </a:cubicBezTo>
                  <a:cubicBezTo>
                    <a:pt x="5" y="6"/>
                    <a:pt x="5" y="6"/>
                    <a:pt x="6" y="6"/>
                  </a:cubicBezTo>
                  <a:cubicBezTo>
                    <a:pt x="6" y="6"/>
                    <a:pt x="6" y="6"/>
                    <a:pt x="6" y="6"/>
                  </a:cubicBezTo>
                  <a:cubicBezTo>
                    <a:pt x="6" y="6"/>
                    <a:pt x="6" y="6"/>
                    <a:pt x="6" y="6"/>
                  </a:cubicBezTo>
                  <a:cubicBezTo>
                    <a:pt x="6" y="6"/>
                    <a:pt x="6" y="6"/>
                    <a:pt x="6" y="6"/>
                  </a:cubicBezTo>
                  <a:cubicBezTo>
                    <a:pt x="6" y="6"/>
                    <a:pt x="6" y="6"/>
                    <a:pt x="6" y="6"/>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4"/>
                    <a:pt x="6" y="4"/>
                    <a:pt x="6" y="4"/>
                  </a:cubicBezTo>
                  <a:cubicBezTo>
                    <a:pt x="6" y="4"/>
                    <a:pt x="6" y="4"/>
                    <a:pt x="6" y="4"/>
                  </a:cubicBezTo>
                  <a:cubicBezTo>
                    <a:pt x="6" y="4"/>
                    <a:pt x="6" y="4"/>
                    <a:pt x="6" y="3"/>
                  </a:cubicBezTo>
                  <a:cubicBezTo>
                    <a:pt x="6" y="3"/>
                    <a:pt x="6" y="3"/>
                    <a:pt x="6" y="3"/>
                  </a:cubicBezTo>
                  <a:cubicBezTo>
                    <a:pt x="6" y="3"/>
                    <a:pt x="6" y="3"/>
                    <a:pt x="6" y="3"/>
                  </a:cubicBezTo>
                  <a:cubicBezTo>
                    <a:pt x="6" y="3"/>
                    <a:pt x="5" y="3"/>
                    <a:pt x="5" y="3"/>
                  </a:cubicBezTo>
                  <a:cubicBezTo>
                    <a:pt x="4" y="3"/>
                    <a:pt x="4" y="3"/>
                    <a:pt x="4" y="3"/>
                  </a:cubicBezTo>
                  <a:cubicBezTo>
                    <a:pt x="6" y="2"/>
                    <a:pt x="6" y="2"/>
                    <a:pt x="6" y="2"/>
                  </a:cubicBezTo>
                  <a:cubicBezTo>
                    <a:pt x="5" y="2"/>
                    <a:pt x="5" y="3"/>
                    <a:pt x="4" y="2"/>
                  </a:cubicBezTo>
                  <a:cubicBezTo>
                    <a:pt x="3" y="2"/>
                    <a:pt x="3" y="2"/>
                    <a:pt x="3" y="2"/>
                  </a:cubicBezTo>
                  <a:cubicBezTo>
                    <a:pt x="5" y="1"/>
                    <a:pt x="5" y="1"/>
                    <a:pt x="5" y="1"/>
                  </a:cubicBezTo>
                  <a:cubicBezTo>
                    <a:pt x="5" y="1"/>
                    <a:pt x="4" y="2"/>
                    <a:pt x="3" y="1"/>
                  </a:cubicBezTo>
                  <a:cubicBezTo>
                    <a:pt x="3" y="1"/>
                    <a:pt x="3" y="1"/>
                    <a:pt x="3" y="1"/>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1"/>
                  </a:cubicBezTo>
                  <a:cubicBezTo>
                    <a:pt x="2" y="1"/>
                    <a:pt x="2" y="1"/>
                    <a:pt x="2" y="1"/>
                  </a:cubicBezTo>
                  <a:cubicBezTo>
                    <a:pt x="2" y="1"/>
                    <a:pt x="2" y="1"/>
                    <a:pt x="2" y="1"/>
                  </a:cubicBezTo>
                  <a:cubicBezTo>
                    <a:pt x="2" y="1"/>
                    <a:pt x="2" y="1"/>
                    <a:pt x="2" y="1"/>
                  </a:cubicBezTo>
                  <a:cubicBezTo>
                    <a:pt x="2" y="1"/>
                    <a:pt x="2" y="1"/>
                    <a:pt x="2" y="1"/>
                  </a:cubicBezTo>
                  <a:cubicBezTo>
                    <a:pt x="1" y="1"/>
                    <a:pt x="1" y="2"/>
                    <a:pt x="0" y="1"/>
                  </a:cubicBezTo>
                  <a:cubicBezTo>
                    <a:pt x="0" y="1"/>
                    <a:pt x="0" y="1"/>
                    <a:pt x="0" y="1"/>
                  </a:cubicBezTo>
                  <a:cubicBezTo>
                    <a:pt x="0" y="1"/>
                    <a:pt x="0" y="1"/>
                    <a:pt x="0" y="1"/>
                  </a:cubicBezTo>
                  <a:cubicBezTo>
                    <a:pt x="0" y="1"/>
                    <a:pt x="0" y="1"/>
                    <a:pt x="0" y="1"/>
                  </a:cubicBezTo>
                  <a:cubicBezTo>
                    <a:pt x="0" y="1"/>
                    <a:pt x="0" y="1"/>
                    <a:pt x="0" y="2"/>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2" name="Freeform 32"/>
            <p:cNvSpPr/>
            <p:nvPr/>
          </p:nvSpPr>
          <p:spPr bwMode="auto">
            <a:xfrm>
              <a:off x="319087" y="33338"/>
              <a:ext cx="111125" cy="131763"/>
            </a:xfrm>
            <a:custGeom>
              <a:avLst/>
              <a:gdLst>
                <a:gd name="T0" fmla="*/ 8 w 10"/>
                <a:gd name="T1" fmla="*/ 0 h 12"/>
                <a:gd name="T2" fmla="*/ 6 w 10"/>
                <a:gd name="T3" fmla="*/ 0 h 12"/>
                <a:gd name="T4" fmla="*/ 7 w 10"/>
                <a:gd name="T5" fmla="*/ 2 h 12"/>
                <a:gd name="T6" fmla="*/ 8 w 10"/>
                <a:gd name="T7" fmla="*/ 4 h 12"/>
                <a:gd name="T8" fmla="*/ 8 w 10"/>
                <a:gd name="T9" fmla="*/ 5 h 12"/>
                <a:gd name="T10" fmla="*/ 8 w 10"/>
                <a:gd name="T11" fmla="*/ 7 h 12"/>
                <a:gd name="T12" fmla="*/ 8 w 10"/>
                <a:gd name="T13" fmla="*/ 8 h 12"/>
                <a:gd name="T14" fmla="*/ 8 w 10"/>
                <a:gd name="T15" fmla="*/ 9 h 12"/>
                <a:gd name="T16" fmla="*/ 6 w 10"/>
                <a:gd name="T17" fmla="*/ 11 h 12"/>
                <a:gd name="T18" fmla="*/ 4 w 10"/>
                <a:gd name="T19" fmla="*/ 11 h 12"/>
                <a:gd name="T20" fmla="*/ 4 w 10"/>
                <a:gd name="T21" fmla="*/ 11 h 12"/>
                <a:gd name="T22" fmla="*/ 2 w 10"/>
                <a:gd name="T23" fmla="*/ 9 h 12"/>
                <a:gd name="T24" fmla="*/ 2 w 10"/>
                <a:gd name="T25" fmla="*/ 7 h 12"/>
                <a:gd name="T26" fmla="*/ 3 w 10"/>
                <a:gd name="T27" fmla="*/ 6 h 12"/>
                <a:gd name="T28" fmla="*/ 3 w 10"/>
                <a:gd name="T29" fmla="*/ 6 h 12"/>
                <a:gd name="T30" fmla="*/ 2 w 10"/>
                <a:gd name="T31" fmla="*/ 5 h 12"/>
                <a:gd name="T32" fmla="*/ 3 w 10"/>
                <a:gd name="T33" fmla="*/ 4 h 12"/>
                <a:gd name="T34" fmla="*/ 3 w 10"/>
                <a:gd name="T35" fmla="*/ 3 h 12"/>
                <a:gd name="T36" fmla="*/ 4 w 10"/>
                <a:gd name="T37" fmla="*/ 0 h 12"/>
                <a:gd name="T38" fmla="*/ 3 w 10"/>
                <a:gd name="T39" fmla="*/ 0 h 12"/>
                <a:gd name="T40" fmla="*/ 3 w 10"/>
                <a:gd name="T41" fmla="*/ 0 h 12"/>
                <a:gd name="T42" fmla="*/ 0 w 10"/>
                <a:gd name="T43" fmla="*/ 3 h 12"/>
                <a:gd name="T44" fmla="*/ 0 w 10"/>
                <a:gd name="T45" fmla="*/ 5 h 12"/>
                <a:gd name="T46" fmla="*/ 0 w 10"/>
                <a:gd name="T47" fmla="*/ 5 h 12"/>
                <a:gd name="T48" fmla="*/ 0 w 10"/>
                <a:gd name="T49" fmla="*/ 7 h 12"/>
                <a:gd name="T50" fmla="*/ 1 w 10"/>
                <a:gd name="T51" fmla="*/ 8 h 12"/>
                <a:gd name="T52" fmla="*/ 2 w 10"/>
                <a:gd name="T53" fmla="*/ 10 h 12"/>
                <a:gd name="T54" fmla="*/ 5 w 10"/>
                <a:gd name="T55" fmla="*/ 12 h 12"/>
                <a:gd name="T56" fmla="*/ 6 w 10"/>
                <a:gd name="T57" fmla="*/ 11 h 12"/>
                <a:gd name="T58" fmla="*/ 8 w 10"/>
                <a:gd name="T59" fmla="*/ 10 h 12"/>
                <a:gd name="T60" fmla="*/ 8 w 10"/>
                <a:gd name="T61" fmla="*/ 7 h 12"/>
                <a:gd name="T62" fmla="*/ 9 w 10"/>
                <a:gd name="T63" fmla="*/ 7 h 12"/>
                <a:gd name="T64" fmla="*/ 9 w 10"/>
                <a:gd name="T65" fmla="*/ 4 h 12"/>
                <a:gd name="T66" fmla="*/ 8 w 10"/>
                <a:gd name="T6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 h="12">
                  <a:moveTo>
                    <a:pt x="8" y="0"/>
                  </a:moveTo>
                  <a:cubicBezTo>
                    <a:pt x="7" y="0"/>
                    <a:pt x="7" y="0"/>
                    <a:pt x="6" y="0"/>
                  </a:cubicBezTo>
                  <a:cubicBezTo>
                    <a:pt x="6" y="0"/>
                    <a:pt x="7" y="2"/>
                    <a:pt x="7" y="2"/>
                  </a:cubicBezTo>
                  <a:cubicBezTo>
                    <a:pt x="8" y="3"/>
                    <a:pt x="8" y="4"/>
                    <a:pt x="8" y="4"/>
                  </a:cubicBezTo>
                  <a:cubicBezTo>
                    <a:pt x="7" y="5"/>
                    <a:pt x="8" y="5"/>
                    <a:pt x="8" y="5"/>
                  </a:cubicBezTo>
                  <a:cubicBezTo>
                    <a:pt x="8" y="6"/>
                    <a:pt x="8" y="6"/>
                    <a:pt x="8" y="7"/>
                  </a:cubicBezTo>
                  <a:cubicBezTo>
                    <a:pt x="7" y="8"/>
                    <a:pt x="8" y="8"/>
                    <a:pt x="8" y="8"/>
                  </a:cubicBezTo>
                  <a:cubicBezTo>
                    <a:pt x="8" y="8"/>
                    <a:pt x="8" y="9"/>
                    <a:pt x="8" y="9"/>
                  </a:cubicBezTo>
                  <a:cubicBezTo>
                    <a:pt x="7" y="9"/>
                    <a:pt x="6" y="11"/>
                    <a:pt x="6" y="11"/>
                  </a:cubicBezTo>
                  <a:cubicBezTo>
                    <a:pt x="6" y="11"/>
                    <a:pt x="5" y="11"/>
                    <a:pt x="4" y="11"/>
                  </a:cubicBezTo>
                  <a:cubicBezTo>
                    <a:pt x="4" y="11"/>
                    <a:pt x="4" y="11"/>
                    <a:pt x="4" y="11"/>
                  </a:cubicBezTo>
                  <a:cubicBezTo>
                    <a:pt x="3" y="10"/>
                    <a:pt x="2" y="10"/>
                    <a:pt x="2" y="9"/>
                  </a:cubicBezTo>
                  <a:cubicBezTo>
                    <a:pt x="2" y="9"/>
                    <a:pt x="2" y="8"/>
                    <a:pt x="2" y="7"/>
                  </a:cubicBezTo>
                  <a:cubicBezTo>
                    <a:pt x="2" y="7"/>
                    <a:pt x="2" y="6"/>
                    <a:pt x="3" y="6"/>
                  </a:cubicBezTo>
                  <a:cubicBezTo>
                    <a:pt x="3" y="6"/>
                    <a:pt x="3" y="6"/>
                    <a:pt x="3" y="6"/>
                  </a:cubicBezTo>
                  <a:cubicBezTo>
                    <a:pt x="3" y="6"/>
                    <a:pt x="2" y="5"/>
                    <a:pt x="2" y="5"/>
                  </a:cubicBezTo>
                  <a:cubicBezTo>
                    <a:pt x="2" y="5"/>
                    <a:pt x="3" y="4"/>
                    <a:pt x="3" y="4"/>
                  </a:cubicBezTo>
                  <a:cubicBezTo>
                    <a:pt x="3" y="4"/>
                    <a:pt x="3" y="3"/>
                    <a:pt x="3" y="3"/>
                  </a:cubicBezTo>
                  <a:cubicBezTo>
                    <a:pt x="3" y="2"/>
                    <a:pt x="4" y="0"/>
                    <a:pt x="4" y="0"/>
                  </a:cubicBezTo>
                  <a:cubicBezTo>
                    <a:pt x="4" y="0"/>
                    <a:pt x="3" y="0"/>
                    <a:pt x="3" y="0"/>
                  </a:cubicBezTo>
                  <a:cubicBezTo>
                    <a:pt x="3" y="0"/>
                    <a:pt x="3" y="0"/>
                    <a:pt x="3" y="0"/>
                  </a:cubicBezTo>
                  <a:cubicBezTo>
                    <a:pt x="2" y="0"/>
                    <a:pt x="0" y="3"/>
                    <a:pt x="0" y="3"/>
                  </a:cubicBezTo>
                  <a:cubicBezTo>
                    <a:pt x="0" y="4"/>
                    <a:pt x="0" y="5"/>
                    <a:pt x="0" y="5"/>
                  </a:cubicBezTo>
                  <a:cubicBezTo>
                    <a:pt x="0" y="5"/>
                    <a:pt x="0" y="5"/>
                    <a:pt x="0" y="5"/>
                  </a:cubicBezTo>
                  <a:cubicBezTo>
                    <a:pt x="0" y="5"/>
                    <a:pt x="0" y="7"/>
                    <a:pt x="0" y="7"/>
                  </a:cubicBezTo>
                  <a:cubicBezTo>
                    <a:pt x="0" y="8"/>
                    <a:pt x="1" y="8"/>
                    <a:pt x="1" y="8"/>
                  </a:cubicBezTo>
                  <a:cubicBezTo>
                    <a:pt x="1" y="7"/>
                    <a:pt x="1" y="9"/>
                    <a:pt x="2" y="10"/>
                  </a:cubicBezTo>
                  <a:cubicBezTo>
                    <a:pt x="2" y="10"/>
                    <a:pt x="3" y="12"/>
                    <a:pt x="5" y="12"/>
                  </a:cubicBezTo>
                  <a:cubicBezTo>
                    <a:pt x="5" y="12"/>
                    <a:pt x="6" y="12"/>
                    <a:pt x="6" y="11"/>
                  </a:cubicBezTo>
                  <a:cubicBezTo>
                    <a:pt x="6" y="11"/>
                    <a:pt x="8" y="10"/>
                    <a:pt x="8" y="10"/>
                  </a:cubicBezTo>
                  <a:cubicBezTo>
                    <a:pt x="8" y="9"/>
                    <a:pt x="8" y="8"/>
                    <a:pt x="8" y="7"/>
                  </a:cubicBezTo>
                  <a:cubicBezTo>
                    <a:pt x="8" y="7"/>
                    <a:pt x="9" y="8"/>
                    <a:pt x="9" y="7"/>
                  </a:cubicBezTo>
                  <a:cubicBezTo>
                    <a:pt x="9" y="7"/>
                    <a:pt x="10" y="5"/>
                    <a:pt x="9" y="4"/>
                  </a:cubicBezTo>
                  <a:cubicBezTo>
                    <a:pt x="9" y="4"/>
                    <a:pt x="9" y="1"/>
                    <a:pt x="8" y="0"/>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3" name="Freeform 33"/>
            <p:cNvSpPr/>
            <p:nvPr/>
          </p:nvSpPr>
          <p:spPr bwMode="auto">
            <a:xfrm>
              <a:off x="22225" y="165100"/>
              <a:ext cx="44450" cy="55563"/>
            </a:xfrm>
            <a:custGeom>
              <a:avLst/>
              <a:gdLst>
                <a:gd name="T0" fmla="*/ 4 w 4"/>
                <a:gd name="T1" fmla="*/ 1 h 5"/>
                <a:gd name="T2" fmla="*/ 4 w 4"/>
                <a:gd name="T3" fmla="*/ 2 h 5"/>
                <a:gd name="T4" fmla="*/ 1 w 4"/>
                <a:gd name="T5" fmla="*/ 5 h 5"/>
                <a:gd name="T6" fmla="*/ 0 w 4"/>
                <a:gd name="T7" fmla="*/ 5 h 5"/>
                <a:gd name="T8" fmla="*/ 0 w 4"/>
                <a:gd name="T9" fmla="*/ 5 h 5"/>
                <a:gd name="T10" fmla="*/ 1 w 4"/>
                <a:gd name="T11" fmla="*/ 4 h 5"/>
                <a:gd name="T12" fmla="*/ 1 w 4"/>
                <a:gd name="T13" fmla="*/ 2 h 5"/>
                <a:gd name="T14" fmla="*/ 2 w 4"/>
                <a:gd name="T15" fmla="*/ 1 h 5"/>
                <a:gd name="T16" fmla="*/ 3 w 4"/>
                <a:gd name="T17" fmla="*/ 1 h 5"/>
                <a:gd name="T18" fmla="*/ 4 w 4"/>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1"/>
                  </a:moveTo>
                  <a:cubicBezTo>
                    <a:pt x="4" y="1"/>
                    <a:pt x="4" y="2"/>
                    <a:pt x="4" y="2"/>
                  </a:cubicBezTo>
                  <a:cubicBezTo>
                    <a:pt x="3" y="3"/>
                    <a:pt x="1" y="5"/>
                    <a:pt x="1" y="5"/>
                  </a:cubicBezTo>
                  <a:cubicBezTo>
                    <a:pt x="1" y="5"/>
                    <a:pt x="1" y="5"/>
                    <a:pt x="0" y="5"/>
                  </a:cubicBezTo>
                  <a:cubicBezTo>
                    <a:pt x="0" y="5"/>
                    <a:pt x="0" y="5"/>
                    <a:pt x="0" y="5"/>
                  </a:cubicBezTo>
                  <a:cubicBezTo>
                    <a:pt x="1" y="4"/>
                    <a:pt x="1" y="4"/>
                    <a:pt x="1" y="4"/>
                  </a:cubicBezTo>
                  <a:cubicBezTo>
                    <a:pt x="1" y="3"/>
                    <a:pt x="1" y="2"/>
                    <a:pt x="1" y="2"/>
                  </a:cubicBezTo>
                  <a:cubicBezTo>
                    <a:pt x="2" y="2"/>
                    <a:pt x="2" y="1"/>
                    <a:pt x="2" y="1"/>
                  </a:cubicBezTo>
                  <a:cubicBezTo>
                    <a:pt x="2" y="1"/>
                    <a:pt x="2" y="0"/>
                    <a:pt x="3" y="1"/>
                  </a:cubicBezTo>
                  <a:cubicBezTo>
                    <a:pt x="3" y="1"/>
                    <a:pt x="4" y="1"/>
                    <a:pt x="4" y="1"/>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4" name="Freeform 34"/>
            <p:cNvSpPr/>
            <p:nvPr/>
          </p:nvSpPr>
          <p:spPr bwMode="auto">
            <a:xfrm>
              <a:off x="0" y="133350"/>
              <a:ext cx="77788" cy="87313"/>
            </a:xfrm>
            <a:custGeom>
              <a:avLst/>
              <a:gdLst>
                <a:gd name="T0" fmla="*/ 7 w 7"/>
                <a:gd name="T1" fmla="*/ 2 h 8"/>
                <a:gd name="T2" fmla="*/ 7 w 7"/>
                <a:gd name="T3" fmla="*/ 2 h 8"/>
                <a:gd name="T4" fmla="*/ 7 w 7"/>
                <a:gd name="T5" fmla="*/ 2 h 8"/>
                <a:gd name="T6" fmla="*/ 6 w 7"/>
                <a:gd name="T7" fmla="*/ 2 h 8"/>
                <a:gd name="T8" fmla="*/ 6 w 7"/>
                <a:gd name="T9" fmla="*/ 2 h 8"/>
                <a:gd name="T10" fmla="*/ 6 w 7"/>
                <a:gd name="T11" fmla="*/ 3 h 8"/>
                <a:gd name="T12" fmla="*/ 6 w 7"/>
                <a:gd name="T13" fmla="*/ 4 h 8"/>
                <a:gd name="T14" fmla="*/ 6 w 7"/>
                <a:gd name="T15" fmla="*/ 4 h 8"/>
                <a:gd name="T16" fmla="*/ 5 w 7"/>
                <a:gd name="T17" fmla="*/ 4 h 8"/>
                <a:gd name="T18" fmla="*/ 4 w 7"/>
                <a:gd name="T19" fmla="*/ 4 h 8"/>
                <a:gd name="T20" fmla="*/ 3 w 7"/>
                <a:gd name="T21" fmla="*/ 5 h 8"/>
                <a:gd name="T22" fmla="*/ 3 w 7"/>
                <a:gd name="T23" fmla="*/ 7 h 8"/>
                <a:gd name="T24" fmla="*/ 2 w 7"/>
                <a:gd name="T25" fmla="*/ 8 h 8"/>
                <a:gd name="T26" fmla="*/ 2 w 7"/>
                <a:gd name="T27" fmla="*/ 8 h 8"/>
                <a:gd name="T28" fmla="*/ 2 w 7"/>
                <a:gd name="T29" fmla="*/ 8 h 8"/>
                <a:gd name="T30" fmla="*/ 2 w 7"/>
                <a:gd name="T31" fmla="*/ 7 h 8"/>
                <a:gd name="T32" fmla="*/ 2 w 7"/>
                <a:gd name="T33" fmla="*/ 7 h 8"/>
                <a:gd name="T34" fmla="*/ 2 w 7"/>
                <a:gd name="T35" fmla="*/ 7 h 8"/>
                <a:gd name="T36" fmla="*/ 2 w 7"/>
                <a:gd name="T37" fmla="*/ 7 h 8"/>
                <a:gd name="T38" fmla="*/ 1 w 7"/>
                <a:gd name="T39" fmla="*/ 7 h 8"/>
                <a:gd name="T40" fmla="*/ 1 w 7"/>
                <a:gd name="T41" fmla="*/ 6 h 8"/>
                <a:gd name="T42" fmla="*/ 1 w 7"/>
                <a:gd name="T43" fmla="*/ 6 h 8"/>
                <a:gd name="T44" fmla="*/ 1 w 7"/>
                <a:gd name="T45" fmla="*/ 6 h 8"/>
                <a:gd name="T46" fmla="*/ 1 w 7"/>
                <a:gd name="T47" fmla="*/ 6 h 8"/>
                <a:gd name="T48" fmla="*/ 1 w 7"/>
                <a:gd name="T49" fmla="*/ 6 h 8"/>
                <a:gd name="T50" fmla="*/ 1 w 7"/>
                <a:gd name="T51" fmla="*/ 6 h 8"/>
                <a:gd name="T52" fmla="*/ 1 w 7"/>
                <a:gd name="T53" fmla="*/ 6 h 8"/>
                <a:gd name="T54" fmla="*/ 1 w 7"/>
                <a:gd name="T55" fmla="*/ 6 h 8"/>
                <a:gd name="T56" fmla="*/ 1 w 7"/>
                <a:gd name="T57" fmla="*/ 6 h 8"/>
                <a:gd name="T58" fmla="*/ 1 w 7"/>
                <a:gd name="T59" fmla="*/ 6 h 8"/>
                <a:gd name="T60" fmla="*/ 1 w 7"/>
                <a:gd name="T61" fmla="*/ 5 h 8"/>
                <a:gd name="T62" fmla="*/ 0 w 7"/>
                <a:gd name="T63" fmla="*/ 5 h 8"/>
                <a:gd name="T64" fmla="*/ 0 w 7"/>
                <a:gd name="T65" fmla="*/ 5 h 8"/>
                <a:gd name="T66" fmla="*/ 0 w 7"/>
                <a:gd name="T67" fmla="*/ 4 h 8"/>
                <a:gd name="T68" fmla="*/ 0 w 7"/>
                <a:gd name="T69" fmla="*/ 4 h 8"/>
                <a:gd name="T70" fmla="*/ 0 w 7"/>
                <a:gd name="T71" fmla="*/ 4 h 8"/>
                <a:gd name="T72" fmla="*/ 0 w 7"/>
                <a:gd name="T73" fmla="*/ 4 h 8"/>
                <a:gd name="T74" fmla="*/ 0 w 7"/>
                <a:gd name="T75" fmla="*/ 4 h 8"/>
                <a:gd name="T76" fmla="*/ 1 w 7"/>
                <a:gd name="T77" fmla="*/ 3 h 8"/>
                <a:gd name="T78" fmla="*/ 1 w 7"/>
                <a:gd name="T79" fmla="*/ 2 h 8"/>
                <a:gd name="T80" fmla="*/ 1 w 7"/>
                <a:gd name="T81" fmla="*/ 2 h 8"/>
                <a:gd name="T82" fmla="*/ 1 w 7"/>
                <a:gd name="T83" fmla="*/ 1 h 8"/>
                <a:gd name="T84" fmla="*/ 2 w 7"/>
                <a:gd name="T85" fmla="*/ 1 h 8"/>
                <a:gd name="T86" fmla="*/ 2 w 7"/>
                <a:gd name="T87" fmla="*/ 1 h 8"/>
                <a:gd name="T88" fmla="*/ 4 w 7"/>
                <a:gd name="T89" fmla="*/ 1 h 8"/>
                <a:gd name="T90" fmla="*/ 5 w 7"/>
                <a:gd name="T91" fmla="*/ 1 h 8"/>
                <a:gd name="T92" fmla="*/ 5 w 7"/>
                <a:gd name="T93" fmla="*/ 1 h 8"/>
                <a:gd name="T94" fmla="*/ 5 w 7"/>
                <a:gd name="T95" fmla="*/ 1 h 8"/>
                <a:gd name="T96" fmla="*/ 5 w 7"/>
                <a:gd name="T97" fmla="*/ 1 h 8"/>
                <a:gd name="T98" fmla="*/ 5 w 7"/>
                <a:gd name="T99" fmla="*/ 1 h 8"/>
                <a:gd name="T100" fmla="*/ 5 w 7"/>
                <a:gd name="T101" fmla="*/ 1 h 8"/>
                <a:gd name="T102" fmla="*/ 5 w 7"/>
                <a:gd name="T103" fmla="*/ 1 h 8"/>
                <a:gd name="T104" fmla="*/ 5 w 7"/>
                <a:gd name="T105" fmla="*/ 1 h 8"/>
                <a:gd name="T106" fmla="*/ 5 w 7"/>
                <a:gd name="T107" fmla="*/ 1 h 8"/>
                <a:gd name="T108" fmla="*/ 5 w 7"/>
                <a:gd name="T109" fmla="*/ 1 h 8"/>
                <a:gd name="T110" fmla="*/ 5 w 7"/>
                <a:gd name="T111" fmla="*/ 1 h 8"/>
                <a:gd name="T112" fmla="*/ 5 w 7"/>
                <a:gd name="T113" fmla="*/ 1 h 8"/>
                <a:gd name="T114" fmla="*/ 6 w 7"/>
                <a:gd name="T115" fmla="*/ 2 h 8"/>
                <a:gd name="T116" fmla="*/ 6 w 7"/>
                <a:gd name="T117" fmla="*/ 2 h 8"/>
                <a:gd name="T118" fmla="*/ 6 w 7"/>
                <a:gd name="T119" fmla="*/ 2 h 8"/>
                <a:gd name="T120" fmla="*/ 7 w 7"/>
                <a:gd name="T121" fmla="*/ 2 h 8"/>
                <a:gd name="T122" fmla="*/ 7 w 7"/>
                <a:gd name="T1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 h="8">
                  <a:moveTo>
                    <a:pt x="7" y="2"/>
                  </a:moveTo>
                  <a:cubicBezTo>
                    <a:pt x="7" y="2"/>
                    <a:pt x="7" y="2"/>
                    <a:pt x="7" y="2"/>
                  </a:cubicBezTo>
                  <a:cubicBezTo>
                    <a:pt x="7" y="2"/>
                    <a:pt x="7" y="2"/>
                    <a:pt x="7" y="2"/>
                  </a:cubicBezTo>
                  <a:cubicBezTo>
                    <a:pt x="7" y="2"/>
                    <a:pt x="7" y="2"/>
                    <a:pt x="6" y="2"/>
                  </a:cubicBezTo>
                  <a:cubicBezTo>
                    <a:pt x="6" y="2"/>
                    <a:pt x="6" y="2"/>
                    <a:pt x="6" y="2"/>
                  </a:cubicBezTo>
                  <a:cubicBezTo>
                    <a:pt x="6" y="3"/>
                    <a:pt x="6" y="3"/>
                    <a:pt x="6" y="3"/>
                  </a:cubicBezTo>
                  <a:cubicBezTo>
                    <a:pt x="6" y="3"/>
                    <a:pt x="6" y="3"/>
                    <a:pt x="6" y="4"/>
                  </a:cubicBezTo>
                  <a:cubicBezTo>
                    <a:pt x="6" y="4"/>
                    <a:pt x="6" y="4"/>
                    <a:pt x="6" y="4"/>
                  </a:cubicBezTo>
                  <a:cubicBezTo>
                    <a:pt x="6" y="4"/>
                    <a:pt x="5" y="4"/>
                    <a:pt x="5" y="4"/>
                  </a:cubicBezTo>
                  <a:cubicBezTo>
                    <a:pt x="4" y="3"/>
                    <a:pt x="4" y="4"/>
                    <a:pt x="4" y="4"/>
                  </a:cubicBezTo>
                  <a:cubicBezTo>
                    <a:pt x="4" y="4"/>
                    <a:pt x="4" y="5"/>
                    <a:pt x="3" y="5"/>
                  </a:cubicBezTo>
                  <a:cubicBezTo>
                    <a:pt x="3" y="5"/>
                    <a:pt x="3" y="6"/>
                    <a:pt x="3" y="7"/>
                  </a:cubicBezTo>
                  <a:cubicBezTo>
                    <a:pt x="3" y="7"/>
                    <a:pt x="3" y="7"/>
                    <a:pt x="2" y="8"/>
                  </a:cubicBezTo>
                  <a:cubicBezTo>
                    <a:pt x="2" y="8"/>
                    <a:pt x="2" y="8"/>
                    <a:pt x="2" y="8"/>
                  </a:cubicBezTo>
                  <a:cubicBezTo>
                    <a:pt x="2" y="8"/>
                    <a:pt x="2" y="8"/>
                    <a:pt x="2" y="8"/>
                  </a:cubicBezTo>
                  <a:cubicBezTo>
                    <a:pt x="2" y="8"/>
                    <a:pt x="2" y="7"/>
                    <a:pt x="2" y="7"/>
                  </a:cubicBezTo>
                  <a:cubicBezTo>
                    <a:pt x="2" y="7"/>
                    <a:pt x="2" y="7"/>
                    <a:pt x="2" y="7"/>
                  </a:cubicBezTo>
                  <a:cubicBezTo>
                    <a:pt x="2" y="7"/>
                    <a:pt x="2" y="7"/>
                    <a:pt x="2" y="7"/>
                  </a:cubicBezTo>
                  <a:cubicBezTo>
                    <a:pt x="2" y="7"/>
                    <a:pt x="2" y="7"/>
                    <a:pt x="2" y="7"/>
                  </a:cubicBezTo>
                  <a:cubicBezTo>
                    <a:pt x="2" y="7"/>
                    <a:pt x="1" y="7"/>
                    <a:pt x="1" y="7"/>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5"/>
                    <a:pt x="1" y="5"/>
                  </a:cubicBezTo>
                  <a:cubicBezTo>
                    <a:pt x="1" y="5"/>
                    <a:pt x="0" y="5"/>
                    <a:pt x="0" y="5"/>
                  </a:cubicBezTo>
                  <a:cubicBezTo>
                    <a:pt x="0" y="5"/>
                    <a:pt x="0" y="5"/>
                    <a:pt x="0" y="5"/>
                  </a:cubicBezTo>
                  <a:cubicBezTo>
                    <a:pt x="0" y="4"/>
                    <a:pt x="0" y="4"/>
                    <a:pt x="0" y="4"/>
                  </a:cubicBezTo>
                  <a:cubicBezTo>
                    <a:pt x="0" y="4"/>
                    <a:pt x="0" y="4"/>
                    <a:pt x="0" y="4"/>
                  </a:cubicBezTo>
                  <a:cubicBezTo>
                    <a:pt x="0" y="4"/>
                    <a:pt x="0" y="4"/>
                    <a:pt x="0" y="4"/>
                  </a:cubicBezTo>
                  <a:cubicBezTo>
                    <a:pt x="0" y="4"/>
                    <a:pt x="0" y="4"/>
                    <a:pt x="0" y="4"/>
                  </a:cubicBezTo>
                  <a:cubicBezTo>
                    <a:pt x="0" y="4"/>
                    <a:pt x="0" y="4"/>
                    <a:pt x="0" y="4"/>
                  </a:cubicBezTo>
                  <a:cubicBezTo>
                    <a:pt x="0" y="3"/>
                    <a:pt x="1" y="3"/>
                    <a:pt x="1" y="3"/>
                  </a:cubicBezTo>
                  <a:cubicBezTo>
                    <a:pt x="1" y="3"/>
                    <a:pt x="1" y="2"/>
                    <a:pt x="1" y="2"/>
                  </a:cubicBezTo>
                  <a:cubicBezTo>
                    <a:pt x="1" y="2"/>
                    <a:pt x="1" y="2"/>
                    <a:pt x="1" y="2"/>
                  </a:cubicBezTo>
                  <a:cubicBezTo>
                    <a:pt x="1" y="2"/>
                    <a:pt x="1" y="1"/>
                    <a:pt x="1" y="1"/>
                  </a:cubicBezTo>
                  <a:cubicBezTo>
                    <a:pt x="1" y="1"/>
                    <a:pt x="2" y="1"/>
                    <a:pt x="2" y="1"/>
                  </a:cubicBezTo>
                  <a:cubicBezTo>
                    <a:pt x="2" y="1"/>
                    <a:pt x="2" y="1"/>
                    <a:pt x="2" y="1"/>
                  </a:cubicBezTo>
                  <a:cubicBezTo>
                    <a:pt x="2" y="0"/>
                    <a:pt x="4" y="0"/>
                    <a:pt x="4" y="1"/>
                  </a:cubicBezTo>
                  <a:cubicBezTo>
                    <a:pt x="4" y="1"/>
                    <a:pt x="4"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6" y="1"/>
                    <a:pt x="6" y="2"/>
                  </a:cubicBezTo>
                  <a:cubicBezTo>
                    <a:pt x="6" y="2"/>
                    <a:pt x="6" y="2"/>
                    <a:pt x="6" y="2"/>
                  </a:cubicBezTo>
                  <a:cubicBezTo>
                    <a:pt x="6" y="2"/>
                    <a:pt x="6" y="2"/>
                    <a:pt x="6" y="2"/>
                  </a:cubicBezTo>
                  <a:cubicBezTo>
                    <a:pt x="7" y="2"/>
                    <a:pt x="7" y="2"/>
                    <a:pt x="7" y="2"/>
                  </a:cubicBezTo>
                  <a:cubicBezTo>
                    <a:pt x="7" y="2"/>
                    <a:pt x="7" y="2"/>
                    <a:pt x="7" y="2"/>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5" name="Freeform 35"/>
            <p:cNvSpPr/>
            <p:nvPr/>
          </p:nvSpPr>
          <p:spPr bwMode="auto">
            <a:xfrm>
              <a:off x="0" y="142875"/>
              <a:ext cx="77788" cy="77788"/>
            </a:xfrm>
            <a:custGeom>
              <a:avLst/>
              <a:gdLst>
                <a:gd name="T0" fmla="*/ 7 w 7"/>
                <a:gd name="T1" fmla="*/ 1 h 7"/>
                <a:gd name="T2" fmla="*/ 7 w 7"/>
                <a:gd name="T3" fmla="*/ 1 h 7"/>
                <a:gd name="T4" fmla="*/ 7 w 7"/>
                <a:gd name="T5" fmla="*/ 1 h 7"/>
                <a:gd name="T6" fmla="*/ 6 w 7"/>
                <a:gd name="T7" fmla="*/ 1 h 7"/>
                <a:gd name="T8" fmla="*/ 6 w 7"/>
                <a:gd name="T9" fmla="*/ 1 h 7"/>
                <a:gd name="T10" fmla="*/ 6 w 7"/>
                <a:gd name="T11" fmla="*/ 2 h 7"/>
                <a:gd name="T12" fmla="*/ 6 w 7"/>
                <a:gd name="T13" fmla="*/ 3 h 7"/>
                <a:gd name="T14" fmla="*/ 6 w 7"/>
                <a:gd name="T15" fmla="*/ 3 h 7"/>
                <a:gd name="T16" fmla="*/ 5 w 7"/>
                <a:gd name="T17" fmla="*/ 3 h 7"/>
                <a:gd name="T18" fmla="*/ 4 w 7"/>
                <a:gd name="T19" fmla="*/ 3 h 7"/>
                <a:gd name="T20" fmla="*/ 3 w 7"/>
                <a:gd name="T21" fmla="*/ 4 h 7"/>
                <a:gd name="T22" fmla="*/ 3 w 7"/>
                <a:gd name="T23" fmla="*/ 6 h 7"/>
                <a:gd name="T24" fmla="*/ 2 w 7"/>
                <a:gd name="T25" fmla="*/ 7 h 7"/>
                <a:gd name="T26" fmla="*/ 2 w 7"/>
                <a:gd name="T27" fmla="*/ 7 h 7"/>
                <a:gd name="T28" fmla="*/ 2 w 7"/>
                <a:gd name="T29" fmla="*/ 7 h 7"/>
                <a:gd name="T30" fmla="*/ 2 w 7"/>
                <a:gd name="T31" fmla="*/ 6 h 7"/>
                <a:gd name="T32" fmla="*/ 2 w 7"/>
                <a:gd name="T33" fmla="*/ 6 h 7"/>
                <a:gd name="T34" fmla="*/ 2 w 7"/>
                <a:gd name="T35" fmla="*/ 6 h 7"/>
                <a:gd name="T36" fmla="*/ 2 w 7"/>
                <a:gd name="T37" fmla="*/ 6 h 7"/>
                <a:gd name="T38" fmla="*/ 1 w 7"/>
                <a:gd name="T39" fmla="*/ 6 h 7"/>
                <a:gd name="T40" fmla="*/ 1 w 7"/>
                <a:gd name="T41" fmla="*/ 5 h 7"/>
                <a:gd name="T42" fmla="*/ 1 w 7"/>
                <a:gd name="T43" fmla="*/ 5 h 7"/>
                <a:gd name="T44" fmla="*/ 1 w 7"/>
                <a:gd name="T45" fmla="*/ 5 h 7"/>
                <a:gd name="T46" fmla="*/ 1 w 7"/>
                <a:gd name="T47" fmla="*/ 5 h 7"/>
                <a:gd name="T48" fmla="*/ 1 w 7"/>
                <a:gd name="T49" fmla="*/ 5 h 7"/>
                <a:gd name="T50" fmla="*/ 1 w 7"/>
                <a:gd name="T51" fmla="*/ 5 h 7"/>
                <a:gd name="T52" fmla="*/ 1 w 7"/>
                <a:gd name="T53" fmla="*/ 5 h 7"/>
                <a:gd name="T54" fmla="*/ 1 w 7"/>
                <a:gd name="T55" fmla="*/ 5 h 7"/>
                <a:gd name="T56" fmla="*/ 1 w 7"/>
                <a:gd name="T57" fmla="*/ 5 h 7"/>
                <a:gd name="T58" fmla="*/ 1 w 7"/>
                <a:gd name="T59" fmla="*/ 5 h 7"/>
                <a:gd name="T60" fmla="*/ 1 w 7"/>
                <a:gd name="T61" fmla="*/ 4 h 7"/>
                <a:gd name="T62" fmla="*/ 0 w 7"/>
                <a:gd name="T63" fmla="*/ 4 h 7"/>
                <a:gd name="T64" fmla="*/ 0 w 7"/>
                <a:gd name="T65" fmla="*/ 4 h 7"/>
                <a:gd name="T66" fmla="*/ 0 w 7"/>
                <a:gd name="T67" fmla="*/ 3 h 7"/>
                <a:gd name="T68" fmla="*/ 0 w 7"/>
                <a:gd name="T69" fmla="*/ 3 h 7"/>
                <a:gd name="T70" fmla="*/ 0 w 7"/>
                <a:gd name="T71" fmla="*/ 3 h 7"/>
                <a:gd name="T72" fmla="*/ 0 w 7"/>
                <a:gd name="T73" fmla="*/ 3 h 7"/>
                <a:gd name="T74" fmla="*/ 2 w 7"/>
                <a:gd name="T75" fmla="*/ 3 h 7"/>
                <a:gd name="T76" fmla="*/ 2 w 7"/>
                <a:gd name="T77" fmla="*/ 2 h 7"/>
                <a:gd name="T78" fmla="*/ 1 w 7"/>
                <a:gd name="T79" fmla="*/ 2 h 7"/>
                <a:gd name="T80" fmla="*/ 3 w 7"/>
                <a:gd name="T81" fmla="*/ 2 h 7"/>
                <a:gd name="T82" fmla="*/ 3 w 7"/>
                <a:gd name="T83" fmla="*/ 1 h 7"/>
                <a:gd name="T84" fmla="*/ 2 w 7"/>
                <a:gd name="T85" fmla="*/ 1 h 7"/>
                <a:gd name="T86" fmla="*/ 3 w 7"/>
                <a:gd name="T87" fmla="*/ 1 h 7"/>
                <a:gd name="T88" fmla="*/ 4 w 7"/>
                <a:gd name="T89" fmla="*/ 0 h 7"/>
                <a:gd name="T90" fmla="*/ 5 w 7"/>
                <a:gd name="T91" fmla="*/ 0 h 7"/>
                <a:gd name="T92" fmla="*/ 5 w 7"/>
                <a:gd name="T93" fmla="*/ 0 h 7"/>
                <a:gd name="T94" fmla="*/ 5 w 7"/>
                <a:gd name="T95" fmla="*/ 0 h 7"/>
                <a:gd name="T96" fmla="*/ 5 w 7"/>
                <a:gd name="T97" fmla="*/ 0 h 7"/>
                <a:gd name="T98" fmla="*/ 5 w 7"/>
                <a:gd name="T99" fmla="*/ 0 h 7"/>
                <a:gd name="T100" fmla="*/ 5 w 7"/>
                <a:gd name="T101" fmla="*/ 0 h 7"/>
                <a:gd name="T102" fmla="*/ 5 w 7"/>
                <a:gd name="T103" fmla="*/ 0 h 7"/>
                <a:gd name="T104" fmla="*/ 5 w 7"/>
                <a:gd name="T105" fmla="*/ 0 h 7"/>
                <a:gd name="T106" fmla="*/ 5 w 7"/>
                <a:gd name="T107" fmla="*/ 0 h 7"/>
                <a:gd name="T108" fmla="*/ 5 w 7"/>
                <a:gd name="T109" fmla="*/ 0 h 7"/>
                <a:gd name="T110" fmla="*/ 5 w 7"/>
                <a:gd name="T111" fmla="*/ 0 h 7"/>
                <a:gd name="T112" fmla="*/ 5 w 7"/>
                <a:gd name="T113" fmla="*/ 0 h 7"/>
                <a:gd name="T114" fmla="*/ 5 w 7"/>
                <a:gd name="T115" fmla="*/ 1 h 7"/>
                <a:gd name="T116" fmla="*/ 6 w 7"/>
                <a:gd name="T117" fmla="*/ 1 h 7"/>
                <a:gd name="T118" fmla="*/ 6 w 7"/>
                <a:gd name="T119" fmla="*/ 1 h 7"/>
                <a:gd name="T120" fmla="*/ 6 w 7"/>
                <a:gd name="T121" fmla="*/ 1 h 7"/>
                <a:gd name="T122" fmla="*/ 7 w 7"/>
                <a:gd name="T123" fmla="*/ 1 h 7"/>
                <a:gd name="T124" fmla="*/ 7 w 7"/>
                <a:gd name="T1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 h="7">
                  <a:moveTo>
                    <a:pt x="7" y="1"/>
                  </a:moveTo>
                  <a:cubicBezTo>
                    <a:pt x="7" y="1"/>
                    <a:pt x="7" y="1"/>
                    <a:pt x="7" y="1"/>
                  </a:cubicBezTo>
                  <a:cubicBezTo>
                    <a:pt x="7" y="1"/>
                    <a:pt x="7" y="1"/>
                    <a:pt x="7" y="1"/>
                  </a:cubicBezTo>
                  <a:cubicBezTo>
                    <a:pt x="7" y="1"/>
                    <a:pt x="7" y="1"/>
                    <a:pt x="6" y="1"/>
                  </a:cubicBezTo>
                  <a:cubicBezTo>
                    <a:pt x="6" y="1"/>
                    <a:pt x="6" y="1"/>
                    <a:pt x="6" y="1"/>
                  </a:cubicBezTo>
                  <a:cubicBezTo>
                    <a:pt x="6" y="2"/>
                    <a:pt x="6" y="2"/>
                    <a:pt x="6" y="2"/>
                  </a:cubicBezTo>
                  <a:cubicBezTo>
                    <a:pt x="6" y="2"/>
                    <a:pt x="6" y="2"/>
                    <a:pt x="6" y="3"/>
                  </a:cubicBezTo>
                  <a:cubicBezTo>
                    <a:pt x="6" y="3"/>
                    <a:pt x="6" y="3"/>
                    <a:pt x="6" y="3"/>
                  </a:cubicBezTo>
                  <a:cubicBezTo>
                    <a:pt x="6" y="3"/>
                    <a:pt x="5" y="3"/>
                    <a:pt x="5" y="3"/>
                  </a:cubicBezTo>
                  <a:cubicBezTo>
                    <a:pt x="4" y="2"/>
                    <a:pt x="4" y="3"/>
                    <a:pt x="4" y="3"/>
                  </a:cubicBezTo>
                  <a:cubicBezTo>
                    <a:pt x="4" y="3"/>
                    <a:pt x="4" y="4"/>
                    <a:pt x="3" y="4"/>
                  </a:cubicBezTo>
                  <a:cubicBezTo>
                    <a:pt x="3" y="4"/>
                    <a:pt x="3" y="5"/>
                    <a:pt x="3" y="6"/>
                  </a:cubicBezTo>
                  <a:cubicBezTo>
                    <a:pt x="3" y="6"/>
                    <a:pt x="3" y="6"/>
                    <a:pt x="2" y="7"/>
                  </a:cubicBezTo>
                  <a:cubicBezTo>
                    <a:pt x="2" y="7"/>
                    <a:pt x="2" y="7"/>
                    <a:pt x="2" y="7"/>
                  </a:cubicBezTo>
                  <a:cubicBezTo>
                    <a:pt x="2" y="7"/>
                    <a:pt x="2" y="7"/>
                    <a:pt x="2" y="7"/>
                  </a:cubicBezTo>
                  <a:cubicBezTo>
                    <a:pt x="2" y="7"/>
                    <a:pt x="2" y="6"/>
                    <a:pt x="2" y="6"/>
                  </a:cubicBezTo>
                  <a:cubicBezTo>
                    <a:pt x="2" y="6"/>
                    <a:pt x="2" y="6"/>
                    <a:pt x="2" y="6"/>
                  </a:cubicBezTo>
                  <a:cubicBezTo>
                    <a:pt x="2" y="6"/>
                    <a:pt x="2" y="6"/>
                    <a:pt x="2" y="6"/>
                  </a:cubicBezTo>
                  <a:cubicBezTo>
                    <a:pt x="2" y="6"/>
                    <a:pt x="2" y="6"/>
                    <a:pt x="2" y="6"/>
                  </a:cubicBezTo>
                  <a:cubicBezTo>
                    <a:pt x="2" y="6"/>
                    <a:pt x="1" y="6"/>
                    <a:pt x="1" y="6"/>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4"/>
                    <a:pt x="1" y="4"/>
                  </a:cubicBezTo>
                  <a:cubicBezTo>
                    <a:pt x="1" y="4"/>
                    <a:pt x="0" y="4"/>
                    <a:pt x="0" y="4"/>
                  </a:cubicBezTo>
                  <a:cubicBezTo>
                    <a:pt x="0" y="4"/>
                    <a:pt x="0" y="4"/>
                    <a:pt x="0" y="4"/>
                  </a:cubicBezTo>
                  <a:cubicBezTo>
                    <a:pt x="0" y="3"/>
                    <a:pt x="0" y="3"/>
                    <a:pt x="0" y="3"/>
                  </a:cubicBezTo>
                  <a:cubicBezTo>
                    <a:pt x="0" y="3"/>
                    <a:pt x="0" y="3"/>
                    <a:pt x="0" y="3"/>
                  </a:cubicBezTo>
                  <a:cubicBezTo>
                    <a:pt x="0" y="3"/>
                    <a:pt x="0" y="3"/>
                    <a:pt x="0" y="3"/>
                  </a:cubicBezTo>
                  <a:cubicBezTo>
                    <a:pt x="0" y="3"/>
                    <a:pt x="0" y="3"/>
                    <a:pt x="0" y="3"/>
                  </a:cubicBezTo>
                  <a:cubicBezTo>
                    <a:pt x="1" y="3"/>
                    <a:pt x="1" y="3"/>
                    <a:pt x="2" y="3"/>
                  </a:cubicBezTo>
                  <a:cubicBezTo>
                    <a:pt x="2" y="3"/>
                    <a:pt x="2" y="2"/>
                    <a:pt x="2" y="2"/>
                  </a:cubicBezTo>
                  <a:cubicBezTo>
                    <a:pt x="1" y="2"/>
                    <a:pt x="1" y="2"/>
                    <a:pt x="1" y="2"/>
                  </a:cubicBezTo>
                  <a:cubicBezTo>
                    <a:pt x="1" y="2"/>
                    <a:pt x="2" y="2"/>
                    <a:pt x="3" y="2"/>
                  </a:cubicBezTo>
                  <a:cubicBezTo>
                    <a:pt x="3" y="1"/>
                    <a:pt x="3" y="1"/>
                    <a:pt x="3" y="1"/>
                  </a:cubicBezTo>
                  <a:cubicBezTo>
                    <a:pt x="2" y="1"/>
                    <a:pt x="2" y="1"/>
                    <a:pt x="2" y="1"/>
                  </a:cubicBezTo>
                  <a:cubicBezTo>
                    <a:pt x="2" y="1"/>
                    <a:pt x="3" y="1"/>
                    <a:pt x="3" y="1"/>
                  </a:cubicBezTo>
                  <a:cubicBezTo>
                    <a:pt x="4" y="1"/>
                    <a:pt x="3" y="0"/>
                    <a:pt x="4" y="0"/>
                  </a:cubicBezTo>
                  <a:cubicBezTo>
                    <a:pt x="4" y="0"/>
                    <a:pt x="4"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1"/>
                    <a:pt x="5" y="1"/>
                  </a:cubicBezTo>
                  <a:cubicBezTo>
                    <a:pt x="5" y="1"/>
                    <a:pt x="6" y="1"/>
                    <a:pt x="6" y="1"/>
                  </a:cubicBezTo>
                  <a:cubicBezTo>
                    <a:pt x="6" y="1"/>
                    <a:pt x="6" y="1"/>
                    <a:pt x="6" y="1"/>
                  </a:cubicBezTo>
                  <a:cubicBezTo>
                    <a:pt x="6" y="1"/>
                    <a:pt x="6" y="1"/>
                    <a:pt x="6" y="1"/>
                  </a:cubicBezTo>
                  <a:cubicBezTo>
                    <a:pt x="7" y="1"/>
                    <a:pt x="7" y="1"/>
                    <a:pt x="7" y="1"/>
                  </a:cubicBezTo>
                  <a:cubicBezTo>
                    <a:pt x="7" y="1"/>
                    <a:pt x="7" y="1"/>
                    <a:pt x="7" y="1"/>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 name="Freeform 36"/>
            <p:cNvSpPr/>
            <p:nvPr/>
          </p:nvSpPr>
          <p:spPr bwMode="auto">
            <a:xfrm>
              <a:off x="0" y="153988"/>
              <a:ext cx="330200" cy="441325"/>
            </a:xfrm>
            <a:custGeom>
              <a:avLst/>
              <a:gdLst>
                <a:gd name="T0" fmla="*/ 18 w 30"/>
                <a:gd name="T1" fmla="*/ 40 h 40"/>
                <a:gd name="T2" fmla="*/ 27 w 30"/>
                <a:gd name="T3" fmla="*/ 25 h 40"/>
                <a:gd name="T4" fmla="*/ 30 w 30"/>
                <a:gd name="T5" fmla="*/ 0 h 40"/>
                <a:gd name="T6" fmla="*/ 27 w 30"/>
                <a:gd name="T7" fmla="*/ 2 h 40"/>
                <a:gd name="T8" fmla="*/ 22 w 30"/>
                <a:gd name="T9" fmla="*/ 3 h 40"/>
                <a:gd name="T10" fmla="*/ 17 w 30"/>
                <a:gd name="T11" fmla="*/ 7 h 40"/>
                <a:gd name="T12" fmla="*/ 11 w 30"/>
                <a:gd name="T13" fmla="*/ 9 h 40"/>
                <a:gd name="T14" fmla="*/ 6 w 30"/>
                <a:gd name="T15" fmla="*/ 3 h 40"/>
                <a:gd name="T16" fmla="*/ 2 w 30"/>
                <a:gd name="T17" fmla="*/ 6 h 40"/>
                <a:gd name="T18" fmla="*/ 2 w 30"/>
                <a:gd name="T19" fmla="*/ 5 h 40"/>
                <a:gd name="T20" fmla="*/ 1 w 30"/>
                <a:gd name="T21" fmla="*/ 7 h 40"/>
                <a:gd name="T22" fmla="*/ 9 w 30"/>
                <a:gd name="T23" fmla="*/ 15 h 40"/>
                <a:gd name="T24" fmla="*/ 21 w 30"/>
                <a:gd name="T25" fmla="*/ 12 h 40"/>
                <a:gd name="T26" fmla="*/ 20 w 30"/>
                <a:gd name="T27" fmla="*/ 25 h 40"/>
                <a:gd name="T28" fmla="*/ 18 w 30"/>
                <a:gd name="T2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40">
                  <a:moveTo>
                    <a:pt x="18" y="40"/>
                  </a:moveTo>
                  <a:cubicBezTo>
                    <a:pt x="18" y="40"/>
                    <a:pt x="26" y="30"/>
                    <a:pt x="27" y="25"/>
                  </a:cubicBezTo>
                  <a:cubicBezTo>
                    <a:pt x="27" y="19"/>
                    <a:pt x="29" y="3"/>
                    <a:pt x="30" y="0"/>
                  </a:cubicBezTo>
                  <a:cubicBezTo>
                    <a:pt x="27" y="2"/>
                    <a:pt x="27" y="2"/>
                    <a:pt x="27" y="2"/>
                  </a:cubicBezTo>
                  <a:cubicBezTo>
                    <a:pt x="22" y="3"/>
                    <a:pt x="22" y="3"/>
                    <a:pt x="22" y="3"/>
                  </a:cubicBezTo>
                  <a:cubicBezTo>
                    <a:pt x="22" y="3"/>
                    <a:pt x="18" y="7"/>
                    <a:pt x="17" y="7"/>
                  </a:cubicBezTo>
                  <a:cubicBezTo>
                    <a:pt x="16" y="7"/>
                    <a:pt x="11" y="9"/>
                    <a:pt x="11" y="9"/>
                  </a:cubicBezTo>
                  <a:cubicBezTo>
                    <a:pt x="11" y="9"/>
                    <a:pt x="7" y="8"/>
                    <a:pt x="6" y="3"/>
                  </a:cubicBezTo>
                  <a:cubicBezTo>
                    <a:pt x="6" y="3"/>
                    <a:pt x="3" y="7"/>
                    <a:pt x="2" y="6"/>
                  </a:cubicBezTo>
                  <a:cubicBezTo>
                    <a:pt x="2" y="5"/>
                    <a:pt x="2" y="5"/>
                    <a:pt x="2" y="5"/>
                  </a:cubicBezTo>
                  <a:cubicBezTo>
                    <a:pt x="2" y="5"/>
                    <a:pt x="0" y="6"/>
                    <a:pt x="1" y="7"/>
                  </a:cubicBezTo>
                  <a:cubicBezTo>
                    <a:pt x="1" y="7"/>
                    <a:pt x="7" y="15"/>
                    <a:pt x="9" y="15"/>
                  </a:cubicBezTo>
                  <a:cubicBezTo>
                    <a:pt x="10" y="15"/>
                    <a:pt x="17" y="15"/>
                    <a:pt x="21" y="12"/>
                  </a:cubicBezTo>
                  <a:cubicBezTo>
                    <a:pt x="21" y="12"/>
                    <a:pt x="21" y="23"/>
                    <a:pt x="20" y="25"/>
                  </a:cubicBezTo>
                  <a:cubicBezTo>
                    <a:pt x="20" y="28"/>
                    <a:pt x="17" y="37"/>
                    <a:pt x="18" y="4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7" name="Freeform 37"/>
            <p:cNvSpPr/>
            <p:nvPr/>
          </p:nvSpPr>
          <p:spPr bwMode="auto">
            <a:xfrm>
              <a:off x="407987" y="165100"/>
              <a:ext cx="287338" cy="420688"/>
            </a:xfrm>
            <a:custGeom>
              <a:avLst/>
              <a:gdLst>
                <a:gd name="T0" fmla="*/ 0 w 26"/>
                <a:gd name="T1" fmla="*/ 0 h 38"/>
                <a:gd name="T2" fmla="*/ 4 w 26"/>
                <a:gd name="T3" fmla="*/ 19 h 38"/>
                <a:gd name="T4" fmla="*/ 10 w 26"/>
                <a:gd name="T5" fmla="*/ 37 h 38"/>
                <a:gd name="T6" fmla="*/ 12 w 26"/>
                <a:gd name="T7" fmla="*/ 38 h 38"/>
                <a:gd name="T8" fmla="*/ 10 w 26"/>
                <a:gd name="T9" fmla="*/ 23 h 38"/>
                <a:gd name="T10" fmla="*/ 9 w 26"/>
                <a:gd name="T11" fmla="*/ 12 h 38"/>
                <a:gd name="T12" fmla="*/ 10 w 26"/>
                <a:gd name="T13" fmla="*/ 11 h 38"/>
                <a:gd name="T14" fmla="*/ 20 w 26"/>
                <a:gd name="T15" fmla="*/ 13 h 38"/>
                <a:gd name="T16" fmla="*/ 26 w 26"/>
                <a:gd name="T17" fmla="*/ 8 h 38"/>
                <a:gd name="T18" fmla="*/ 26 w 26"/>
                <a:gd name="T19" fmla="*/ 6 h 38"/>
                <a:gd name="T20" fmla="*/ 25 w 26"/>
                <a:gd name="T21" fmla="*/ 8 h 38"/>
                <a:gd name="T22" fmla="*/ 21 w 26"/>
                <a:gd name="T23" fmla="*/ 4 h 38"/>
                <a:gd name="T24" fmla="*/ 18 w 26"/>
                <a:gd name="T25" fmla="*/ 7 h 38"/>
                <a:gd name="T26" fmla="*/ 14 w 26"/>
                <a:gd name="T27" fmla="*/ 6 h 38"/>
                <a:gd name="T28" fmla="*/ 12 w 26"/>
                <a:gd name="T29" fmla="*/ 5 h 38"/>
                <a:gd name="T30" fmla="*/ 9 w 26"/>
                <a:gd name="T31" fmla="*/ 3 h 38"/>
                <a:gd name="T32" fmla="*/ 10 w 26"/>
                <a:gd name="T33" fmla="*/ 3 h 38"/>
                <a:gd name="T34" fmla="*/ 8 w 26"/>
                <a:gd name="T35" fmla="*/ 2 h 38"/>
                <a:gd name="T36" fmla="*/ 4 w 26"/>
                <a:gd name="T37" fmla="*/ 1 h 38"/>
                <a:gd name="T38" fmla="*/ 2 w 26"/>
                <a:gd name="T39" fmla="*/ 0 h 38"/>
                <a:gd name="T40" fmla="*/ 0 w 26"/>
                <a:gd name="T4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0" y="0"/>
                  </a:moveTo>
                  <a:cubicBezTo>
                    <a:pt x="0" y="0"/>
                    <a:pt x="3" y="17"/>
                    <a:pt x="4" y="19"/>
                  </a:cubicBezTo>
                  <a:cubicBezTo>
                    <a:pt x="5" y="21"/>
                    <a:pt x="10" y="36"/>
                    <a:pt x="10" y="37"/>
                  </a:cubicBezTo>
                  <a:cubicBezTo>
                    <a:pt x="10" y="37"/>
                    <a:pt x="11" y="38"/>
                    <a:pt x="12" y="38"/>
                  </a:cubicBezTo>
                  <a:cubicBezTo>
                    <a:pt x="12" y="38"/>
                    <a:pt x="10" y="25"/>
                    <a:pt x="10" y="23"/>
                  </a:cubicBezTo>
                  <a:cubicBezTo>
                    <a:pt x="10" y="21"/>
                    <a:pt x="8" y="14"/>
                    <a:pt x="9" y="12"/>
                  </a:cubicBezTo>
                  <a:cubicBezTo>
                    <a:pt x="10" y="11"/>
                    <a:pt x="10" y="11"/>
                    <a:pt x="10" y="11"/>
                  </a:cubicBezTo>
                  <a:cubicBezTo>
                    <a:pt x="10" y="11"/>
                    <a:pt x="16" y="15"/>
                    <a:pt x="20" y="13"/>
                  </a:cubicBezTo>
                  <a:cubicBezTo>
                    <a:pt x="24" y="12"/>
                    <a:pt x="26" y="8"/>
                    <a:pt x="26" y="8"/>
                  </a:cubicBezTo>
                  <a:cubicBezTo>
                    <a:pt x="26" y="6"/>
                    <a:pt x="26" y="6"/>
                    <a:pt x="26" y="6"/>
                  </a:cubicBezTo>
                  <a:cubicBezTo>
                    <a:pt x="26" y="6"/>
                    <a:pt x="26" y="9"/>
                    <a:pt x="25" y="8"/>
                  </a:cubicBezTo>
                  <a:cubicBezTo>
                    <a:pt x="25" y="8"/>
                    <a:pt x="22" y="4"/>
                    <a:pt x="21" y="4"/>
                  </a:cubicBezTo>
                  <a:cubicBezTo>
                    <a:pt x="21" y="4"/>
                    <a:pt x="18" y="7"/>
                    <a:pt x="18" y="7"/>
                  </a:cubicBezTo>
                  <a:cubicBezTo>
                    <a:pt x="18" y="7"/>
                    <a:pt x="15" y="6"/>
                    <a:pt x="14" y="6"/>
                  </a:cubicBezTo>
                  <a:cubicBezTo>
                    <a:pt x="14" y="6"/>
                    <a:pt x="13" y="5"/>
                    <a:pt x="12" y="5"/>
                  </a:cubicBezTo>
                  <a:cubicBezTo>
                    <a:pt x="12" y="5"/>
                    <a:pt x="10" y="3"/>
                    <a:pt x="9" y="3"/>
                  </a:cubicBezTo>
                  <a:cubicBezTo>
                    <a:pt x="8" y="3"/>
                    <a:pt x="10" y="3"/>
                    <a:pt x="10" y="3"/>
                  </a:cubicBezTo>
                  <a:cubicBezTo>
                    <a:pt x="10" y="3"/>
                    <a:pt x="9" y="2"/>
                    <a:pt x="8" y="2"/>
                  </a:cubicBezTo>
                  <a:cubicBezTo>
                    <a:pt x="7" y="1"/>
                    <a:pt x="4" y="1"/>
                    <a:pt x="4" y="1"/>
                  </a:cubicBezTo>
                  <a:cubicBezTo>
                    <a:pt x="3" y="1"/>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8" name="Freeform 38"/>
            <p:cNvSpPr/>
            <p:nvPr/>
          </p:nvSpPr>
          <p:spPr bwMode="auto">
            <a:xfrm>
              <a:off x="441325" y="198438"/>
              <a:ext cx="254000" cy="387350"/>
            </a:xfrm>
            <a:custGeom>
              <a:avLst/>
              <a:gdLst>
                <a:gd name="T0" fmla="*/ 22 w 23"/>
                <a:gd name="T1" fmla="*/ 5 h 35"/>
                <a:gd name="T2" fmla="*/ 19 w 23"/>
                <a:gd name="T3" fmla="*/ 2 h 35"/>
                <a:gd name="T4" fmla="*/ 16 w 23"/>
                <a:gd name="T5" fmla="*/ 7 h 35"/>
                <a:gd name="T6" fmla="*/ 11 w 23"/>
                <a:gd name="T7" fmla="*/ 8 h 35"/>
                <a:gd name="T8" fmla="*/ 13 w 23"/>
                <a:gd name="T9" fmla="*/ 6 h 35"/>
                <a:gd name="T10" fmla="*/ 10 w 23"/>
                <a:gd name="T11" fmla="*/ 6 h 35"/>
                <a:gd name="T12" fmla="*/ 7 w 23"/>
                <a:gd name="T13" fmla="*/ 6 h 35"/>
                <a:gd name="T14" fmla="*/ 6 w 23"/>
                <a:gd name="T15" fmla="*/ 3 h 35"/>
                <a:gd name="T16" fmla="*/ 4 w 23"/>
                <a:gd name="T17" fmla="*/ 0 h 35"/>
                <a:gd name="T18" fmla="*/ 5 w 23"/>
                <a:gd name="T19" fmla="*/ 5 h 35"/>
                <a:gd name="T20" fmla="*/ 4 w 23"/>
                <a:gd name="T21" fmla="*/ 2 h 35"/>
                <a:gd name="T22" fmla="*/ 4 w 23"/>
                <a:gd name="T23" fmla="*/ 9 h 35"/>
                <a:gd name="T24" fmla="*/ 4 w 23"/>
                <a:gd name="T25" fmla="*/ 18 h 35"/>
                <a:gd name="T26" fmla="*/ 2 w 23"/>
                <a:gd name="T27" fmla="*/ 11 h 35"/>
                <a:gd name="T28" fmla="*/ 2 w 23"/>
                <a:gd name="T29" fmla="*/ 1 h 35"/>
                <a:gd name="T30" fmla="*/ 0 w 23"/>
                <a:gd name="T31" fmla="*/ 12 h 35"/>
                <a:gd name="T32" fmla="*/ 1 w 23"/>
                <a:gd name="T33" fmla="*/ 16 h 35"/>
                <a:gd name="T34" fmla="*/ 7 w 23"/>
                <a:gd name="T35" fmla="*/ 34 h 35"/>
                <a:gd name="T36" fmla="*/ 9 w 23"/>
                <a:gd name="T37" fmla="*/ 35 h 35"/>
                <a:gd name="T38" fmla="*/ 7 w 23"/>
                <a:gd name="T39" fmla="*/ 20 h 35"/>
                <a:gd name="T40" fmla="*/ 6 w 23"/>
                <a:gd name="T41" fmla="*/ 9 h 35"/>
                <a:gd name="T42" fmla="*/ 7 w 23"/>
                <a:gd name="T43" fmla="*/ 8 h 35"/>
                <a:gd name="T44" fmla="*/ 17 w 23"/>
                <a:gd name="T45" fmla="*/ 10 h 35"/>
                <a:gd name="T46" fmla="*/ 23 w 23"/>
                <a:gd name="T47" fmla="*/ 5 h 35"/>
                <a:gd name="T48" fmla="*/ 23 w 23"/>
                <a:gd name="T49" fmla="*/ 3 h 35"/>
                <a:gd name="T50" fmla="*/ 22 w 23"/>
                <a:gd name="T51"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35">
                  <a:moveTo>
                    <a:pt x="22" y="5"/>
                  </a:moveTo>
                  <a:cubicBezTo>
                    <a:pt x="22" y="5"/>
                    <a:pt x="20" y="3"/>
                    <a:pt x="19" y="2"/>
                  </a:cubicBezTo>
                  <a:cubicBezTo>
                    <a:pt x="18" y="4"/>
                    <a:pt x="17" y="6"/>
                    <a:pt x="16" y="7"/>
                  </a:cubicBezTo>
                  <a:cubicBezTo>
                    <a:pt x="14" y="8"/>
                    <a:pt x="13" y="8"/>
                    <a:pt x="11" y="8"/>
                  </a:cubicBezTo>
                  <a:cubicBezTo>
                    <a:pt x="10" y="8"/>
                    <a:pt x="13" y="7"/>
                    <a:pt x="13" y="6"/>
                  </a:cubicBezTo>
                  <a:cubicBezTo>
                    <a:pt x="13" y="6"/>
                    <a:pt x="11" y="7"/>
                    <a:pt x="10" y="6"/>
                  </a:cubicBezTo>
                  <a:cubicBezTo>
                    <a:pt x="9" y="6"/>
                    <a:pt x="8" y="5"/>
                    <a:pt x="7" y="6"/>
                  </a:cubicBezTo>
                  <a:cubicBezTo>
                    <a:pt x="7" y="6"/>
                    <a:pt x="7" y="4"/>
                    <a:pt x="6" y="3"/>
                  </a:cubicBezTo>
                  <a:cubicBezTo>
                    <a:pt x="6" y="2"/>
                    <a:pt x="4" y="0"/>
                    <a:pt x="4" y="0"/>
                  </a:cubicBezTo>
                  <a:cubicBezTo>
                    <a:pt x="4" y="0"/>
                    <a:pt x="6" y="4"/>
                    <a:pt x="5" y="5"/>
                  </a:cubicBezTo>
                  <a:cubicBezTo>
                    <a:pt x="4" y="2"/>
                    <a:pt x="4" y="2"/>
                    <a:pt x="4" y="2"/>
                  </a:cubicBezTo>
                  <a:cubicBezTo>
                    <a:pt x="4" y="2"/>
                    <a:pt x="4" y="7"/>
                    <a:pt x="4" y="9"/>
                  </a:cubicBezTo>
                  <a:cubicBezTo>
                    <a:pt x="5" y="11"/>
                    <a:pt x="5" y="17"/>
                    <a:pt x="4" y="18"/>
                  </a:cubicBezTo>
                  <a:cubicBezTo>
                    <a:pt x="4" y="18"/>
                    <a:pt x="2" y="13"/>
                    <a:pt x="2" y="11"/>
                  </a:cubicBezTo>
                  <a:cubicBezTo>
                    <a:pt x="2" y="11"/>
                    <a:pt x="2" y="2"/>
                    <a:pt x="2" y="1"/>
                  </a:cubicBezTo>
                  <a:cubicBezTo>
                    <a:pt x="0" y="12"/>
                    <a:pt x="0" y="12"/>
                    <a:pt x="0" y="12"/>
                  </a:cubicBezTo>
                  <a:cubicBezTo>
                    <a:pt x="1" y="14"/>
                    <a:pt x="1" y="15"/>
                    <a:pt x="1" y="16"/>
                  </a:cubicBezTo>
                  <a:cubicBezTo>
                    <a:pt x="2" y="18"/>
                    <a:pt x="7" y="33"/>
                    <a:pt x="7" y="34"/>
                  </a:cubicBezTo>
                  <a:cubicBezTo>
                    <a:pt x="7" y="34"/>
                    <a:pt x="8" y="35"/>
                    <a:pt x="9" y="35"/>
                  </a:cubicBezTo>
                  <a:cubicBezTo>
                    <a:pt x="9" y="35"/>
                    <a:pt x="7" y="22"/>
                    <a:pt x="7" y="20"/>
                  </a:cubicBezTo>
                  <a:cubicBezTo>
                    <a:pt x="7" y="18"/>
                    <a:pt x="5" y="11"/>
                    <a:pt x="6" y="9"/>
                  </a:cubicBezTo>
                  <a:cubicBezTo>
                    <a:pt x="7" y="9"/>
                    <a:pt x="7" y="8"/>
                    <a:pt x="7" y="8"/>
                  </a:cubicBezTo>
                  <a:cubicBezTo>
                    <a:pt x="8" y="9"/>
                    <a:pt x="13" y="12"/>
                    <a:pt x="17" y="10"/>
                  </a:cubicBezTo>
                  <a:cubicBezTo>
                    <a:pt x="21" y="9"/>
                    <a:pt x="23" y="5"/>
                    <a:pt x="23" y="5"/>
                  </a:cubicBezTo>
                  <a:cubicBezTo>
                    <a:pt x="23" y="3"/>
                    <a:pt x="23" y="3"/>
                    <a:pt x="23" y="3"/>
                  </a:cubicBezTo>
                  <a:cubicBezTo>
                    <a:pt x="23" y="3"/>
                    <a:pt x="23" y="6"/>
                    <a:pt x="22"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9" name="Freeform 39"/>
            <p:cNvSpPr/>
            <p:nvPr/>
          </p:nvSpPr>
          <p:spPr bwMode="auto">
            <a:xfrm>
              <a:off x="265112" y="209550"/>
              <a:ext cx="53975" cy="187325"/>
            </a:xfrm>
            <a:custGeom>
              <a:avLst/>
              <a:gdLst>
                <a:gd name="T0" fmla="*/ 4 w 5"/>
                <a:gd name="T1" fmla="*/ 12 h 17"/>
                <a:gd name="T2" fmla="*/ 5 w 5"/>
                <a:gd name="T3" fmla="*/ 2 h 17"/>
                <a:gd name="T4" fmla="*/ 3 w 5"/>
                <a:gd name="T5" fmla="*/ 6 h 17"/>
                <a:gd name="T6" fmla="*/ 2 w 5"/>
                <a:gd name="T7" fmla="*/ 0 h 17"/>
                <a:gd name="T8" fmla="*/ 2 w 5"/>
                <a:gd name="T9" fmla="*/ 6 h 17"/>
                <a:gd name="T10" fmla="*/ 1 w 5"/>
                <a:gd name="T11" fmla="*/ 17 h 17"/>
                <a:gd name="T12" fmla="*/ 2 w 5"/>
                <a:gd name="T13" fmla="*/ 8 h 17"/>
                <a:gd name="T14" fmla="*/ 4 w 5"/>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7">
                  <a:moveTo>
                    <a:pt x="4" y="12"/>
                  </a:moveTo>
                  <a:cubicBezTo>
                    <a:pt x="4" y="9"/>
                    <a:pt x="4" y="5"/>
                    <a:pt x="5" y="2"/>
                  </a:cubicBezTo>
                  <a:cubicBezTo>
                    <a:pt x="3" y="3"/>
                    <a:pt x="3" y="6"/>
                    <a:pt x="3" y="6"/>
                  </a:cubicBezTo>
                  <a:cubicBezTo>
                    <a:pt x="2" y="4"/>
                    <a:pt x="2" y="0"/>
                    <a:pt x="2" y="0"/>
                  </a:cubicBezTo>
                  <a:cubicBezTo>
                    <a:pt x="2" y="1"/>
                    <a:pt x="2" y="6"/>
                    <a:pt x="2" y="6"/>
                  </a:cubicBezTo>
                  <a:cubicBezTo>
                    <a:pt x="0" y="8"/>
                    <a:pt x="1" y="17"/>
                    <a:pt x="1" y="17"/>
                  </a:cubicBezTo>
                  <a:cubicBezTo>
                    <a:pt x="1" y="13"/>
                    <a:pt x="2" y="8"/>
                    <a:pt x="2" y="8"/>
                  </a:cubicBezTo>
                  <a:cubicBezTo>
                    <a:pt x="3" y="9"/>
                    <a:pt x="3" y="11"/>
                    <a:pt x="4" y="1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0" name="Freeform 40"/>
            <p:cNvSpPr/>
            <p:nvPr/>
          </p:nvSpPr>
          <p:spPr bwMode="auto">
            <a:xfrm>
              <a:off x="0" y="198438"/>
              <a:ext cx="242888" cy="122238"/>
            </a:xfrm>
            <a:custGeom>
              <a:avLst/>
              <a:gdLst>
                <a:gd name="T0" fmla="*/ 22 w 22"/>
                <a:gd name="T1" fmla="*/ 0 h 11"/>
                <a:gd name="T2" fmla="*/ 20 w 22"/>
                <a:gd name="T3" fmla="*/ 4 h 11"/>
                <a:gd name="T4" fmla="*/ 18 w 22"/>
                <a:gd name="T5" fmla="*/ 3 h 11"/>
                <a:gd name="T6" fmla="*/ 18 w 22"/>
                <a:gd name="T7" fmla="*/ 3 h 11"/>
                <a:gd name="T8" fmla="*/ 19 w 22"/>
                <a:gd name="T9" fmla="*/ 4 h 11"/>
                <a:gd name="T10" fmla="*/ 17 w 22"/>
                <a:gd name="T11" fmla="*/ 7 h 11"/>
                <a:gd name="T12" fmla="*/ 13 w 22"/>
                <a:gd name="T13" fmla="*/ 5 h 11"/>
                <a:gd name="T14" fmla="*/ 14 w 22"/>
                <a:gd name="T15" fmla="*/ 8 h 11"/>
                <a:gd name="T16" fmla="*/ 9 w 22"/>
                <a:gd name="T17" fmla="*/ 4 h 11"/>
                <a:gd name="T18" fmla="*/ 8 w 22"/>
                <a:gd name="T19" fmla="*/ 3 h 11"/>
                <a:gd name="T20" fmla="*/ 8 w 22"/>
                <a:gd name="T21" fmla="*/ 3 h 11"/>
                <a:gd name="T22" fmla="*/ 11 w 22"/>
                <a:gd name="T23" fmla="*/ 9 h 11"/>
                <a:gd name="T24" fmla="*/ 9 w 22"/>
                <a:gd name="T25" fmla="*/ 6 h 11"/>
                <a:gd name="T26" fmla="*/ 8 w 22"/>
                <a:gd name="T27" fmla="*/ 7 h 11"/>
                <a:gd name="T28" fmla="*/ 5 w 22"/>
                <a:gd name="T29" fmla="*/ 0 h 11"/>
                <a:gd name="T30" fmla="*/ 1 w 22"/>
                <a:gd name="T31" fmla="*/ 2 h 11"/>
                <a:gd name="T32" fmla="*/ 2 w 22"/>
                <a:gd name="T33" fmla="*/ 1 h 11"/>
                <a:gd name="T34" fmla="*/ 1 w 22"/>
                <a:gd name="T35" fmla="*/ 3 h 11"/>
                <a:gd name="T36" fmla="*/ 9 w 22"/>
                <a:gd name="T37" fmla="*/ 11 h 11"/>
                <a:gd name="T38" fmla="*/ 21 w 22"/>
                <a:gd name="T39" fmla="*/ 8 h 11"/>
                <a:gd name="T40" fmla="*/ 22 w 22"/>
                <a:gd name="T4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11">
                  <a:moveTo>
                    <a:pt x="22" y="0"/>
                  </a:moveTo>
                  <a:cubicBezTo>
                    <a:pt x="21" y="1"/>
                    <a:pt x="20" y="4"/>
                    <a:pt x="20" y="4"/>
                  </a:cubicBezTo>
                  <a:cubicBezTo>
                    <a:pt x="19" y="4"/>
                    <a:pt x="18" y="3"/>
                    <a:pt x="18" y="3"/>
                  </a:cubicBezTo>
                  <a:cubicBezTo>
                    <a:pt x="18" y="3"/>
                    <a:pt x="18" y="3"/>
                    <a:pt x="18" y="3"/>
                  </a:cubicBezTo>
                  <a:cubicBezTo>
                    <a:pt x="19" y="4"/>
                    <a:pt x="19" y="4"/>
                    <a:pt x="19" y="4"/>
                  </a:cubicBezTo>
                  <a:cubicBezTo>
                    <a:pt x="18" y="5"/>
                    <a:pt x="19" y="6"/>
                    <a:pt x="17" y="7"/>
                  </a:cubicBezTo>
                  <a:cubicBezTo>
                    <a:pt x="14" y="7"/>
                    <a:pt x="13" y="5"/>
                    <a:pt x="13" y="5"/>
                  </a:cubicBezTo>
                  <a:cubicBezTo>
                    <a:pt x="14" y="8"/>
                    <a:pt x="14" y="8"/>
                    <a:pt x="14" y="8"/>
                  </a:cubicBezTo>
                  <a:cubicBezTo>
                    <a:pt x="9" y="4"/>
                    <a:pt x="9" y="4"/>
                    <a:pt x="9" y="4"/>
                  </a:cubicBezTo>
                  <a:cubicBezTo>
                    <a:pt x="9" y="4"/>
                    <a:pt x="9" y="3"/>
                    <a:pt x="8" y="3"/>
                  </a:cubicBezTo>
                  <a:cubicBezTo>
                    <a:pt x="8" y="3"/>
                    <a:pt x="8" y="3"/>
                    <a:pt x="8" y="3"/>
                  </a:cubicBezTo>
                  <a:cubicBezTo>
                    <a:pt x="12" y="7"/>
                    <a:pt x="11" y="9"/>
                    <a:pt x="11" y="9"/>
                  </a:cubicBezTo>
                  <a:cubicBezTo>
                    <a:pt x="11" y="8"/>
                    <a:pt x="9" y="6"/>
                    <a:pt x="9" y="6"/>
                  </a:cubicBezTo>
                  <a:cubicBezTo>
                    <a:pt x="8" y="7"/>
                    <a:pt x="8" y="7"/>
                    <a:pt x="8" y="7"/>
                  </a:cubicBezTo>
                  <a:cubicBezTo>
                    <a:pt x="7" y="6"/>
                    <a:pt x="5" y="3"/>
                    <a:pt x="5" y="0"/>
                  </a:cubicBezTo>
                  <a:cubicBezTo>
                    <a:pt x="4" y="1"/>
                    <a:pt x="2" y="3"/>
                    <a:pt x="1" y="2"/>
                  </a:cubicBezTo>
                  <a:cubicBezTo>
                    <a:pt x="2" y="1"/>
                    <a:pt x="2" y="1"/>
                    <a:pt x="2" y="1"/>
                  </a:cubicBezTo>
                  <a:cubicBezTo>
                    <a:pt x="2" y="1"/>
                    <a:pt x="0" y="2"/>
                    <a:pt x="1" y="3"/>
                  </a:cubicBezTo>
                  <a:cubicBezTo>
                    <a:pt x="1" y="3"/>
                    <a:pt x="7" y="11"/>
                    <a:pt x="9" y="11"/>
                  </a:cubicBezTo>
                  <a:cubicBezTo>
                    <a:pt x="10" y="11"/>
                    <a:pt x="17" y="11"/>
                    <a:pt x="21" y="8"/>
                  </a:cubicBezTo>
                  <a:cubicBezTo>
                    <a:pt x="21" y="7"/>
                    <a:pt x="22" y="0"/>
                    <a:pt x="2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1" name="Freeform 41"/>
            <p:cNvSpPr/>
            <p:nvPr/>
          </p:nvSpPr>
          <p:spPr bwMode="auto">
            <a:xfrm>
              <a:off x="352425" y="176213"/>
              <a:ext cx="55563" cy="298450"/>
            </a:xfrm>
            <a:custGeom>
              <a:avLst/>
              <a:gdLst>
                <a:gd name="T0" fmla="*/ 0 w 35"/>
                <a:gd name="T1" fmla="*/ 14 h 188"/>
                <a:gd name="T2" fmla="*/ 7 w 35"/>
                <a:gd name="T3" fmla="*/ 21 h 188"/>
                <a:gd name="T4" fmla="*/ 0 w 35"/>
                <a:gd name="T5" fmla="*/ 42 h 188"/>
                <a:gd name="T6" fmla="*/ 0 w 35"/>
                <a:gd name="T7" fmla="*/ 174 h 188"/>
                <a:gd name="T8" fmla="*/ 14 w 35"/>
                <a:gd name="T9" fmla="*/ 188 h 188"/>
                <a:gd name="T10" fmla="*/ 35 w 35"/>
                <a:gd name="T11" fmla="*/ 174 h 188"/>
                <a:gd name="T12" fmla="*/ 28 w 35"/>
                <a:gd name="T13" fmla="*/ 42 h 188"/>
                <a:gd name="T14" fmla="*/ 14 w 35"/>
                <a:gd name="T15" fmla="*/ 28 h 188"/>
                <a:gd name="T16" fmla="*/ 21 w 35"/>
                <a:gd name="T17" fmla="*/ 14 h 188"/>
                <a:gd name="T18" fmla="*/ 14 w 35"/>
                <a:gd name="T19" fmla="*/ 7 h 188"/>
                <a:gd name="T20" fmla="*/ 0 w 35"/>
                <a:gd name="T21" fmla="*/ 0 h 188"/>
                <a:gd name="T22" fmla="*/ 0 w 35"/>
                <a:gd name="T23" fmla="*/ 1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88">
                  <a:moveTo>
                    <a:pt x="0" y="14"/>
                  </a:moveTo>
                  <a:lnTo>
                    <a:pt x="7" y="21"/>
                  </a:lnTo>
                  <a:lnTo>
                    <a:pt x="0" y="42"/>
                  </a:lnTo>
                  <a:lnTo>
                    <a:pt x="0" y="174"/>
                  </a:lnTo>
                  <a:lnTo>
                    <a:pt x="14" y="188"/>
                  </a:lnTo>
                  <a:lnTo>
                    <a:pt x="35" y="174"/>
                  </a:lnTo>
                  <a:lnTo>
                    <a:pt x="28" y="42"/>
                  </a:lnTo>
                  <a:lnTo>
                    <a:pt x="14" y="28"/>
                  </a:lnTo>
                  <a:lnTo>
                    <a:pt x="21" y="14"/>
                  </a:lnTo>
                  <a:lnTo>
                    <a:pt x="14" y="7"/>
                  </a:lnTo>
                  <a:lnTo>
                    <a:pt x="0" y="0"/>
                  </a:lnTo>
                  <a:lnTo>
                    <a:pt x="0" y="14"/>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2" name="Freeform 42"/>
            <p:cNvSpPr/>
            <p:nvPr/>
          </p:nvSpPr>
          <p:spPr bwMode="auto">
            <a:xfrm>
              <a:off x="319087" y="1027113"/>
              <a:ext cx="77788" cy="76200"/>
            </a:xfrm>
            <a:custGeom>
              <a:avLst/>
              <a:gdLst>
                <a:gd name="T0" fmla="*/ 1 w 7"/>
                <a:gd name="T1" fmla="*/ 1 h 7"/>
                <a:gd name="T2" fmla="*/ 1 w 7"/>
                <a:gd name="T3" fmla="*/ 4 h 7"/>
                <a:gd name="T4" fmla="*/ 0 w 7"/>
                <a:gd name="T5" fmla="*/ 7 h 7"/>
                <a:gd name="T6" fmla="*/ 4 w 7"/>
                <a:gd name="T7" fmla="*/ 7 h 7"/>
                <a:gd name="T8" fmla="*/ 6 w 7"/>
                <a:gd name="T9" fmla="*/ 5 h 7"/>
                <a:gd name="T10" fmla="*/ 6 w 7"/>
                <a:gd name="T11" fmla="*/ 1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1" y="1"/>
                    <a:pt x="1" y="3"/>
                    <a:pt x="1" y="4"/>
                  </a:cubicBezTo>
                  <a:cubicBezTo>
                    <a:pt x="1" y="4"/>
                    <a:pt x="0" y="5"/>
                    <a:pt x="0" y="7"/>
                  </a:cubicBezTo>
                  <a:cubicBezTo>
                    <a:pt x="0" y="7"/>
                    <a:pt x="3" y="7"/>
                    <a:pt x="4" y="7"/>
                  </a:cubicBezTo>
                  <a:cubicBezTo>
                    <a:pt x="6" y="6"/>
                    <a:pt x="6" y="7"/>
                    <a:pt x="6" y="5"/>
                  </a:cubicBezTo>
                  <a:cubicBezTo>
                    <a:pt x="6" y="4"/>
                    <a:pt x="6" y="2"/>
                    <a:pt x="6" y="1"/>
                  </a:cubicBezTo>
                  <a:cubicBezTo>
                    <a:pt x="7" y="0"/>
                    <a:pt x="2"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3" name="Freeform 43"/>
            <p:cNvSpPr/>
            <p:nvPr/>
          </p:nvSpPr>
          <p:spPr bwMode="auto">
            <a:xfrm>
              <a:off x="407987" y="960438"/>
              <a:ext cx="77788" cy="98425"/>
            </a:xfrm>
            <a:custGeom>
              <a:avLst/>
              <a:gdLst>
                <a:gd name="T0" fmla="*/ 1 w 7"/>
                <a:gd name="T1" fmla="*/ 1 h 9"/>
                <a:gd name="T2" fmla="*/ 1 w 7"/>
                <a:gd name="T3" fmla="*/ 4 h 9"/>
                <a:gd name="T4" fmla="*/ 1 w 7"/>
                <a:gd name="T5" fmla="*/ 8 h 9"/>
                <a:gd name="T6" fmla="*/ 6 w 7"/>
                <a:gd name="T7" fmla="*/ 9 h 9"/>
                <a:gd name="T8" fmla="*/ 6 w 7"/>
                <a:gd name="T9" fmla="*/ 4 h 9"/>
                <a:gd name="T10" fmla="*/ 5 w 7"/>
                <a:gd name="T11" fmla="*/ 0 h 9"/>
                <a:gd name="T12" fmla="*/ 1 w 7"/>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1" y="1"/>
                  </a:moveTo>
                  <a:cubicBezTo>
                    <a:pt x="1" y="1"/>
                    <a:pt x="1" y="4"/>
                    <a:pt x="1" y="4"/>
                  </a:cubicBezTo>
                  <a:cubicBezTo>
                    <a:pt x="1" y="5"/>
                    <a:pt x="0" y="7"/>
                    <a:pt x="1" y="8"/>
                  </a:cubicBezTo>
                  <a:cubicBezTo>
                    <a:pt x="2" y="9"/>
                    <a:pt x="5" y="9"/>
                    <a:pt x="6" y="9"/>
                  </a:cubicBezTo>
                  <a:cubicBezTo>
                    <a:pt x="6" y="9"/>
                    <a:pt x="7" y="5"/>
                    <a:pt x="6" y="4"/>
                  </a:cubicBezTo>
                  <a:cubicBezTo>
                    <a:pt x="5" y="3"/>
                    <a:pt x="4" y="1"/>
                    <a:pt x="5" y="0"/>
                  </a:cubicBezTo>
                  <a:cubicBezTo>
                    <a:pt x="5" y="0"/>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4" name="Freeform 44"/>
            <p:cNvSpPr/>
            <p:nvPr/>
          </p:nvSpPr>
          <p:spPr bwMode="auto">
            <a:xfrm>
              <a:off x="309562" y="0"/>
              <a:ext cx="120650" cy="111125"/>
            </a:xfrm>
            <a:custGeom>
              <a:avLst/>
              <a:gdLst>
                <a:gd name="T0" fmla="*/ 2 w 11"/>
                <a:gd name="T1" fmla="*/ 10 h 10"/>
                <a:gd name="T2" fmla="*/ 2 w 11"/>
                <a:gd name="T3" fmla="*/ 7 h 10"/>
                <a:gd name="T4" fmla="*/ 3 w 11"/>
                <a:gd name="T5" fmla="*/ 5 h 10"/>
                <a:gd name="T6" fmla="*/ 6 w 11"/>
                <a:gd name="T7" fmla="*/ 4 h 10"/>
                <a:gd name="T8" fmla="*/ 9 w 11"/>
                <a:gd name="T9" fmla="*/ 5 h 10"/>
                <a:gd name="T10" fmla="*/ 9 w 11"/>
                <a:gd name="T11" fmla="*/ 7 h 10"/>
                <a:gd name="T12" fmla="*/ 9 w 11"/>
                <a:gd name="T13" fmla="*/ 10 h 10"/>
                <a:gd name="T14" fmla="*/ 10 w 11"/>
                <a:gd name="T15" fmla="*/ 10 h 10"/>
                <a:gd name="T16" fmla="*/ 10 w 11"/>
                <a:gd name="T17" fmla="*/ 8 h 10"/>
                <a:gd name="T18" fmla="*/ 11 w 11"/>
                <a:gd name="T19" fmla="*/ 6 h 10"/>
                <a:gd name="T20" fmla="*/ 9 w 11"/>
                <a:gd name="T21" fmla="*/ 3 h 10"/>
                <a:gd name="T22" fmla="*/ 6 w 11"/>
                <a:gd name="T23" fmla="*/ 1 h 10"/>
                <a:gd name="T24" fmla="*/ 2 w 11"/>
                <a:gd name="T25" fmla="*/ 2 h 10"/>
                <a:gd name="T26" fmla="*/ 1 w 11"/>
                <a:gd name="T27" fmla="*/ 5 h 10"/>
                <a:gd name="T28" fmla="*/ 1 w 11"/>
                <a:gd name="T29" fmla="*/ 8 h 10"/>
                <a:gd name="T30" fmla="*/ 2 w 11"/>
                <a:gd name="T3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0">
                  <a:moveTo>
                    <a:pt x="2" y="10"/>
                  </a:moveTo>
                  <a:cubicBezTo>
                    <a:pt x="2" y="10"/>
                    <a:pt x="2" y="7"/>
                    <a:pt x="2" y="7"/>
                  </a:cubicBezTo>
                  <a:cubicBezTo>
                    <a:pt x="2" y="7"/>
                    <a:pt x="2" y="5"/>
                    <a:pt x="3" y="5"/>
                  </a:cubicBezTo>
                  <a:cubicBezTo>
                    <a:pt x="3" y="4"/>
                    <a:pt x="4" y="4"/>
                    <a:pt x="6" y="4"/>
                  </a:cubicBezTo>
                  <a:cubicBezTo>
                    <a:pt x="6" y="4"/>
                    <a:pt x="8" y="4"/>
                    <a:pt x="9" y="5"/>
                  </a:cubicBezTo>
                  <a:cubicBezTo>
                    <a:pt x="9" y="5"/>
                    <a:pt x="9" y="7"/>
                    <a:pt x="9" y="7"/>
                  </a:cubicBezTo>
                  <a:cubicBezTo>
                    <a:pt x="9" y="7"/>
                    <a:pt x="10" y="9"/>
                    <a:pt x="9" y="10"/>
                  </a:cubicBezTo>
                  <a:cubicBezTo>
                    <a:pt x="10" y="10"/>
                    <a:pt x="10" y="10"/>
                    <a:pt x="10" y="10"/>
                  </a:cubicBezTo>
                  <a:cubicBezTo>
                    <a:pt x="10" y="9"/>
                    <a:pt x="10" y="8"/>
                    <a:pt x="10" y="8"/>
                  </a:cubicBezTo>
                  <a:cubicBezTo>
                    <a:pt x="11" y="8"/>
                    <a:pt x="11" y="7"/>
                    <a:pt x="11" y="6"/>
                  </a:cubicBezTo>
                  <a:cubicBezTo>
                    <a:pt x="11" y="5"/>
                    <a:pt x="10" y="3"/>
                    <a:pt x="9" y="3"/>
                  </a:cubicBezTo>
                  <a:cubicBezTo>
                    <a:pt x="9" y="3"/>
                    <a:pt x="8" y="1"/>
                    <a:pt x="6" y="1"/>
                  </a:cubicBezTo>
                  <a:cubicBezTo>
                    <a:pt x="4" y="0"/>
                    <a:pt x="3" y="2"/>
                    <a:pt x="2" y="2"/>
                  </a:cubicBezTo>
                  <a:cubicBezTo>
                    <a:pt x="2" y="3"/>
                    <a:pt x="1" y="5"/>
                    <a:pt x="1" y="5"/>
                  </a:cubicBezTo>
                  <a:cubicBezTo>
                    <a:pt x="0" y="6"/>
                    <a:pt x="1" y="7"/>
                    <a:pt x="1" y="8"/>
                  </a:cubicBezTo>
                  <a:cubicBezTo>
                    <a:pt x="1" y="8"/>
                    <a:pt x="1" y="8"/>
                    <a:pt x="2"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wipe(left)">
                                      <p:cBhvr>
                                        <p:cTn id="7" dur="500"/>
                                        <p:tgtEl>
                                          <p:spTgt spid="22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28"/>
                                        </p:tgtEl>
                                        <p:attrNameLst>
                                          <p:attrName>style.visibility</p:attrName>
                                        </p:attrNameLst>
                                      </p:cBhvr>
                                      <p:to>
                                        <p:strVal val="visible"/>
                                      </p:to>
                                    </p:set>
                                    <p:animEffect transition="in" filter="wipe(right)">
                                      <p:cBhvr>
                                        <p:cTn id="10" dur="500"/>
                                        <p:tgtEl>
                                          <p:spTgt spid="228"/>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222"/>
                                        </p:tgtEl>
                                        <p:attrNameLst>
                                          <p:attrName>style.visibility</p:attrName>
                                        </p:attrNameLst>
                                      </p:cBhvr>
                                      <p:to>
                                        <p:strVal val="visible"/>
                                      </p:to>
                                    </p:set>
                                    <p:animEffect transition="in" filter="circle(out)">
                                      <p:cBhvr>
                                        <p:cTn id="13" dur="300"/>
                                        <p:tgtEl>
                                          <p:spTgt spid="222"/>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221"/>
                                        </p:tgtEl>
                                        <p:attrNameLst>
                                          <p:attrName>style.visibility</p:attrName>
                                        </p:attrNameLst>
                                      </p:cBhvr>
                                      <p:to>
                                        <p:strVal val="visible"/>
                                      </p:to>
                                    </p:set>
                                    <p:animEffect transition="in" filter="circle(out)">
                                      <p:cBhvr>
                                        <p:cTn id="16" dur="300"/>
                                        <p:tgtEl>
                                          <p:spTgt spid="221"/>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223"/>
                                        </p:tgtEl>
                                        <p:attrNameLst>
                                          <p:attrName>style.visibility</p:attrName>
                                        </p:attrNameLst>
                                      </p:cBhvr>
                                      <p:to>
                                        <p:strVal val="visible"/>
                                      </p:to>
                                    </p:set>
                                    <p:animEffect transition="in" filter="wipe(down)">
                                      <p:cBhvr>
                                        <p:cTn id="20" dur="500"/>
                                        <p:tgtEl>
                                          <p:spTgt spid="22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Effect transition="in" filter="wipe(down)">
                                      <p:cBhvr>
                                        <p:cTn id="23" dur="500"/>
                                        <p:tgtEl>
                                          <p:spTgt spid="224"/>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229"/>
                                        </p:tgtEl>
                                        <p:attrNameLst>
                                          <p:attrName>style.visibility</p:attrName>
                                        </p:attrNameLst>
                                      </p:cBhvr>
                                      <p:to>
                                        <p:strVal val="visible"/>
                                      </p:to>
                                    </p:set>
                                    <p:animEffect transition="in" filter="wipe(left)">
                                      <p:cBhvr>
                                        <p:cTn id="27" dur="500"/>
                                        <p:tgtEl>
                                          <p:spTgt spid="22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230"/>
                                        </p:tgtEl>
                                        <p:attrNameLst>
                                          <p:attrName>style.visibility</p:attrName>
                                        </p:attrNameLst>
                                      </p:cBhvr>
                                      <p:to>
                                        <p:strVal val="visible"/>
                                      </p:to>
                                    </p:set>
                                    <p:animEffect transition="in" filter="wipe(right)">
                                      <p:cBhvr>
                                        <p:cTn id="30" dur="500"/>
                                        <p:tgtEl>
                                          <p:spTgt spid="230"/>
                                        </p:tgtEl>
                                      </p:cBhvr>
                                    </p:animEffect>
                                  </p:childTnLst>
                                </p:cTn>
                              </p:par>
                            </p:childTnLst>
                          </p:cTn>
                        </p:par>
                        <p:par>
                          <p:cTn id="31" fill="hold">
                            <p:stCondLst>
                              <p:cond delay="1500"/>
                            </p:stCondLst>
                            <p:childTnLst>
                              <p:par>
                                <p:cTn id="32" presetID="22" presetClass="entr" presetSubtype="4" fill="hold" grpId="0" nodeType="afterEffect">
                                  <p:stCondLst>
                                    <p:cond delay="0"/>
                                  </p:stCondLst>
                                  <p:childTnLst>
                                    <p:set>
                                      <p:cBhvr>
                                        <p:cTn id="33" dur="1" fill="hold">
                                          <p:stCondLst>
                                            <p:cond delay="0"/>
                                          </p:stCondLst>
                                        </p:cTn>
                                        <p:tgtEl>
                                          <p:spTgt spid="226"/>
                                        </p:tgtEl>
                                        <p:attrNameLst>
                                          <p:attrName>style.visibility</p:attrName>
                                        </p:attrNameLst>
                                      </p:cBhvr>
                                      <p:to>
                                        <p:strVal val="visible"/>
                                      </p:to>
                                    </p:set>
                                    <p:animEffect transition="in" filter="wipe(down)">
                                      <p:cBhvr>
                                        <p:cTn id="34" dur="500"/>
                                        <p:tgtEl>
                                          <p:spTgt spid="22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25"/>
                                        </p:tgtEl>
                                        <p:attrNameLst>
                                          <p:attrName>style.visibility</p:attrName>
                                        </p:attrNameLst>
                                      </p:cBhvr>
                                      <p:to>
                                        <p:strVal val="visible"/>
                                      </p:to>
                                    </p:set>
                                    <p:animEffect transition="in" filter="wipe(down)">
                                      <p:cBhvr>
                                        <p:cTn id="37" dur="500"/>
                                        <p:tgtEl>
                                          <p:spTgt spid="225"/>
                                        </p:tgtEl>
                                      </p:cBhvr>
                                    </p:animEffect>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231"/>
                                        </p:tgtEl>
                                        <p:attrNameLst>
                                          <p:attrName>style.visibility</p:attrName>
                                        </p:attrNameLst>
                                      </p:cBhvr>
                                      <p:to>
                                        <p:strVal val="visible"/>
                                      </p:to>
                                    </p:set>
                                    <p:animEffect transition="in" filter="barn(inVertical)">
                                      <p:cBhvr>
                                        <p:cTn id="41" dur="500"/>
                                        <p:tgtEl>
                                          <p:spTgt spid="231"/>
                                        </p:tgtEl>
                                      </p:cBhvr>
                                    </p:animEffect>
                                  </p:childTnLst>
                                </p:cTn>
                              </p:par>
                            </p:childTnLst>
                          </p:cTn>
                        </p:par>
                        <p:par>
                          <p:cTn id="42" fill="hold">
                            <p:stCondLst>
                              <p:cond delay="2500"/>
                            </p:stCondLst>
                            <p:childTnLst>
                              <p:par>
                                <p:cTn id="43" presetID="12" presetClass="entr" presetSubtype="4"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400"/>
                                        <p:tgtEl>
                                          <p:spTgt spid="2"/>
                                        </p:tgtEl>
                                        <p:attrNameLst>
                                          <p:attrName>ppt_y</p:attrName>
                                        </p:attrNameLst>
                                      </p:cBhvr>
                                      <p:tavLst>
                                        <p:tav tm="0">
                                          <p:val>
                                            <p:strVal val="#ppt_y+#ppt_h*1.125000"/>
                                          </p:val>
                                        </p:tav>
                                        <p:tav tm="100000">
                                          <p:val>
                                            <p:strVal val="#ppt_y"/>
                                          </p:val>
                                        </p:tav>
                                      </p:tavLst>
                                    </p:anim>
                                    <p:animEffect transition="in" filter="wipe(up)">
                                      <p:cBhvr>
                                        <p:cTn id="46" dur="400"/>
                                        <p:tgtEl>
                                          <p:spTgt spid="2"/>
                                        </p:tgtEl>
                                      </p:cBhvr>
                                    </p:animEffect>
                                  </p:childTnLst>
                                </p:cTn>
                              </p:par>
                            </p:childTnLst>
                          </p:cTn>
                        </p:par>
                        <p:par>
                          <p:cTn id="47" fill="hold">
                            <p:stCondLst>
                              <p:cond delay="2900"/>
                            </p:stCondLst>
                            <p:childTnLst>
                              <p:par>
                                <p:cTn id="48" presetID="10" presetClass="entr" presetSubtype="0" fill="hold" grpId="0" nodeType="afterEffect">
                                  <p:stCondLst>
                                    <p:cond delay="0"/>
                                  </p:stCondLst>
                                  <p:childTnLst>
                                    <p:set>
                                      <p:cBhvr>
                                        <p:cTn id="49" dur="1" fill="hold">
                                          <p:stCondLst>
                                            <p:cond delay="0"/>
                                          </p:stCondLst>
                                        </p:cTn>
                                        <p:tgtEl>
                                          <p:spTgt spid="234"/>
                                        </p:tgtEl>
                                        <p:attrNameLst>
                                          <p:attrName>style.visibility</p:attrName>
                                        </p:attrNameLst>
                                      </p:cBhvr>
                                      <p:to>
                                        <p:strVal val="visible"/>
                                      </p:to>
                                    </p:set>
                                    <p:animEffect transition="in" filter="fade">
                                      <p:cBhvr>
                                        <p:cTn id="50" dur="500"/>
                                        <p:tgtEl>
                                          <p:spTgt spid="234"/>
                                        </p:tgtEl>
                                      </p:cBhvr>
                                    </p:animEffect>
                                  </p:childTnLst>
                                </p:cTn>
                              </p:par>
                            </p:childTnLst>
                          </p:cTn>
                        </p:par>
                        <p:par>
                          <p:cTn id="51" fill="hold">
                            <p:stCondLst>
                              <p:cond delay="3400"/>
                            </p:stCondLst>
                            <p:childTnLst>
                              <p:par>
                                <p:cTn id="52" presetID="10" presetClass="entr" presetSubtype="0" fill="hold" grpId="0" nodeType="afterEffect">
                                  <p:stCondLst>
                                    <p:cond delay="0"/>
                                  </p:stCondLst>
                                  <p:childTnLst>
                                    <p:set>
                                      <p:cBhvr>
                                        <p:cTn id="53" dur="1" fill="hold">
                                          <p:stCondLst>
                                            <p:cond delay="0"/>
                                          </p:stCondLst>
                                        </p:cTn>
                                        <p:tgtEl>
                                          <p:spTgt spid="232"/>
                                        </p:tgtEl>
                                        <p:attrNameLst>
                                          <p:attrName>style.visibility</p:attrName>
                                        </p:attrNameLst>
                                      </p:cBhvr>
                                      <p:to>
                                        <p:strVal val="visible"/>
                                      </p:to>
                                    </p:set>
                                    <p:animEffect transition="in" filter="fade">
                                      <p:cBhvr>
                                        <p:cTn id="54" dur="500"/>
                                        <p:tgtEl>
                                          <p:spTgt spid="2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3"/>
                                        </p:tgtEl>
                                        <p:attrNameLst>
                                          <p:attrName>style.visibility</p:attrName>
                                        </p:attrNameLst>
                                      </p:cBhvr>
                                      <p:to>
                                        <p:strVal val="visible"/>
                                      </p:to>
                                    </p:set>
                                    <p:animEffect transition="in" filter="fade">
                                      <p:cBhvr>
                                        <p:cTn id="57" dur="500"/>
                                        <p:tgtEl>
                                          <p:spTgt spid="2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5"/>
                                        </p:tgtEl>
                                        <p:attrNameLst>
                                          <p:attrName>style.visibility</p:attrName>
                                        </p:attrNameLst>
                                      </p:cBhvr>
                                      <p:to>
                                        <p:strVal val="visible"/>
                                      </p:to>
                                    </p:set>
                                    <p:animEffect transition="in" filter="fade">
                                      <p:cBhvr>
                                        <p:cTn id="60" dur="500"/>
                                        <p:tgtEl>
                                          <p:spTgt spid="23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500"/>
                                        <p:tgtEl>
                                          <p:spTgt spid="236"/>
                                        </p:tgtEl>
                                      </p:cBhvr>
                                    </p:animEffect>
                                  </p:childTnLst>
                                </p:cTn>
                              </p:par>
                            </p:childTnLst>
                          </p:cTn>
                        </p:par>
                        <p:par>
                          <p:cTn id="64" fill="hold">
                            <p:stCondLst>
                              <p:cond delay="3900"/>
                            </p:stCondLst>
                            <p:childTnLst>
                              <p:par>
                                <p:cTn id="65" presetID="10" presetClass="entr" presetSubtype="0" fill="hold" nodeType="afterEffect">
                                  <p:stCondLst>
                                    <p:cond delay="0"/>
                                  </p:stCondLst>
                                  <p:childTnLst>
                                    <p:set>
                                      <p:cBhvr>
                                        <p:cTn id="66" dur="1" fill="hold">
                                          <p:stCondLst>
                                            <p:cond delay="0"/>
                                          </p:stCondLst>
                                        </p:cTn>
                                        <p:tgtEl>
                                          <p:spTgt spid="238"/>
                                        </p:tgtEl>
                                        <p:attrNameLst>
                                          <p:attrName>style.visibility</p:attrName>
                                        </p:attrNameLst>
                                      </p:cBhvr>
                                      <p:to>
                                        <p:strVal val="visible"/>
                                      </p:to>
                                    </p:set>
                                    <p:animEffect transition="in" filter="fade">
                                      <p:cBhvr>
                                        <p:cTn id="67" dur="500"/>
                                        <p:tgtEl>
                                          <p:spTgt spid="238"/>
                                        </p:tgtEl>
                                      </p:cBhvr>
                                    </p:animEffect>
                                  </p:childTnLst>
                                </p:cTn>
                              </p:par>
                            </p:childTnLst>
                          </p:cTn>
                        </p:par>
                        <p:par>
                          <p:cTn id="68" fill="hold">
                            <p:stCondLst>
                              <p:cond delay="4400"/>
                            </p:stCondLst>
                            <p:childTnLst>
                              <p:par>
                                <p:cTn id="69" presetID="12" presetClass="entr" presetSubtype="4" fill="hold" grpId="0" nodeType="afterEffect">
                                  <p:stCondLst>
                                    <p:cond delay="0"/>
                                  </p:stCondLst>
                                  <p:childTnLst>
                                    <p:set>
                                      <p:cBhvr>
                                        <p:cTn id="70" dur="1" fill="hold">
                                          <p:stCondLst>
                                            <p:cond delay="0"/>
                                          </p:stCondLst>
                                        </p:cTn>
                                        <p:tgtEl>
                                          <p:spTgt spid="237"/>
                                        </p:tgtEl>
                                        <p:attrNameLst>
                                          <p:attrName>style.visibility</p:attrName>
                                        </p:attrNameLst>
                                      </p:cBhvr>
                                      <p:to>
                                        <p:strVal val="visible"/>
                                      </p:to>
                                    </p:set>
                                    <p:anim calcmode="lin" valueType="num">
                                      <p:cBhvr additive="base">
                                        <p:cTn id="71" dur="300"/>
                                        <p:tgtEl>
                                          <p:spTgt spid="237"/>
                                        </p:tgtEl>
                                        <p:attrNameLst>
                                          <p:attrName>ppt_y</p:attrName>
                                        </p:attrNameLst>
                                      </p:cBhvr>
                                      <p:tavLst>
                                        <p:tav tm="0">
                                          <p:val>
                                            <p:strVal val="#ppt_y+#ppt_h*1.125000"/>
                                          </p:val>
                                        </p:tav>
                                        <p:tav tm="100000">
                                          <p:val>
                                            <p:strVal val="#ppt_y"/>
                                          </p:val>
                                        </p:tav>
                                      </p:tavLst>
                                    </p:anim>
                                    <p:animEffect transition="in" filter="wipe(up)">
                                      <p:cBhvr>
                                        <p:cTn id="72" dur="300"/>
                                        <p:tgtEl>
                                          <p:spTgt spid="237"/>
                                        </p:tgtEl>
                                      </p:cBhvr>
                                    </p:animEffect>
                                  </p:childTnLst>
                                </p:cTn>
                              </p:par>
                            </p:childTnLst>
                          </p:cTn>
                        </p:par>
                        <p:par>
                          <p:cTn id="73" fill="hold">
                            <p:stCondLst>
                              <p:cond delay="4700"/>
                            </p:stCondLst>
                            <p:childTnLst>
                              <p:par>
                                <p:cTn id="74" presetID="10" presetClass="entr" presetSubtype="0" fill="hold" nodeType="afterEffect">
                                  <p:stCondLst>
                                    <p:cond delay="0"/>
                                  </p:stCondLst>
                                  <p:childTnLst>
                                    <p:set>
                                      <p:cBhvr>
                                        <p:cTn id="75" dur="1" fill="hold">
                                          <p:stCondLst>
                                            <p:cond delay="0"/>
                                          </p:stCondLst>
                                        </p:cTn>
                                        <p:tgtEl>
                                          <p:spTgt spid="240"/>
                                        </p:tgtEl>
                                        <p:attrNameLst>
                                          <p:attrName>style.visibility</p:attrName>
                                        </p:attrNameLst>
                                      </p:cBhvr>
                                      <p:to>
                                        <p:strVal val="visible"/>
                                      </p:to>
                                    </p:set>
                                    <p:animEffect transition="in" filter="fade">
                                      <p:cBhvr>
                                        <p:cTn id="76" dur="500"/>
                                        <p:tgtEl>
                                          <p:spTgt spid="240"/>
                                        </p:tgtEl>
                                      </p:cBhvr>
                                    </p:animEffect>
                                  </p:childTnLst>
                                </p:cTn>
                              </p:par>
                            </p:childTnLst>
                          </p:cTn>
                        </p:par>
                        <p:par>
                          <p:cTn id="77" fill="hold">
                            <p:stCondLst>
                              <p:cond delay="5200"/>
                            </p:stCondLst>
                            <p:childTnLst>
                              <p:par>
                                <p:cTn id="78" presetID="12" presetClass="entr" presetSubtype="4" fill="hold" grpId="0" nodeType="afterEffect">
                                  <p:stCondLst>
                                    <p:cond delay="0"/>
                                  </p:stCondLst>
                                  <p:childTnLst>
                                    <p:set>
                                      <p:cBhvr>
                                        <p:cTn id="79" dur="1" fill="hold">
                                          <p:stCondLst>
                                            <p:cond delay="0"/>
                                          </p:stCondLst>
                                        </p:cTn>
                                        <p:tgtEl>
                                          <p:spTgt spid="239"/>
                                        </p:tgtEl>
                                        <p:attrNameLst>
                                          <p:attrName>style.visibility</p:attrName>
                                        </p:attrNameLst>
                                      </p:cBhvr>
                                      <p:to>
                                        <p:strVal val="visible"/>
                                      </p:to>
                                    </p:set>
                                    <p:anim calcmode="lin" valueType="num">
                                      <p:cBhvr additive="base">
                                        <p:cTn id="80" dur="300"/>
                                        <p:tgtEl>
                                          <p:spTgt spid="239"/>
                                        </p:tgtEl>
                                        <p:attrNameLst>
                                          <p:attrName>ppt_y</p:attrName>
                                        </p:attrNameLst>
                                      </p:cBhvr>
                                      <p:tavLst>
                                        <p:tav tm="0">
                                          <p:val>
                                            <p:strVal val="#ppt_y+#ppt_h*1.125000"/>
                                          </p:val>
                                        </p:tav>
                                        <p:tav tm="100000">
                                          <p:val>
                                            <p:strVal val="#ppt_y"/>
                                          </p:val>
                                        </p:tav>
                                      </p:tavLst>
                                    </p:anim>
                                    <p:animEffect transition="in" filter="wipe(up)">
                                      <p:cBhvr>
                                        <p:cTn id="81" dur="300"/>
                                        <p:tgtEl>
                                          <p:spTgt spid="239"/>
                                        </p:tgtEl>
                                      </p:cBhvr>
                                    </p:animEffect>
                                  </p:childTnLst>
                                </p:cTn>
                              </p:par>
                            </p:childTnLst>
                          </p:cTn>
                        </p:par>
                        <p:par>
                          <p:cTn id="82" fill="hold">
                            <p:stCondLst>
                              <p:cond delay="5500"/>
                            </p:stCondLst>
                            <p:childTnLst>
                              <p:par>
                                <p:cTn id="83" presetID="10" presetClass="entr" presetSubtype="0" fill="hold" nodeType="afterEffect">
                                  <p:stCondLst>
                                    <p:cond delay="0"/>
                                  </p:stCondLst>
                                  <p:childTnLst>
                                    <p:set>
                                      <p:cBhvr>
                                        <p:cTn id="84" dur="1" fill="hold">
                                          <p:stCondLst>
                                            <p:cond delay="0"/>
                                          </p:stCondLst>
                                        </p:cTn>
                                        <p:tgtEl>
                                          <p:spTgt spid="242"/>
                                        </p:tgtEl>
                                        <p:attrNameLst>
                                          <p:attrName>style.visibility</p:attrName>
                                        </p:attrNameLst>
                                      </p:cBhvr>
                                      <p:to>
                                        <p:strVal val="visible"/>
                                      </p:to>
                                    </p:set>
                                    <p:animEffect transition="in" filter="fade">
                                      <p:cBhvr>
                                        <p:cTn id="85" dur="500"/>
                                        <p:tgtEl>
                                          <p:spTgt spid="242"/>
                                        </p:tgtEl>
                                      </p:cBhvr>
                                    </p:animEffect>
                                  </p:childTnLst>
                                </p:cTn>
                              </p:par>
                            </p:childTnLst>
                          </p:cTn>
                        </p:par>
                        <p:par>
                          <p:cTn id="86" fill="hold">
                            <p:stCondLst>
                              <p:cond delay="6000"/>
                            </p:stCondLst>
                            <p:childTnLst>
                              <p:par>
                                <p:cTn id="87" presetID="12" presetClass="entr" presetSubtype="4" fill="hold" grpId="0" nodeType="afterEffect">
                                  <p:stCondLst>
                                    <p:cond delay="0"/>
                                  </p:stCondLst>
                                  <p:childTnLst>
                                    <p:set>
                                      <p:cBhvr>
                                        <p:cTn id="88" dur="1" fill="hold">
                                          <p:stCondLst>
                                            <p:cond delay="0"/>
                                          </p:stCondLst>
                                        </p:cTn>
                                        <p:tgtEl>
                                          <p:spTgt spid="241"/>
                                        </p:tgtEl>
                                        <p:attrNameLst>
                                          <p:attrName>style.visibility</p:attrName>
                                        </p:attrNameLst>
                                      </p:cBhvr>
                                      <p:to>
                                        <p:strVal val="visible"/>
                                      </p:to>
                                    </p:set>
                                    <p:anim calcmode="lin" valueType="num">
                                      <p:cBhvr additive="base">
                                        <p:cTn id="89" dur="300"/>
                                        <p:tgtEl>
                                          <p:spTgt spid="241"/>
                                        </p:tgtEl>
                                        <p:attrNameLst>
                                          <p:attrName>ppt_y</p:attrName>
                                        </p:attrNameLst>
                                      </p:cBhvr>
                                      <p:tavLst>
                                        <p:tav tm="0">
                                          <p:val>
                                            <p:strVal val="#ppt_y+#ppt_h*1.125000"/>
                                          </p:val>
                                        </p:tav>
                                        <p:tav tm="100000">
                                          <p:val>
                                            <p:strVal val="#ppt_y"/>
                                          </p:val>
                                        </p:tav>
                                      </p:tavLst>
                                    </p:anim>
                                    <p:animEffect transition="in" filter="wipe(up)">
                                      <p:cBhvr>
                                        <p:cTn id="90" dur="300"/>
                                        <p:tgtEl>
                                          <p:spTgt spid="241"/>
                                        </p:tgtEl>
                                      </p:cBhvr>
                                    </p:animEffect>
                                  </p:childTnLst>
                                </p:cTn>
                              </p:par>
                            </p:childTnLst>
                          </p:cTn>
                        </p:par>
                        <p:par>
                          <p:cTn id="91" fill="hold">
                            <p:stCondLst>
                              <p:cond delay="6300"/>
                            </p:stCondLst>
                            <p:childTnLst>
                              <p:par>
                                <p:cTn id="92" presetID="10" presetClass="entr" presetSubtype="0" fill="hold" nodeType="afterEffect">
                                  <p:stCondLst>
                                    <p:cond delay="0"/>
                                  </p:stCondLst>
                                  <p:childTnLst>
                                    <p:set>
                                      <p:cBhvr>
                                        <p:cTn id="93" dur="1" fill="hold">
                                          <p:stCondLst>
                                            <p:cond delay="0"/>
                                          </p:stCondLst>
                                        </p:cTn>
                                        <p:tgtEl>
                                          <p:spTgt spid="244"/>
                                        </p:tgtEl>
                                        <p:attrNameLst>
                                          <p:attrName>style.visibility</p:attrName>
                                        </p:attrNameLst>
                                      </p:cBhvr>
                                      <p:to>
                                        <p:strVal val="visible"/>
                                      </p:to>
                                    </p:set>
                                    <p:animEffect transition="in" filter="fade">
                                      <p:cBhvr>
                                        <p:cTn id="94" dur="500"/>
                                        <p:tgtEl>
                                          <p:spTgt spid="244"/>
                                        </p:tgtEl>
                                      </p:cBhvr>
                                    </p:animEffect>
                                  </p:childTnLst>
                                </p:cTn>
                              </p:par>
                            </p:childTnLst>
                          </p:cTn>
                        </p:par>
                        <p:par>
                          <p:cTn id="95" fill="hold">
                            <p:stCondLst>
                              <p:cond delay="6800"/>
                            </p:stCondLst>
                            <p:childTnLst>
                              <p:par>
                                <p:cTn id="96" presetID="12" presetClass="entr" presetSubtype="4" fill="hold" grpId="0" nodeType="afterEffect">
                                  <p:stCondLst>
                                    <p:cond delay="0"/>
                                  </p:stCondLst>
                                  <p:childTnLst>
                                    <p:set>
                                      <p:cBhvr>
                                        <p:cTn id="97" dur="1" fill="hold">
                                          <p:stCondLst>
                                            <p:cond delay="0"/>
                                          </p:stCondLst>
                                        </p:cTn>
                                        <p:tgtEl>
                                          <p:spTgt spid="243"/>
                                        </p:tgtEl>
                                        <p:attrNameLst>
                                          <p:attrName>style.visibility</p:attrName>
                                        </p:attrNameLst>
                                      </p:cBhvr>
                                      <p:to>
                                        <p:strVal val="visible"/>
                                      </p:to>
                                    </p:set>
                                    <p:anim calcmode="lin" valueType="num">
                                      <p:cBhvr additive="base">
                                        <p:cTn id="98" dur="300"/>
                                        <p:tgtEl>
                                          <p:spTgt spid="243"/>
                                        </p:tgtEl>
                                        <p:attrNameLst>
                                          <p:attrName>ppt_y</p:attrName>
                                        </p:attrNameLst>
                                      </p:cBhvr>
                                      <p:tavLst>
                                        <p:tav tm="0">
                                          <p:val>
                                            <p:strVal val="#ppt_y+#ppt_h*1.125000"/>
                                          </p:val>
                                        </p:tav>
                                        <p:tav tm="100000">
                                          <p:val>
                                            <p:strVal val="#ppt_y"/>
                                          </p:val>
                                        </p:tav>
                                      </p:tavLst>
                                    </p:anim>
                                    <p:animEffect transition="in" filter="wipe(up)">
                                      <p:cBhvr>
                                        <p:cTn id="99" dur="3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animBg="1" autoUpdateAnimBg="0"/>
      <p:bldP spid="222" grpId="0" animBg="1" autoUpdateAnimBg="0"/>
      <p:bldP spid="223" grpId="0" animBg="1"/>
      <p:bldP spid="224" grpId="0" animBg="1"/>
      <p:bldP spid="225" grpId="0" animBg="1"/>
      <p:bldP spid="226" grpId="0" animBg="1"/>
      <p:bldP spid="227" grpId="0" animBg="1"/>
      <p:bldP spid="228" grpId="0" animBg="1"/>
      <p:bldP spid="229" grpId="0" animBg="1" autoUpdateAnimBg="0"/>
      <p:bldP spid="230" grpId="0" animBg="1" autoUpdateAnimBg="0"/>
      <p:bldP spid="231" grpId="0" animBg="1"/>
      <p:bldP spid="232" grpId="0" autoUpdateAnimBg="0"/>
      <p:bldP spid="233" grpId="0" autoUpdateAnimBg="0"/>
      <p:bldP spid="234" grpId="0" autoUpdateAnimBg="0"/>
      <p:bldP spid="235" grpId="0" autoUpdateAnimBg="0"/>
      <p:bldP spid="236" grpId="0" autoUpdateAnimBg="0"/>
      <p:bldP spid="237" grpId="0" autoUpdateAnimBg="0"/>
      <p:bldP spid="239" grpId="0" autoUpdateAnimBg="0"/>
      <p:bldP spid="241" grpId="0" autoUpdateAnimBg="0"/>
      <p:bldP spid="24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6"/>
          <p:cNvGrpSpPr/>
          <p:nvPr/>
        </p:nvGrpSpPr>
        <p:grpSpPr>
          <a:xfrm>
            <a:off x="1058665" y="2258976"/>
            <a:ext cx="3466378" cy="2166459"/>
            <a:chOff x="755576" y="1491630"/>
            <a:chExt cx="2880000" cy="1800000"/>
          </a:xfrm>
          <a:effectLst>
            <a:outerShdw blurRad="228600" dist="38100" dir="8400000" sx="105000" sy="105000" algn="tr" rotWithShape="0">
              <a:prstClr val="black">
                <a:alpha val="20000"/>
              </a:prstClr>
            </a:outerShdw>
          </a:effectLst>
        </p:grpSpPr>
        <p:sp>
          <p:nvSpPr>
            <p:cNvPr id="118" name="矩形 117"/>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119" name="矩形 118"/>
            <p:cNvSpPr/>
            <p:nvPr/>
          </p:nvSpPr>
          <p:spPr>
            <a:xfrm>
              <a:off x="813012" y="1524499"/>
              <a:ext cx="2772000" cy="1728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grpSp>
      <p:sp>
        <p:nvSpPr>
          <p:cNvPr id="4" name="对角圆角矩形 3"/>
          <p:cNvSpPr/>
          <p:nvPr/>
        </p:nvSpPr>
        <p:spPr>
          <a:xfrm>
            <a:off x="1077443" y="1105100"/>
            <a:ext cx="3465207" cy="991442"/>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zh-CN" altLang="en-US" sz="1600" dirty="0"/>
          </a:p>
        </p:txBody>
      </p:sp>
      <p:sp>
        <p:nvSpPr>
          <p:cNvPr id="56" name="TextBox 55"/>
          <p:cNvSpPr txBox="1"/>
          <p:nvPr/>
        </p:nvSpPr>
        <p:spPr>
          <a:xfrm>
            <a:off x="1173698" y="1272314"/>
            <a:ext cx="3267563" cy="813164"/>
          </a:xfrm>
          <a:prstGeom prst="rect">
            <a:avLst/>
          </a:prstGeom>
          <a:noFill/>
        </p:spPr>
        <p:txBody>
          <a:bodyPr wrap="square" lIns="50921" tIns="25460" rIns="50921" bIns="25460" rtlCol="0">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endParaRPr lang="en-US" sz="900" dirty="0">
              <a:solidFill>
                <a:schemeClr val="bg2"/>
              </a:solidFill>
              <a:latin typeface="+mn-ea"/>
            </a:endParaRPr>
          </a:p>
        </p:txBody>
      </p:sp>
      <p:sp>
        <p:nvSpPr>
          <p:cNvPr id="81" name="椭圆 80"/>
          <p:cNvSpPr/>
          <p:nvPr/>
        </p:nvSpPr>
        <p:spPr>
          <a:xfrm>
            <a:off x="5416254" y="1697787"/>
            <a:ext cx="2455570" cy="2527658"/>
          </a:xfrm>
          <a:prstGeom prst="ellipse">
            <a:avLst/>
          </a:prstGeom>
          <a:noFill/>
          <a:ln w="9525">
            <a:solidFill>
              <a:schemeClr val="bg1">
                <a:lumMod val="6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92349" tIns="46174" rIns="92349" bIns="46174" rtlCol="0" anchor="ctr"/>
          <a:lstStyle/>
          <a:p>
            <a:pPr algn="ctr"/>
            <a:endParaRPr lang="zh-CN" altLang="en-US" sz="1600" dirty="0"/>
          </a:p>
        </p:txBody>
      </p:sp>
      <p:grpSp>
        <p:nvGrpSpPr>
          <p:cNvPr id="3" name="组合 81"/>
          <p:cNvGrpSpPr/>
          <p:nvPr/>
        </p:nvGrpSpPr>
        <p:grpSpPr>
          <a:xfrm>
            <a:off x="5901442" y="1153226"/>
            <a:ext cx="1326253" cy="1365185"/>
            <a:chOff x="1463339" y="1072758"/>
            <a:chExt cx="1546058" cy="1546058"/>
          </a:xfrm>
          <a:effectLst>
            <a:outerShdw blurRad="330200" dist="215900" dir="6900000" sx="91000" sy="91000" algn="t" rotWithShape="0">
              <a:prstClr val="black">
                <a:alpha val="49000"/>
              </a:prstClr>
            </a:outerShdw>
          </a:effectLst>
        </p:grpSpPr>
        <p:sp>
          <p:nvSpPr>
            <p:cNvPr id="83" name="同心圆 8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96" name="椭圆 9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grpSp>
        <p:nvGrpSpPr>
          <p:cNvPr id="5" name="组合 96"/>
          <p:cNvGrpSpPr/>
          <p:nvPr/>
        </p:nvGrpSpPr>
        <p:grpSpPr>
          <a:xfrm>
            <a:off x="6062684" y="1319202"/>
            <a:ext cx="1003762" cy="1033226"/>
            <a:chOff x="4207298" y="1512123"/>
            <a:chExt cx="1003762" cy="1003758"/>
          </a:xfrm>
        </p:grpSpPr>
        <p:sp>
          <p:nvSpPr>
            <p:cNvPr id="98" name="椭圆 97"/>
            <p:cNvSpPr/>
            <p:nvPr/>
          </p:nvSpPr>
          <p:spPr>
            <a:xfrm>
              <a:off x="4207298" y="1512123"/>
              <a:ext cx="1003762" cy="100375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99" name="TextBox 98"/>
            <p:cNvSpPr txBox="1"/>
            <p:nvPr/>
          </p:nvSpPr>
          <p:spPr>
            <a:xfrm>
              <a:off x="4421826" y="1744218"/>
              <a:ext cx="624833" cy="567921"/>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添加</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内容</a:t>
              </a:r>
            </a:p>
          </p:txBody>
        </p:sp>
      </p:grpSp>
      <p:grpSp>
        <p:nvGrpSpPr>
          <p:cNvPr id="6" name="组合 101"/>
          <p:cNvGrpSpPr/>
          <p:nvPr/>
        </p:nvGrpSpPr>
        <p:grpSpPr>
          <a:xfrm>
            <a:off x="4820844" y="2776064"/>
            <a:ext cx="1326254" cy="1365185"/>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104" name="椭圆 103"/>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grpSp>
        <p:nvGrpSpPr>
          <p:cNvPr id="7" name="组合 104"/>
          <p:cNvGrpSpPr/>
          <p:nvPr/>
        </p:nvGrpSpPr>
        <p:grpSpPr>
          <a:xfrm>
            <a:off x="4982093" y="2942042"/>
            <a:ext cx="1003763" cy="1033226"/>
            <a:chOff x="3089228" y="3088680"/>
            <a:chExt cx="1003763" cy="1003758"/>
          </a:xfrm>
        </p:grpSpPr>
        <p:sp>
          <p:nvSpPr>
            <p:cNvPr id="106" name="椭圆 105"/>
            <p:cNvSpPr/>
            <p:nvPr/>
          </p:nvSpPr>
          <p:spPr>
            <a:xfrm>
              <a:off x="3089228" y="3088680"/>
              <a:ext cx="1003763" cy="10037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07" name="TextBox 106"/>
            <p:cNvSpPr txBox="1"/>
            <p:nvPr/>
          </p:nvSpPr>
          <p:spPr>
            <a:xfrm>
              <a:off x="3308043" y="3314659"/>
              <a:ext cx="700535" cy="567922"/>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添加</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内容</a:t>
              </a:r>
            </a:p>
          </p:txBody>
        </p:sp>
      </p:grpSp>
      <p:grpSp>
        <p:nvGrpSpPr>
          <p:cNvPr id="8" name="组合 107"/>
          <p:cNvGrpSpPr/>
          <p:nvPr/>
        </p:nvGrpSpPr>
        <p:grpSpPr>
          <a:xfrm>
            <a:off x="6999721" y="2776064"/>
            <a:ext cx="1326254" cy="1365185"/>
            <a:chOff x="1463339" y="1072758"/>
            <a:chExt cx="1546058" cy="1546058"/>
          </a:xfrm>
          <a:effectLst>
            <a:outerShdw blurRad="330200" dist="215900" dir="6900000" sx="91000" sy="91000" algn="t" rotWithShape="0">
              <a:prstClr val="black">
                <a:alpha val="49000"/>
              </a:prstClr>
            </a:outerShdw>
          </a:effectLst>
        </p:grpSpPr>
        <p:sp>
          <p:nvSpPr>
            <p:cNvPr id="109" name="同心圆 10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110" name="椭圆 109"/>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grpSp>
        <p:nvGrpSpPr>
          <p:cNvPr id="9" name="组合 110"/>
          <p:cNvGrpSpPr/>
          <p:nvPr/>
        </p:nvGrpSpPr>
        <p:grpSpPr>
          <a:xfrm>
            <a:off x="7160970" y="2942042"/>
            <a:ext cx="1003763" cy="1033226"/>
            <a:chOff x="5305581" y="3088680"/>
            <a:chExt cx="1003763" cy="1003758"/>
          </a:xfrm>
        </p:grpSpPr>
        <p:sp>
          <p:nvSpPr>
            <p:cNvPr id="112" name="椭圆 111"/>
            <p:cNvSpPr/>
            <p:nvPr/>
          </p:nvSpPr>
          <p:spPr>
            <a:xfrm>
              <a:off x="5305581" y="3088680"/>
              <a:ext cx="1003763" cy="100375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13" name="TextBox 112"/>
            <p:cNvSpPr txBox="1"/>
            <p:nvPr/>
          </p:nvSpPr>
          <p:spPr>
            <a:xfrm>
              <a:off x="5508104" y="3267394"/>
              <a:ext cx="761358" cy="567922"/>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添加</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内容</a:t>
              </a:r>
            </a:p>
          </p:txBody>
        </p:sp>
      </p:grpSp>
      <p:sp>
        <p:nvSpPr>
          <p:cNvPr id="114" name="Arc 3"/>
          <p:cNvSpPr/>
          <p:nvPr/>
        </p:nvSpPr>
        <p:spPr>
          <a:xfrm rot="1012582">
            <a:off x="6514770" y="1578836"/>
            <a:ext cx="1580998" cy="1627412"/>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2349" tIns="46174" rIns="92349" bIns="46174" rtlCol="0" anchor="ctr"/>
          <a:lstStyle/>
          <a:p>
            <a:pPr algn="ctr"/>
            <a:endParaRPr lang="en-US" sz="1600" dirty="0">
              <a:solidFill>
                <a:schemeClr val="accent2"/>
              </a:solidFill>
            </a:endParaRPr>
          </a:p>
        </p:txBody>
      </p:sp>
      <p:sp>
        <p:nvSpPr>
          <p:cNvPr id="115" name="Arc 3"/>
          <p:cNvSpPr/>
          <p:nvPr/>
        </p:nvSpPr>
        <p:spPr>
          <a:xfrm rot="8151960">
            <a:off x="5774067" y="2933697"/>
            <a:ext cx="1580998" cy="1627412"/>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2349" tIns="46174" rIns="92349" bIns="46174" rtlCol="0" anchor="ctr"/>
          <a:lstStyle/>
          <a:p>
            <a:pPr algn="ctr"/>
            <a:endParaRPr lang="en-US" sz="1600" dirty="0">
              <a:solidFill>
                <a:schemeClr val="accent2"/>
              </a:solidFill>
            </a:endParaRPr>
          </a:p>
        </p:txBody>
      </p:sp>
      <p:sp>
        <p:nvSpPr>
          <p:cNvPr id="116" name="Arc 3"/>
          <p:cNvSpPr/>
          <p:nvPr/>
        </p:nvSpPr>
        <p:spPr>
          <a:xfrm rot="15479340">
            <a:off x="4937836" y="1643014"/>
            <a:ext cx="1627412" cy="1580998"/>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2349" tIns="46174" rIns="92349" bIns="46174" rtlCol="0" anchor="ctr"/>
          <a:lstStyle/>
          <a:p>
            <a:pPr algn="ctr"/>
            <a:endParaRPr lang="en-US" sz="1600" dirty="0">
              <a:solidFill>
                <a:schemeClr val="accent2"/>
              </a:solidFill>
            </a:endParaRPr>
          </a:p>
        </p:txBody>
      </p:sp>
    </p:spTree>
    <p:extLst>
      <p:ext uri="{BB962C8B-B14F-4D97-AF65-F5344CB8AC3E}">
        <p14:creationId xmlns:p14="http://schemas.microsoft.com/office/powerpoint/2010/main" val="33704400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8" presetClass="emph" presetSubtype="0" fill="hold" grpId="1" nodeType="afterEffect">
                                  <p:stCondLst>
                                    <p:cond delay="0"/>
                                  </p:stCondLst>
                                  <p:childTnLst>
                                    <p:animRot by="-21600000">
                                      <p:cBhvr>
                                        <p:cTn id="12" dur="2000" fill="hold"/>
                                        <p:tgtEl>
                                          <p:spTgt spid="81"/>
                                        </p:tgtEl>
                                        <p:attrNameLst>
                                          <p:attrName>r</p:attrName>
                                        </p:attrNameLst>
                                      </p:cBhvr>
                                    </p:animRot>
                                  </p:childTnLst>
                                </p:cTn>
                              </p:par>
                              <p:par>
                                <p:cTn id="13" presetID="23" presetClass="entr" presetSubtype="27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strVal val="2/3*#ppt_w"/>
                                          </p:val>
                                        </p:tav>
                                        <p:tav tm="100000">
                                          <p:val>
                                            <p:strVal val="#ppt_w"/>
                                          </p:val>
                                        </p:tav>
                                      </p:tavLst>
                                    </p:anim>
                                    <p:anim calcmode="lin" valueType="num">
                                      <p:cBhvr>
                                        <p:cTn id="16" dur="500" fill="hold"/>
                                        <p:tgtEl>
                                          <p:spTgt spid="3"/>
                                        </p:tgtEl>
                                        <p:attrNameLst>
                                          <p:attrName>ppt_h</p:attrName>
                                        </p:attrNameLst>
                                      </p:cBhvr>
                                      <p:tavLst>
                                        <p:tav tm="0">
                                          <p:val>
                                            <p:strVal val="2/3*#ppt_h"/>
                                          </p:val>
                                        </p:tav>
                                        <p:tav tm="100000">
                                          <p:val>
                                            <p:strVal val="#ppt_h"/>
                                          </p:val>
                                        </p:tav>
                                      </p:tavLst>
                                    </p:anim>
                                  </p:childTnLst>
                                </p:cTn>
                              </p:par>
                              <p:par>
                                <p:cTn id="17" presetID="23" presetClass="entr" presetSubtype="28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3*#ppt_w"/>
                                          </p:val>
                                        </p:tav>
                                        <p:tav tm="100000">
                                          <p:val>
                                            <p:strVal val="#ppt_w"/>
                                          </p:val>
                                        </p:tav>
                                      </p:tavLst>
                                    </p:anim>
                                    <p:anim calcmode="lin" valueType="num">
                                      <p:cBhvr>
                                        <p:cTn id="20" dur="500" fill="hold"/>
                                        <p:tgtEl>
                                          <p:spTgt spid="5"/>
                                        </p:tgtEl>
                                        <p:attrNameLst>
                                          <p:attrName>ppt_h</p:attrName>
                                        </p:attrNameLst>
                                      </p:cBhvr>
                                      <p:tavLst>
                                        <p:tav tm="0">
                                          <p:val>
                                            <p:strVal val="4/3*#ppt_h"/>
                                          </p:val>
                                        </p:tav>
                                        <p:tav tm="100000">
                                          <p:val>
                                            <p:strVal val="#ppt_h"/>
                                          </p:val>
                                        </p:tav>
                                      </p:tavLst>
                                    </p:anim>
                                  </p:childTnLst>
                                </p:cTn>
                              </p:par>
                              <p:par>
                                <p:cTn id="21" presetID="22" presetClass="entr" presetSubtype="1" fill="hold" grpId="0" nodeType="withEffect">
                                  <p:stCondLst>
                                    <p:cond delay="500"/>
                                  </p:stCondLst>
                                  <p:childTnLst>
                                    <p:set>
                                      <p:cBhvr>
                                        <p:cTn id="22" dur="1" fill="hold">
                                          <p:stCondLst>
                                            <p:cond delay="0"/>
                                          </p:stCondLst>
                                        </p:cTn>
                                        <p:tgtEl>
                                          <p:spTgt spid="114"/>
                                        </p:tgtEl>
                                        <p:attrNameLst>
                                          <p:attrName>style.visibility</p:attrName>
                                        </p:attrNameLst>
                                      </p:cBhvr>
                                      <p:to>
                                        <p:strVal val="visible"/>
                                      </p:to>
                                    </p:set>
                                    <p:animEffect transition="in" filter="wipe(up)">
                                      <p:cBhvr>
                                        <p:cTn id="23" dur="500"/>
                                        <p:tgtEl>
                                          <p:spTgt spid="114"/>
                                        </p:tgtEl>
                                      </p:cBhvr>
                                    </p:animEffect>
                                  </p:childTnLst>
                                </p:cTn>
                              </p:par>
                              <p:par>
                                <p:cTn id="24" presetID="23" presetClass="entr" presetSubtype="272" fill="hold" nodeType="withEffect">
                                  <p:stCondLst>
                                    <p:cond delay="7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2/3*#ppt_w"/>
                                          </p:val>
                                        </p:tav>
                                        <p:tav tm="100000">
                                          <p:val>
                                            <p:strVal val="#ppt_w"/>
                                          </p:val>
                                        </p:tav>
                                      </p:tavLst>
                                    </p:anim>
                                    <p:anim calcmode="lin" valueType="num">
                                      <p:cBhvr>
                                        <p:cTn id="27" dur="500" fill="hold"/>
                                        <p:tgtEl>
                                          <p:spTgt spid="8"/>
                                        </p:tgtEl>
                                        <p:attrNameLst>
                                          <p:attrName>ppt_h</p:attrName>
                                        </p:attrNameLst>
                                      </p:cBhvr>
                                      <p:tavLst>
                                        <p:tav tm="0">
                                          <p:val>
                                            <p:strVal val="2/3*#ppt_h"/>
                                          </p:val>
                                        </p:tav>
                                        <p:tav tm="100000">
                                          <p:val>
                                            <p:strVal val="#ppt_h"/>
                                          </p:val>
                                        </p:tav>
                                      </p:tavLst>
                                    </p:anim>
                                  </p:childTnLst>
                                </p:cTn>
                              </p:par>
                              <p:par>
                                <p:cTn id="28" presetID="23" presetClass="entr" presetSubtype="288" fill="hold" nodeType="withEffect">
                                  <p:stCondLst>
                                    <p:cond delay="70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strVal val="4/3*#ppt_w"/>
                                          </p:val>
                                        </p:tav>
                                        <p:tav tm="100000">
                                          <p:val>
                                            <p:strVal val="#ppt_w"/>
                                          </p:val>
                                        </p:tav>
                                      </p:tavLst>
                                    </p:anim>
                                    <p:anim calcmode="lin" valueType="num">
                                      <p:cBhvr>
                                        <p:cTn id="31" dur="500" fill="hold"/>
                                        <p:tgtEl>
                                          <p:spTgt spid="9"/>
                                        </p:tgtEl>
                                        <p:attrNameLst>
                                          <p:attrName>ppt_h</p:attrName>
                                        </p:attrNameLst>
                                      </p:cBhvr>
                                      <p:tavLst>
                                        <p:tav tm="0">
                                          <p:val>
                                            <p:strVal val="4/3*#ppt_h"/>
                                          </p:val>
                                        </p:tav>
                                        <p:tav tm="100000">
                                          <p:val>
                                            <p:strVal val="#ppt_h"/>
                                          </p:val>
                                        </p:tav>
                                      </p:tavLst>
                                    </p:anim>
                                  </p:childTnLst>
                                </p:cTn>
                              </p:par>
                              <p:par>
                                <p:cTn id="32" presetID="22" presetClass="entr" presetSubtype="2" fill="hold" grpId="0" nodeType="withEffect">
                                  <p:stCondLst>
                                    <p:cond delay="1200"/>
                                  </p:stCondLst>
                                  <p:childTnLst>
                                    <p:set>
                                      <p:cBhvr>
                                        <p:cTn id="33" dur="1" fill="hold">
                                          <p:stCondLst>
                                            <p:cond delay="0"/>
                                          </p:stCondLst>
                                        </p:cTn>
                                        <p:tgtEl>
                                          <p:spTgt spid="115"/>
                                        </p:tgtEl>
                                        <p:attrNameLst>
                                          <p:attrName>style.visibility</p:attrName>
                                        </p:attrNameLst>
                                      </p:cBhvr>
                                      <p:to>
                                        <p:strVal val="visible"/>
                                      </p:to>
                                    </p:set>
                                    <p:animEffect transition="in" filter="wipe(right)">
                                      <p:cBhvr>
                                        <p:cTn id="34" dur="500"/>
                                        <p:tgtEl>
                                          <p:spTgt spid="115"/>
                                        </p:tgtEl>
                                      </p:cBhvr>
                                    </p:animEffect>
                                  </p:childTnLst>
                                </p:cTn>
                              </p:par>
                              <p:par>
                                <p:cTn id="35" presetID="23" presetClass="entr" presetSubtype="272" fill="hold" nodeType="withEffect">
                                  <p:stCondLst>
                                    <p:cond delay="140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strVal val="2/3*#ppt_w"/>
                                          </p:val>
                                        </p:tav>
                                        <p:tav tm="100000">
                                          <p:val>
                                            <p:strVal val="#ppt_w"/>
                                          </p:val>
                                        </p:tav>
                                      </p:tavLst>
                                    </p:anim>
                                    <p:anim calcmode="lin" valueType="num">
                                      <p:cBhvr>
                                        <p:cTn id="38" dur="500" fill="hold"/>
                                        <p:tgtEl>
                                          <p:spTgt spid="6"/>
                                        </p:tgtEl>
                                        <p:attrNameLst>
                                          <p:attrName>ppt_h</p:attrName>
                                        </p:attrNameLst>
                                      </p:cBhvr>
                                      <p:tavLst>
                                        <p:tav tm="0">
                                          <p:val>
                                            <p:strVal val="2/3*#ppt_h"/>
                                          </p:val>
                                        </p:tav>
                                        <p:tav tm="100000">
                                          <p:val>
                                            <p:strVal val="#ppt_h"/>
                                          </p:val>
                                        </p:tav>
                                      </p:tavLst>
                                    </p:anim>
                                  </p:childTnLst>
                                </p:cTn>
                              </p:par>
                              <p:par>
                                <p:cTn id="39" presetID="23" presetClass="entr" presetSubtype="288" fill="hold" nodeType="withEffect">
                                  <p:stCondLst>
                                    <p:cond delay="140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strVal val="4/3*#ppt_w"/>
                                          </p:val>
                                        </p:tav>
                                        <p:tav tm="100000">
                                          <p:val>
                                            <p:strVal val="#ppt_w"/>
                                          </p:val>
                                        </p:tav>
                                      </p:tavLst>
                                    </p:anim>
                                    <p:anim calcmode="lin" valueType="num">
                                      <p:cBhvr>
                                        <p:cTn id="42" dur="500" fill="hold"/>
                                        <p:tgtEl>
                                          <p:spTgt spid="7"/>
                                        </p:tgtEl>
                                        <p:attrNameLst>
                                          <p:attrName>ppt_h</p:attrName>
                                        </p:attrNameLst>
                                      </p:cBhvr>
                                      <p:tavLst>
                                        <p:tav tm="0">
                                          <p:val>
                                            <p:strVal val="4/3*#ppt_h"/>
                                          </p:val>
                                        </p:tav>
                                        <p:tav tm="100000">
                                          <p:val>
                                            <p:strVal val="#ppt_h"/>
                                          </p:val>
                                        </p:tav>
                                      </p:tavLst>
                                    </p:anim>
                                  </p:childTnLst>
                                </p:cTn>
                              </p:par>
                              <p:par>
                                <p:cTn id="43" presetID="22" presetClass="entr" presetSubtype="4" fill="hold" grpId="0" nodeType="withEffect">
                                  <p:stCondLst>
                                    <p:cond delay="1800"/>
                                  </p:stCondLst>
                                  <p:childTnLst>
                                    <p:set>
                                      <p:cBhvr>
                                        <p:cTn id="44" dur="1" fill="hold">
                                          <p:stCondLst>
                                            <p:cond delay="0"/>
                                          </p:stCondLst>
                                        </p:cTn>
                                        <p:tgtEl>
                                          <p:spTgt spid="116"/>
                                        </p:tgtEl>
                                        <p:attrNameLst>
                                          <p:attrName>style.visibility</p:attrName>
                                        </p:attrNameLst>
                                      </p:cBhvr>
                                      <p:to>
                                        <p:strVal val="visible"/>
                                      </p:to>
                                    </p:set>
                                    <p:animEffect transition="in" filter="wipe(down)">
                                      <p:cBhvr>
                                        <p:cTn id="45" dur="500"/>
                                        <p:tgtEl>
                                          <p:spTgt spid="116"/>
                                        </p:tgtEl>
                                      </p:cBhvr>
                                    </p:animEffect>
                                  </p:childTnLst>
                                </p:cTn>
                              </p:par>
                              <p:par>
                                <p:cTn id="46" presetID="42" presetClass="entr" presetSubtype="0" fill="hold" grpId="0" nodeType="withEffect">
                                  <p:stCondLst>
                                    <p:cond delay="220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anim calcmode="lin" valueType="num">
                                      <p:cBhvr>
                                        <p:cTn id="49" dur="1000" fill="hold"/>
                                        <p:tgtEl>
                                          <p:spTgt spid="4"/>
                                        </p:tgtEl>
                                        <p:attrNameLst>
                                          <p:attrName>ppt_x</p:attrName>
                                        </p:attrNameLst>
                                      </p:cBhvr>
                                      <p:tavLst>
                                        <p:tav tm="0">
                                          <p:val>
                                            <p:strVal val="#ppt_x"/>
                                          </p:val>
                                        </p:tav>
                                        <p:tav tm="100000">
                                          <p:val>
                                            <p:strVal val="#ppt_x"/>
                                          </p:val>
                                        </p:tav>
                                      </p:tavLst>
                                    </p:anim>
                                    <p:anim calcmode="lin" valueType="num">
                                      <p:cBhvr>
                                        <p:cTn id="50" dur="1000" fill="hold"/>
                                        <p:tgtEl>
                                          <p:spTgt spid="4"/>
                                        </p:tgtEl>
                                        <p:attrNameLst>
                                          <p:attrName>ppt_y</p:attrName>
                                        </p:attrNameLst>
                                      </p:cBhvr>
                                      <p:tavLst>
                                        <p:tav tm="0">
                                          <p:val>
                                            <p:strVal val="#ppt_y+.1"/>
                                          </p:val>
                                        </p:tav>
                                        <p:tav tm="100000">
                                          <p:val>
                                            <p:strVal val="#ppt_y"/>
                                          </p:val>
                                        </p:tav>
                                      </p:tavLst>
                                    </p:anim>
                                  </p:childTnLst>
                                </p:cTn>
                              </p:par>
                            </p:childTnLst>
                          </p:cTn>
                        </p:par>
                        <p:par>
                          <p:cTn id="51" fill="hold">
                            <p:stCondLst>
                              <p:cond delay="3700"/>
                            </p:stCondLst>
                            <p:childTnLst>
                              <p:par>
                                <p:cTn id="52" presetID="10" presetClass="entr" presetSubtype="0"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childTnLst>
                          </p:cTn>
                        </p:par>
                        <p:par>
                          <p:cTn id="55" fill="hold">
                            <p:stCondLst>
                              <p:cond delay="4200"/>
                            </p:stCondLst>
                            <p:childTnLst>
                              <p:par>
                                <p:cTn id="56" presetID="42" presetClass="entr" presetSubtype="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500"/>
                                        <p:tgtEl>
                                          <p:spTgt spid="2"/>
                                        </p:tgtEl>
                                      </p:cBhvr>
                                    </p:animEffect>
                                    <p:anim calcmode="lin" valueType="num">
                                      <p:cBhvr>
                                        <p:cTn id="59" dur="500" fill="hold"/>
                                        <p:tgtEl>
                                          <p:spTgt spid="2"/>
                                        </p:tgtEl>
                                        <p:attrNameLst>
                                          <p:attrName>ppt_x</p:attrName>
                                        </p:attrNameLst>
                                      </p:cBhvr>
                                      <p:tavLst>
                                        <p:tav tm="0">
                                          <p:val>
                                            <p:strVal val="#ppt_x"/>
                                          </p:val>
                                        </p:tav>
                                        <p:tav tm="100000">
                                          <p:val>
                                            <p:strVal val="#ppt_x"/>
                                          </p:val>
                                        </p:tav>
                                      </p:tavLst>
                                    </p:anim>
                                    <p:anim calcmode="lin" valueType="num">
                                      <p:cBhvr>
                                        <p:cTn id="60"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6" grpId="0"/>
      <p:bldP spid="81" grpId="0" animBg="1"/>
      <p:bldP spid="81" grpId="1" animBg="1"/>
      <p:bldP spid="114" grpId="0" animBg="1"/>
      <p:bldP spid="115" grpId="0" animBg="1"/>
      <p:bldP spid="1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新建文件夹 (3)\74561e38ae1954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sp>
        <p:nvSpPr>
          <p:cNvPr id="26" name="TextBox 48"/>
          <p:cNvSpPr txBox="1"/>
          <p:nvPr/>
        </p:nvSpPr>
        <p:spPr>
          <a:xfrm>
            <a:off x="2600581" y="2096670"/>
            <a:ext cx="2816312" cy="492443"/>
          </a:xfrm>
          <a:prstGeom prst="rect">
            <a:avLst/>
          </a:prstGeom>
          <a:noFill/>
        </p:spPr>
        <p:txBody>
          <a:bodyPr wrap="square" lIns="0" tIns="0" rIns="0" bIns="0" rtlCol="0">
            <a:spAutoFit/>
          </a:bodyPr>
          <a:lstStyle/>
          <a:p>
            <a:r>
              <a:rPr lang="zh-CN" altLang="en-US" sz="3200" b="1" dirty="0" smtClean="0">
                <a:solidFill>
                  <a:schemeClr val="bg1">
                    <a:lumMod val="50000"/>
                  </a:schemeClr>
                </a:solidFill>
                <a:latin typeface="微软雅黑" pitchFamily="34" charset="-122"/>
                <a:ea typeface="微软雅黑" pitchFamily="34" charset="-122"/>
                <a:cs typeface="宋体" charset="-122"/>
              </a:rPr>
              <a:t>市场分析</a:t>
            </a:r>
            <a:endParaRPr lang="en-GB" altLang="zh-CN" sz="31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49"/>
          <p:cNvSpPr txBox="1"/>
          <p:nvPr/>
        </p:nvSpPr>
        <p:spPr>
          <a:xfrm>
            <a:off x="2600581" y="2676270"/>
            <a:ext cx="2979531" cy="276999"/>
          </a:xfrm>
          <a:prstGeom prst="rect">
            <a:avLst/>
          </a:prstGeom>
          <a:noFill/>
        </p:spPr>
        <p:txBody>
          <a:bodyPr wrap="square" lIns="0" tIns="0" rIns="0" bIns="0" rtlCol="0">
            <a:spAutoFit/>
          </a:bodyPr>
          <a:lstStyle/>
          <a:p>
            <a:pPr eaLnBrk="0" hangingPunct="0"/>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28" name="矩形 259"/>
          <p:cNvSpPr>
            <a:spLocks noChangeArrowheads="1"/>
          </p:cNvSpPr>
          <p:nvPr/>
        </p:nvSpPr>
        <p:spPr bwMode="auto">
          <a:xfrm>
            <a:off x="1115616" y="1643920"/>
            <a:ext cx="1561914" cy="157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800" cap="all" spc="213" dirty="0" smtClean="0">
                <a:solidFill>
                  <a:schemeClr val="accent1"/>
                </a:solidFill>
                <a:latin typeface="Impact" panose="020B0806030902050204" pitchFamily="34" charset="0"/>
                <a:cs typeface="Arial" panose="020B0604020202020204" pitchFamily="34" charset="0"/>
              </a:rPr>
              <a:t>03</a:t>
            </a:r>
            <a:endParaRPr lang="zh-CN" altLang="en-US" sz="9800" cap="all" spc="213" dirty="0">
              <a:solidFill>
                <a:schemeClr val="accent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7650517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8"/>
                                        </p:tgtEl>
                                        <p:attrNameLst>
                                          <p:attrName>ppt_y</p:attrName>
                                        </p:attrNameLst>
                                      </p:cBhvr>
                                      <p:tavLst>
                                        <p:tav tm="0">
                                          <p:val>
                                            <p:strVal val="#ppt_y"/>
                                          </p:val>
                                        </p:tav>
                                        <p:tav tm="100000">
                                          <p:val>
                                            <p:strVal val="#ppt_y"/>
                                          </p:val>
                                        </p:tav>
                                      </p:tavLst>
                                    </p:anim>
                                    <p:anim calcmode="lin" valueType="num">
                                      <p:cBhvr>
                                        <p:cTn id="1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8"/>
                                        </p:tgtEl>
                                      </p:cBhvr>
                                    </p:animEffect>
                                  </p:childTnLst>
                                </p:cTn>
                              </p:par>
                            </p:childTnLst>
                          </p:cTn>
                        </p:par>
                        <p:par>
                          <p:cTn id="18" fill="hold">
                            <p:stCondLst>
                              <p:cond delay="15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28"/>
                                        </p:tgtEl>
                                      </p:cBhvr>
                                    </p:animEffect>
                                    <p:animScale>
                                      <p:cBhvr>
                                        <p:cTn id="21" dur="250" autoRev="1" fill="hold"/>
                                        <p:tgtEl>
                                          <p:spTgt spid="28"/>
                                        </p:tgtEl>
                                      </p:cBhvr>
                                      <p:by x="105000" y="105000"/>
                                    </p:animScale>
                                  </p:childTnLst>
                                </p:cTn>
                              </p:par>
                            </p:childTnLst>
                          </p:cTn>
                        </p:par>
                        <p:par>
                          <p:cTn id="22" fill="hold">
                            <p:stCondLst>
                              <p:cond delay="2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26"/>
                                        </p:tgtEl>
                                        <p:attrNameLst>
                                          <p:attrName>style.visibility</p:attrName>
                                        </p:attrNameLst>
                                      </p:cBhvr>
                                      <p:to>
                                        <p:strVal val="visible"/>
                                      </p:to>
                                    </p:set>
                                    <p:animEffect transition="in" filter="wipe(left)">
                                      <p:cBhvr>
                                        <p:cTn id="25" dur="200"/>
                                        <p:tgtEl>
                                          <p:spTgt spid="26"/>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26"/>
                                        </p:tgtEl>
                                      </p:cBhvr>
                                      <p:to x="80000" y="100000"/>
                                    </p:animScale>
                                    <p:anim by="(#ppt_w*0.10)" calcmode="lin" valueType="num">
                                      <p:cBhvr>
                                        <p:cTn id="28" dur="50" autoRev="1" fill="hold">
                                          <p:stCondLst>
                                            <p:cond delay="0"/>
                                          </p:stCondLst>
                                        </p:cTn>
                                        <p:tgtEl>
                                          <p:spTgt spid="26"/>
                                        </p:tgtEl>
                                        <p:attrNameLst>
                                          <p:attrName>ppt_x</p:attrName>
                                        </p:attrNameLst>
                                      </p:cBhvr>
                                    </p:anim>
                                    <p:anim by="(-#ppt_w*0.10)" calcmode="lin" valueType="num">
                                      <p:cBhvr>
                                        <p:cTn id="29" dur="50" autoRev="1" fill="hold">
                                          <p:stCondLst>
                                            <p:cond delay="0"/>
                                          </p:stCondLst>
                                        </p:cTn>
                                        <p:tgtEl>
                                          <p:spTgt spid="26"/>
                                        </p:tgtEl>
                                        <p:attrNameLst>
                                          <p:attrName>ppt_y</p:attrName>
                                        </p:attrNameLst>
                                      </p:cBhvr>
                                    </p:anim>
                                    <p:animRot by="-480000">
                                      <p:cBhvr>
                                        <p:cTn id="30" dur="50" autoRev="1" fill="hold">
                                          <p:stCondLst>
                                            <p:cond delay="0"/>
                                          </p:stCondLst>
                                        </p:cTn>
                                        <p:tgtEl>
                                          <p:spTgt spid="26"/>
                                        </p:tgtEl>
                                        <p:attrNameLst>
                                          <p:attrName>r</p:attrName>
                                        </p:attrNameLst>
                                      </p:cBhvr>
                                    </p:animRot>
                                  </p:childTnLst>
                                </p:cTn>
                              </p:par>
                            </p:childTnLst>
                          </p:cTn>
                        </p:par>
                        <p:par>
                          <p:cTn id="31" fill="hold">
                            <p:stCondLst>
                              <p:cond delay="243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27"/>
                                        </p:tgtEl>
                                        <p:attrNameLst>
                                          <p:attrName>style.visibility</p:attrName>
                                        </p:attrNameLst>
                                      </p:cBhvr>
                                      <p:to>
                                        <p:strVal val="visible"/>
                                      </p:to>
                                    </p:set>
                                    <p:animEffect transition="in" filter="wipe(left)">
                                      <p:cBhvr>
                                        <p:cTn id="34" dur="200"/>
                                        <p:tgtEl>
                                          <p:spTgt spid="2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27"/>
                                        </p:tgtEl>
                                      </p:cBhvr>
                                      <p:to x="80000" y="100000"/>
                                    </p:animScale>
                                    <p:anim by="(#ppt_w*0.10)" calcmode="lin" valueType="num">
                                      <p:cBhvr>
                                        <p:cTn id="37" dur="50" autoRev="1" fill="hold">
                                          <p:stCondLst>
                                            <p:cond delay="0"/>
                                          </p:stCondLst>
                                        </p:cTn>
                                        <p:tgtEl>
                                          <p:spTgt spid="27"/>
                                        </p:tgtEl>
                                        <p:attrNameLst>
                                          <p:attrName>ppt_x</p:attrName>
                                        </p:attrNameLst>
                                      </p:cBhvr>
                                    </p:anim>
                                    <p:anim by="(-#ppt_w*0.10)" calcmode="lin" valueType="num">
                                      <p:cBhvr>
                                        <p:cTn id="38" dur="50" autoRev="1" fill="hold">
                                          <p:stCondLst>
                                            <p:cond delay="0"/>
                                          </p:stCondLst>
                                        </p:cTn>
                                        <p:tgtEl>
                                          <p:spTgt spid="27"/>
                                        </p:tgtEl>
                                        <p:attrNameLst>
                                          <p:attrName>ppt_y</p:attrName>
                                        </p:attrNameLst>
                                      </p:cBhvr>
                                    </p:anim>
                                    <p:animRot by="-480000">
                                      <p:cBhvr>
                                        <p:cTn id="39"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p:bldP spid="27" grpId="1"/>
      <p:bldP spid="28" grpId="0"/>
      <p:bldP spid="2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0"/>
          <p:cNvGrpSpPr/>
          <p:nvPr/>
        </p:nvGrpSpPr>
        <p:grpSpPr>
          <a:xfrm>
            <a:off x="415705" y="1304358"/>
            <a:ext cx="2087310" cy="1163150"/>
            <a:chOff x="1441450" y="1485019"/>
            <a:chExt cx="2019300" cy="1124928"/>
          </a:xfrm>
        </p:grpSpPr>
        <p:sp>
          <p:nvSpPr>
            <p:cNvPr id="56" name="Text Placeholder 2"/>
            <p:cNvSpPr txBox="1"/>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添加</a:t>
              </a: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文字标题</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dirty="0">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en-US" altLang="zh-CN" dirty="0">
                <a:latin typeface="微软雅黑" panose="020B0503020204020204" pitchFamily="34" charset="-122"/>
                <a:ea typeface="微软雅黑" panose="020B0503020204020204" pitchFamily="34" charset="-122"/>
              </a:endParaRPr>
            </a:p>
          </p:txBody>
        </p:sp>
      </p:grpSp>
      <p:grpSp>
        <p:nvGrpSpPr>
          <p:cNvPr id="3" name="Group 43"/>
          <p:cNvGrpSpPr/>
          <p:nvPr/>
        </p:nvGrpSpPr>
        <p:grpSpPr>
          <a:xfrm>
            <a:off x="415703" y="3248123"/>
            <a:ext cx="2087311" cy="1258943"/>
            <a:chOff x="1441449" y="1443179"/>
            <a:chExt cx="2019301" cy="1217572"/>
          </a:xfrm>
        </p:grpSpPr>
        <p:sp>
          <p:nvSpPr>
            <p:cNvPr id="59" name="Text Placeholder 2"/>
            <p:cNvSpPr txBox="1"/>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200" b="1" dirty="0">
                  <a:solidFill>
                    <a:schemeClr val="bg1">
                      <a:lumMod val="50000"/>
                    </a:schemeClr>
                  </a:solidFill>
                </a:rPr>
                <a:t>添加</a:t>
              </a:r>
              <a:r>
                <a:rPr lang="zh-CN" altLang="en-US" sz="1200" b="1" dirty="0" smtClean="0">
                  <a:solidFill>
                    <a:schemeClr val="bg1">
                      <a:lumMod val="50000"/>
                    </a:schemeClr>
                  </a:solidFill>
                </a:rPr>
                <a:t>文字标题</a:t>
              </a:r>
              <a:endParaRPr lang="en-US" altLang="zh-CN" sz="1200" b="1" dirty="0">
                <a:solidFill>
                  <a:schemeClr val="bg1">
                    <a:lumMod val="50000"/>
                  </a:schemeClr>
                </a:solidFill>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800" dirty="0">
                  <a:solidFill>
                    <a:schemeClr val="bg1">
                      <a:lumMod val="50000"/>
                    </a:schemeClr>
                  </a:solidFill>
                </a:rPr>
                <a:t>点击添加文字内容点击添加文字内容点击添加文字内容点击添加文字内容点击添加文字内容</a:t>
              </a:r>
              <a:endParaRPr lang="en-US" altLang="zh-CN" sz="800" dirty="0">
                <a:solidFill>
                  <a:schemeClr val="bg1">
                    <a:lumMod val="50000"/>
                  </a:schemeClr>
                </a:solidFill>
              </a:endParaRPr>
            </a:p>
          </p:txBody>
        </p:sp>
      </p:grpSp>
      <p:grpSp>
        <p:nvGrpSpPr>
          <p:cNvPr id="4" name="Group 46"/>
          <p:cNvGrpSpPr/>
          <p:nvPr/>
        </p:nvGrpSpPr>
        <p:grpSpPr>
          <a:xfrm>
            <a:off x="6583049" y="1304358"/>
            <a:ext cx="2087310" cy="1226188"/>
            <a:chOff x="1342364" y="1485018"/>
            <a:chExt cx="2019300" cy="1185896"/>
          </a:xfrm>
        </p:grpSpPr>
        <p:sp>
          <p:nvSpPr>
            <p:cNvPr id="62" name="Text Placeholder 2"/>
            <p:cNvSpPr txBox="1"/>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200" b="1" dirty="0">
                  <a:solidFill>
                    <a:schemeClr val="bg1">
                      <a:lumMod val="50000"/>
                    </a:schemeClr>
                  </a:solidFill>
                </a:rPr>
                <a:t>添加</a:t>
              </a:r>
              <a:r>
                <a:rPr lang="zh-CN" altLang="en-US" sz="1200" b="1" dirty="0" smtClean="0">
                  <a:solidFill>
                    <a:schemeClr val="bg1">
                      <a:lumMod val="50000"/>
                    </a:schemeClr>
                  </a:solidFill>
                </a:rPr>
                <a:t>文字标题</a:t>
              </a:r>
              <a:endParaRPr lang="en-US" altLang="zh-CN" sz="1200" b="1" dirty="0">
                <a:solidFill>
                  <a:schemeClr val="bg1">
                    <a:lumMod val="50000"/>
                  </a:schemeClr>
                </a:solidFill>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800" dirty="0">
                  <a:solidFill>
                    <a:schemeClr val="bg1">
                      <a:lumMod val="50000"/>
                    </a:schemeClr>
                  </a:solidFill>
                </a:rPr>
                <a:t>点击添加文字内容点击添加文字内容点击添加文字内容点击添加文字内容点击添加文字内容</a:t>
              </a:r>
              <a:endParaRPr lang="en-US" altLang="zh-CN" sz="800" dirty="0">
                <a:solidFill>
                  <a:schemeClr val="bg1">
                    <a:lumMod val="50000"/>
                  </a:schemeClr>
                </a:solidFill>
              </a:endParaRPr>
            </a:p>
          </p:txBody>
        </p:sp>
      </p:grpSp>
      <p:grpSp>
        <p:nvGrpSpPr>
          <p:cNvPr id="5" name="Group 49"/>
          <p:cNvGrpSpPr/>
          <p:nvPr/>
        </p:nvGrpSpPr>
        <p:grpSpPr>
          <a:xfrm>
            <a:off x="6685477" y="3489639"/>
            <a:ext cx="2087310" cy="1241852"/>
            <a:chOff x="1441450" y="1676757"/>
            <a:chExt cx="2019300" cy="1201042"/>
          </a:xfrm>
        </p:grpSpPr>
        <p:sp>
          <p:nvSpPr>
            <p:cNvPr id="65" name="Text Placeholder 2"/>
            <p:cNvSpPr txBox="1"/>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200" b="1" dirty="0">
                  <a:solidFill>
                    <a:schemeClr val="bg1">
                      <a:lumMod val="50000"/>
                    </a:schemeClr>
                  </a:solidFill>
                </a:rPr>
                <a:t>添加</a:t>
              </a:r>
              <a:r>
                <a:rPr lang="zh-CN" altLang="en-US" sz="1200" b="1" dirty="0" smtClean="0">
                  <a:solidFill>
                    <a:schemeClr val="bg1">
                      <a:lumMod val="50000"/>
                    </a:schemeClr>
                  </a:solidFill>
                </a:rPr>
                <a:t>文字标题</a:t>
              </a:r>
              <a:endParaRPr lang="en-US" altLang="zh-CN" sz="1200" b="1" dirty="0">
                <a:solidFill>
                  <a:schemeClr val="bg1">
                    <a:lumMod val="50000"/>
                  </a:schemeClr>
                </a:solidFill>
              </a:endParaRPr>
            </a:p>
          </p:txBody>
        </p:sp>
        <p:sp>
          <p:nvSpPr>
            <p:cNvPr id="66" name="Text Placeholder 8"/>
            <p:cNvSpPr txBox="1"/>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800" dirty="0">
                  <a:solidFill>
                    <a:schemeClr val="bg1">
                      <a:lumMod val="50000"/>
                    </a:schemeClr>
                  </a:solidFill>
                </a:rPr>
                <a:t>点击添加文字内容点击添加文字内容点击添加文字内容点击添加文字内容点击添加文字内容</a:t>
              </a:r>
              <a:endParaRPr lang="en-US" altLang="zh-CN" sz="800" dirty="0">
                <a:solidFill>
                  <a:schemeClr val="bg1">
                    <a:lumMod val="50000"/>
                  </a:schemeClr>
                </a:solidFill>
              </a:endParaRPr>
            </a:p>
          </p:txBody>
        </p:sp>
      </p:grpSp>
      <p:cxnSp>
        <p:nvCxnSpPr>
          <p:cNvPr id="67" name="直接连接符 66"/>
          <p:cNvCxnSpPr>
            <a:stCxn id="20" idx="0"/>
          </p:cNvCxnSpPr>
          <p:nvPr/>
        </p:nvCxnSpPr>
        <p:spPr>
          <a:xfrm flipV="1">
            <a:off x="2784667" y="1729215"/>
            <a:ext cx="0" cy="411286"/>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2503015" y="1729213"/>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3966163" y="1729215"/>
            <a:ext cx="0" cy="411286"/>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3966163" y="1729213"/>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5147660" y="3558706"/>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2503014" y="4032887"/>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6386816" y="3558706"/>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6386816" y="4257298"/>
            <a:ext cx="298661" cy="11"/>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6" name="组合 1"/>
          <p:cNvGrpSpPr/>
          <p:nvPr/>
        </p:nvGrpSpPr>
        <p:grpSpPr>
          <a:xfrm>
            <a:off x="2075771" y="2140501"/>
            <a:ext cx="1417795" cy="1418205"/>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5"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800" b="1" dirty="0" smtClean="0">
                  <a:solidFill>
                    <a:schemeClr val="bg1"/>
                  </a:solidFill>
                  <a:latin typeface="微软雅黑" panose="020B0503020204020204" pitchFamily="34" charset="-122"/>
                  <a:ea typeface="微软雅黑" panose="020B0503020204020204" pitchFamily="34" charset="-122"/>
                </a:rPr>
                <a:t>项目一</a:t>
              </a:r>
              <a:endParaRPr lang="en-US" altLang="zh-CN" sz="18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78"/>
          <p:cNvGrpSpPr/>
          <p:nvPr/>
        </p:nvGrpSpPr>
        <p:grpSpPr>
          <a:xfrm>
            <a:off x="3257267" y="2140501"/>
            <a:ext cx="1417795" cy="1418205"/>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6" name="Text Placeholder 2"/>
            <p:cNvSpPr txBox="1"/>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800" b="1" dirty="0" smtClean="0">
                  <a:solidFill>
                    <a:schemeClr val="bg1"/>
                  </a:solidFill>
                  <a:latin typeface="微软雅黑" panose="020B0503020204020204" pitchFamily="34" charset="-122"/>
                  <a:ea typeface="微软雅黑" panose="020B0503020204020204" pitchFamily="34" charset="-122"/>
                </a:rPr>
                <a:t>项目二</a:t>
              </a:r>
              <a:endParaRPr lang="en-US" altLang="zh-CN" sz="18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9"/>
          <p:cNvGrpSpPr/>
          <p:nvPr/>
        </p:nvGrpSpPr>
        <p:grpSpPr>
          <a:xfrm>
            <a:off x="4438763" y="2140501"/>
            <a:ext cx="1417795" cy="1418205"/>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3"/>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7"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800" b="1" dirty="0" smtClean="0">
                  <a:solidFill>
                    <a:schemeClr val="bg1"/>
                  </a:solidFill>
                  <a:latin typeface="微软雅黑" panose="020B0503020204020204" pitchFamily="34" charset="-122"/>
                  <a:ea typeface="微软雅黑" panose="020B0503020204020204" pitchFamily="34" charset="-122"/>
                </a:rPr>
                <a:t>项目三</a:t>
              </a:r>
              <a:endParaRPr lang="en-US" altLang="zh-CN" sz="1800"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0"/>
          <p:cNvGrpSpPr/>
          <p:nvPr/>
        </p:nvGrpSpPr>
        <p:grpSpPr>
          <a:xfrm>
            <a:off x="5677919" y="2140501"/>
            <a:ext cx="1417795" cy="1418205"/>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accent4"/>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8" name="Text Placeholder 2"/>
            <p:cNvSpPr txBox="1"/>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800" b="1" dirty="0" smtClean="0">
                  <a:solidFill>
                    <a:schemeClr val="bg1"/>
                  </a:solidFill>
                  <a:latin typeface="微软雅黑" panose="020B0503020204020204" pitchFamily="34" charset="-122"/>
                  <a:ea typeface="微软雅黑" panose="020B0503020204020204" pitchFamily="34" charset="-122"/>
                </a:rPr>
                <a:t>项目四</a:t>
              </a:r>
              <a:endParaRPr lang="en-US" altLang="zh-CN" sz="18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right)">
                                      <p:cBhvr>
                                        <p:cTn id="15" dur="500"/>
                                        <p:tgtEl>
                                          <p:spTgt spid="6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wipe(down)">
                                      <p:cBhvr>
                                        <p:cTn id="27" dur="500"/>
                                        <p:tgtEl>
                                          <p:spTgt spid="6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up)">
                                      <p:cBhvr>
                                        <p:cTn id="43" dur="500"/>
                                        <p:tgtEl>
                                          <p:spTgt spid="71"/>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right)">
                                      <p:cBhvr>
                                        <p:cTn id="47" dur="500"/>
                                        <p:tgtEl>
                                          <p:spTgt spid="7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up)">
                                      <p:cBhvr>
                                        <p:cTn id="59" dur="500"/>
                                        <p:tgtEl>
                                          <p:spTgt spid="73"/>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wipe(left)">
                                      <p:cBhvr>
                                        <p:cTn id="63" dur="500"/>
                                        <p:tgtEl>
                                          <p:spTgt spid="7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728092" y="1015234"/>
            <a:ext cx="1378360"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87873" tIns="43936" rIns="87873" bIns="43936" rtlCol="0" anchor="ctr"/>
          <a:lstStyle/>
          <a:p>
            <a:pPr algn="ctr"/>
            <a:endParaRPr lang="zh-CN" altLang="en-US" sz="1900" b="1" kern="0" dirty="0">
              <a:solidFill>
                <a:sysClr val="window" lastClr="FFFFFF"/>
              </a:solidFill>
              <a:latin typeface="微软雅黑" pitchFamily="34" charset="-122"/>
              <a:ea typeface="微软雅黑" pitchFamily="34" charset="-122"/>
            </a:endParaRPr>
          </a:p>
        </p:txBody>
      </p:sp>
      <p:sp>
        <p:nvSpPr>
          <p:cNvPr id="3" name="椭圆 1"/>
          <p:cNvSpPr/>
          <p:nvPr/>
        </p:nvSpPr>
        <p:spPr>
          <a:xfrm>
            <a:off x="2602065" y="2103022"/>
            <a:ext cx="692457"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87873" tIns="43936" rIns="87873" bIns="43936"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4" name="椭圆 1"/>
          <p:cNvSpPr/>
          <p:nvPr/>
        </p:nvSpPr>
        <p:spPr>
          <a:xfrm rot="5400000">
            <a:off x="2576237" y="3133632"/>
            <a:ext cx="1234584" cy="138491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87873" tIns="43936" rIns="87873" bIns="43936" rtlCol="0" anchor="ctr"/>
          <a:lstStyle/>
          <a:p>
            <a:pPr algn="ctr"/>
            <a:endParaRPr lang="zh-CN" altLang="en-US" sz="1900" b="1" kern="0" dirty="0">
              <a:solidFill>
                <a:sysClr val="window" lastClr="FFFFFF"/>
              </a:solidFill>
              <a:latin typeface="微软雅黑" pitchFamily="34" charset="-122"/>
              <a:ea typeface="微软雅黑" pitchFamily="34" charset="-122"/>
            </a:endParaRPr>
          </a:p>
        </p:txBody>
      </p:sp>
      <p:sp>
        <p:nvSpPr>
          <p:cNvPr id="5" name="椭圆 1"/>
          <p:cNvSpPr/>
          <p:nvPr/>
        </p:nvSpPr>
        <p:spPr>
          <a:xfrm rot="10800000">
            <a:off x="1496151" y="844304"/>
            <a:ext cx="1378360"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87873" tIns="43936" rIns="87873" bIns="43936"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6" name="椭圆 1"/>
          <p:cNvSpPr/>
          <p:nvPr/>
        </p:nvSpPr>
        <p:spPr>
          <a:xfrm rot="6199008">
            <a:off x="1790892" y="2653687"/>
            <a:ext cx="620228" cy="1304792"/>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87873" tIns="43936" rIns="87873" bIns="43936"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7" name="圆角矩形 14"/>
          <p:cNvSpPr/>
          <p:nvPr/>
        </p:nvSpPr>
        <p:spPr>
          <a:xfrm>
            <a:off x="3978225" y="1315278"/>
            <a:ext cx="3311751"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2"/>
          </a:solidFill>
          <a:ln w="25400" cap="flat" cmpd="sng" algn="ctr">
            <a:noFill/>
            <a:prstDash val="solid"/>
          </a:ln>
          <a:effectLst/>
        </p:spPr>
        <p:txBody>
          <a:bodyPr lIns="87873" tIns="43936" rIns="87873" bIns="43936" rtlCol="0" anchor="ctr"/>
          <a:lstStyle/>
          <a:p>
            <a:pPr algn="ctr">
              <a:defRPr/>
            </a:pPr>
            <a:r>
              <a:rPr lang="zh-CN" altLang="en-US" sz="1200" b="1" kern="0" dirty="0">
                <a:solidFill>
                  <a:sysClr val="window" lastClr="FFFFFF"/>
                </a:solidFill>
                <a:latin typeface="微软雅黑" pitchFamily="34" charset="-122"/>
                <a:ea typeface="微软雅黑" pitchFamily="34" charset="-122"/>
              </a:rPr>
              <a:t>您的标题写在这里</a:t>
            </a:r>
          </a:p>
        </p:txBody>
      </p:sp>
      <p:sp>
        <p:nvSpPr>
          <p:cNvPr id="8" name="圆角矩形 14"/>
          <p:cNvSpPr/>
          <p:nvPr/>
        </p:nvSpPr>
        <p:spPr>
          <a:xfrm>
            <a:off x="3700697" y="3420455"/>
            <a:ext cx="3372672"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4"/>
          </a:solidFill>
          <a:ln w="25400" cap="flat" cmpd="sng" algn="ctr">
            <a:noFill/>
            <a:prstDash val="solid"/>
          </a:ln>
          <a:effectLst/>
        </p:spPr>
        <p:txBody>
          <a:bodyPr lIns="87873" tIns="43936" rIns="87873" bIns="43936" rtlCol="0" anchor="ctr"/>
          <a:lstStyle/>
          <a:p>
            <a:pPr algn="ctr"/>
            <a:r>
              <a:rPr lang="zh-CN" altLang="en-US" sz="1200" b="1" kern="0" dirty="0">
                <a:solidFill>
                  <a:sysClr val="window" lastClr="FFFFFF"/>
                </a:solidFill>
                <a:latin typeface="微软雅黑" pitchFamily="34" charset="-122"/>
                <a:ea typeface="微软雅黑" pitchFamily="34" charset="-122"/>
              </a:rPr>
              <a:t>您的标题写在这里</a:t>
            </a:r>
          </a:p>
        </p:txBody>
      </p:sp>
      <p:sp>
        <p:nvSpPr>
          <p:cNvPr id="9" name="TextBox 8"/>
          <p:cNvSpPr txBox="1"/>
          <p:nvPr/>
        </p:nvSpPr>
        <p:spPr>
          <a:xfrm>
            <a:off x="3175059" y="1332240"/>
            <a:ext cx="506719" cy="704093"/>
          </a:xfrm>
          <a:prstGeom prst="rect">
            <a:avLst/>
          </a:prstGeom>
          <a:noFill/>
        </p:spPr>
        <p:txBody>
          <a:bodyPr wrap="square" lIns="87873" tIns="43936" rIns="87873" bIns="43936" rtlCol="0">
            <a:spAutoFit/>
          </a:bodyPr>
          <a:lstStyle/>
          <a:p>
            <a:pPr>
              <a:defRPr/>
            </a:pPr>
            <a:r>
              <a:rPr lang="en-US" altLang="zh-CN" sz="4000" b="1" kern="0" dirty="0">
                <a:solidFill>
                  <a:schemeClr val="accent2"/>
                </a:solidFill>
                <a:latin typeface="Arial Black" pitchFamily="34" charset="0"/>
                <a:ea typeface="微软雅黑" pitchFamily="34" charset="-122"/>
              </a:rPr>
              <a:t>A</a:t>
            </a:r>
            <a:endParaRPr lang="zh-CN" altLang="en-US" sz="4000" b="1" kern="0" dirty="0">
              <a:solidFill>
                <a:schemeClr val="accent2"/>
              </a:solidFill>
              <a:latin typeface="Arial Black" pitchFamily="34" charset="0"/>
              <a:ea typeface="微软雅黑" pitchFamily="34" charset="-122"/>
            </a:endParaRPr>
          </a:p>
        </p:txBody>
      </p:sp>
      <p:sp>
        <p:nvSpPr>
          <p:cNvPr id="10" name="TextBox 9"/>
          <p:cNvSpPr txBox="1"/>
          <p:nvPr/>
        </p:nvSpPr>
        <p:spPr>
          <a:xfrm>
            <a:off x="3054631" y="3537939"/>
            <a:ext cx="506719" cy="704093"/>
          </a:xfrm>
          <a:prstGeom prst="rect">
            <a:avLst/>
          </a:prstGeom>
          <a:noFill/>
        </p:spPr>
        <p:txBody>
          <a:bodyPr wrap="square" lIns="87873" tIns="43936" rIns="87873" bIns="43936" rtlCol="0">
            <a:spAutoFit/>
          </a:bodyPr>
          <a:lstStyle/>
          <a:p>
            <a:pPr>
              <a:defRPr/>
            </a:pPr>
            <a:r>
              <a:rPr lang="en-US" altLang="zh-CN" sz="4000" b="1" kern="0" dirty="0">
                <a:solidFill>
                  <a:schemeClr val="accent4"/>
                </a:solidFill>
                <a:latin typeface="Arial Black" pitchFamily="34" charset="0"/>
                <a:ea typeface="微软雅黑" pitchFamily="34" charset="-122"/>
              </a:rPr>
              <a:t>B</a:t>
            </a:r>
            <a:endParaRPr lang="zh-CN" altLang="en-US" sz="4000" b="1" kern="0" dirty="0">
              <a:solidFill>
                <a:schemeClr val="accent4"/>
              </a:solidFill>
              <a:latin typeface="Arial Black" pitchFamily="34" charset="0"/>
              <a:ea typeface="微软雅黑" pitchFamily="34" charset="-122"/>
            </a:endParaRPr>
          </a:p>
        </p:txBody>
      </p:sp>
      <p:sp>
        <p:nvSpPr>
          <p:cNvPr id="11" name="TextBox 10"/>
          <p:cNvSpPr txBox="1"/>
          <p:nvPr/>
        </p:nvSpPr>
        <p:spPr>
          <a:xfrm>
            <a:off x="4078263" y="1908538"/>
            <a:ext cx="3085576" cy="408718"/>
          </a:xfrm>
          <a:prstGeom prst="rect">
            <a:avLst/>
          </a:prstGeom>
          <a:noFill/>
        </p:spPr>
        <p:txBody>
          <a:bodyPr wrap="square" lIns="87873" tIns="43936" rIns="87873" bIns="43936" rtlCol="0">
            <a:spAutoFit/>
          </a:bodyPr>
          <a:lstStyle/>
          <a:p>
            <a:pPr>
              <a:lnSpc>
                <a:spcPct val="130000"/>
              </a:lnSpc>
              <a:defRPr/>
            </a:pPr>
            <a:r>
              <a:rPr lang="zh-CN" altLang="en-US" sz="8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800" kern="0" dirty="0">
              <a:latin typeface="微软雅黑" pitchFamily="34" charset="-122"/>
              <a:ea typeface="微软雅黑" pitchFamily="34" charset="-122"/>
            </a:endParaRPr>
          </a:p>
        </p:txBody>
      </p:sp>
      <p:sp>
        <p:nvSpPr>
          <p:cNvPr id="12" name="TextBox 11"/>
          <p:cNvSpPr txBox="1"/>
          <p:nvPr/>
        </p:nvSpPr>
        <p:spPr>
          <a:xfrm>
            <a:off x="3978227" y="3905849"/>
            <a:ext cx="2969625" cy="408718"/>
          </a:xfrm>
          <a:prstGeom prst="rect">
            <a:avLst/>
          </a:prstGeom>
          <a:noFill/>
        </p:spPr>
        <p:txBody>
          <a:bodyPr wrap="square" lIns="87873" tIns="43936" rIns="87873" bIns="43936" rtlCol="0">
            <a:spAutoFit/>
          </a:bodyPr>
          <a:lstStyle/>
          <a:p>
            <a:pPr>
              <a:lnSpc>
                <a:spcPct val="130000"/>
              </a:lnSpc>
              <a:defRPr/>
            </a:pPr>
            <a:r>
              <a:rPr lang="zh-CN" altLang="en-US" sz="800" kern="0" dirty="0">
                <a:solidFill>
                  <a:schemeClr val="bg1">
                    <a:lumMod val="50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80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0191900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50"/>
                                        <p:tgtEl>
                                          <p:spTgt spid="5"/>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50"/>
                                        <p:tgtEl>
                                          <p:spTgt spid="2"/>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250"/>
                                        <p:tgtEl>
                                          <p:spTgt spid="6"/>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50"/>
                                        <p:tgtEl>
                                          <p:spTgt spid="9"/>
                                        </p:tgtEl>
                                      </p:cBhvr>
                                    </p:animEffect>
                                    <p:anim calcmode="lin" valueType="num">
                                      <p:cBhvr>
                                        <p:cTn id="27" dur="250" fill="hold"/>
                                        <p:tgtEl>
                                          <p:spTgt spid="9"/>
                                        </p:tgtEl>
                                        <p:attrNameLst>
                                          <p:attrName>ppt_x</p:attrName>
                                        </p:attrNameLst>
                                      </p:cBhvr>
                                      <p:tavLst>
                                        <p:tav tm="0">
                                          <p:val>
                                            <p:strVal val="#ppt_x"/>
                                          </p:val>
                                        </p:tav>
                                        <p:tav tm="100000">
                                          <p:val>
                                            <p:strVal val="#ppt_x"/>
                                          </p:val>
                                        </p:tav>
                                      </p:tavLst>
                                    </p:anim>
                                    <p:anim calcmode="lin" valueType="num">
                                      <p:cBhvr>
                                        <p:cTn id="28" dur="25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50"/>
                                        <p:tgtEl>
                                          <p:spTgt spid="7"/>
                                        </p:tgtEl>
                                      </p:cBhvr>
                                    </p:animEffect>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250"/>
                                        <p:tgtEl>
                                          <p:spTgt spid="11"/>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250"/>
                                        <p:tgtEl>
                                          <p:spTgt spid="10"/>
                                        </p:tgtEl>
                                      </p:cBhvr>
                                    </p:animEffect>
                                    <p:anim calcmode="lin" valueType="num">
                                      <p:cBhvr>
                                        <p:cTn id="41" dur="250" fill="hold"/>
                                        <p:tgtEl>
                                          <p:spTgt spid="10"/>
                                        </p:tgtEl>
                                        <p:attrNameLst>
                                          <p:attrName>ppt_x</p:attrName>
                                        </p:attrNameLst>
                                      </p:cBhvr>
                                      <p:tavLst>
                                        <p:tav tm="0">
                                          <p:val>
                                            <p:strVal val="#ppt_x"/>
                                          </p:val>
                                        </p:tav>
                                        <p:tav tm="100000">
                                          <p:val>
                                            <p:strVal val="#ppt_x"/>
                                          </p:val>
                                        </p:tav>
                                      </p:tavLst>
                                    </p:anim>
                                    <p:anim calcmode="lin" valueType="num">
                                      <p:cBhvr>
                                        <p:cTn id="42" dur="2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250"/>
                                        <p:tgtEl>
                                          <p:spTgt spid="8"/>
                                        </p:tgtEl>
                                      </p:cBhvr>
                                    </p:animEffect>
                                  </p:childTnLst>
                                </p:cTn>
                              </p:par>
                            </p:childTnLst>
                          </p:cTn>
                        </p:par>
                        <p:par>
                          <p:cTn id="47" fill="hold">
                            <p:stCondLst>
                              <p:cond delay="2750"/>
                            </p:stCondLst>
                            <p:childTnLst>
                              <p:par>
                                <p:cTn id="48" presetID="42"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50"/>
                                        <p:tgtEl>
                                          <p:spTgt spid="12"/>
                                        </p:tgtEl>
                                      </p:cBhvr>
                                    </p:animEffect>
                                    <p:anim calcmode="lin" valueType="num">
                                      <p:cBhvr>
                                        <p:cTn id="51" dur="250" fill="hold"/>
                                        <p:tgtEl>
                                          <p:spTgt spid="12"/>
                                        </p:tgtEl>
                                        <p:attrNameLst>
                                          <p:attrName>ppt_x</p:attrName>
                                        </p:attrNameLst>
                                      </p:cBhvr>
                                      <p:tavLst>
                                        <p:tav tm="0">
                                          <p:val>
                                            <p:strVal val="#ppt_x"/>
                                          </p:val>
                                        </p:tav>
                                        <p:tav tm="100000">
                                          <p:val>
                                            <p:strVal val="#ppt_x"/>
                                          </p:val>
                                        </p:tav>
                                      </p:tavLst>
                                    </p:anim>
                                    <p:anim calcmode="lin" valueType="num">
                                      <p:cBhvr>
                                        <p:cTn id="52"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p:nvPr/>
        </p:nvSpPr>
        <p:spPr>
          <a:xfrm>
            <a:off x="3451336" y="1588616"/>
            <a:ext cx="925943" cy="1513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339" tIns="30669" rIns="61339" bIns="30669" rtlCol="0" anchor="ctr"/>
          <a:lstStyle/>
          <a:p>
            <a:pPr algn="ctr"/>
            <a:endParaRPr lang="vi-VN"/>
          </a:p>
        </p:txBody>
      </p:sp>
      <p:sp>
        <p:nvSpPr>
          <p:cNvPr id="5" name="Rectangle 11"/>
          <p:cNvSpPr/>
          <p:nvPr/>
        </p:nvSpPr>
        <p:spPr>
          <a:xfrm>
            <a:off x="611560" y="3192205"/>
            <a:ext cx="3765718" cy="343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339" tIns="30669" rIns="61339" bIns="30669" rtlCol="0" anchor="ctr"/>
          <a:lstStyle/>
          <a:p>
            <a:pPr algn="ctr"/>
            <a:endParaRPr lang="vi-VN"/>
          </a:p>
        </p:txBody>
      </p:sp>
      <p:sp>
        <p:nvSpPr>
          <p:cNvPr id="6" name="Rectangle 13"/>
          <p:cNvSpPr/>
          <p:nvPr/>
        </p:nvSpPr>
        <p:spPr>
          <a:xfrm>
            <a:off x="3419873" y="1836731"/>
            <a:ext cx="956939" cy="942184"/>
          </a:xfrm>
          <a:prstGeom prst="rect">
            <a:avLst/>
          </a:prstGeom>
        </p:spPr>
        <p:txBody>
          <a:bodyPr wrap="square" lIns="61339" tIns="30669" rIns="61339" bIns="30669">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7" name="Rectangle 15"/>
          <p:cNvSpPr/>
          <p:nvPr/>
        </p:nvSpPr>
        <p:spPr>
          <a:xfrm>
            <a:off x="7409415" y="1588616"/>
            <a:ext cx="925943" cy="1513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339" tIns="30669" rIns="61339" bIns="30669" rtlCol="0" anchor="ctr"/>
          <a:lstStyle/>
          <a:p>
            <a:pPr algn="ctr"/>
            <a:endParaRPr lang="vi-VN"/>
          </a:p>
        </p:txBody>
      </p:sp>
      <p:sp>
        <p:nvSpPr>
          <p:cNvPr id="8" name="Rectangle 16"/>
          <p:cNvSpPr/>
          <p:nvPr/>
        </p:nvSpPr>
        <p:spPr>
          <a:xfrm>
            <a:off x="7377953" y="1836731"/>
            <a:ext cx="956939" cy="942184"/>
          </a:xfrm>
          <a:prstGeom prst="rect">
            <a:avLst/>
          </a:prstGeom>
        </p:spPr>
        <p:txBody>
          <a:bodyPr wrap="square" lIns="61339" tIns="30669" rIns="61339" bIns="30669">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9" name="Rectangle 17"/>
          <p:cNvSpPr/>
          <p:nvPr/>
        </p:nvSpPr>
        <p:spPr>
          <a:xfrm>
            <a:off x="4618546" y="3192205"/>
            <a:ext cx="3716813" cy="343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339" tIns="30669" rIns="61339" bIns="30669" rtlCol="0" anchor="ctr"/>
          <a:lstStyle/>
          <a:p>
            <a:pPr algn="ctr"/>
            <a:endParaRPr lang="vi-VN"/>
          </a:p>
        </p:txBody>
      </p:sp>
      <p:grpSp>
        <p:nvGrpSpPr>
          <p:cNvPr id="2" name="Group 33"/>
          <p:cNvGrpSpPr/>
          <p:nvPr/>
        </p:nvGrpSpPr>
        <p:grpSpPr>
          <a:xfrm>
            <a:off x="1048450" y="3579551"/>
            <a:ext cx="391243" cy="378042"/>
            <a:chOff x="1199456" y="5085184"/>
            <a:chExt cx="576064" cy="576064"/>
          </a:xfrm>
        </p:grpSpPr>
        <p:sp>
          <p:nvSpPr>
            <p:cNvPr id="11"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2"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3" name="Group 32"/>
          <p:cNvGrpSpPr/>
          <p:nvPr/>
        </p:nvGrpSpPr>
        <p:grpSpPr>
          <a:xfrm>
            <a:off x="6232426" y="3579551"/>
            <a:ext cx="391243" cy="378042"/>
            <a:chOff x="2855640" y="5085184"/>
            <a:chExt cx="576064" cy="576064"/>
          </a:xfrm>
        </p:grpSpPr>
        <p:sp>
          <p:nvSpPr>
            <p:cNvPr id="14"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5"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0" name="Group 31"/>
          <p:cNvGrpSpPr/>
          <p:nvPr/>
        </p:nvGrpSpPr>
        <p:grpSpPr>
          <a:xfrm>
            <a:off x="3542627" y="3579551"/>
            <a:ext cx="391243" cy="378042"/>
            <a:chOff x="4627170" y="5013176"/>
            <a:chExt cx="576064" cy="576064"/>
          </a:xfrm>
        </p:grpSpPr>
        <p:sp>
          <p:nvSpPr>
            <p:cNvPr id="17"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8"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19" name="Rectangle 35"/>
          <p:cNvSpPr/>
          <p:nvPr/>
        </p:nvSpPr>
        <p:spPr>
          <a:xfrm>
            <a:off x="1260208" y="3579551"/>
            <a:ext cx="1809501" cy="382025"/>
          </a:xfrm>
          <a:prstGeom prst="rect">
            <a:avLst/>
          </a:prstGeom>
        </p:spPr>
        <p:txBody>
          <a:bodyPr wrap="square" lIns="61339" tIns="30669" rIns="61339" bIns="30669">
            <a:spAutoFit/>
          </a:bodyPr>
          <a:lstStyle/>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endParaRPr>
          </a:p>
        </p:txBody>
      </p:sp>
      <p:sp>
        <p:nvSpPr>
          <p:cNvPr id="20" name="Rectangle 36"/>
          <p:cNvSpPr/>
          <p:nvPr/>
        </p:nvSpPr>
        <p:spPr>
          <a:xfrm>
            <a:off x="3852045" y="3565247"/>
            <a:ext cx="1809501" cy="382025"/>
          </a:xfrm>
          <a:prstGeom prst="rect">
            <a:avLst/>
          </a:prstGeom>
        </p:spPr>
        <p:txBody>
          <a:bodyPr wrap="square" lIns="61339" tIns="30669" rIns="61339" bIns="30669">
            <a:spAutoFit/>
          </a:bodyPr>
          <a:lstStyle/>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endParaRPr>
          </a:p>
        </p:txBody>
      </p:sp>
      <p:sp>
        <p:nvSpPr>
          <p:cNvPr id="21" name="Rectangle 37"/>
          <p:cNvSpPr/>
          <p:nvPr/>
        </p:nvSpPr>
        <p:spPr>
          <a:xfrm>
            <a:off x="6515879" y="3573131"/>
            <a:ext cx="1809501" cy="382025"/>
          </a:xfrm>
          <a:prstGeom prst="rect">
            <a:avLst/>
          </a:prstGeom>
        </p:spPr>
        <p:txBody>
          <a:bodyPr wrap="square" lIns="61339" tIns="30669" rIns="61339" bIns="30669">
            <a:spAutoFit/>
          </a:bodyPr>
          <a:lstStyle/>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endParaRPr>
          </a:p>
        </p:txBody>
      </p:sp>
      <p:pic>
        <p:nvPicPr>
          <p:cNvPr id="42" name="图片 41"/>
          <p:cNvPicPr>
            <a:picLocks noChangeAspect="1"/>
          </p:cNvPicPr>
          <p:nvPr/>
        </p:nvPicPr>
        <p:blipFill rotWithShape="1">
          <a:blip r:embed="rId6" cstate="print">
            <a:extLst>
              <a:ext uri="{28A0092B-C50C-407E-A947-70E740481C1C}">
                <a14:useLocalDpi xmlns:a14="http://schemas.microsoft.com/office/drawing/2010/main" val="0"/>
              </a:ext>
            </a:extLst>
          </a:blip>
          <a:srcRect t="17963" b="7222"/>
          <a:stretch/>
        </p:blipFill>
        <p:spPr>
          <a:xfrm>
            <a:off x="4716016" y="1560333"/>
            <a:ext cx="2564898" cy="1494980"/>
          </a:xfrm>
          <a:prstGeom prst="rect">
            <a:avLst/>
          </a:prstGeom>
        </p:spPr>
      </p:pic>
      <p:pic>
        <p:nvPicPr>
          <p:cNvPr id="46" name="图片 45"/>
          <p:cNvPicPr>
            <a:picLocks noChangeAspect="1"/>
          </p:cNvPicPr>
          <p:nvPr/>
        </p:nvPicPr>
        <p:blipFill rotWithShape="1">
          <a:blip r:embed="rId7" cstate="print">
            <a:extLst>
              <a:ext uri="{28A0092B-C50C-407E-A947-70E740481C1C}">
                <a14:useLocalDpi xmlns:a14="http://schemas.microsoft.com/office/drawing/2010/main" val="0"/>
              </a:ext>
            </a:extLst>
          </a:blip>
          <a:srcRect l="11224" r="6914" b="6560"/>
          <a:stretch/>
        </p:blipFill>
        <p:spPr>
          <a:xfrm>
            <a:off x="827585" y="1588615"/>
            <a:ext cx="2564898" cy="1494980"/>
          </a:xfrm>
          <a:prstGeom prst="rect">
            <a:avLst/>
          </a:prstGeom>
        </p:spPr>
      </p:pic>
    </p:spTree>
    <p:extLst>
      <p:ext uri="{BB962C8B-B14F-4D97-AF65-F5344CB8AC3E}">
        <p14:creationId xmlns:p14="http://schemas.microsoft.com/office/powerpoint/2010/main" val="411169583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1500"/>
                            </p:stCondLst>
                            <p:childTnLst>
                              <p:par>
                                <p:cTn id="9" presetID="14" presetClass="entr" presetSubtype="1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randombar(horizontal)">
                                      <p:cBhvr>
                                        <p:cTn id="11" dur="500"/>
                                        <p:tgtEl>
                                          <p:spTgt spid="4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par>
                          <p:cTn id="15" fill="hold">
                            <p:stCondLst>
                              <p:cond delay="2000"/>
                            </p:stCondLst>
                            <p:childTnLst>
                              <p:par>
                                <p:cTn id="16" presetID="14" presetClass="entr" presetSubtype="10"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randombar(horizontal)">
                                      <p:cBhvr>
                                        <p:cTn id="18" dur="500"/>
                                        <p:tgtEl>
                                          <p:spTgt spid="42"/>
                                        </p:tgtEl>
                                      </p:cBhvr>
                                    </p:animEffect>
                                  </p:childTnLst>
                                </p:cTn>
                              </p:par>
                            </p:childTnLst>
                          </p:cTn>
                        </p:par>
                        <p:par>
                          <p:cTn id="19" fill="hold">
                            <p:stCondLst>
                              <p:cond delay="2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3" presetClass="entr" presetSubtype="16"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childTnLst>
                                </p:cTn>
                              </p:par>
                            </p:childTnLst>
                          </p:cTn>
                        </p:par>
                        <p:par>
                          <p:cTn id="48" fill="hold">
                            <p:stCondLst>
                              <p:cond delay="4000"/>
                            </p:stCondLst>
                            <p:childTnLst>
                              <p:par>
                                <p:cTn id="49" presetID="14" presetClass="entr" presetSubtype="1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randombar(horizontal)">
                                      <p:cBhvr>
                                        <p:cTn id="51" dur="500"/>
                                        <p:tgtEl>
                                          <p:spTgt spid="19"/>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randombar(horizontal)">
                                      <p:cBhvr>
                                        <p:cTn id="54" dur="500"/>
                                        <p:tgtEl>
                                          <p:spTgt spid="20"/>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randombar(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animBg="1"/>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975191" y="4109082"/>
            <a:ext cx="216582"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14" name="椭圆 13"/>
          <p:cNvSpPr/>
          <p:nvPr/>
        </p:nvSpPr>
        <p:spPr bwMode="auto">
          <a:xfrm rot="285728">
            <a:off x="1573552" y="3564701"/>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15" name="椭圆 14"/>
          <p:cNvSpPr/>
          <p:nvPr/>
        </p:nvSpPr>
        <p:spPr bwMode="auto">
          <a:xfrm rot="20925770">
            <a:off x="2365447" y="3053805"/>
            <a:ext cx="215391" cy="2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5" name="椭圆 24"/>
          <p:cNvSpPr/>
          <p:nvPr/>
        </p:nvSpPr>
        <p:spPr bwMode="auto">
          <a:xfrm rot="21146216">
            <a:off x="2966310" y="3636351"/>
            <a:ext cx="216582" cy="2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6" name="椭圆 25"/>
          <p:cNvSpPr/>
          <p:nvPr/>
        </p:nvSpPr>
        <p:spPr bwMode="auto">
          <a:xfrm rot="372077">
            <a:off x="4402023" y="3265599"/>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7" name="椭圆 26"/>
          <p:cNvSpPr/>
          <p:nvPr/>
        </p:nvSpPr>
        <p:spPr bwMode="auto">
          <a:xfrm rot="444650">
            <a:off x="5091876" y="2833087"/>
            <a:ext cx="215391" cy="2202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8" name="椭圆 27"/>
          <p:cNvSpPr/>
          <p:nvPr/>
        </p:nvSpPr>
        <p:spPr bwMode="auto">
          <a:xfrm rot="411978">
            <a:off x="5618992" y="2298638"/>
            <a:ext cx="216582" cy="2202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9" name="椭圆 28"/>
          <p:cNvSpPr/>
          <p:nvPr/>
        </p:nvSpPr>
        <p:spPr bwMode="auto">
          <a:xfrm rot="705091">
            <a:off x="6733054" y="1609862"/>
            <a:ext cx="216582" cy="2202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30" name="椭圆 29"/>
          <p:cNvSpPr/>
          <p:nvPr/>
        </p:nvSpPr>
        <p:spPr bwMode="auto">
          <a:xfrm rot="1654378">
            <a:off x="7580832" y="1164304"/>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31" name="文本框 30"/>
          <p:cNvSpPr txBox="1">
            <a:spLocks noChangeArrowheads="1"/>
          </p:cNvSpPr>
          <p:nvPr/>
        </p:nvSpPr>
        <p:spPr bwMode="auto">
          <a:xfrm>
            <a:off x="822011"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3</a:t>
            </a:r>
            <a:r>
              <a:rPr lang="zh-CN" altLang="en-US" sz="1000" dirty="0" smtClean="0">
                <a:solidFill>
                  <a:schemeClr val="bg1">
                    <a:lumMod val="50000"/>
                  </a:schemeClr>
                </a:solidFill>
                <a:latin typeface="微软雅黑" pitchFamily="34" charset="-122"/>
                <a:ea typeface="微软雅黑" pitchFamily="34" charset="-122"/>
                <a:cs typeface="Arial" pitchFamily="34" charset="0"/>
              </a:rPr>
              <a:t>月份</a:t>
            </a:r>
            <a:endParaRPr lang="zh-CN" altLang="en-US" sz="1000" dirty="0">
              <a:solidFill>
                <a:schemeClr val="bg1">
                  <a:lumMod val="50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435035"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4</a:t>
            </a:r>
            <a:r>
              <a:rPr lang="zh-CN" altLang="en-US" sz="1000" dirty="0" smtClean="0">
                <a:solidFill>
                  <a:schemeClr val="bg1">
                    <a:lumMod val="50000"/>
                  </a:schemeClr>
                </a:solidFill>
                <a:latin typeface="微软雅黑" pitchFamily="34" charset="-122"/>
                <a:ea typeface="微软雅黑" pitchFamily="34" charset="-122"/>
                <a:cs typeface="Arial" pitchFamily="34" charset="0"/>
              </a:rPr>
              <a:t>月份</a:t>
            </a:r>
            <a:endParaRPr lang="zh-CN" altLang="en-US" sz="1000" dirty="0">
              <a:solidFill>
                <a:schemeClr val="bg1">
                  <a:lumMod val="50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207177"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5</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2784329"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6</a:t>
            </a:r>
            <a:r>
              <a:rPr lang="zh-CN" altLang="en-US" sz="1000" dirty="0" smtClean="0">
                <a:solidFill>
                  <a:schemeClr val="bg1">
                    <a:lumMod val="50000"/>
                  </a:schemeClr>
                </a:solidFill>
                <a:latin typeface="微软雅黑" pitchFamily="34" charset="-122"/>
                <a:ea typeface="微软雅黑" pitchFamily="34" charset="-122"/>
                <a:cs typeface="Arial" pitchFamily="34" charset="0"/>
              </a:rPr>
              <a:t>月份</a:t>
            </a:r>
            <a:endParaRPr lang="zh-CN" altLang="en-US" sz="1000" dirty="0">
              <a:solidFill>
                <a:schemeClr val="bg1">
                  <a:lumMod val="50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4282546"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8</a:t>
            </a:r>
            <a:r>
              <a:rPr lang="zh-CN" altLang="en-US" sz="1000" dirty="0" smtClean="0">
                <a:solidFill>
                  <a:schemeClr val="bg1">
                    <a:lumMod val="50000"/>
                  </a:schemeClr>
                </a:solidFill>
                <a:latin typeface="微软雅黑" pitchFamily="34" charset="-122"/>
                <a:ea typeface="微软雅黑" pitchFamily="34" charset="-122"/>
                <a:cs typeface="Arial" pitchFamily="34" charset="0"/>
              </a:rPr>
              <a:t>月份</a:t>
            </a:r>
            <a:endParaRPr lang="zh-CN" altLang="en-US" sz="1000" dirty="0">
              <a:solidFill>
                <a:schemeClr val="bg1">
                  <a:lumMod val="50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5001991"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9</a:t>
            </a:r>
            <a:r>
              <a:rPr lang="zh-CN" altLang="en-US" sz="1000" dirty="0" smtClean="0">
                <a:solidFill>
                  <a:schemeClr val="bg1">
                    <a:lumMod val="50000"/>
                  </a:schemeClr>
                </a:solidFill>
                <a:latin typeface="微软雅黑" pitchFamily="34" charset="-122"/>
                <a:ea typeface="微软雅黑" pitchFamily="34" charset="-122"/>
                <a:cs typeface="Arial" pitchFamily="34" charset="0"/>
              </a:rPr>
              <a:t>月份</a:t>
            </a:r>
            <a:endParaRPr lang="zh-CN" altLang="en-US" sz="1000" dirty="0">
              <a:solidFill>
                <a:schemeClr val="bg1">
                  <a:lumMod val="50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5599542" y="4597215"/>
            <a:ext cx="54558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10</a:t>
            </a:r>
            <a:r>
              <a:rPr lang="zh-CN" altLang="en-US" sz="1000" dirty="0" smtClean="0">
                <a:solidFill>
                  <a:schemeClr val="bg1">
                    <a:lumMod val="50000"/>
                  </a:schemeClr>
                </a:solidFill>
                <a:latin typeface="微软雅黑" pitchFamily="34" charset="-122"/>
                <a:ea typeface="微软雅黑" pitchFamily="34" charset="-122"/>
                <a:cs typeface="Arial" pitchFamily="34" charset="0"/>
              </a:rPr>
              <a:t>月份</a:t>
            </a:r>
            <a:endParaRPr lang="zh-CN" altLang="en-US" sz="1000" dirty="0">
              <a:solidFill>
                <a:schemeClr val="bg1">
                  <a:lumMod val="50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6623627" y="4597215"/>
            <a:ext cx="54558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11</a:t>
            </a:r>
            <a:r>
              <a:rPr lang="zh-CN" altLang="en-US" sz="1000" dirty="0" smtClean="0">
                <a:solidFill>
                  <a:schemeClr val="bg1">
                    <a:lumMod val="50000"/>
                  </a:schemeClr>
                </a:solidFill>
                <a:latin typeface="微软雅黑" pitchFamily="34" charset="-122"/>
                <a:ea typeface="微软雅黑" pitchFamily="34" charset="-122"/>
                <a:cs typeface="Arial" pitchFamily="34" charset="0"/>
              </a:rPr>
              <a:t>月份</a:t>
            </a:r>
            <a:endParaRPr lang="zh-CN" altLang="en-US" sz="1000" dirty="0">
              <a:solidFill>
                <a:schemeClr val="bg1">
                  <a:lumMod val="50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7471083" y="4597215"/>
            <a:ext cx="54558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12</a:t>
            </a:r>
            <a:r>
              <a:rPr lang="zh-CN" altLang="en-US" sz="1000" dirty="0" smtClean="0">
                <a:solidFill>
                  <a:schemeClr val="bg1">
                    <a:lumMod val="50000"/>
                  </a:schemeClr>
                </a:solidFill>
                <a:latin typeface="微软雅黑" pitchFamily="34" charset="-122"/>
                <a:ea typeface="微软雅黑" pitchFamily="34" charset="-122"/>
                <a:cs typeface="Arial" pitchFamily="34" charset="0"/>
              </a:rPr>
              <a:t>月份</a:t>
            </a:r>
            <a:endParaRPr lang="zh-CN" altLang="en-US" sz="1000" dirty="0">
              <a:solidFill>
                <a:schemeClr val="bg1">
                  <a:lumMod val="50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309947" y="4060060"/>
            <a:ext cx="907866" cy="223033"/>
          </a:xfrm>
          <a:prstGeom prst="rect">
            <a:avLst/>
          </a:prstGeom>
          <a:noFill/>
          <a:ln w="9525">
            <a:noFill/>
            <a:miter lim="800000"/>
            <a:headEnd/>
            <a:tailEnd/>
          </a:ln>
        </p:spPr>
        <p:txBody>
          <a:bodyPr wrap="none" lIns="68522" tIns="34262" rIns="68522" bIns="34262">
            <a:spAutoFit/>
          </a:bodyPr>
          <a:lstStyle/>
          <a:p>
            <a:r>
              <a:rPr lang="zh-CN" altLang="en-US" sz="1000" dirty="0" smtClean="0">
                <a:solidFill>
                  <a:schemeClr val="bg1">
                    <a:lumMod val="50000"/>
                  </a:schemeClr>
                </a:solidFill>
                <a:latin typeface="Calibri" pitchFamily="34" charset="0"/>
                <a:ea typeface="微软雅黑" pitchFamily="34" charset="-122"/>
              </a:rPr>
              <a:t>添加文字内容</a:t>
            </a:r>
            <a:endParaRPr lang="zh-CN" altLang="en-US" sz="1000" dirty="0">
              <a:solidFill>
                <a:schemeClr val="bg1">
                  <a:lumMod val="50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361725" y="3509233"/>
            <a:ext cx="907866" cy="223033"/>
          </a:xfrm>
          <a:prstGeom prst="rect">
            <a:avLst/>
          </a:prstGeom>
          <a:noFill/>
          <a:ln w="9525">
            <a:noFill/>
            <a:miter lim="800000"/>
            <a:headEnd/>
            <a:tailEnd/>
          </a:ln>
        </p:spPr>
        <p:txBody>
          <a:bodyPr wrap="none" lIns="68522" tIns="34262" rIns="68522" bIns="34262">
            <a:spAutoFit/>
          </a:bodyPr>
          <a:lstStyle/>
          <a:p>
            <a:r>
              <a:rPr lang="zh-CN" altLang="en-US" sz="1000" dirty="0" smtClean="0">
                <a:solidFill>
                  <a:schemeClr val="bg1">
                    <a:lumMod val="50000"/>
                  </a:schemeClr>
                </a:solidFill>
                <a:latin typeface="Calibri" pitchFamily="34" charset="0"/>
                <a:ea typeface="微软雅黑" pitchFamily="34" charset="-122"/>
              </a:rPr>
              <a:t>添加文字内容</a:t>
            </a:r>
            <a:endParaRPr lang="zh-CN" altLang="en-US" sz="1000" dirty="0">
              <a:solidFill>
                <a:schemeClr val="bg1">
                  <a:lumMod val="50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009036" y="2731420"/>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2905086" y="3326817"/>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4660601" y="3261864"/>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5352766" y="2842757"/>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5931891" y="2285633"/>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7048651" y="1602456"/>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167635" y="3747050"/>
            <a:ext cx="431403" cy="40267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1764651" y="3185499"/>
            <a:ext cx="602861" cy="4182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2563085" y="3226442"/>
            <a:ext cx="425311" cy="45309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3593870" y="4013736"/>
            <a:ext cx="216582"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cxnSp>
        <p:nvCxnSpPr>
          <p:cNvPr id="52" name="直接连接符 51"/>
          <p:cNvCxnSpPr>
            <a:stCxn id="25" idx="5"/>
            <a:endCxn id="51" idx="2"/>
          </p:cNvCxnSpPr>
          <p:nvPr/>
        </p:nvCxnSpPr>
        <p:spPr>
          <a:xfrm>
            <a:off x="3160810" y="3814567"/>
            <a:ext cx="436183" cy="28404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3795183" y="3445891"/>
            <a:ext cx="630377" cy="62078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4593878" y="3010577"/>
            <a:ext cx="520136" cy="29613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5285125" y="2476888"/>
            <a:ext cx="356828" cy="39892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5812612" y="1780595"/>
            <a:ext cx="937912" cy="5600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6932167" y="1309135"/>
            <a:ext cx="652635" cy="35020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3866505" y="4002920"/>
            <a:ext cx="907866" cy="223033"/>
          </a:xfrm>
          <a:prstGeom prst="rect">
            <a:avLst/>
          </a:prstGeom>
          <a:noFill/>
          <a:ln w="9525">
            <a:noFill/>
            <a:miter lim="800000"/>
            <a:headEnd/>
            <a:tailEnd/>
          </a:ln>
        </p:spPr>
        <p:txBody>
          <a:bodyPr wrap="none" lIns="68522" tIns="34262" rIns="68522" bIns="34262">
            <a:spAutoFit/>
          </a:bodyPr>
          <a:lstStyle/>
          <a:p>
            <a:r>
              <a:rPr lang="zh-CN" altLang="en-US" sz="1000" dirty="0" smtClean="0">
                <a:solidFill>
                  <a:schemeClr val="tx1">
                    <a:lumMod val="65000"/>
                    <a:lumOff val="35000"/>
                  </a:schemeClr>
                </a:solidFill>
                <a:latin typeface="Calibri" pitchFamily="34" charset="0"/>
                <a:ea typeface="微软雅黑" pitchFamily="34" charset="-122"/>
              </a:rPr>
              <a:t>添加文字内容</a:t>
            </a:r>
            <a:endParaRPr lang="zh-CN" altLang="en-US" sz="1000" dirty="0">
              <a:solidFill>
                <a:schemeClr val="tx1">
                  <a:lumMod val="65000"/>
                  <a:lumOff val="3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3447616"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bg1">
                    <a:lumMod val="50000"/>
                  </a:schemeClr>
                </a:solidFill>
                <a:latin typeface="微软雅黑" pitchFamily="34" charset="-122"/>
                <a:ea typeface="微软雅黑" pitchFamily="34" charset="-122"/>
                <a:cs typeface="Arial" pitchFamily="34" charset="0"/>
              </a:rPr>
              <a:t>7</a:t>
            </a:r>
            <a:r>
              <a:rPr lang="zh-CN" altLang="en-US" sz="1000" dirty="0" smtClean="0">
                <a:solidFill>
                  <a:schemeClr val="bg1">
                    <a:lumMod val="50000"/>
                  </a:schemeClr>
                </a:solidFill>
                <a:latin typeface="微软雅黑" pitchFamily="34" charset="-122"/>
                <a:ea typeface="微软雅黑" pitchFamily="34" charset="-122"/>
                <a:cs typeface="Arial" pitchFamily="34" charset="0"/>
              </a:rPr>
              <a:t>月份</a:t>
            </a:r>
            <a:endParaRPr lang="zh-CN" altLang="en-US" sz="1000" dirty="0">
              <a:solidFill>
                <a:schemeClr val="bg1">
                  <a:lumMod val="50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7155774" y="843959"/>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grpSp>
        <p:nvGrpSpPr>
          <p:cNvPr id="2" name="组合 60"/>
          <p:cNvGrpSpPr/>
          <p:nvPr/>
        </p:nvGrpSpPr>
        <p:grpSpPr>
          <a:xfrm>
            <a:off x="408568" y="4463107"/>
            <a:ext cx="8053955" cy="7666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976611" y="897953"/>
            <a:ext cx="3163567" cy="961468"/>
          </a:xfrm>
          <a:prstGeom prst="rect">
            <a:avLst/>
          </a:prstGeom>
        </p:spPr>
        <p:txBody>
          <a:bodyPr wrap="square" lIns="68522" tIns="34262" rIns="68522" bIns="34262">
            <a:spAutoFit/>
          </a:bodyPr>
          <a:lstStyle/>
          <a:p>
            <a:pPr>
              <a:lnSpc>
                <a:spcPct val="200000"/>
              </a:lnSpc>
            </a:pPr>
            <a:r>
              <a:rPr lang="zh-CN" altLang="en-US" sz="1200" b="1" dirty="0" smtClean="0">
                <a:solidFill>
                  <a:schemeClr val="bg1">
                    <a:lumMod val="50000"/>
                  </a:schemeClr>
                </a:solidFill>
                <a:latin typeface="微软雅黑" pitchFamily="34" charset="-122"/>
                <a:ea typeface="微软雅黑" pitchFamily="34" charset="-122"/>
              </a:rPr>
              <a:t>点击添加小标题</a:t>
            </a:r>
            <a:endParaRPr lang="en-US" altLang="zh-CN" sz="1200" b="1" dirty="0" smtClean="0">
              <a:solidFill>
                <a:schemeClr val="bg1">
                  <a:lumMod val="50000"/>
                </a:schemeClr>
              </a:solidFill>
              <a:latin typeface="微软雅黑" pitchFamily="34" charset="-122"/>
              <a:ea typeface="微软雅黑" pitchFamily="34" charset="-122"/>
            </a:endParaRPr>
          </a:p>
          <a:p>
            <a:r>
              <a:rPr lang="zh-CN" altLang="en-US" sz="800" dirty="0" smtClean="0">
                <a:solidFill>
                  <a:schemeClr val="bg1">
                    <a:lumMod val="50000"/>
                  </a:schemeClr>
                </a:solidFill>
                <a:latin typeface="微软雅黑" pitchFamily="34" charset="-122"/>
                <a:ea typeface="微软雅黑" pitchFamily="34" charset="-122"/>
              </a:rPr>
              <a:t>您</a:t>
            </a:r>
            <a:r>
              <a:rPr lang="zh-CN" altLang="en-US" sz="800" dirty="0">
                <a:solidFill>
                  <a:schemeClr val="bg1">
                    <a:lumMod val="50000"/>
                  </a:schemeClr>
                </a:solidFill>
                <a:latin typeface="微软雅黑" pitchFamily="34" charset="-122"/>
                <a:ea typeface="微软雅黑" pitchFamily="34" charset="-122"/>
              </a:rPr>
              <a:t>的内容打在这里，或者通过复制您的文本后，在此框中选择粘贴，并选择只保留文字</a:t>
            </a:r>
            <a:r>
              <a:rPr lang="zh-CN" altLang="en-US" sz="800" dirty="0" smtClean="0">
                <a:solidFill>
                  <a:schemeClr val="bg1">
                    <a:lumMod val="50000"/>
                  </a:schemeClr>
                </a:solidFill>
                <a:latin typeface="微软雅黑" pitchFamily="34" charset="-122"/>
                <a:ea typeface="微软雅黑" pitchFamily="34" charset="-122"/>
              </a:rPr>
              <a:t>。</a:t>
            </a:r>
            <a:endParaRPr lang="en-US" altLang="zh-CN" sz="800" dirty="0" smtClean="0">
              <a:solidFill>
                <a:schemeClr val="bg1">
                  <a:lumMod val="50000"/>
                </a:schemeClr>
              </a:solidFill>
              <a:latin typeface="微软雅黑" pitchFamily="34" charset="-122"/>
              <a:ea typeface="微软雅黑" pitchFamily="34" charset="-122"/>
            </a:endParaRPr>
          </a:p>
          <a:p>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r>
              <a:rPr lang="zh-CN" altLang="en-US" sz="800" dirty="0" smtClean="0">
                <a:solidFill>
                  <a:schemeClr val="bg1">
                    <a:lumMod val="50000"/>
                  </a:schemeClr>
                </a:solidFill>
                <a:latin typeface="微软雅黑" pitchFamily="34" charset="-122"/>
                <a:ea typeface="微软雅黑" pitchFamily="34" charset="-122"/>
              </a:rPr>
              <a:t>在此框</a:t>
            </a:r>
            <a:r>
              <a:rPr lang="zh-CN" altLang="en-US" sz="800" dirty="0">
                <a:solidFill>
                  <a:schemeClr val="bg1">
                    <a:lumMod val="50000"/>
                  </a:schemeClr>
                </a:solidFill>
                <a:latin typeface="微软雅黑" pitchFamily="34" charset="-122"/>
                <a:ea typeface="微软雅黑" pitchFamily="34" charset="-122"/>
              </a:rPr>
              <a:t>中选择粘贴，并选择只保留文字</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73301926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up)">
                                      <p:cBhvr>
                                        <p:cTn id="36" dur="500"/>
                                        <p:tgtEl>
                                          <p:spTgt spid="3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00"/>
                                        <p:tgtEl>
                                          <p:spTgt spid="49"/>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500"/>
                                        <p:tgtEl>
                                          <p:spTgt spid="42"/>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up)">
                                      <p:cBhvr>
                                        <p:cTn id="86" dur="500"/>
                                        <p:tgtEl>
                                          <p:spTgt spid="52"/>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down)">
                                      <p:cBhvr>
                                        <p:cTn id="93" dur="500"/>
                                        <p:tgtEl>
                                          <p:spTgt spid="58"/>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wipe(down)">
                                      <p:cBhvr>
                                        <p:cTn id="97" dur="500"/>
                                        <p:tgtEl>
                                          <p:spTgt spid="53"/>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down)">
                                      <p:cBhvr>
                                        <p:cTn id="104" dur="500"/>
                                        <p:tgtEl>
                                          <p:spTgt spid="44"/>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down)">
                                      <p:cBhvr>
                                        <p:cTn id="115" dur="500"/>
                                        <p:tgtEl>
                                          <p:spTgt spid="45"/>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down)">
                                      <p:cBhvr>
                                        <p:cTn id="119" dur="500"/>
                                        <p:tgtEl>
                                          <p:spTgt spid="55"/>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down)">
                                      <p:cBhvr>
                                        <p:cTn id="126" dur="500"/>
                                        <p:tgtEl>
                                          <p:spTgt spid="46"/>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00"/>
                                        <p:tgtEl>
                                          <p:spTgt spid="56"/>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500"/>
                                        <p:tgtEl>
                                          <p:spTgt spid="2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wipe(down)">
                                      <p:cBhvr>
                                        <p:cTn id="137" dur="500"/>
                                        <p:tgtEl>
                                          <p:spTgt spid="47"/>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down)">
                                      <p:cBhvr>
                                        <p:cTn id="141" dur="500"/>
                                        <p:tgtEl>
                                          <p:spTgt spid="57"/>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down)">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新建文件夹 (3)\74561e38ae1954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sp>
        <p:nvSpPr>
          <p:cNvPr id="26" name="TextBox 48"/>
          <p:cNvSpPr txBox="1"/>
          <p:nvPr/>
        </p:nvSpPr>
        <p:spPr>
          <a:xfrm>
            <a:off x="2600581" y="2096670"/>
            <a:ext cx="2816312" cy="481525"/>
          </a:xfrm>
          <a:prstGeom prst="rect">
            <a:avLst/>
          </a:prstGeom>
          <a:noFill/>
        </p:spPr>
        <p:txBody>
          <a:bodyPr wrap="square" lIns="0" tIns="0" rIns="0" bIns="0" rtlCol="0">
            <a:spAutoFit/>
          </a:bodyPr>
          <a:lstStyle/>
          <a:p>
            <a:r>
              <a:rPr lang="zh-CN" altLang="en-US" sz="3100" b="1"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投资回报</a:t>
            </a:r>
            <a:endParaRPr lang="en-GB" altLang="zh-CN" sz="31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49"/>
          <p:cNvSpPr txBox="1"/>
          <p:nvPr/>
        </p:nvSpPr>
        <p:spPr>
          <a:xfrm>
            <a:off x="2600581" y="2676270"/>
            <a:ext cx="2979531" cy="276999"/>
          </a:xfrm>
          <a:prstGeom prst="rect">
            <a:avLst/>
          </a:prstGeom>
          <a:noFill/>
        </p:spPr>
        <p:txBody>
          <a:bodyPr wrap="square" lIns="0" tIns="0" rIns="0" bIns="0" rtlCol="0">
            <a:spAutoFit/>
          </a:bodyPr>
          <a:lstStyle/>
          <a:p>
            <a:pPr eaLnBrk="0" hangingPunct="0"/>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28" name="矩形 259"/>
          <p:cNvSpPr>
            <a:spLocks noChangeArrowheads="1"/>
          </p:cNvSpPr>
          <p:nvPr/>
        </p:nvSpPr>
        <p:spPr bwMode="auto">
          <a:xfrm>
            <a:off x="1115616" y="1643920"/>
            <a:ext cx="1561914" cy="157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800" cap="all" spc="213" dirty="0" smtClean="0">
                <a:solidFill>
                  <a:schemeClr val="accent1"/>
                </a:solidFill>
                <a:latin typeface="Impact" panose="020B0806030902050204" pitchFamily="34" charset="0"/>
                <a:cs typeface="Arial" panose="020B0604020202020204" pitchFamily="34" charset="0"/>
              </a:rPr>
              <a:t>04</a:t>
            </a:r>
            <a:endParaRPr lang="zh-CN" altLang="en-US" sz="9800" cap="all" spc="213" dirty="0">
              <a:solidFill>
                <a:schemeClr val="accent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7650517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8"/>
                                        </p:tgtEl>
                                        <p:attrNameLst>
                                          <p:attrName>ppt_y</p:attrName>
                                        </p:attrNameLst>
                                      </p:cBhvr>
                                      <p:tavLst>
                                        <p:tav tm="0">
                                          <p:val>
                                            <p:strVal val="#ppt_y"/>
                                          </p:val>
                                        </p:tav>
                                        <p:tav tm="100000">
                                          <p:val>
                                            <p:strVal val="#ppt_y"/>
                                          </p:val>
                                        </p:tav>
                                      </p:tavLst>
                                    </p:anim>
                                    <p:anim calcmode="lin" valueType="num">
                                      <p:cBhvr>
                                        <p:cTn id="1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8"/>
                                        </p:tgtEl>
                                      </p:cBhvr>
                                    </p:animEffect>
                                  </p:childTnLst>
                                </p:cTn>
                              </p:par>
                            </p:childTnLst>
                          </p:cTn>
                        </p:par>
                        <p:par>
                          <p:cTn id="18" fill="hold">
                            <p:stCondLst>
                              <p:cond delay="15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28"/>
                                        </p:tgtEl>
                                      </p:cBhvr>
                                    </p:animEffect>
                                    <p:animScale>
                                      <p:cBhvr>
                                        <p:cTn id="21" dur="250" autoRev="1" fill="hold"/>
                                        <p:tgtEl>
                                          <p:spTgt spid="28"/>
                                        </p:tgtEl>
                                      </p:cBhvr>
                                      <p:by x="105000" y="105000"/>
                                    </p:animScale>
                                  </p:childTnLst>
                                </p:cTn>
                              </p:par>
                            </p:childTnLst>
                          </p:cTn>
                        </p:par>
                        <p:par>
                          <p:cTn id="22" fill="hold">
                            <p:stCondLst>
                              <p:cond delay="2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26"/>
                                        </p:tgtEl>
                                        <p:attrNameLst>
                                          <p:attrName>style.visibility</p:attrName>
                                        </p:attrNameLst>
                                      </p:cBhvr>
                                      <p:to>
                                        <p:strVal val="visible"/>
                                      </p:to>
                                    </p:set>
                                    <p:animEffect transition="in" filter="wipe(left)">
                                      <p:cBhvr>
                                        <p:cTn id="25" dur="200"/>
                                        <p:tgtEl>
                                          <p:spTgt spid="26"/>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26"/>
                                        </p:tgtEl>
                                      </p:cBhvr>
                                      <p:to x="80000" y="100000"/>
                                    </p:animScale>
                                    <p:anim by="(#ppt_w*0.10)" calcmode="lin" valueType="num">
                                      <p:cBhvr>
                                        <p:cTn id="28" dur="50" autoRev="1" fill="hold">
                                          <p:stCondLst>
                                            <p:cond delay="0"/>
                                          </p:stCondLst>
                                        </p:cTn>
                                        <p:tgtEl>
                                          <p:spTgt spid="26"/>
                                        </p:tgtEl>
                                        <p:attrNameLst>
                                          <p:attrName>ppt_x</p:attrName>
                                        </p:attrNameLst>
                                      </p:cBhvr>
                                    </p:anim>
                                    <p:anim by="(-#ppt_w*0.10)" calcmode="lin" valueType="num">
                                      <p:cBhvr>
                                        <p:cTn id="29" dur="50" autoRev="1" fill="hold">
                                          <p:stCondLst>
                                            <p:cond delay="0"/>
                                          </p:stCondLst>
                                        </p:cTn>
                                        <p:tgtEl>
                                          <p:spTgt spid="26"/>
                                        </p:tgtEl>
                                        <p:attrNameLst>
                                          <p:attrName>ppt_y</p:attrName>
                                        </p:attrNameLst>
                                      </p:cBhvr>
                                    </p:anim>
                                    <p:animRot by="-480000">
                                      <p:cBhvr>
                                        <p:cTn id="30" dur="50" autoRev="1" fill="hold">
                                          <p:stCondLst>
                                            <p:cond delay="0"/>
                                          </p:stCondLst>
                                        </p:cTn>
                                        <p:tgtEl>
                                          <p:spTgt spid="26"/>
                                        </p:tgtEl>
                                        <p:attrNameLst>
                                          <p:attrName>r</p:attrName>
                                        </p:attrNameLst>
                                      </p:cBhvr>
                                    </p:animRot>
                                  </p:childTnLst>
                                </p:cTn>
                              </p:par>
                            </p:childTnLst>
                          </p:cTn>
                        </p:par>
                        <p:par>
                          <p:cTn id="31" fill="hold">
                            <p:stCondLst>
                              <p:cond delay="243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27"/>
                                        </p:tgtEl>
                                        <p:attrNameLst>
                                          <p:attrName>style.visibility</p:attrName>
                                        </p:attrNameLst>
                                      </p:cBhvr>
                                      <p:to>
                                        <p:strVal val="visible"/>
                                      </p:to>
                                    </p:set>
                                    <p:animEffect transition="in" filter="wipe(left)">
                                      <p:cBhvr>
                                        <p:cTn id="34" dur="200"/>
                                        <p:tgtEl>
                                          <p:spTgt spid="2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27"/>
                                        </p:tgtEl>
                                      </p:cBhvr>
                                      <p:to x="80000" y="100000"/>
                                    </p:animScale>
                                    <p:anim by="(#ppt_w*0.10)" calcmode="lin" valueType="num">
                                      <p:cBhvr>
                                        <p:cTn id="37" dur="50" autoRev="1" fill="hold">
                                          <p:stCondLst>
                                            <p:cond delay="0"/>
                                          </p:stCondLst>
                                        </p:cTn>
                                        <p:tgtEl>
                                          <p:spTgt spid="27"/>
                                        </p:tgtEl>
                                        <p:attrNameLst>
                                          <p:attrName>ppt_x</p:attrName>
                                        </p:attrNameLst>
                                      </p:cBhvr>
                                    </p:anim>
                                    <p:anim by="(-#ppt_w*0.10)" calcmode="lin" valueType="num">
                                      <p:cBhvr>
                                        <p:cTn id="38" dur="50" autoRev="1" fill="hold">
                                          <p:stCondLst>
                                            <p:cond delay="0"/>
                                          </p:stCondLst>
                                        </p:cTn>
                                        <p:tgtEl>
                                          <p:spTgt spid="27"/>
                                        </p:tgtEl>
                                        <p:attrNameLst>
                                          <p:attrName>ppt_y</p:attrName>
                                        </p:attrNameLst>
                                      </p:cBhvr>
                                    </p:anim>
                                    <p:animRot by="-480000">
                                      <p:cBhvr>
                                        <p:cTn id="39"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p:bldP spid="27" grpId="1"/>
      <p:bldP spid="28" grpId="0"/>
      <p:bldP spid="2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3651356" y="1529311"/>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6" name="圆角矩形 95"/>
          <p:cNvSpPr/>
          <p:nvPr/>
        </p:nvSpPr>
        <p:spPr>
          <a:xfrm>
            <a:off x="3651356" y="2143493"/>
            <a:ext cx="776951" cy="4514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101" name="圆角矩形 100"/>
          <p:cNvSpPr/>
          <p:nvPr/>
        </p:nvSpPr>
        <p:spPr>
          <a:xfrm>
            <a:off x="3651356" y="2757674"/>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2" name="圆角矩形 101"/>
          <p:cNvSpPr/>
          <p:nvPr/>
        </p:nvSpPr>
        <p:spPr>
          <a:xfrm>
            <a:off x="3651356" y="3371856"/>
            <a:ext cx="776951" cy="4514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6" name="椭圆 80"/>
          <p:cNvSpPr/>
          <p:nvPr/>
        </p:nvSpPr>
        <p:spPr bwMode="auto">
          <a:xfrm>
            <a:off x="3635896" y="1491630"/>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smtClean="0">
                <a:solidFill>
                  <a:srgbClr val="FFFFFF"/>
                </a:solidFill>
                <a:latin typeface="微软雅黑" pitchFamily="34" charset="-122"/>
                <a:ea typeface="微软雅黑" pitchFamily="34" charset="-122"/>
              </a:rPr>
              <a:t>01</a:t>
            </a:r>
            <a:endParaRPr lang="zh-CN" altLang="en-US" sz="2100" b="1" kern="0" dirty="0">
              <a:solidFill>
                <a:srgbClr val="FFFFFF"/>
              </a:solidFill>
              <a:latin typeface="微软雅黑" pitchFamily="34" charset="-122"/>
              <a:ea typeface="微软雅黑" pitchFamily="34" charset="-122"/>
            </a:endParaRPr>
          </a:p>
        </p:txBody>
      </p:sp>
      <p:sp>
        <p:nvSpPr>
          <p:cNvPr id="117" name="椭圆 80"/>
          <p:cNvSpPr/>
          <p:nvPr/>
        </p:nvSpPr>
        <p:spPr bwMode="auto">
          <a:xfrm>
            <a:off x="3635896" y="2109190"/>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smtClean="0">
                <a:solidFill>
                  <a:srgbClr val="FFFFFF"/>
                </a:solidFill>
                <a:latin typeface="微软雅黑" pitchFamily="34" charset="-122"/>
                <a:ea typeface="微软雅黑" pitchFamily="34" charset="-122"/>
              </a:rPr>
              <a:t>02</a:t>
            </a:r>
            <a:endParaRPr lang="zh-CN" altLang="en-US" sz="2100" b="1" kern="0" dirty="0">
              <a:solidFill>
                <a:srgbClr val="FFFFFF"/>
              </a:solidFill>
              <a:latin typeface="微软雅黑" pitchFamily="34" charset="-122"/>
              <a:ea typeface="微软雅黑" pitchFamily="34" charset="-122"/>
            </a:endParaRPr>
          </a:p>
        </p:txBody>
      </p:sp>
      <p:sp>
        <p:nvSpPr>
          <p:cNvPr id="118" name="椭圆 80"/>
          <p:cNvSpPr/>
          <p:nvPr/>
        </p:nvSpPr>
        <p:spPr bwMode="auto">
          <a:xfrm>
            <a:off x="3635896" y="2723372"/>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smtClean="0">
                <a:solidFill>
                  <a:srgbClr val="FFFFFF"/>
                </a:solidFill>
                <a:latin typeface="微软雅黑" pitchFamily="34" charset="-122"/>
                <a:ea typeface="微软雅黑" pitchFamily="34" charset="-122"/>
              </a:rPr>
              <a:t>03</a:t>
            </a:r>
            <a:endParaRPr lang="zh-CN" altLang="en-US" sz="2100" b="1" kern="0" dirty="0">
              <a:solidFill>
                <a:srgbClr val="FFFFFF"/>
              </a:solidFill>
              <a:latin typeface="微软雅黑" pitchFamily="34" charset="-122"/>
              <a:ea typeface="微软雅黑" pitchFamily="34" charset="-122"/>
            </a:endParaRPr>
          </a:p>
        </p:txBody>
      </p:sp>
      <p:sp>
        <p:nvSpPr>
          <p:cNvPr id="119" name="椭圆 80"/>
          <p:cNvSpPr/>
          <p:nvPr/>
        </p:nvSpPr>
        <p:spPr bwMode="auto">
          <a:xfrm>
            <a:off x="3635896" y="3351240"/>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smtClean="0">
                <a:solidFill>
                  <a:srgbClr val="FFFFFF"/>
                </a:solidFill>
                <a:latin typeface="微软雅黑" pitchFamily="34" charset="-122"/>
                <a:ea typeface="微软雅黑" pitchFamily="34" charset="-122"/>
              </a:rPr>
              <a:t>04</a:t>
            </a:r>
            <a:endParaRPr lang="zh-CN" altLang="en-US" sz="2100" b="1" kern="0" dirty="0">
              <a:solidFill>
                <a:srgbClr val="FFFFFF"/>
              </a:solidFill>
              <a:latin typeface="微软雅黑" pitchFamily="34" charset="-122"/>
              <a:ea typeface="微软雅黑" pitchFamily="34" charset="-122"/>
            </a:endParaRPr>
          </a:p>
        </p:txBody>
      </p:sp>
      <p:sp>
        <p:nvSpPr>
          <p:cNvPr id="121" name="矩形 39"/>
          <p:cNvSpPr>
            <a:spLocks noChangeArrowheads="1"/>
          </p:cNvSpPr>
          <p:nvPr/>
        </p:nvSpPr>
        <p:spPr bwMode="auto">
          <a:xfrm>
            <a:off x="4857676" y="1499690"/>
            <a:ext cx="2594644"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563"/>
              </a:spcBef>
            </a:pPr>
            <a:r>
              <a:rPr lang="en-US" altLang="zh-CN" dirty="0" smtClean="0">
                <a:solidFill>
                  <a:schemeClr val="bg1">
                    <a:lumMod val="50000"/>
                  </a:schemeClr>
                </a:solidFill>
                <a:latin typeface="微软雅黑" pitchFamily="34" charset="-122"/>
                <a:ea typeface="微软雅黑" pitchFamily="34" charset="-122"/>
                <a:cs typeface="宋体" charset="-122"/>
              </a:rPr>
              <a:t>【</a:t>
            </a:r>
            <a:r>
              <a:rPr lang="zh-CN" altLang="en-US" dirty="0" smtClean="0">
                <a:solidFill>
                  <a:schemeClr val="bg1">
                    <a:lumMod val="50000"/>
                  </a:schemeClr>
                </a:solidFill>
                <a:latin typeface="微软雅黑" pitchFamily="34" charset="-122"/>
                <a:ea typeface="微软雅黑" pitchFamily="34" charset="-122"/>
                <a:cs typeface="宋体" charset="-122"/>
              </a:rPr>
              <a:t>项目介绍</a:t>
            </a:r>
            <a:r>
              <a:rPr lang="en-US" altLang="zh-CN" dirty="0" smtClean="0">
                <a:solidFill>
                  <a:schemeClr val="bg1">
                    <a:lumMod val="50000"/>
                  </a:schemeClr>
                </a:solidFill>
                <a:latin typeface="微软雅黑" pitchFamily="34" charset="-122"/>
                <a:ea typeface="微软雅黑" pitchFamily="34" charset="-122"/>
                <a:cs typeface="宋体" charset="-122"/>
              </a:rPr>
              <a:t>】</a:t>
            </a:r>
            <a:endParaRPr lang="zh-CN" altLang="en-US" dirty="0">
              <a:solidFill>
                <a:schemeClr val="bg1">
                  <a:lumMod val="50000"/>
                </a:schemeClr>
              </a:solidFill>
              <a:latin typeface="微软雅黑" pitchFamily="34" charset="-122"/>
              <a:ea typeface="微软雅黑" pitchFamily="34" charset="-122"/>
              <a:cs typeface="宋体" charset="-122"/>
            </a:endParaRPr>
          </a:p>
        </p:txBody>
      </p:sp>
      <p:sp>
        <p:nvSpPr>
          <p:cNvPr id="122" name="矩形 39"/>
          <p:cNvSpPr>
            <a:spLocks noChangeArrowheads="1"/>
          </p:cNvSpPr>
          <p:nvPr/>
        </p:nvSpPr>
        <p:spPr bwMode="auto">
          <a:xfrm>
            <a:off x="4857676" y="2122848"/>
            <a:ext cx="2594644"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563"/>
              </a:spcBef>
            </a:pPr>
            <a:r>
              <a:rPr lang="en-US" altLang="zh-CN" dirty="0" smtClean="0">
                <a:solidFill>
                  <a:schemeClr val="bg1">
                    <a:lumMod val="50000"/>
                  </a:schemeClr>
                </a:solidFill>
                <a:latin typeface="微软雅黑" pitchFamily="34" charset="-122"/>
                <a:ea typeface="微软雅黑" pitchFamily="34" charset="-122"/>
                <a:cs typeface="宋体" charset="-122"/>
              </a:rPr>
              <a:t>【</a:t>
            </a:r>
            <a:r>
              <a:rPr lang="zh-CN" altLang="en-US" dirty="0" smtClean="0">
                <a:solidFill>
                  <a:schemeClr val="bg1">
                    <a:lumMod val="50000"/>
                  </a:schemeClr>
                </a:solidFill>
                <a:latin typeface="微软雅黑" pitchFamily="34" charset="-122"/>
                <a:ea typeface="微软雅黑" pitchFamily="34" charset="-122"/>
                <a:cs typeface="宋体" charset="-122"/>
              </a:rPr>
              <a:t>产品运行</a:t>
            </a:r>
            <a:r>
              <a:rPr lang="en-US" altLang="zh-CN" dirty="0" smtClean="0">
                <a:solidFill>
                  <a:schemeClr val="bg1">
                    <a:lumMod val="50000"/>
                  </a:schemeClr>
                </a:solidFill>
                <a:latin typeface="微软雅黑" pitchFamily="34" charset="-122"/>
                <a:ea typeface="微软雅黑" pitchFamily="34" charset="-122"/>
                <a:cs typeface="宋体" charset="-122"/>
              </a:rPr>
              <a:t>】</a:t>
            </a:r>
            <a:endParaRPr lang="zh-CN" altLang="en-US" dirty="0">
              <a:solidFill>
                <a:schemeClr val="bg1">
                  <a:lumMod val="50000"/>
                </a:schemeClr>
              </a:solidFill>
              <a:latin typeface="微软雅黑" pitchFamily="34" charset="-122"/>
              <a:ea typeface="微软雅黑" pitchFamily="34" charset="-122"/>
              <a:cs typeface="宋体" charset="-122"/>
            </a:endParaRPr>
          </a:p>
        </p:txBody>
      </p:sp>
      <p:sp>
        <p:nvSpPr>
          <p:cNvPr id="123" name="矩形 39"/>
          <p:cNvSpPr>
            <a:spLocks noChangeArrowheads="1"/>
          </p:cNvSpPr>
          <p:nvPr/>
        </p:nvSpPr>
        <p:spPr bwMode="auto">
          <a:xfrm>
            <a:off x="4857676" y="2737826"/>
            <a:ext cx="2594644"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563"/>
              </a:spcBef>
            </a:pPr>
            <a:r>
              <a:rPr lang="en-US" altLang="zh-CN" dirty="0" smtClean="0">
                <a:solidFill>
                  <a:schemeClr val="bg1">
                    <a:lumMod val="50000"/>
                  </a:schemeClr>
                </a:solidFill>
                <a:latin typeface="微软雅黑" pitchFamily="34" charset="-122"/>
                <a:ea typeface="微软雅黑" pitchFamily="34" charset="-122"/>
                <a:cs typeface="宋体" charset="-122"/>
              </a:rPr>
              <a:t>【</a:t>
            </a:r>
            <a:r>
              <a:rPr lang="zh-CN" altLang="en-US" dirty="0" smtClean="0">
                <a:solidFill>
                  <a:schemeClr val="bg1">
                    <a:lumMod val="50000"/>
                  </a:schemeClr>
                </a:solidFill>
                <a:latin typeface="微软雅黑" pitchFamily="34" charset="-122"/>
                <a:ea typeface="微软雅黑" pitchFamily="34" charset="-122"/>
                <a:cs typeface="宋体" charset="-122"/>
              </a:rPr>
              <a:t>市场分析</a:t>
            </a:r>
            <a:r>
              <a:rPr lang="en-US" altLang="zh-CN" dirty="0" smtClean="0">
                <a:solidFill>
                  <a:schemeClr val="bg1">
                    <a:lumMod val="50000"/>
                  </a:schemeClr>
                </a:solidFill>
                <a:latin typeface="微软雅黑" pitchFamily="34" charset="-122"/>
                <a:ea typeface="微软雅黑" pitchFamily="34" charset="-122"/>
                <a:cs typeface="宋体" charset="-122"/>
              </a:rPr>
              <a:t>】</a:t>
            </a:r>
            <a:endParaRPr lang="zh-CN" altLang="en-US" dirty="0">
              <a:solidFill>
                <a:schemeClr val="bg1">
                  <a:lumMod val="50000"/>
                </a:schemeClr>
              </a:solidFill>
              <a:latin typeface="微软雅黑" pitchFamily="34" charset="-122"/>
              <a:ea typeface="微软雅黑" pitchFamily="34" charset="-122"/>
              <a:cs typeface="宋体" charset="-122"/>
            </a:endParaRPr>
          </a:p>
        </p:txBody>
      </p:sp>
      <p:sp>
        <p:nvSpPr>
          <p:cNvPr id="124" name="矩形 39"/>
          <p:cNvSpPr>
            <a:spLocks noChangeArrowheads="1"/>
          </p:cNvSpPr>
          <p:nvPr/>
        </p:nvSpPr>
        <p:spPr bwMode="auto">
          <a:xfrm>
            <a:off x="4857676" y="3357889"/>
            <a:ext cx="2594644"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563"/>
              </a:spcBef>
            </a:pPr>
            <a:r>
              <a:rPr lang="en-US" altLang="zh-CN" dirty="0" smtClean="0">
                <a:solidFill>
                  <a:schemeClr val="bg1">
                    <a:lumMod val="50000"/>
                  </a:schemeClr>
                </a:solidFill>
                <a:latin typeface="微软雅黑" pitchFamily="34" charset="-122"/>
                <a:ea typeface="微软雅黑" pitchFamily="34" charset="-122"/>
                <a:cs typeface="宋体" charset="-122"/>
              </a:rPr>
              <a:t>【</a:t>
            </a:r>
            <a:r>
              <a:rPr lang="zh-CN" altLang="en-US" dirty="0" smtClean="0">
                <a:solidFill>
                  <a:schemeClr val="bg1">
                    <a:lumMod val="50000"/>
                  </a:schemeClr>
                </a:solidFill>
                <a:latin typeface="微软雅黑" pitchFamily="34" charset="-122"/>
                <a:ea typeface="微软雅黑" pitchFamily="34" charset="-122"/>
                <a:cs typeface="宋体" charset="-122"/>
              </a:rPr>
              <a:t>投资回报</a:t>
            </a:r>
            <a:r>
              <a:rPr lang="en-US" altLang="zh-CN" dirty="0" smtClean="0">
                <a:solidFill>
                  <a:schemeClr val="bg1">
                    <a:lumMod val="50000"/>
                  </a:schemeClr>
                </a:solidFill>
                <a:latin typeface="微软雅黑" pitchFamily="34" charset="-122"/>
                <a:ea typeface="微软雅黑" pitchFamily="34" charset="-122"/>
                <a:cs typeface="宋体" charset="-122"/>
              </a:rPr>
              <a:t>】</a:t>
            </a:r>
            <a:endParaRPr lang="zh-CN" altLang="en-US" dirty="0">
              <a:solidFill>
                <a:schemeClr val="bg1">
                  <a:lumMod val="50000"/>
                </a:schemeClr>
              </a:solidFill>
              <a:latin typeface="微软雅黑" pitchFamily="34" charset="-122"/>
              <a:ea typeface="微软雅黑" pitchFamily="34" charset="-122"/>
              <a:cs typeface="宋体" charset="-122"/>
            </a:endParaRPr>
          </a:p>
        </p:txBody>
      </p:sp>
      <p:sp>
        <p:nvSpPr>
          <p:cNvPr id="16" name="矩形 28"/>
          <p:cNvSpPr/>
          <p:nvPr/>
        </p:nvSpPr>
        <p:spPr bwMode="auto">
          <a:xfrm>
            <a:off x="-1" y="1958506"/>
            <a:ext cx="2843809" cy="12839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35" tIns="45717" rIns="91435" bIns="45717" numCol="1" rtlCol="0" anchor="t" anchorCtr="0" compatLnSpc="1">
            <a:prstTxWarp prst="textNoShape">
              <a:avLst/>
            </a:prstTxWarp>
          </a:bodyPr>
          <a:lstStyle/>
          <a:p>
            <a:pPr defTabSz="914353"/>
            <a:endParaRPr lang="zh-CN" altLang="en-US" dirty="0" smtClean="0">
              <a:latin typeface="Arial" pitchFamily="34" charset="0"/>
            </a:endParaRPr>
          </a:p>
        </p:txBody>
      </p:sp>
      <p:sp>
        <p:nvSpPr>
          <p:cNvPr id="18" name="TextBox 17"/>
          <p:cNvSpPr txBox="1"/>
          <p:nvPr/>
        </p:nvSpPr>
        <p:spPr bwMode="auto">
          <a:xfrm>
            <a:off x="933302" y="2101138"/>
            <a:ext cx="1172116" cy="707886"/>
          </a:xfrm>
          <a:prstGeom prst="rect">
            <a:avLst/>
          </a:prstGeom>
          <a:noFill/>
        </p:spPr>
        <p:txBody>
          <a:bodyPr wrap="none" lIns="91435" tIns="45717" rIns="91435" bIns="45717">
            <a:spAutoFit/>
          </a:bodyPr>
          <a:lstStyle/>
          <a:p>
            <a:pPr>
              <a:defRPr/>
            </a:pPr>
            <a:r>
              <a:rPr lang="zh-CN" altLang="en-US" sz="4000" kern="0" spc="-150" dirty="0">
                <a:ln w="1905">
                  <a:noFill/>
                </a:ln>
                <a:solidFill>
                  <a:schemeClr val="bg1"/>
                </a:solidFill>
                <a:latin typeface="方正大黑简体" pitchFamily="65" charset="-122"/>
                <a:ea typeface="方正大黑简体" pitchFamily="65" charset="-122"/>
              </a:rPr>
              <a:t>目录</a:t>
            </a:r>
          </a:p>
        </p:txBody>
      </p:sp>
      <p:sp>
        <p:nvSpPr>
          <p:cNvPr id="19" name="TextBox 18"/>
          <p:cNvSpPr txBox="1"/>
          <p:nvPr/>
        </p:nvSpPr>
        <p:spPr bwMode="auto">
          <a:xfrm>
            <a:off x="755576" y="2675711"/>
            <a:ext cx="1620765" cy="400110"/>
          </a:xfrm>
          <a:prstGeom prst="rect">
            <a:avLst/>
          </a:prstGeom>
          <a:noFill/>
        </p:spPr>
        <p:txBody>
          <a:bodyPr wrap="none" lIns="91435" tIns="45717" rIns="91435" bIns="45717">
            <a:spAutoFit/>
          </a:bodyPr>
          <a:lstStyle/>
          <a:p>
            <a:pPr algn="ctr"/>
            <a:r>
              <a:rPr lang="en-US" altLang="zh-CN" sz="2000" b="1" dirty="0">
                <a:solidFill>
                  <a:schemeClr val="bg1"/>
                </a:solidFill>
                <a:latin typeface="微软雅黑" pitchFamily="34" charset="-122"/>
                <a:ea typeface="微软雅黑" pitchFamily="34" charset="-122"/>
              </a:rPr>
              <a:t>CONTENTS</a:t>
            </a:r>
            <a:endParaRPr lang="zh-CN" altLang="en-US" sz="2000" b="1" dirty="0">
              <a:solidFill>
                <a:schemeClr val="bg1"/>
              </a:solidFill>
              <a:latin typeface="微软雅黑" pitchFamily="34" charset="-122"/>
              <a:ea typeface="微软雅黑" pitchFamily="34" charset="-122"/>
            </a:endParaRPr>
          </a:p>
        </p:txBody>
      </p:sp>
      <p:sp>
        <p:nvSpPr>
          <p:cNvPr id="20" name="矩形 34"/>
          <p:cNvSpPr/>
          <p:nvPr/>
        </p:nvSpPr>
        <p:spPr bwMode="auto">
          <a:xfrm>
            <a:off x="6987341" y="1954919"/>
            <a:ext cx="2170177" cy="1287555"/>
          </a:xfrm>
          <a:prstGeom prst="rect">
            <a:avLst/>
          </a:prstGeom>
          <a:solidFill>
            <a:schemeClr val="accent1"/>
          </a:solidFill>
          <a:ln w="9525" cap="flat" cmpd="sng" algn="ctr">
            <a:noFill/>
            <a:prstDash val="solid"/>
            <a:round/>
            <a:headEnd type="none" w="med" len="med"/>
            <a:tailEnd type="none" w="med" len="med"/>
          </a:ln>
          <a:effectLst/>
        </p:spPr>
        <p:txBody>
          <a:bodyPr vert="horz" wrap="square" lIns="91435" tIns="45717" rIns="91435" bIns="45717" numCol="1" rtlCol="0" anchor="t" anchorCtr="0" compatLnSpc="1">
            <a:prstTxWarp prst="textNoShape">
              <a:avLst/>
            </a:prstTxWarp>
          </a:bodyPr>
          <a:lstStyle/>
          <a:p>
            <a:pPr defTabSz="914353"/>
            <a:endParaRPr lang="zh-CN" altLang="en-US" dirty="0" smtClean="0">
              <a:latin typeface="Arial" pitchFamily="34" charset="0"/>
            </a:endParaRPr>
          </a:p>
        </p:txBody>
      </p:sp>
      <p:sp>
        <p:nvSpPr>
          <p:cNvPr id="21" name="TextBox 20"/>
          <p:cNvSpPr txBox="1"/>
          <p:nvPr/>
        </p:nvSpPr>
        <p:spPr>
          <a:xfrm>
            <a:off x="7595330" y="2304758"/>
            <a:ext cx="1297150" cy="523220"/>
          </a:xfrm>
          <a:prstGeom prst="rect">
            <a:avLst/>
          </a:prstGeom>
          <a:noFill/>
        </p:spPr>
        <p:txBody>
          <a:bodyPr wrap="none" lIns="91435" tIns="45717" rIns="91435" bIns="45717" rtlCol="0">
            <a:spAutoFit/>
          </a:bodyPr>
          <a:lstStyle/>
          <a:p>
            <a:r>
              <a:rPr lang="en-US" altLang="zh-CN" sz="2800" dirty="0" smtClean="0">
                <a:solidFill>
                  <a:schemeClr val="bg1"/>
                </a:solidFill>
                <a:latin typeface="Eras Bold ITC" panose="020B0907030504020204" pitchFamily="34" charset="0"/>
                <a:ea typeface="微软雅黑" panose="020B0503020204020204" pitchFamily="34" charset="-122"/>
              </a:rPr>
              <a:t>LOGO</a:t>
            </a:r>
            <a:endParaRPr lang="zh-CN" altLang="en-US" sz="28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56718824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anim calcmode="lin" valueType="num">
                                      <p:cBhvr>
                                        <p:cTn id="15" dur="500" fill="hold"/>
                                        <p:tgtEl>
                                          <p:spTgt spid="18"/>
                                        </p:tgtEl>
                                        <p:attrNameLst>
                                          <p:attrName>ppt_x</p:attrName>
                                        </p:attrNameLst>
                                      </p:cBhvr>
                                      <p:tavLst>
                                        <p:tav tm="0">
                                          <p:val>
                                            <p:strVal val="#ppt_x"/>
                                          </p:val>
                                        </p:tav>
                                        <p:tav tm="100000">
                                          <p:val>
                                            <p:strVal val="#ppt_x"/>
                                          </p:val>
                                        </p:tav>
                                      </p:tavLst>
                                    </p:anim>
                                    <p:anim calcmode="lin" valueType="num">
                                      <p:cBhvr>
                                        <p:cTn id="16" dur="500" fill="hold"/>
                                        <p:tgtEl>
                                          <p:spTgt spid="1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additive="base">
                                        <p:cTn id="35" dur="500" fill="hold"/>
                                        <p:tgtEl>
                                          <p:spTgt spid="96"/>
                                        </p:tgtEl>
                                        <p:attrNameLst>
                                          <p:attrName>ppt_x</p:attrName>
                                        </p:attrNameLst>
                                      </p:cBhvr>
                                      <p:tavLst>
                                        <p:tav tm="0">
                                          <p:val>
                                            <p:strVal val="1+#ppt_w/2"/>
                                          </p:val>
                                        </p:tav>
                                        <p:tav tm="100000">
                                          <p:val>
                                            <p:strVal val="#ppt_x"/>
                                          </p:val>
                                        </p:tav>
                                      </p:tavLst>
                                    </p:anim>
                                    <p:anim calcmode="lin" valueType="num">
                                      <p:cBhvr additive="base">
                                        <p:cTn id="36" dur="500" fill="hold"/>
                                        <p:tgtEl>
                                          <p:spTgt spid="9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additive="base">
                                        <p:cTn id="39" dur="500" fill="hold"/>
                                        <p:tgtEl>
                                          <p:spTgt spid="101"/>
                                        </p:tgtEl>
                                        <p:attrNameLst>
                                          <p:attrName>ppt_x</p:attrName>
                                        </p:attrNameLst>
                                      </p:cBhvr>
                                      <p:tavLst>
                                        <p:tav tm="0">
                                          <p:val>
                                            <p:strVal val="1+#ppt_w/2"/>
                                          </p:val>
                                        </p:tav>
                                        <p:tav tm="100000">
                                          <p:val>
                                            <p:strVal val="#ppt_x"/>
                                          </p:val>
                                        </p:tav>
                                      </p:tavLst>
                                    </p:anim>
                                    <p:anim calcmode="lin" valueType="num">
                                      <p:cBhvr additive="base">
                                        <p:cTn id="40" dur="500" fill="hold"/>
                                        <p:tgtEl>
                                          <p:spTgt spid="10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500" fill="hold"/>
                                        <p:tgtEl>
                                          <p:spTgt spid="102"/>
                                        </p:tgtEl>
                                        <p:attrNameLst>
                                          <p:attrName>ppt_x</p:attrName>
                                        </p:attrNameLst>
                                      </p:cBhvr>
                                      <p:tavLst>
                                        <p:tav tm="0">
                                          <p:val>
                                            <p:strVal val="1+#ppt_w/2"/>
                                          </p:val>
                                        </p:tav>
                                        <p:tav tm="100000">
                                          <p:val>
                                            <p:strVal val="#ppt_x"/>
                                          </p:val>
                                        </p:tav>
                                      </p:tavLst>
                                    </p:anim>
                                    <p:anim calcmode="lin" valueType="num">
                                      <p:cBhvr additive="base">
                                        <p:cTn id="44" dur="500" fill="hold"/>
                                        <p:tgtEl>
                                          <p:spTgt spid="10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16"/>
                                        </p:tgtEl>
                                        <p:attrNameLst>
                                          <p:attrName>style.visibility</p:attrName>
                                        </p:attrNameLst>
                                      </p:cBhvr>
                                      <p:to>
                                        <p:strVal val="visible"/>
                                      </p:to>
                                    </p:set>
                                    <p:anim calcmode="lin" valueType="num">
                                      <p:cBhvr additive="base">
                                        <p:cTn id="47" dur="500" fill="hold"/>
                                        <p:tgtEl>
                                          <p:spTgt spid="116"/>
                                        </p:tgtEl>
                                        <p:attrNameLst>
                                          <p:attrName>ppt_x</p:attrName>
                                        </p:attrNameLst>
                                      </p:cBhvr>
                                      <p:tavLst>
                                        <p:tav tm="0">
                                          <p:val>
                                            <p:strVal val="1+#ppt_w/2"/>
                                          </p:val>
                                        </p:tav>
                                        <p:tav tm="100000">
                                          <p:val>
                                            <p:strVal val="#ppt_x"/>
                                          </p:val>
                                        </p:tav>
                                      </p:tavLst>
                                    </p:anim>
                                    <p:anim calcmode="lin" valueType="num">
                                      <p:cBhvr additive="base">
                                        <p:cTn id="48" dur="500" fill="hold"/>
                                        <p:tgtEl>
                                          <p:spTgt spid="11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7"/>
                                        </p:tgtEl>
                                        <p:attrNameLst>
                                          <p:attrName>style.visibility</p:attrName>
                                        </p:attrNameLst>
                                      </p:cBhvr>
                                      <p:to>
                                        <p:strVal val="visible"/>
                                      </p:to>
                                    </p:set>
                                    <p:anim calcmode="lin" valueType="num">
                                      <p:cBhvr additive="base">
                                        <p:cTn id="51" dur="500" fill="hold"/>
                                        <p:tgtEl>
                                          <p:spTgt spid="117"/>
                                        </p:tgtEl>
                                        <p:attrNameLst>
                                          <p:attrName>ppt_x</p:attrName>
                                        </p:attrNameLst>
                                      </p:cBhvr>
                                      <p:tavLst>
                                        <p:tav tm="0">
                                          <p:val>
                                            <p:strVal val="1+#ppt_w/2"/>
                                          </p:val>
                                        </p:tav>
                                        <p:tav tm="100000">
                                          <p:val>
                                            <p:strVal val="#ppt_x"/>
                                          </p:val>
                                        </p:tav>
                                      </p:tavLst>
                                    </p:anim>
                                    <p:anim calcmode="lin" valueType="num">
                                      <p:cBhvr additive="base">
                                        <p:cTn id="52" dur="500" fill="hold"/>
                                        <p:tgtEl>
                                          <p:spTgt spid="11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18"/>
                                        </p:tgtEl>
                                        <p:attrNameLst>
                                          <p:attrName>style.visibility</p:attrName>
                                        </p:attrNameLst>
                                      </p:cBhvr>
                                      <p:to>
                                        <p:strVal val="visible"/>
                                      </p:to>
                                    </p:set>
                                    <p:anim calcmode="lin" valueType="num">
                                      <p:cBhvr additive="base">
                                        <p:cTn id="55" dur="500" fill="hold"/>
                                        <p:tgtEl>
                                          <p:spTgt spid="118"/>
                                        </p:tgtEl>
                                        <p:attrNameLst>
                                          <p:attrName>ppt_x</p:attrName>
                                        </p:attrNameLst>
                                      </p:cBhvr>
                                      <p:tavLst>
                                        <p:tav tm="0">
                                          <p:val>
                                            <p:strVal val="1+#ppt_w/2"/>
                                          </p:val>
                                        </p:tav>
                                        <p:tav tm="100000">
                                          <p:val>
                                            <p:strVal val="#ppt_x"/>
                                          </p:val>
                                        </p:tav>
                                      </p:tavLst>
                                    </p:anim>
                                    <p:anim calcmode="lin" valueType="num">
                                      <p:cBhvr additive="base">
                                        <p:cTn id="56" dur="500" fill="hold"/>
                                        <p:tgtEl>
                                          <p:spTgt spid="11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additive="base">
                                        <p:cTn id="59" dur="500" fill="hold"/>
                                        <p:tgtEl>
                                          <p:spTgt spid="119"/>
                                        </p:tgtEl>
                                        <p:attrNameLst>
                                          <p:attrName>ppt_x</p:attrName>
                                        </p:attrNameLst>
                                      </p:cBhvr>
                                      <p:tavLst>
                                        <p:tav tm="0">
                                          <p:val>
                                            <p:strVal val="1+#ppt_w/2"/>
                                          </p:val>
                                        </p:tav>
                                        <p:tav tm="100000">
                                          <p:val>
                                            <p:strVal val="#ppt_x"/>
                                          </p:val>
                                        </p:tav>
                                      </p:tavLst>
                                    </p:anim>
                                    <p:anim calcmode="lin" valueType="num">
                                      <p:cBhvr additive="base">
                                        <p:cTn id="60" dur="500" fill="hold"/>
                                        <p:tgtEl>
                                          <p:spTgt spid="119"/>
                                        </p:tgtEl>
                                        <p:attrNameLst>
                                          <p:attrName>ppt_y</p:attrName>
                                        </p:attrNameLst>
                                      </p:cBhvr>
                                      <p:tavLst>
                                        <p:tav tm="0">
                                          <p:val>
                                            <p:strVal val="#ppt_y"/>
                                          </p:val>
                                        </p:tav>
                                        <p:tav tm="100000">
                                          <p:val>
                                            <p:strVal val="#ppt_y"/>
                                          </p:val>
                                        </p:tav>
                                      </p:tavLst>
                                    </p:anim>
                                  </p:childTnLst>
                                </p:cTn>
                              </p:par>
                              <p:par>
                                <p:cTn id="61" presetID="22" presetClass="entr" presetSubtype="8" fill="hold" grpId="0" nodeType="withEffect">
                                  <p:stCondLst>
                                    <p:cond delay="0"/>
                                  </p:stCondLst>
                                  <p:childTnLst>
                                    <p:set>
                                      <p:cBhvr>
                                        <p:cTn id="62" dur="1" fill="hold">
                                          <p:stCondLst>
                                            <p:cond delay="0"/>
                                          </p:stCondLst>
                                        </p:cTn>
                                        <p:tgtEl>
                                          <p:spTgt spid="121"/>
                                        </p:tgtEl>
                                        <p:attrNameLst>
                                          <p:attrName>style.visibility</p:attrName>
                                        </p:attrNameLst>
                                      </p:cBhvr>
                                      <p:to>
                                        <p:strVal val="visible"/>
                                      </p:to>
                                    </p:set>
                                    <p:animEffect transition="in" filter="wipe(left)">
                                      <p:cBhvr>
                                        <p:cTn id="63" dur="500"/>
                                        <p:tgtEl>
                                          <p:spTgt spid="12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2"/>
                                        </p:tgtEl>
                                        <p:attrNameLst>
                                          <p:attrName>style.visibility</p:attrName>
                                        </p:attrNameLst>
                                      </p:cBhvr>
                                      <p:to>
                                        <p:strVal val="visible"/>
                                      </p:to>
                                    </p:set>
                                    <p:animEffect transition="in" filter="wipe(left)">
                                      <p:cBhvr>
                                        <p:cTn id="66" dur="500"/>
                                        <p:tgtEl>
                                          <p:spTgt spid="122"/>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23"/>
                                        </p:tgtEl>
                                        <p:attrNameLst>
                                          <p:attrName>style.visibility</p:attrName>
                                        </p:attrNameLst>
                                      </p:cBhvr>
                                      <p:to>
                                        <p:strVal val="visible"/>
                                      </p:to>
                                    </p:set>
                                    <p:animEffect transition="in" filter="wipe(left)">
                                      <p:cBhvr>
                                        <p:cTn id="69" dur="500"/>
                                        <p:tgtEl>
                                          <p:spTgt spid="123"/>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24"/>
                                        </p:tgtEl>
                                        <p:attrNameLst>
                                          <p:attrName>style.visibility</p:attrName>
                                        </p:attrNameLst>
                                      </p:cBhvr>
                                      <p:to>
                                        <p:strVal val="visible"/>
                                      </p:to>
                                    </p:set>
                                    <p:animEffect transition="in" filter="wipe(left)">
                                      <p:cBhvr>
                                        <p:cTn id="72"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96" grpId="0" animBg="1"/>
      <p:bldP spid="101" grpId="0" animBg="1"/>
      <p:bldP spid="102" grpId="0" animBg="1"/>
      <p:bldP spid="116" grpId="0"/>
      <p:bldP spid="117" grpId="0"/>
      <p:bldP spid="118" grpId="0"/>
      <p:bldP spid="119" grpId="0"/>
      <p:bldP spid="121" grpId="0"/>
      <p:bldP spid="122" grpId="0"/>
      <p:bldP spid="123" grpId="0"/>
      <p:bldP spid="124" grpId="0"/>
      <p:bldP spid="16" grpId="0" animBg="1"/>
      <p:bldP spid="18" grpId="0"/>
      <p:bldP spid="19" grpId="0"/>
      <p:bldP spid="20" grpId="0" animBg="1"/>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Freeform 6"/>
          <p:cNvSpPr>
            <a:spLocks/>
          </p:cNvSpPr>
          <p:nvPr/>
        </p:nvSpPr>
        <p:spPr bwMode="auto">
          <a:xfrm>
            <a:off x="2" y="2487498"/>
            <a:ext cx="9144000" cy="2731502"/>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headEnd/>
            <a:tailEnd/>
          </a:ln>
        </p:spPr>
        <p:txBody>
          <a:bodyPr vert="horz" wrap="square" lIns="99211" tIns="49606" rIns="99211" bIns="49606" numCol="1" anchor="t" anchorCtr="0" compatLnSpc="1">
            <a:prstTxWarp prst="textNoShape">
              <a:avLst/>
            </a:prstTxWarp>
          </a:bodyPr>
          <a:lstStyle/>
          <a:p>
            <a:pPr algn="ctr" fontAlgn="base">
              <a:spcBef>
                <a:spcPct val="0"/>
              </a:spcBef>
              <a:spcAft>
                <a:spcPct val="0"/>
              </a:spcAft>
              <a:defRPr/>
            </a:pPr>
            <a:endParaRPr lang="en-US" sz="2300" kern="0" dirty="0">
              <a:solidFill>
                <a:srgbClr val="000000"/>
              </a:solidFill>
              <a:latin typeface="微软雅黑"/>
              <a:ea typeface="微软雅黑"/>
              <a:sym typeface="Gill Sans" charset="0"/>
            </a:endParaRPr>
          </a:p>
        </p:txBody>
      </p:sp>
      <p:sp>
        <p:nvSpPr>
          <p:cNvPr id="170" name="Oval 9"/>
          <p:cNvSpPr/>
          <p:nvPr/>
        </p:nvSpPr>
        <p:spPr bwMode="auto">
          <a:xfrm>
            <a:off x="887415" y="4059172"/>
            <a:ext cx="272987" cy="277559"/>
          </a:xfrm>
          <a:prstGeom prst="ellipse">
            <a:avLst/>
          </a:prstGeom>
          <a:solidFill>
            <a:schemeClr val="accent1"/>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sp>
        <p:nvSpPr>
          <p:cNvPr id="171" name="Rectangle 17"/>
          <p:cNvSpPr>
            <a:spLocks/>
          </p:cNvSpPr>
          <p:nvPr/>
        </p:nvSpPr>
        <p:spPr bwMode="auto">
          <a:xfrm>
            <a:off x="1030461" y="4395564"/>
            <a:ext cx="1198550" cy="5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bg2"/>
              </a:solidFill>
              <a:latin typeface="微软雅黑"/>
              <a:ea typeface="微软雅黑"/>
              <a:cs typeface="Lato Light" charset="0"/>
              <a:sym typeface="Lato Light" charset="0"/>
            </a:endParaRPr>
          </a:p>
        </p:txBody>
      </p:sp>
      <p:sp>
        <p:nvSpPr>
          <p:cNvPr id="173" name="Oval 86"/>
          <p:cNvSpPr/>
          <p:nvPr/>
        </p:nvSpPr>
        <p:spPr bwMode="auto">
          <a:xfrm rot="8637565">
            <a:off x="2358252" y="3157360"/>
            <a:ext cx="272987" cy="277559"/>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sp>
        <p:nvSpPr>
          <p:cNvPr id="174" name="Oval 94"/>
          <p:cNvSpPr/>
          <p:nvPr/>
        </p:nvSpPr>
        <p:spPr bwMode="auto">
          <a:xfrm rot="9824873">
            <a:off x="5255469" y="2393457"/>
            <a:ext cx="272987" cy="277559"/>
          </a:xfrm>
          <a:prstGeom prst="ellipse">
            <a:avLst/>
          </a:prstGeom>
          <a:solidFill>
            <a:schemeClr val="accent4"/>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sp>
        <p:nvSpPr>
          <p:cNvPr id="175" name="Oval 99"/>
          <p:cNvSpPr/>
          <p:nvPr/>
        </p:nvSpPr>
        <p:spPr bwMode="auto">
          <a:xfrm>
            <a:off x="3760789" y="2689415"/>
            <a:ext cx="272987" cy="277559"/>
          </a:xfrm>
          <a:prstGeom prst="ellipse">
            <a:avLst/>
          </a:prstGeom>
          <a:solidFill>
            <a:schemeClr val="accent3"/>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sp>
        <p:nvSpPr>
          <p:cNvPr id="176" name="Rectangle 17"/>
          <p:cNvSpPr>
            <a:spLocks/>
          </p:cNvSpPr>
          <p:nvPr/>
        </p:nvSpPr>
        <p:spPr bwMode="auto">
          <a:xfrm>
            <a:off x="3547660" y="3101245"/>
            <a:ext cx="1138632" cy="5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bg2"/>
              </a:solidFill>
              <a:latin typeface="微软雅黑"/>
              <a:ea typeface="微软雅黑"/>
              <a:cs typeface="Lato Light" charset="0"/>
              <a:sym typeface="Lato Light" charset="0"/>
            </a:endParaRPr>
          </a:p>
        </p:txBody>
      </p:sp>
      <p:sp>
        <p:nvSpPr>
          <p:cNvPr id="177" name="Rectangle 17"/>
          <p:cNvSpPr>
            <a:spLocks/>
          </p:cNvSpPr>
          <p:nvPr/>
        </p:nvSpPr>
        <p:spPr bwMode="auto">
          <a:xfrm>
            <a:off x="4857732" y="1674391"/>
            <a:ext cx="1104683" cy="544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chemeClr val="bg1">
                    <a:lumMod val="50000"/>
                  </a:schemeClr>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bg1">
                  <a:lumMod val="50000"/>
                </a:schemeClr>
              </a:solidFill>
              <a:latin typeface="微软雅黑"/>
              <a:ea typeface="微软雅黑"/>
              <a:cs typeface="Lato Light" charset="0"/>
              <a:sym typeface="Lato Light" charset="0"/>
            </a:endParaRPr>
          </a:p>
        </p:txBody>
      </p:sp>
      <p:sp>
        <p:nvSpPr>
          <p:cNvPr id="178" name="Rectangle 17"/>
          <p:cNvSpPr>
            <a:spLocks/>
          </p:cNvSpPr>
          <p:nvPr/>
        </p:nvSpPr>
        <p:spPr bwMode="auto">
          <a:xfrm>
            <a:off x="1638644" y="2414916"/>
            <a:ext cx="1104683" cy="627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bg2"/>
              </a:solidFill>
              <a:latin typeface="微软雅黑"/>
              <a:ea typeface="微软雅黑"/>
              <a:cs typeface="Lato Light" charset="0"/>
              <a:sym typeface="Lato Light" charset="0"/>
            </a:endParaRPr>
          </a:p>
        </p:txBody>
      </p:sp>
      <p:sp>
        <p:nvSpPr>
          <p:cNvPr id="206" name="Oval 99"/>
          <p:cNvSpPr/>
          <p:nvPr/>
        </p:nvSpPr>
        <p:spPr bwMode="auto">
          <a:xfrm>
            <a:off x="6614222" y="2353024"/>
            <a:ext cx="272987" cy="277559"/>
          </a:xfrm>
          <a:prstGeom prst="ellipse">
            <a:avLst/>
          </a:prstGeom>
          <a:solidFill>
            <a:schemeClr val="accent1"/>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sp>
        <p:nvSpPr>
          <p:cNvPr id="207" name="Oval 99"/>
          <p:cNvSpPr/>
          <p:nvPr/>
        </p:nvSpPr>
        <p:spPr bwMode="auto">
          <a:xfrm>
            <a:off x="8052509" y="2512918"/>
            <a:ext cx="272987" cy="277559"/>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sp>
        <p:nvSpPr>
          <p:cNvPr id="211" name="Rectangle 17"/>
          <p:cNvSpPr>
            <a:spLocks/>
          </p:cNvSpPr>
          <p:nvPr/>
        </p:nvSpPr>
        <p:spPr bwMode="auto">
          <a:xfrm>
            <a:off x="6258604" y="2807081"/>
            <a:ext cx="1104683" cy="544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bg2"/>
              </a:solidFill>
              <a:latin typeface="微软雅黑"/>
              <a:ea typeface="微软雅黑"/>
              <a:cs typeface="Lato Light" charset="0"/>
              <a:sym typeface="Lato Light" charset="0"/>
            </a:endParaRPr>
          </a:p>
        </p:txBody>
      </p:sp>
      <p:sp>
        <p:nvSpPr>
          <p:cNvPr id="212" name="Rectangle 17"/>
          <p:cNvSpPr>
            <a:spLocks/>
          </p:cNvSpPr>
          <p:nvPr/>
        </p:nvSpPr>
        <p:spPr bwMode="auto">
          <a:xfrm>
            <a:off x="7696891" y="1806925"/>
            <a:ext cx="1104683" cy="544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bg2"/>
              </a:solidFill>
              <a:latin typeface="微软雅黑"/>
              <a:ea typeface="微软雅黑"/>
              <a:cs typeface="Lato Light" charset="0"/>
              <a:sym typeface="Lato Light" charset="0"/>
            </a:endParaRPr>
          </a:p>
        </p:txBody>
      </p:sp>
      <p:grpSp>
        <p:nvGrpSpPr>
          <p:cNvPr id="2" name="组合 11"/>
          <p:cNvGrpSpPr/>
          <p:nvPr/>
        </p:nvGrpSpPr>
        <p:grpSpPr>
          <a:xfrm>
            <a:off x="185056" y="2573554"/>
            <a:ext cx="1197907" cy="1194766"/>
            <a:chOff x="276876" y="3963510"/>
            <a:chExt cx="1792285" cy="1787608"/>
          </a:xfrm>
        </p:grpSpPr>
        <p:sp>
          <p:nvSpPr>
            <p:cNvPr id="169" name="Oval Callout 10"/>
            <p:cNvSpPr/>
            <p:nvPr/>
          </p:nvSpPr>
          <p:spPr bwMode="auto">
            <a:xfrm rot="19660752">
              <a:off x="276876" y="3963510"/>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3" name="组合 10"/>
            <p:cNvGrpSpPr/>
            <p:nvPr/>
          </p:nvGrpSpPr>
          <p:grpSpPr>
            <a:xfrm>
              <a:off x="432216" y="4106487"/>
              <a:ext cx="1501654" cy="1501654"/>
              <a:chOff x="432216" y="4106487"/>
              <a:chExt cx="1501654" cy="1501654"/>
            </a:xfrm>
          </p:grpSpPr>
          <p:sp>
            <p:nvSpPr>
              <p:cNvPr id="10" name="椭圆 9"/>
              <p:cNvSpPr/>
              <p:nvPr/>
            </p:nvSpPr>
            <p:spPr>
              <a:xfrm>
                <a:off x="432216" y="4106487"/>
                <a:ext cx="1501654" cy="1501654"/>
              </a:xfrm>
              <a:prstGeom prst="ellipse">
                <a:avLst/>
              </a:prstGeom>
              <a:solidFill>
                <a:schemeClr val="accent1"/>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13" name="TextBox 212"/>
              <p:cNvSpPr txBox="1"/>
              <p:nvPr/>
            </p:nvSpPr>
            <p:spPr>
              <a:xfrm>
                <a:off x="652257" y="4608884"/>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2010</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4" name="组合 12"/>
          <p:cNvGrpSpPr/>
          <p:nvPr/>
        </p:nvGrpSpPr>
        <p:grpSpPr>
          <a:xfrm>
            <a:off x="2369781" y="3575494"/>
            <a:ext cx="1175084" cy="1217970"/>
            <a:chOff x="3545621" y="5462613"/>
            <a:chExt cx="1758137" cy="1822326"/>
          </a:xfrm>
        </p:grpSpPr>
        <p:sp>
          <p:nvSpPr>
            <p:cNvPr id="172" name="Oval Callout 85"/>
            <p:cNvSpPr/>
            <p:nvPr/>
          </p:nvSpPr>
          <p:spPr bwMode="auto">
            <a:xfrm rot="8037643">
              <a:off x="3513527" y="5494707"/>
              <a:ext cx="1822326" cy="1758137"/>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225" name="椭圆 224"/>
            <p:cNvSpPr/>
            <p:nvPr/>
          </p:nvSpPr>
          <p:spPr>
            <a:xfrm>
              <a:off x="3682288" y="5619793"/>
              <a:ext cx="1504854" cy="1504854"/>
            </a:xfrm>
            <a:prstGeom prst="ellipse">
              <a:avLst/>
            </a:prstGeom>
            <a:solidFill>
              <a:schemeClr val="accent2"/>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14" name="TextBox 213"/>
            <p:cNvSpPr txBox="1"/>
            <p:nvPr/>
          </p:nvSpPr>
          <p:spPr>
            <a:xfrm>
              <a:off x="3903928" y="6161449"/>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2011</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nvGrpSpPr>
          <p:cNvPr id="5" name="组合 13"/>
          <p:cNvGrpSpPr/>
          <p:nvPr/>
        </p:nvGrpSpPr>
        <p:grpSpPr>
          <a:xfrm>
            <a:off x="3136496" y="1146249"/>
            <a:ext cx="1197907" cy="1194766"/>
            <a:chOff x="4692763" y="1827977"/>
            <a:chExt cx="1792285" cy="1787608"/>
          </a:xfrm>
        </p:grpSpPr>
        <p:sp>
          <p:nvSpPr>
            <p:cNvPr id="205" name="Oval Callout 10"/>
            <p:cNvSpPr/>
            <p:nvPr/>
          </p:nvSpPr>
          <p:spPr bwMode="auto">
            <a:xfrm rot="19660752">
              <a:off x="4692763" y="1827977"/>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226" name="椭圆 225"/>
            <p:cNvSpPr/>
            <p:nvPr/>
          </p:nvSpPr>
          <p:spPr>
            <a:xfrm>
              <a:off x="4854703" y="1977838"/>
              <a:ext cx="1501654" cy="1501654"/>
            </a:xfrm>
            <a:prstGeom prst="ellipse">
              <a:avLst/>
            </a:prstGeom>
            <a:solidFill>
              <a:schemeClr val="accent3"/>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15" name="TextBox 214"/>
            <p:cNvSpPr txBox="1"/>
            <p:nvPr/>
          </p:nvSpPr>
          <p:spPr>
            <a:xfrm>
              <a:off x="5084771" y="2449009"/>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2012</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nvGrpSpPr>
          <p:cNvPr id="6" name="组合 15"/>
          <p:cNvGrpSpPr/>
          <p:nvPr/>
        </p:nvGrpSpPr>
        <p:grpSpPr>
          <a:xfrm>
            <a:off x="4910915" y="2948451"/>
            <a:ext cx="1183053" cy="1209766"/>
            <a:chOff x="7347616" y="4524431"/>
            <a:chExt cx="1770060" cy="1810051"/>
          </a:xfrm>
        </p:grpSpPr>
        <p:sp>
          <p:nvSpPr>
            <p:cNvPr id="208" name="Oval Callout 85"/>
            <p:cNvSpPr/>
            <p:nvPr/>
          </p:nvSpPr>
          <p:spPr bwMode="auto">
            <a:xfrm rot="9305715">
              <a:off x="7347616" y="4524431"/>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7" name="组合 14"/>
            <p:cNvGrpSpPr/>
            <p:nvPr/>
          </p:nvGrpSpPr>
          <p:grpSpPr>
            <a:xfrm>
              <a:off x="7504171" y="4700981"/>
              <a:ext cx="1490200" cy="1490200"/>
              <a:chOff x="7504171" y="4700981"/>
              <a:chExt cx="1490200" cy="1490200"/>
            </a:xfrm>
          </p:grpSpPr>
          <p:sp>
            <p:nvSpPr>
              <p:cNvPr id="227" name="椭圆 226"/>
              <p:cNvSpPr/>
              <p:nvPr/>
            </p:nvSpPr>
            <p:spPr>
              <a:xfrm>
                <a:off x="7504171" y="4700981"/>
                <a:ext cx="1490200" cy="1490200"/>
              </a:xfrm>
              <a:prstGeom prst="ellipse">
                <a:avLst/>
              </a:prstGeom>
              <a:solidFill>
                <a:schemeClr val="accent4"/>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16" name="TextBox 215"/>
              <p:cNvSpPr txBox="1"/>
              <p:nvPr/>
            </p:nvSpPr>
            <p:spPr>
              <a:xfrm>
                <a:off x="7711884" y="5193168"/>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2013</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8" name="组合 16"/>
          <p:cNvGrpSpPr/>
          <p:nvPr/>
        </p:nvGrpSpPr>
        <p:grpSpPr>
          <a:xfrm>
            <a:off x="6216427" y="827789"/>
            <a:ext cx="1197907" cy="1194766"/>
            <a:chOff x="9300895" y="1351498"/>
            <a:chExt cx="1792285" cy="1787608"/>
          </a:xfrm>
        </p:grpSpPr>
        <p:sp>
          <p:nvSpPr>
            <p:cNvPr id="209" name="Oval Callout 10"/>
            <p:cNvSpPr/>
            <p:nvPr/>
          </p:nvSpPr>
          <p:spPr bwMode="auto">
            <a:xfrm rot="20704326">
              <a:off x="9300895" y="1351498"/>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228" name="椭圆 227"/>
            <p:cNvSpPr/>
            <p:nvPr/>
          </p:nvSpPr>
          <p:spPr>
            <a:xfrm>
              <a:off x="9457949" y="1496189"/>
              <a:ext cx="1498226" cy="1498226"/>
            </a:xfrm>
            <a:prstGeom prst="ellipse">
              <a:avLst/>
            </a:prstGeom>
            <a:solidFill>
              <a:schemeClr val="accent1"/>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17" name="TextBox 216"/>
            <p:cNvSpPr txBox="1"/>
            <p:nvPr/>
          </p:nvSpPr>
          <p:spPr>
            <a:xfrm>
              <a:off x="9676275" y="2024252"/>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2014</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nvGrpSpPr>
          <p:cNvPr id="9" name="组合 17"/>
          <p:cNvGrpSpPr/>
          <p:nvPr/>
        </p:nvGrpSpPr>
        <p:grpSpPr>
          <a:xfrm>
            <a:off x="7543030" y="3083843"/>
            <a:ext cx="1183053" cy="1209766"/>
            <a:chOff x="11285735" y="4727004"/>
            <a:chExt cx="1770060" cy="1810051"/>
          </a:xfrm>
        </p:grpSpPr>
        <p:sp>
          <p:nvSpPr>
            <p:cNvPr id="210" name="Oval Callout 85"/>
            <p:cNvSpPr/>
            <p:nvPr/>
          </p:nvSpPr>
          <p:spPr bwMode="auto">
            <a:xfrm rot="9900337">
              <a:off x="11285735" y="4727004"/>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224" name="椭圆 223"/>
            <p:cNvSpPr/>
            <p:nvPr/>
          </p:nvSpPr>
          <p:spPr>
            <a:xfrm>
              <a:off x="11406926" y="4868190"/>
              <a:ext cx="1527678" cy="1527678"/>
            </a:xfrm>
            <a:prstGeom prst="ellipse">
              <a:avLst/>
            </a:prstGeom>
            <a:solidFill>
              <a:schemeClr val="accent2"/>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18" name="TextBox 217"/>
            <p:cNvSpPr txBox="1"/>
            <p:nvPr/>
          </p:nvSpPr>
          <p:spPr>
            <a:xfrm>
              <a:off x="11665074" y="5359255"/>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2015</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1272459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800"/>
                                        <p:tgtEl>
                                          <p:spTgt spid="168"/>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170"/>
                                        </p:tgtEl>
                                        <p:attrNameLst>
                                          <p:attrName>style.visibility</p:attrName>
                                        </p:attrNameLst>
                                      </p:cBhvr>
                                      <p:to>
                                        <p:strVal val="visible"/>
                                      </p:to>
                                    </p:set>
                                    <p:anim calcmode="lin" valueType="num">
                                      <p:cBhvr>
                                        <p:cTn id="10" dur="250" fill="hold"/>
                                        <p:tgtEl>
                                          <p:spTgt spid="170"/>
                                        </p:tgtEl>
                                        <p:attrNameLst>
                                          <p:attrName>ppt_w</p:attrName>
                                        </p:attrNameLst>
                                      </p:cBhvr>
                                      <p:tavLst>
                                        <p:tav tm="0">
                                          <p:val>
                                            <p:fltVal val="0"/>
                                          </p:val>
                                        </p:tav>
                                        <p:tav tm="100000">
                                          <p:val>
                                            <p:strVal val="#ppt_w"/>
                                          </p:val>
                                        </p:tav>
                                      </p:tavLst>
                                    </p:anim>
                                    <p:anim calcmode="lin" valueType="num">
                                      <p:cBhvr>
                                        <p:cTn id="11" dur="250" fill="hold"/>
                                        <p:tgtEl>
                                          <p:spTgt spid="170"/>
                                        </p:tgtEl>
                                        <p:attrNameLst>
                                          <p:attrName>ppt_h</p:attrName>
                                        </p:attrNameLst>
                                      </p:cBhvr>
                                      <p:tavLst>
                                        <p:tav tm="0">
                                          <p:val>
                                            <p:fltVal val="0"/>
                                          </p:val>
                                        </p:tav>
                                        <p:tav tm="100000">
                                          <p:val>
                                            <p:strVal val="#ppt_h"/>
                                          </p:val>
                                        </p:tav>
                                      </p:tavLst>
                                    </p:anim>
                                    <p:animEffect transition="in" filter="fade">
                                      <p:cBhvr>
                                        <p:cTn id="12" dur="250"/>
                                        <p:tgtEl>
                                          <p:spTgt spid="170"/>
                                        </p:tgtEl>
                                      </p:cBhvr>
                                    </p:animEffect>
                                  </p:childTnLst>
                                </p:cTn>
                              </p:par>
                              <p:par>
                                <p:cTn id="13" presetID="42" presetClass="entr" presetSubtype="0" fill="hold" nodeType="withEffect">
                                  <p:stCondLst>
                                    <p:cond delay="10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1500"/>
                                  </p:stCondLst>
                                  <p:childTnLst>
                                    <p:set>
                                      <p:cBhvr>
                                        <p:cTn id="19" dur="1" fill="hold">
                                          <p:stCondLst>
                                            <p:cond delay="0"/>
                                          </p:stCondLst>
                                        </p:cTn>
                                        <p:tgtEl>
                                          <p:spTgt spid="171"/>
                                        </p:tgtEl>
                                        <p:attrNameLst>
                                          <p:attrName>style.visibility</p:attrName>
                                        </p:attrNameLst>
                                      </p:cBhvr>
                                      <p:to>
                                        <p:strVal val="visible"/>
                                      </p:to>
                                    </p:set>
                                    <p:animEffect transition="in" filter="wipe(left)">
                                      <p:cBhvr>
                                        <p:cTn id="20" dur="500"/>
                                        <p:tgtEl>
                                          <p:spTgt spid="171"/>
                                        </p:tgtEl>
                                      </p:cBhvr>
                                    </p:animEffect>
                                  </p:childTnLst>
                                </p:cTn>
                              </p:par>
                              <p:par>
                                <p:cTn id="21" presetID="53" presetClass="entr" presetSubtype="16" fill="hold" grpId="0" nodeType="withEffect">
                                  <p:stCondLst>
                                    <p:cond delay="2000"/>
                                  </p:stCondLst>
                                  <p:childTnLst>
                                    <p:set>
                                      <p:cBhvr>
                                        <p:cTn id="22" dur="1" fill="hold">
                                          <p:stCondLst>
                                            <p:cond delay="0"/>
                                          </p:stCondLst>
                                        </p:cTn>
                                        <p:tgtEl>
                                          <p:spTgt spid="173"/>
                                        </p:tgtEl>
                                        <p:attrNameLst>
                                          <p:attrName>style.visibility</p:attrName>
                                        </p:attrNameLst>
                                      </p:cBhvr>
                                      <p:to>
                                        <p:strVal val="visible"/>
                                      </p:to>
                                    </p:set>
                                    <p:anim calcmode="lin" valueType="num">
                                      <p:cBhvr>
                                        <p:cTn id="23" dur="250" fill="hold"/>
                                        <p:tgtEl>
                                          <p:spTgt spid="173"/>
                                        </p:tgtEl>
                                        <p:attrNameLst>
                                          <p:attrName>ppt_w</p:attrName>
                                        </p:attrNameLst>
                                      </p:cBhvr>
                                      <p:tavLst>
                                        <p:tav tm="0">
                                          <p:val>
                                            <p:fltVal val="0"/>
                                          </p:val>
                                        </p:tav>
                                        <p:tav tm="100000">
                                          <p:val>
                                            <p:strVal val="#ppt_w"/>
                                          </p:val>
                                        </p:tav>
                                      </p:tavLst>
                                    </p:anim>
                                    <p:anim calcmode="lin" valueType="num">
                                      <p:cBhvr>
                                        <p:cTn id="24" dur="250" fill="hold"/>
                                        <p:tgtEl>
                                          <p:spTgt spid="173"/>
                                        </p:tgtEl>
                                        <p:attrNameLst>
                                          <p:attrName>ppt_h</p:attrName>
                                        </p:attrNameLst>
                                      </p:cBhvr>
                                      <p:tavLst>
                                        <p:tav tm="0">
                                          <p:val>
                                            <p:fltVal val="0"/>
                                          </p:val>
                                        </p:tav>
                                        <p:tav tm="100000">
                                          <p:val>
                                            <p:strVal val="#ppt_h"/>
                                          </p:val>
                                        </p:tav>
                                      </p:tavLst>
                                    </p:anim>
                                    <p:animEffect transition="in" filter="fade">
                                      <p:cBhvr>
                                        <p:cTn id="25" dur="250"/>
                                        <p:tgtEl>
                                          <p:spTgt spid="173"/>
                                        </p:tgtEl>
                                      </p:cBhvr>
                                    </p:animEffect>
                                  </p:childTnLst>
                                </p:cTn>
                              </p:par>
                              <p:par>
                                <p:cTn id="26" presetID="47" presetClass="entr" presetSubtype="0" fill="hold" nodeType="withEffect">
                                  <p:stCondLst>
                                    <p:cond delay="20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par>
                                <p:cTn id="31" presetID="22" presetClass="entr" presetSubtype="8" fill="hold" grpId="0" nodeType="withEffect">
                                  <p:stCondLst>
                                    <p:cond delay="2500"/>
                                  </p:stCondLst>
                                  <p:childTnLst>
                                    <p:set>
                                      <p:cBhvr>
                                        <p:cTn id="32" dur="1" fill="hold">
                                          <p:stCondLst>
                                            <p:cond delay="0"/>
                                          </p:stCondLst>
                                        </p:cTn>
                                        <p:tgtEl>
                                          <p:spTgt spid="178"/>
                                        </p:tgtEl>
                                        <p:attrNameLst>
                                          <p:attrName>style.visibility</p:attrName>
                                        </p:attrNameLst>
                                      </p:cBhvr>
                                      <p:to>
                                        <p:strVal val="visible"/>
                                      </p:to>
                                    </p:set>
                                    <p:animEffect transition="in" filter="wipe(left)">
                                      <p:cBhvr>
                                        <p:cTn id="33" dur="500"/>
                                        <p:tgtEl>
                                          <p:spTgt spid="178"/>
                                        </p:tgtEl>
                                      </p:cBhvr>
                                    </p:animEffect>
                                  </p:childTnLst>
                                </p:cTn>
                              </p:par>
                              <p:par>
                                <p:cTn id="34" presetID="53" presetClass="entr" presetSubtype="16" fill="hold" grpId="0" nodeType="withEffect">
                                  <p:stCondLst>
                                    <p:cond delay="3000"/>
                                  </p:stCondLst>
                                  <p:childTnLst>
                                    <p:set>
                                      <p:cBhvr>
                                        <p:cTn id="35" dur="1" fill="hold">
                                          <p:stCondLst>
                                            <p:cond delay="0"/>
                                          </p:stCondLst>
                                        </p:cTn>
                                        <p:tgtEl>
                                          <p:spTgt spid="175"/>
                                        </p:tgtEl>
                                        <p:attrNameLst>
                                          <p:attrName>style.visibility</p:attrName>
                                        </p:attrNameLst>
                                      </p:cBhvr>
                                      <p:to>
                                        <p:strVal val="visible"/>
                                      </p:to>
                                    </p:set>
                                    <p:anim calcmode="lin" valueType="num">
                                      <p:cBhvr>
                                        <p:cTn id="36" dur="250" fill="hold"/>
                                        <p:tgtEl>
                                          <p:spTgt spid="175"/>
                                        </p:tgtEl>
                                        <p:attrNameLst>
                                          <p:attrName>ppt_w</p:attrName>
                                        </p:attrNameLst>
                                      </p:cBhvr>
                                      <p:tavLst>
                                        <p:tav tm="0">
                                          <p:val>
                                            <p:fltVal val="0"/>
                                          </p:val>
                                        </p:tav>
                                        <p:tav tm="100000">
                                          <p:val>
                                            <p:strVal val="#ppt_w"/>
                                          </p:val>
                                        </p:tav>
                                      </p:tavLst>
                                    </p:anim>
                                    <p:anim calcmode="lin" valueType="num">
                                      <p:cBhvr>
                                        <p:cTn id="37" dur="250" fill="hold"/>
                                        <p:tgtEl>
                                          <p:spTgt spid="175"/>
                                        </p:tgtEl>
                                        <p:attrNameLst>
                                          <p:attrName>ppt_h</p:attrName>
                                        </p:attrNameLst>
                                      </p:cBhvr>
                                      <p:tavLst>
                                        <p:tav tm="0">
                                          <p:val>
                                            <p:fltVal val="0"/>
                                          </p:val>
                                        </p:tav>
                                        <p:tav tm="100000">
                                          <p:val>
                                            <p:strVal val="#ppt_h"/>
                                          </p:val>
                                        </p:tav>
                                      </p:tavLst>
                                    </p:anim>
                                    <p:animEffect transition="in" filter="fade">
                                      <p:cBhvr>
                                        <p:cTn id="38" dur="250"/>
                                        <p:tgtEl>
                                          <p:spTgt spid="175"/>
                                        </p:tgtEl>
                                      </p:cBhvr>
                                    </p:animEffect>
                                  </p:childTnLst>
                                </p:cTn>
                              </p:par>
                              <p:par>
                                <p:cTn id="39" presetID="42" presetClass="entr" presetSubtype="0" fill="hold" nodeType="withEffect">
                                  <p:stCondLst>
                                    <p:cond delay="30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2" presetClass="entr" presetSubtype="8" fill="hold" grpId="0" nodeType="withEffect">
                                  <p:stCondLst>
                                    <p:cond delay="3500"/>
                                  </p:stCondLst>
                                  <p:childTnLst>
                                    <p:set>
                                      <p:cBhvr>
                                        <p:cTn id="45" dur="1" fill="hold">
                                          <p:stCondLst>
                                            <p:cond delay="0"/>
                                          </p:stCondLst>
                                        </p:cTn>
                                        <p:tgtEl>
                                          <p:spTgt spid="176"/>
                                        </p:tgtEl>
                                        <p:attrNameLst>
                                          <p:attrName>style.visibility</p:attrName>
                                        </p:attrNameLst>
                                      </p:cBhvr>
                                      <p:to>
                                        <p:strVal val="visible"/>
                                      </p:to>
                                    </p:set>
                                    <p:animEffect transition="in" filter="wipe(left)">
                                      <p:cBhvr>
                                        <p:cTn id="46" dur="500"/>
                                        <p:tgtEl>
                                          <p:spTgt spid="176"/>
                                        </p:tgtEl>
                                      </p:cBhvr>
                                    </p:animEffect>
                                  </p:childTnLst>
                                </p:cTn>
                              </p:par>
                              <p:par>
                                <p:cTn id="47" presetID="53" presetClass="entr" presetSubtype="16" fill="hold" grpId="0" nodeType="withEffect">
                                  <p:stCondLst>
                                    <p:cond delay="4000"/>
                                  </p:stCondLst>
                                  <p:childTnLst>
                                    <p:set>
                                      <p:cBhvr>
                                        <p:cTn id="48" dur="1" fill="hold">
                                          <p:stCondLst>
                                            <p:cond delay="0"/>
                                          </p:stCondLst>
                                        </p:cTn>
                                        <p:tgtEl>
                                          <p:spTgt spid="174"/>
                                        </p:tgtEl>
                                        <p:attrNameLst>
                                          <p:attrName>style.visibility</p:attrName>
                                        </p:attrNameLst>
                                      </p:cBhvr>
                                      <p:to>
                                        <p:strVal val="visible"/>
                                      </p:to>
                                    </p:set>
                                    <p:anim calcmode="lin" valueType="num">
                                      <p:cBhvr>
                                        <p:cTn id="49" dur="250" fill="hold"/>
                                        <p:tgtEl>
                                          <p:spTgt spid="174"/>
                                        </p:tgtEl>
                                        <p:attrNameLst>
                                          <p:attrName>ppt_w</p:attrName>
                                        </p:attrNameLst>
                                      </p:cBhvr>
                                      <p:tavLst>
                                        <p:tav tm="0">
                                          <p:val>
                                            <p:fltVal val="0"/>
                                          </p:val>
                                        </p:tav>
                                        <p:tav tm="100000">
                                          <p:val>
                                            <p:strVal val="#ppt_w"/>
                                          </p:val>
                                        </p:tav>
                                      </p:tavLst>
                                    </p:anim>
                                    <p:anim calcmode="lin" valueType="num">
                                      <p:cBhvr>
                                        <p:cTn id="50" dur="250" fill="hold"/>
                                        <p:tgtEl>
                                          <p:spTgt spid="174"/>
                                        </p:tgtEl>
                                        <p:attrNameLst>
                                          <p:attrName>ppt_h</p:attrName>
                                        </p:attrNameLst>
                                      </p:cBhvr>
                                      <p:tavLst>
                                        <p:tav tm="0">
                                          <p:val>
                                            <p:fltVal val="0"/>
                                          </p:val>
                                        </p:tav>
                                        <p:tav tm="100000">
                                          <p:val>
                                            <p:strVal val="#ppt_h"/>
                                          </p:val>
                                        </p:tav>
                                      </p:tavLst>
                                    </p:anim>
                                    <p:animEffect transition="in" filter="fade">
                                      <p:cBhvr>
                                        <p:cTn id="51" dur="250"/>
                                        <p:tgtEl>
                                          <p:spTgt spid="174"/>
                                        </p:tgtEl>
                                      </p:cBhvr>
                                    </p:animEffect>
                                  </p:childTnLst>
                                </p:cTn>
                              </p:par>
                              <p:par>
                                <p:cTn id="52" presetID="47" presetClass="entr" presetSubtype="0" fill="hold" nodeType="withEffect">
                                  <p:stCondLst>
                                    <p:cond delay="400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1000"/>
                                        <p:tgtEl>
                                          <p:spTgt spid="6"/>
                                        </p:tgtEl>
                                      </p:cBhvr>
                                    </p:animEffect>
                                    <p:anim calcmode="lin" valueType="num">
                                      <p:cBhvr>
                                        <p:cTn id="55" dur="1000" fill="hold"/>
                                        <p:tgtEl>
                                          <p:spTgt spid="6"/>
                                        </p:tgtEl>
                                        <p:attrNameLst>
                                          <p:attrName>ppt_x</p:attrName>
                                        </p:attrNameLst>
                                      </p:cBhvr>
                                      <p:tavLst>
                                        <p:tav tm="0">
                                          <p:val>
                                            <p:strVal val="#ppt_x"/>
                                          </p:val>
                                        </p:tav>
                                        <p:tav tm="100000">
                                          <p:val>
                                            <p:strVal val="#ppt_x"/>
                                          </p:val>
                                        </p:tav>
                                      </p:tavLst>
                                    </p:anim>
                                    <p:anim calcmode="lin" valueType="num">
                                      <p:cBhvr>
                                        <p:cTn id="56" dur="1000" fill="hold"/>
                                        <p:tgtEl>
                                          <p:spTgt spid="6"/>
                                        </p:tgtEl>
                                        <p:attrNameLst>
                                          <p:attrName>ppt_y</p:attrName>
                                        </p:attrNameLst>
                                      </p:cBhvr>
                                      <p:tavLst>
                                        <p:tav tm="0">
                                          <p:val>
                                            <p:strVal val="#ppt_y-.1"/>
                                          </p:val>
                                        </p:tav>
                                        <p:tav tm="100000">
                                          <p:val>
                                            <p:strVal val="#ppt_y"/>
                                          </p:val>
                                        </p:tav>
                                      </p:tavLst>
                                    </p:anim>
                                  </p:childTnLst>
                                </p:cTn>
                              </p:par>
                              <p:par>
                                <p:cTn id="57" presetID="22" presetClass="entr" presetSubtype="8" fill="hold" grpId="0" nodeType="withEffect">
                                  <p:stCondLst>
                                    <p:cond delay="4500"/>
                                  </p:stCondLst>
                                  <p:childTnLst>
                                    <p:set>
                                      <p:cBhvr>
                                        <p:cTn id="58" dur="1" fill="hold">
                                          <p:stCondLst>
                                            <p:cond delay="0"/>
                                          </p:stCondLst>
                                        </p:cTn>
                                        <p:tgtEl>
                                          <p:spTgt spid="177"/>
                                        </p:tgtEl>
                                        <p:attrNameLst>
                                          <p:attrName>style.visibility</p:attrName>
                                        </p:attrNameLst>
                                      </p:cBhvr>
                                      <p:to>
                                        <p:strVal val="visible"/>
                                      </p:to>
                                    </p:set>
                                    <p:animEffect transition="in" filter="wipe(left)">
                                      <p:cBhvr>
                                        <p:cTn id="59" dur="500"/>
                                        <p:tgtEl>
                                          <p:spTgt spid="177"/>
                                        </p:tgtEl>
                                      </p:cBhvr>
                                    </p:animEffect>
                                  </p:childTnLst>
                                </p:cTn>
                              </p:par>
                              <p:par>
                                <p:cTn id="60" presetID="53" presetClass="entr" presetSubtype="16" fill="hold" grpId="0" nodeType="withEffect">
                                  <p:stCondLst>
                                    <p:cond delay="5000"/>
                                  </p:stCondLst>
                                  <p:childTnLst>
                                    <p:set>
                                      <p:cBhvr>
                                        <p:cTn id="61" dur="1" fill="hold">
                                          <p:stCondLst>
                                            <p:cond delay="0"/>
                                          </p:stCondLst>
                                        </p:cTn>
                                        <p:tgtEl>
                                          <p:spTgt spid="206"/>
                                        </p:tgtEl>
                                        <p:attrNameLst>
                                          <p:attrName>style.visibility</p:attrName>
                                        </p:attrNameLst>
                                      </p:cBhvr>
                                      <p:to>
                                        <p:strVal val="visible"/>
                                      </p:to>
                                    </p:set>
                                    <p:anim calcmode="lin" valueType="num">
                                      <p:cBhvr>
                                        <p:cTn id="62" dur="250" fill="hold"/>
                                        <p:tgtEl>
                                          <p:spTgt spid="206"/>
                                        </p:tgtEl>
                                        <p:attrNameLst>
                                          <p:attrName>ppt_w</p:attrName>
                                        </p:attrNameLst>
                                      </p:cBhvr>
                                      <p:tavLst>
                                        <p:tav tm="0">
                                          <p:val>
                                            <p:fltVal val="0"/>
                                          </p:val>
                                        </p:tav>
                                        <p:tav tm="100000">
                                          <p:val>
                                            <p:strVal val="#ppt_w"/>
                                          </p:val>
                                        </p:tav>
                                      </p:tavLst>
                                    </p:anim>
                                    <p:anim calcmode="lin" valueType="num">
                                      <p:cBhvr>
                                        <p:cTn id="63" dur="250" fill="hold"/>
                                        <p:tgtEl>
                                          <p:spTgt spid="206"/>
                                        </p:tgtEl>
                                        <p:attrNameLst>
                                          <p:attrName>ppt_h</p:attrName>
                                        </p:attrNameLst>
                                      </p:cBhvr>
                                      <p:tavLst>
                                        <p:tav tm="0">
                                          <p:val>
                                            <p:fltVal val="0"/>
                                          </p:val>
                                        </p:tav>
                                        <p:tav tm="100000">
                                          <p:val>
                                            <p:strVal val="#ppt_h"/>
                                          </p:val>
                                        </p:tav>
                                      </p:tavLst>
                                    </p:anim>
                                    <p:animEffect transition="in" filter="fade">
                                      <p:cBhvr>
                                        <p:cTn id="64" dur="250"/>
                                        <p:tgtEl>
                                          <p:spTgt spid="206"/>
                                        </p:tgtEl>
                                      </p:cBhvr>
                                    </p:animEffect>
                                  </p:childTnLst>
                                </p:cTn>
                              </p:par>
                              <p:par>
                                <p:cTn id="65" presetID="42" presetClass="entr" presetSubtype="0" fill="hold" nodeType="withEffect">
                                  <p:stCondLst>
                                    <p:cond delay="500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1000"/>
                                        <p:tgtEl>
                                          <p:spTgt spid="8"/>
                                        </p:tgtEl>
                                      </p:cBhvr>
                                    </p:animEffect>
                                    <p:anim calcmode="lin" valueType="num">
                                      <p:cBhvr>
                                        <p:cTn id="68" dur="1000" fill="hold"/>
                                        <p:tgtEl>
                                          <p:spTgt spid="8"/>
                                        </p:tgtEl>
                                        <p:attrNameLst>
                                          <p:attrName>ppt_x</p:attrName>
                                        </p:attrNameLst>
                                      </p:cBhvr>
                                      <p:tavLst>
                                        <p:tav tm="0">
                                          <p:val>
                                            <p:strVal val="#ppt_x"/>
                                          </p:val>
                                        </p:tav>
                                        <p:tav tm="100000">
                                          <p:val>
                                            <p:strVal val="#ppt_x"/>
                                          </p:val>
                                        </p:tav>
                                      </p:tavLst>
                                    </p:anim>
                                    <p:anim calcmode="lin" valueType="num">
                                      <p:cBhvr>
                                        <p:cTn id="69" dur="1000" fill="hold"/>
                                        <p:tgtEl>
                                          <p:spTgt spid="8"/>
                                        </p:tgtEl>
                                        <p:attrNameLst>
                                          <p:attrName>ppt_y</p:attrName>
                                        </p:attrNameLst>
                                      </p:cBhvr>
                                      <p:tavLst>
                                        <p:tav tm="0">
                                          <p:val>
                                            <p:strVal val="#ppt_y+.1"/>
                                          </p:val>
                                        </p:tav>
                                        <p:tav tm="100000">
                                          <p:val>
                                            <p:strVal val="#ppt_y"/>
                                          </p:val>
                                        </p:tav>
                                      </p:tavLst>
                                    </p:anim>
                                  </p:childTnLst>
                                </p:cTn>
                              </p:par>
                              <p:par>
                                <p:cTn id="70" presetID="22" presetClass="entr" presetSubtype="8" fill="hold" grpId="0" nodeType="withEffect">
                                  <p:stCondLst>
                                    <p:cond delay="5500"/>
                                  </p:stCondLst>
                                  <p:childTnLst>
                                    <p:set>
                                      <p:cBhvr>
                                        <p:cTn id="71" dur="1" fill="hold">
                                          <p:stCondLst>
                                            <p:cond delay="0"/>
                                          </p:stCondLst>
                                        </p:cTn>
                                        <p:tgtEl>
                                          <p:spTgt spid="211"/>
                                        </p:tgtEl>
                                        <p:attrNameLst>
                                          <p:attrName>style.visibility</p:attrName>
                                        </p:attrNameLst>
                                      </p:cBhvr>
                                      <p:to>
                                        <p:strVal val="visible"/>
                                      </p:to>
                                    </p:set>
                                    <p:animEffect transition="in" filter="wipe(left)">
                                      <p:cBhvr>
                                        <p:cTn id="72" dur="500"/>
                                        <p:tgtEl>
                                          <p:spTgt spid="211"/>
                                        </p:tgtEl>
                                      </p:cBhvr>
                                    </p:animEffect>
                                  </p:childTnLst>
                                </p:cTn>
                              </p:par>
                              <p:par>
                                <p:cTn id="73" presetID="53" presetClass="entr" presetSubtype="16" fill="hold" grpId="0" nodeType="withEffect">
                                  <p:stCondLst>
                                    <p:cond delay="6000"/>
                                  </p:stCondLst>
                                  <p:childTnLst>
                                    <p:set>
                                      <p:cBhvr>
                                        <p:cTn id="74" dur="1" fill="hold">
                                          <p:stCondLst>
                                            <p:cond delay="0"/>
                                          </p:stCondLst>
                                        </p:cTn>
                                        <p:tgtEl>
                                          <p:spTgt spid="207"/>
                                        </p:tgtEl>
                                        <p:attrNameLst>
                                          <p:attrName>style.visibility</p:attrName>
                                        </p:attrNameLst>
                                      </p:cBhvr>
                                      <p:to>
                                        <p:strVal val="visible"/>
                                      </p:to>
                                    </p:set>
                                    <p:anim calcmode="lin" valueType="num">
                                      <p:cBhvr>
                                        <p:cTn id="75" dur="250" fill="hold"/>
                                        <p:tgtEl>
                                          <p:spTgt spid="207"/>
                                        </p:tgtEl>
                                        <p:attrNameLst>
                                          <p:attrName>ppt_w</p:attrName>
                                        </p:attrNameLst>
                                      </p:cBhvr>
                                      <p:tavLst>
                                        <p:tav tm="0">
                                          <p:val>
                                            <p:fltVal val="0"/>
                                          </p:val>
                                        </p:tav>
                                        <p:tav tm="100000">
                                          <p:val>
                                            <p:strVal val="#ppt_w"/>
                                          </p:val>
                                        </p:tav>
                                      </p:tavLst>
                                    </p:anim>
                                    <p:anim calcmode="lin" valueType="num">
                                      <p:cBhvr>
                                        <p:cTn id="76" dur="250" fill="hold"/>
                                        <p:tgtEl>
                                          <p:spTgt spid="207"/>
                                        </p:tgtEl>
                                        <p:attrNameLst>
                                          <p:attrName>ppt_h</p:attrName>
                                        </p:attrNameLst>
                                      </p:cBhvr>
                                      <p:tavLst>
                                        <p:tav tm="0">
                                          <p:val>
                                            <p:fltVal val="0"/>
                                          </p:val>
                                        </p:tav>
                                        <p:tav tm="100000">
                                          <p:val>
                                            <p:strVal val="#ppt_h"/>
                                          </p:val>
                                        </p:tav>
                                      </p:tavLst>
                                    </p:anim>
                                    <p:animEffect transition="in" filter="fade">
                                      <p:cBhvr>
                                        <p:cTn id="77" dur="250"/>
                                        <p:tgtEl>
                                          <p:spTgt spid="207"/>
                                        </p:tgtEl>
                                      </p:cBhvr>
                                    </p:animEffect>
                                  </p:childTnLst>
                                </p:cTn>
                              </p:par>
                              <p:par>
                                <p:cTn id="78" presetID="47" presetClass="entr" presetSubtype="0" fill="hold" nodeType="withEffect">
                                  <p:stCondLst>
                                    <p:cond delay="600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1000"/>
                                        <p:tgtEl>
                                          <p:spTgt spid="9"/>
                                        </p:tgtEl>
                                      </p:cBhvr>
                                    </p:animEffect>
                                    <p:anim calcmode="lin" valueType="num">
                                      <p:cBhvr>
                                        <p:cTn id="81" dur="1000" fill="hold"/>
                                        <p:tgtEl>
                                          <p:spTgt spid="9"/>
                                        </p:tgtEl>
                                        <p:attrNameLst>
                                          <p:attrName>ppt_x</p:attrName>
                                        </p:attrNameLst>
                                      </p:cBhvr>
                                      <p:tavLst>
                                        <p:tav tm="0">
                                          <p:val>
                                            <p:strVal val="#ppt_x"/>
                                          </p:val>
                                        </p:tav>
                                        <p:tav tm="100000">
                                          <p:val>
                                            <p:strVal val="#ppt_x"/>
                                          </p:val>
                                        </p:tav>
                                      </p:tavLst>
                                    </p:anim>
                                    <p:anim calcmode="lin" valueType="num">
                                      <p:cBhvr>
                                        <p:cTn id="82" dur="1000" fill="hold"/>
                                        <p:tgtEl>
                                          <p:spTgt spid="9"/>
                                        </p:tgtEl>
                                        <p:attrNameLst>
                                          <p:attrName>ppt_y</p:attrName>
                                        </p:attrNameLst>
                                      </p:cBhvr>
                                      <p:tavLst>
                                        <p:tav tm="0">
                                          <p:val>
                                            <p:strVal val="#ppt_y-.1"/>
                                          </p:val>
                                        </p:tav>
                                        <p:tav tm="100000">
                                          <p:val>
                                            <p:strVal val="#ppt_y"/>
                                          </p:val>
                                        </p:tav>
                                      </p:tavLst>
                                    </p:anim>
                                  </p:childTnLst>
                                </p:cTn>
                              </p:par>
                              <p:par>
                                <p:cTn id="83" presetID="22" presetClass="entr" presetSubtype="8" fill="hold" grpId="0" nodeType="withEffect">
                                  <p:stCondLst>
                                    <p:cond delay="6500"/>
                                  </p:stCondLst>
                                  <p:childTnLst>
                                    <p:set>
                                      <p:cBhvr>
                                        <p:cTn id="84" dur="1" fill="hold">
                                          <p:stCondLst>
                                            <p:cond delay="0"/>
                                          </p:stCondLst>
                                        </p:cTn>
                                        <p:tgtEl>
                                          <p:spTgt spid="212"/>
                                        </p:tgtEl>
                                        <p:attrNameLst>
                                          <p:attrName>style.visibility</p:attrName>
                                        </p:attrNameLst>
                                      </p:cBhvr>
                                      <p:to>
                                        <p:strVal val="visible"/>
                                      </p:to>
                                    </p:set>
                                    <p:animEffect transition="in" filter="wipe(left)">
                                      <p:cBhvr>
                                        <p:cTn id="85" dur="5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70" grpId="0" animBg="1"/>
      <p:bldP spid="171" grpId="0"/>
      <p:bldP spid="173" grpId="0" animBg="1"/>
      <p:bldP spid="174" grpId="0" animBg="1"/>
      <p:bldP spid="175" grpId="0" animBg="1"/>
      <p:bldP spid="176" grpId="0"/>
      <p:bldP spid="177" grpId="0"/>
      <p:bldP spid="178" grpId="0"/>
      <p:bldP spid="206" grpId="0" animBg="1"/>
      <p:bldP spid="207" grpId="0" animBg="1"/>
      <p:bldP spid="211" grpId="0"/>
      <p:bldP spid="2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4643501" y="1133476"/>
            <a:ext cx="1212056" cy="4010026"/>
            <a:chOff x="4643501" y="1469232"/>
            <a:chExt cx="1212056" cy="3674269"/>
          </a:xfrm>
          <a:solidFill>
            <a:schemeClr val="accent3"/>
          </a:solidFill>
        </p:grpSpPr>
        <p:sp>
          <p:nvSpPr>
            <p:cNvPr id="24" name="Freeform 23"/>
            <p:cNvSpPr/>
            <p:nvPr/>
          </p:nvSpPr>
          <p:spPr bwMode="auto">
            <a:xfrm>
              <a:off x="4643501" y="1634729"/>
              <a:ext cx="345281" cy="3508772"/>
            </a:xfrm>
            <a:custGeom>
              <a:avLst/>
              <a:gdLst>
                <a:gd name="T0" fmla="*/ 290 w 290"/>
                <a:gd name="T1" fmla="*/ 0 h 2947"/>
                <a:gd name="T2" fmla="*/ 290 w 290"/>
                <a:gd name="T3" fmla="*/ 2947 h 2947"/>
                <a:gd name="T4" fmla="*/ 0 w 290"/>
                <a:gd name="T5" fmla="*/ 2947 h 2947"/>
                <a:gd name="T6" fmla="*/ 0 w 290"/>
                <a:gd name="T7" fmla="*/ 290 h 2947"/>
                <a:gd name="T8" fmla="*/ 290 w 290"/>
                <a:gd name="T9" fmla="*/ 0 h 2947"/>
              </a:gdLst>
              <a:ahLst/>
              <a:cxnLst>
                <a:cxn ang="0">
                  <a:pos x="T0" y="T1"/>
                </a:cxn>
                <a:cxn ang="0">
                  <a:pos x="T2" y="T3"/>
                </a:cxn>
                <a:cxn ang="0">
                  <a:pos x="T4" y="T5"/>
                </a:cxn>
                <a:cxn ang="0">
                  <a:pos x="T6" y="T7"/>
                </a:cxn>
                <a:cxn ang="0">
                  <a:pos x="T8" y="T9"/>
                </a:cxn>
              </a:cxnLst>
              <a:rect l="0" t="0" r="r" b="b"/>
              <a:pathLst>
                <a:path w="290" h="2947">
                  <a:moveTo>
                    <a:pt x="290" y="0"/>
                  </a:moveTo>
                  <a:lnTo>
                    <a:pt x="290" y="2947"/>
                  </a:lnTo>
                  <a:lnTo>
                    <a:pt x="0" y="2947"/>
                  </a:lnTo>
                  <a:lnTo>
                    <a:pt x="0" y="290"/>
                  </a:lnTo>
                  <a:lnTo>
                    <a:pt x="2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27" name="Freeform 26"/>
            <p:cNvSpPr/>
            <p:nvPr/>
          </p:nvSpPr>
          <p:spPr bwMode="auto">
            <a:xfrm>
              <a:off x="4643501" y="1634729"/>
              <a:ext cx="881063" cy="345281"/>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28" name="Freeform 27"/>
            <p:cNvSpPr/>
            <p:nvPr/>
          </p:nvSpPr>
          <p:spPr bwMode="auto">
            <a:xfrm>
              <a:off x="4643501" y="1634729"/>
              <a:ext cx="881063" cy="345281"/>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29" name="Freeform 28"/>
            <p:cNvSpPr/>
            <p:nvPr/>
          </p:nvSpPr>
          <p:spPr bwMode="auto">
            <a:xfrm>
              <a:off x="5486463" y="1469232"/>
              <a:ext cx="369094" cy="682228"/>
            </a:xfrm>
            <a:custGeom>
              <a:avLst/>
              <a:gdLst>
                <a:gd name="T0" fmla="*/ 310 w 310"/>
                <a:gd name="T1" fmla="*/ 286 h 573"/>
                <a:gd name="T2" fmla="*/ 0 w 310"/>
                <a:gd name="T3" fmla="*/ 0 h 573"/>
                <a:gd name="T4" fmla="*/ 0 w 310"/>
                <a:gd name="T5" fmla="*/ 286 h 573"/>
                <a:gd name="T6" fmla="*/ 0 w 310"/>
                <a:gd name="T7" fmla="*/ 573 h 573"/>
                <a:gd name="T8" fmla="*/ 310 w 310"/>
                <a:gd name="T9" fmla="*/ 286 h 573"/>
              </a:gdLst>
              <a:ahLst/>
              <a:cxnLst>
                <a:cxn ang="0">
                  <a:pos x="T0" y="T1"/>
                </a:cxn>
                <a:cxn ang="0">
                  <a:pos x="T2" y="T3"/>
                </a:cxn>
                <a:cxn ang="0">
                  <a:pos x="T4" y="T5"/>
                </a:cxn>
                <a:cxn ang="0">
                  <a:pos x="T6" y="T7"/>
                </a:cxn>
                <a:cxn ang="0">
                  <a:pos x="T8" y="T9"/>
                </a:cxn>
              </a:cxnLst>
              <a:rect l="0" t="0" r="r" b="b"/>
              <a:pathLst>
                <a:path w="310" h="573">
                  <a:moveTo>
                    <a:pt x="310" y="286"/>
                  </a:moveTo>
                  <a:lnTo>
                    <a:pt x="0" y="0"/>
                  </a:lnTo>
                  <a:lnTo>
                    <a:pt x="0" y="286"/>
                  </a:lnTo>
                  <a:lnTo>
                    <a:pt x="0" y="573"/>
                  </a:lnTo>
                  <a:lnTo>
                    <a:pt x="310" y="2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0" name="Freeform 29"/>
            <p:cNvSpPr/>
            <p:nvPr/>
          </p:nvSpPr>
          <p:spPr bwMode="auto">
            <a:xfrm>
              <a:off x="5486463" y="1469232"/>
              <a:ext cx="369094" cy="682228"/>
            </a:xfrm>
            <a:custGeom>
              <a:avLst/>
              <a:gdLst>
                <a:gd name="T0" fmla="*/ 310 w 310"/>
                <a:gd name="T1" fmla="*/ 286 h 573"/>
                <a:gd name="T2" fmla="*/ 0 w 310"/>
                <a:gd name="T3" fmla="*/ 0 h 573"/>
                <a:gd name="T4" fmla="*/ 0 w 310"/>
                <a:gd name="T5" fmla="*/ 286 h 573"/>
                <a:gd name="T6" fmla="*/ 0 w 310"/>
                <a:gd name="T7" fmla="*/ 573 h 573"/>
                <a:gd name="T8" fmla="*/ 310 w 310"/>
                <a:gd name="T9" fmla="*/ 286 h 573"/>
              </a:gdLst>
              <a:ahLst/>
              <a:cxnLst>
                <a:cxn ang="0">
                  <a:pos x="T0" y="T1"/>
                </a:cxn>
                <a:cxn ang="0">
                  <a:pos x="T2" y="T3"/>
                </a:cxn>
                <a:cxn ang="0">
                  <a:pos x="T4" y="T5"/>
                </a:cxn>
                <a:cxn ang="0">
                  <a:pos x="T6" y="T7"/>
                </a:cxn>
                <a:cxn ang="0">
                  <a:pos x="T8" y="T9"/>
                </a:cxn>
              </a:cxnLst>
              <a:rect l="0" t="0" r="r" b="b"/>
              <a:pathLst>
                <a:path w="310" h="573">
                  <a:moveTo>
                    <a:pt x="310" y="286"/>
                  </a:moveTo>
                  <a:lnTo>
                    <a:pt x="0" y="0"/>
                  </a:lnTo>
                  <a:lnTo>
                    <a:pt x="0" y="286"/>
                  </a:lnTo>
                  <a:lnTo>
                    <a:pt x="0" y="573"/>
                  </a:lnTo>
                  <a:lnTo>
                    <a:pt x="310" y="286"/>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1" name="Freeform 30"/>
            <p:cNvSpPr/>
            <p:nvPr/>
          </p:nvSpPr>
          <p:spPr bwMode="auto">
            <a:xfrm>
              <a:off x="4643501" y="1634729"/>
              <a:ext cx="842963" cy="345281"/>
            </a:xfrm>
            <a:custGeom>
              <a:avLst/>
              <a:gdLst>
                <a:gd name="T0" fmla="*/ 708 w 708"/>
                <a:gd name="T1" fmla="*/ 0 h 290"/>
                <a:gd name="T2" fmla="*/ 290 w 708"/>
                <a:gd name="T3" fmla="*/ 0 h 290"/>
                <a:gd name="T4" fmla="*/ 0 w 708"/>
                <a:gd name="T5" fmla="*/ 290 h 290"/>
                <a:gd name="T6" fmla="*/ 708 w 708"/>
                <a:gd name="T7" fmla="*/ 290 h 290"/>
                <a:gd name="T8" fmla="*/ 708 w 708"/>
                <a:gd name="T9" fmla="*/ 147 h 290"/>
                <a:gd name="T10" fmla="*/ 708 w 708"/>
                <a:gd name="T11" fmla="*/ 0 h 290"/>
              </a:gdLst>
              <a:ahLst/>
              <a:cxnLst>
                <a:cxn ang="0">
                  <a:pos x="T0" y="T1"/>
                </a:cxn>
                <a:cxn ang="0">
                  <a:pos x="T2" y="T3"/>
                </a:cxn>
                <a:cxn ang="0">
                  <a:pos x="T4" y="T5"/>
                </a:cxn>
                <a:cxn ang="0">
                  <a:pos x="T6" y="T7"/>
                </a:cxn>
                <a:cxn ang="0">
                  <a:pos x="T8" y="T9"/>
                </a:cxn>
                <a:cxn ang="0">
                  <a:pos x="T10" y="T11"/>
                </a:cxn>
              </a:cxnLst>
              <a:rect l="0" t="0" r="r" b="b"/>
              <a:pathLst>
                <a:path w="708" h="290">
                  <a:moveTo>
                    <a:pt x="708" y="0"/>
                  </a:moveTo>
                  <a:lnTo>
                    <a:pt x="290" y="0"/>
                  </a:lnTo>
                  <a:lnTo>
                    <a:pt x="0" y="290"/>
                  </a:lnTo>
                  <a:lnTo>
                    <a:pt x="708" y="290"/>
                  </a:lnTo>
                  <a:lnTo>
                    <a:pt x="708" y="147"/>
                  </a:lnTo>
                  <a:lnTo>
                    <a:pt x="70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2" name="Freeform 31"/>
            <p:cNvSpPr/>
            <p:nvPr/>
          </p:nvSpPr>
          <p:spPr bwMode="auto">
            <a:xfrm>
              <a:off x="4643501" y="1634729"/>
              <a:ext cx="842963" cy="345281"/>
            </a:xfrm>
            <a:custGeom>
              <a:avLst/>
              <a:gdLst>
                <a:gd name="T0" fmla="*/ 708 w 708"/>
                <a:gd name="T1" fmla="*/ 0 h 290"/>
                <a:gd name="T2" fmla="*/ 290 w 708"/>
                <a:gd name="T3" fmla="*/ 0 h 290"/>
                <a:gd name="T4" fmla="*/ 0 w 708"/>
                <a:gd name="T5" fmla="*/ 290 h 290"/>
                <a:gd name="T6" fmla="*/ 708 w 708"/>
                <a:gd name="T7" fmla="*/ 290 h 290"/>
                <a:gd name="T8" fmla="*/ 708 w 708"/>
                <a:gd name="T9" fmla="*/ 147 h 290"/>
                <a:gd name="T10" fmla="*/ 708 w 708"/>
                <a:gd name="T11" fmla="*/ 0 h 290"/>
              </a:gdLst>
              <a:ahLst/>
              <a:cxnLst>
                <a:cxn ang="0">
                  <a:pos x="T0" y="T1"/>
                </a:cxn>
                <a:cxn ang="0">
                  <a:pos x="T2" y="T3"/>
                </a:cxn>
                <a:cxn ang="0">
                  <a:pos x="T4" y="T5"/>
                </a:cxn>
                <a:cxn ang="0">
                  <a:pos x="T6" y="T7"/>
                </a:cxn>
                <a:cxn ang="0">
                  <a:pos x="T8" y="T9"/>
                </a:cxn>
                <a:cxn ang="0">
                  <a:pos x="T10" y="T11"/>
                </a:cxn>
              </a:cxnLst>
              <a:rect l="0" t="0" r="r" b="b"/>
              <a:pathLst>
                <a:path w="708" h="290">
                  <a:moveTo>
                    <a:pt x="708" y="0"/>
                  </a:moveTo>
                  <a:lnTo>
                    <a:pt x="290" y="0"/>
                  </a:lnTo>
                  <a:lnTo>
                    <a:pt x="0" y="290"/>
                  </a:lnTo>
                  <a:lnTo>
                    <a:pt x="708" y="290"/>
                  </a:lnTo>
                  <a:lnTo>
                    <a:pt x="708" y="147"/>
                  </a:lnTo>
                  <a:lnTo>
                    <a:pt x="708"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3" name="Freeform 32"/>
            <p:cNvSpPr/>
            <p:nvPr/>
          </p:nvSpPr>
          <p:spPr bwMode="auto">
            <a:xfrm>
              <a:off x="5486463" y="1469232"/>
              <a:ext cx="369094" cy="682228"/>
            </a:xfrm>
            <a:custGeom>
              <a:avLst/>
              <a:gdLst>
                <a:gd name="T0" fmla="*/ 0 w 310"/>
                <a:gd name="T1" fmla="*/ 0 h 573"/>
                <a:gd name="T2" fmla="*/ 0 w 310"/>
                <a:gd name="T3" fmla="*/ 139 h 573"/>
                <a:gd name="T4" fmla="*/ 0 w 310"/>
                <a:gd name="T5" fmla="*/ 286 h 573"/>
                <a:gd name="T6" fmla="*/ 0 w 310"/>
                <a:gd name="T7" fmla="*/ 429 h 573"/>
                <a:gd name="T8" fmla="*/ 0 w 310"/>
                <a:gd name="T9" fmla="*/ 573 h 573"/>
                <a:gd name="T10" fmla="*/ 310 w 310"/>
                <a:gd name="T11" fmla="*/ 286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39"/>
                  </a:lnTo>
                  <a:lnTo>
                    <a:pt x="0" y="286"/>
                  </a:lnTo>
                  <a:lnTo>
                    <a:pt x="0" y="429"/>
                  </a:lnTo>
                  <a:lnTo>
                    <a:pt x="0" y="573"/>
                  </a:lnTo>
                  <a:lnTo>
                    <a:pt x="310" y="286"/>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4" name="Freeform 33"/>
            <p:cNvSpPr/>
            <p:nvPr/>
          </p:nvSpPr>
          <p:spPr bwMode="auto">
            <a:xfrm>
              <a:off x="5486463" y="1469232"/>
              <a:ext cx="369094" cy="682228"/>
            </a:xfrm>
            <a:custGeom>
              <a:avLst/>
              <a:gdLst>
                <a:gd name="T0" fmla="*/ 0 w 310"/>
                <a:gd name="T1" fmla="*/ 0 h 573"/>
                <a:gd name="T2" fmla="*/ 0 w 310"/>
                <a:gd name="T3" fmla="*/ 139 h 573"/>
                <a:gd name="T4" fmla="*/ 0 w 310"/>
                <a:gd name="T5" fmla="*/ 286 h 573"/>
                <a:gd name="T6" fmla="*/ 0 w 310"/>
                <a:gd name="T7" fmla="*/ 429 h 573"/>
                <a:gd name="T8" fmla="*/ 0 w 310"/>
                <a:gd name="T9" fmla="*/ 573 h 573"/>
                <a:gd name="T10" fmla="*/ 310 w 310"/>
                <a:gd name="T11" fmla="*/ 286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39"/>
                  </a:lnTo>
                  <a:lnTo>
                    <a:pt x="0" y="286"/>
                  </a:lnTo>
                  <a:lnTo>
                    <a:pt x="0" y="429"/>
                  </a:lnTo>
                  <a:lnTo>
                    <a:pt x="0" y="573"/>
                  </a:lnTo>
                  <a:lnTo>
                    <a:pt x="310" y="286"/>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grpSp>
        <p:nvGrpSpPr>
          <p:cNvPr id="3" name="组合 5"/>
          <p:cNvGrpSpPr/>
          <p:nvPr/>
        </p:nvGrpSpPr>
        <p:grpSpPr>
          <a:xfrm>
            <a:off x="3392155" y="1786341"/>
            <a:ext cx="1175147" cy="3357160"/>
            <a:chOff x="3392154" y="2202657"/>
            <a:chExt cx="1175147" cy="2940844"/>
          </a:xfrm>
          <a:solidFill>
            <a:schemeClr val="accent2"/>
          </a:solidFill>
        </p:grpSpPr>
        <p:sp>
          <p:nvSpPr>
            <p:cNvPr id="37" name="Freeform 36"/>
            <p:cNvSpPr/>
            <p:nvPr/>
          </p:nvSpPr>
          <p:spPr bwMode="auto">
            <a:xfrm>
              <a:off x="4220829" y="2372916"/>
              <a:ext cx="346472" cy="2770585"/>
            </a:xfrm>
            <a:custGeom>
              <a:avLst/>
              <a:gdLst>
                <a:gd name="T0" fmla="*/ 0 w 291"/>
                <a:gd name="T1" fmla="*/ 0 h 2327"/>
                <a:gd name="T2" fmla="*/ 0 w 291"/>
                <a:gd name="T3" fmla="*/ 2327 h 2327"/>
                <a:gd name="T4" fmla="*/ 291 w 291"/>
                <a:gd name="T5" fmla="*/ 2327 h 2327"/>
                <a:gd name="T6" fmla="*/ 291 w 291"/>
                <a:gd name="T7" fmla="*/ 291 h 2327"/>
                <a:gd name="T8" fmla="*/ 0 w 291"/>
                <a:gd name="T9" fmla="*/ 0 h 2327"/>
              </a:gdLst>
              <a:ahLst/>
              <a:cxnLst>
                <a:cxn ang="0">
                  <a:pos x="T0" y="T1"/>
                </a:cxn>
                <a:cxn ang="0">
                  <a:pos x="T2" y="T3"/>
                </a:cxn>
                <a:cxn ang="0">
                  <a:pos x="T4" y="T5"/>
                </a:cxn>
                <a:cxn ang="0">
                  <a:pos x="T6" y="T7"/>
                </a:cxn>
                <a:cxn ang="0">
                  <a:pos x="T8" y="T9"/>
                </a:cxn>
              </a:cxnLst>
              <a:rect l="0" t="0" r="r" b="b"/>
              <a:pathLst>
                <a:path w="291" h="2327">
                  <a:moveTo>
                    <a:pt x="0" y="0"/>
                  </a:moveTo>
                  <a:lnTo>
                    <a:pt x="0" y="2327"/>
                  </a:lnTo>
                  <a:lnTo>
                    <a:pt x="291" y="2327"/>
                  </a:lnTo>
                  <a:lnTo>
                    <a:pt x="291" y="29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9" name="Freeform 38"/>
            <p:cNvSpPr/>
            <p:nvPr/>
          </p:nvSpPr>
          <p:spPr bwMode="auto">
            <a:xfrm>
              <a:off x="3723148" y="2372916"/>
              <a:ext cx="844153" cy="346472"/>
            </a:xfrm>
            <a:custGeom>
              <a:avLst/>
              <a:gdLst>
                <a:gd name="T0" fmla="*/ 0 w 709"/>
                <a:gd name="T1" fmla="*/ 291 h 291"/>
                <a:gd name="T2" fmla="*/ 709 w 709"/>
                <a:gd name="T3" fmla="*/ 291 h 291"/>
                <a:gd name="T4" fmla="*/ 418 w 709"/>
                <a:gd name="T5" fmla="*/ 0 h 291"/>
                <a:gd name="T6" fmla="*/ 0 w 709"/>
                <a:gd name="T7" fmla="*/ 0 h 291"/>
                <a:gd name="T8" fmla="*/ 0 w 709"/>
                <a:gd name="T9" fmla="*/ 291 h 291"/>
              </a:gdLst>
              <a:ahLst/>
              <a:cxnLst>
                <a:cxn ang="0">
                  <a:pos x="T0" y="T1"/>
                </a:cxn>
                <a:cxn ang="0">
                  <a:pos x="T2" y="T3"/>
                </a:cxn>
                <a:cxn ang="0">
                  <a:pos x="T4" y="T5"/>
                </a:cxn>
                <a:cxn ang="0">
                  <a:pos x="T6" y="T7"/>
                </a:cxn>
                <a:cxn ang="0">
                  <a:pos x="T8" y="T9"/>
                </a:cxn>
              </a:cxnLst>
              <a:rect l="0" t="0" r="r" b="b"/>
              <a:pathLst>
                <a:path w="709" h="291">
                  <a:moveTo>
                    <a:pt x="0" y="291"/>
                  </a:moveTo>
                  <a:lnTo>
                    <a:pt x="709" y="291"/>
                  </a:lnTo>
                  <a:lnTo>
                    <a:pt x="418" y="0"/>
                  </a:lnTo>
                  <a:lnTo>
                    <a:pt x="0" y="0"/>
                  </a:lnTo>
                  <a:lnTo>
                    <a:pt x="0" y="2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0" name="Freeform 39"/>
            <p:cNvSpPr/>
            <p:nvPr/>
          </p:nvSpPr>
          <p:spPr bwMode="auto">
            <a:xfrm>
              <a:off x="3723148" y="2372916"/>
              <a:ext cx="844153" cy="346472"/>
            </a:xfrm>
            <a:custGeom>
              <a:avLst/>
              <a:gdLst>
                <a:gd name="T0" fmla="*/ 0 w 709"/>
                <a:gd name="T1" fmla="*/ 291 h 291"/>
                <a:gd name="T2" fmla="*/ 709 w 709"/>
                <a:gd name="T3" fmla="*/ 291 h 291"/>
                <a:gd name="T4" fmla="*/ 418 w 709"/>
                <a:gd name="T5" fmla="*/ 0 h 291"/>
                <a:gd name="T6" fmla="*/ 0 w 709"/>
                <a:gd name="T7" fmla="*/ 0 h 291"/>
                <a:gd name="T8" fmla="*/ 0 w 709"/>
                <a:gd name="T9" fmla="*/ 291 h 291"/>
              </a:gdLst>
              <a:ahLst/>
              <a:cxnLst>
                <a:cxn ang="0">
                  <a:pos x="T0" y="T1"/>
                </a:cxn>
                <a:cxn ang="0">
                  <a:pos x="T2" y="T3"/>
                </a:cxn>
                <a:cxn ang="0">
                  <a:pos x="T4" y="T5"/>
                </a:cxn>
                <a:cxn ang="0">
                  <a:pos x="T6" y="T7"/>
                </a:cxn>
                <a:cxn ang="0">
                  <a:pos x="T8" y="T9"/>
                </a:cxn>
              </a:cxnLst>
              <a:rect l="0" t="0" r="r" b="b"/>
              <a:pathLst>
                <a:path w="709" h="291">
                  <a:moveTo>
                    <a:pt x="0" y="291"/>
                  </a:moveTo>
                  <a:lnTo>
                    <a:pt x="709" y="291"/>
                  </a:lnTo>
                  <a:lnTo>
                    <a:pt x="418" y="0"/>
                  </a:lnTo>
                  <a:lnTo>
                    <a:pt x="0" y="0"/>
                  </a:lnTo>
                  <a:lnTo>
                    <a:pt x="0" y="291"/>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1" name="Freeform 40"/>
            <p:cNvSpPr/>
            <p:nvPr/>
          </p:nvSpPr>
          <p:spPr bwMode="auto">
            <a:xfrm>
              <a:off x="3392154" y="2202657"/>
              <a:ext cx="369094" cy="682228"/>
            </a:xfrm>
            <a:custGeom>
              <a:avLst/>
              <a:gdLst>
                <a:gd name="T0" fmla="*/ 0 w 310"/>
                <a:gd name="T1" fmla="*/ 287 h 573"/>
                <a:gd name="T2" fmla="*/ 310 w 310"/>
                <a:gd name="T3" fmla="*/ 0 h 573"/>
                <a:gd name="T4" fmla="*/ 310 w 310"/>
                <a:gd name="T5" fmla="*/ 287 h 573"/>
                <a:gd name="T6" fmla="*/ 310 w 310"/>
                <a:gd name="T7" fmla="*/ 573 h 573"/>
                <a:gd name="T8" fmla="*/ 0 w 310"/>
                <a:gd name="T9" fmla="*/ 287 h 573"/>
              </a:gdLst>
              <a:ahLst/>
              <a:cxnLst>
                <a:cxn ang="0">
                  <a:pos x="T0" y="T1"/>
                </a:cxn>
                <a:cxn ang="0">
                  <a:pos x="T2" y="T3"/>
                </a:cxn>
                <a:cxn ang="0">
                  <a:pos x="T4" y="T5"/>
                </a:cxn>
                <a:cxn ang="0">
                  <a:pos x="T6" y="T7"/>
                </a:cxn>
                <a:cxn ang="0">
                  <a:pos x="T8" y="T9"/>
                </a:cxn>
              </a:cxnLst>
              <a:rect l="0" t="0" r="r" b="b"/>
              <a:pathLst>
                <a:path w="310" h="573">
                  <a:moveTo>
                    <a:pt x="0" y="287"/>
                  </a:moveTo>
                  <a:lnTo>
                    <a:pt x="310" y="0"/>
                  </a:lnTo>
                  <a:lnTo>
                    <a:pt x="310" y="287"/>
                  </a:lnTo>
                  <a:lnTo>
                    <a:pt x="310" y="573"/>
                  </a:lnTo>
                  <a:lnTo>
                    <a:pt x="0" y="287"/>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2" name="Freeform 41"/>
            <p:cNvSpPr/>
            <p:nvPr/>
          </p:nvSpPr>
          <p:spPr bwMode="auto">
            <a:xfrm>
              <a:off x="3761248" y="2372916"/>
              <a:ext cx="806053" cy="346472"/>
            </a:xfrm>
            <a:custGeom>
              <a:avLst/>
              <a:gdLst>
                <a:gd name="T0" fmla="*/ 386 w 677"/>
                <a:gd name="T1" fmla="*/ 0 h 291"/>
                <a:gd name="T2" fmla="*/ 0 w 677"/>
                <a:gd name="T3" fmla="*/ 0 h 291"/>
                <a:gd name="T4" fmla="*/ 0 w 677"/>
                <a:gd name="T5" fmla="*/ 144 h 291"/>
                <a:gd name="T6" fmla="*/ 0 w 677"/>
                <a:gd name="T7" fmla="*/ 291 h 291"/>
                <a:gd name="T8" fmla="*/ 677 w 677"/>
                <a:gd name="T9" fmla="*/ 291 h 291"/>
                <a:gd name="T10" fmla="*/ 386 w 677"/>
                <a:gd name="T11" fmla="*/ 0 h 291"/>
              </a:gdLst>
              <a:ahLst/>
              <a:cxnLst>
                <a:cxn ang="0">
                  <a:pos x="T0" y="T1"/>
                </a:cxn>
                <a:cxn ang="0">
                  <a:pos x="T2" y="T3"/>
                </a:cxn>
                <a:cxn ang="0">
                  <a:pos x="T4" y="T5"/>
                </a:cxn>
                <a:cxn ang="0">
                  <a:pos x="T6" y="T7"/>
                </a:cxn>
                <a:cxn ang="0">
                  <a:pos x="T8" y="T9"/>
                </a:cxn>
                <a:cxn ang="0">
                  <a:pos x="T10" y="T11"/>
                </a:cxn>
              </a:cxnLst>
              <a:rect l="0" t="0" r="r" b="b"/>
              <a:pathLst>
                <a:path w="677" h="291">
                  <a:moveTo>
                    <a:pt x="386" y="0"/>
                  </a:moveTo>
                  <a:lnTo>
                    <a:pt x="0" y="0"/>
                  </a:lnTo>
                  <a:lnTo>
                    <a:pt x="0" y="144"/>
                  </a:lnTo>
                  <a:lnTo>
                    <a:pt x="0" y="291"/>
                  </a:lnTo>
                  <a:lnTo>
                    <a:pt x="677" y="291"/>
                  </a:lnTo>
                  <a:lnTo>
                    <a:pt x="3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3" name="Freeform 42"/>
            <p:cNvSpPr/>
            <p:nvPr/>
          </p:nvSpPr>
          <p:spPr bwMode="auto">
            <a:xfrm>
              <a:off x="3761248" y="2372916"/>
              <a:ext cx="806053" cy="346472"/>
            </a:xfrm>
            <a:custGeom>
              <a:avLst/>
              <a:gdLst>
                <a:gd name="T0" fmla="*/ 386 w 677"/>
                <a:gd name="T1" fmla="*/ 0 h 291"/>
                <a:gd name="T2" fmla="*/ 0 w 677"/>
                <a:gd name="T3" fmla="*/ 0 h 291"/>
                <a:gd name="T4" fmla="*/ 0 w 677"/>
                <a:gd name="T5" fmla="*/ 144 h 291"/>
                <a:gd name="T6" fmla="*/ 0 w 677"/>
                <a:gd name="T7" fmla="*/ 291 h 291"/>
                <a:gd name="T8" fmla="*/ 677 w 677"/>
                <a:gd name="T9" fmla="*/ 291 h 291"/>
                <a:gd name="T10" fmla="*/ 386 w 677"/>
                <a:gd name="T11" fmla="*/ 0 h 291"/>
              </a:gdLst>
              <a:ahLst/>
              <a:cxnLst>
                <a:cxn ang="0">
                  <a:pos x="T0" y="T1"/>
                </a:cxn>
                <a:cxn ang="0">
                  <a:pos x="T2" y="T3"/>
                </a:cxn>
                <a:cxn ang="0">
                  <a:pos x="T4" y="T5"/>
                </a:cxn>
                <a:cxn ang="0">
                  <a:pos x="T6" y="T7"/>
                </a:cxn>
                <a:cxn ang="0">
                  <a:pos x="T8" y="T9"/>
                </a:cxn>
                <a:cxn ang="0">
                  <a:pos x="T10" y="T11"/>
                </a:cxn>
              </a:cxnLst>
              <a:rect l="0" t="0" r="r" b="b"/>
              <a:pathLst>
                <a:path w="677" h="291">
                  <a:moveTo>
                    <a:pt x="386" y="0"/>
                  </a:moveTo>
                  <a:lnTo>
                    <a:pt x="0" y="0"/>
                  </a:lnTo>
                  <a:lnTo>
                    <a:pt x="0" y="144"/>
                  </a:lnTo>
                  <a:lnTo>
                    <a:pt x="0" y="291"/>
                  </a:lnTo>
                  <a:lnTo>
                    <a:pt x="677" y="291"/>
                  </a:lnTo>
                  <a:lnTo>
                    <a:pt x="38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4" name="Freeform 43"/>
            <p:cNvSpPr/>
            <p:nvPr/>
          </p:nvSpPr>
          <p:spPr bwMode="auto">
            <a:xfrm>
              <a:off x="3392154" y="2202657"/>
              <a:ext cx="369094" cy="682228"/>
            </a:xfrm>
            <a:custGeom>
              <a:avLst/>
              <a:gdLst>
                <a:gd name="T0" fmla="*/ 310 w 310"/>
                <a:gd name="T1" fmla="*/ 0 h 573"/>
                <a:gd name="T2" fmla="*/ 0 w 310"/>
                <a:gd name="T3" fmla="*/ 287 h 573"/>
                <a:gd name="T4" fmla="*/ 310 w 310"/>
                <a:gd name="T5" fmla="*/ 573 h 573"/>
                <a:gd name="T6" fmla="*/ 310 w 310"/>
                <a:gd name="T7" fmla="*/ 434 h 573"/>
                <a:gd name="T8" fmla="*/ 310 w 310"/>
                <a:gd name="T9" fmla="*/ 287 h 573"/>
                <a:gd name="T10" fmla="*/ 310 w 310"/>
                <a:gd name="T11" fmla="*/ 143 h 573"/>
                <a:gd name="T12" fmla="*/ 31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310" y="0"/>
                  </a:moveTo>
                  <a:lnTo>
                    <a:pt x="0" y="287"/>
                  </a:lnTo>
                  <a:lnTo>
                    <a:pt x="310" y="573"/>
                  </a:lnTo>
                  <a:lnTo>
                    <a:pt x="310" y="434"/>
                  </a:lnTo>
                  <a:lnTo>
                    <a:pt x="310" y="287"/>
                  </a:lnTo>
                  <a:lnTo>
                    <a:pt x="310" y="143"/>
                  </a:lnTo>
                  <a:lnTo>
                    <a:pt x="3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5" name="Freeform 44"/>
            <p:cNvSpPr/>
            <p:nvPr/>
          </p:nvSpPr>
          <p:spPr bwMode="auto">
            <a:xfrm>
              <a:off x="3392154" y="2202657"/>
              <a:ext cx="369094" cy="682228"/>
            </a:xfrm>
            <a:custGeom>
              <a:avLst/>
              <a:gdLst>
                <a:gd name="T0" fmla="*/ 310 w 310"/>
                <a:gd name="T1" fmla="*/ 0 h 573"/>
                <a:gd name="T2" fmla="*/ 0 w 310"/>
                <a:gd name="T3" fmla="*/ 287 h 573"/>
                <a:gd name="T4" fmla="*/ 310 w 310"/>
                <a:gd name="T5" fmla="*/ 573 h 573"/>
                <a:gd name="T6" fmla="*/ 310 w 310"/>
                <a:gd name="T7" fmla="*/ 434 h 573"/>
                <a:gd name="T8" fmla="*/ 310 w 310"/>
                <a:gd name="T9" fmla="*/ 287 h 573"/>
                <a:gd name="T10" fmla="*/ 310 w 310"/>
                <a:gd name="T11" fmla="*/ 143 h 573"/>
                <a:gd name="T12" fmla="*/ 31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310" y="0"/>
                  </a:moveTo>
                  <a:lnTo>
                    <a:pt x="0" y="287"/>
                  </a:lnTo>
                  <a:lnTo>
                    <a:pt x="310" y="573"/>
                  </a:lnTo>
                  <a:lnTo>
                    <a:pt x="310" y="434"/>
                  </a:lnTo>
                  <a:lnTo>
                    <a:pt x="310" y="287"/>
                  </a:lnTo>
                  <a:lnTo>
                    <a:pt x="310" y="143"/>
                  </a:lnTo>
                  <a:lnTo>
                    <a:pt x="31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grpSp>
        <p:nvGrpSpPr>
          <p:cNvPr id="4" name="组合 14"/>
          <p:cNvGrpSpPr/>
          <p:nvPr/>
        </p:nvGrpSpPr>
        <p:grpSpPr>
          <a:xfrm>
            <a:off x="5064982" y="2586039"/>
            <a:ext cx="1108472" cy="2557463"/>
            <a:chOff x="5064982" y="2586038"/>
            <a:chExt cx="1108472" cy="2557463"/>
          </a:xfrm>
          <a:solidFill>
            <a:schemeClr val="accent4"/>
          </a:solidFill>
        </p:grpSpPr>
        <p:sp>
          <p:nvSpPr>
            <p:cNvPr id="47" name="Freeform 46"/>
            <p:cNvSpPr/>
            <p:nvPr/>
          </p:nvSpPr>
          <p:spPr bwMode="auto">
            <a:xfrm>
              <a:off x="5064982" y="2752726"/>
              <a:ext cx="345281" cy="2390775"/>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close/>
                </a:path>
              </a:pathLst>
            </a:custGeom>
            <a:grpFill/>
            <a:ln>
              <a:noFill/>
            </a:ln>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3" name="Freeform 52"/>
            <p:cNvSpPr/>
            <p:nvPr/>
          </p:nvSpPr>
          <p:spPr bwMode="auto">
            <a:xfrm>
              <a:off x="5064982" y="2752726"/>
              <a:ext cx="739378" cy="345281"/>
            </a:xfrm>
            <a:custGeom>
              <a:avLst/>
              <a:gdLst>
                <a:gd name="T0" fmla="*/ 621 w 621"/>
                <a:gd name="T1" fmla="*/ 0 h 290"/>
                <a:gd name="T2" fmla="*/ 290 w 621"/>
                <a:gd name="T3" fmla="*/ 0 h 290"/>
                <a:gd name="T4" fmla="*/ 0 w 621"/>
                <a:gd name="T5" fmla="*/ 290 h 290"/>
                <a:gd name="T6" fmla="*/ 621 w 621"/>
                <a:gd name="T7" fmla="*/ 290 h 290"/>
                <a:gd name="T8" fmla="*/ 621 w 621"/>
                <a:gd name="T9" fmla="*/ 147 h 290"/>
                <a:gd name="T10" fmla="*/ 621 w 621"/>
                <a:gd name="T11" fmla="*/ 0 h 290"/>
              </a:gdLst>
              <a:ahLst/>
              <a:cxnLst>
                <a:cxn ang="0">
                  <a:pos x="T0" y="T1"/>
                </a:cxn>
                <a:cxn ang="0">
                  <a:pos x="T2" y="T3"/>
                </a:cxn>
                <a:cxn ang="0">
                  <a:pos x="T4" y="T5"/>
                </a:cxn>
                <a:cxn ang="0">
                  <a:pos x="T6" y="T7"/>
                </a:cxn>
                <a:cxn ang="0">
                  <a:pos x="T8" y="T9"/>
                </a:cxn>
                <a:cxn ang="0">
                  <a:pos x="T10" y="T11"/>
                </a:cxn>
              </a:cxnLst>
              <a:rect l="0" t="0" r="r" b="b"/>
              <a:pathLst>
                <a:path w="621" h="290">
                  <a:moveTo>
                    <a:pt x="621" y="0"/>
                  </a:moveTo>
                  <a:lnTo>
                    <a:pt x="290" y="0"/>
                  </a:lnTo>
                  <a:lnTo>
                    <a:pt x="0" y="290"/>
                  </a:lnTo>
                  <a:lnTo>
                    <a:pt x="621" y="290"/>
                  </a:lnTo>
                  <a:lnTo>
                    <a:pt x="621" y="147"/>
                  </a:lnTo>
                  <a:lnTo>
                    <a:pt x="6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5" name="Freeform 54"/>
            <p:cNvSpPr/>
            <p:nvPr/>
          </p:nvSpPr>
          <p:spPr bwMode="auto">
            <a:xfrm>
              <a:off x="5804360" y="2586038"/>
              <a:ext cx="369094" cy="682228"/>
            </a:xfrm>
            <a:custGeom>
              <a:avLst/>
              <a:gdLst>
                <a:gd name="T0" fmla="*/ 0 w 310"/>
                <a:gd name="T1" fmla="*/ 0 h 573"/>
                <a:gd name="T2" fmla="*/ 0 w 310"/>
                <a:gd name="T3" fmla="*/ 140 h 573"/>
                <a:gd name="T4" fmla="*/ 0 w 310"/>
                <a:gd name="T5" fmla="*/ 287 h 573"/>
                <a:gd name="T6" fmla="*/ 0 w 310"/>
                <a:gd name="T7" fmla="*/ 430 h 573"/>
                <a:gd name="T8" fmla="*/ 0 w 310"/>
                <a:gd name="T9" fmla="*/ 573 h 573"/>
                <a:gd name="T10" fmla="*/ 310 w 310"/>
                <a:gd name="T11" fmla="*/ 287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40"/>
                  </a:lnTo>
                  <a:lnTo>
                    <a:pt x="0" y="287"/>
                  </a:lnTo>
                  <a:lnTo>
                    <a:pt x="0" y="430"/>
                  </a:lnTo>
                  <a:lnTo>
                    <a:pt x="0" y="573"/>
                  </a:lnTo>
                  <a:lnTo>
                    <a:pt x="310" y="28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grpSp>
        <p:nvGrpSpPr>
          <p:cNvPr id="5" name="组合 13"/>
          <p:cNvGrpSpPr/>
          <p:nvPr/>
        </p:nvGrpSpPr>
        <p:grpSpPr>
          <a:xfrm>
            <a:off x="3140932" y="3268267"/>
            <a:ext cx="1004888" cy="1875235"/>
            <a:chOff x="3140932" y="3268266"/>
            <a:chExt cx="1004888" cy="1875235"/>
          </a:xfrm>
          <a:solidFill>
            <a:schemeClr val="accent1"/>
          </a:solidFill>
        </p:grpSpPr>
        <p:sp>
          <p:nvSpPr>
            <p:cNvPr id="57" name="Freeform 56"/>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8" name="Freeform 57"/>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9" name="Freeform 58"/>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60" name="Freeform 59"/>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61" name="Freeform 60"/>
            <p:cNvSpPr/>
            <p:nvPr/>
          </p:nvSpPr>
          <p:spPr bwMode="auto">
            <a:xfrm>
              <a:off x="3471926" y="3433763"/>
              <a:ext cx="673894" cy="346472"/>
            </a:xfrm>
            <a:custGeom>
              <a:avLst/>
              <a:gdLst>
                <a:gd name="T0" fmla="*/ 0 w 566"/>
                <a:gd name="T1" fmla="*/ 291 h 291"/>
                <a:gd name="T2" fmla="*/ 566 w 566"/>
                <a:gd name="T3" fmla="*/ 291 h 291"/>
                <a:gd name="T4" fmla="*/ 275 w 566"/>
                <a:gd name="T5" fmla="*/ 0 h 291"/>
                <a:gd name="T6" fmla="*/ 0 w 566"/>
                <a:gd name="T7" fmla="*/ 0 h 291"/>
                <a:gd name="T8" fmla="*/ 0 w 566"/>
                <a:gd name="T9" fmla="*/ 291 h 291"/>
              </a:gdLst>
              <a:ahLst/>
              <a:cxnLst>
                <a:cxn ang="0">
                  <a:pos x="T0" y="T1"/>
                </a:cxn>
                <a:cxn ang="0">
                  <a:pos x="T2" y="T3"/>
                </a:cxn>
                <a:cxn ang="0">
                  <a:pos x="T4" y="T5"/>
                </a:cxn>
                <a:cxn ang="0">
                  <a:pos x="T6" y="T7"/>
                </a:cxn>
                <a:cxn ang="0">
                  <a:pos x="T8" y="T9"/>
                </a:cxn>
              </a:cxnLst>
              <a:rect l="0" t="0" r="r" b="b"/>
              <a:pathLst>
                <a:path w="566" h="291">
                  <a:moveTo>
                    <a:pt x="0" y="291"/>
                  </a:moveTo>
                  <a:lnTo>
                    <a:pt x="566" y="291"/>
                  </a:lnTo>
                  <a:lnTo>
                    <a:pt x="275" y="0"/>
                  </a:lnTo>
                  <a:lnTo>
                    <a:pt x="0" y="0"/>
                  </a:lnTo>
                  <a:lnTo>
                    <a:pt x="0" y="2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62" name="Freeform 61"/>
            <p:cNvSpPr/>
            <p:nvPr/>
          </p:nvSpPr>
          <p:spPr bwMode="auto">
            <a:xfrm>
              <a:off x="3471926" y="3433763"/>
              <a:ext cx="673894" cy="346472"/>
            </a:xfrm>
            <a:custGeom>
              <a:avLst/>
              <a:gdLst>
                <a:gd name="T0" fmla="*/ 0 w 566"/>
                <a:gd name="T1" fmla="*/ 291 h 291"/>
                <a:gd name="T2" fmla="*/ 566 w 566"/>
                <a:gd name="T3" fmla="*/ 291 h 291"/>
                <a:gd name="T4" fmla="*/ 275 w 566"/>
                <a:gd name="T5" fmla="*/ 0 h 291"/>
                <a:gd name="T6" fmla="*/ 0 w 566"/>
                <a:gd name="T7" fmla="*/ 0 h 291"/>
                <a:gd name="T8" fmla="*/ 0 w 566"/>
                <a:gd name="T9" fmla="*/ 291 h 291"/>
              </a:gdLst>
              <a:ahLst/>
              <a:cxnLst>
                <a:cxn ang="0">
                  <a:pos x="T0" y="T1"/>
                </a:cxn>
                <a:cxn ang="0">
                  <a:pos x="T2" y="T3"/>
                </a:cxn>
                <a:cxn ang="0">
                  <a:pos x="T4" y="T5"/>
                </a:cxn>
                <a:cxn ang="0">
                  <a:pos x="T6" y="T7"/>
                </a:cxn>
                <a:cxn ang="0">
                  <a:pos x="T8" y="T9"/>
                </a:cxn>
              </a:cxnLst>
              <a:rect l="0" t="0" r="r" b="b"/>
              <a:pathLst>
                <a:path w="566" h="291">
                  <a:moveTo>
                    <a:pt x="0" y="291"/>
                  </a:moveTo>
                  <a:lnTo>
                    <a:pt x="566" y="291"/>
                  </a:lnTo>
                  <a:lnTo>
                    <a:pt x="275" y="0"/>
                  </a:lnTo>
                  <a:lnTo>
                    <a:pt x="0" y="0"/>
                  </a:lnTo>
                  <a:lnTo>
                    <a:pt x="0" y="291"/>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63" name="Freeform 62"/>
            <p:cNvSpPr/>
            <p:nvPr/>
          </p:nvSpPr>
          <p:spPr bwMode="auto">
            <a:xfrm>
              <a:off x="3140932" y="3268266"/>
              <a:ext cx="373856" cy="682228"/>
            </a:xfrm>
            <a:custGeom>
              <a:avLst/>
              <a:gdLst>
                <a:gd name="T0" fmla="*/ 0 w 314"/>
                <a:gd name="T1" fmla="*/ 286 h 573"/>
                <a:gd name="T2" fmla="*/ 314 w 314"/>
                <a:gd name="T3" fmla="*/ 0 h 573"/>
                <a:gd name="T4" fmla="*/ 314 w 314"/>
                <a:gd name="T5" fmla="*/ 286 h 573"/>
                <a:gd name="T6" fmla="*/ 314 w 314"/>
                <a:gd name="T7" fmla="*/ 573 h 573"/>
                <a:gd name="T8" fmla="*/ 0 w 314"/>
                <a:gd name="T9" fmla="*/ 286 h 573"/>
              </a:gdLst>
              <a:ahLst/>
              <a:cxnLst>
                <a:cxn ang="0">
                  <a:pos x="T0" y="T1"/>
                </a:cxn>
                <a:cxn ang="0">
                  <a:pos x="T2" y="T3"/>
                </a:cxn>
                <a:cxn ang="0">
                  <a:pos x="T4" y="T5"/>
                </a:cxn>
                <a:cxn ang="0">
                  <a:pos x="T6" y="T7"/>
                </a:cxn>
                <a:cxn ang="0">
                  <a:pos x="T8" y="T9"/>
                </a:cxn>
              </a:cxnLst>
              <a:rect l="0" t="0" r="r" b="b"/>
              <a:pathLst>
                <a:path w="314" h="573">
                  <a:moveTo>
                    <a:pt x="0" y="286"/>
                  </a:moveTo>
                  <a:lnTo>
                    <a:pt x="314" y="0"/>
                  </a:lnTo>
                  <a:lnTo>
                    <a:pt x="314" y="286"/>
                  </a:lnTo>
                  <a:lnTo>
                    <a:pt x="314" y="573"/>
                  </a:lnTo>
                  <a:lnTo>
                    <a:pt x="0" y="2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64" name="Freeform 63"/>
            <p:cNvSpPr/>
            <p:nvPr/>
          </p:nvSpPr>
          <p:spPr bwMode="auto">
            <a:xfrm>
              <a:off x="3140932" y="3268266"/>
              <a:ext cx="373856" cy="682228"/>
            </a:xfrm>
            <a:custGeom>
              <a:avLst/>
              <a:gdLst>
                <a:gd name="T0" fmla="*/ 0 w 314"/>
                <a:gd name="T1" fmla="*/ 286 h 573"/>
                <a:gd name="T2" fmla="*/ 314 w 314"/>
                <a:gd name="T3" fmla="*/ 0 h 573"/>
                <a:gd name="T4" fmla="*/ 314 w 314"/>
                <a:gd name="T5" fmla="*/ 286 h 573"/>
                <a:gd name="T6" fmla="*/ 314 w 314"/>
                <a:gd name="T7" fmla="*/ 573 h 573"/>
                <a:gd name="T8" fmla="*/ 0 w 314"/>
                <a:gd name="T9" fmla="*/ 286 h 573"/>
              </a:gdLst>
              <a:ahLst/>
              <a:cxnLst>
                <a:cxn ang="0">
                  <a:pos x="T0" y="T1"/>
                </a:cxn>
                <a:cxn ang="0">
                  <a:pos x="T2" y="T3"/>
                </a:cxn>
                <a:cxn ang="0">
                  <a:pos x="T4" y="T5"/>
                </a:cxn>
                <a:cxn ang="0">
                  <a:pos x="T6" y="T7"/>
                </a:cxn>
                <a:cxn ang="0">
                  <a:pos x="T8" y="T9"/>
                </a:cxn>
              </a:cxnLst>
              <a:rect l="0" t="0" r="r" b="b"/>
              <a:pathLst>
                <a:path w="314" h="573">
                  <a:moveTo>
                    <a:pt x="0" y="286"/>
                  </a:moveTo>
                  <a:lnTo>
                    <a:pt x="314" y="0"/>
                  </a:lnTo>
                  <a:lnTo>
                    <a:pt x="314" y="286"/>
                  </a:lnTo>
                  <a:lnTo>
                    <a:pt x="314" y="573"/>
                  </a:lnTo>
                  <a:lnTo>
                    <a:pt x="0" y="286"/>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65" name="Freeform 64"/>
            <p:cNvSpPr>
              <a:spLocks noEditPoints="1"/>
            </p:cNvSpPr>
            <p:nvPr/>
          </p:nvSpPr>
          <p:spPr bwMode="auto">
            <a:xfrm>
              <a:off x="3140932" y="3268266"/>
              <a:ext cx="373856" cy="682228"/>
            </a:xfrm>
            <a:custGeom>
              <a:avLst/>
              <a:gdLst>
                <a:gd name="T0" fmla="*/ 0 w 314"/>
                <a:gd name="T1" fmla="*/ 286 h 573"/>
                <a:gd name="T2" fmla="*/ 314 w 314"/>
                <a:gd name="T3" fmla="*/ 573 h 573"/>
                <a:gd name="T4" fmla="*/ 314 w 314"/>
                <a:gd name="T5" fmla="*/ 573 h 573"/>
                <a:gd name="T6" fmla="*/ 0 w 314"/>
                <a:gd name="T7" fmla="*/ 286 h 573"/>
                <a:gd name="T8" fmla="*/ 314 w 314"/>
                <a:gd name="T9" fmla="*/ 0 h 573"/>
                <a:gd name="T10" fmla="*/ 0 w 314"/>
                <a:gd name="T11" fmla="*/ 286 h 573"/>
                <a:gd name="T12" fmla="*/ 314 w 314"/>
                <a:gd name="T13" fmla="*/ 0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0" y="286"/>
                  </a:moveTo>
                  <a:lnTo>
                    <a:pt x="314" y="573"/>
                  </a:lnTo>
                  <a:lnTo>
                    <a:pt x="314" y="573"/>
                  </a:lnTo>
                  <a:lnTo>
                    <a:pt x="0" y="286"/>
                  </a:lnTo>
                  <a:close/>
                  <a:moveTo>
                    <a:pt x="314" y="0"/>
                  </a:moveTo>
                  <a:lnTo>
                    <a:pt x="0" y="286"/>
                  </a:lnTo>
                  <a:lnTo>
                    <a:pt x="314" y="0"/>
                  </a:lnTo>
                  <a:lnTo>
                    <a:pt x="3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66" name="Freeform 65"/>
            <p:cNvSpPr>
              <a:spLocks noEditPoints="1"/>
            </p:cNvSpPr>
            <p:nvPr/>
          </p:nvSpPr>
          <p:spPr bwMode="auto">
            <a:xfrm>
              <a:off x="3140932" y="3268266"/>
              <a:ext cx="373856" cy="682228"/>
            </a:xfrm>
            <a:custGeom>
              <a:avLst/>
              <a:gdLst>
                <a:gd name="T0" fmla="*/ 0 w 314"/>
                <a:gd name="T1" fmla="*/ 286 h 573"/>
                <a:gd name="T2" fmla="*/ 314 w 314"/>
                <a:gd name="T3" fmla="*/ 573 h 573"/>
                <a:gd name="T4" fmla="*/ 314 w 314"/>
                <a:gd name="T5" fmla="*/ 573 h 573"/>
                <a:gd name="T6" fmla="*/ 0 w 314"/>
                <a:gd name="T7" fmla="*/ 286 h 573"/>
                <a:gd name="T8" fmla="*/ 314 w 314"/>
                <a:gd name="T9" fmla="*/ 0 h 573"/>
                <a:gd name="T10" fmla="*/ 0 w 314"/>
                <a:gd name="T11" fmla="*/ 286 h 573"/>
                <a:gd name="T12" fmla="*/ 314 w 314"/>
                <a:gd name="T13" fmla="*/ 0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0" y="286"/>
                  </a:moveTo>
                  <a:lnTo>
                    <a:pt x="314" y="573"/>
                  </a:lnTo>
                  <a:lnTo>
                    <a:pt x="314" y="573"/>
                  </a:lnTo>
                  <a:lnTo>
                    <a:pt x="0" y="286"/>
                  </a:lnTo>
                  <a:moveTo>
                    <a:pt x="314" y="0"/>
                  </a:moveTo>
                  <a:lnTo>
                    <a:pt x="0" y="286"/>
                  </a:lnTo>
                  <a:lnTo>
                    <a:pt x="314" y="0"/>
                  </a:lnTo>
                  <a:lnTo>
                    <a:pt x="31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68" name="Freeform 67"/>
            <p:cNvSpPr/>
            <p:nvPr/>
          </p:nvSpPr>
          <p:spPr bwMode="auto">
            <a:xfrm>
              <a:off x="3514788" y="3433763"/>
              <a:ext cx="631031" cy="346472"/>
            </a:xfrm>
            <a:custGeom>
              <a:avLst/>
              <a:gdLst>
                <a:gd name="T0" fmla="*/ 239 w 530"/>
                <a:gd name="T1" fmla="*/ 0 h 291"/>
                <a:gd name="T2" fmla="*/ 0 w 530"/>
                <a:gd name="T3" fmla="*/ 0 h 291"/>
                <a:gd name="T4" fmla="*/ 0 w 530"/>
                <a:gd name="T5" fmla="*/ 147 h 291"/>
                <a:gd name="T6" fmla="*/ 0 w 530"/>
                <a:gd name="T7" fmla="*/ 291 h 291"/>
                <a:gd name="T8" fmla="*/ 530 w 530"/>
                <a:gd name="T9" fmla="*/ 291 h 291"/>
                <a:gd name="T10" fmla="*/ 239 w 530"/>
                <a:gd name="T11" fmla="*/ 0 h 291"/>
              </a:gdLst>
              <a:ahLst/>
              <a:cxnLst>
                <a:cxn ang="0">
                  <a:pos x="T0" y="T1"/>
                </a:cxn>
                <a:cxn ang="0">
                  <a:pos x="T2" y="T3"/>
                </a:cxn>
                <a:cxn ang="0">
                  <a:pos x="T4" y="T5"/>
                </a:cxn>
                <a:cxn ang="0">
                  <a:pos x="T6" y="T7"/>
                </a:cxn>
                <a:cxn ang="0">
                  <a:pos x="T8" y="T9"/>
                </a:cxn>
                <a:cxn ang="0">
                  <a:pos x="T10" y="T11"/>
                </a:cxn>
              </a:cxnLst>
              <a:rect l="0" t="0" r="r" b="b"/>
              <a:pathLst>
                <a:path w="530" h="291">
                  <a:moveTo>
                    <a:pt x="239" y="0"/>
                  </a:moveTo>
                  <a:lnTo>
                    <a:pt x="0" y="0"/>
                  </a:lnTo>
                  <a:lnTo>
                    <a:pt x="0" y="147"/>
                  </a:lnTo>
                  <a:lnTo>
                    <a:pt x="0" y="291"/>
                  </a:lnTo>
                  <a:lnTo>
                    <a:pt x="530" y="291"/>
                  </a:lnTo>
                  <a:lnTo>
                    <a:pt x="239"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nvGrpSpPr>
            <p:cNvPr id="6" name="组合 8"/>
            <p:cNvGrpSpPr/>
            <p:nvPr/>
          </p:nvGrpSpPr>
          <p:grpSpPr>
            <a:xfrm>
              <a:off x="3140932" y="3268266"/>
              <a:ext cx="1004887" cy="682228"/>
              <a:chOff x="3140932" y="3268266"/>
              <a:chExt cx="1004887" cy="682228"/>
            </a:xfrm>
            <a:grpFill/>
          </p:grpSpPr>
          <p:sp>
            <p:nvSpPr>
              <p:cNvPr id="67" name="Freeform 66"/>
              <p:cNvSpPr/>
              <p:nvPr/>
            </p:nvSpPr>
            <p:spPr bwMode="auto">
              <a:xfrm>
                <a:off x="3514788" y="3433763"/>
                <a:ext cx="631031" cy="346472"/>
              </a:xfrm>
              <a:custGeom>
                <a:avLst/>
                <a:gdLst>
                  <a:gd name="T0" fmla="*/ 239 w 530"/>
                  <a:gd name="T1" fmla="*/ 0 h 291"/>
                  <a:gd name="T2" fmla="*/ 0 w 530"/>
                  <a:gd name="T3" fmla="*/ 0 h 291"/>
                  <a:gd name="T4" fmla="*/ 0 w 530"/>
                  <a:gd name="T5" fmla="*/ 147 h 291"/>
                  <a:gd name="T6" fmla="*/ 0 w 530"/>
                  <a:gd name="T7" fmla="*/ 291 h 291"/>
                  <a:gd name="T8" fmla="*/ 530 w 530"/>
                  <a:gd name="T9" fmla="*/ 291 h 291"/>
                  <a:gd name="T10" fmla="*/ 239 w 530"/>
                  <a:gd name="T11" fmla="*/ 0 h 291"/>
                </a:gdLst>
                <a:ahLst/>
                <a:cxnLst>
                  <a:cxn ang="0">
                    <a:pos x="T0" y="T1"/>
                  </a:cxn>
                  <a:cxn ang="0">
                    <a:pos x="T2" y="T3"/>
                  </a:cxn>
                  <a:cxn ang="0">
                    <a:pos x="T4" y="T5"/>
                  </a:cxn>
                  <a:cxn ang="0">
                    <a:pos x="T6" y="T7"/>
                  </a:cxn>
                  <a:cxn ang="0">
                    <a:pos x="T8" y="T9"/>
                  </a:cxn>
                  <a:cxn ang="0">
                    <a:pos x="T10" y="T11"/>
                  </a:cxn>
                </a:cxnLst>
                <a:rect l="0" t="0" r="r" b="b"/>
                <a:pathLst>
                  <a:path w="530" h="291">
                    <a:moveTo>
                      <a:pt x="239" y="0"/>
                    </a:moveTo>
                    <a:lnTo>
                      <a:pt x="0" y="0"/>
                    </a:lnTo>
                    <a:lnTo>
                      <a:pt x="0" y="147"/>
                    </a:lnTo>
                    <a:lnTo>
                      <a:pt x="0" y="291"/>
                    </a:lnTo>
                    <a:lnTo>
                      <a:pt x="530" y="291"/>
                    </a:lnTo>
                    <a:lnTo>
                      <a:pt x="2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69" name="Freeform 68"/>
              <p:cNvSpPr/>
              <p:nvPr/>
            </p:nvSpPr>
            <p:spPr bwMode="auto">
              <a:xfrm>
                <a:off x="3140932" y="3268266"/>
                <a:ext cx="373856" cy="682228"/>
              </a:xfrm>
              <a:custGeom>
                <a:avLst/>
                <a:gdLst>
                  <a:gd name="T0" fmla="*/ 314 w 314"/>
                  <a:gd name="T1" fmla="*/ 0 h 573"/>
                  <a:gd name="T2" fmla="*/ 0 w 314"/>
                  <a:gd name="T3" fmla="*/ 286 h 573"/>
                  <a:gd name="T4" fmla="*/ 314 w 314"/>
                  <a:gd name="T5" fmla="*/ 573 h 573"/>
                  <a:gd name="T6" fmla="*/ 314 w 314"/>
                  <a:gd name="T7" fmla="*/ 430 h 573"/>
                  <a:gd name="T8" fmla="*/ 314 w 314"/>
                  <a:gd name="T9" fmla="*/ 286 h 573"/>
                  <a:gd name="T10" fmla="*/ 314 w 314"/>
                  <a:gd name="T11" fmla="*/ 139 h 573"/>
                  <a:gd name="T12" fmla="*/ 314 w 314"/>
                  <a:gd name="T13" fmla="*/ 139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314" y="0"/>
                    </a:moveTo>
                    <a:lnTo>
                      <a:pt x="0" y="286"/>
                    </a:lnTo>
                    <a:lnTo>
                      <a:pt x="314" y="573"/>
                    </a:lnTo>
                    <a:lnTo>
                      <a:pt x="314" y="430"/>
                    </a:lnTo>
                    <a:lnTo>
                      <a:pt x="314" y="286"/>
                    </a:lnTo>
                    <a:lnTo>
                      <a:pt x="314" y="139"/>
                    </a:lnTo>
                    <a:lnTo>
                      <a:pt x="314" y="139"/>
                    </a:lnTo>
                    <a:lnTo>
                      <a:pt x="3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sp>
          <p:nvSpPr>
            <p:cNvPr id="70" name="Freeform 69"/>
            <p:cNvSpPr/>
            <p:nvPr/>
          </p:nvSpPr>
          <p:spPr bwMode="auto">
            <a:xfrm>
              <a:off x="3140932" y="3268266"/>
              <a:ext cx="373856" cy="682228"/>
            </a:xfrm>
            <a:custGeom>
              <a:avLst/>
              <a:gdLst>
                <a:gd name="T0" fmla="*/ 314 w 314"/>
                <a:gd name="T1" fmla="*/ 0 h 573"/>
                <a:gd name="T2" fmla="*/ 0 w 314"/>
                <a:gd name="T3" fmla="*/ 286 h 573"/>
                <a:gd name="T4" fmla="*/ 314 w 314"/>
                <a:gd name="T5" fmla="*/ 573 h 573"/>
                <a:gd name="T6" fmla="*/ 314 w 314"/>
                <a:gd name="T7" fmla="*/ 430 h 573"/>
                <a:gd name="T8" fmla="*/ 314 w 314"/>
                <a:gd name="T9" fmla="*/ 286 h 573"/>
                <a:gd name="T10" fmla="*/ 314 w 314"/>
                <a:gd name="T11" fmla="*/ 139 h 573"/>
                <a:gd name="T12" fmla="*/ 314 w 314"/>
                <a:gd name="T13" fmla="*/ 139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314" y="0"/>
                  </a:moveTo>
                  <a:lnTo>
                    <a:pt x="0" y="286"/>
                  </a:lnTo>
                  <a:lnTo>
                    <a:pt x="314" y="573"/>
                  </a:lnTo>
                  <a:lnTo>
                    <a:pt x="314" y="430"/>
                  </a:lnTo>
                  <a:lnTo>
                    <a:pt x="314" y="286"/>
                  </a:lnTo>
                  <a:lnTo>
                    <a:pt x="314" y="139"/>
                  </a:lnTo>
                  <a:lnTo>
                    <a:pt x="314" y="139"/>
                  </a:lnTo>
                  <a:lnTo>
                    <a:pt x="31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sp>
        <p:nvSpPr>
          <p:cNvPr id="46" name="Freeform 45"/>
          <p:cNvSpPr/>
          <p:nvPr/>
        </p:nvSpPr>
        <p:spPr bwMode="auto">
          <a:xfrm>
            <a:off x="5064983" y="2752727"/>
            <a:ext cx="345281" cy="2390775"/>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73" tIns="34287" rIns="68573" bIns="34287" numCol="1" anchor="t" anchorCtr="0" compatLnSpc="1"/>
          <a:lstStyle/>
          <a:p>
            <a:endParaRPr lang="en-US" sz="1100" dirty="0">
              <a:ea typeface="微软雅黑" panose="020B0503020204020204" pitchFamily="34" charset="-122"/>
            </a:endParaRPr>
          </a:p>
        </p:txBody>
      </p:sp>
      <p:sp>
        <p:nvSpPr>
          <p:cNvPr id="48" name="Freeform 47"/>
          <p:cNvSpPr/>
          <p:nvPr/>
        </p:nvSpPr>
        <p:spPr bwMode="auto">
          <a:xfrm>
            <a:off x="5064983" y="2752727"/>
            <a:ext cx="345281" cy="2390775"/>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73" tIns="34287" rIns="68573" bIns="34287" numCol="1" anchor="t" anchorCtr="0" compatLnSpc="1"/>
          <a:lstStyle/>
          <a:p>
            <a:endParaRPr lang="en-US" sz="1100" dirty="0">
              <a:ea typeface="微软雅黑" panose="020B0503020204020204" pitchFamily="34" charset="-122"/>
            </a:endParaRPr>
          </a:p>
        </p:txBody>
      </p:sp>
      <p:sp>
        <p:nvSpPr>
          <p:cNvPr id="50" name="Freeform 49"/>
          <p:cNvSpPr/>
          <p:nvPr/>
        </p:nvSpPr>
        <p:spPr bwMode="auto">
          <a:xfrm>
            <a:off x="5064983" y="2752726"/>
            <a:ext cx="777478" cy="345281"/>
          </a:xfrm>
          <a:custGeom>
            <a:avLst/>
            <a:gdLst>
              <a:gd name="T0" fmla="*/ 653 w 653"/>
              <a:gd name="T1" fmla="*/ 290 h 290"/>
              <a:gd name="T2" fmla="*/ 0 w 653"/>
              <a:gd name="T3" fmla="*/ 290 h 290"/>
              <a:gd name="T4" fmla="*/ 290 w 653"/>
              <a:gd name="T5" fmla="*/ 0 h 290"/>
              <a:gd name="T6" fmla="*/ 653 w 653"/>
              <a:gd name="T7" fmla="*/ 0 h 290"/>
              <a:gd name="T8" fmla="*/ 653 w 653"/>
              <a:gd name="T9" fmla="*/ 290 h 290"/>
            </a:gdLst>
            <a:ahLst/>
            <a:cxnLst>
              <a:cxn ang="0">
                <a:pos x="T0" y="T1"/>
              </a:cxn>
              <a:cxn ang="0">
                <a:pos x="T2" y="T3"/>
              </a:cxn>
              <a:cxn ang="0">
                <a:pos x="T4" y="T5"/>
              </a:cxn>
              <a:cxn ang="0">
                <a:pos x="T6" y="T7"/>
              </a:cxn>
              <a:cxn ang="0">
                <a:pos x="T8" y="T9"/>
              </a:cxn>
            </a:cxnLst>
            <a:rect l="0" t="0" r="r" b="b"/>
            <a:pathLst>
              <a:path w="653" h="290">
                <a:moveTo>
                  <a:pt x="653" y="290"/>
                </a:moveTo>
                <a:lnTo>
                  <a:pt x="0" y="290"/>
                </a:lnTo>
                <a:lnTo>
                  <a:pt x="290" y="0"/>
                </a:lnTo>
                <a:lnTo>
                  <a:pt x="653" y="0"/>
                </a:lnTo>
                <a:lnTo>
                  <a:pt x="653"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73" tIns="34287" rIns="68573" bIns="34287" numCol="1" anchor="t" anchorCtr="0" compatLnSpc="1"/>
          <a:lstStyle/>
          <a:p>
            <a:endParaRPr lang="en-US" sz="1100" dirty="0">
              <a:ea typeface="微软雅黑" panose="020B0503020204020204" pitchFamily="34" charset="-122"/>
            </a:endParaRPr>
          </a:p>
        </p:txBody>
      </p:sp>
      <p:sp>
        <p:nvSpPr>
          <p:cNvPr id="52" name="Freeform 51"/>
          <p:cNvSpPr/>
          <p:nvPr/>
        </p:nvSpPr>
        <p:spPr bwMode="auto">
          <a:xfrm>
            <a:off x="5804360" y="2586038"/>
            <a:ext cx="369094" cy="682228"/>
          </a:xfrm>
          <a:custGeom>
            <a:avLst/>
            <a:gdLst>
              <a:gd name="T0" fmla="*/ 310 w 310"/>
              <a:gd name="T1" fmla="*/ 287 h 573"/>
              <a:gd name="T2" fmla="*/ 0 w 310"/>
              <a:gd name="T3" fmla="*/ 0 h 573"/>
              <a:gd name="T4" fmla="*/ 0 w 310"/>
              <a:gd name="T5" fmla="*/ 287 h 573"/>
              <a:gd name="T6" fmla="*/ 0 w 310"/>
              <a:gd name="T7" fmla="*/ 573 h 573"/>
              <a:gd name="T8" fmla="*/ 310 w 310"/>
              <a:gd name="T9" fmla="*/ 287 h 573"/>
            </a:gdLst>
            <a:ahLst/>
            <a:cxnLst>
              <a:cxn ang="0">
                <a:pos x="T0" y="T1"/>
              </a:cxn>
              <a:cxn ang="0">
                <a:pos x="T2" y="T3"/>
              </a:cxn>
              <a:cxn ang="0">
                <a:pos x="T4" y="T5"/>
              </a:cxn>
              <a:cxn ang="0">
                <a:pos x="T6" y="T7"/>
              </a:cxn>
              <a:cxn ang="0">
                <a:pos x="T8" y="T9"/>
              </a:cxn>
            </a:cxnLst>
            <a:rect l="0" t="0" r="r" b="b"/>
            <a:pathLst>
              <a:path w="310" h="573">
                <a:moveTo>
                  <a:pt x="310" y="287"/>
                </a:moveTo>
                <a:lnTo>
                  <a:pt x="0" y="0"/>
                </a:lnTo>
                <a:lnTo>
                  <a:pt x="0" y="287"/>
                </a:lnTo>
                <a:lnTo>
                  <a:pt x="0" y="573"/>
                </a:lnTo>
                <a:lnTo>
                  <a:pt x="310" y="2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73" tIns="34287" rIns="68573" bIns="34287" numCol="1" anchor="t" anchorCtr="0" compatLnSpc="1"/>
          <a:lstStyle/>
          <a:p>
            <a:endParaRPr lang="en-US" sz="1100" dirty="0">
              <a:ea typeface="微软雅黑" panose="020B0503020204020204" pitchFamily="34" charset="-122"/>
            </a:endParaRPr>
          </a:p>
        </p:txBody>
      </p:sp>
      <p:sp>
        <p:nvSpPr>
          <p:cNvPr id="54" name="Freeform 53"/>
          <p:cNvSpPr/>
          <p:nvPr/>
        </p:nvSpPr>
        <p:spPr bwMode="auto">
          <a:xfrm>
            <a:off x="5064982" y="2752726"/>
            <a:ext cx="739378" cy="345281"/>
          </a:xfrm>
          <a:custGeom>
            <a:avLst/>
            <a:gdLst>
              <a:gd name="T0" fmla="*/ 621 w 621"/>
              <a:gd name="T1" fmla="*/ 0 h 290"/>
              <a:gd name="T2" fmla="*/ 290 w 621"/>
              <a:gd name="T3" fmla="*/ 0 h 290"/>
              <a:gd name="T4" fmla="*/ 0 w 621"/>
              <a:gd name="T5" fmla="*/ 290 h 290"/>
              <a:gd name="T6" fmla="*/ 621 w 621"/>
              <a:gd name="T7" fmla="*/ 290 h 290"/>
              <a:gd name="T8" fmla="*/ 621 w 621"/>
              <a:gd name="T9" fmla="*/ 147 h 290"/>
              <a:gd name="T10" fmla="*/ 621 w 621"/>
              <a:gd name="T11" fmla="*/ 0 h 290"/>
            </a:gdLst>
            <a:ahLst/>
            <a:cxnLst>
              <a:cxn ang="0">
                <a:pos x="T0" y="T1"/>
              </a:cxn>
              <a:cxn ang="0">
                <a:pos x="T2" y="T3"/>
              </a:cxn>
              <a:cxn ang="0">
                <a:pos x="T4" y="T5"/>
              </a:cxn>
              <a:cxn ang="0">
                <a:pos x="T6" y="T7"/>
              </a:cxn>
              <a:cxn ang="0">
                <a:pos x="T8" y="T9"/>
              </a:cxn>
              <a:cxn ang="0">
                <a:pos x="T10" y="T11"/>
              </a:cxn>
            </a:cxnLst>
            <a:rect l="0" t="0" r="r" b="b"/>
            <a:pathLst>
              <a:path w="621" h="290">
                <a:moveTo>
                  <a:pt x="621" y="0"/>
                </a:moveTo>
                <a:lnTo>
                  <a:pt x="290" y="0"/>
                </a:lnTo>
                <a:lnTo>
                  <a:pt x="0" y="290"/>
                </a:lnTo>
                <a:lnTo>
                  <a:pt x="621" y="290"/>
                </a:lnTo>
                <a:lnTo>
                  <a:pt x="621" y="147"/>
                </a:lnTo>
                <a:lnTo>
                  <a:pt x="6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73" tIns="34287" rIns="68573" bIns="34287" numCol="1" anchor="t" anchorCtr="0" compatLnSpc="1"/>
          <a:lstStyle/>
          <a:p>
            <a:endParaRPr lang="en-US" sz="1100" dirty="0">
              <a:ea typeface="微软雅黑" panose="020B0503020204020204" pitchFamily="34" charset="-122"/>
            </a:endParaRPr>
          </a:p>
        </p:txBody>
      </p:sp>
      <p:sp>
        <p:nvSpPr>
          <p:cNvPr id="56" name="Freeform 55"/>
          <p:cNvSpPr/>
          <p:nvPr/>
        </p:nvSpPr>
        <p:spPr bwMode="auto">
          <a:xfrm>
            <a:off x="5804360" y="2586038"/>
            <a:ext cx="369094" cy="682228"/>
          </a:xfrm>
          <a:custGeom>
            <a:avLst/>
            <a:gdLst>
              <a:gd name="T0" fmla="*/ 0 w 310"/>
              <a:gd name="T1" fmla="*/ 0 h 573"/>
              <a:gd name="T2" fmla="*/ 0 w 310"/>
              <a:gd name="T3" fmla="*/ 140 h 573"/>
              <a:gd name="T4" fmla="*/ 0 w 310"/>
              <a:gd name="T5" fmla="*/ 287 h 573"/>
              <a:gd name="T6" fmla="*/ 0 w 310"/>
              <a:gd name="T7" fmla="*/ 430 h 573"/>
              <a:gd name="T8" fmla="*/ 0 w 310"/>
              <a:gd name="T9" fmla="*/ 573 h 573"/>
              <a:gd name="T10" fmla="*/ 310 w 310"/>
              <a:gd name="T11" fmla="*/ 287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40"/>
                </a:lnTo>
                <a:lnTo>
                  <a:pt x="0" y="287"/>
                </a:lnTo>
                <a:lnTo>
                  <a:pt x="0" y="430"/>
                </a:lnTo>
                <a:lnTo>
                  <a:pt x="0" y="573"/>
                </a:lnTo>
                <a:lnTo>
                  <a:pt x="310" y="28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73" tIns="34287" rIns="68573" bIns="34287" numCol="1" anchor="t" anchorCtr="0" compatLnSpc="1"/>
          <a:lstStyle/>
          <a:p>
            <a:endParaRPr lang="en-US" sz="1100" dirty="0">
              <a:ea typeface="微软雅黑" panose="020B0503020204020204" pitchFamily="34" charset="-122"/>
            </a:endParaRPr>
          </a:p>
        </p:txBody>
      </p:sp>
      <p:grpSp>
        <p:nvGrpSpPr>
          <p:cNvPr id="7" name="Group 4"/>
          <p:cNvGrpSpPr>
            <a:grpSpLocks noChangeAspect="1"/>
          </p:cNvGrpSpPr>
          <p:nvPr/>
        </p:nvGrpSpPr>
        <p:grpSpPr bwMode="auto">
          <a:xfrm>
            <a:off x="6319676" y="2673718"/>
            <a:ext cx="313998" cy="667016"/>
            <a:chOff x="5303" y="1589"/>
            <a:chExt cx="515" cy="1094"/>
          </a:xfrm>
        </p:grpSpPr>
        <p:sp>
          <p:nvSpPr>
            <p:cNvPr id="72" name="Oval 5"/>
            <p:cNvSpPr>
              <a:spLocks noChangeArrowheads="1"/>
            </p:cNvSpPr>
            <p:nvPr/>
          </p:nvSpPr>
          <p:spPr bwMode="auto">
            <a:xfrm>
              <a:off x="5303" y="1589"/>
              <a:ext cx="515" cy="511"/>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73" name="Freeform 6"/>
            <p:cNvSpPr/>
            <p:nvPr/>
          </p:nvSpPr>
          <p:spPr bwMode="auto">
            <a:xfrm>
              <a:off x="5480" y="2050"/>
              <a:ext cx="161" cy="633"/>
            </a:xfrm>
            <a:custGeom>
              <a:avLst/>
              <a:gdLst>
                <a:gd name="T0" fmla="*/ 67 w 67"/>
                <a:gd name="T1" fmla="*/ 0 h 266"/>
                <a:gd name="T2" fmla="*/ 67 w 67"/>
                <a:gd name="T3" fmla="*/ 233 h 266"/>
                <a:gd name="T4" fmla="*/ 34 w 67"/>
                <a:gd name="T5" fmla="*/ 266 h 266"/>
                <a:gd name="T6" fmla="*/ 34 w 67"/>
                <a:gd name="T7" fmla="*/ 266 h 266"/>
                <a:gd name="T8" fmla="*/ 0 w 67"/>
                <a:gd name="T9" fmla="*/ 233 h 266"/>
                <a:gd name="T10" fmla="*/ 0 w 67"/>
                <a:gd name="T11" fmla="*/ 0 h 266"/>
                <a:gd name="T12" fmla="*/ 67 w 67"/>
                <a:gd name="T13" fmla="*/ 0 h 266"/>
              </a:gdLst>
              <a:ahLst/>
              <a:cxnLst>
                <a:cxn ang="0">
                  <a:pos x="T0" y="T1"/>
                </a:cxn>
                <a:cxn ang="0">
                  <a:pos x="T2" y="T3"/>
                </a:cxn>
                <a:cxn ang="0">
                  <a:pos x="T4" y="T5"/>
                </a:cxn>
                <a:cxn ang="0">
                  <a:pos x="T6" y="T7"/>
                </a:cxn>
                <a:cxn ang="0">
                  <a:pos x="T8" y="T9"/>
                </a:cxn>
                <a:cxn ang="0">
                  <a:pos x="T10" y="T11"/>
                </a:cxn>
                <a:cxn ang="0">
                  <a:pos x="T12" y="T13"/>
                </a:cxn>
              </a:cxnLst>
              <a:rect l="0" t="0" r="r" b="b"/>
              <a:pathLst>
                <a:path w="67" h="266">
                  <a:moveTo>
                    <a:pt x="67" y="0"/>
                  </a:moveTo>
                  <a:cubicBezTo>
                    <a:pt x="67" y="233"/>
                    <a:pt x="67" y="233"/>
                    <a:pt x="67" y="233"/>
                  </a:cubicBezTo>
                  <a:cubicBezTo>
                    <a:pt x="67" y="251"/>
                    <a:pt x="52" y="266"/>
                    <a:pt x="34" y="266"/>
                  </a:cubicBezTo>
                  <a:cubicBezTo>
                    <a:pt x="34" y="266"/>
                    <a:pt x="34" y="266"/>
                    <a:pt x="34" y="266"/>
                  </a:cubicBezTo>
                  <a:cubicBezTo>
                    <a:pt x="15" y="266"/>
                    <a:pt x="0" y="251"/>
                    <a:pt x="0" y="233"/>
                  </a:cubicBezTo>
                  <a:cubicBezTo>
                    <a:pt x="0" y="0"/>
                    <a:pt x="0" y="0"/>
                    <a:pt x="0" y="0"/>
                  </a:cubicBezTo>
                  <a:lnTo>
                    <a:pt x="67"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74" name="Oval 7"/>
            <p:cNvSpPr>
              <a:spLocks noChangeArrowheads="1"/>
            </p:cNvSpPr>
            <p:nvPr/>
          </p:nvSpPr>
          <p:spPr bwMode="auto">
            <a:xfrm>
              <a:off x="5416" y="1704"/>
              <a:ext cx="289" cy="285"/>
            </a:xfrm>
            <a:prstGeom prst="ellipse">
              <a:avLst/>
            </a:pr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75" name="Freeform 8"/>
            <p:cNvSpPr/>
            <p:nvPr/>
          </p:nvSpPr>
          <p:spPr bwMode="auto">
            <a:xfrm>
              <a:off x="5548" y="2416"/>
              <a:ext cx="220" cy="160"/>
            </a:xfrm>
            <a:custGeom>
              <a:avLst/>
              <a:gdLst>
                <a:gd name="T0" fmla="*/ 20 w 92"/>
                <a:gd name="T1" fmla="*/ 0 h 67"/>
                <a:gd name="T2" fmla="*/ 71 w 92"/>
                <a:gd name="T3" fmla="*/ 0 h 67"/>
                <a:gd name="T4" fmla="*/ 92 w 92"/>
                <a:gd name="T5" fmla="*/ 21 h 67"/>
                <a:gd name="T6" fmla="*/ 92 w 92"/>
                <a:gd name="T7" fmla="*/ 46 h 67"/>
                <a:gd name="T8" fmla="*/ 71 w 92"/>
                <a:gd name="T9" fmla="*/ 67 h 67"/>
                <a:gd name="T10" fmla="*/ 20 w 92"/>
                <a:gd name="T11" fmla="*/ 67 h 67"/>
                <a:gd name="T12" fmla="*/ 0 w 92"/>
                <a:gd name="T13" fmla="*/ 46 h 67"/>
                <a:gd name="T14" fmla="*/ 0 w 92"/>
                <a:gd name="T15" fmla="*/ 21 h 67"/>
                <a:gd name="T16" fmla="*/ 20 w 92"/>
                <a:gd name="T1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7">
                  <a:moveTo>
                    <a:pt x="20" y="0"/>
                  </a:moveTo>
                  <a:cubicBezTo>
                    <a:pt x="71" y="0"/>
                    <a:pt x="71" y="0"/>
                    <a:pt x="71" y="0"/>
                  </a:cubicBezTo>
                  <a:cubicBezTo>
                    <a:pt x="83" y="0"/>
                    <a:pt x="92" y="10"/>
                    <a:pt x="92" y="21"/>
                  </a:cubicBezTo>
                  <a:cubicBezTo>
                    <a:pt x="92" y="46"/>
                    <a:pt x="92" y="46"/>
                    <a:pt x="92" y="46"/>
                  </a:cubicBezTo>
                  <a:cubicBezTo>
                    <a:pt x="92" y="57"/>
                    <a:pt x="83" y="67"/>
                    <a:pt x="71" y="67"/>
                  </a:cubicBezTo>
                  <a:cubicBezTo>
                    <a:pt x="20" y="67"/>
                    <a:pt x="20" y="67"/>
                    <a:pt x="20" y="67"/>
                  </a:cubicBezTo>
                  <a:cubicBezTo>
                    <a:pt x="9" y="67"/>
                    <a:pt x="0" y="57"/>
                    <a:pt x="0" y="46"/>
                  </a:cubicBezTo>
                  <a:cubicBezTo>
                    <a:pt x="0" y="21"/>
                    <a:pt x="0" y="21"/>
                    <a:pt x="0" y="21"/>
                  </a:cubicBezTo>
                  <a:cubicBezTo>
                    <a:pt x="0" y="10"/>
                    <a:pt x="9" y="0"/>
                    <a:pt x="2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76" name="Freeform 9"/>
            <p:cNvSpPr/>
            <p:nvPr/>
          </p:nvSpPr>
          <p:spPr bwMode="auto">
            <a:xfrm>
              <a:off x="5548" y="2233"/>
              <a:ext cx="220" cy="157"/>
            </a:xfrm>
            <a:custGeom>
              <a:avLst/>
              <a:gdLst>
                <a:gd name="T0" fmla="*/ 20 w 92"/>
                <a:gd name="T1" fmla="*/ 0 h 66"/>
                <a:gd name="T2" fmla="*/ 71 w 92"/>
                <a:gd name="T3" fmla="*/ 0 h 66"/>
                <a:gd name="T4" fmla="*/ 92 w 92"/>
                <a:gd name="T5" fmla="*/ 20 h 66"/>
                <a:gd name="T6" fmla="*/ 92 w 92"/>
                <a:gd name="T7" fmla="*/ 46 h 66"/>
                <a:gd name="T8" fmla="*/ 71 w 92"/>
                <a:gd name="T9" fmla="*/ 66 h 66"/>
                <a:gd name="T10" fmla="*/ 20 w 92"/>
                <a:gd name="T11" fmla="*/ 66 h 66"/>
                <a:gd name="T12" fmla="*/ 0 w 92"/>
                <a:gd name="T13" fmla="*/ 46 h 66"/>
                <a:gd name="T14" fmla="*/ 0 w 92"/>
                <a:gd name="T15" fmla="*/ 20 h 66"/>
                <a:gd name="T16" fmla="*/ 20 w 92"/>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6">
                  <a:moveTo>
                    <a:pt x="20" y="0"/>
                  </a:moveTo>
                  <a:cubicBezTo>
                    <a:pt x="71" y="0"/>
                    <a:pt x="71" y="0"/>
                    <a:pt x="71" y="0"/>
                  </a:cubicBezTo>
                  <a:cubicBezTo>
                    <a:pt x="83" y="0"/>
                    <a:pt x="92" y="9"/>
                    <a:pt x="92" y="20"/>
                  </a:cubicBezTo>
                  <a:cubicBezTo>
                    <a:pt x="92" y="46"/>
                    <a:pt x="92" y="46"/>
                    <a:pt x="92" y="46"/>
                  </a:cubicBezTo>
                  <a:cubicBezTo>
                    <a:pt x="92" y="57"/>
                    <a:pt x="83" y="66"/>
                    <a:pt x="71" y="66"/>
                  </a:cubicBezTo>
                  <a:cubicBezTo>
                    <a:pt x="20" y="66"/>
                    <a:pt x="20" y="66"/>
                    <a:pt x="20" y="66"/>
                  </a:cubicBezTo>
                  <a:cubicBezTo>
                    <a:pt x="9" y="66"/>
                    <a:pt x="0" y="57"/>
                    <a:pt x="0" y="46"/>
                  </a:cubicBezTo>
                  <a:cubicBezTo>
                    <a:pt x="0" y="20"/>
                    <a:pt x="0" y="20"/>
                    <a:pt x="0" y="20"/>
                  </a:cubicBezTo>
                  <a:cubicBezTo>
                    <a:pt x="0" y="9"/>
                    <a:pt x="9" y="0"/>
                    <a:pt x="2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grpSp>
      <p:grpSp>
        <p:nvGrpSpPr>
          <p:cNvPr id="8" name="Group 12"/>
          <p:cNvGrpSpPr>
            <a:grpSpLocks noChangeAspect="1"/>
          </p:cNvGrpSpPr>
          <p:nvPr/>
        </p:nvGrpSpPr>
        <p:grpSpPr bwMode="auto">
          <a:xfrm>
            <a:off x="5987265" y="1254651"/>
            <a:ext cx="635120" cy="531690"/>
            <a:chOff x="4757" y="734"/>
            <a:chExt cx="1136" cy="951"/>
          </a:xfrm>
          <a:solidFill>
            <a:schemeClr val="accent3"/>
          </a:solidFill>
        </p:grpSpPr>
        <p:sp>
          <p:nvSpPr>
            <p:cNvPr id="78" name="Freeform 13"/>
            <p:cNvSpPr>
              <a:spLocks noEditPoints="1"/>
            </p:cNvSpPr>
            <p:nvPr/>
          </p:nvSpPr>
          <p:spPr bwMode="auto">
            <a:xfrm>
              <a:off x="4757" y="872"/>
              <a:ext cx="689" cy="689"/>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79" name="Freeform 14"/>
            <p:cNvSpPr>
              <a:spLocks noEditPoints="1"/>
            </p:cNvSpPr>
            <p:nvPr/>
          </p:nvSpPr>
          <p:spPr bwMode="auto">
            <a:xfrm>
              <a:off x="5442" y="1240"/>
              <a:ext cx="444" cy="445"/>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80" name="Freeform 15"/>
            <p:cNvSpPr>
              <a:spLocks noEditPoints="1"/>
            </p:cNvSpPr>
            <p:nvPr/>
          </p:nvSpPr>
          <p:spPr bwMode="auto">
            <a:xfrm>
              <a:off x="5430" y="734"/>
              <a:ext cx="463" cy="461"/>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grpSp>
      <p:grpSp>
        <p:nvGrpSpPr>
          <p:cNvPr id="9" name="Group 18"/>
          <p:cNvGrpSpPr>
            <a:grpSpLocks noChangeAspect="1"/>
          </p:cNvGrpSpPr>
          <p:nvPr/>
        </p:nvGrpSpPr>
        <p:grpSpPr bwMode="auto">
          <a:xfrm>
            <a:off x="2385492" y="3348376"/>
            <a:ext cx="572896" cy="555534"/>
            <a:chOff x="1431" y="1291"/>
            <a:chExt cx="924" cy="896"/>
          </a:xfrm>
          <a:solidFill>
            <a:schemeClr val="accent1"/>
          </a:solidFill>
        </p:grpSpPr>
        <p:sp>
          <p:nvSpPr>
            <p:cNvPr id="82" name="Freeform 19"/>
            <p:cNvSpPr/>
            <p:nvPr/>
          </p:nvSpPr>
          <p:spPr bwMode="auto">
            <a:xfrm>
              <a:off x="1552" y="1665"/>
              <a:ext cx="377" cy="51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83" name="Freeform 20"/>
            <p:cNvSpPr/>
            <p:nvPr/>
          </p:nvSpPr>
          <p:spPr bwMode="auto">
            <a:xfrm>
              <a:off x="1431" y="1291"/>
              <a:ext cx="924" cy="64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84" name="Freeform 21"/>
            <p:cNvSpPr/>
            <p:nvPr/>
          </p:nvSpPr>
          <p:spPr bwMode="auto">
            <a:xfrm>
              <a:off x="1874" y="1672"/>
              <a:ext cx="377" cy="515"/>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grpSp>
      <p:grpSp>
        <p:nvGrpSpPr>
          <p:cNvPr id="10" name="Group 30"/>
          <p:cNvGrpSpPr>
            <a:grpSpLocks noChangeAspect="1"/>
          </p:cNvGrpSpPr>
          <p:nvPr/>
        </p:nvGrpSpPr>
        <p:grpSpPr bwMode="auto">
          <a:xfrm>
            <a:off x="2588039" y="1926310"/>
            <a:ext cx="574396" cy="485850"/>
            <a:chOff x="144" y="2696"/>
            <a:chExt cx="1174" cy="889"/>
          </a:xfrm>
        </p:grpSpPr>
        <p:sp>
          <p:nvSpPr>
            <p:cNvPr id="86" name="Freeform 31"/>
            <p:cNvSpPr/>
            <p:nvPr/>
          </p:nvSpPr>
          <p:spPr bwMode="auto">
            <a:xfrm>
              <a:off x="695" y="2696"/>
              <a:ext cx="623" cy="889"/>
            </a:xfrm>
            <a:custGeom>
              <a:avLst/>
              <a:gdLst>
                <a:gd name="T0" fmla="*/ 208 w 262"/>
                <a:gd name="T1" fmla="*/ 0 h 373"/>
                <a:gd name="T2" fmla="*/ 54 w 262"/>
                <a:gd name="T3" fmla="*/ 0 h 373"/>
                <a:gd name="T4" fmla="*/ 0 w 262"/>
                <a:gd name="T5" fmla="*/ 54 h 373"/>
                <a:gd name="T6" fmla="*/ 0 w 262"/>
                <a:gd name="T7" fmla="*/ 319 h 373"/>
                <a:gd name="T8" fmla="*/ 54 w 262"/>
                <a:gd name="T9" fmla="*/ 373 h 373"/>
                <a:gd name="T10" fmla="*/ 208 w 262"/>
                <a:gd name="T11" fmla="*/ 373 h 373"/>
                <a:gd name="T12" fmla="*/ 262 w 262"/>
                <a:gd name="T13" fmla="*/ 319 h 373"/>
                <a:gd name="T14" fmla="*/ 262 w 262"/>
                <a:gd name="T15" fmla="*/ 54 h 373"/>
                <a:gd name="T16" fmla="*/ 208 w 262"/>
                <a:gd name="T1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373">
                  <a:moveTo>
                    <a:pt x="208" y="0"/>
                  </a:moveTo>
                  <a:cubicBezTo>
                    <a:pt x="54" y="0"/>
                    <a:pt x="54" y="0"/>
                    <a:pt x="54" y="0"/>
                  </a:cubicBezTo>
                  <a:cubicBezTo>
                    <a:pt x="24" y="0"/>
                    <a:pt x="0" y="24"/>
                    <a:pt x="0" y="54"/>
                  </a:cubicBezTo>
                  <a:cubicBezTo>
                    <a:pt x="0" y="319"/>
                    <a:pt x="0" y="319"/>
                    <a:pt x="0" y="319"/>
                  </a:cubicBezTo>
                  <a:cubicBezTo>
                    <a:pt x="0" y="349"/>
                    <a:pt x="24" y="373"/>
                    <a:pt x="54" y="373"/>
                  </a:cubicBezTo>
                  <a:cubicBezTo>
                    <a:pt x="208" y="373"/>
                    <a:pt x="208" y="373"/>
                    <a:pt x="208" y="373"/>
                  </a:cubicBezTo>
                  <a:cubicBezTo>
                    <a:pt x="238" y="373"/>
                    <a:pt x="262" y="349"/>
                    <a:pt x="262" y="319"/>
                  </a:cubicBezTo>
                  <a:cubicBezTo>
                    <a:pt x="262" y="54"/>
                    <a:pt x="262" y="54"/>
                    <a:pt x="262" y="54"/>
                  </a:cubicBezTo>
                  <a:cubicBezTo>
                    <a:pt x="262" y="24"/>
                    <a:pt x="238" y="0"/>
                    <a:pt x="20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87" name="Freeform 32"/>
            <p:cNvSpPr/>
            <p:nvPr/>
          </p:nvSpPr>
          <p:spPr bwMode="auto">
            <a:xfrm>
              <a:off x="747" y="2770"/>
              <a:ext cx="518" cy="712"/>
            </a:xfrm>
            <a:custGeom>
              <a:avLst/>
              <a:gdLst>
                <a:gd name="T0" fmla="*/ 217 w 218"/>
                <a:gd name="T1" fmla="*/ 0 h 299"/>
                <a:gd name="T2" fmla="*/ 1 w 218"/>
                <a:gd name="T3" fmla="*/ 0 h 299"/>
                <a:gd name="T4" fmla="*/ 0 w 218"/>
                <a:gd name="T5" fmla="*/ 1 h 299"/>
                <a:gd name="T6" fmla="*/ 0 w 218"/>
                <a:gd name="T7" fmla="*/ 299 h 299"/>
                <a:gd name="T8" fmla="*/ 1 w 218"/>
                <a:gd name="T9" fmla="*/ 299 h 299"/>
                <a:gd name="T10" fmla="*/ 217 w 218"/>
                <a:gd name="T11" fmla="*/ 299 h 299"/>
                <a:gd name="T12" fmla="*/ 218 w 218"/>
                <a:gd name="T13" fmla="*/ 299 h 299"/>
                <a:gd name="T14" fmla="*/ 218 w 218"/>
                <a:gd name="T15" fmla="*/ 1 h 299"/>
                <a:gd name="T16" fmla="*/ 217 w 218"/>
                <a:gd name="T1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299">
                  <a:moveTo>
                    <a:pt x="217" y="0"/>
                  </a:moveTo>
                  <a:cubicBezTo>
                    <a:pt x="1" y="0"/>
                    <a:pt x="1" y="0"/>
                    <a:pt x="1" y="0"/>
                  </a:cubicBezTo>
                  <a:cubicBezTo>
                    <a:pt x="1" y="0"/>
                    <a:pt x="0" y="1"/>
                    <a:pt x="0" y="1"/>
                  </a:cubicBezTo>
                  <a:cubicBezTo>
                    <a:pt x="0" y="299"/>
                    <a:pt x="0" y="299"/>
                    <a:pt x="0" y="299"/>
                  </a:cubicBezTo>
                  <a:cubicBezTo>
                    <a:pt x="0" y="299"/>
                    <a:pt x="1" y="299"/>
                    <a:pt x="1" y="299"/>
                  </a:cubicBezTo>
                  <a:cubicBezTo>
                    <a:pt x="217" y="299"/>
                    <a:pt x="217" y="299"/>
                    <a:pt x="217" y="299"/>
                  </a:cubicBezTo>
                  <a:cubicBezTo>
                    <a:pt x="217" y="299"/>
                    <a:pt x="218" y="299"/>
                    <a:pt x="218" y="299"/>
                  </a:cubicBezTo>
                  <a:cubicBezTo>
                    <a:pt x="218" y="1"/>
                    <a:pt x="218" y="1"/>
                    <a:pt x="218" y="1"/>
                  </a:cubicBezTo>
                  <a:cubicBezTo>
                    <a:pt x="218" y="1"/>
                    <a:pt x="217" y="0"/>
                    <a:pt x="217" y="0"/>
                  </a:cubicBezTo>
                  <a:close/>
                </a:path>
              </a:pathLst>
            </a:custGeom>
            <a:solidFill>
              <a:srgbClr val="EEEEEE"/>
            </a:solidFill>
            <a:ln>
              <a:solidFill>
                <a:schemeClr val="accent2"/>
              </a:solidFill>
            </a:ln>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88" name="Freeform 33"/>
            <p:cNvSpPr/>
            <p:nvPr/>
          </p:nvSpPr>
          <p:spPr bwMode="auto">
            <a:xfrm>
              <a:off x="930" y="2725"/>
              <a:ext cx="150" cy="19"/>
            </a:xfrm>
            <a:custGeom>
              <a:avLst/>
              <a:gdLst>
                <a:gd name="T0" fmla="*/ 60 w 63"/>
                <a:gd name="T1" fmla="*/ 0 h 8"/>
                <a:gd name="T2" fmla="*/ 4 w 63"/>
                <a:gd name="T3" fmla="*/ 0 h 8"/>
                <a:gd name="T4" fmla="*/ 0 w 63"/>
                <a:gd name="T5" fmla="*/ 4 h 8"/>
                <a:gd name="T6" fmla="*/ 0 w 63"/>
                <a:gd name="T7" fmla="*/ 4 h 8"/>
                <a:gd name="T8" fmla="*/ 4 w 63"/>
                <a:gd name="T9" fmla="*/ 8 h 8"/>
                <a:gd name="T10" fmla="*/ 60 w 63"/>
                <a:gd name="T11" fmla="*/ 8 h 8"/>
                <a:gd name="T12" fmla="*/ 63 w 63"/>
                <a:gd name="T13" fmla="*/ 4 h 8"/>
                <a:gd name="T14" fmla="*/ 63 w 63"/>
                <a:gd name="T15" fmla="*/ 4 h 8"/>
                <a:gd name="T16" fmla="*/ 60 w 63"/>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8">
                  <a:moveTo>
                    <a:pt x="60" y="0"/>
                  </a:moveTo>
                  <a:cubicBezTo>
                    <a:pt x="4" y="0"/>
                    <a:pt x="4" y="0"/>
                    <a:pt x="4" y="0"/>
                  </a:cubicBezTo>
                  <a:cubicBezTo>
                    <a:pt x="2" y="0"/>
                    <a:pt x="0" y="2"/>
                    <a:pt x="0" y="4"/>
                  </a:cubicBezTo>
                  <a:cubicBezTo>
                    <a:pt x="0" y="4"/>
                    <a:pt x="0" y="4"/>
                    <a:pt x="0" y="4"/>
                  </a:cubicBezTo>
                  <a:cubicBezTo>
                    <a:pt x="0" y="6"/>
                    <a:pt x="2" y="8"/>
                    <a:pt x="4" y="8"/>
                  </a:cubicBezTo>
                  <a:cubicBezTo>
                    <a:pt x="60" y="8"/>
                    <a:pt x="60" y="8"/>
                    <a:pt x="60" y="8"/>
                  </a:cubicBezTo>
                  <a:cubicBezTo>
                    <a:pt x="62" y="8"/>
                    <a:pt x="63" y="6"/>
                    <a:pt x="63" y="4"/>
                  </a:cubicBezTo>
                  <a:cubicBezTo>
                    <a:pt x="63" y="4"/>
                    <a:pt x="63" y="4"/>
                    <a:pt x="63" y="4"/>
                  </a:cubicBezTo>
                  <a:cubicBezTo>
                    <a:pt x="63" y="2"/>
                    <a:pt x="62" y="0"/>
                    <a:pt x="60" y="0"/>
                  </a:cubicBez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89" name="Oval 34"/>
            <p:cNvSpPr>
              <a:spLocks noChangeArrowheads="1"/>
            </p:cNvSpPr>
            <p:nvPr/>
          </p:nvSpPr>
          <p:spPr bwMode="auto">
            <a:xfrm>
              <a:off x="983" y="3520"/>
              <a:ext cx="45" cy="46"/>
            </a:xfrm>
            <a:prstGeom prst="ellipse">
              <a:avLst/>
            </a:pr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90" name="Freeform 35"/>
            <p:cNvSpPr/>
            <p:nvPr/>
          </p:nvSpPr>
          <p:spPr bwMode="auto">
            <a:xfrm>
              <a:off x="144" y="2830"/>
              <a:ext cx="706" cy="521"/>
            </a:xfrm>
            <a:custGeom>
              <a:avLst/>
              <a:gdLst>
                <a:gd name="T0" fmla="*/ 149 w 297"/>
                <a:gd name="T1" fmla="*/ 0 h 219"/>
                <a:gd name="T2" fmla="*/ 297 w 297"/>
                <a:gd name="T3" fmla="*/ 102 h 219"/>
                <a:gd name="T4" fmla="*/ 241 w 297"/>
                <a:gd name="T5" fmla="*/ 183 h 219"/>
                <a:gd name="T6" fmla="*/ 285 w 297"/>
                <a:gd name="T7" fmla="*/ 219 h 219"/>
                <a:gd name="T8" fmla="*/ 284 w 297"/>
                <a:gd name="T9" fmla="*/ 219 h 219"/>
                <a:gd name="T10" fmla="*/ 213 w 297"/>
                <a:gd name="T11" fmla="*/ 195 h 219"/>
                <a:gd name="T12" fmla="*/ 149 w 297"/>
                <a:gd name="T13" fmla="*/ 205 h 219"/>
                <a:gd name="T14" fmla="*/ 0 w 297"/>
                <a:gd name="T15" fmla="*/ 102 h 219"/>
                <a:gd name="T16" fmla="*/ 149 w 297"/>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219">
                  <a:moveTo>
                    <a:pt x="149" y="0"/>
                  </a:moveTo>
                  <a:cubicBezTo>
                    <a:pt x="231" y="0"/>
                    <a:pt x="297" y="46"/>
                    <a:pt x="297" y="102"/>
                  </a:cubicBezTo>
                  <a:cubicBezTo>
                    <a:pt x="297" y="135"/>
                    <a:pt x="275" y="164"/>
                    <a:pt x="241" y="183"/>
                  </a:cubicBezTo>
                  <a:cubicBezTo>
                    <a:pt x="249" y="198"/>
                    <a:pt x="265" y="211"/>
                    <a:pt x="285" y="219"/>
                  </a:cubicBezTo>
                  <a:cubicBezTo>
                    <a:pt x="285" y="219"/>
                    <a:pt x="284" y="219"/>
                    <a:pt x="284" y="219"/>
                  </a:cubicBezTo>
                  <a:cubicBezTo>
                    <a:pt x="255" y="219"/>
                    <a:pt x="230" y="209"/>
                    <a:pt x="213" y="195"/>
                  </a:cubicBezTo>
                  <a:cubicBezTo>
                    <a:pt x="194" y="201"/>
                    <a:pt x="172" y="205"/>
                    <a:pt x="149" y="205"/>
                  </a:cubicBezTo>
                  <a:cubicBezTo>
                    <a:pt x="66" y="205"/>
                    <a:pt x="0" y="159"/>
                    <a:pt x="0" y="102"/>
                  </a:cubicBezTo>
                  <a:cubicBezTo>
                    <a:pt x="0" y="46"/>
                    <a:pt x="66" y="0"/>
                    <a:pt x="14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sp>
          <p:nvSpPr>
            <p:cNvPr id="91" name="Freeform 36"/>
            <p:cNvSpPr>
              <a:spLocks noEditPoints="1"/>
            </p:cNvSpPr>
            <p:nvPr/>
          </p:nvSpPr>
          <p:spPr bwMode="auto">
            <a:xfrm>
              <a:off x="460" y="2932"/>
              <a:ext cx="69" cy="288"/>
            </a:xfrm>
            <a:custGeom>
              <a:avLst/>
              <a:gdLst>
                <a:gd name="T0" fmla="*/ 67 w 69"/>
                <a:gd name="T1" fmla="*/ 288 h 288"/>
                <a:gd name="T2" fmla="*/ 0 w 69"/>
                <a:gd name="T3" fmla="*/ 288 h 288"/>
                <a:gd name="T4" fmla="*/ 0 w 69"/>
                <a:gd name="T5" fmla="*/ 81 h 288"/>
                <a:gd name="T6" fmla="*/ 67 w 69"/>
                <a:gd name="T7" fmla="*/ 81 h 288"/>
                <a:gd name="T8" fmla="*/ 67 w 69"/>
                <a:gd name="T9" fmla="*/ 288 h 288"/>
                <a:gd name="T10" fmla="*/ 67 w 69"/>
                <a:gd name="T11" fmla="*/ 288 h 288"/>
                <a:gd name="T12" fmla="*/ 69 w 69"/>
                <a:gd name="T13" fmla="*/ 50 h 288"/>
                <a:gd name="T14" fmla="*/ 0 w 69"/>
                <a:gd name="T15" fmla="*/ 50 h 288"/>
                <a:gd name="T16" fmla="*/ 0 w 69"/>
                <a:gd name="T17" fmla="*/ 0 h 288"/>
                <a:gd name="T18" fmla="*/ 69 w 69"/>
                <a:gd name="T19" fmla="*/ 0 h 288"/>
                <a:gd name="T20" fmla="*/ 69 w 69"/>
                <a:gd name="T21" fmla="*/ 5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288">
                  <a:moveTo>
                    <a:pt x="67" y="288"/>
                  </a:moveTo>
                  <a:lnTo>
                    <a:pt x="0" y="288"/>
                  </a:lnTo>
                  <a:lnTo>
                    <a:pt x="0" y="81"/>
                  </a:lnTo>
                  <a:lnTo>
                    <a:pt x="67" y="81"/>
                  </a:lnTo>
                  <a:lnTo>
                    <a:pt x="67" y="288"/>
                  </a:lnTo>
                  <a:lnTo>
                    <a:pt x="67" y="288"/>
                  </a:lnTo>
                  <a:close/>
                  <a:moveTo>
                    <a:pt x="69" y="50"/>
                  </a:moveTo>
                  <a:lnTo>
                    <a:pt x="0" y="50"/>
                  </a:lnTo>
                  <a:lnTo>
                    <a:pt x="0" y="0"/>
                  </a:lnTo>
                  <a:lnTo>
                    <a:pt x="69" y="0"/>
                  </a:lnTo>
                  <a:lnTo>
                    <a:pt x="69" y="50"/>
                  </a:ln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100" dirty="0">
                <a:ea typeface="微软雅黑" panose="020B0503020204020204" pitchFamily="34" charset="-122"/>
              </a:endParaRPr>
            </a:p>
          </p:txBody>
        </p:sp>
      </p:grpSp>
      <p:grpSp>
        <p:nvGrpSpPr>
          <p:cNvPr id="11" name="Group 3"/>
          <p:cNvGrpSpPr/>
          <p:nvPr/>
        </p:nvGrpSpPr>
        <p:grpSpPr>
          <a:xfrm>
            <a:off x="6776797" y="2798736"/>
            <a:ext cx="1995376" cy="783758"/>
            <a:chOff x="8633134" y="3937440"/>
            <a:chExt cx="2765626" cy="1045014"/>
          </a:xfrm>
        </p:grpSpPr>
        <p:sp>
          <p:nvSpPr>
            <p:cNvPr id="92" name="TextBox 91"/>
            <p:cNvSpPr txBox="1"/>
            <p:nvPr/>
          </p:nvSpPr>
          <p:spPr>
            <a:xfrm>
              <a:off x="8670646" y="3937440"/>
              <a:ext cx="1535435" cy="369219"/>
            </a:xfrm>
            <a:prstGeom prst="rect">
              <a:avLst/>
            </a:prstGeom>
            <a:noFill/>
          </p:spPr>
          <p:txBody>
            <a:bodyPr wrap="none" rtlCol="0">
              <a:spAutoFit/>
            </a:bodyPr>
            <a:lstStyle/>
            <a:p>
              <a:pPr algn="ct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6" name="Rectangle 95"/>
            <p:cNvSpPr/>
            <p:nvPr/>
          </p:nvSpPr>
          <p:spPr>
            <a:xfrm>
              <a:off x="8633134" y="4297905"/>
              <a:ext cx="2765626" cy="684549"/>
            </a:xfrm>
            <a:prstGeom prst="rect">
              <a:avLst/>
            </a:prstGeom>
          </p:spPr>
          <p:txBody>
            <a:bodyPr wrap="square">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grpSp>
      <p:grpSp>
        <p:nvGrpSpPr>
          <p:cNvPr id="12" name="Group 1"/>
          <p:cNvGrpSpPr/>
          <p:nvPr/>
        </p:nvGrpSpPr>
        <p:grpSpPr>
          <a:xfrm>
            <a:off x="6754095" y="1071080"/>
            <a:ext cx="1995376" cy="804760"/>
            <a:chOff x="7544138" y="2128279"/>
            <a:chExt cx="2765626" cy="1073012"/>
          </a:xfrm>
        </p:grpSpPr>
        <p:sp>
          <p:nvSpPr>
            <p:cNvPr id="93" name="TextBox 92"/>
            <p:cNvSpPr txBox="1"/>
            <p:nvPr/>
          </p:nvSpPr>
          <p:spPr>
            <a:xfrm>
              <a:off x="7613115" y="2128279"/>
              <a:ext cx="1535435" cy="369218"/>
            </a:xfrm>
            <a:prstGeom prst="rect">
              <a:avLst/>
            </a:prstGeom>
            <a:noFill/>
          </p:spPr>
          <p:txBody>
            <a:bodyPr wrap="none" rtlCol="0">
              <a:spAutoFit/>
            </a:bodyPr>
            <a:lstStyle/>
            <a:p>
              <a:pPr algn="ct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7" name="Rectangle 96"/>
            <p:cNvSpPr/>
            <p:nvPr/>
          </p:nvSpPr>
          <p:spPr>
            <a:xfrm>
              <a:off x="7544138" y="2516745"/>
              <a:ext cx="2765626" cy="684546"/>
            </a:xfrm>
            <a:prstGeom prst="rect">
              <a:avLst/>
            </a:prstGeom>
          </p:spPr>
          <p:txBody>
            <a:bodyPr wrap="square">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grpSp>
      <p:grpSp>
        <p:nvGrpSpPr>
          <p:cNvPr id="13" name="Group 4"/>
          <p:cNvGrpSpPr/>
          <p:nvPr/>
        </p:nvGrpSpPr>
        <p:grpSpPr>
          <a:xfrm>
            <a:off x="537750" y="1574978"/>
            <a:ext cx="1907593" cy="845408"/>
            <a:chOff x="519901" y="2281342"/>
            <a:chExt cx="2765624" cy="1127210"/>
          </a:xfrm>
        </p:grpSpPr>
        <p:sp>
          <p:nvSpPr>
            <p:cNvPr id="94" name="TextBox 93"/>
            <p:cNvSpPr txBox="1"/>
            <p:nvPr/>
          </p:nvSpPr>
          <p:spPr>
            <a:xfrm>
              <a:off x="1671696" y="2281342"/>
              <a:ext cx="1606091" cy="369218"/>
            </a:xfrm>
            <a:prstGeom prst="rect">
              <a:avLst/>
            </a:prstGeom>
            <a:noFill/>
          </p:spPr>
          <p:txBody>
            <a:bodyPr wrap="none" rtlCol="0">
              <a:spAutoFit/>
            </a:bodyPr>
            <a:lstStyle/>
            <a:p>
              <a:pPr algn="ct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Rectangle 97"/>
            <p:cNvSpPr/>
            <p:nvPr/>
          </p:nvSpPr>
          <p:spPr>
            <a:xfrm>
              <a:off x="519901" y="2724006"/>
              <a:ext cx="2765624" cy="684546"/>
            </a:xfrm>
            <a:prstGeom prst="rect">
              <a:avLst/>
            </a:prstGeom>
          </p:spPr>
          <p:txBody>
            <a:bodyPr wrap="square">
              <a:spAutoFit/>
            </a:bodyPr>
            <a:lstStyle/>
            <a:p>
              <a:pPr algn="r">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grpSp>
      <p:grpSp>
        <p:nvGrpSpPr>
          <p:cNvPr id="14" name="Group 11"/>
          <p:cNvGrpSpPr/>
          <p:nvPr/>
        </p:nvGrpSpPr>
        <p:grpSpPr>
          <a:xfrm>
            <a:off x="338354" y="3255064"/>
            <a:ext cx="1985746" cy="839827"/>
            <a:chOff x="140161" y="4068259"/>
            <a:chExt cx="2765626" cy="1119764"/>
          </a:xfrm>
        </p:grpSpPr>
        <p:sp>
          <p:nvSpPr>
            <p:cNvPr id="95" name="TextBox 94"/>
            <p:cNvSpPr txBox="1"/>
            <p:nvPr/>
          </p:nvSpPr>
          <p:spPr>
            <a:xfrm>
              <a:off x="1323792" y="4068259"/>
              <a:ext cx="1542881" cy="369216"/>
            </a:xfrm>
            <a:prstGeom prst="rect">
              <a:avLst/>
            </a:prstGeom>
            <a:noFill/>
          </p:spPr>
          <p:txBody>
            <a:bodyPr wrap="none" rtlCol="0">
              <a:spAutoFit/>
            </a:bodyPr>
            <a:lstStyle/>
            <a:p>
              <a:pPr algn="ct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Rectangle 98"/>
            <p:cNvSpPr/>
            <p:nvPr/>
          </p:nvSpPr>
          <p:spPr>
            <a:xfrm>
              <a:off x="140161" y="4503479"/>
              <a:ext cx="2765626" cy="684544"/>
            </a:xfrm>
            <a:prstGeom prst="rect">
              <a:avLst/>
            </a:prstGeom>
          </p:spPr>
          <p:txBody>
            <a:bodyPr wrap="square">
              <a:spAutoFit/>
            </a:bodyPr>
            <a:lstStyle/>
            <a:p>
              <a:pPr algn="r">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grpSp>
    </p:spTree>
  </p:cSld>
  <p:clrMapOvr>
    <a:masterClrMapping/>
  </p:clrMapOvr>
  <p:transition spd="med">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10"/>
          <p:cNvSpPr/>
          <p:nvPr/>
        </p:nvSpPr>
        <p:spPr>
          <a:xfrm>
            <a:off x="2255840" y="2204150"/>
            <a:ext cx="1679339" cy="1679339"/>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72759" tIns="771695" rIns="672759" bIns="823813" numCol="1" spcCol="1270" anchor="ctr" anchorCtr="0">
            <a:noAutofit/>
          </a:bodyPr>
          <a:lstStyle/>
          <a:p>
            <a:pPr algn="ctr" defTabSz="1933382">
              <a:lnSpc>
                <a:spcPct val="90000"/>
              </a:lnSpc>
              <a:spcAft>
                <a:spcPct val="35000"/>
              </a:spcAft>
            </a:pPr>
            <a:endParaRPr lang="en-GB" sz="4400" dirty="0">
              <a:solidFill>
                <a:schemeClr val="tx1">
                  <a:lumMod val="75000"/>
                  <a:lumOff val="25000"/>
                </a:schemeClr>
              </a:solidFill>
            </a:endParaRPr>
          </a:p>
        </p:txBody>
      </p:sp>
      <p:sp>
        <p:nvSpPr>
          <p:cNvPr id="136" name="Freeform 11"/>
          <p:cNvSpPr/>
          <p:nvPr/>
        </p:nvSpPr>
        <p:spPr>
          <a:xfrm>
            <a:off x="1278771" y="1807214"/>
            <a:ext cx="1221337" cy="122133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057" tIns="593355" rIns="590057" bIns="593355" numCol="1" spcCol="1270" anchor="ctr" anchorCtr="0">
            <a:noAutofit/>
          </a:bodyPr>
          <a:lstStyle/>
          <a:p>
            <a:pPr algn="ctr" defTabSz="1166696">
              <a:lnSpc>
                <a:spcPct val="90000"/>
              </a:lnSpc>
              <a:spcAft>
                <a:spcPct val="35000"/>
              </a:spcAft>
            </a:pPr>
            <a:endParaRPr lang="en-GB" sz="2600" dirty="0">
              <a:solidFill>
                <a:schemeClr val="tx1">
                  <a:lumMod val="75000"/>
                  <a:lumOff val="25000"/>
                </a:schemeClr>
              </a:solidFill>
            </a:endParaRPr>
          </a:p>
        </p:txBody>
      </p:sp>
      <p:sp>
        <p:nvSpPr>
          <p:cNvPr id="147" name="Freeform 12"/>
          <p:cNvSpPr/>
          <p:nvPr/>
        </p:nvSpPr>
        <p:spPr>
          <a:xfrm>
            <a:off x="1828372" y="830145"/>
            <a:ext cx="1465605" cy="1465605"/>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2612" tIns="752612" rIns="752613" bIns="752613" numCol="1" spcCol="1270" anchor="ctr" anchorCtr="0">
            <a:noAutofit/>
          </a:bodyPr>
          <a:lstStyle/>
          <a:p>
            <a:pPr algn="ctr" defTabSz="1266698">
              <a:lnSpc>
                <a:spcPct val="90000"/>
              </a:lnSpc>
              <a:spcAft>
                <a:spcPct val="35000"/>
              </a:spcAft>
            </a:pPr>
            <a:endParaRPr lang="en-GB" sz="2900" dirty="0">
              <a:solidFill>
                <a:schemeClr val="tx1">
                  <a:lumMod val="75000"/>
                  <a:lumOff val="25000"/>
                </a:schemeClr>
              </a:solidFill>
            </a:endParaRPr>
          </a:p>
        </p:txBody>
      </p:sp>
      <p:sp>
        <p:nvSpPr>
          <p:cNvPr id="148" name="Circular Arrow 13"/>
          <p:cNvSpPr/>
          <p:nvPr/>
        </p:nvSpPr>
        <p:spPr>
          <a:xfrm>
            <a:off x="2134415" y="1946335"/>
            <a:ext cx="2149554" cy="2149553"/>
          </a:xfrm>
          <a:prstGeom prst="circularArrow">
            <a:avLst>
              <a:gd name="adj1" fmla="val 4688"/>
              <a:gd name="adj2" fmla="val 299029"/>
              <a:gd name="adj3" fmla="val 2539295"/>
              <a:gd name="adj4" fmla="val 15812321"/>
              <a:gd name="adj5" fmla="val 5469"/>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9" name="Shape 14"/>
          <p:cNvSpPr/>
          <p:nvPr/>
        </p:nvSpPr>
        <p:spPr>
          <a:xfrm>
            <a:off x="1062473" y="1534019"/>
            <a:ext cx="1561785" cy="1561785"/>
          </a:xfrm>
          <a:prstGeom prst="leftCircularArrow">
            <a:avLst>
              <a:gd name="adj1" fmla="val 6452"/>
              <a:gd name="adj2" fmla="val 429999"/>
              <a:gd name="adj3" fmla="val 10489124"/>
              <a:gd name="adj4" fmla="val 14837806"/>
              <a:gd name="adj5" fmla="val 7527"/>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56" name="Circular Arrow 15"/>
          <p:cNvSpPr/>
          <p:nvPr/>
        </p:nvSpPr>
        <p:spPr>
          <a:xfrm>
            <a:off x="1686043" y="699542"/>
            <a:ext cx="1683918" cy="1683918"/>
          </a:xfrm>
          <a:prstGeom prst="circularArrow">
            <a:avLst>
              <a:gd name="adj1" fmla="val 5984"/>
              <a:gd name="adj2" fmla="val 394124"/>
              <a:gd name="adj3" fmla="val 13313824"/>
              <a:gd name="adj4" fmla="val 10508221"/>
              <a:gd name="adj5" fmla="val 6981"/>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TextBox 8"/>
          <p:cNvSpPr txBox="1"/>
          <p:nvPr/>
        </p:nvSpPr>
        <p:spPr>
          <a:xfrm>
            <a:off x="2291647" y="1281748"/>
            <a:ext cx="588605" cy="407794"/>
          </a:xfrm>
          <a:prstGeom prst="rect">
            <a:avLst/>
          </a:prstGeom>
          <a:noFill/>
        </p:spPr>
        <p:txBody>
          <a:bodyPr wrap="none" lIns="91431" tIns="45715" rIns="91431" bIns="45715" rtlCol="0">
            <a:spAutoFit/>
          </a:bodyPr>
          <a:lstStyle/>
          <a:p>
            <a:pPr algn="ctr"/>
            <a:r>
              <a:rPr lang="zh-CN" altLang="en-US" sz="1000" b="1" dirty="0">
                <a:solidFill>
                  <a:schemeClr val="bg1">
                    <a:lumMod val="95000"/>
                  </a:schemeClr>
                </a:solidFill>
                <a:latin typeface="微软雅黑" pitchFamily="34" charset="-122"/>
                <a:ea typeface="微软雅黑" pitchFamily="34" charset="-122"/>
              </a:rPr>
              <a:t>市场分</a:t>
            </a:r>
            <a:endParaRPr lang="en-US" altLang="zh-CN" sz="1000" b="1" dirty="0">
              <a:solidFill>
                <a:schemeClr val="bg1">
                  <a:lumMod val="95000"/>
                </a:schemeClr>
              </a:solidFill>
              <a:latin typeface="微软雅黑" pitchFamily="34" charset="-122"/>
              <a:ea typeface="微软雅黑" pitchFamily="34" charset="-122"/>
            </a:endParaRPr>
          </a:p>
          <a:p>
            <a:pPr algn="ctr"/>
            <a:r>
              <a:rPr lang="zh-CN" altLang="en-US" sz="1000" b="1" dirty="0">
                <a:solidFill>
                  <a:schemeClr val="bg1">
                    <a:lumMod val="95000"/>
                  </a:schemeClr>
                </a:solidFill>
                <a:latin typeface="微软雅黑" pitchFamily="34" charset="-122"/>
                <a:ea typeface="微软雅黑" pitchFamily="34" charset="-122"/>
              </a:rPr>
              <a:t>析不透</a:t>
            </a:r>
          </a:p>
        </p:txBody>
      </p:sp>
      <p:sp>
        <p:nvSpPr>
          <p:cNvPr id="166" name="TextBox 165"/>
          <p:cNvSpPr txBox="1"/>
          <p:nvPr/>
        </p:nvSpPr>
        <p:spPr>
          <a:xfrm>
            <a:off x="1628475" y="2194373"/>
            <a:ext cx="588605" cy="407794"/>
          </a:xfrm>
          <a:prstGeom prst="rect">
            <a:avLst/>
          </a:prstGeom>
          <a:noFill/>
        </p:spPr>
        <p:txBody>
          <a:bodyPr wrap="none" lIns="91431" tIns="45715" rIns="91431" bIns="45715" rtlCol="0">
            <a:spAutoFit/>
          </a:bodyPr>
          <a:lstStyle/>
          <a:p>
            <a:pPr algn="ctr"/>
            <a:r>
              <a:rPr lang="zh-CN" altLang="en-US" sz="1000" b="1" dirty="0">
                <a:solidFill>
                  <a:schemeClr val="bg1">
                    <a:lumMod val="95000"/>
                  </a:schemeClr>
                </a:solidFill>
                <a:latin typeface="微软雅黑" pitchFamily="34" charset="-122"/>
                <a:ea typeface="微软雅黑" pitchFamily="34" charset="-122"/>
              </a:rPr>
              <a:t>对手认</a:t>
            </a:r>
            <a:endParaRPr lang="en-US" altLang="zh-CN" sz="1000" b="1" dirty="0">
              <a:solidFill>
                <a:schemeClr val="bg1">
                  <a:lumMod val="95000"/>
                </a:schemeClr>
              </a:solidFill>
              <a:latin typeface="微软雅黑" pitchFamily="34" charset="-122"/>
              <a:ea typeface="微软雅黑" pitchFamily="34" charset="-122"/>
            </a:endParaRPr>
          </a:p>
          <a:p>
            <a:pPr algn="ctr"/>
            <a:r>
              <a:rPr lang="zh-CN" altLang="en-US" sz="1000" b="1" dirty="0">
                <a:solidFill>
                  <a:schemeClr val="bg1">
                    <a:lumMod val="95000"/>
                  </a:schemeClr>
                </a:solidFill>
                <a:latin typeface="微软雅黑" pitchFamily="34" charset="-122"/>
                <a:ea typeface="微软雅黑" pitchFamily="34" charset="-122"/>
              </a:rPr>
              <a:t>识不够</a:t>
            </a:r>
          </a:p>
        </p:txBody>
      </p:sp>
      <p:sp>
        <p:nvSpPr>
          <p:cNvPr id="168" name="TextBox 167"/>
          <p:cNvSpPr txBox="1"/>
          <p:nvPr/>
        </p:nvSpPr>
        <p:spPr>
          <a:xfrm>
            <a:off x="2733915" y="2715766"/>
            <a:ext cx="723185" cy="523077"/>
          </a:xfrm>
          <a:prstGeom prst="rect">
            <a:avLst/>
          </a:prstGeom>
          <a:noFill/>
        </p:spPr>
        <p:txBody>
          <a:bodyPr wrap="none" lIns="91431" tIns="45715" rIns="91431" bIns="45715" rtlCol="0">
            <a:spAutoFit/>
          </a:bodyPr>
          <a:lstStyle/>
          <a:p>
            <a:pPr algn="ctr"/>
            <a:r>
              <a:rPr lang="zh-CN" altLang="en-US" sz="1400" b="1" dirty="0">
                <a:solidFill>
                  <a:schemeClr val="bg1">
                    <a:lumMod val="95000"/>
                  </a:schemeClr>
                </a:solidFill>
                <a:latin typeface="微软雅黑" pitchFamily="34" charset="-122"/>
                <a:ea typeface="微软雅黑" pitchFamily="34" charset="-122"/>
              </a:rPr>
              <a:t>团队协</a:t>
            </a:r>
            <a:endParaRPr lang="en-US" altLang="zh-CN" sz="1400" b="1" dirty="0">
              <a:solidFill>
                <a:schemeClr val="bg1">
                  <a:lumMod val="95000"/>
                </a:schemeClr>
              </a:solidFill>
              <a:latin typeface="微软雅黑" pitchFamily="34" charset="-122"/>
              <a:ea typeface="微软雅黑" pitchFamily="34" charset="-122"/>
            </a:endParaRPr>
          </a:p>
          <a:p>
            <a:pPr algn="ctr"/>
            <a:r>
              <a:rPr lang="zh-CN" altLang="en-US" sz="1400" b="1" dirty="0">
                <a:solidFill>
                  <a:schemeClr val="bg1">
                    <a:lumMod val="95000"/>
                  </a:schemeClr>
                </a:solidFill>
                <a:latin typeface="微软雅黑" pitchFamily="34" charset="-122"/>
                <a:ea typeface="微软雅黑" pitchFamily="34" charset="-122"/>
              </a:rPr>
              <a:t>作不力</a:t>
            </a:r>
          </a:p>
        </p:txBody>
      </p:sp>
      <p:grpSp>
        <p:nvGrpSpPr>
          <p:cNvPr id="2" name="组合 168"/>
          <p:cNvGrpSpPr/>
          <p:nvPr/>
        </p:nvGrpSpPr>
        <p:grpSpPr>
          <a:xfrm>
            <a:off x="1331640" y="3142542"/>
            <a:ext cx="960900" cy="1733464"/>
            <a:chOff x="6660137" y="2870008"/>
            <a:chExt cx="960900" cy="1913939"/>
          </a:xfrm>
          <a:solidFill>
            <a:schemeClr val="accent1"/>
          </a:solidFill>
        </p:grpSpPr>
        <p:sp>
          <p:nvSpPr>
            <p:cNvPr id="170" name="Freeform 254"/>
            <p:cNvSpPr>
              <a:spLocks/>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1900" dirty="0"/>
            </a:p>
          </p:txBody>
        </p:sp>
        <p:sp>
          <p:nvSpPr>
            <p:cNvPr id="171" name="Freeform 255"/>
            <p:cNvSpPr>
              <a:spLocks/>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1900" dirty="0"/>
            </a:p>
          </p:txBody>
        </p:sp>
        <p:sp>
          <p:nvSpPr>
            <p:cNvPr id="172" name="Freeform 256"/>
            <p:cNvSpPr>
              <a:spLocks/>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920" tIns="60960" rIns="121920" bIns="60960" numCol="1" anchor="t" anchorCtr="0" compatLnSpc="1">
              <a:prstTxWarp prst="textNoShape">
                <a:avLst/>
              </a:prstTxWarp>
            </a:bodyPr>
            <a:lstStyle/>
            <a:p>
              <a:endParaRPr lang="id-ID" sz="1900" dirty="0"/>
            </a:p>
          </p:txBody>
        </p:sp>
      </p:grpSp>
      <p:sp>
        <p:nvSpPr>
          <p:cNvPr id="26" name="TextBox 25"/>
          <p:cNvSpPr txBox="1"/>
          <p:nvPr/>
        </p:nvSpPr>
        <p:spPr>
          <a:xfrm>
            <a:off x="4788023" y="1347614"/>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latin typeface="微软雅黑" pitchFamily="34" charset="-122"/>
                <a:ea typeface="微软雅黑" pitchFamily="34" charset="-122"/>
              </a:rPr>
              <a:t>市场分析不透</a:t>
            </a:r>
          </a:p>
        </p:txBody>
      </p:sp>
      <p:sp>
        <p:nvSpPr>
          <p:cNvPr id="27" name="TextBox 26"/>
          <p:cNvSpPr txBox="1"/>
          <p:nvPr/>
        </p:nvSpPr>
        <p:spPr>
          <a:xfrm>
            <a:off x="4788024" y="1727142"/>
            <a:ext cx="3096344" cy="338468"/>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lumMod val="50000"/>
                  </a:schemeClr>
                </a:solidFill>
                <a:latin typeface="微软雅黑" pitchFamily="34" charset="-122"/>
                <a:ea typeface="微软雅黑" pitchFamily="34" charset="-122"/>
              </a:rPr>
              <a:t>licai2011</a:t>
            </a:r>
            <a:r>
              <a:rPr lang="zh-CN" altLang="en-US" sz="800" dirty="0">
                <a:solidFill>
                  <a:schemeClr val="bg1">
                    <a:lumMod val="50000"/>
                  </a:schemeClr>
                </a:solidFill>
                <a:latin typeface="微软雅黑" pitchFamily="34" charset="-122"/>
                <a:ea typeface="微软雅黑" pitchFamily="34" charset="-122"/>
              </a:rPr>
              <a:t>专业设计</a:t>
            </a:r>
            <a:r>
              <a:rPr lang="en-US" altLang="zh-CN" sz="800" dirty="0">
                <a:solidFill>
                  <a:schemeClr val="bg1">
                    <a:lumMod val="50000"/>
                  </a:schemeClr>
                </a:solidFill>
                <a:latin typeface="微软雅黑" pitchFamily="34" charset="-122"/>
                <a:ea typeface="微软雅黑" pitchFamily="34" charset="-122"/>
              </a:rPr>
              <a:t>……</a:t>
            </a:r>
          </a:p>
        </p:txBody>
      </p:sp>
      <p:sp>
        <p:nvSpPr>
          <p:cNvPr id="28" name="TextBox 27"/>
          <p:cNvSpPr txBox="1"/>
          <p:nvPr/>
        </p:nvSpPr>
        <p:spPr>
          <a:xfrm>
            <a:off x="4788023" y="2355726"/>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latin typeface="微软雅黑" pitchFamily="34" charset="-122"/>
                <a:ea typeface="微软雅黑" pitchFamily="34" charset="-122"/>
              </a:rPr>
              <a:t>对手认识不够</a:t>
            </a:r>
          </a:p>
        </p:txBody>
      </p:sp>
      <p:sp>
        <p:nvSpPr>
          <p:cNvPr id="29" name="TextBox 28"/>
          <p:cNvSpPr txBox="1"/>
          <p:nvPr/>
        </p:nvSpPr>
        <p:spPr>
          <a:xfrm>
            <a:off x="4788024" y="2748985"/>
            <a:ext cx="3096344" cy="338468"/>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lumMod val="50000"/>
                  </a:schemeClr>
                </a:solidFill>
                <a:latin typeface="微软雅黑" pitchFamily="34" charset="-122"/>
                <a:ea typeface="微软雅黑" pitchFamily="34" charset="-122"/>
              </a:rPr>
              <a:t>licai2011</a:t>
            </a:r>
            <a:r>
              <a:rPr lang="zh-CN" altLang="en-US" sz="800" dirty="0">
                <a:solidFill>
                  <a:schemeClr val="bg1">
                    <a:lumMod val="50000"/>
                  </a:schemeClr>
                </a:solidFill>
                <a:latin typeface="微软雅黑" pitchFamily="34" charset="-122"/>
                <a:ea typeface="微软雅黑" pitchFamily="34" charset="-122"/>
              </a:rPr>
              <a:t>专业设计</a:t>
            </a:r>
            <a:r>
              <a:rPr lang="en-US" altLang="zh-CN" sz="800" dirty="0">
                <a:solidFill>
                  <a:schemeClr val="bg1">
                    <a:lumMod val="50000"/>
                  </a:schemeClr>
                </a:solidFill>
                <a:latin typeface="微软雅黑" pitchFamily="34" charset="-122"/>
                <a:ea typeface="微软雅黑" pitchFamily="34" charset="-122"/>
              </a:rPr>
              <a:t>……</a:t>
            </a:r>
          </a:p>
        </p:txBody>
      </p:sp>
      <p:sp>
        <p:nvSpPr>
          <p:cNvPr id="30" name="TextBox 29"/>
          <p:cNvSpPr txBox="1"/>
          <p:nvPr/>
        </p:nvSpPr>
        <p:spPr>
          <a:xfrm>
            <a:off x="4788023" y="3363839"/>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latin typeface="微软雅黑" pitchFamily="34" charset="-122"/>
                <a:ea typeface="微软雅黑" pitchFamily="34" charset="-122"/>
              </a:rPr>
              <a:t>团队协作不力</a:t>
            </a:r>
          </a:p>
        </p:txBody>
      </p:sp>
      <p:sp>
        <p:nvSpPr>
          <p:cNvPr id="31" name="TextBox 30"/>
          <p:cNvSpPr txBox="1"/>
          <p:nvPr/>
        </p:nvSpPr>
        <p:spPr>
          <a:xfrm>
            <a:off x="4788024" y="3736530"/>
            <a:ext cx="3096344" cy="338468"/>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lumMod val="50000"/>
                  </a:schemeClr>
                </a:solidFill>
                <a:latin typeface="微软雅黑" pitchFamily="34" charset="-122"/>
                <a:ea typeface="微软雅黑" pitchFamily="34" charset="-122"/>
              </a:rPr>
              <a:t>licai2011</a:t>
            </a:r>
            <a:r>
              <a:rPr lang="zh-CN" altLang="en-US" sz="800" dirty="0">
                <a:solidFill>
                  <a:schemeClr val="bg1">
                    <a:lumMod val="50000"/>
                  </a:schemeClr>
                </a:solidFill>
                <a:latin typeface="微软雅黑" pitchFamily="34" charset="-122"/>
                <a:ea typeface="微软雅黑" pitchFamily="34" charset="-122"/>
              </a:rPr>
              <a:t>专业设计</a:t>
            </a:r>
            <a:r>
              <a:rPr lang="en-US" altLang="zh-CN" sz="800" dirty="0">
                <a:solidFill>
                  <a:schemeClr val="bg1">
                    <a:lumMod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33117227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cBhvr>
                                        <p:cTn id="7" dur="500" fill="hold"/>
                                        <p:tgtEl>
                                          <p:spTgt spid="147"/>
                                        </p:tgtEl>
                                        <p:attrNameLst>
                                          <p:attrName>ppt_w</p:attrName>
                                        </p:attrNameLst>
                                      </p:cBhvr>
                                      <p:tavLst>
                                        <p:tav tm="0">
                                          <p:val>
                                            <p:fltVal val="0"/>
                                          </p:val>
                                        </p:tav>
                                        <p:tav tm="100000">
                                          <p:val>
                                            <p:strVal val="#ppt_w"/>
                                          </p:val>
                                        </p:tav>
                                      </p:tavLst>
                                    </p:anim>
                                    <p:anim calcmode="lin" valueType="num">
                                      <p:cBhvr>
                                        <p:cTn id="8" dur="500" fill="hold"/>
                                        <p:tgtEl>
                                          <p:spTgt spid="147"/>
                                        </p:tgtEl>
                                        <p:attrNameLst>
                                          <p:attrName>ppt_h</p:attrName>
                                        </p:attrNameLst>
                                      </p:cBhvr>
                                      <p:tavLst>
                                        <p:tav tm="0">
                                          <p:val>
                                            <p:fltVal val="0"/>
                                          </p:val>
                                        </p:tav>
                                        <p:tav tm="100000">
                                          <p:val>
                                            <p:strVal val="#ppt_h"/>
                                          </p:val>
                                        </p:tav>
                                      </p:tavLst>
                                    </p:anim>
                                    <p:animEffect transition="in" filter="fade">
                                      <p:cBhvr>
                                        <p:cTn id="9" dur="500"/>
                                        <p:tgtEl>
                                          <p:spTgt spid="147"/>
                                        </p:tgtEl>
                                      </p:cBhvr>
                                    </p:animEffect>
                                  </p:childTnLst>
                                </p:cTn>
                              </p:par>
                              <p:par>
                                <p:cTn id="10" presetID="8" presetClass="emph" presetSubtype="0" fill="hold" grpId="1" nodeType="withEffect">
                                  <p:stCondLst>
                                    <p:cond delay="0"/>
                                  </p:stCondLst>
                                  <p:childTnLst>
                                    <p:animRot by="-21600000">
                                      <p:cBhvr>
                                        <p:cTn id="11" dur="6000" fill="hold"/>
                                        <p:tgtEl>
                                          <p:spTgt spid="147"/>
                                        </p:tgtEl>
                                        <p:attrNameLst>
                                          <p:attrName>r</p:attrName>
                                        </p:attrNameLst>
                                      </p:cBhvr>
                                    </p:animRot>
                                  </p:childTnLst>
                                </p:cTn>
                              </p:par>
                              <p:par>
                                <p:cTn id="12" presetID="53" presetClass="entr" presetSubtype="16" fill="hold" grpId="0" nodeType="withEffect">
                                  <p:stCondLst>
                                    <p:cond delay="0"/>
                                  </p:stCondLst>
                                  <p:childTnLst>
                                    <p:set>
                                      <p:cBhvr>
                                        <p:cTn id="13" dur="1" fill="hold">
                                          <p:stCondLst>
                                            <p:cond delay="0"/>
                                          </p:stCondLst>
                                        </p:cTn>
                                        <p:tgtEl>
                                          <p:spTgt spid="135"/>
                                        </p:tgtEl>
                                        <p:attrNameLst>
                                          <p:attrName>style.visibility</p:attrName>
                                        </p:attrNameLst>
                                      </p:cBhvr>
                                      <p:to>
                                        <p:strVal val="visible"/>
                                      </p:to>
                                    </p:set>
                                    <p:anim calcmode="lin" valueType="num">
                                      <p:cBhvr>
                                        <p:cTn id="14" dur="500" fill="hold"/>
                                        <p:tgtEl>
                                          <p:spTgt spid="135"/>
                                        </p:tgtEl>
                                        <p:attrNameLst>
                                          <p:attrName>ppt_w</p:attrName>
                                        </p:attrNameLst>
                                      </p:cBhvr>
                                      <p:tavLst>
                                        <p:tav tm="0">
                                          <p:val>
                                            <p:fltVal val="0"/>
                                          </p:val>
                                        </p:tav>
                                        <p:tav tm="100000">
                                          <p:val>
                                            <p:strVal val="#ppt_w"/>
                                          </p:val>
                                        </p:tav>
                                      </p:tavLst>
                                    </p:anim>
                                    <p:anim calcmode="lin" valueType="num">
                                      <p:cBhvr>
                                        <p:cTn id="15" dur="500" fill="hold"/>
                                        <p:tgtEl>
                                          <p:spTgt spid="135"/>
                                        </p:tgtEl>
                                        <p:attrNameLst>
                                          <p:attrName>ppt_h</p:attrName>
                                        </p:attrNameLst>
                                      </p:cBhvr>
                                      <p:tavLst>
                                        <p:tav tm="0">
                                          <p:val>
                                            <p:fltVal val="0"/>
                                          </p:val>
                                        </p:tav>
                                        <p:tav tm="100000">
                                          <p:val>
                                            <p:strVal val="#ppt_h"/>
                                          </p:val>
                                        </p:tav>
                                      </p:tavLst>
                                    </p:anim>
                                    <p:animEffect transition="in" filter="fade">
                                      <p:cBhvr>
                                        <p:cTn id="16" dur="500"/>
                                        <p:tgtEl>
                                          <p:spTgt spid="135"/>
                                        </p:tgtEl>
                                      </p:cBhvr>
                                    </p:animEffect>
                                  </p:childTnLst>
                                </p:cTn>
                              </p:par>
                              <p:par>
                                <p:cTn id="17" presetID="8" presetClass="emph" presetSubtype="0" fill="hold" grpId="1" nodeType="withEffect">
                                  <p:stCondLst>
                                    <p:cond delay="0"/>
                                  </p:stCondLst>
                                  <p:childTnLst>
                                    <p:animRot by="-21600000">
                                      <p:cBhvr>
                                        <p:cTn id="18" dur="6000" fill="hold"/>
                                        <p:tgtEl>
                                          <p:spTgt spid="135"/>
                                        </p:tgtEl>
                                        <p:attrNameLst>
                                          <p:attrName>r</p:attrName>
                                        </p:attrNameLst>
                                      </p:cBhvr>
                                    </p:animRot>
                                  </p:childTnLst>
                                </p:cTn>
                              </p:par>
                              <p:par>
                                <p:cTn id="19" presetID="53" presetClass="entr" presetSubtype="16" fill="hold" grpId="0" nodeType="with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par>
                                <p:cTn id="24" presetID="8" presetClass="emph" presetSubtype="0" fill="hold" grpId="1" nodeType="withEffect">
                                  <p:stCondLst>
                                    <p:cond delay="0"/>
                                  </p:stCondLst>
                                  <p:childTnLst>
                                    <p:animRot by="21600000">
                                      <p:cBhvr>
                                        <p:cTn id="25" dur="6000" fill="hold"/>
                                        <p:tgtEl>
                                          <p:spTgt spid="136"/>
                                        </p:tgtEl>
                                        <p:attrNameLst>
                                          <p:attrName>r</p:attrName>
                                        </p:attrNameLst>
                                      </p:cBhvr>
                                    </p:animRot>
                                  </p:childTnLst>
                                </p:cTn>
                              </p:par>
                              <p:par>
                                <p:cTn id="26" presetID="42" presetClass="entr" presetSubtype="0" fill="hold" nodeType="withEffect">
                                  <p:stCondLst>
                                    <p:cond delay="5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66"/>
                                        </p:tgtEl>
                                        <p:attrNameLst>
                                          <p:attrName>style.visibility</p:attrName>
                                        </p:attrNameLst>
                                      </p:cBhvr>
                                      <p:to>
                                        <p:strVal val="visible"/>
                                      </p:to>
                                    </p:set>
                                    <p:animEffect transition="in" filter="fade">
                                      <p:cBhvr>
                                        <p:cTn id="36" dur="1000"/>
                                        <p:tgtEl>
                                          <p:spTgt spid="166"/>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68"/>
                                        </p:tgtEl>
                                        <p:attrNameLst>
                                          <p:attrName>style.visibility</p:attrName>
                                        </p:attrNameLst>
                                      </p:cBhvr>
                                      <p:to>
                                        <p:strVal val="visible"/>
                                      </p:to>
                                    </p:set>
                                    <p:animEffect transition="in" filter="fade">
                                      <p:cBhvr>
                                        <p:cTn id="39" dur="1000"/>
                                        <p:tgtEl>
                                          <p:spTgt spid="168"/>
                                        </p:tgtEl>
                                      </p:cBhvr>
                                    </p:animEffect>
                                  </p:childTnLst>
                                </p:cTn>
                              </p:par>
                              <p:par>
                                <p:cTn id="40" presetID="22" presetClass="entr" presetSubtype="4" fill="hold" nodeType="withEffect">
                                  <p:stCondLst>
                                    <p:cond delay="1250"/>
                                  </p:stCondLst>
                                  <p:childTnLst>
                                    <p:set>
                                      <p:cBhvr>
                                        <p:cTn id="41" dur="1" fill="hold">
                                          <p:stCondLst>
                                            <p:cond delay="0"/>
                                          </p:stCondLst>
                                        </p:cTn>
                                        <p:tgtEl>
                                          <p:spTgt spid="156"/>
                                        </p:tgtEl>
                                        <p:attrNameLst>
                                          <p:attrName>style.visibility</p:attrName>
                                        </p:attrNameLst>
                                      </p:cBhvr>
                                      <p:to>
                                        <p:strVal val="visible"/>
                                      </p:to>
                                    </p:set>
                                    <p:animEffect transition="in" filter="wipe(down)">
                                      <p:cBhvr>
                                        <p:cTn id="42" dur="500"/>
                                        <p:tgtEl>
                                          <p:spTgt spid="156"/>
                                        </p:tgtEl>
                                      </p:cBhvr>
                                    </p:animEffect>
                                  </p:childTnLst>
                                </p:cTn>
                              </p:par>
                              <p:par>
                                <p:cTn id="43" presetID="22" presetClass="entr" presetSubtype="1" fill="hold" nodeType="withEffect">
                                  <p:stCondLst>
                                    <p:cond delay="1250"/>
                                  </p:stCondLst>
                                  <p:childTnLst>
                                    <p:set>
                                      <p:cBhvr>
                                        <p:cTn id="44" dur="1" fill="hold">
                                          <p:stCondLst>
                                            <p:cond delay="0"/>
                                          </p:stCondLst>
                                        </p:cTn>
                                        <p:tgtEl>
                                          <p:spTgt spid="149"/>
                                        </p:tgtEl>
                                        <p:attrNameLst>
                                          <p:attrName>style.visibility</p:attrName>
                                        </p:attrNameLst>
                                      </p:cBhvr>
                                      <p:to>
                                        <p:strVal val="visible"/>
                                      </p:to>
                                    </p:set>
                                    <p:animEffect transition="in" filter="wipe(up)">
                                      <p:cBhvr>
                                        <p:cTn id="45" dur="500"/>
                                        <p:tgtEl>
                                          <p:spTgt spid="149"/>
                                        </p:tgtEl>
                                      </p:cBhvr>
                                    </p:animEffect>
                                  </p:childTnLst>
                                </p:cTn>
                              </p:par>
                              <p:par>
                                <p:cTn id="46" presetID="22" presetClass="entr" presetSubtype="1" fill="hold" nodeType="withEffect">
                                  <p:stCondLst>
                                    <p:cond delay="1750"/>
                                  </p:stCondLst>
                                  <p:childTnLst>
                                    <p:set>
                                      <p:cBhvr>
                                        <p:cTn id="47" dur="1" fill="hold">
                                          <p:stCondLst>
                                            <p:cond delay="0"/>
                                          </p:stCondLst>
                                        </p:cTn>
                                        <p:tgtEl>
                                          <p:spTgt spid="148"/>
                                        </p:tgtEl>
                                        <p:attrNameLst>
                                          <p:attrName>style.visibility</p:attrName>
                                        </p:attrNameLst>
                                      </p:cBhvr>
                                      <p:to>
                                        <p:strVal val="visible"/>
                                      </p:to>
                                    </p:set>
                                    <p:animEffect transition="in" filter="wipe(up)">
                                      <p:cBhvr>
                                        <p:cTn id="48" dur="500"/>
                                        <p:tgtEl>
                                          <p:spTgt spid="148"/>
                                        </p:tgtEl>
                                      </p:cBhvr>
                                    </p:animEffect>
                                  </p:childTnLst>
                                </p:cTn>
                              </p:par>
                              <p:par>
                                <p:cTn id="49" presetID="2" presetClass="entr" presetSubtype="2" fill="hold" grpId="0" nodeType="withEffect">
                                  <p:stCondLst>
                                    <p:cond delay="225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250" fill="hold"/>
                                        <p:tgtEl>
                                          <p:spTgt spid="26"/>
                                        </p:tgtEl>
                                        <p:attrNameLst>
                                          <p:attrName>ppt_x</p:attrName>
                                        </p:attrNameLst>
                                      </p:cBhvr>
                                      <p:tavLst>
                                        <p:tav tm="0">
                                          <p:val>
                                            <p:strVal val="1+#ppt_w/2"/>
                                          </p:val>
                                        </p:tav>
                                        <p:tav tm="100000">
                                          <p:val>
                                            <p:strVal val="#ppt_x"/>
                                          </p:val>
                                        </p:tav>
                                      </p:tavLst>
                                    </p:anim>
                                    <p:anim calcmode="lin" valueType="num">
                                      <p:cBhvr additive="base">
                                        <p:cTn id="52" dur="250" fill="hold"/>
                                        <p:tgtEl>
                                          <p:spTgt spid="26"/>
                                        </p:tgtEl>
                                        <p:attrNameLst>
                                          <p:attrName>ppt_y</p:attrName>
                                        </p:attrNameLst>
                                      </p:cBhvr>
                                      <p:tavLst>
                                        <p:tav tm="0">
                                          <p:val>
                                            <p:strVal val="#ppt_y"/>
                                          </p:val>
                                        </p:tav>
                                        <p:tav tm="100000">
                                          <p:val>
                                            <p:strVal val="#ppt_y"/>
                                          </p:val>
                                        </p:tav>
                                      </p:tavLst>
                                    </p:anim>
                                  </p:childTnLst>
                                </p:cTn>
                              </p:par>
                              <p:par>
                                <p:cTn id="53" presetID="22" presetClass="entr" presetSubtype="1" fill="hold" grpId="0" nodeType="withEffect">
                                  <p:stCondLst>
                                    <p:cond delay="2500"/>
                                  </p:stCondLst>
                                  <p:childTnLst>
                                    <p:set>
                                      <p:cBhvr>
                                        <p:cTn id="54" dur="1" fill="hold">
                                          <p:stCondLst>
                                            <p:cond delay="0"/>
                                          </p:stCondLst>
                                        </p:cTn>
                                        <p:tgtEl>
                                          <p:spTgt spid="27"/>
                                        </p:tgtEl>
                                        <p:attrNameLst>
                                          <p:attrName>style.visibility</p:attrName>
                                        </p:attrNameLst>
                                      </p:cBhvr>
                                      <p:to>
                                        <p:strVal val="visible"/>
                                      </p:to>
                                    </p:set>
                                    <p:animEffect transition="in" filter="wipe(up)">
                                      <p:cBhvr>
                                        <p:cTn id="55" dur="500"/>
                                        <p:tgtEl>
                                          <p:spTgt spid="27"/>
                                        </p:tgtEl>
                                      </p:cBhvr>
                                    </p:animEffect>
                                  </p:childTnLst>
                                </p:cTn>
                              </p:par>
                              <p:par>
                                <p:cTn id="56" presetID="2" presetClass="entr" presetSubtype="2" fill="hold" grpId="0" nodeType="withEffect">
                                  <p:stCondLst>
                                    <p:cond delay="300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250" fill="hold"/>
                                        <p:tgtEl>
                                          <p:spTgt spid="28"/>
                                        </p:tgtEl>
                                        <p:attrNameLst>
                                          <p:attrName>ppt_x</p:attrName>
                                        </p:attrNameLst>
                                      </p:cBhvr>
                                      <p:tavLst>
                                        <p:tav tm="0">
                                          <p:val>
                                            <p:strVal val="1+#ppt_w/2"/>
                                          </p:val>
                                        </p:tav>
                                        <p:tav tm="100000">
                                          <p:val>
                                            <p:strVal val="#ppt_x"/>
                                          </p:val>
                                        </p:tav>
                                      </p:tavLst>
                                    </p:anim>
                                    <p:anim calcmode="lin" valueType="num">
                                      <p:cBhvr additive="base">
                                        <p:cTn id="59" dur="250" fill="hold"/>
                                        <p:tgtEl>
                                          <p:spTgt spid="28"/>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3250"/>
                                  </p:stCondLst>
                                  <p:childTnLst>
                                    <p:set>
                                      <p:cBhvr>
                                        <p:cTn id="61" dur="1" fill="hold">
                                          <p:stCondLst>
                                            <p:cond delay="0"/>
                                          </p:stCondLst>
                                        </p:cTn>
                                        <p:tgtEl>
                                          <p:spTgt spid="29"/>
                                        </p:tgtEl>
                                        <p:attrNameLst>
                                          <p:attrName>style.visibility</p:attrName>
                                        </p:attrNameLst>
                                      </p:cBhvr>
                                      <p:to>
                                        <p:strVal val="visible"/>
                                      </p:to>
                                    </p:set>
                                    <p:animEffect transition="in" filter="wipe(up)">
                                      <p:cBhvr>
                                        <p:cTn id="62" dur="500"/>
                                        <p:tgtEl>
                                          <p:spTgt spid="29"/>
                                        </p:tgtEl>
                                      </p:cBhvr>
                                    </p:animEffect>
                                  </p:childTnLst>
                                </p:cTn>
                              </p:par>
                              <p:par>
                                <p:cTn id="63" presetID="2" presetClass="entr" presetSubtype="2" fill="hold" grpId="0" nodeType="withEffect">
                                  <p:stCondLst>
                                    <p:cond delay="375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250" fill="hold"/>
                                        <p:tgtEl>
                                          <p:spTgt spid="30"/>
                                        </p:tgtEl>
                                        <p:attrNameLst>
                                          <p:attrName>ppt_x</p:attrName>
                                        </p:attrNameLst>
                                      </p:cBhvr>
                                      <p:tavLst>
                                        <p:tav tm="0">
                                          <p:val>
                                            <p:strVal val="1+#ppt_w/2"/>
                                          </p:val>
                                        </p:tav>
                                        <p:tav tm="100000">
                                          <p:val>
                                            <p:strVal val="#ppt_x"/>
                                          </p:val>
                                        </p:tav>
                                      </p:tavLst>
                                    </p:anim>
                                    <p:anim calcmode="lin" valueType="num">
                                      <p:cBhvr additive="base">
                                        <p:cTn id="66" dur="250" fill="hold"/>
                                        <p:tgtEl>
                                          <p:spTgt spid="30"/>
                                        </p:tgtEl>
                                        <p:attrNameLst>
                                          <p:attrName>ppt_y</p:attrName>
                                        </p:attrNameLst>
                                      </p:cBhvr>
                                      <p:tavLst>
                                        <p:tav tm="0">
                                          <p:val>
                                            <p:strVal val="#ppt_y"/>
                                          </p:val>
                                        </p:tav>
                                        <p:tav tm="100000">
                                          <p:val>
                                            <p:strVal val="#ppt_y"/>
                                          </p:val>
                                        </p:tav>
                                      </p:tavLst>
                                    </p:anim>
                                  </p:childTnLst>
                                </p:cTn>
                              </p:par>
                              <p:par>
                                <p:cTn id="67" presetID="22" presetClass="entr" presetSubtype="1" fill="hold" grpId="0" nodeType="withEffect">
                                  <p:stCondLst>
                                    <p:cond delay="4000"/>
                                  </p:stCondLst>
                                  <p:childTnLst>
                                    <p:set>
                                      <p:cBhvr>
                                        <p:cTn id="68" dur="1" fill="hold">
                                          <p:stCondLst>
                                            <p:cond delay="0"/>
                                          </p:stCondLst>
                                        </p:cTn>
                                        <p:tgtEl>
                                          <p:spTgt spid="31"/>
                                        </p:tgtEl>
                                        <p:attrNameLst>
                                          <p:attrName>style.visibility</p:attrName>
                                        </p:attrNameLst>
                                      </p:cBhvr>
                                      <p:to>
                                        <p:strVal val="visible"/>
                                      </p:to>
                                    </p:set>
                                    <p:animEffect transition="in" filter="wipe(up)">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5" grpId="1" animBg="1"/>
      <p:bldP spid="136" grpId="0" animBg="1"/>
      <p:bldP spid="136" grpId="1" animBg="1"/>
      <p:bldP spid="147" grpId="0" animBg="1"/>
      <p:bldP spid="147" grpId="1" animBg="1"/>
      <p:bldP spid="9" grpId="0"/>
      <p:bldP spid="166" grpId="0"/>
      <p:bldP spid="168" grpId="0"/>
      <p:bldP spid="26" grpId="0"/>
      <p:bldP spid="27" grpId="0"/>
      <p:bldP spid="28"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492" y="1331214"/>
            <a:ext cx="2639958"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3133035" y="1563689"/>
            <a:ext cx="1676944" cy="1079501"/>
          </a:xfrm>
          <a:prstGeom prst="rect">
            <a:avLst/>
          </a:prstGeom>
          <a:blipFill>
            <a:blip r:embed="rId4" cstate="print"/>
            <a:stretch>
              <a:fillRect/>
            </a:stretch>
          </a:blipFill>
          <a:ln w="2540" cap="flat" cmpd="sng" algn="ctr">
            <a:solidFill>
              <a:srgbClr val="392C47"/>
            </a:solidFill>
            <a:prstDash val="solid"/>
          </a:ln>
          <a:effectLst/>
        </p:spPr>
        <p:txBody>
          <a:bodyPr lIns="91390" tIns="45695" rIns="91390" bIns="45695" anchor="ctr"/>
          <a:lstStyle/>
          <a:p>
            <a:pPr algn="ctr">
              <a:defRPr/>
            </a:pPr>
            <a:endParaRPr lang="zh-CN" altLang="en-US" kern="0">
              <a:solidFill>
                <a:sysClr val="window" lastClr="FFFFFF"/>
              </a:solidFill>
            </a:endParaRPr>
          </a:p>
        </p:txBody>
      </p:sp>
      <p:sp>
        <p:nvSpPr>
          <p:cNvPr id="16" name="矩形 15"/>
          <p:cNvSpPr/>
          <p:nvPr/>
        </p:nvSpPr>
        <p:spPr>
          <a:xfrm>
            <a:off x="4935313" y="1563689"/>
            <a:ext cx="1676944" cy="1079501"/>
          </a:xfrm>
          <a:prstGeom prst="rect">
            <a:avLst/>
          </a:prstGeom>
          <a:blipFill>
            <a:blip r:embed="rId5" cstate="print"/>
            <a:stretch>
              <a:fillRect/>
            </a:stretch>
          </a:blipFill>
          <a:ln w="2540">
            <a:solidFill>
              <a:srgbClr val="392C47"/>
            </a:solidFill>
          </a:ln>
        </p:spPr>
        <p:txBody>
          <a:bodyPr lIns="91390" tIns="45695" rIns="91390" bIns="45695"/>
          <a:lstStyle/>
          <a:p>
            <a:pPr>
              <a:defRPr/>
            </a:pPr>
            <a:endParaRPr lang="zh-CN" altLang="en-US" kern="0">
              <a:solidFill>
                <a:sysClr val="windowText" lastClr="000000"/>
              </a:solidFill>
            </a:endParaRPr>
          </a:p>
        </p:txBody>
      </p:sp>
      <p:sp>
        <p:nvSpPr>
          <p:cNvPr id="17" name="矩形 16"/>
          <p:cNvSpPr/>
          <p:nvPr/>
        </p:nvSpPr>
        <p:spPr>
          <a:xfrm>
            <a:off x="6740765" y="1563689"/>
            <a:ext cx="1675358" cy="1079501"/>
          </a:xfrm>
          <a:prstGeom prst="rect">
            <a:avLst/>
          </a:prstGeom>
          <a:blipFill>
            <a:blip r:embed="rId6" cstate="print"/>
            <a:stretch>
              <a:fillRect/>
            </a:stretch>
          </a:blipFill>
          <a:ln w="2540">
            <a:solidFill>
              <a:srgbClr val="392C47"/>
            </a:solidFill>
          </a:ln>
        </p:spPr>
        <p:txBody>
          <a:bodyPr lIns="91390" tIns="45695" rIns="91390" bIns="45695"/>
          <a:lstStyle/>
          <a:p>
            <a:pPr>
              <a:defRPr/>
            </a:pPr>
            <a:endParaRPr lang="zh-CN" altLang="en-US" kern="0">
              <a:solidFill>
                <a:sysClr val="windowText" lastClr="000000"/>
              </a:solidFill>
            </a:endParaRPr>
          </a:p>
        </p:txBody>
      </p:sp>
      <p:cxnSp>
        <p:nvCxnSpPr>
          <p:cNvPr id="18" name="直接连接符 17"/>
          <p:cNvCxnSpPr>
            <a:cxnSpLocks noChangeShapeType="1"/>
          </p:cNvCxnSpPr>
          <p:nvPr/>
        </p:nvCxnSpPr>
        <p:spPr bwMode="auto">
          <a:xfrm>
            <a:off x="3039430" y="2859087"/>
            <a:ext cx="5468710"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3060057" y="3063875"/>
            <a:ext cx="5376691" cy="792474"/>
          </a:xfrm>
          <a:prstGeom prst="rect">
            <a:avLst/>
          </a:prstGeom>
        </p:spPr>
        <p:txBody>
          <a:bodyPr lIns="91390" tIns="45695" rIns="91390" bIns="45695">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800" dirty="0">
              <a:solidFill>
                <a:schemeClr val="bg1">
                  <a:lumMod val="50000"/>
                </a:schemeClr>
              </a:solidFill>
              <a:latin typeface="微软雅黑" pitchFamily="34" charset="-122"/>
              <a:ea typeface="微软雅黑" pitchFamily="34" charset="-122"/>
            </a:endParaRPr>
          </a:p>
          <a:p>
            <a:pPr>
              <a:lnSpc>
                <a:spcPct val="130000"/>
              </a:lnSpc>
            </a:pPr>
            <a:endParaRPr lang="zh-CN" altLang="en-US" sz="11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4144515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6" presetClass="entr" presetSubtype="3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ircle(out)">
                                      <p:cBhvr>
                                        <p:cTn id="11" dur="300"/>
                                        <p:tgtEl>
                                          <p:spTgt spid="15"/>
                                        </p:tgtEl>
                                      </p:cBhvr>
                                    </p:animEffect>
                                  </p:childTnLst>
                                </p:cTn>
                              </p:par>
                            </p:childTnLst>
                          </p:cTn>
                        </p:par>
                        <p:par>
                          <p:cTn id="12" fill="hold">
                            <p:stCondLst>
                              <p:cond delay="800"/>
                            </p:stCondLst>
                            <p:childTnLst>
                              <p:par>
                                <p:cTn id="13" presetID="6" presetClass="entr" presetSubtype="3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out)">
                                      <p:cBhvr>
                                        <p:cTn id="15" dur="300"/>
                                        <p:tgtEl>
                                          <p:spTgt spid="16"/>
                                        </p:tgtEl>
                                      </p:cBhvr>
                                    </p:animEffect>
                                  </p:childTnLst>
                                </p:cTn>
                              </p:par>
                            </p:childTnLst>
                          </p:cTn>
                        </p:par>
                        <p:par>
                          <p:cTn id="16" fill="hold">
                            <p:stCondLst>
                              <p:cond delay="1100"/>
                            </p:stCondLst>
                            <p:childTnLst>
                              <p:par>
                                <p:cTn id="17" presetID="6" presetClass="entr" presetSubtype="3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out)">
                                      <p:cBhvr>
                                        <p:cTn id="19" dur="300"/>
                                        <p:tgtEl>
                                          <p:spTgt spid="17"/>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90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新建文件夹 (3)\74561e38ae1954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sp>
        <p:nvSpPr>
          <p:cNvPr id="12" name="矩形 259"/>
          <p:cNvSpPr>
            <a:spLocks noChangeArrowheads="1"/>
          </p:cNvSpPr>
          <p:nvPr/>
        </p:nvSpPr>
        <p:spPr bwMode="auto">
          <a:xfrm>
            <a:off x="1115618" y="3562152"/>
            <a:ext cx="3367420" cy="169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100" dirty="0">
                <a:solidFill>
                  <a:schemeClr val="tx1">
                    <a:lumMod val="75000"/>
                    <a:lumOff val="25000"/>
                  </a:schemeClr>
                </a:solidFill>
                <a:cs typeface="Arial" panose="020B0604020202020204" pitchFamily="34" charset="0"/>
              </a:rPr>
              <a:t>汇报人</a:t>
            </a:r>
            <a:r>
              <a:rPr lang="zh-CN" altLang="en-US" sz="1100" dirty="0" smtClean="0">
                <a:solidFill>
                  <a:schemeClr val="tx1">
                    <a:lumMod val="75000"/>
                    <a:lumOff val="25000"/>
                  </a:schemeClr>
                </a:solidFill>
                <a:cs typeface="Arial" panose="020B0604020202020204" pitchFamily="34" charset="0"/>
              </a:rPr>
              <a:t>：</a:t>
            </a:r>
            <a:r>
              <a:rPr lang="en-US" altLang="zh-CN" sz="1100" dirty="0" smtClean="0">
                <a:solidFill>
                  <a:schemeClr val="tx1">
                    <a:lumMod val="75000"/>
                    <a:lumOff val="25000"/>
                  </a:schemeClr>
                </a:solidFill>
                <a:cs typeface="Arial" panose="020B0604020202020204" pitchFamily="34" charset="0"/>
              </a:rPr>
              <a:t>XXX  Report </a:t>
            </a:r>
            <a:r>
              <a:rPr lang="en-US" altLang="zh-CN" sz="1100" dirty="0">
                <a:solidFill>
                  <a:schemeClr val="tx1">
                    <a:lumMod val="75000"/>
                    <a:lumOff val="25000"/>
                  </a:schemeClr>
                </a:solidFill>
                <a:cs typeface="Arial" panose="020B0604020202020204" pitchFamily="34" charset="0"/>
              </a:rPr>
              <a:t>Person: </a:t>
            </a:r>
            <a:r>
              <a:rPr lang="en-US" altLang="zh-CN" sz="1100" dirty="0" smtClean="0">
                <a:solidFill>
                  <a:schemeClr val="tx1">
                    <a:lumMod val="75000"/>
                    <a:lumOff val="25000"/>
                  </a:schemeClr>
                </a:solidFill>
                <a:cs typeface="Arial" panose="020B0604020202020204" pitchFamily="34" charset="0"/>
              </a:rPr>
              <a:t>WWW</a:t>
            </a:r>
            <a:endParaRPr lang="zh-CN" altLang="en-US" sz="1100" dirty="0">
              <a:solidFill>
                <a:schemeClr val="tx1">
                  <a:lumMod val="75000"/>
                  <a:lumOff val="25000"/>
                </a:schemeClr>
              </a:solidFill>
              <a:cs typeface="Arial" panose="020B0604020202020204" pitchFamily="34" charset="0"/>
            </a:endParaRPr>
          </a:p>
        </p:txBody>
      </p:sp>
      <p:sp>
        <p:nvSpPr>
          <p:cNvPr id="20" name="矩形 259"/>
          <p:cNvSpPr>
            <a:spLocks noChangeArrowheads="1"/>
          </p:cNvSpPr>
          <p:nvPr/>
        </p:nvSpPr>
        <p:spPr bwMode="auto">
          <a:xfrm>
            <a:off x="1115617" y="2756646"/>
            <a:ext cx="435248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smtClean="0">
                <a:solidFill>
                  <a:schemeClr val="tx1">
                    <a:lumMod val="75000"/>
                    <a:lumOff val="25000"/>
                  </a:schemeClr>
                </a:solidFill>
                <a:latin typeface="Arial" panose="020B0604020202020204" pitchFamily="34" charset="0"/>
                <a:cs typeface="Arial" panose="020B0604020202020204" pitchFamily="34" charset="0"/>
              </a:rPr>
              <a:t>BUSINESS FINANCING PPT</a:t>
            </a:r>
          </a:p>
          <a:p>
            <a:pPr>
              <a:buNone/>
            </a:pPr>
            <a:r>
              <a:rPr lang="zh-CN" altLang="en-US" sz="900" dirty="0" smtClean="0">
                <a:solidFill>
                  <a:schemeClr val="tx1">
                    <a:lumMod val="75000"/>
                    <a:lumOff val="25000"/>
                  </a:schemeClr>
                </a:solidFill>
                <a:latin typeface="Arial" panose="020B0604020202020204" pitchFamily="34" charset="0"/>
                <a:cs typeface="Arial" panose="020B0604020202020204" pitchFamily="34" charset="0"/>
              </a:rPr>
              <a:t>工作</a:t>
            </a:r>
            <a:r>
              <a:rPr lang="zh-CN" altLang="en-US" sz="900" dirty="0">
                <a:solidFill>
                  <a:schemeClr val="tx1">
                    <a:lumMod val="75000"/>
                    <a:lumOff val="25000"/>
                  </a:schemeClr>
                </a:solidFill>
                <a:latin typeface="Arial" panose="020B0604020202020204" pitchFamily="34" charset="0"/>
                <a:cs typeface="Arial" panose="020B0604020202020204" pitchFamily="34" charset="0"/>
              </a:rPr>
              <a:t>计划 工作报告 销售</a:t>
            </a:r>
            <a:r>
              <a:rPr lang="zh-CN" altLang="en-US" sz="900" dirty="0" smtClean="0">
                <a:solidFill>
                  <a:schemeClr val="tx1">
                    <a:lumMod val="75000"/>
                    <a:lumOff val="25000"/>
                  </a:schemeClr>
                </a:solidFill>
                <a:latin typeface="Arial" panose="020B0604020202020204" pitchFamily="34" charset="0"/>
                <a:cs typeface="Arial" panose="020B0604020202020204" pitchFamily="34" charset="0"/>
              </a:rPr>
              <a:t>培训 年终</a:t>
            </a:r>
            <a:r>
              <a:rPr lang="zh-CN" altLang="en-US" sz="900" dirty="0">
                <a:solidFill>
                  <a:schemeClr val="tx1">
                    <a:lumMod val="75000"/>
                    <a:lumOff val="25000"/>
                  </a:schemeClr>
                </a:solidFill>
                <a:latin typeface="Arial" panose="020B0604020202020204" pitchFamily="34" charset="0"/>
                <a:cs typeface="Arial" panose="020B0604020202020204" pitchFamily="34" charset="0"/>
              </a:rPr>
              <a:t>总结</a:t>
            </a:r>
            <a:endParaRPr lang="en-US" altLang="zh-CN" sz="9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1" name="矩形 259"/>
          <p:cNvSpPr>
            <a:spLocks noChangeArrowheads="1"/>
          </p:cNvSpPr>
          <p:nvPr/>
        </p:nvSpPr>
        <p:spPr bwMode="auto">
          <a:xfrm>
            <a:off x="1115616" y="2060722"/>
            <a:ext cx="5186484"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dirty="0" smtClean="0">
                <a:solidFill>
                  <a:schemeClr val="tx1">
                    <a:lumMod val="75000"/>
                    <a:lumOff val="25000"/>
                  </a:schemeClr>
                </a:solidFill>
                <a:latin typeface="Arial" panose="020B0604020202020204" pitchFamily="34" charset="0"/>
                <a:cs typeface="Arial" panose="020B0604020202020204" pitchFamily="34" charset="0"/>
              </a:rPr>
              <a:t>演讲完毕，谢谢观看！</a:t>
            </a:r>
            <a:endParaRPr lang="en-US" altLang="zh-CN" sz="40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矩形 259"/>
          <p:cNvSpPr>
            <a:spLocks noChangeArrowheads="1"/>
          </p:cNvSpPr>
          <p:nvPr/>
        </p:nvSpPr>
        <p:spPr bwMode="auto">
          <a:xfrm>
            <a:off x="1117524" y="987574"/>
            <a:ext cx="2664296"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600" b="1" dirty="0" smtClean="0">
                <a:solidFill>
                  <a:schemeClr val="accent1"/>
                </a:solidFill>
                <a:cs typeface="Arial" panose="020B0604020202020204" pitchFamily="34" charset="0"/>
              </a:rPr>
              <a:t>2018</a:t>
            </a:r>
            <a:endParaRPr lang="en-US" altLang="zh-CN" sz="6600" b="1" dirty="0">
              <a:solidFill>
                <a:schemeClr val="accent1"/>
              </a:solidFill>
              <a:cs typeface="Arial" panose="020B0604020202020204" pitchFamily="34" charset="0"/>
            </a:endParaRPr>
          </a:p>
        </p:txBody>
      </p:sp>
    </p:spTree>
    <p:extLst>
      <p:ext uri="{BB962C8B-B14F-4D97-AF65-F5344CB8AC3E}">
        <p14:creationId xmlns:p14="http://schemas.microsoft.com/office/powerpoint/2010/main" val="155701020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2"/>
                                        </p:tgtEl>
                                        <p:attrNameLst>
                                          <p:attrName>ppt_y</p:attrName>
                                        </p:attrNameLst>
                                      </p:cBhvr>
                                      <p:tavLst>
                                        <p:tav tm="0">
                                          <p:val>
                                            <p:strVal val="#ppt_y"/>
                                          </p:val>
                                        </p:tav>
                                        <p:tav tm="100000">
                                          <p:val>
                                            <p:strVal val="#ppt_y"/>
                                          </p:val>
                                        </p:tav>
                                      </p:tavLst>
                                    </p:anim>
                                    <p:anim calcmode="lin" valueType="num">
                                      <p:cBhvr>
                                        <p:cTn id="1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2"/>
                                        </p:tgtEl>
                                      </p:cBhvr>
                                    </p:animEffect>
                                  </p:childTnLst>
                                </p:cTn>
                              </p:par>
                            </p:childTnLst>
                          </p:cTn>
                        </p:par>
                        <p:par>
                          <p:cTn id="19" fill="hold">
                            <p:stCondLst>
                              <p:cond delay="6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22"/>
                                        </p:tgtEl>
                                      </p:cBhvr>
                                    </p:animEffect>
                                    <p:animScale>
                                      <p:cBhvr>
                                        <p:cTn id="22" dur="250" autoRev="1" fill="hold"/>
                                        <p:tgtEl>
                                          <p:spTgt spid="22"/>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1"/>
                                        </p:tgtEl>
                                        <p:attrNameLst>
                                          <p:attrName>ppt_y</p:attrName>
                                        </p:attrNameLst>
                                      </p:cBhvr>
                                      <p:tavLst>
                                        <p:tav tm="0">
                                          <p:val>
                                            <p:strVal val="#ppt_y"/>
                                          </p:val>
                                        </p:tav>
                                        <p:tav tm="100000">
                                          <p:val>
                                            <p:strVal val="#ppt_y"/>
                                          </p:val>
                                        </p:tav>
                                      </p:tavLst>
                                    </p:anim>
                                    <p:anim calcmode="lin" valueType="num">
                                      <p:cBhvr>
                                        <p:cTn id="2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1"/>
                                        </p:tgtEl>
                                      </p:cBhvr>
                                    </p:animEffect>
                                  </p:childTnLst>
                                </p:cTn>
                              </p:par>
                            </p:childTnLst>
                          </p:cTn>
                        </p:par>
                        <p:par>
                          <p:cTn id="32" fill="hold">
                            <p:stCondLst>
                              <p:cond delay="9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21"/>
                                        </p:tgtEl>
                                      </p:cBhvr>
                                    </p:animEffect>
                                    <p:animScale>
                                      <p:cBhvr>
                                        <p:cTn id="35" dur="250" autoRev="1" fill="hold"/>
                                        <p:tgtEl>
                                          <p:spTgt spid="21"/>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0"/>
                                        </p:tgtEl>
                                        <p:attrNameLst>
                                          <p:attrName>ppt_y</p:attrName>
                                        </p:attrNameLst>
                                      </p:cBhvr>
                                      <p:tavLst>
                                        <p:tav tm="0">
                                          <p:val>
                                            <p:strVal val="#ppt_y"/>
                                          </p:val>
                                        </p:tav>
                                        <p:tav tm="100000">
                                          <p:val>
                                            <p:strVal val="#ppt_y"/>
                                          </p:val>
                                        </p:tav>
                                      </p:tavLst>
                                    </p:anim>
                                    <p:anim calcmode="lin" valueType="num">
                                      <p:cBhvr>
                                        <p:cTn id="4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0"/>
                                        </p:tgtEl>
                                      </p:cBhvr>
                                    </p:animEffect>
                                  </p:childTnLst>
                                </p:cTn>
                              </p:par>
                            </p:childTnLst>
                          </p:cTn>
                        </p:par>
                        <p:par>
                          <p:cTn id="45" fill="hold">
                            <p:stCondLst>
                              <p:cond delay="225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20"/>
                                        </p:tgtEl>
                                      </p:cBhvr>
                                    </p:animEffect>
                                    <p:animScale>
                                      <p:cBhvr>
                                        <p:cTn id="48" dur="250" autoRev="1" fill="hold"/>
                                        <p:tgtEl>
                                          <p:spTgt spid="20"/>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grpId="0" nodeType="clickEffect">
                                  <p:stCondLst>
                                    <p:cond delay="0"/>
                                  </p:stCondLst>
                                  <p:iterate type="lt">
                                    <p:tmPct val="10000"/>
                                  </p:iterate>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2"/>
                                        </p:tgtEl>
                                        <p:attrNameLst>
                                          <p:attrName>ppt_y</p:attrName>
                                        </p:attrNameLst>
                                      </p:cBhvr>
                                      <p:tavLst>
                                        <p:tav tm="0">
                                          <p:val>
                                            <p:strVal val="#ppt_y"/>
                                          </p:val>
                                        </p:tav>
                                        <p:tav tm="100000">
                                          <p:val>
                                            <p:strVal val="#ppt_y"/>
                                          </p:val>
                                        </p:tav>
                                      </p:tavLst>
                                    </p:anim>
                                    <p:anim calcmode="lin" valueType="num">
                                      <p:cBhvr>
                                        <p:cTn id="5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2"/>
                                        </p:tgtEl>
                                      </p:cBhvr>
                                    </p:animEffect>
                                  </p:childTnLst>
                                </p:cTn>
                              </p:par>
                            </p:childTnLst>
                          </p:cTn>
                        </p:par>
                        <p:par>
                          <p:cTn id="58" fill="hold">
                            <p:stCondLst>
                              <p:cond delay="1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2"/>
                                        </p:tgtEl>
                                      </p:cBhvr>
                                    </p:animEffect>
                                    <p:animScale>
                                      <p:cBhvr>
                                        <p:cTn id="61"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20" grpId="0"/>
      <p:bldP spid="20" grpId="1"/>
      <p:bldP spid="21" grpId="0"/>
      <p:bldP spid="21" grpId="1"/>
      <p:bldP spid="22" grpId="0"/>
      <p:bldP spid="2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97414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新建文件夹 (3)\74561e38ae1954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sp>
        <p:nvSpPr>
          <p:cNvPr id="26" name="TextBox 48"/>
          <p:cNvSpPr txBox="1"/>
          <p:nvPr/>
        </p:nvSpPr>
        <p:spPr>
          <a:xfrm>
            <a:off x="2600581" y="2096670"/>
            <a:ext cx="2816312" cy="492443"/>
          </a:xfrm>
          <a:prstGeom prst="rect">
            <a:avLst/>
          </a:prstGeom>
          <a:noFill/>
        </p:spPr>
        <p:txBody>
          <a:bodyPr wrap="square" lIns="0" tIns="0" rIns="0" bIns="0" rtlCol="0">
            <a:spAutoFit/>
          </a:bodyPr>
          <a:lstStyle/>
          <a:p>
            <a:r>
              <a:rPr lang="zh-CN" altLang="en-US" sz="3200" b="1" dirty="0" smtClean="0">
                <a:solidFill>
                  <a:schemeClr val="bg1">
                    <a:lumMod val="50000"/>
                  </a:schemeClr>
                </a:solidFill>
                <a:latin typeface="微软雅黑" pitchFamily="34" charset="-122"/>
                <a:ea typeface="微软雅黑" pitchFamily="34" charset="-122"/>
                <a:cs typeface="宋体" charset="-122"/>
              </a:rPr>
              <a:t>项目介绍</a:t>
            </a:r>
            <a:endParaRPr lang="en-GB" altLang="zh-CN" sz="31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49"/>
          <p:cNvSpPr txBox="1"/>
          <p:nvPr/>
        </p:nvSpPr>
        <p:spPr>
          <a:xfrm>
            <a:off x="2600581" y="2676270"/>
            <a:ext cx="2979531" cy="276999"/>
          </a:xfrm>
          <a:prstGeom prst="rect">
            <a:avLst/>
          </a:prstGeom>
          <a:noFill/>
        </p:spPr>
        <p:txBody>
          <a:bodyPr wrap="square" lIns="0" tIns="0" rIns="0" bIns="0" rtlCol="0">
            <a:spAutoFit/>
          </a:bodyPr>
          <a:lstStyle/>
          <a:p>
            <a:pPr eaLnBrk="0" hangingPunct="0"/>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28" name="矩形 259"/>
          <p:cNvSpPr>
            <a:spLocks noChangeArrowheads="1"/>
          </p:cNvSpPr>
          <p:nvPr/>
        </p:nvSpPr>
        <p:spPr bwMode="auto">
          <a:xfrm>
            <a:off x="1115616" y="1643920"/>
            <a:ext cx="1561914" cy="157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800" cap="all" spc="213" dirty="0" smtClean="0">
                <a:solidFill>
                  <a:schemeClr val="accent1"/>
                </a:solidFill>
                <a:latin typeface="Impact" panose="020B0806030902050204" pitchFamily="34" charset="0"/>
                <a:cs typeface="Arial" panose="020B0604020202020204" pitchFamily="34" charset="0"/>
              </a:rPr>
              <a:t>01</a:t>
            </a:r>
            <a:endParaRPr lang="zh-CN" altLang="en-US" sz="9800" cap="all" spc="213" dirty="0">
              <a:solidFill>
                <a:schemeClr val="accent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7650517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8"/>
                                        </p:tgtEl>
                                        <p:attrNameLst>
                                          <p:attrName>ppt_y</p:attrName>
                                        </p:attrNameLst>
                                      </p:cBhvr>
                                      <p:tavLst>
                                        <p:tav tm="0">
                                          <p:val>
                                            <p:strVal val="#ppt_y"/>
                                          </p:val>
                                        </p:tav>
                                        <p:tav tm="100000">
                                          <p:val>
                                            <p:strVal val="#ppt_y"/>
                                          </p:val>
                                        </p:tav>
                                      </p:tavLst>
                                    </p:anim>
                                    <p:anim calcmode="lin" valueType="num">
                                      <p:cBhvr>
                                        <p:cTn id="1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8"/>
                                        </p:tgtEl>
                                      </p:cBhvr>
                                    </p:animEffect>
                                  </p:childTnLst>
                                </p:cTn>
                              </p:par>
                            </p:childTnLst>
                          </p:cTn>
                        </p:par>
                        <p:par>
                          <p:cTn id="18" fill="hold">
                            <p:stCondLst>
                              <p:cond delay="15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28"/>
                                        </p:tgtEl>
                                      </p:cBhvr>
                                    </p:animEffect>
                                    <p:animScale>
                                      <p:cBhvr>
                                        <p:cTn id="21" dur="250" autoRev="1" fill="hold"/>
                                        <p:tgtEl>
                                          <p:spTgt spid="28"/>
                                        </p:tgtEl>
                                      </p:cBhvr>
                                      <p:by x="105000" y="105000"/>
                                    </p:animScale>
                                  </p:childTnLst>
                                </p:cTn>
                              </p:par>
                            </p:childTnLst>
                          </p:cTn>
                        </p:par>
                        <p:par>
                          <p:cTn id="22" fill="hold">
                            <p:stCondLst>
                              <p:cond delay="2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26"/>
                                        </p:tgtEl>
                                        <p:attrNameLst>
                                          <p:attrName>style.visibility</p:attrName>
                                        </p:attrNameLst>
                                      </p:cBhvr>
                                      <p:to>
                                        <p:strVal val="visible"/>
                                      </p:to>
                                    </p:set>
                                    <p:animEffect transition="in" filter="wipe(left)">
                                      <p:cBhvr>
                                        <p:cTn id="25" dur="200"/>
                                        <p:tgtEl>
                                          <p:spTgt spid="26"/>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26"/>
                                        </p:tgtEl>
                                      </p:cBhvr>
                                      <p:to x="80000" y="100000"/>
                                    </p:animScale>
                                    <p:anim by="(#ppt_w*0.10)" calcmode="lin" valueType="num">
                                      <p:cBhvr>
                                        <p:cTn id="28" dur="50" autoRev="1" fill="hold">
                                          <p:stCondLst>
                                            <p:cond delay="0"/>
                                          </p:stCondLst>
                                        </p:cTn>
                                        <p:tgtEl>
                                          <p:spTgt spid="26"/>
                                        </p:tgtEl>
                                        <p:attrNameLst>
                                          <p:attrName>ppt_x</p:attrName>
                                        </p:attrNameLst>
                                      </p:cBhvr>
                                    </p:anim>
                                    <p:anim by="(-#ppt_w*0.10)" calcmode="lin" valueType="num">
                                      <p:cBhvr>
                                        <p:cTn id="29" dur="50" autoRev="1" fill="hold">
                                          <p:stCondLst>
                                            <p:cond delay="0"/>
                                          </p:stCondLst>
                                        </p:cTn>
                                        <p:tgtEl>
                                          <p:spTgt spid="26"/>
                                        </p:tgtEl>
                                        <p:attrNameLst>
                                          <p:attrName>ppt_y</p:attrName>
                                        </p:attrNameLst>
                                      </p:cBhvr>
                                    </p:anim>
                                    <p:animRot by="-480000">
                                      <p:cBhvr>
                                        <p:cTn id="30" dur="50" autoRev="1" fill="hold">
                                          <p:stCondLst>
                                            <p:cond delay="0"/>
                                          </p:stCondLst>
                                        </p:cTn>
                                        <p:tgtEl>
                                          <p:spTgt spid="26"/>
                                        </p:tgtEl>
                                        <p:attrNameLst>
                                          <p:attrName>r</p:attrName>
                                        </p:attrNameLst>
                                      </p:cBhvr>
                                    </p:animRot>
                                  </p:childTnLst>
                                </p:cTn>
                              </p:par>
                            </p:childTnLst>
                          </p:cTn>
                        </p:par>
                        <p:par>
                          <p:cTn id="31" fill="hold">
                            <p:stCondLst>
                              <p:cond delay="243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27"/>
                                        </p:tgtEl>
                                        <p:attrNameLst>
                                          <p:attrName>style.visibility</p:attrName>
                                        </p:attrNameLst>
                                      </p:cBhvr>
                                      <p:to>
                                        <p:strVal val="visible"/>
                                      </p:to>
                                    </p:set>
                                    <p:animEffect transition="in" filter="wipe(left)">
                                      <p:cBhvr>
                                        <p:cTn id="34" dur="200"/>
                                        <p:tgtEl>
                                          <p:spTgt spid="2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27"/>
                                        </p:tgtEl>
                                      </p:cBhvr>
                                      <p:to x="80000" y="100000"/>
                                    </p:animScale>
                                    <p:anim by="(#ppt_w*0.10)" calcmode="lin" valueType="num">
                                      <p:cBhvr>
                                        <p:cTn id="37" dur="50" autoRev="1" fill="hold">
                                          <p:stCondLst>
                                            <p:cond delay="0"/>
                                          </p:stCondLst>
                                        </p:cTn>
                                        <p:tgtEl>
                                          <p:spTgt spid="27"/>
                                        </p:tgtEl>
                                        <p:attrNameLst>
                                          <p:attrName>ppt_x</p:attrName>
                                        </p:attrNameLst>
                                      </p:cBhvr>
                                    </p:anim>
                                    <p:anim by="(-#ppt_w*0.10)" calcmode="lin" valueType="num">
                                      <p:cBhvr>
                                        <p:cTn id="38" dur="50" autoRev="1" fill="hold">
                                          <p:stCondLst>
                                            <p:cond delay="0"/>
                                          </p:stCondLst>
                                        </p:cTn>
                                        <p:tgtEl>
                                          <p:spTgt spid="27"/>
                                        </p:tgtEl>
                                        <p:attrNameLst>
                                          <p:attrName>ppt_y</p:attrName>
                                        </p:attrNameLst>
                                      </p:cBhvr>
                                    </p:anim>
                                    <p:animRot by="-480000">
                                      <p:cBhvr>
                                        <p:cTn id="39"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p:bldP spid="27" grpId="1"/>
      <p:bldP spid="28" grpId="0"/>
      <p:bldP spid="2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stCxn id="101" idx="3"/>
          </p:cNvCxnSpPr>
          <p:nvPr/>
        </p:nvCxnSpPr>
        <p:spPr>
          <a:xfrm>
            <a:off x="2366871" y="2738902"/>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3845064" y="2738902"/>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5318384" y="2738902"/>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774692" y="2738902"/>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1663882" y="3740625"/>
            <a:ext cx="1330707" cy="38932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a:t>
            </a:r>
          </a:p>
        </p:txBody>
      </p:sp>
      <p:sp>
        <p:nvSpPr>
          <p:cNvPr id="104" name="TextBox 103"/>
          <p:cNvSpPr txBox="1"/>
          <p:nvPr/>
        </p:nvSpPr>
        <p:spPr>
          <a:xfrm>
            <a:off x="1663882" y="3437921"/>
            <a:ext cx="1330707" cy="276999"/>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05" name="TextBox 104"/>
          <p:cNvSpPr txBox="1"/>
          <p:nvPr/>
        </p:nvSpPr>
        <p:spPr>
          <a:xfrm>
            <a:off x="3140389" y="3737861"/>
            <a:ext cx="1330707" cy="38932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a:t>
            </a:r>
          </a:p>
        </p:txBody>
      </p:sp>
      <p:sp>
        <p:nvSpPr>
          <p:cNvPr id="106" name="TextBox 105"/>
          <p:cNvSpPr txBox="1"/>
          <p:nvPr/>
        </p:nvSpPr>
        <p:spPr>
          <a:xfrm>
            <a:off x="3140389" y="3435157"/>
            <a:ext cx="1330707" cy="276999"/>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07" name="TextBox 106"/>
          <p:cNvSpPr txBox="1"/>
          <p:nvPr/>
        </p:nvSpPr>
        <p:spPr>
          <a:xfrm>
            <a:off x="4683231" y="3735098"/>
            <a:ext cx="1330707" cy="38932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a:t>
            </a:r>
          </a:p>
        </p:txBody>
      </p:sp>
      <p:sp>
        <p:nvSpPr>
          <p:cNvPr id="108" name="TextBox 107"/>
          <p:cNvSpPr txBox="1"/>
          <p:nvPr/>
        </p:nvSpPr>
        <p:spPr>
          <a:xfrm>
            <a:off x="4683231" y="3432393"/>
            <a:ext cx="1330707" cy="276999"/>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09" name="TextBox 108"/>
          <p:cNvSpPr txBox="1"/>
          <p:nvPr/>
        </p:nvSpPr>
        <p:spPr>
          <a:xfrm>
            <a:off x="6163785" y="3732334"/>
            <a:ext cx="1330707" cy="38932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a:t>
            </a:r>
          </a:p>
        </p:txBody>
      </p:sp>
      <p:sp>
        <p:nvSpPr>
          <p:cNvPr id="110" name="TextBox 109"/>
          <p:cNvSpPr txBox="1"/>
          <p:nvPr/>
        </p:nvSpPr>
        <p:spPr>
          <a:xfrm>
            <a:off x="6163785" y="3429630"/>
            <a:ext cx="1330707" cy="276999"/>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57" name="梯形 2"/>
          <p:cNvSpPr>
            <a:spLocks noChangeArrowheads="1"/>
          </p:cNvSpPr>
          <p:nvPr/>
        </p:nvSpPr>
        <p:spPr bwMode="auto">
          <a:xfrm flipV="1">
            <a:off x="1239525" y="2698009"/>
            <a:ext cx="6696075" cy="270272"/>
          </a:xfrm>
          <a:custGeom>
            <a:avLst/>
            <a:gdLst>
              <a:gd name="G0" fmla="+- 1116 0 0"/>
              <a:gd name="G1" fmla="+- 21600 0 1116"/>
              <a:gd name="G2" fmla="*/ 1116 1 2"/>
              <a:gd name="G3" fmla="+- 21600 0 G2"/>
              <a:gd name="G4" fmla="+/ 1116 21600 2"/>
              <a:gd name="G5" fmla="+/ G1 0 2"/>
              <a:gd name="G6" fmla="*/ 21600 21600 1116"/>
              <a:gd name="G7" fmla="*/ G6 1 2"/>
              <a:gd name="G8" fmla="+- 21600 0 G7"/>
              <a:gd name="G9" fmla="*/ 21600 1 2"/>
              <a:gd name="G10" fmla="+- 1116 0 G9"/>
              <a:gd name="G11" fmla="?: G10 G8 0"/>
              <a:gd name="G12" fmla="?: G10 G7 21600"/>
              <a:gd name="T0" fmla="*/ 21042 w 21600"/>
              <a:gd name="T1" fmla="*/ 10800 h 21600"/>
              <a:gd name="T2" fmla="*/ 10800 w 21600"/>
              <a:gd name="T3" fmla="*/ 21600 h 21600"/>
              <a:gd name="T4" fmla="*/ 558 w 21600"/>
              <a:gd name="T5" fmla="*/ 10800 h 21600"/>
              <a:gd name="T6" fmla="*/ 10800 w 21600"/>
              <a:gd name="T7" fmla="*/ 0 h 21600"/>
              <a:gd name="T8" fmla="*/ 2358 w 21600"/>
              <a:gd name="T9" fmla="*/ 2358 h 21600"/>
              <a:gd name="T10" fmla="*/ 19242 w 21600"/>
              <a:gd name="T11" fmla="*/ 19242 h 21600"/>
            </a:gdLst>
            <a:ahLst/>
            <a:cxnLst>
              <a:cxn ang="0">
                <a:pos x="T0" y="T1"/>
              </a:cxn>
              <a:cxn ang="0">
                <a:pos x="T2" y="T3"/>
              </a:cxn>
              <a:cxn ang="0">
                <a:pos x="T4" y="T5"/>
              </a:cxn>
              <a:cxn ang="0">
                <a:pos x="T6" y="T7"/>
              </a:cxn>
            </a:cxnLst>
            <a:rect l="T8" t="T9" r="T10" b="T11"/>
            <a:pathLst>
              <a:path w="21600" h="21600">
                <a:moveTo>
                  <a:pt x="0" y="0"/>
                </a:moveTo>
                <a:lnTo>
                  <a:pt x="1116" y="21600"/>
                </a:lnTo>
                <a:lnTo>
                  <a:pt x="20484" y="21600"/>
                </a:lnTo>
                <a:lnTo>
                  <a:pt x="21600" y="0"/>
                </a:lnTo>
                <a:close/>
              </a:path>
            </a:pathLst>
          </a:custGeom>
          <a:solidFill>
            <a:schemeClr val="bg1">
              <a:lumMod val="65000"/>
              <a:alpha val="50000"/>
            </a:schemeClr>
          </a:solidFill>
          <a:ln>
            <a:noFill/>
          </a:ln>
        </p:spPr>
        <p:txBody>
          <a:bodyPr lIns="91431" tIns="45715" rIns="91431" bIns="45715" anchor="ctr"/>
          <a:lstStyle/>
          <a:p>
            <a:pPr algn="ctr"/>
            <a:endParaRPr lang="zh-CN" altLang="zh-CN">
              <a:solidFill>
                <a:srgbClr val="FFFFFF"/>
              </a:solidFill>
              <a:latin typeface="宋体" pitchFamily="2" charset="-122"/>
              <a:sym typeface="宋体" pitchFamily="2" charset="-122"/>
            </a:endParaRPr>
          </a:p>
        </p:txBody>
      </p:sp>
      <p:grpSp>
        <p:nvGrpSpPr>
          <p:cNvPr id="2" name="组合 9"/>
          <p:cNvGrpSpPr>
            <a:grpSpLocks/>
          </p:cNvGrpSpPr>
          <p:nvPr/>
        </p:nvGrpSpPr>
        <p:grpSpPr bwMode="auto">
          <a:xfrm>
            <a:off x="4813781" y="1779907"/>
            <a:ext cx="1041797" cy="1040606"/>
            <a:chOff x="0" y="0"/>
            <a:chExt cx="1387872" cy="1387872"/>
          </a:xfrm>
          <a:solidFill>
            <a:schemeClr val="accent3"/>
          </a:solidFill>
        </p:grpSpPr>
        <p:sp>
          <p:nvSpPr>
            <p:cNvPr id="65"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66"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grpSp>
      <p:grpSp>
        <p:nvGrpSpPr>
          <p:cNvPr id="4" name="组合 13"/>
          <p:cNvGrpSpPr>
            <a:grpSpLocks/>
          </p:cNvGrpSpPr>
          <p:nvPr/>
        </p:nvGrpSpPr>
        <p:grpSpPr bwMode="auto">
          <a:xfrm>
            <a:off x="6261582" y="1779907"/>
            <a:ext cx="1041797" cy="1040606"/>
            <a:chOff x="0" y="0"/>
            <a:chExt cx="1387872" cy="1387872"/>
          </a:xfrm>
          <a:solidFill>
            <a:schemeClr val="accent4"/>
          </a:solidFill>
        </p:grpSpPr>
        <p:sp>
          <p:nvSpPr>
            <p:cNvPr id="68"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69"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grpSp>
      <p:grpSp>
        <p:nvGrpSpPr>
          <p:cNvPr id="5" name="组合 13"/>
          <p:cNvGrpSpPr>
            <a:grpSpLocks/>
          </p:cNvGrpSpPr>
          <p:nvPr/>
        </p:nvGrpSpPr>
        <p:grpSpPr bwMode="auto">
          <a:xfrm>
            <a:off x="3328060" y="1779907"/>
            <a:ext cx="1041797" cy="1040606"/>
            <a:chOff x="0" y="0"/>
            <a:chExt cx="1387872" cy="1387872"/>
          </a:xfrm>
          <a:solidFill>
            <a:schemeClr val="accent2"/>
          </a:solidFill>
        </p:grpSpPr>
        <p:sp>
          <p:nvSpPr>
            <p:cNvPr id="90"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96"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grpSp>
      <p:grpSp>
        <p:nvGrpSpPr>
          <p:cNvPr id="6" name="组合 9"/>
          <p:cNvGrpSpPr>
            <a:grpSpLocks/>
          </p:cNvGrpSpPr>
          <p:nvPr/>
        </p:nvGrpSpPr>
        <p:grpSpPr bwMode="auto">
          <a:xfrm>
            <a:off x="1845972" y="1779907"/>
            <a:ext cx="1041797" cy="1040606"/>
            <a:chOff x="0" y="0"/>
            <a:chExt cx="1387872" cy="1387872"/>
          </a:xfrm>
          <a:solidFill>
            <a:schemeClr val="accent1"/>
          </a:solidFill>
        </p:grpSpPr>
        <p:sp>
          <p:nvSpPr>
            <p:cNvPr id="100"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101"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grpSp>
      <p:sp>
        <p:nvSpPr>
          <p:cNvPr id="119" name="文本框 19"/>
          <p:cNvSpPr>
            <a:spLocks noChangeArrowheads="1"/>
          </p:cNvSpPr>
          <p:nvPr/>
        </p:nvSpPr>
        <p:spPr bwMode="auto">
          <a:xfrm>
            <a:off x="2071096" y="2070204"/>
            <a:ext cx="607123"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gn="ctr"/>
            <a:r>
              <a:rPr lang="en-US" sz="2000" b="1" dirty="0">
                <a:solidFill>
                  <a:schemeClr val="bg1">
                    <a:lumMod val="50000"/>
                  </a:schemeClr>
                </a:solidFill>
                <a:latin typeface="微软雅黑" pitchFamily="34" charset="-122"/>
                <a:ea typeface="微软雅黑" pitchFamily="34" charset="-122"/>
                <a:sym typeface="微软雅黑" pitchFamily="34" charset="-122"/>
              </a:rPr>
              <a:t>01</a:t>
            </a:r>
            <a:endParaRPr lang="zh-CN" altLang="en-US"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20" name="文本框 19"/>
          <p:cNvSpPr>
            <a:spLocks noChangeArrowheads="1"/>
          </p:cNvSpPr>
          <p:nvPr/>
        </p:nvSpPr>
        <p:spPr bwMode="auto">
          <a:xfrm>
            <a:off x="5054148" y="2080919"/>
            <a:ext cx="607123"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gn="ctr"/>
            <a:r>
              <a:rPr lang="en-US" sz="2000" b="1" dirty="0">
                <a:solidFill>
                  <a:schemeClr val="bg1">
                    <a:lumMod val="50000"/>
                  </a:schemeClr>
                </a:solidFill>
                <a:latin typeface="微软雅黑" pitchFamily="34" charset="-122"/>
                <a:ea typeface="微软雅黑" pitchFamily="34" charset="-122"/>
                <a:sym typeface="微软雅黑" pitchFamily="34" charset="-122"/>
              </a:rPr>
              <a:t>03</a:t>
            </a:r>
            <a:endParaRPr lang="zh-CN" altLang="en-US"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21" name="文本框 19"/>
          <p:cNvSpPr>
            <a:spLocks noChangeArrowheads="1"/>
          </p:cNvSpPr>
          <p:nvPr/>
        </p:nvSpPr>
        <p:spPr bwMode="auto">
          <a:xfrm>
            <a:off x="6483134" y="2070204"/>
            <a:ext cx="607123"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gn="ctr"/>
            <a:r>
              <a:rPr lang="en-US" sz="2000" b="1" dirty="0">
                <a:solidFill>
                  <a:schemeClr val="bg1">
                    <a:lumMod val="50000"/>
                  </a:schemeClr>
                </a:solidFill>
                <a:latin typeface="微软雅黑" pitchFamily="34" charset="-122"/>
                <a:ea typeface="微软雅黑" pitchFamily="34" charset="-122"/>
                <a:sym typeface="微软雅黑" pitchFamily="34" charset="-122"/>
              </a:rPr>
              <a:t>04</a:t>
            </a:r>
            <a:endParaRPr lang="zh-CN" altLang="en-US"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22" name="文本框 19"/>
          <p:cNvSpPr>
            <a:spLocks noChangeArrowheads="1"/>
          </p:cNvSpPr>
          <p:nvPr/>
        </p:nvSpPr>
        <p:spPr bwMode="auto">
          <a:xfrm>
            <a:off x="3556577" y="2084843"/>
            <a:ext cx="607123"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gn="ctr"/>
            <a:r>
              <a:rPr lang="en-US" sz="2000" b="1" dirty="0">
                <a:solidFill>
                  <a:schemeClr val="bg1">
                    <a:lumMod val="50000"/>
                  </a:schemeClr>
                </a:solidFill>
                <a:latin typeface="微软雅黑" pitchFamily="34" charset="-122"/>
                <a:ea typeface="微软雅黑" pitchFamily="34" charset="-122"/>
                <a:sym typeface="微软雅黑" pitchFamily="34" charset="-122"/>
              </a:rPr>
              <a:t>02</a:t>
            </a:r>
            <a:endParaRPr lang="zh-CN" altLang="en-US" sz="2000" b="1"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09389136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p:cBhvr>
                                        <p:cTn id="7" dur="900"/>
                                        <p:tgtEl>
                                          <p:spTgt spid="57"/>
                                        </p:tgtEl>
                                      </p:cBhvr>
                                    </p:animEffect>
                                  </p:childTnLst>
                                </p:cTn>
                              </p:par>
                              <p:par>
                                <p:cTn id="8" presetID="2" presetClass="entr" presetSubtype="8" fill="hold" nodeType="withEffect">
                                  <p:stCondLst>
                                    <p:cond delay="20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0-#ppt_w/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0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0-#ppt_w/2"/>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childTnLst>
                                </p:cTn>
                              </p:par>
                              <p:par>
                                <p:cTn id="16" presetID="32" presetClass="emph" presetSubtype="0" fill="hold" nodeType="withEffect">
                                  <p:stCondLst>
                                    <p:cond delay="0"/>
                                  </p:stCondLst>
                                  <p:childTnLst>
                                    <p:animRot by="120000">
                                      <p:cBhvr>
                                        <p:cTn id="17" dur="100" fill="hold">
                                          <p:stCondLst>
                                            <p:cond delay="0"/>
                                          </p:stCondLst>
                                        </p:cTn>
                                        <p:tgtEl>
                                          <p:spTgt spid="2"/>
                                        </p:tgtEl>
                                        <p:attrNameLst>
                                          <p:attrName>r</p:attrName>
                                        </p:attrNameLst>
                                      </p:cBhvr>
                                    </p:animRot>
                                    <p:animRot by="-240000">
                                      <p:cBhvr>
                                        <p:cTn id="18" dur="200" fill="hold">
                                          <p:stCondLst>
                                            <p:cond delay="200"/>
                                          </p:stCondLst>
                                        </p:cTn>
                                        <p:tgtEl>
                                          <p:spTgt spid="2"/>
                                        </p:tgtEl>
                                        <p:attrNameLst>
                                          <p:attrName>r</p:attrName>
                                        </p:attrNameLst>
                                      </p:cBhvr>
                                    </p:animRot>
                                    <p:animRot by="240000">
                                      <p:cBhvr>
                                        <p:cTn id="19" dur="200" fill="hold">
                                          <p:stCondLst>
                                            <p:cond delay="400"/>
                                          </p:stCondLst>
                                        </p:cTn>
                                        <p:tgtEl>
                                          <p:spTgt spid="2"/>
                                        </p:tgtEl>
                                        <p:attrNameLst>
                                          <p:attrName>r</p:attrName>
                                        </p:attrNameLst>
                                      </p:cBhvr>
                                    </p:animRot>
                                    <p:animRot by="-240000">
                                      <p:cBhvr>
                                        <p:cTn id="20" dur="200" fill="hold">
                                          <p:stCondLst>
                                            <p:cond delay="600"/>
                                          </p:stCondLst>
                                        </p:cTn>
                                        <p:tgtEl>
                                          <p:spTgt spid="2"/>
                                        </p:tgtEl>
                                        <p:attrNameLst>
                                          <p:attrName>r</p:attrName>
                                        </p:attrNameLst>
                                      </p:cBhvr>
                                    </p:animRot>
                                    <p:animRot by="120000">
                                      <p:cBhvr>
                                        <p:cTn id="21" dur="200" fill="hold">
                                          <p:stCondLst>
                                            <p:cond delay="800"/>
                                          </p:stCondLst>
                                        </p:cTn>
                                        <p:tgtEl>
                                          <p:spTgt spid="2"/>
                                        </p:tgtEl>
                                        <p:attrNameLst>
                                          <p:attrName>r</p:attrName>
                                        </p:attrNameLst>
                                      </p:cBhvr>
                                    </p:animRot>
                                  </p:childTnLst>
                                </p:cTn>
                              </p:par>
                              <p:par>
                                <p:cTn id="22" presetID="32" presetClass="emph" presetSubtype="0" fill="hold" nodeType="withEffect">
                                  <p:stCondLst>
                                    <p:cond delay="0"/>
                                  </p:stCondLst>
                                  <p:childTnLst>
                                    <p:animRot by="120000">
                                      <p:cBhvr>
                                        <p:cTn id="23" dur="100" fill="hold">
                                          <p:stCondLst>
                                            <p:cond delay="0"/>
                                          </p:stCondLst>
                                        </p:cTn>
                                        <p:tgtEl>
                                          <p:spTgt spid="4"/>
                                        </p:tgtEl>
                                        <p:attrNameLst>
                                          <p:attrName>r</p:attrName>
                                        </p:attrNameLst>
                                      </p:cBhvr>
                                    </p:animRot>
                                    <p:animRot by="-240000">
                                      <p:cBhvr>
                                        <p:cTn id="24" dur="200" fill="hold">
                                          <p:stCondLst>
                                            <p:cond delay="200"/>
                                          </p:stCondLst>
                                        </p:cTn>
                                        <p:tgtEl>
                                          <p:spTgt spid="4"/>
                                        </p:tgtEl>
                                        <p:attrNameLst>
                                          <p:attrName>r</p:attrName>
                                        </p:attrNameLst>
                                      </p:cBhvr>
                                    </p:animRot>
                                    <p:animRot by="240000">
                                      <p:cBhvr>
                                        <p:cTn id="25" dur="200" fill="hold">
                                          <p:stCondLst>
                                            <p:cond delay="400"/>
                                          </p:stCondLst>
                                        </p:cTn>
                                        <p:tgtEl>
                                          <p:spTgt spid="4"/>
                                        </p:tgtEl>
                                        <p:attrNameLst>
                                          <p:attrName>r</p:attrName>
                                        </p:attrNameLst>
                                      </p:cBhvr>
                                    </p:animRot>
                                    <p:animRot by="-240000">
                                      <p:cBhvr>
                                        <p:cTn id="26" dur="200" fill="hold">
                                          <p:stCondLst>
                                            <p:cond delay="600"/>
                                          </p:stCondLst>
                                        </p:cTn>
                                        <p:tgtEl>
                                          <p:spTgt spid="4"/>
                                        </p:tgtEl>
                                        <p:attrNameLst>
                                          <p:attrName>r</p:attrName>
                                        </p:attrNameLst>
                                      </p:cBhvr>
                                    </p:animRot>
                                    <p:animRot by="120000">
                                      <p:cBhvr>
                                        <p:cTn id="27" dur="200" fill="hold">
                                          <p:stCondLst>
                                            <p:cond delay="800"/>
                                          </p:stCondLst>
                                        </p:cTn>
                                        <p:tgtEl>
                                          <p:spTgt spid="4"/>
                                        </p:tgtEl>
                                        <p:attrNameLst>
                                          <p:attrName>r</p:attrName>
                                        </p:attrNameLst>
                                      </p:cBhvr>
                                    </p:animRot>
                                  </p:childTnLst>
                                </p:cTn>
                              </p:par>
                              <p:par>
                                <p:cTn id="28" presetID="2" presetClass="entr" presetSubtype="8" fill="hold"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0-#ppt_w/2"/>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childTnLst>
                                </p:cTn>
                              </p:par>
                              <p:par>
                                <p:cTn id="32" presetID="32" presetClass="emph" presetSubtype="0" fill="hold" nodeType="withEffect">
                                  <p:stCondLst>
                                    <p:cond delay="0"/>
                                  </p:stCondLst>
                                  <p:childTnLst>
                                    <p:animRot by="120000">
                                      <p:cBhvr>
                                        <p:cTn id="33" dur="100" fill="hold">
                                          <p:stCondLst>
                                            <p:cond delay="0"/>
                                          </p:stCondLst>
                                        </p:cTn>
                                        <p:tgtEl>
                                          <p:spTgt spid="5"/>
                                        </p:tgtEl>
                                        <p:attrNameLst>
                                          <p:attrName>r</p:attrName>
                                        </p:attrNameLst>
                                      </p:cBhvr>
                                    </p:animRot>
                                    <p:animRot by="-240000">
                                      <p:cBhvr>
                                        <p:cTn id="34" dur="200" fill="hold">
                                          <p:stCondLst>
                                            <p:cond delay="200"/>
                                          </p:stCondLst>
                                        </p:cTn>
                                        <p:tgtEl>
                                          <p:spTgt spid="5"/>
                                        </p:tgtEl>
                                        <p:attrNameLst>
                                          <p:attrName>r</p:attrName>
                                        </p:attrNameLst>
                                      </p:cBhvr>
                                    </p:animRot>
                                    <p:animRot by="240000">
                                      <p:cBhvr>
                                        <p:cTn id="35" dur="200" fill="hold">
                                          <p:stCondLst>
                                            <p:cond delay="400"/>
                                          </p:stCondLst>
                                        </p:cTn>
                                        <p:tgtEl>
                                          <p:spTgt spid="5"/>
                                        </p:tgtEl>
                                        <p:attrNameLst>
                                          <p:attrName>r</p:attrName>
                                        </p:attrNameLst>
                                      </p:cBhvr>
                                    </p:animRot>
                                    <p:animRot by="-240000">
                                      <p:cBhvr>
                                        <p:cTn id="36" dur="200" fill="hold">
                                          <p:stCondLst>
                                            <p:cond delay="600"/>
                                          </p:stCondLst>
                                        </p:cTn>
                                        <p:tgtEl>
                                          <p:spTgt spid="5"/>
                                        </p:tgtEl>
                                        <p:attrNameLst>
                                          <p:attrName>r</p:attrName>
                                        </p:attrNameLst>
                                      </p:cBhvr>
                                    </p:animRot>
                                    <p:animRot by="120000">
                                      <p:cBhvr>
                                        <p:cTn id="37" dur="200" fill="hold">
                                          <p:stCondLst>
                                            <p:cond delay="800"/>
                                          </p:stCondLst>
                                        </p:cTn>
                                        <p:tgtEl>
                                          <p:spTgt spid="5"/>
                                        </p:tgtEl>
                                        <p:attrNameLst>
                                          <p:attrName>r</p:attrName>
                                        </p:attrNameLst>
                                      </p:cBhvr>
                                    </p:animRot>
                                  </p:childTnLst>
                                </p:cTn>
                              </p:par>
                              <p:par>
                                <p:cTn id="38" presetID="2" presetClass="entr" presetSubtype="8" fill="hold" nodeType="withEffect">
                                  <p:stCondLst>
                                    <p:cond delay="20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ppt_x</p:attrName>
                                        </p:attrNameLst>
                                      </p:cBhvr>
                                      <p:tavLst>
                                        <p:tav tm="0">
                                          <p:val>
                                            <p:strVal val="0-#ppt_w/2"/>
                                          </p:val>
                                        </p:tav>
                                        <p:tav tm="100000">
                                          <p:val>
                                            <p:strVal val="#ppt_x"/>
                                          </p:val>
                                        </p:tav>
                                      </p:tavLst>
                                    </p:anim>
                                    <p:anim calcmode="lin" valueType="num">
                                      <p:cBhvr>
                                        <p:cTn id="41" dur="500" fill="hold"/>
                                        <p:tgtEl>
                                          <p:spTgt spid="6"/>
                                        </p:tgtEl>
                                        <p:attrNameLst>
                                          <p:attrName>ppt_y</p:attrName>
                                        </p:attrNameLst>
                                      </p:cBhvr>
                                      <p:tavLst>
                                        <p:tav tm="0">
                                          <p:val>
                                            <p:strVal val="#ppt_y"/>
                                          </p:val>
                                        </p:tav>
                                        <p:tav tm="100000">
                                          <p:val>
                                            <p:strVal val="#ppt_y"/>
                                          </p:val>
                                        </p:tav>
                                      </p:tavLst>
                                    </p:anim>
                                  </p:childTnLst>
                                </p:cTn>
                              </p:par>
                              <p:par>
                                <p:cTn id="42" presetID="32" presetClass="emph" presetSubtype="0" fill="hold" nodeType="withEffect">
                                  <p:stCondLst>
                                    <p:cond delay="0"/>
                                  </p:stCondLst>
                                  <p:childTnLst>
                                    <p:animRot by="120000">
                                      <p:cBhvr>
                                        <p:cTn id="43" dur="100" fill="hold">
                                          <p:stCondLst>
                                            <p:cond delay="0"/>
                                          </p:stCondLst>
                                        </p:cTn>
                                        <p:tgtEl>
                                          <p:spTgt spid="6"/>
                                        </p:tgtEl>
                                        <p:attrNameLst>
                                          <p:attrName>r</p:attrName>
                                        </p:attrNameLst>
                                      </p:cBhvr>
                                    </p:animRot>
                                    <p:animRot by="-240000">
                                      <p:cBhvr>
                                        <p:cTn id="44" dur="200" fill="hold">
                                          <p:stCondLst>
                                            <p:cond delay="200"/>
                                          </p:stCondLst>
                                        </p:cTn>
                                        <p:tgtEl>
                                          <p:spTgt spid="6"/>
                                        </p:tgtEl>
                                        <p:attrNameLst>
                                          <p:attrName>r</p:attrName>
                                        </p:attrNameLst>
                                      </p:cBhvr>
                                    </p:animRot>
                                    <p:animRot by="240000">
                                      <p:cBhvr>
                                        <p:cTn id="45" dur="200" fill="hold">
                                          <p:stCondLst>
                                            <p:cond delay="400"/>
                                          </p:stCondLst>
                                        </p:cTn>
                                        <p:tgtEl>
                                          <p:spTgt spid="6"/>
                                        </p:tgtEl>
                                        <p:attrNameLst>
                                          <p:attrName>r</p:attrName>
                                        </p:attrNameLst>
                                      </p:cBhvr>
                                    </p:animRot>
                                    <p:animRot by="-240000">
                                      <p:cBhvr>
                                        <p:cTn id="46" dur="200" fill="hold">
                                          <p:stCondLst>
                                            <p:cond delay="600"/>
                                          </p:stCondLst>
                                        </p:cTn>
                                        <p:tgtEl>
                                          <p:spTgt spid="6"/>
                                        </p:tgtEl>
                                        <p:attrNameLst>
                                          <p:attrName>r</p:attrName>
                                        </p:attrNameLst>
                                      </p:cBhvr>
                                    </p:animRot>
                                    <p:animRot by="120000">
                                      <p:cBhvr>
                                        <p:cTn id="47" dur="200" fill="hold">
                                          <p:stCondLst>
                                            <p:cond delay="800"/>
                                          </p:stCondLst>
                                        </p:cTn>
                                        <p:tgtEl>
                                          <p:spTgt spid="6"/>
                                        </p:tgtEl>
                                        <p:attrNameLst>
                                          <p:attrName>r</p:attrName>
                                        </p:attrNameLst>
                                      </p:cBhvr>
                                    </p:animRot>
                                  </p:childTnLst>
                                </p:cTn>
                              </p:par>
                            </p:childTnLst>
                          </p:cTn>
                        </p:par>
                        <p:par>
                          <p:cTn id="48" fill="hold">
                            <p:stCondLst>
                              <p:cond delay="1000"/>
                            </p:stCondLst>
                            <p:childTnLst>
                              <p:par>
                                <p:cTn id="49" presetID="14" presetClass="entr" presetSubtype="1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randombar(horizontal)">
                                      <p:cBhvr>
                                        <p:cTn id="51" dur="500"/>
                                        <p:tgtEl>
                                          <p:spTgt spid="119"/>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randombar(horizontal)">
                                      <p:cBhvr>
                                        <p:cTn id="54" dur="500"/>
                                        <p:tgtEl>
                                          <p:spTgt spid="122"/>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20"/>
                                        </p:tgtEl>
                                        <p:attrNameLst>
                                          <p:attrName>style.visibility</p:attrName>
                                        </p:attrNameLst>
                                      </p:cBhvr>
                                      <p:to>
                                        <p:strVal val="visible"/>
                                      </p:to>
                                    </p:set>
                                    <p:animEffect transition="in" filter="randombar(horizontal)">
                                      <p:cBhvr>
                                        <p:cTn id="57" dur="500"/>
                                        <p:tgtEl>
                                          <p:spTgt spid="120"/>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21"/>
                                        </p:tgtEl>
                                        <p:attrNameLst>
                                          <p:attrName>style.visibility</p:attrName>
                                        </p:attrNameLst>
                                      </p:cBhvr>
                                      <p:to>
                                        <p:strVal val="visible"/>
                                      </p:to>
                                    </p:set>
                                    <p:animEffect transition="in" filter="randombar(horizontal)">
                                      <p:cBhvr>
                                        <p:cTn id="60" dur="500"/>
                                        <p:tgtEl>
                                          <p:spTgt spid="121"/>
                                        </p:tgtEl>
                                      </p:cBhvr>
                                    </p:animEffect>
                                  </p:childTnLst>
                                </p:cTn>
                              </p:par>
                            </p:childTnLst>
                          </p:cTn>
                        </p:par>
                        <p:par>
                          <p:cTn id="61" fill="hold">
                            <p:stCondLst>
                              <p:cond delay="1500"/>
                            </p:stCondLst>
                            <p:childTnLst>
                              <p:par>
                                <p:cTn id="62" presetID="47" presetClass="entr" presetSubtype="0" fill="hold" nodeType="afterEffect">
                                  <p:stCondLst>
                                    <p:cond delay="0"/>
                                  </p:stCondLst>
                                  <p:childTnLst>
                                    <p:set>
                                      <p:cBhvr>
                                        <p:cTn id="63" dur="1" fill="hold">
                                          <p:stCondLst>
                                            <p:cond delay="0"/>
                                          </p:stCondLst>
                                        </p:cTn>
                                        <p:tgtEl>
                                          <p:spTgt spid="125"/>
                                        </p:tgtEl>
                                        <p:attrNameLst>
                                          <p:attrName>style.visibility</p:attrName>
                                        </p:attrNameLst>
                                      </p:cBhvr>
                                      <p:to>
                                        <p:strVal val="visible"/>
                                      </p:to>
                                    </p:set>
                                    <p:animEffect transition="in" filter="fade">
                                      <p:cBhvr>
                                        <p:cTn id="64" dur="300"/>
                                        <p:tgtEl>
                                          <p:spTgt spid="125"/>
                                        </p:tgtEl>
                                      </p:cBhvr>
                                    </p:animEffect>
                                    <p:anim calcmode="lin" valueType="num">
                                      <p:cBhvr>
                                        <p:cTn id="65" dur="300" fill="hold"/>
                                        <p:tgtEl>
                                          <p:spTgt spid="125"/>
                                        </p:tgtEl>
                                        <p:attrNameLst>
                                          <p:attrName>ppt_x</p:attrName>
                                        </p:attrNameLst>
                                      </p:cBhvr>
                                      <p:tavLst>
                                        <p:tav tm="0">
                                          <p:val>
                                            <p:strVal val="#ppt_x"/>
                                          </p:val>
                                        </p:tav>
                                        <p:tav tm="100000">
                                          <p:val>
                                            <p:strVal val="#ppt_x"/>
                                          </p:val>
                                        </p:tav>
                                      </p:tavLst>
                                    </p:anim>
                                    <p:anim calcmode="lin" valueType="num">
                                      <p:cBhvr>
                                        <p:cTn id="66" dur="300" fill="hold"/>
                                        <p:tgtEl>
                                          <p:spTgt spid="125"/>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124"/>
                                        </p:tgtEl>
                                        <p:attrNameLst>
                                          <p:attrName>style.visibility</p:attrName>
                                        </p:attrNameLst>
                                      </p:cBhvr>
                                      <p:to>
                                        <p:strVal val="visible"/>
                                      </p:to>
                                    </p:set>
                                    <p:animEffect transition="in" filter="fade">
                                      <p:cBhvr>
                                        <p:cTn id="69" dur="300"/>
                                        <p:tgtEl>
                                          <p:spTgt spid="124"/>
                                        </p:tgtEl>
                                      </p:cBhvr>
                                    </p:animEffect>
                                    <p:anim calcmode="lin" valueType="num">
                                      <p:cBhvr>
                                        <p:cTn id="70" dur="300" fill="hold"/>
                                        <p:tgtEl>
                                          <p:spTgt spid="124"/>
                                        </p:tgtEl>
                                        <p:attrNameLst>
                                          <p:attrName>ppt_x</p:attrName>
                                        </p:attrNameLst>
                                      </p:cBhvr>
                                      <p:tavLst>
                                        <p:tav tm="0">
                                          <p:val>
                                            <p:strVal val="#ppt_x"/>
                                          </p:val>
                                        </p:tav>
                                        <p:tav tm="100000">
                                          <p:val>
                                            <p:strVal val="#ppt_x"/>
                                          </p:val>
                                        </p:tav>
                                      </p:tavLst>
                                    </p:anim>
                                    <p:anim calcmode="lin" valueType="num">
                                      <p:cBhvr>
                                        <p:cTn id="71" dur="300" fill="hold"/>
                                        <p:tgtEl>
                                          <p:spTgt spid="1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23"/>
                                        </p:tgtEl>
                                        <p:attrNameLst>
                                          <p:attrName>style.visibility</p:attrName>
                                        </p:attrNameLst>
                                      </p:cBhvr>
                                      <p:to>
                                        <p:strVal val="visible"/>
                                      </p:to>
                                    </p:set>
                                    <p:animEffect transition="in" filter="fade">
                                      <p:cBhvr>
                                        <p:cTn id="74" dur="300"/>
                                        <p:tgtEl>
                                          <p:spTgt spid="123"/>
                                        </p:tgtEl>
                                      </p:cBhvr>
                                    </p:animEffect>
                                    <p:anim calcmode="lin" valueType="num">
                                      <p:cBhvr>
                                        <p:cTn id="75" dur="300" fill="hold"/>
                                        <p:tgtEl>
                                          <p:spTgt spid="123"/>
                                        </p:tgtEl>
                                        <p:attrNameLst>
                                          <p:attrName>ppt_x</p:attrName>
                                        </p:attrNameLst>
                                      </p:cBhvr>
                                      <p:tavLst>
                                        <p:tav tm="0">
                                          <p:val>
                                            <p:strVal val="#ppt_x"/>
                                          </p:val>
                                        </p:tav>
                                        <p:tav tm="100000">
                                          <p:val>
                                            <p:strVal val="#ppt_x"/>
                                          </p:val>
                                        </p:tav>
                                      </p:tavLst>
                                    </p:anim>
                                    <p:anim calcmode="lin" valueType="num">
                                      <p:cBhvr>
                                        <p:cTn id="76" dur="300" fill="hold"/>
                                        <p:tgtEl>
                                          <p:spTgt spid="123"/>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300"/>
                                        <p:tgtEl>
                                          <p:spTgt spid="3"/>
                                        </p:tgtEl>
                                      </p:cBhvr>
                                    </p:animEffect>
                                    <p:anim calcmode="lin" valueType="num">
                                      <p:cBhvr>
                                        <p:cTn id="80" dur="300" fill="hold"/>
                                        <p:tgtEl>
                                          <p:spTgt spid="3"/>
                                        </p:tgtEl>
                                        <p:attrNameLst>
                                          <p:attrName>ppt_x</p:attrName>
                                        </p:attrNameLst>
                                      </p:cBhvr>
                                      <p:tavLst>
                                        <p:tav tm="0">
                                          <p:val>
                                            <p:strVal val="#ppt_x"/>
                                          </p:val>
                                        </p:tav>
                                        <p:tav tm="100000">
                                          <p:val>
                                            <p:strVal val="#ppt_x"/>
                                          </p:val>
                                        </p:tav>
                                      </p:tavLst>
                                    </p:anim>
                                    <p:anim calcmode="lin" valueType="num">
                                      <p:cBhvr>
                                        <p:cTn id="81" dur="300" fill="hold"/>
                                        <p:tgtEl>
                                          <p:spTgt spid="3"/>
                                        </p:tgtEl>
                                        <p:attrNameLst>
                                          <p:attrName>ppt_y</p:attrName>
                                        </p:attrNameLst>
                                      </p:cBhvr>
                                      <p:tavLst>
                                        <p:tav tm="0">
                                          <p:val>
                                            <p:strVal val="#ppt_y-.1"/>
                                          </p:val>
                                        </p:tav>
                                        <p:tav tm="100000">
                                          <p:val>
                                            <p:strVal val="#ppt_y"/>
                                          </p:val>
                                        </p:tav>
                                      </p:tavLst>
                                    </p:anim>
                                  </p:childTnLst>
                                </p:cTn>
                              </p:par>
                            </p:childTnLst>
                          </p:cTn>
                        </p:par>
                        <p:par>
                          <p:cTn id="82" fill="hold">
                            <p:stCondLst>
                              <p:cond delay="1800"/>
                            </p:stCondLst>
                            <p:childTnLst>
                              <p:par>
                                <p:cTn id="83" presetID="42" presetClass="entr" presetSubtype="0" fill="hold" grpId="0" nodeType="afterEffect">
                                  <p:stCondLst>
                                    <p:cond delay="0"/>
                                  </p:stCondLst>
                                  <p:childTnLst>
                                    <p:set>
                                      <p:cBhvr>
                                        <p:cTn id="84" dur="1" fill="hold">
                                          <p:stCondLst>
                                            <p:cond delay="0"/>
                                          </p:stCondLst>
                                        </p:cTn>
                                        <p:tgtEl>
                                          <p:spTgt spid="104"/>
                                        </p:tgtEl>
                                        <p:attrNameLst>
                                          <p:attrName>style.visibility</p:attrName>
                                        </p:attrNameLst>
                                      </p:cBhvr>
                                      <p:to>
                                        <p:strVal val="visible"/>
                                      </p:to>
                                    </p:set>
                                    <p:animEffect transition="in" filter="fade">
                                      <p:cBhvr>
                                        <p:cTn id="85" dur="500"/>
                                        <p:tgtEl>
                                          <p:spTgt spid="104"/>
                                        </p:tgtEl>
                                      </p:cBhvr>
                                    </p:animEffect>
                                    <p:anim calcmode="lin" valueType="num">
                                      <p:cBhvr>
                                        <p:cTn id="86" dur="500" fill="hold"/>
                                        <p:tgtEl>
                                          <p:spTgt spid="104"/>
                                        </p:tgtEl>
                                        <p:attrNameLst>
                                          <p:attrName>ppt_x</p:attrName>
                                        </p:attrNameLst>
                                      </p:cBhvr>
                                      <p:tavLst>
                                        <p:tav tm="0">
                                          <p:val>
                                            <p:strVal val="#ppt_x"/>
                                          </p:val>
                                        </p:tav>
                                        <p:tav tm="100000">
                                          <p:val>
                                            <p:strVal val="#ppt_x"/>
                                          </p:val>
                                        </p:tav>
                                      </p:tavLst>
                                    </p:anim>
                                    <p:anim calcmode="lin" valueType="num">
                                      <p:cBhvr>
                                        <p:cTn id="87" dur="500" fill="hold"/>
                                        <p:tgtEl>
                                          <p:spTgt spid="104"/>
                                        </p:tgtEl>
                                        <p:attrNameLst>
                                          <p:attrName>ppt_y</p:attrName>
                                        </p:attrNameLst>
                                      </p:cBhvr>
                                      <p:tavLst>
                                        <p:tav tm="0">
                                          <p:val>
                                            <p:strVal val="#ppt_y+.1"/>
                                          </p:val>
                                        </p:tav>
                                        <p:tav tm="100000">
                                          <p:val>
                                            <p:strVal val="#ppt_y"/>
                                          </p:val>
                                        </p:tav>
                                      </p:tavLst>
                                    </p:anim>
                                  </p:childTnLst>
                                </p:cTn>
                              </p:par>
                            </p:childTnLst>
                          </p:cTn>
                        </p:par>
                        <p:par>
                          <p:cTn id="88" fill="hold">
                            <p:stCondLst>
                              <p:cond delay="2300"/>
                            </p:stCondLst>
                            <p:childTnLst>
                              <p:par>
                                <p:cTn id="89" presetID="14" presetClass="entr" presetSubtype="10" fill="hold" grpId="0" nodeType="afterEffect">
                                  <p:stCondLst>
                                    <p:cond delay="0"/>
                                  </p:stCondLst>
                                  <p:childTnLst>
                                    <p:set>
                                      <p:cBhvr>
                                        <p:cTn id="90" dur="1" fill="hold">
                                          <p:stCondLst>
                                            <p:cond delay="0"/>
                                          </p:stCondLst>
                                        </p:cTn>
                                        <p:tgtEl>
                                          <p:spTgt spid="103"/>
                                        </p:tgtEl>
                                        <p:attrNameLst>
                                          <p:attrName>style.visibility</p:attrName>
                                        </p:attrNameLst>
                                      </p:cBhvr>
                                      <p:to>
                                        <p:strVal val="visible"/>
                                      </p:to>
                                    </p:set>
                                    <p:animEffect transition="in" filter="randombar(horizontal)">
                                      <p:cBhvr>
                                        <p:cTn id="91" dur="500"/>
                                        <p:tgtEl>
                                          <p:spTgt spid="103"/>
                                        </p:tgtEl>
                                      </p:cBhvr>
                                    </p:animEffect>
                                  </p:childTnLst>
                                </p:cTn>
                              </p:par>
                            </p:childTnLst>
                          </p:cTn>
                        </p:par>
                        <p:par>
                          <p:cTn id="92" fill="hold">
                            <p:stCondLst>
                              <p:cond delay="2800"/>
                            </p:stCondLst>
                            <p:childTnLst>
                              <p:par>
                                <p:cTn id="93" presetID="42" presetClass="entr" presetSubtype="0" fill="hold" grpId="0" nodeType="afterEffect">
                                  <p:stCondLst>
                                    <p:cond delay="0"/>
                                  </p:stCondLst>
                                  <p:childTnLst>
                                    <p:set>
                                      <p:cBhvr>
                                        <p:cTn id="94" dur="1" fill="hold">
                                          <p:stCondLst>
                                            <p:cond delay="0"/>
                                          </p:stCondLst>
                                        </p:cTn>
                                        <p:tgtEl>
                                          <p:spTgt spid="106"/>
                                        </p:tgtEl>
                                        <p:attrNameLst>
                                          <p:attrName>style.visibility</p:attrName>
                                        </p:attrNameLst>
                                      </p:cBhvr>
                                      <p:to>
                                        <p:strVal val="visible"/>
                                      </p:to>
                                    </p:set>
                                    <p:animEffect transition="in" filter="fade">
                                      <p:cBhvr>
                                        <p:cTn id="95" dur="500"/>
                                        <p:tgtEl>
                                          <p:spTgt spid="106"/>
                                        </p:tgtEl>
                                      </p:cBhvr>
                                    </p:animEffect>
                                    <p:anim calcmode="lin" valueType="num">
                                      <p:cBhvr>
                                        <p:cTn id="96" dur="500" fill="hold"/>
                                        <p:tgtEl>
                                          <p:spTgt spid="106"/>
                                        </p:tgtEl>
                                        <p:attrNameLst>
                                          <p:attrName>ppt_x</p:attrName>
                                        </p:attrNameLst>
                                      </p:cBhvr>
                                      <p:tavLst>
                                        <p:tav tm="0">
                                          <p:val>
                                            <p:strVal val="#ppt_x"/>
                                          </p:val>
                                        </p:tav>
                                        <p:tav tm="100000">
                                          <p:val>
                                            <p:strVal val="#ppt_x"/>
                                          </p:val>
                                        </p:tav>
                                      </p:tavLst>
                                    </p:anim>
                                    <p:anim calcmode="lin" valueType="num">
                                      <p:cBhvr>
                                        <p:cTn id="97" dur="500" fill="hold"/>
                                        <p:tgtEl>
                                          <p:spTgt spid="106"/>
                                        </p:tgtEl>
                                        <p:attrNameLst>
                                          <p:attrName>ppt_y</p:attrName>
                                        </p:attrNameLst>
                                      </p:cBhvr>
                                      <p:tavLst>
                                        <p:tav tm="0">
                                          <p:val>
                                            <p:strVal val="#ppt_y+.1"/>
                                          </p:val>
                                        </p:tav>
                                        <p:tav tm="100000">
                                          <p:val>
                                            <p:strVal val="#ppt_y"/>
                                          </p:val>
                                        </p:tav>
                                      </p:tavLst>
                                    </p:anim>
                                  </p:childTnLst>
                                </p:cTn>
                              </p:par>
                            </p:childTnLst>
                          </p:cTn>
                        </p:par>
                        <p:par>
                          <p:cTn id="98" fill="hold">
                            <p:stCondLst>
                              <p:cond delay="3300"/>
                            </p:stCondLst>
                            <p:childTnLst>
                              <p:par>
                                <p:cTn id="99" presetID="14" presetClass="entr" presetSubtype="10" fill="hold" grpId="0" nodeType="afterEffect">
                                  <p:stCondLst>
                                    <p:cond delay="0"/>
                                  </p:stCondLst>
                                  <p:childTnLst>
                                    <p:set>
                                      <p:cBhvr>
                                        <p:cTn id="100" dur="1" fill="hold">
                                          <p:stCondLst>
                                            <p:cond delay="0"/>
                                          </p:stCondLst>
                                        </p:cTn>
                                        <p:tgtEl>
                                          <p:spTgt spid="105"/>
                                        </p:tgtEl>
                                        <p:attrNameLst>
                                          <p:attrName>style.visibility</p:attrName>
                                        </p:attrNameLst>
                                      </p:cBhvr>
                                      <p:to>
                                        <p:strVal val="visible"/>
                                      </p:to>
                                    </p:set>
                                    <p:animEffect transition="in" filter="randombar(horizontal)">
                                      <p:cBhvr>
                                        <p:cTn id="101" dur="500"/>
                                        <p:tgtEl>
                                          <p:spTgt spid="105"/>
                                        </p:tgtEl>
                                      </p:cBhvr>
                                    </p:animEffect>
                                  </p:childTnLst>
                                </p:cTn>
                              </p:par>
                            </p:childTnLst>
                          </p:cTn>
                        </p:par>
                        <p:par>
                          <p:cTn id="102" fill="hold">
                            <p:stCondLst>
                              <p:cond delay="3800"/>
                            </p:stCondLst>
                            <p:childTnLst>
                              <p:par>
                                <p:cTn id="103" presetID="42" presetClass="entr" presetSubtype="0" fill="hold" grpId="0" nodeType="afterEffect">
                                  <p:stCondLst>
                                    <p:cond delay="0"/>
                                  </p:stCondLst>
                                  <p:childTnLst>
                                    <p:set>
                                      <p:cBhvr>
                                        <p:cTn id="104" dur="1" fill="hold">
                                          <p:stCondLst>
                                            <p:cond delay="0"/>
                                          </p:stCondLst>
                                        </p:cTn>
                                        <p:tgtEl>
                                          <p:spTgt spid="108"/>
                                        </p:tgtEl>
                                        <p:attrNameLst>
                                          <p:attrName>style.visibility</p:attrName>
                                        </p:attrNameLst>
                                      </p:cBhvr>
                                      <p:to>
                                        <p:strVal val="visible"/>
                                      </p:to>
                                    </p:set>
                                    <p:animEffect transition="in" filter="fade">
                                      <p:cBhvr>
                                        <p:cTn id="105" dur="500"/>
                                        <p:tgtEl>
                                          <p:spTgt spid="108"/>
                                        </p:tgtEl>
                                      </p:cBhvr>
                                    </p:animEffect>
                                    <p:anim calcmode="lin" valueType="num">
                                      <p:cBhvr>
                                        <p:cTn id="106" dur="500" fill="hold"/>
                                        <p:tgtEl>
                                          <p:spTgt spid="108"/>
                                        </p:tgtEl>
                                        <p:attrNameLst>
                                          <p:attrName>ppt_x</p:attrName>
                                        </p:attrNameLst>
                                      </p:cBhvr>
                                      <p:tavLst>
                                        <p:tav tm="0">
                                          <p:val>
                                            <p:strVal val="#ppt_x"/>
                                          </p:val>
                                        </p:tav>
                                        <p:tav tm="100000">
                                          <p:val>
                                            <p:strVal val="#ppt_x"/>
                                          </p:val>
                                        </p:tav>
                                      </p:tavLst>
                                    </p:anim>
                                    <p:anim calcmode="lin" valueType="num">
                                      <p:cBhvr>
                                        <p:cTn id="107" dur="500" fill="hold"/>
                                        <p:tgtEl>
                                          <p:spTgt spid="108"/>
                                        </p:tgtEl>
                                        <p:attrNameLst>
                                          <p:attrName>ppt_y</p:attrName>
                                        </p:attrNameLst>
                                      </p:cBhvr>
                                      <p:tavLst>
                                        <p:tav tm="0">
                                          <p:val>
                                            <p:strVal val="#ppt_y+.1"/>
                                          </p:val>
                                        </p:tav>
                                        <p:tav tm="100000">
                                          <p:val>
                                            <p:strVal val="#ppt_y"/>
                                          </p:val>
                                        </p:tav>
                                      </p:tavLst>
                                    </p:anim>
                                  </p:childTnLst>
                                </p:cTn>
                              </p:par>
                            </p:childTnLst>
                          </p:cTn>
                        </p:par>
                        <p:par>
                          <p:cTn id="108" fill="hold">
                            <p:stCondLst>
                              <p:cond delay="4300"/>
                            </p:stCondLst>
                            <p:childTnLst>
                              <p:par>
                                <p:cTn id="109" presetID="14" presetClass="entr" presetSubtype="10"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Effect transition="in" filter="randombar(horizontal)">
                                      <p:cBhvr>
                                        <p:cTn id="111" dur="500"/>
                                        <p:tgtEl>
                                          <p:spTgt spid="107"/>
                                        </p:tgtEl>
                                      </p:cBhvr>
                                    </p:animEffect>
                                  </p:childTnLst>
                                </p:cTn>
                              </p:par>
                            </p:childTnLst>
                          </p:cTn>
                        </p:par>
                        <p:par>
                          <p:cTn id="112" fill="hold">
                            <p:stCondLst>
                              <p:cond delay="4800"/>
                            </p:stCondLst>
                            <p:childTnLst>
                              <p:par>
                                <p:cTn id="113" presetID="42" presetClass="entr" presetSubtype="0" fill="hold" grpId="0" nodeType="afterEffect">
                                  <p:stCondLst>
                                    <p:cond delay="0"/>
                                  </p:stCondLst>
                                  <p:childTnLst>
                                    <p:set>
                                      <p:cBhvr>
                                        <p:cTn id="114" dur="1" fill="hold">
                                          <p:stCondLst>
                                            <p:cond delay="0"/>
                                          </p:stCondLst>
                                        </p:cTn>
                                        <p:tgtEl>
                                          <p:spTgt spid="110"/>
                                        </p:tgtEl>
                                        <p:attrNameLst>
                                          <p:attrName>style.visibility</p:attrName>
                                        </p:attrNameLst>
                                      </p:cBhvr>
                                      <p:to>
                                        <p:strVal val="visible"/>
                                      </p:to>
                                    </p:set>
                                    <p:animEffect transition="in" filter="fade">
                                      <p:cBhvr>
                                        <p:cTn id="115" dur="500"/>
                                        <p:tgtEl>
                                          <p:spTgt spid="110"/>
                                        </p:tgtEl>
                                      </p:cBhvr>
                                    </p:animEffect>
                                    <p:anim calcmode="lin" valueType="num">
                                      <p:cBhvr>
                                        <p:cTn id="116" dur="500" fill="hold"/>
                                        <p:tgtEl>
                                          <p:spTgt spid="110"/>
                                        </p:tgtEl>
                                        <p:attrNameLst>
                                          <p:attrName>ppt_x</p:attrName>
                                        </p:attrNameLst>
                                      </p:cBhvr>
                                      <p:tavLst>
                                        <p:tav tm="0">
                                          <p:val>
                                            <p:strVal val="#ppt_x"/>
                                          </p:val>
                                        </p:tav>
                                        <p:tav tm="100000">
                                          <p:val>
                                            <p:strVal val="#ppt_x"/>
                                          </p:val>
                                        </p:tav>
                                      </p:tavLst>
                                    </p:anim>
                                    <p:anim calcmode="lin" valueType="num">
                                      <p:cBhvr>
                                        <p:cTn id="117" dur="500" fill="hold"/>
                                        <p:tgtEl>
                                          <p:spTgt spid="110"/>
                                        </p:tgtEl>
                                        <p:attrNameLst>
                                          <p:attrName>ppt_y</p:attrName>
                                        </p:attrNameLst>
                                      </p:cBhvr>
                                      <p:tavLst>
                                        <p:tav tm="0">
                                          <p:val>
                                            <p:strVal val="#ppt_y+.1"/>
                                          </p:val>
                                        </p:tav>
                                        <p:tav tm="100000">
                                          <p:val>
                                            <p:strVal val="#ppt_y"/>
                                          </p:val>
                                        </p:tav>
                                      </p:tavLst>
                                    </p:anim>
                                  </p:childTnLst>
                                </p:cTn>
                              </p:par>
                            </p:childTnLst>
                          </p:cTn>
                        </p:par>
                        <p:par>
                          <p:cTn id="118" fill="hold">
                            <p:stCondLst>
                              <p:cond delay="5300"/>
                            </p:stCondLst>
                            <p:childTnLst>
                              <p:par>
                                <p:cTn id="119" presetID="14" presetClass="entr" presetSubtype="10" fill="hold" grpId="0" nodeType="afterEffect">
                                  <p:stCondLst>
                                    <p:cond delay="0"/>
                                  </p:stCondLst>
                                  <p:childTnLst>
                                    <p:set>
                                      <p:cBhvr>
                                        <p:cTn id="120" dur="1" fill="hold">
                                          <p:stCondLst>
                                            <p:cond delay="0"/>
                                          </p:stCondLst>
                                        </p:cTn>
                                        <p:tgtEl>
                                          <p:spTgt spid="109"/>
                                        </p:tgtEl>
                                        <p:attrNameLst>
                                          <p:attrName>style.visibility</p:attrName>
                                        </p:attrNameLst>
                                      </p:cBhvr>
                                      <p:to>
                                        <p:strVal val="visible"/>
                                      </p:to>
                                    </p:set>
                                    <p:animEffect transition="in" filter="randombar(horizontal)">
                                      <p:cBhvr>
                                        <p:cTn id="12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p:bldP spid="106" grpId="0"/>
      <p:bldP spid="107" grpId="0"/>
      <p:bldP spid="108" grpId="0"/>
      <p:bldP spid="109" grpId="0"/>
      <p:bldP spid="110" grpId="0"/>
      <p:bldP spid="57" grpId="0" bldLvl="0" animBg="1" autoUpdateAnimBg="0"/>
      <p:bldP spid="119" grpId="0"/>
      <p:bldP spid="120" grpId="0"/>
      <p:bldP spid="121" grpId="0"/>
      <p:bldP spid="1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4879930" y="2654053"/>
            <a:ext cx="582003" cy="582003"/>
            <a:chOff x="6253939" y="2516220"/>
            <a:chExt cx="831273" cy="831273"/>
          </a:xfrm>
        </p:grpSpPr>
        <p:sp>
          <p:nvSpPr>
            <p:cNvPr id="27"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28"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6"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3" name="Group 13"/>
          <p:cNvGrpSpPr/>
          <p:nvPr/>
        </p:nvGrpSpPr>
        <p:grpSpPr>
          <a:xfrm>
            <a:off x="4879930" y="3333716"/>
            <a:ext cx="582003" cy="582003"/>
            <a:chOff x="5716910" y="3464598"/>
            <a:chExt cx="831273" cy="831273"/>
          </a:xfrm>
        </p:grpSpPr>
        <p:sp>
          <p:nvSpPr>
            <p:cNvPr id="30" name="Oval 14"/>
            <p:cNvSpPr/>
            <p:nvPr/>
          </p:nvSpPr>
          <p:spPr>
            <a:xfrm>
              <a:off x="5716910" y="3464598"/>
              <a:ext cx="831273" cy="83127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grpSp>
          <p:nvGrpSpPr>
            <p:cNvPr id="4" name="Group 15"/>
            <p:cNvGrpSpPr/>
            <p:nvPr/>
          </p:nvGrpSpPr>
          <p:grpSpPr>
            <a:xfrm>
              <a:off x="5900374" y="3655628"/>
              <a:ext cx="464344" cy="464344"/>
              <a:chOff x="4439444" y="2582069"/>
              <a:chExt cx="464344" cy="464344"/>
            </a:xfrm>
            <a:solidFill>
              <a:schemeClr val="bg1"/>
            </a:solidFill>
          </p:grpSpPr>
          <p:sp>
            <p:nvSpPr>
              <p:cNvPr id="32"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6"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3"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6"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4"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6"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5" name="Group 19"/>
          <p:cNvGrpSpPr/>
          <p:nvPr/>
        </p:nvGrpSpPr>
        <p:grpSpPr>
          <a:xfrm>
            <a:off x="4879930" y="1975463"/>
            <a:ext cx="582003" cy="582003"/>
            <a:chOff x="6678551" y="1578185"/>
            <a:chExt cx="831273" cy="831273"/>
          </a:xfrm>
        </p:grpSpPr>
        <p:sp>
          <p:nvSpPr>
            <p:cNvPr id="36" name="Oval 20"/>
            <p:cNvSpPr/>
            <p:nvPr/>
          </p:nvSpPr>
          <p:spPr>
            <a:xfrm>
              <a:off x="6678551" y="1578185"/>
              <a:ext cx="831273" cy="8312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37"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6"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38" name="TextBox 37"/>
          <p:cNvSpPr txBox="1"/>
          <p:nvPr/>
        </p:nvSpPr>
        <p:spPr>
          <a:xfrm>
            <a:off x="5413830" y="1945846"/>
            <a:ext cx="1321642" cy="423068"/>
          </a:xfrm>
          <a:prstGeom prst="rect">
            <a:avLst/>
          </a:prstGeom>
          <a:noFill/>
        </p:spPr>
        <p:txBody>
          <a:bodyPr wrap="square" lIns="68565" tIns="34283" rIns="68565" bIns="34283" rtlCol="0">
            <a:spAutoFit/>
          </a:bodyPr>
          <a:lstStyle/>
          <a:p>
            <a:r>
              <a:rPr lang="zh-CN" altLang="en-US" sz="1200" b="1" dirty="0">
                <a:solidFill>
                  <a:schemeClr val="bg1">
                    <a:lumMod val="50000"/>
                  </a:schemeClr>
                </a:solidFill>
                <a:latin typeface="微软雅黑" pitchFamily="34" charset="-122"/>
                <a:ea typeface="微软雅黑" pitchFamily="34" charset="-122"/>
              </a:rPr>
              <a:t>点击添加文本</a:t>
            </a:r>
          </a:p>
          <a:p>
            <a:endParaRPr lang="en-GB" sz="1100" b="1" dirty="0">
              <a:solidFill>
                <a:schemeClr val="bg1">
                  <a:lumMod val="50000"/>
                </a:schemeClr>
              </a:solidFill>
            </a:endParaRPr>
          </a:p>
        </p:txBody>
      </p:sp>
      <p:sp>
        <p:nvSpPr>
          <p:cNvPr id="39" name="Rectangle 24"/>
          <p:cNvSpPr/>
          <p:nvPr/>
        </p:nvSpPr>
        <p:spPr>
          <a:xfrm>
            <a:off x="5413831" y="2158992"/>
            <a:ext cx="2713242" cy="315380"/>
          </a:xfrm>
          <a:prstGeom prst="rect">
            <a:avLst/>
          </a:prstGeom>
        </p:spPr>
        <p:txBody>
          <a:bodyPr wrap="square" lIns="68565" tIns="34283" rIns="68565" bIns="34283">
            <a:spAutoFit/>
          </a:bodyPr>
          <a:lstStyle/>
          <a:p>
            <a:r>
              <a:rPr lang="zh-CN" altLang="en-US" sz="800" dirty="0">
                <a:solidFill>
                  <a:schemeClr val="bg1">
                    <a:lumMod val="50000"/>
                  </a:schemeClr>
                </a:solidFill>
                <a:latin typeface="微软雅黑" pitchFamily="34" charset="-122"/>
                <a:ea typeface="微软雅黑" pitchFamily="34" charset="-122"/>
              </a:rPr>
              <a:t>点击输入简要文本内容，文字内容需概况精炼的说明专业设计</a:t>
            </a:r>
            <a:r>
              <a:rPr lang="en-US" altLang="zh-CN" sz="800" dirty="0">
                <a:solidFill>
                  <a:schemeClr val="bg1">
                    <a:lumMod val="50000"/>
                  </a:schemeClr>
                </a:solidFill>
                <a:latin typeface="微软雅黑" pitchFamily="34" charset="-122"/>
                <a:ea typeface="微软雅黑" pitchFamily="34" charset="-122"/>
              </a:rPr>
              <a:t>……</a:t>
            </a:r>
          </a:p>
        </p:txBody>
      </p:sp>
      <p:sp>
        <p:nvSpPr>
          <p:cNvPr id="40" name="TextBox 39"/>
          <p:cNvSpPr txBox="1"/>
          <p:nvPr/>
        </p:nvSpPr>
        <p:spPr>
          <a:xfrm>
            <a:off x="5413830" y="2628698"/>
            <a:ext cx="1321642" cy="423068"/>
          </a:xfrm>
          <a:prstGeom prst="rect">
            <a:avLst/>
          </a:prstGeom>
          <a:noFill/>
        </p:spPr>
        <p:txBody>
          <a:bodyPr wrap="square" lIns="68565" tIns="34283" rIns="68565" bIns="34283" rtlCol="0">
            <a:spAutoFit/>
          </a:bodyPr>
          <a:lstStyle/>
          <a:p>
            <a:r>
              <a:rPr lang="zh-CN" altLang="en-US" sz="1200" b="1" dirty="0">
                <a:solidFill>
                  <a:schemeClr val="bg1">
                    <a:lumMod val="50000"/>
                  </a:schemeClr>
                </a:solidFill>
                <a:latin typeface="微软雅黑" pitchFamily="34" charset="-122"/>
                <a:ea typeface="微软雅黑" pitchFamily="34" charset="-122"/>
              </a:rPr>
              <a:t>点击添加文本</a:t>
            </a:r>
          </a:p>
          <a:p>
            <a:endParaRPr lang="en-GB" sz="1100" b="1" dirty="0">
              <a:solidFill>
                <a:schemeClr val="bg1">
                  <a:lumMod val="50000"/>
                </a:schemeClr>
              </a:solidFill>
            </a:endParaRPr>
          </a:p>
        </p:txBody>
      </p:sp>
      <p:sp>
        <p:nvSpPr>
          <p:cNvPr id="41" name="Rectangle 24"/>
          <p:cNvSpPr/>
          <p:nvPr/>
        </p:nvSpPr>
        <p:spPr>
          <a:xfrm>
            <a:off x="5413831" y="2813268"/>
            <a:ext cx="2713242" cy="315380"/>
          </a:xfrm>
          <a:prstGeom prst="rect">
            <a:avLst/>
          </a:prstGeom>
        </p:spPr>
        <p:txBody>
          <a:bodyPr wrap="square" lIns="68565" tIns="34283" rIns="68565" bIns="34283">
            <a:spAutoFit/>
          </a:bodyPr>
          <a:lstStyle/>
          <a:p>
            <a:r>
              <a:rPr lang="zh-CN" altLang="en-US" sz="800" dirty="0">
                <a:solidFill>
                  <a:schemeClr val="bg1">
                    <a:lumMod val="50000"/>
                  </a:schemeClr>
                </a:solidFill>
                <a:latin typeface="微软雅黑" pitchFamily="34" charset="-122"/>
                <a:ea typeface="微软雅黑" pitchFamily="34" charset="-122"/>
              </a:rPr>
              <a:t>点击输入简要文本内容，文字内容需概况精炼的说明专业设计</a:t>
            </a:r>
            <a:r>
              <a:rPr lang="en-US" altLang="zh-CN" sz="800" dirty="0">
                <a:solidFill>
                  <a:schemeClr val="bg1">
                    <a:lumMod val="50000"/>
                  </a:schemeClr>
                </a:solidFill>
                <a:latin typeface="微软雅黑" pitchFamily="34" charset="-122"/>
                <a:ea typeface="微软雅黑" pitchFamily="34" charset="-122"/>
              </a:rPr>
              <a:t>……</a:t>
            </a:r>
          </a:p>
        </p:txBody>
      </p:sp>
      <p:sp>
        <p:nvSpPr>
          <p:cNvPr id="42" name="TextBox 41"/>
          <p:cNvSpPr txBox="1"/>
          <p:nvPr/>
        </p:nvSpPr>
        <p:spPr>
          <a:xfrm>
            <a:off x="5413830" y="3282102"/>
            <a:ext cx="1321642" cy="423068"/>
          </a:xfrm>
          <a:prstGeom prst="rect">
            <a:avLst/>
          </a:prstGeom>
          <a:noFill/>
        </p:spPr>
        <p:txBody>
          <a:bodyPr wrap="square" lIns="68565" tIns="34283" rIns="68565" bIns="34283" rtlCol="0">
            <a:spAutoFit/>
          </a:bodyPr>
          <a:lstStyle/>
          <a:p>
            <a:r>
              <a:rPr lang="zh-CN" altLang="en-US" sz="1200" b="1" dirty="0">
                <a:solidFill>
                  <a:schemeClr val="bg1">
                    <a:lumMod val="50000"/>
                  </a:schemeClr>
                </a:solidFill>
                <a:latin typeface="微软雅黑" pitchFamily="34" charset="-122"/>
                <a:ea typeface="微软雅黑" pitchFamily="34" charset="-122"/>
              </a:rPr>
              <a:t>点击添加文本</a:t>
            </a:r>
          </a:p>
          <a:p>
            <a:endParaRPr lang="en-GB" sz="1100" b="1" dirty="0">
              <a:solidFill>
                <a:schemeClr val="bg1">
                  <a:lumMod val="50000"/>
                </a:schemeClr>
              </a:solidFill>
            </a:endParaRPr>
          </a:p>
        </p:txBody>
      </p:sp>
      <p:sp>
        <p:nvSpPr>
          <p:cNvPr id="43" name="Rectangle 24"/>
          <p:cNvSpPr/>
          <p:nvPr/>
        </p:nvSpPr>
        <p:spPr>
          <a:xfrm>
            <a:off x="5413831" y="3495246"/>
            <a:ext cx="2713242" cy="315380"/>
          </a:xfrm>
          <a:prstGeom prst="rect">
            <a:avLst/>
          </a:prstGeom>
        </p:spPr>
        <p:txBody>
          <a:bodyPr wrap="square" lIns="68565" tIns="34283" rIns="68565" bIns="34283">
            <a:spAutoFit/>
          </a:bodyPr>
          <a:lstStyle/>
          <a:p>
            <a:r>
              <a:rPr lang="zh-CN" altLang="en-US" sz="800" dirty="0">
                <a:solidFill>
                  <a:schemeClr val="bg1">
                    <a:lumMod val="50000"/>
                  </a:schemeClr>
                </a:solidFill>
                <a:latin typeface="微软雅黑" pitchFamily="34" charset="-122"/>
                <a:ea typeface="微软雅黑" pitchFamily="34" charset="-122"/>
              </a:rPr>
              <a:t>点击输入简要文本内容，文字内容需概况精炼的说明专业设计</a:t>
            </a:r>
            <a:r>
              <a:rPr lang="en-US" altLang="zh-CN" sz="800" dirty="0">
                <a:solidFill>
                  <a:schemeClr val="bg1">
                    <a:lumMod val="50000"/>
                  </a:schemeClr>
                </a:solidFill>
                <a:latin typeface="微软雅黑" pitchFamily="34" charset="-122"/>
                <a:ea typeface="微软雅黑" pitchFamily="34" charset="-122"/>
              </a:rPr>
              <a:t>……</a:t>
            </a:r>
          </a:p>
        </p:txBody>
      </p:sp>
      <p:sp>
        <p:nvSpPr>
          <p:cNvPr id="44" name="矩形 43"/>
          <p:cNvSpPr/>
          <p:nvPr/>
        </p:nvSpPr>
        <p:spPr>
          <a:xfrm>
            <a:off x="1099712" y="1952154"/>
            <a:ext cx="3242653" cy="20049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dirty="0"/>
          </a:p>
        </p:txBody>
      </p:sp>
    </p:spTree>
    <p:extLst>
      <p:ext uri="{BB962C8B-B14F-4D97-AF65-F5344CB8AC3E}">
        <p14:creationId xmlns:p14="http://schemas.microsoft.com/office/powerpoint/2010/main" val="309114370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left)">
                                      <p:cBhvr>
                                        <p:cTn id="38" dur="500"/>
                                        <p:tgtEl>
                                          <p:spTgt spid="4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500"/>
                                        <p:tgtEl>
                                          <p:spTgt spid="4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5"/>
            <a:ext cx="1105214" cy="565931"/>
          </a:xfrm>
          <a:prstGeom prst="line">
            <a:avLst/>
          </a:prstGeom>
          <a:noFill/>
          <a:ln w="12700" cap="flat">
            <a:solidFill>
              <a:schemeClr val="bg1">
                <a:lumMod val="6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solidFill>
                <a:srgbClr val="080808"/>
              </a:solidFill>
            </a:endParaRPr>
          </a:p>
        </p:txBody>
      </p:sp>
      <p:sp>
        <p:nvSpPr>
          <p:cNvPr id="22" name="Line 12"/>
          <p:cNvSpPr>
            <a:spLocks noChangeShapeType="1"/>
          </p:cNvSpPr>
          <p:nvPr/>
        </p:nvSpPr>
        <p:spPr bwMode="auto">
          <a:xfrm flipH="1">
            <a:off x="4220304" y="3149955"/>
            <a:ext cx="938492" cy="576195"/>
          </a:xfrm>
          <a:prstGeom prst="line">
            <a:avLst/>
          </a:prstGeom>
          <a:noFill/>
          <a:ln w="12700" cap="flat">
            <a:solidFill>
              <a:schemeClr val="bg1">
                <a:lumMod val="6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bg1">
                <a:lumMod val="6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solidFill>
                <a:srgbClr val="080808"/>
              </a:solidFill>
            </a:endParaRPr>
          </a:p>
        </p:txBody>
      </p:sp>
      <p:sp>
        <p:nvSpPr>
          <p:cNvPr id="24" name="TextBox 23"/>
          <p:cNvSpPr txBox="1"/>
          <p:nvPr/>
        </p:nvSpPr>
        <p:spPr>
          <a:xfrm>
            <a:off x="6581368" y="1887223"/>
            <a:ext cx="2016224" cy="1661499"/>
          </a:xfrm>
          <a:prstGeom prst="rect">
            <a:avLst/>
          </a:prstGeom>
          <a:noFill/>
          <a:ln>
            <a:noFill/>
          </a:ln>
        </p:spPr>
        <p:txBody>
          <a:bodyPr wrap="square" lIns="91431" tIns="45715" rIns="91431" bIns="45715" rtlCol="0">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800" dirty="0" smtClean="0">
                <a:solidFill>
                  <a:schemeClr val="bg1">
                    <a:lumMod val="50000"/>
                  </a:schemeClr>
                </a:solidFill>
                <a:latin typeface="微软雅黑" pitchFamily="34" charset="-122"/>
                <a:ea typeface="微软雅黑" pitchFamily="34" charset="-122"/>
                <a:sym typeface="微软雅黑" pitchFamily="34" charset="-122"/>
              </a:rPr>
              <a:t>文本单击</a:t>
            </a:r>
            <a:r>
              <a:rPr lang="zh-CN" altLang="en-US" sz="800" dirty="0">
                <a:solidFill>
                  <a:schemeClr val="bg1">
                    <a:lumMod val="50000"/>
                  </a:schemeClr>
                </a:solidFill>
                <a:latin typeface="微软雅黑" pitchFamily="34" charset="-122"/>
                <a:ea typeface="微软雅黑" pitchFamily="34" charset="-122"/>
                <a:sym typeface="微软雅黑" pitchFamily="34" charset="-122"/>
              </a:rPr>
              <a:t>添加文本单击添加文本单击添加文本单击添加文本</a:t>
            </a:r>
            <a:r>
              <a:rPr lang="zh-CN" altLang="en-US" sz="800" dirty="0" smtClean="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800" dirty="0" smtClean="0">
              <a:solidFill>
                <a:schemeClr val="bg1">
                  <a:lumMod val="50000"/>
                </a:schemeClr>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25" name="TextBox 24"/>
          <p:cNvSpPr txBox="1"/>
          <p:nvPr/>
        </p:nvSpPr>
        <p:spPr>
          <a:xfrm>
            <a:off x="1618703" y="1203598"/>
            <a:ext cx="1036867" cy="184609"/>
          </a:xfrm>
          <a:prstGeom prst="rect">
            <a:avLst/>
          </a:prstGeom>
          <a:noFill/>
        </p:spPr>
        <p:txBody>
          <a:bodyPr wrap="square" lIns="0" tIns="0" rIns="0" bIns="0" rtlCol="0">
            <a:spAutoFit/>
          </a:bodyPr>
          <a:lstStyle/>
          <a:p>
            <a:pPr algn="ctr"/>
            <a:r>
              <a:rPr lang="zh-CN" altLang="en-US" sz="1200" b="1" dirty="0" smtClean="0">
                <a:solidFill>
                  <a:schemeClr val="bg1">
                    <a:lumMod val="50000"/>
                  </a:schemeClr>
                </a:solidFill>
                <a:latin typeface="微软雅黑" pitchFamily="34" charset="-122"/>
                <a:ea typeface="微软雅黑" pitchFamily="34" charset="-122"/>
              </a:rPr>
              <a:t>标题文字</a:t>
            </a:r>
            <a:endParaRPr lang="zh-CN" altLang="en-US" sz="1200" b="1" dirty="0">
              <a:solidFill>
                <a:schemeClr val="bg1">
                  <a:lumMod val="50000"/>
                </a:schemeClr>
              </a:solidFill>
              <a:latin typeface="微软雅黑" pitchFamily="34" charset="-122"/>
              <a:ea typeface="微软雅黑" pitchFamily="34" charset="-122"/>
            </a:endParaRPr>
          </a:p>
        </p:txBody>
      </p:sp>
      <p:sp>
        <p:nvSpPr>
          <p:cNvPr id="26" name="TextBox 25"/>
          <p:cNvSpPr txBox="1"/>
          <p:nvPr/>
        </p:nvSpPr>
        <p:spPr>
          <a:xfrm>
            <a:off x="1247932" y="1534011"/>
            <a:ext cx="1667885" cy="399987"/>
          </a:xfrm>
          <a:prstGeom prst="rect">
            <a:avLst/>
          </a:prstGeom>
          <a:noFill/>
        </p:spPr>
        <p:txBody>
          <a:bodyPr wrap="square" lIns="0" tIns="0" rIns="0" bIns="0" rtlCol="0">
            <a:spAutoFit/>
          </a:bodyPr>
          <a:lstStyle/>
          <a:p>
            <a:r>
              <a:rPr lang="zh-CN" altLang="en-US" sz="800" dirty="0">
                <a:solidFill>
                  <a:schemeClr val="bg1">
                    <a:lumMod val="50000"/>
                  </a:schemeClr>
                </a:solidFill>
                <a:latin typeface="微软雅黑" pitchFamily="34" charset="-122"/>
                <a:ea typeface="微软雅黑" pitchFamily="34" charset="-122"/>
              </a:rPr>
              <a:t>点击</a:t>
            </a:r>
            <a:r>
              <a:rPr lang="zh-CN" altLang="en-US" sz="800" dirty="0" smtClean="0">
                <a:solidFill>
                  <a:schemeClr val="bg1">
                    <a:lumMod val="50000"/>
                  </a:schemeClr>
                </a:solidFill>
                <a:latin typeface="微软雅黑" pitchFamily="34" charset="-122"/>
                <a:ea typeface="微软雅黑" pitchFamily="34" charset="-122"/>
              </a:rPr>
              <a:t>输入</a:t>
            </a:r>
            <a:r>
              <a:rPr lang="zh-CN" altLang="en-US" sz="800" dirty="0">
                <a:solidFill>
                  <a:schemeClr val="bg1">
                    <a:lumMod val="50000"/>
                  </a:schemeClr>
                </a:solidFill>
                <a:latin typeface="微软雅黑" pitchFamily="34" charset="-122"/>
                <a:ea typeface="微软雅黑" pitchFamily="34" charset="-122"/>
              </a:rPr>
              <a:t>文字内容点击输入文字</a:t>
            </a:r>
            <a:r>
              <a:rPr lang="zh-CN" altLang="en-US" sz="800" dirty="0" smtClean="0">
                <a:solidFill>
                  <a:schemeClr val="bg1">
                    <a:lumMod val="50000"/>
                  </a:schemeClr>
                </a:solidFill>
                <a:latin typeface="微软雅黑" pitchFamily="34" charset="-122"/>
                <a:ea typeface="微软雅黑" pitchFamily="34" charset="-122"/>
              </a:rPr>
              <a:t>内容</a:t>
            </a:r>
            <a:r>
              <a:rPr lang="zh-CN" altLang="en-US" sz="800" dirty="0">
                <a:solidFill>
                  <a:schemeClr val="bg1">
                    <a:lumMod val="50000"/>
                  </a:schemeClr>
                </a:solidFill>
                <a:latin typeface="微软雅黑" pitchFamily="34" charset="-122"/>
                <a:ea typeface="微软雅黑" pitchFamily="34" charset="-122"/>
              </a:rPr>
              <a:t>点击输入</a:t>
            </a:r>
            <a:r>
              <a:rPr lang="zh-CN" altLang="en-US" sz="800" dirty="0" smtClean="0">
                <a:solidFill>
                  <a:schemeClr val="bg1">
                    <a:lumMod val="50000"/>
                  </a:schemeClr>
                </a:solidFill>
                <a:latin typeface="微软雅黑" pitchFamily="34" charset="-122"/>
                <a:ea typeface="微软雅黑" pitchFamily="34" charset="-122"/>
              </a:rPr>
              <a:t>文字</a:t>
            </a:r>
            <a:r>
              <a:rPr lang="zh-CN" altLang="en-US" sz="800" dirty="0">
                <a:solidFill>
                  <a:schemeClr val="bg1">
                    <a:lumMod val="50000"/>
                  </a:schemeClr>
                </a:solidFill>
                <a:latin typeface="微软雅黑" pitchFamily="34" charset="-122"/>
                <a:ea typeface="微软雅黑" pitchFamily="34" charset="-122"/>
              </a:rPr>
              <a:t>点击</a:t>
            </a:r>
            <a:r>
              <a:rPr lang="zh-CN" altLang="en-US" sz="800" dirty="0" smtClean="0">
                <a:solidFill>
                  <a:schemeClr val="bg1">
                    <a:lumMod val="50000"/>
                  </a:schemeClr>
                </a:solidFill>
                <a:latin typeface="微软雅黑" pitchFamily="34" charset="-122"/>
                <a:ea typeface="微软雅黑" pitchFamily="34" charset="-122"/>
              </a:rPr>
              <a:t>输入</a:t>
            </a:r>
            <a:endParaRPr lang="zh-CN" altLang="en-US" sz="800" dirty="0">
              <a:solidFill>
                <a:schemeClr val="bg1">
                  <a:lumMod val="50000"/>
                </a:schemeClr>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7" name="TextBox 26"/>
          <p:cNvSpPr txBox="1"/>
          <p:nvPr/>
        </p:nvSpPr>
        <p:spPr>
          <a:xfrm>
            <a:off x="6587496" y="1599503"/>
            <a:ext cx="1036867" cy="184609"/>
          </a:xfrm>
          <a:prstGeom prst="rect">
            <a:avLst/>
          </a:prstGeom>
          <a:noFill/>
        </p:spPr>
        <p:txBody>
          <a:bodyPr wrap="square" lIns="0" tIns="0" rIns="0" bIns="0" rtlCol="0">
            <a:spAutoFit/>
          </a:bodyPr>
          <a:lstStyle/>
          <a:p>
            <a:pPr algn="ctr"/>
            <a:r>
              <a:rPr lang="zh-CN" altLang="en-US" sz="1200" b="1" dirty="0" smtClean="0">
                <a:solidFill>
                  <a:schemeClr val="bg1">
                    <a:lumMod val="50000"/>
                  </a:schemeClr>
                </a:solidFill>
                <a:latin typeface="微软雅黑" pitchFamily="34" charset="-122"/>
                <a:ea typeface="微软雅黑" pitchFamily="34" charset="-122"/>
              </a:rPr>
              <a:t>标题文字</a:t>
            </a:r>
            <a:endParaRPr lang="zh-CN" altLang="en-US" sz="1200" b="1" dirty="0">
              <a:solidFill>
                <a:schemeClr val="bg1">
                  <a:lumMod val="50000"/>
                </a:schemeClr>
              </a:solidFill>
              <a:latin typeface="微软雅黑" pitchFamily="34" charset="-122"/>
              <a:ea typeface="微软雅黑" pitchFamily="34" charset="-122"/>
            </a:endParaRPr>
          </a:p>
        </p:txBody>
      </p:sp>
      <p:grpSp>
        <p:nvGrpSpPr>
          <p:cNvPr id="2" name="组合 27"/>
          <p:cNvGrpSpPr/>
          <p:nvPr/>
        </p:nvGrpSpPr>
        <p:grpSpPr>
          <a:xfrm>
            <a:off x="5315348" y="2380990"/>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080808"/>
                </a:solidFill>
                <a:latin typeface="宋体"/>
                <a:ea typeface="宋体"/>
              </a:endParaRPr>
            </a:p>
          </p:txBody>
        </p:sp>
        <p:sp>
          <p:nvSpPr>
            <p:cNvPr id="30" name="TextBox 29"/>
            <p:cNvSpPr txBox="1"/>
            <p:nvPr/>
          </p:nvSpPr>
          <p:spPr>
            <a:xfrm>
              <a:off x="5335333" y="2643758"/>
              <a:ext cx="1036867" cy="369218"/>
            </a:xfrm>
            <a:prstGeom prst="rect">
              <a:avLst/>
            </a:prstGeom>
            <a:noFill/>
          </p:spPr>
          <p:txBody>
            <a:bodyPr wrap="square" lIns="0" tIns="0" rIns="0" bIns="0" rtlCol="0">
              <a:spAutoFit/>
            </a:bodyPr>
            <a:lstStyle/>
            <a:p>
              <a:pPr algn="ctr"/>
              <a:r>
                <a:rPr lang="zh-CN" altLang="en-US" sz="1200" b="1" dirty="0" smtClean="0">
                  <a:solidFill>
                    <a:schemeClr val="bg1"/>
                  </a:solidFill>
                  <a:latin typeface="微软雅黑" pitchFamily="34" charset="-122"/>
                  <a:ea typeface="微软雅黑" pitchFamily="34" charset="-122"/>
                </a:rPr>
                <a:t>标题</a:t>
              </a:r>
              <a:endParaRPr lang="en-US" altLang="zh-CN" sz="1200" b="1" dirty="0" smtClean="0">
                <a:solidFill>
                  <a:schemeClr val="bg1"/>
                </a:solidFill>
                <a:latin typeface="微软雅黑" pitchFamily="34" charset="-122"/>
                <a:ea typeface="微软雅黑" pitchFamily="34" charset="-122"/>
              </a:endParaRPr>
            </a:p>
            <a:p>
              <a:pPr algn="ctr"/>
              <a:r>
                <a:rPr lang="zh-CN" altLang="en-US" sz="1200" b="1" dirty="0" smtClean="0">
                  <a:solidFill>
                    <a:schemeClr val="bg1"/>
                  </a:solidFill>
                  <a:latin typeface="微软雅黑" pitchFamily="34" charset="-122"/>
                  <a:ea typeface="微软雅黑" pitchFamily="34" charset="-122"/>
                </a:rPr>
                <a:t>文字</a:t>
              </a:r>
              <a:endParaRPr lang="zh-CN" altLang="en-US" sz="1200" b="1" dirty="0">
                <a:solidFill>
                  <a:schemeClr val="bg1"/>
                </a:solidFill>
                <a:latin typeface="微软雅黑" pitchFamily="34" charset="-122"/>
                <a:ea typeface="微软雅黑" pitchFamily="34" charset="-122"/>
              </a:endParaRPr>
            </a:p>
          </p:txBody>
        </p:sp>
      </p:grpSp>
      <p:grpSp>
        <p:nvGrpSpPr>
          <p:cNvPr id="3" name="组合 30"/>
          <p:cNvGrpSpPr/>
          <p:nvPr/>
        </p:nvGrpSpPr>
        <p:grpSpPr>
          <a:xfrm>
            <a:off x="3078883"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33" name="TextBox 32"/>
            <p:cNvSpPr txBox="1"/>
            <p:nvPr/>
          </p:nvSpPr>
          <p:spPr>
            <a:xfrm>
              <a:off x="3078882" y="1461433"/>
              <a:ext cx="1036867" cy="184609"/>
            </a:xfrm>
            <a:prstGeom prst="rect">
              <a:avLst/>
            </a:prstGeom>
            <a:noFill/>
          </p:spPr>
          <p:txBody>
            <a:bodyPr wrap="square" lIns="0" tIns="0" rIns="0" bIns="0" rtlCol="0">
              <a:spAutoFit/>
            </a:bodyPr>
            <a:lstStyle/>
            <a:p>
              <a:pPr algn="ctr"/>
              <a:r>
                <a:rPr lang="zh-CN" altLang="en-US" sz="1200" b="1" dirty="0" smtClean="0">
                  <a:solidFill>
                    <a:schemeClr val="bg1"/>
                  </a:solidFill>
                  <a:latin typeface="微软雅黑" pitchFamily="34" charset="-122"/>
                  <a:ea typeface="微软雅黑" pitchFamily="34" charset="-122"/>
                </a:rPr>
                <a:t>标题</a:t>
              </a:r>
              <a:endParaRPr lang="zh-CN" altLang="en-US" sz="1200" b="1" dirty="0">
                <a:solidFill>
                  <a:schemeClr val="bg1"/>
                </a:solidFill>
                <a:latin typeface="微软雅黑" pitchFamily="34" charset="-122"/>
                <a:ea typeface="微软雅黑" pitchFamily="34" charset="-122"/>
              </a:endParaRPr>
            </a:p>
          </p:txBody>
        </p:sp>
      </p:grpSp>
      <p:grpSp>
        <p:nvGrpSpPr>
          <p:cNvPr id="4" name="组合 37"/>
          <p:cNvGrpSpPr/>
          <p:nvPr/>
        </p:nvGrpSpPr>
        <p:grpSpPr>
          <a:xfrm>
            <a:off x="2599030"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40" name="TextBox 39"/>
            <p:cNvSpPr txBox="1"/>
            <p:nvPr/>
          </p:nvSpPr>
          <p:spPr>
            <a:xfrm>
              <a:off x="2599029" y="2826722"/>
              <a:ext cx="1036867" cy="184609"/>
            </a:xfrm>
            <a:prstGeom prst="rect">
              <a:avLst/>
            </a:prstGeom>
            <a:noFill/>
          </p:spPr>
          <p:txBody>
            <a:bodyPr wrap="square" lIns="0" tIns="0" rIns="0" bIns="0" rtlCol="0">
              <a:spAutoFit/>
            </a:bodyPr>
            <a:lstStyle/>
            <a:p>
              <a:pPr algn="ctr"/>
              <a:r>
                <a:rPr lang="zh-CN" altLang="en-US" sz="1200" b="1" dirty="0" smtClean="0">
                  <a:solidFill>
                    <a:schemeClr val="bg1"/>
                  </a:solidFill>
                  <a:latin typeface="微软雅黑" pitchFamily="34" charset="-122"/>
                  <a:ea typeface="微软雅黑" pitchFamily="34" charset="-122"/>
                </a:rPr>
                <a:t>标题</a:t>
              </a:r>
              <a:endParaRPr lang="zh-CN" altLang="en-US" sz="1200" b="1" dirty="0">
                <a:solidFill>
                  <a:schemeClr val="bg1"/>
                </a:solidFill>
                <a:latin typeface="微软雅黑" pitchFamily="34" charset="-122"/>
                <a:ea typeface="微软雅黑" pitchFamily="34" charset="-122"/>
              </a:endParaRPr>
            </a:p>
          </p:txBody>
        </p:sp>
      </p:grpSp>
      <p:grpSp>
        <p:nvGrpSpPr>
          <p:cNvPr id="5" name="组合 40"/>
          <p:cNvGrpSpPr/>
          <p:nvPr/>
        </p:nvGrpSpPr>
        <p:grpSpPr>
          <a:xfrm>
            <a:off x="3218527"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accent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58" name="TextBox 57"/>
            <p:cNvSpPr txBox="1"/>
            <p:nvPr/>
          </p:nvSpPr>
          <p:spPr>
            <a:xfrm>
              <a:off x="3218526" y="4057787"/>
              <a:ext cx="1036867" cy="184609"/>
            </a:xfrm>
            <a:prstGeom prst="rect">
              <a:avLst/>
            </a:prstGeom>
            <a:noFill/>
          </p:spPr>
          <p:txBody>
            <a:bodyPr wrap="square" lIns="0" tIns="0" rIns="0" bIns="0" rtlCol="0">
              <a:spAutoFit/>
            </a:bodyPr>
            <a:lstStyle/>
            <a:p>
              <a:pPr algn="ctr"/>
              <a:r>
                <a:rPr lang="zh-CN" altLang="en-US" sz="1200" b="1" dirty="0" smtClean="0">
                  <a:solidFill>
                    <a:schemeClr val="bg1"/>
                  </a:solidFill>
                  <a:latin typeface="微软雅黑" pitchFamily="34" charset="-122"/>
                  <a:ea typeface="微软雅黑" pitchFamily="34" charset="-122"/>
                </a:rPr>
                <a:t>标题</a:t>
              </a:r>
              <a:endParaRPr lang="zh-CN" altLang="en-US" sz="1200" b="1" dirty="0">
                <a:solidFill>
                  <a:schemeClr val="bg1"/>
                </a:solidFill>
                <a:latin typeface="微软雅黑" pitchFamily="34" charset="-122"/>
                <a:ea typeface="微软雅黑" pitchFamily="34" charset="-122"/>
              </a:endParaRPr>
            </a:p>
          </p:txBody>
        </p:sp>
      </p:grpSp>
      <p:sp>
        <p:nvSpPr>
          <p:cNvPr id="59" name="TextBox 58"/>
          <p:cNvSpPr txBox="1"/>
          <p:nvPr/>
        </p:nvSpPr>
        <p:spPr>
          <a:xfrm>
            <a:off x="1270364" y="2520648"/>
            <a:ext cx="1036867" cy="184609"/>
          </a:xfrm>
          <a:prstGeom prst="rect">
            <a:avLst/>
          </a:prstGeom>
          <a:noFill/>
        </p:spPr>
        <p:txBody>
          <a:bodyPr wrap="square" lIns="0" tIns="0" rIns="0" bIns="0" rtlCol="0">
            <a:spAutoFit/>
          </a:bodyPr>
          <a:lstStyle/>
          <a:p>
            <a:pPr algn="ctr"/>
            <a:r>
              <a:rPr lang="zh-CN" altLang="en-US" sz="1200" b="1" dirty="0" smtClean="0">
                <a:solidFill>
                  <a:schemeClr val="bg1">
                    <a:lumMod val="50000"/>
                  </a:schemeClr>
                </a:solidFill>
                <a:latin typeface="微软雅黑" pitchFamily="34" charset="-122"/>
                <a:ea typeface="微软雅黑" pitchFamily="34" charset="-122"/>
              </a:rPr>
              <a:t>标题文字</a:t>
            </a:r>
            <a:endParaRPr lang="zh-CN" altLang="en-US" sz="1200" b="1" dirty="0">
              <a:solidFill>
                <a:schemeClr val="bg1">
                  <a:lumMod val="50000"/>
                </a:schemeClr>
              </a:solidFill>
              <a:latin typeface="微软雅黑" pitchFamily="34" charset="-122"/>
              <a:ea typeface="微软雅黑" pitchFamily="34" charset="-122"/>
            </a:endParaRPr>
          </a:p>
        </p:txBody>
      </p:sp>
      <p:sp>
        <p:nvSpPr>
          <p:cNvPr id="60" name="TextBox 59"/>
          <p:cNvSpPr txBox="1"/>
          <p:nvPr/>
        </p:nvSpPr>
        <p:spPr>
          <a:xfrm>
            <a:off x="899593" y="2851061"/>
            <a:ext cx="1667885" cy="399987"/>
          </a:xfrm>
          <a:prstGeom prst="rect">
            <a:avLst/>
          </a:prstGeom>
          <a:noFill/>
        </p:spPr>
        <p:txBody>
          <a:bodyPr wrap="square" lIns="0" tIns="0" rIns="0" bIns="0" rtlCol="0">
            <a:spAutoFit/>
          </a:bodyPr>
          <a:lstStyle/>
          <a:p>
            <a:r>
              <a:rPr lang="zh-CN" altLang="en-US" sz="800" dirty="0">
                <a:solidFill>
                  <a:schemeClr val="bg1">
                    <a:lumMod val="50000"/>
                  </a:schemeClr>
                </a:solidFill>
                <a:latin typeface="微软雅黑" pitchFamily="34" charset="-122"/>
                <a:ea typeface="微软雅黑" pitchFamily="34" charset="-122"/>
              </a:rPr>
              <a:t>点击</a:t>
            </a:r>
            <a:r>
              <a:rPr lang="zh-CN" altLang="en-US" sz="800" dirty="0" smtClean="0">
                <a:solidFill>
                  <a:schemeClr val="bg1">
                    <a:lumMod val="50000"/>
                  </a:schemeClr>
                </a:solidFill>
                <a:latin typeface="微软雅黑" pitchFamily="34" charset="-122"/>
                <a:ea typeface="微软雅黑" pitchFamily="34" charset="-122"/>
              </a:rPr>
              <a:t>输入</a:t>
            </a:r>
            <a:r>
              <a:rPr lang="zh-CN" altLang="en-US" sz="800" dirty="0">
                <a:solidFill>
                  <a:schemeClr val="bg1">
                    <a:lumMod val="50000"/>
                  </a:schemeClr>
                </a:solidFill>
                <a:latin typeface="微软雅黑" pitchFamily="34" charset="-122"/>
                <a:ea typeface="微软雅黑" pitchFamily="34" charset="-122"/>
              </a:rPr>
              <a:t>文字内容点击输入文字</a:t>
            </a:r>
            <a:r>
              <a:rPr lang="zh-CN" altLang="en-US" sz="800" dirty="0" smtClean="0">
                <a:solidFill>
                  <a:schemeClr val="bg1">
                    <a:lumMod val="50000"/>
                  </a:schemeClr>
                </a:solidFill>
                <a:latin typeface="微软雅黑" pitchFamily="34" charset="-122"/>
                <a:ea typeface="微软雅黑" pitchFamily="34" charset="-122"/>
              </a:rPr>
              <a:t>内容</a:t>
            </a:r>
            <a:r>
              <a:rPr lang="zh-CN" altLang="en-US" sz="800" dirty="0">
                <a:solidFill>
                  <a:schemeClr val="bg1">
                    <a:lumMod val="50000"/>
                  </a:schemeClr>
                </a:solidFill>
                <a:latin typeface="微软雅黑" pitchFamily="34" charset="-122"/>
                <a:ea typeface="微软雅黑" pitchFamily="34" charset="-122"/>
              </a:rPr>
              <a:t>点击输入</a:t>
            </a:r>
            <a:r>
              <a:rPr lang="zh-CN" altLang="en-US" sz="800" dirty="0" smtClean="0">
                <a:solidFill>
                  <a:schemeClr val="bg1">
                    <a:lumMod val="50000"/>
                  </a:schemeClr>
                </a:solidFill>
                <a:latin typeface="微软雅黑" pitchFamily="34" charset="-122"/>
                <a:ea typeface="微软雅黑" pitchFamily="34" charset="-122"/>
              </a:rPr>
              <a:t>文字</a:t>
            </a:r>
            <a:r>
              <a:rPr lang="zh-CN" altLang="en-US" sz="800" dirty="0">
                <a:solidFill>
                  <a:schemeClr val="bg1">
                    <a:lumMod val="50000"/>
                  </a:schemeClr>
                </a:solidFill>
                <a:latin typeface="微软雅黑" pitchFamily="34" charset="-122"/>
                <a:ea typeface="微软雅黑" pitchFamily="34" charset="-122"/>
              </a:rPr>
              <a:t>点击</a:t>
            </a:r>
            <a:r>
              <a:rPr lang="zh-CN" altLang="en-US" sz="800" dirty="0" smtClean="0">
                <a:solidFill>
                  <a:schemeClr val="bg1">
                    <a:lumMod val="50000"/>
                  </a:schemeClr>
                </a:solidFill>
                <a:latin typeface="微软雅黑" pitchFamily="34" charset="-122"/>
                <a:ea typeface="微软雅黑" pitchFamily="34" charset="-122"/>
              </a:rPr>
              <a:t>输入</a:t>
            </a:r>
            <a:endParaRPr lang="zh-CN" altLang="en-US" sz="1000" dirty="0">
              <a:solidFill>
                <a:schemeClr val="bg1">
                  <a:lumMod val="50000"/>
                </a:schemeClr>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61" name="TextBox 60"/>
          <p:cNvSpPr txBox="1"/>
          <p:nvPr/>
        </p:nvSpPr>
        <p:spPr>
          <a:xfrm>
            <a:off x="1978743" y="3811566"/>
            <a:ext cx="1036867" cy="184609"/>
          </a:xfrm>
          <a:prstGeom prst="rect">
            <a:avLst/>
          </a:prstGeom>
          <a:noFill/>
        </p:spPr>
        <p:txBody>
          <a:bodyPr wrap="square" lIns="0" tIns="0" rIns="0" bIns="0" rtlCol="0">
            <a:spAutoFit/>
          </a:bodyPr>
          <a:lstStyle/>
          <a:p>
            <a:pPr algn="ctr"/>
            <a:r>
              <a:rPr lang="zh-CN" altLang="en-US" sz="1200" b="1" dirty="0" smtClean="0">
                <a:solidFill>
                  <a:schemeClr val="bg1">
                    <a:lumMod val="50000"/>
                  </a:schemeClr>
                </a:solidFill>
                <a:latin typeface="微软雅黑" pitchFamily="34" charset="-122"/>
                <a:ea typeface="微软雅黑" pitchFamily="34" charset="-122"/>
              </a:rPr>
              <a:t>标题文字</a:t>
            </a:r>
            <a:endParaRPr lang="zh-CN" altLang="en-US" sz="1200" b="1" dirty="0">
              <a:solidFill>
                <a:schemeClr val="bg1">
                  <a:lumMod val="50000"/>
                </a:schemeClr>
              </a:solidFill>
              <a:latin typeface="微软雅黑" pitchFamily="34" charset="-122"/>
              <a:ea typeface="微软雅黑" pitchFamily="34" charset="-122"/>
            </a:endParaRPr>
          </a:p>
        </p:txBody>
      </p:sp>
      <p:sp>
        <p:nvSpPr>
          <p:cNvPr id="62" name="TextBox 61"/>
          <p:cNvSpPr txBox="1"/>
          <p:nvPr/>
        </p:nvSpPr>
        <p:spPr>
          <a:xfrm>
            <a:off x="1607972" y="4141979"/>
            <a:ext cx="1667885" cy="399987"/>
          </a:xfrm>
          <a:prstGeom prst="rect">
            <a:avLst/>
          </a:prstGeom>
          <a:noFill/>
        </p:spPr>
        <p:txBody>
          <a:bodyPr wrap="square" lIns="0" tIns="0" rIns="0" bIns="0" rtlCol="0">
            <a:spAutoFit/>
          </a:bodyPr>
          <a:lstStyle/>
          <a:p>
            <a:r>
              <a:rPr lang="zh-CN" altLang="en-US" sz="800" dirty="0">
                <a:solidFill>
                  <a:schemeClr val="bg1">
                    <a:lumMod val="50000"/>
                  </a:schemeClr>
                </a:solidFill>
                <a:latin typeface="微软雅黑" pitchFamily="34" charset="-122"/>
                <a:ea typeface="微软雅黑" pitchFamily="34" charset="-122"/>
              </a:rPr>
              <a:t>点击</a:t>
            </a:r>
            <a:r>
              <a:rPr lang="zh-CN" altLang="en-US" sz="800" dirty="0" smtClean="0">
                <a:solidFill>
                  <a:schemeClr val="bg1">
                    <a:lumMod val="50000"/>
                  </a:schemeClr>
                </a:solidFill>
                <a:latin typeface="微软雅黑" pitchFamily="34" charset="-122"/>
                <a:ea typeface="微软雅黑" pitchFamily="34" charset="-122"/>
              </a:rPr>
              <a:t>输入</a:t>
            </a:r>
            <a:r>
              <a:rPr lang="zh-CN" altLang="en-US" sz="800" dirty="0">
                <a:solidFill>
                  <a:schemeClr val="bg1">
                    <a:lumMod val="50000"/>
                  </a:schemeClr>
                </a:solidFill>
                <a:latin typeface="微软雅黑" pitchFamily="34" charset="-122"/>
                <a:ea typeface="微软雅黑" pitchFamily="34" charset="-122"/>
              </a:rPr>
              <a:t>文字内容点击输入文字</a:t>
            </a:r>
            <a:r>
              <a:rPr lang="zh-CN" altLang="en-US" sz="800" dirty="0" smtClean="0">
                <a:solidFill>
                  <a:schemeClr val="bg1">
                    <a:lumMod val="50000"/>
                  </a:schemeClr>
                </a:solidFill>
                <a:latin typeface="微软雅黑" pitchFamily="34" charset="-122"/>
                <a:ea typeface="微软雅黑" pitchFamily="34" charset="-122"/>
              </a:rPr>
              <a:t>内容</a:t>
            </a:r>
            <a:r>
              <a:rPr lang="zh-CN" altLang="en-US" sz="800" dirty="0">
                <a:solidFill>
                  <a:schemeClr val="bg1">
                    <a:lumMod val="50000"/>
                  </a:schemeClr>
                </a:solidFill>
                <a:latin typeface="微软雅黑" pitchFamily="34" charset="-122"/>
                <a:ea typeface="微软雅黑" pitchFamily="34" charset="-122"/>
              </a:rPr>
              <a:t>点击输入</a:t>
            </a:r>
            <a:r>
              <a:rPr lang="zh-CN" altLang="en-US" sz="800" dirty="0" smtClean="0">
                <a:solidFill>
                  <a:schemeClr val="bg1">
                    <a:lumMod val="50000"/>
                  </a:schemeClr>
                </a:solidFill>
                <a:latin typeface="微软雅黑" pitchFamily="34" charset="-122"/>
                <a:ea typeface="微软雅黑" pitchFamily="34" charset="-122"/>
              </a:rPr>
              <a:t>文字</a:t>
            </a:r>
            <a:r>
              <a:rPr lang="zh-CN" altLang="en-US" sz="800" dirty="0">
                <a:solidFill>
                  <a:schemeClr val="bg1">
                    <a:lumMod val="50000"/>
                  </a:schemeClr>
                </a:solidFill>
                <a:latin typeface="微软雅黑" pitchFamily="34" charset="-122"/>
                <a:ea typeface="微软雅黑" pitchFamily="34" charset="-122"/>
              </a:rPr>
              <a:t>点击</a:t>
            </a:r>
            <a:r>
              <a:rPr lang="zh-CN" altLang="en-US" sz="800" dirty="0" smtClean="0">
                <a:solidFill>
                  <a:schemeClr val="bg1">
                    <a:lumMod val="50000"/>
                  </a:schemeClr>
                </a:solidFill>
                <a:latin typeface="微软雅黑" pitchFamily="34" charset="-122"/>
                <a:ea typeface="微软雅黑" pitchFamily="34" charset="-122"/>
              </a:rPr>
              <a:t>输入</a:t>
            </a:r>
            <a:endParaRPr lang="zh-CN" altLang="en-US" sz="800" dirty="0">
              <a:solidFill>
                <a:schemeClr val="bg1">
                  <a:lumMod val="50000"/>
                </a:schemeClr>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820162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8"/>
          <p:cNvGrpSpPr/>
          <p:nvPr/>
        </p:nvGrpSpPr>
        <p:grpSpPr>
          <a:xfrm>
            <a:off x="5053037" y="1781154"/>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01</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52"/>
          <p:cNvGrpSpPr/>
          <p:nvPr/>
        </p:nvGrpSpPr>
        <p:grpSpPr>
          <a:xfrm>
            <a:off x="5763484" y="2337146"/>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03</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56"/>
          <p:cNvGrpSpPr/>
          <p:nvPr/>
        </p:nvGrpSpPr>
        <p:grpSpPr>
          <a:xfrm>
            <a:off x="5421774" y="2053230"/>
            <a:ext cx="3722225" cy="1569651"/>
            <a:chOff x="5421773" y="2139075"/>
            <a:chExt cx="3722225" cy="1569651"/>
          </a:xfrm>
          <a:solidFill>
            <a:schemeClr val="accent2"/>
          </a:solidFill>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02</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589789"/>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8" y="251943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264159"/>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5" name="组合 63"/>
          <p:cNvGrpSpPr/>
          <p:nvPr/>
        </p:nvGrpSpPr>
        <p:grpSpPr>
          <a:xfrm>
            <a:off x="1827515" y="1347992"/>
            <a:ext cx="1478797" cy="555878"/>
            <a:chOff x="3447030" y="3890564"/>
            <a:chExt cx="1971730" cy="741171"/>
          </a:xfrm>
        </p:grpSpPr>
        <p:sp>
          <p:nvSpPr>
            <p:cNvPr id="65" name="文本框 111"/>
            <p:cNvSpPr txBox="1"/>
            <p:nvPr/>
          </p:nvSpPr>
          <p:spPr>
            <a:xfrm>
              <a:off x="3451161" y="3890564"/>
              <a:ext cx="1725051" cy="369218"/>
            </a:xfrm>
            <a:prstGeom prst="rect">
              <a:avLst/>
            </a:prstGeom>
            <a:noFill/>
          </p:spPr>
          <p:txBody>
            <a:bodyPr wrap="square" rtlCol="0">
              <a:spAutoFit/>
            </a:bodyPr>
            <a:lstStyle/>
            <a:p>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标题文字</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51266"/>
            </a:xfrm>
            <a:prstGeom prst="rect">
              <a:avLst/>
            </a:prstGeom>
            <a:noFill/>
          </p:spPr>
          <p:txBody>
            <a:bodyPr wrap="square" rtlCol="0">
              <a:spAutoFit/>
            </a:bodyPr>
            <a:lstStyle/>
            <a:p>
              <a:pPr algn="just"/>
              <a:r>
                <a:rPr lang="zh-CN" altLang="en-US" sz="8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800" kern="0" dirty="0" smtClean="0">
                  <a:solidFill>
                    <a:schemeClr val="bg1">
                      <a:lumMod val="50000"/>
                    </a:schemeClr>
                  </a:solidFill>
                  <a:latin typeface="微软雅黑" panose="020B0503020204020204" pitchFamily="34" charset="-122"/>
                  <a:ea typeface="微软雅黑" panose="020B0503020204020204" pitchFamily="34" charset="-122"/>
                  <a:cs typeface="Arial" pitchFamily="34" charset="0"/>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560501"/>
            <a:ext cx="62865" cy="62865"/>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23147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292659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364436"/>
            <a:ext cx="450708" cy="450708"/>
          </a:xfrm>
          <a:prstGeom prst="ellips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037327"/>
            <a:ext cx="450708" cy="450708"/>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730383"/>
            <a:ext cx="450708" cy="450708"/>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45231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3" tIns="34287" rIns="68573" bIns="34287"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6" name="组合 73"/>
          <p:cNvGrpSpPr/>
          <p:nvPr/>
        </p:nvGrpSpPr>
        <p:grpSpPr>
          <a:xfrm>
            <a:off x="1452226" y="2162069"/>
            <a:ext cx="215812" cy="217283"/>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7" name="组合 108"/>
          <p:cNvGrpSpPr/>
          <p:nvPr/>
        </p:nvGrpSpPr>
        <p:grpSpPr>
          <a:xfrm>
            <a:off x="1461211" y="2831634"/>
            <a:ext cx="210134" cy="253311"/>
            <a:chOff x="4141788" y="809625"/>
            <a:chExt cx="3600450" cy="4340225"/>
          </a:xfrm>
          <a:solidFill>
            <a:schemeClr val="bg1"/>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8" name="组合 111"/>
          <p:cNvGrpSpPr/>
          <p:nvPr/>
        </p:nvGrpSpPr>
        <p:grpSpPr>
          <a:xfrm>
            <a:off x="1827515" y="1972393"/>
            <a:ext cx="1478797" cy="555878"/>
            <a:chOff x="3447030" y="3890564"/>
            <a:chExt cx="1971730" cy="741171"/>
          </a:xfrm>
        </p:grpSpPr>
        <p:sp>
          <p:nvSpPr>
            <p:cNvPr id="113" name="文本框 111"/>
            <p:cNvSpPr txBox="1"/>
            <p:nvPr/>
          </p:nvSpPr>
          <p:spPr>
            <a:xfrm>
              <a:off x="3451161" y="3890564"/>
              <a:ext cx="1725051" cy="369218"/>
            </a:xfrm>
            <a:prstGeom prst="rect">
              <a:avLst/>
            </a:prstGeom>
            <a:noFill/>
          </p:spPr>
          <p:txBody>
            <a:bodyPr wrap="square" rtlCol="0">
              <a:spAutoFit/>
            </a:bodyPr>
            <a:lstStyle/>
            <a:p>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标题文字</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51266"/>
            </a:xfrm>
            <a:prstGeom prst="rect">
              <a:avLst/>
            </a:prstGeom>
            <a:noFill/>
          </p:spPr>
          <p:txBody>
            <a:bodyPr wrap="square" rtlCol="0">
              <a:spAutoFit/>
            </a:bodyPr>
            <a:lstStyle/>
            <a:p>
              <a:pPr algn="just"/>
              <a:r>
                <a:rPr lang="zh-CN" altLang="en-US" sz="8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800" kern="0" dirty="0" smtClean="0">
                  <a:solidFill>
                    <a:schemeClr val="bg1">
                      <a:lumMod val="50000"/>
                    </a:schemeClr>
                  </a:solidFill>
                  <a:latin typeface="微软雅黑" panose="020B0503020204020204" pitchFamily="34" charset="-122"/>
                  <a:ea typeface="微软雅黑" panose="020B0503020204020204" pitchFamily="34" charset="-122"/>
                  <a:cs typeface="Arial" pitchFamily="34" charset="0"/>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114"/>
          <p:cNvGrpSpPr/>
          <p:nvPr/>
        </p:nvGrpSpPr>
        <p:grpSpPr>
          <a:xfrm>
            <a:off x="1827515" y="2696079"/>
            <a:ext cx="1478797" cy="555878"/>
            <a:chOff x="3447030" y="3890564"/>
            <a:chExt cx="1971730" cy="741171"/>
          </a:xfrm>
        </p:grpSpPr>
        <p:sp>
          <p:nvSpPr>
            <p:cNvPr id="116" name="文本框 111"/>
            <p:cNvSpPr txBox="1"/>
            <p:nvPr/>
          </p:nvSpPr>
          <p:spPr>
            <a:xfrm>
              <a:off x="3451161" y="3890564"/>
              <a:ext cx="1725051" cy="369218"/>
            </a:xfrm>
            <a:prstGeom prst="rect">
              <a:avLst/>
            </a:prstGeom>
            <a:noFill/>
          </p:spPr>
          <p:txBody>
            <a:bodyPr wrap="square" rtlCol="0">
              <a:spAutoFit/>
            </a:bodyPr>
            <a:lstStyle/>
            <a:p>
              <a:r>
                <a:rPr lang="zh-CN" altLang="en-US" sz="1200" b="1" dirty="0" smtClean="0">
                  <a:solidFill>
                    <a:schemeClr val="bg2"/>
                  </a:solidFill>
                  <a:latin typeface="微软雅黑" panose="020B0503020204020204" pitchFamily="34" charset="-122"/>
                  <a:ea typeface="微软雅黑" panose="020B0503020204020204" pitchFamily="34" charset="-122"/>
                </a:rPr>
                <a:t>标题文字</a:t>
              </a:r>
              <a:endParaRPr lang="zh-CN" altLang="en-US" sz="1200" b="1"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51266"/>
            </a:xfrm>
            <a:prstGeom prst="rect">
              <a:avLst/>
            </a:prstGeom>
            <a:noFill/>
          </p:spPr>
          <p:txBody>
            <a:bodyPr wrap="square" rtlCol="0">
              <a:spAutoFit/>
            </a:bodyPr>
            <a:lstStyle/>
            <a:p>
              <a:pPr algn="just"/>
              <a:r>
                <a:rPr lang="zh-CN" altLang="en-US" sz="8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800" kern="0" dirty="0" smtClean="0">
                  <a:solidFill>
                    <a:schemeClr val="bg1">
                      <a:lumMod val="50000"/>
                    </a:schemeClr>
                  </a:solidFill>
                  <a:latin typeface="微软雅黑" panose="020B0503020204020204" pitchFamily="34" charset="-122"/>
                  <a:ea typeface="微软雅黑" panose="020B0503020204020204" pitchFamily="34" charset="-122"/>
                  <a:cs typeface="Arial" pitchFamily="34" charset="0"/>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044223"/>
            <a:ext cx="6696744" cy="338468"/>
          </a:xfrm>
          <a:prstGeom prst="rect">
            <a:avLst/>
          </a:prstGeom>
          <a:noFill/>
        </p:spPr>
        <p:txBody>
          <a:bodyPr wrap="square" lIns="91431" tIns="45715" rIns="91431" bIns="45715" rtlCol="0">
            <a:spAutoFit/>
          </a:bodyPr>
          <a:lstStyle/>
          <a:p>
            <a:r>
              <a:rPr lang="zh-CN" altLang="en-US" sz="800" spc="-10" dirty="0" smtClean="0">
                <a:solidFill>
                  <a:schemeClr val="bg1">
                    <a:lumMod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800" spc="-10" dirty="0">
                <a:solidFill>
                  <a:schemeClr val="bg1">
                    <a:lumMod val="50000"/>
                  </a:schemeClr>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800" spc="-10" dirty="0" smtClean="0">
                <a:solidFill>
                  <a:schemeClr val="bg1">
                    <a:lumMod val="50000"/>
                  </a:schemeClr>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625" y="3729770"/>
            <a:ext cx="2054567" cy="276932"/>
          </a:xfrm>
          <a:prstGeom prst="rect">
            <a:avLst/>
          </a:prstGeom>
          <a:noFill/>
        </p:spPr>
        <p:txBody>
          <a:bodyPr wrap="square" lIns="91431" tIns="45715" rIns="91431" bIns="45715" rtlCol="0">
            <a:spAutoFit/>
          </a:bodyPr>
          <a:lstStyle/>
          <a:p>
            <a:r>
              <a:rPr lang="zh-CN" altLang="en-US" sz="1200" b="1" spc="-10" dirty="0" smtClean="0">
                <a:solidFill>
                  <a:schemeClr val="bg1">
                    <a:lumMod val="50000"/>
                  </a:schemeClr>
                </a:solidFill>
                <a:latin typeface="微软雅黑" panose="020B0503020204020204" pitchFamily="34" charset="-122"/>
                <a:ea typeface="微软雅黑" panose="020B0503020204020204" pitchFamily="34" charset="-122"/>
              </a:rPr>
              <a:t>标题文字内容</a:t>
            </a:r>
          </a:p>
        </p:txBody>
      </p:sp>
    </p:spTree>
    <p:extLst>
      <p:ext uri="{BB962C8B-B14F-4D97-AF65-F5344CB8AC3E}">
        <p14:creationId xmlns:p14="http://schemas.microsoft.com/office/powerpoint/2010/main" val="252743486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0-#ppt_w/2"/>
                                          </p:val>
                                        </p:tav>
                                        <p:tav tm="100000">
                                          <p:val>
                                            <p:strVal val="#ppt_x"/>
                                          </p:val>
                                        </p:tav>
                                      </p:tavLst>
                                    </p:anim>
                                    <p:anim calcmode="lin" valueType="num">
                                      <p:cBhvr additive="base">
                                        <p:cTn id="64" dur="500" fill="hold"/>
                                        <p:tgtEl>
                                          <p:spTgt spid="6"/>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0-#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0-#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additive="base">
                                        <p:cTn id="75" dur="500" fill="hold"/>
                                        <p:tgtEl>
                                          <p:spTgt spid="9"/>
                                        </p:tgtEl>
                                        <p:attrNameLst>
                                          <p:attrName>ppt_x</p:attrName>
                                        </p:attrNameLst>
                                      </p:cBhvr>
                                      <p:tavLst>
                                        <p:tav tm="0">
                                          <p:val>
                                            <p:strVal val="0-#ppt_w/2"/>
                                          </p:val>
                                        </p:tav>
                                        <p:tav tm="100000">
                                          <p:val>
                                            <p:strVal val="#ppt_x"/>
                                          </p:val>
                                        </p:tav>
                                      </p:tavLst>
                                    </p:anim>
                                    <p:anim calcmode="lin" valueType="num">
                                      <p:cBhvr additive="base">
                                        <p:cTn id="7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39269" y="1326193"/>
            <a:ext cx="1034496" cy="1034494"/>
            <a:chOff x="8078975" y="519953"/>
            <a:chExt cx="1603375" cy="1603375"/>
          </a:xfrm>
        </p:grpSpPr>
        <p:sp>
          <p:nvSpPr>
            <p:cNvPr id="32" name="Oval 8"/>
            <p:cNvSpPr>
              <a:spLocks noChangeArrowheads="1"/>
            </p:cNvSpPr>
            <p:nvPr/>
          </p:nvSpPr>
          <p:spPr bwMode="auto">
            <a:xfrm>
              <a:off x="8078975" y="519953"/>
              <a:ext cx="1603375" cy="1603375"/>
            </a:xfrm>
            <a:prstGeom prst="ellipse">
              <a:avLst/>
            </a:prstGeom>
            <a:solidFill>
              <a:srgbClr val="F58F9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3" name="Oval 9"/>
            <p:cNvSpPr>
              <a:spLocks noChangeArrowheads="1"/>
            </p:cNvSpPr>
            <p:nvPr/>
          </p:nvSpPr>
          <p:spPr bwMode="auto">
            <a:xfrm>
              <a:off x="8078975" y="519953"/>
              <a:ext cx="1603375" cy="160337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latin typeface="Calibri" panose="020F0502020204030204" pitchFamily="34" charset="0"/>
                <a:ea typeface="微软雅黑" panose="020B0503020204020204" pitchFamily="34" charset="-122"/>
              </a:endParaRPr>
            </a:p>
          </p:txBody>
        </p:sp>
        <p:sp>
          <p:nvSpPr>
            <p:cNvPr id="34" name="Oval 29"/>
            <p:cNvSpPr>
              <a:spLocks noChangeArrowheads="1"/>
            </p:cNvSpPr>
            <p:nvPr/>
          </p:nvSpPr>
          <p:spPr bwMode="auto">
            <a:xfrm>
              <a:off x="8425050" y="1094628"/>
              <a:ext cx="76200"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5" name="Oval 30"/>
            <p:cNvSpPr>
              <a:spLocks noChangeArrowheads="1"/>
            </p:cNvSpPr>
            <p:nvPr/>
          </p:nvSpPr>
          <p:spPr bwMode="auto">
            <a:xfrm>
              <a:off x="8625075" y="1094628"/>
              <a:ext cx="77788" cy="746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6" name="Oval 31"/>
            <p:cNvSpPr>
              <a:spLocks noChangeArrowheads="1"/>
            </p:cNvSpPr>
            <p:nvPr/>
          </p:nvSpPr>
          <p:spPr bwMode="auto">
            <a:xfrm>
              <a:off x="8847325" y="1094628"/>
              <a:ext cx="74613"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7" name="Oval 32"/>
            <p:cNvSpPr>
              <a:spLocks noChangeArrowheads="1"/>
            </p:cNvSpPr>
            <p:nvPr/>
          </p:nvSpPr>
          <p:spPr bwMode="auto">
            <a:xfrm>
              <a:off x="9066400" y="1094628"/>
              <a:ext cx="74613"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8" name="Oval 33"/>
            <p:cNvSpPr>
              <a:spLocks noChangeArrowheads="1"/>
            </p:cNvSpPr>
            <p:nvPr/>
          </p:nvSpPr>
          <p:spPr bwMode="auto">
            <a:xfrm>
              <a:off x="9269600" y="1094628"/>
              <a:ext cx="77788"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9" name="Freeform 39"/>
            <p:cNvSpPr/>
            <p:nvPr/>
          </p:nvSpPr>
          <p:spPr bwMode="auto">
            <a:xfrm>
              <a:off x="8461563" y="1127966"/>
              <a:ext cx="846138" cy="454025"/>
            </a:xfrm>
            <a:custGeom>
              <a:avLst/>
              <a:gdLst>
                <a:gd name="T0" fmla="*/ 407 w 533"/>
                <a:gd name="T1" fmla="*/ 164 h 286"/>
                <a:gd name="T2" fmla="*/ 407 w 533"/>
                <a:gd name="T3" fmla="*/ 0 h 286"/>
                <a:gd name="T4" fmla="*/ 320 w 533"/>
                <a:gd name="T5" fmla="*/ 159 h 286"/>
                <a:gd name="T6" fmla="*/ 267 w 533"/>
                <a:gd name="T7" fmla="*/ 0 h 286"/>
                <a:gd name="T8" fmla="*/ 213 w 533"/>
                <a:gd name="T9" fmla="*/ 159 h 286"/>
                <a:gd name="T10" fmla="*/ 128 w 533"/>
                <a:gd name="T11" fmla="*/ 0 h 286"/>
                <a:gd name="T12" fmla="*/ 128 w 533"/>
                <a:gd name="T13" fmla="*/ 164 h 286"/>
                <a:gd name="T14" fmla="*/ 0 w 533"/>
                <a:gd name="T15" fmla="*/ 5 h 286"/>
                <a:gd name="T16" fmla="*/ 98 w 533"/>
                <a:gd name="T17" fmla="*/ 286 h 286"/>
                <a:gd name="T18" fmla="*/ 267 w 533"/>
                <a:gd name="T19" fmla="*/ 286 h 286"/>
                <a:gd name="T20" fmla="*/ 437 w 533"/>
                <a:gd name="T21" fmla="*/ 286 h 286"/>
                <a:gd name="T22" fmla="*/ 533 w 533"/>
                <a:gd name="T23" fmla="*/ 5 h 286"/>
                <a:gd name="T24" fmla="*/ 407 w 533"/>
                <a:gd name="T25" fmla="*/ 16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3" h="286">
                  <a:moveTo>
                    <a:pt x="407" y="164"/>
                  </a:moveTo>
                  <a:lnTo>
                    <a:pt x="407" y="0"/>
                  </a:lnTo>
                  <a:lnTo>
                    <a:pt x="320" y="159"/>
                  </a:lnTo>
                  <a:lnTo>
                    <a:pt x="267" y="0"/>
                  </a:lnTo>
                  <a:lnTo>
                    <a:pt x="213" y="159"/>
                  </a:lnTo>
                  <a:lnTo>
                    <a:pt x="128" y="0"/>
                  </a:lnTo>
                  <a:lnTo>
                    <a:pt x="128" y="164"/>
                  </a:lnTo>
                  <a:lnTo>
                    <a:pt x="0" y="5"/>
                  </a:lnTo>
                  <a:lnTo>
                    <a:pt x="98" y="286"/>
                  </a:lnTo>
                  <a:lnTo>
                    <a:pt x="267" y="286"/>
                  </a:lnTo>
                  <a:lnTo>
                    <a:pt x="437" y="286"/>
                  </a:lnTo>
                  <a:lnTo>
                    <a:pt x="533" y="5"/>
                  </a:lnTo>
                  <a:lnTo>
                    <a:pt x="407"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0" name="Rectangle 40"/>
            <p:cNvSpPr>
              <a:spLocks noChangeArrowheads="1"/>
            </p:cNvSpPr>
            <p:nvPr/>
          </p:nvSpPr>
          <p:spPr bwMode="auto">
            <a:xfrm>
              <a:off x="8609200" y="1635966"/>
              <a:ext cx="531813" cy="74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grpSp>
        <p:nvGrpSpPr>
          <p:cNvPr id="3" name="Group 3"/>
          <p:cNvGrpSpPr/>
          <p:nvPr/>
        </p:nvGrpSpPr>
        <p:grpSpPr>
          <a:xfrm>
            <a:off x="739269" y="3025731"/>
            <a:ext cx="1034496" cy="1036544"/>
            <a:chOff x="2008375" y="2602753"/>
            <a:chExt cx="1603375" cy="1606550"/>
          </a:xfrm>
        </p:grpSpPr>
        <p:sp>
          <p:nvSpPr>
            <p:cNvPr id="41" name="Oval 10"/>
            <p:cNvSpPr>
              <a:spLocks noChangeArrowheads="1"/>
            </p:cNvSpPr>
            <p:nvPr/>
          </p:nvSpPr>
          <p:spPr bwMode="auto">
            <a:xfrm>
              <a:off x="2008375" y="2602753"/>
              <a:ext cx="1603375" cy="1606550"/>
            </a:xfrm>
            <a:prstGeom prst="ellipse">
              <a:avLst/>
            </a:prstGeom>
            <a:solidFill>
              <a:schemeClr val="accent3"/>
            </a:solidFill>
            <a:ln>
              <a:noFill/>
            </a:ln>
            <a:effectLst>
              <a:outerShdw blurRad="762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2" name="Freeform 41"/>
            <p:cNvSpPr>
              <a:spLocks noEditPoints="1"/>
            </p:cNvSpPr>
            <p:nvPr/>
          </p:nvSpPr>
          <p:spPr bwMode="auto">
            <a:xfrm>
              <a:off x="2360800" y="3144091"/>
              <a:ext cx="898525" cy="511175"/>
            </a:xfrm>
            <a:custGeom>
              <a:avLst/>
              <a:gdLst>
                <a:gd name="T0" fmla="*/ 269 w 324"/>
                <a:gd name="T1" fmla="*/ 184 h 184"/>
                <a:gd name="T2" fmla="*/ 55 w 324"/>
                <a:gd name="T3" fmla="*/ 184 h 184"/>
                <a:gd name="T4" fmla="*/ 0 w 324"/>
                <a:gd name="T5" fmla="*/ 88 h 184"/>
                <a:gd name="T6" fmla="*/ 88 w 324"/>
                <a:gd name="T7" fmla="*/ 0 h 184"/>
                <a:gd name="T8" fmla="*/ 131 w 324"/>
                <a:gd name="T9" fmla="*/ 0 h 184"/>
                <a:gd name="T10" fmla="*/ 131 w 324"/>
                <a:gd name="T11" fmla="*/ 121 h 184"/>
                <a:gd name="T12" fmla="*/ 193 w 324"/>
                <a:gd name="T13" fmla="*/ 121 h 184"/>
                <a:gd name="T14" fmla="*/ 193 w 324"/>
                <a:gd name="T15" fmla="*/ 0 h 184"/>
                <a:gd name="T16" fmla="*/ 236 w 324"/>
                <a:gd name="T17" fmla="*/ 0 h 184"/>
                <a:gd name="T18" fmla="*/ 324 w 324"/>
                <a:gd name="T19" fmla="*/ 88 h 184"/>
                <a:gd name="T20" fmla="*/ 269 w 324"/>
                <a:gd name="T21" fmla="*/ 184 h 184"/>
                <a:gd name="T22" fmla="*/ 57 w 324"/>
                <a:gd name="T23" fmla="*/ 172 h 184"/>
                <a:gd name="T24" fmla="*/ 268 w 324"/>
                <a:gd name="T25" fmla="*/ 172 h 184"/>
                <a:gd name="T26" fmla="*/ 312 w 324"/>
                <a:gd name="T27" fmla="*/ 88 h 184"/>
                <a:gd name="T28" fmla="*/ 236 w 324"/>
                <a:gd name="T29" fmla="*/ 12 h 184"/>
                <a:gd name="T30" fmla="*/ 205 w 324"/>
                <a:gd name="T31" fmla="*/ 12 h 184"/>
                <a:gd name="T32" fmla="*/ 205 w 324"/>
                <a:gd name="T33" fmla="*/ 133 h 184"/>
                <a:gd name="T34" fmla="*/ 119 w 324"/>
                <a:gd name="T35" fmla="*/ 133 h 184"/>
                <a:gd name="T36" fmla="*/ 119 w 324"/>
                <a:gd name="T37" fmla="*/ 12 h 184"/>
                <a:gd name="T38" fmla="*/ 88 w 324"/>
                <a:gd name="T39" fmla="*/ 12 h 184"/>
                <a:gd name="T40" fmla="*/ 12 w 324"/>
                <a:gd name="T41" fmla="*/ 88 h 184"/>
                <a:gd name="T42" fmla="*/ 57 w 324"/>
                <a:gd name="T43"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4" h="184">
                  <a:moveTo>
                    <a:pt x="269" y="184"/>
                  </a:moveTo>
                  <a:cubicBezTo>
                    <a:pt x="55" y="184"/>
                    <a:pt x="55" y="184"/>
                    <a:pt x="55" y="184"/>
                  </a:cubicBezTo>
                  <a:cubicBezTo>
                    <a:pt x="53" y="183"/>
                    <a:pt x="0" y="173"/>
                    <a:pt x="0" y="88"/>
                  </a:cubicBezTo>
                  <a:cubicBezTo>
                    <a:pt x="0" y="2"/>
                    <a:pt x="87" y="0"/>
                    <a:pt x="88" y="0"/>
                  </a:cubicBezTo>
                  <a:cubicBezTo>
                    <a:pt x="131" y="0"/>
                    <a:pt x="131" y="0"/>
                    <a:pt x="131" y="0"/>
                  </a:cubicBezTo>
                  <a:cubicBezTo>
                    <a:pt x="131" y="121"/>
                    <a:pt x="131" y="121"/>
                    <a:pt x="131" y="121"/>
                  </a:cubicBezTo>
                  <a:cubicBezTo>
                    <a:pt x="193" y="121"/>
                    <a:pt x="193" y="121"/>
                    <a:pt x="193" y="121"/>
                  </a:cubicBezTo>
                  <a:cubicBezTo>
                    <a:pt x="193" y="0"/>
                    <a:pt x="193" y="0"/>
                    <a:pt x="193" y="0"/>
                  </a:cubicBezTo>
                  <a:cubicBezTo>
                    <a:pt x="236" y="0"/>
                    <a:pt x="236" y="0"/>
                    <a:pt x="236" y="0"/>
                  </a:cubicBezTo>
                  <a:cubicBezTo>
                    <a:pt x="237" y="0"/>
                    <a:pt x="324" y="2"/>
                    <a:pt x="324" y="88"/>
                  </a:cubicBezTo>
                  <a:cubicBezTo>
                    <a:pt x="324" y="173"/>
                    <a:pt x="272" y="183"/>
                    <a:pt x="269" y="184"/>
                  </a:cubicBezTo>
                  <a:close/>
                  <a:moveTo>
                    <a:pt x="57" y="172"/>
                  </a:moveTo>
                  <a:cubicBezTo>
                    <a:pt x="268" y="172"/>
                    <a:pt x="268" y="172"/>
                    <a:pt x="268" y="172"/>
                  </a:cubicBezTo>
                  <a:cubicBezTo>
                    <a:pt x="273" y="171"/>
                    <a:pt x="312" y="159"/>
                    <a:pt x="312" y="88"/>
                  </a:cubicBezTo>
                  <a:cubicBezTo>
                    <a:pt x="312" y="14"/>
                    <a:pt x="239" y="12"/>
                    <a:pt x="236" y="12"/>
                  </a:cubicBezTo>
                  <a:cubicBezTo>
                    <a:pt x="205" y="12"/>
                    <a:pt x="205" y="12"/>
                    <a:pt x="205" y="12"/>
                  </a:cubicBezTo>
                  <a:cubicBezTo>
                    <a:pt x="205" y="133"/>
                    <a:pt x="205" y="133"/>
                    <a:pt x="205" y="133"/>
                  </a:cubicBezTo>
                  <a:cubicBezTo>
                    <a:pt x="119" y="133"/>
                    <a:pt x="119" y="133"/>
                    <a:pt x="119" y="133"/>
                  </a:cubicBezTo>
                  <a:cubicBezTo>
                    <a:pt x="119" y="12"/>
                    <a:pt x="119" y="12"/>
                    <a:pt x="119" y="12"/>
                  </a:cubicBezTo>
                  <a:cubicBezTo>
                    <a:pt x="88" y="12"/>
                    <a:pt x="88" y="12"/>
                    <a:pt x="88" y="12"/>
                  </a:cubicBezTo>
                  <a:cubicBezTo>
                    <a:pt x="85" y="12"/>
                    <a:pt x="12" y="14"/>
                    <a:pt x="12" y="88"/>
                  </a:cubicBezTo>
                  <a:cubicBezTo>
                    <a:pt x="12" y="159"/>
                    <a:pt x="52" y="171"/>
                    <a:pt x="57" y="1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3" name="Rectangle 42"/>
            <p:cNvSpPr>
              <a:spLocks noChangeArrowheads="1"/>
            </p:cNvSpPr>
            <p:nvPr/>
          </p:nvSpPr>
          <p:spPr bwMode="auto">
            <a:xfrm>
              <a:off x="2786250" y="2913903"/>
              <a:ext cx="49213" cy="415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4" name="Rectangle 43"/>
            <p:cNvSpPr>
              <a:spLocks noChangeArrowheads="1"/>
            </p:cNvSpPr>
            <p:nvPr/>
          </p:nvSpPr>
          <p:spPr bwMode="auto">
            <a:xfrm>
              <a:off x="2683063" y="3017091"/>
              <a:ext cx="25558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5" name="Rectangle 44"/>
            <p:cNvSpPr>
              <a:spLocks noChangeArrowheads="1"/>
            </p:cNvSpPr>
            <p:nvPr/>
          </p:nvSpPr>
          <p:spPr bwMode="auto">
            <a:xfrm>
              <a:off x="2500500" y="3710828"/>
              <a:ext cx="623888"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grpSp>
        <p:nvGrpSpPr>
          <p:cNvPr id="4" name="Group 4"/>
          <p:cNvGrpSpPr/>
          <p:nvPr/>
        </p:nvGrpSpPr>
        <p:grpSpPr>
          <a:xfrm>
            <a:off x="4859982" y="1323976"/>
            <a:ext cx="1036546" cy="1036544"/>
            <a:chOff x="4030850" y="2602753"/>
            <a:chExt cx="1606550" cy="1606550"/>
          </a:xfrm>
        </p:grpSpPr>
        <p:sp>
          <p:nvSpPr>
            <p:cNvPr id="46" name="Oval 11"/>
            <p:cNvSpPr>
              <a:spLocks noChangeArrowheads="1"/>
            </p:cNvSpPr>
            <p:nvPr/>
          </p:nvSpPr>
          <p:spPr bwMode="auto">
            <a:xfrm>
              <a:off x="4030850" y="2602753"/>
              <a:ext cx="1606550" cy="16065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latin typeface="Calibri" panose="020F0502020204030204" pitchFamily="34" charset="0"/>
                <a:ea typeface="微软雅黑" panose="020B0503020204020204" pitchFamily="34" charset="-122"/>
              </a:endParaRPr>
            </a:p>
          </p:txBody>
        </p:sp>
        <p:sp>
          <p:nvSpPr>
            <p:cNvPr id="47" name="Freeform 45"/>
            <p:cNvSpPr>
              <a:spLocks noEditPoints="1"/>
            </p:cNvSpPr>
            <p:nvPr/>
          </p:nvSpPr>
          <p:spPr bwMode="auto">
            <a:xfrm>
              <a:off x="4368988" y="3144091"/>
              <a:ext cx="946150" cy="511175"/>
            </a:xfrm>
            <a:custGeom>
              <a:avLst/>
              <a:gdLst>
                <a:gd name="T0" fmla="*/ 274 w 341"/>
                <a:gd name="T1" fmla="*/ 184 h 184"/>
                <a:gd name="T2" fmla="*/ 67 w 341"/>
                <a:gd name="T3" fmla="*/ 184 h 184"/>
                <a:gd name="T4" fmla="*/ 0 w 341"/>
                <a:gd name="T5" fmla="*/ 90 h 184"/>
                <a:gd name="T6" fmla="*/ 89 w 341"/>
                <a:gd name="T7" fmla="*/ 0 h 184"/>
                <a:gd name="T8" fmla="*/ 90 w 341"/>
                <a:gd name="T9" fmla="*/ 0 h 184"/>
                <a:gd name="T10" fmla="*/ 252 w 341"/>
                <a:gd name="T11" fmla="*/ 0 h 184"/>
                <a:gd name="T12" fmla="*/ 341 w 341"/>
                <a:gd name="T13" fmla="*/ 90 h 184"/>
                <a:gd name="T14" fmla="*/ 274 w 341"/>
                <a:gd name="T15" fmla="*/ 184 h 184"/>
                <a:gd name="T16" fmla="*/ 69 w 341"/>
                <a:gd name="T17" fmla="*/ 172 h 184"/>
                <a:gd name="T18" fmla="*/ 273 w 341"/>
                <a:gd name="T19" fmla="*/ 172 h 184"/>
                <a:gd name="T20" fmla="*/ 329 w 341"/>
                <a:gd name="T21" fmla="*/ 90 h 184"/>
                <a:gd name="T22" fmla="*/ 251 w 341"/>
                <a:gd name="T23" fmla="*/ 12 h 184"/>
                <a:gd name="T24" fmla="*/ 90 w 341"/>
                <a:gd name="T25" fmla="*/ 12 h 184"/>
                <a:gd name="T26" fmla="*/ 12 w 341"/>
                <a:gd name="T27" fmla="*/ 90 h 184"/>
                <a:gd name="T28" fmla="*/ 69 w 341"/>
                <a:gd name="T29"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1" h="184">
                  <a:moveTo>
                    <a:pt x="274" y="184"/>
                  </a:moveTo>
                  <a:cubicBezTo>
                    <a:pt x="67" y="184"/>
                    <a:pt x="67" y="184"/>
                    <a:pt x="67" y="184"/>
                  </a:cubicBezTo>
                  <a:cubicBezTo>
                    <a:pt x="66" y="184"/>
                    <a:pt x="0" y="169"/>
                    <a:pt x="0" y="90"/>
                  </a:cubicBezTo>
                  <a:cubicBezTo>
                    <a:pt x="0" y="10"/>
                    <a:pt x="88" y="0"/>
                    <a:pt x="89" y="0"/>
                  </a:cubicBezTo>
                  <a:cubicBezTo>
                    <a:pt x="90" y="0"/>
                    <a:pt x="90" y="0"/>
                    <a:pt x="90" y="0"/>
                  </a:cubicBezTo>
                  <a:cubicBezTo>
                    <a:pt x="252" y="0"/>
                    <a:pt x="252" y="0"/>
                    <a:pt x="252" y="0"/>
                  </a:cubicBezTo>
                  <a:cubicBezTo>
                    <a:pt x="253" y="0"/>
                    <a:pt x="341" y="10"/>
                    <a:pt x="341" y="90"/>
                  </a:cubicBezTo>
                  <a:cubicBezTo>
                    <a:pt x="341" y="169"/>
                    <a:pt x="275" y="184"/>
                    <a:pt x="274" y="184"/>
                  </a:cubicBezTo>
                  <a:close/>
                  <a:moveTo>
                    <a:pt x="69" y="172"/>
                  </a:moveTo>
                  <a:cubicBezTo>
                    <a:pt x="273" y="172"/>
                    <a:pt x="273" y="172"/>
                    <a:pt x="273" y="172"/>
                  </a:cubicBezTo>
                  <a:cubicBezTo>
                    <a:pt x="279" y="170"/>
                    <a:pt x="329" y="156"/>
                    <a:pt x="329" y="90"/>
                  </a:cubicBezTo>
                  <a:cubicBezTo>
                    <a:pt x="329" y="22"/>
                    <a:pt x="257" y="13"/>
                    <a:pt x="251" y="12"/>
                  </a:cubicBezTo>
                  <a:cubicBezTo>
                    <a:pt x="90" y="12"/>
                    <a:pt x="90" y="12"/>
                    <a:pt x="90" y="12"/>
                  </a:cubicBezTo>
                  <a:cubicBezTo>
                    <a:pt x="84" y="13"/>
                    <a:pt x="12" y="22"/>
                    <a:pt x="12" y="90"/>
                  </a:cubicBezTo>
                  <a:cubicBezTo>
                    <a:pt x="12" y="156"/>
                    <a:pt x="63" y="171"/>
                    <a:pt x="69" y="1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8" name="Freeform 46"/>
            <p:cNvSpPr/>
            <p:nvPr/>
          </p:nvSpPr>
          <p:spPr bwMode="auto">
            <a:xfrm>
              <a:off x="4446775" y="3053603"/>
              <a:ext cx="788988" cy="584200"/>
            </a:xfrm>
            <a:custGeom>
              <a:avLst/>
              <a:gdLst>
                <a:gd name="T0" fmla="*/ 142 w 284"/>
                <a:gd name="T1" fmla="*/ 0 h 211"/>
                <a:gd name="T2" fmla="*/ 142 w 284"/>
                <a:gd name="T3" fmla="*/ 211 h 211"/>
                <a:gd name="T4" fmla="*/ 142 w 284"/>
                <a:gd name="T5" fmla="*/ 0 h 211"/>
              </a:gdLst>
              <a:ahLst/>
              <a:cxnLst>
                <a:cxn ang="0">
                  <a:pos x="T0" y="T1"/>
                </a:cxn>
                <a:cxn ang="0">
                  <a:pos x="T2" y="T3"/>
                </a:cxn>
                <a:cxn ang="0">
                  <a:pos x="T4" y="T5"/>
                </a:cxn>
              </a:cxnLst>
              <a:rect l="0" t="0" r="r" b="b"/>
              <a:pathLst>
                <a:path w="284" h="211">
                  <a:moveTo>
                    <a:pt x="142" y="0"/>
                  </a:moveTo>
                  <a:cubicBezTo>
                    <a:pt x="142" y="0"/>
                    <a:pt x="0" y="119"/>
                    <a:pt x="142" y="211"/>
                  </a:cubicBezTo>
                  <a:cubicBezTo>
                    <a:pt x="284" y="119"/>
                    <a:pt x="142" y="0"/>
                    <a:pt x="1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9" name="Oval 47"/>
            <p:cNvSpPr>
              <a:spLocks noChangeArrowheads="1"/>
            </p:cNvSpPr>
            <p:nvPr/>
          </p:nvSpPr>
          <p:spPr bwMode="auto">
            <a:xfrm>
              <a:off x="4746813" y="2958353"/>
              <a:ext cx="192088" cy="188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0" name="Rectangle 48"/>
            <p:cNvSpPr>
              <a:spLocks noChangeArrowheads="1"/>
            </p:cNvSpPr>
            <p:nvPr/>
          </p:nvSpPr>
          <p:spPr bwMode="auto">
            <a:xfrm>
              <a:off x="4519800" y="3707653"/>
              <a:ext cx="628650" cy="777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grpSp>
        <p:nvGrpSpPr>
          <p:cNvPr id="5" name="Group 11"/>
          <p:cNvGrpSpPr/>
          <p:nvPr/>
        </p:nvGrpSpPr>
        <p:grpSpPr>
          <a:xfrm>
            <a:off x="4861007" y="3025731"/>
            <a:ext cx="1034496" cy="1036544"/>
            <a:chOff x="8078975" y="2602753"/>
            <a:chExt cx="1603375" cy="1606550"/>
          </a:xfrm>
        </p:grpSpPr>
        <p:sp>
          <p:nvSpPr>
            <p:cNvPr id="51" name="Oval 13"/>
            <p:cNvSpPr>
              <a:spLocks noChangeArrowheads="1"/>
            </p:cNvSpPr>
            <p:nvPr/>
          </p:nvSpPr>
          <p:spPr bwMode="auto">
            <a:xfrm>
              <a:off x="8078975" y="2602753"/>
              <a:ext cx="1603375" cy="160655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2" name="Freeform 55"/>
            <p:cNvSpPr/>
            <p:nvPr/>
          </p:nvSpPr>
          <p:spPr bwMode="auto">
            <a:xfrm>
              <a:off x="8453625" y="3152028"/>
              <a:ext cx="882650" cy="500063"/>
            </a:xfrm>
            <a:custGeom>
              <a:avLst/>
              <a:gdLst>
                <a:gd name="T0" fmla="*/ 487 w 556"/>
                <a:gd name="T1" fmla="*/ 41 h 315"/>
                <a:gd name="T2" fmla="*/ 414 w 556"/>
                <a:gd name="T3" fmla="*/ 140 h 315"/>
                <a:gd name="T4" fmla="*/ 356 w 556"/>
                <a:gd name="T5" fmla="*/ 140 h 315"/>
                <a:gd name="T6" fmla="*/ 330 w 556"/>
                <a:gd name="T7" fmla="*/ 0 h 315"/>
                <a:gd name="T8" fmla="*/ 278 w 556"/>
                <a:gd name="T9" fmla="*/ 0 h 315"/>
                <a:gd name="T10" fmla="*/ 225 w 556"/>
                <a:gd name="T11" fmla="*/ 0 h 315"/>
                <a:gd name="T12" fmla="*/ 197 w 556"/>
                <a:gd name="T13" fmla="*/ 140 h 315"/>
                <a:gd name="T14" fmla="*/ 140 w 556"/>
                <a:gd name="T15" fmla="*/ 140 h 315"/>
                <a:gd name="T16" fmla="*/ 68 w 556"/>
                <a:gd name="T17" fmla="*/ 41 h 315"/>
                <a:gd name="T18" fmla="*/ 0 w 556"/>
                <a:gd name="T19" fmla="*/ 84 h 315"/>
                <a:gd name="T20" fmla="*/ 75 w 556"/>
                <a:gd name="T21" fmla="*/ 315 h 315"/>
                <a:gd name="T22" fmla="*/ 278 w 556"/>
                <a:gd name="T23" fmla="*/ 315 h 315"/>
                <a:gd name="T24" fmla="*/ 479 w 556"/>
                <a:gd name="T25" fmla="*/ 315 h 315"/>
                <a:gd name="T26" fmla="*/ 556 w 556"/>
                <a:gd name="T27" fmla="*/ 84 h 315"/>
                <a:gd name="T28" fmla="*/ 487 w 556"/>
                <a:gd name="T29" fmla="*/ 4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6" h="315">
                  <a:moveTo>
                    <a:pt x="487" y="41"/>
                  </a:moveTo>
                  <a:lnTo>
                    <a:pt x="414" y="140"/>
                  </a:lnTo>
                  <a:lnTo>
                    <a:pt x="356" y="140"/>
                  </a:lnTo>
                  <a:lnTo>
                    <a:pt x="330" y="0"/>
                  </a:lnTo>
                  <a:lnTo>
                    <a:pt x="278" y="0"/>
                  </a:lnTo>
                  <a:lnTo>
                    <a:pt x="225" y="0"/>
                  </a:lnTo>
                  <a:lnTo>
                    <a:pt x="197" y="140"/>
                  </a:lnTo>
                  <a:lnTo>
                    <a:pt x="140" y="140"/>
                  </a:lnTo>
                  <a:lnTo>
                    <a:pt x="68" y="41"/>
                  </a:lnTo>
                  <a:lnTo>
                    <a:pt x="0" y="84"/>
                  </a:lnTo>
                  <a:lnTo>
                    <a:pt x="75" y="315"/>
                  </a:lnTo>
                  <a:lnTo>
                    <a:pt x="278" y="315"/>
                  </a:lnTo>
                  <a:lnTo>
                    <a:pt x="479" y="315"/>
                  </a:lnTo>
                  <a:lnTo>
                    <a:pt x="556" y="84"/>
                  </a:lnTo>
                  <a:lnTo>
                    <a:pt x="487" y="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3" name="Rectangle 56"/>
            <p:cNvSpPr>
              <a:spLocks noChangeArrowheads="1"/>
            </p:cNvSpPr>
            <p:nvPr/>
          </p:nvSpPr>
          <p:spPr bwMode="auto">
            <a:xfrm>
              <a:off x="8580625" y="3710828"/>
              <a:ext cx="619125"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4" name="Freeform 58"/>
            <p:cNvSpPr/>
            <p:nvPr/>
          </p:nvSpPr>
          <p:spPr bwMode="auto">
            <a:xfrm>
              <a:off x="8453625" y="3152028"/>
              <a:ext cx="441325" cy="500063"/>
            </a:xfrm>
            <a:custGeom>
              <a:avLst/>
              <a:gdLst>
                <a:gd name="T0" fmla="*/ 75 w 278"/>
                <a:gd name="T1" fmla="*/ 315 h 315"/>
                <a:gd name="T2" fmla="*/ 0 w 278"/>
                <a:gd name="T3" fmla="*/ 84 h 315"/>
                <a:gd name="T4" fmla="*/ 68 w 278"/>
                <a:gd name="T5" fmla="*/ 41 h 315"/>
                <a:gd name="T6" fmla="*/ 140 w 278"/>
                <a:gd name="T7" fmla="*/ 140 h 315"/>
                <a:gd name="T8" fmla="*/ 197 w 278"/>
                <a:gd name="T9" fmla="*/ 140 h 315"/>
                <a:gd name="T10" fmla="*/ 225 w 278"/>
                <a:gd name="T11" fmla="*/ 0 h 315"/>
                <a:gd name="T12" fmla="*/ 278 w 278"/>
                <a:gd name="T13" fmla="*/ 0 h 315"/>
                <a:gd name="T14" fmla="*/ 278 w 278"/>
                <a:gd name="T15" fmla="*/ 315 h 315"/>
                <a:gd name="T16" fmla="*/ 75 w 278"/>
                <a:gd name="T17"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315">
                  <a:moveTo>
                    <a:pt x="75" y="315"/>
                  </a:moveTo>
                  <a:lnTo>
                    <a:pt x="0" y="84"/>
                  </a:lnTo>
                  <a:lnTo>
                    <a:pt x="68" y="41"/>
                  </a:lnTo>
                  <a:lnTo>
                    <a:pt x="140" y="140"/>
                  </a:lnTo>
                  <a:lnTo>
                    <a:pt x="197" y="140"/>
                  </a:lnTo>
                  <a:lnTo>
                    <a:pt x="225" y="0"/>
                  </a:lnTo>
                  <a:lnTo>
                    <a:pt x="278" y="0"/>
                  </a:lnTo>
                  <a:lnTo>
                    <a:pt x="278" y="315"/>
                  </a:lnTo>
                  <a:lnTo>
                    <a:pt x="75" y="3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sp>
        <p:nvSpPr>
          <p:cNvPr id="55" name="TextBox 54"/>
          <p:cNvSpPr txBox="1"/>
          <p:nvPr/>
        </p:nvSpPr>
        <p:spPr>
          <a:xfrm>
            <a:off x="1803850" y="1312868"/>
            <a:ext cx="1999083" cy="323067"/>
          </a:xfrm>
          <a:prstGeom prst="rect">
            <a:avLst/>
          </a:prstGeom>
          <a:noFill/>
        </p:spPr>
        <p:txBody>
          <a:bodyPr wrap="square" lIns="137118" tIns="68560" rIns="137118" bIns="68560" rtlCol="0">
            <a:spAutoFit/>
          </a:bodyPr>
          <a:lstStyle/>
          <a:p>
            <a:pPr algn="ct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803850" y="1640374"/>
            <a:ext cx="2336177" cy="446873"/>
          </a:xfrm>
          <a:prstGeom prst="rect">
            <a:avLst/>
          </a:prstGeom>
          <a:noFill/>
        </p:spPr>
        <p:txBody>
          <a:bodyPr wrap="square" lIns="164548" tIns="82274" rIns="164548" bIns="82274" rtlCol="0">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sp>
        <p:nvSpPr>
          <p:cNvPr id="57" name="TextBox 56"/>
          <p:cNvSpPr txBox="1"/>
          <p:nvPr/>
        </p:nvSpPr>
        <p:spPr>
          <a:xfrm>
            <a:off x="1803850" y="3036681"/>
            <a:ext cx="2276456" cy="323067"/>
          </a:xfrm>
          <a:prstGeom prst="rect">
            <a:avLst/>
          </a:prstGeom>
          <a:noFill/>
        </p:spPr>
        <p:txBody>
          <a:bodyPr wrap="square" lIns="137118" tIns="68560" rIns="137118" bIns="68560" rtlCol="0">
            <a:spAutoFit/>
          </a:bodyPr>
          <a:lstStyle/>
          <a:p>
            <a:pPr algn="ct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803850" y="3320465"/>
            <a:ext cx="2336177" cy="446873"/>
          </a:xfrm>
          <a:prstGeom prst="rect">
            <a:avLst/>
          </a:prstGeom>
          <a:noFill/>
        </p:spPr>
        <p:txBody>
          <a:bodyPr wrap="square" lIns="164548" tIns="82274" rIns="164548" bIns="82274" rtlCol="0">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sp>
        <p:nvSpPr>
          <p:cNvPr id="59" name="TextBox 58"/>
          <p:cNvSpPr txBox="1"/>
          <p:nvPr/>
        </p:nvSpPr>
        <p:spPr>
          <a:xfrm>
            <a:off x="5934754" y="1312460"/>
            <a:ext cx="1999083" cy="323067"/>
          </a:xfrm>
          <a:prstGeom prst="rect">
            <a:avLst/>
          </a:prstGeom>
          <a:noFill/>
        </p:spPr>
        <p:txBody>
          <a:bodyPr wrap="square" lIns="137118" tIns="68560" rIns="137118" bIns="68560" rtlCol="0">
            <a:spAutoFit/>
          </a:bodyPr>
          <a:lstStyle/>
          <a:p>
            <a:pPr algn="ct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5934755" y="1639967"/>
            <a:ext cx="2336177" cy="446873"/>
          </a:xfrm>
          <a:prstGeom prst="rect">
            <a:avLst/>
          </a:prstGeom>
          <a:noFill/>
        </p:spPr>
        <p:txBody>
          <a:bodyPr wrap="square" lIns="164548" tIns="82274" rIns="164548" bIns="82274" rtlCol="0">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sp>
        <p:nvSpPr>
          <p:cNvPr id="61" name="TextBox 60"/>
          <p:cNvSpPr txBox="1"/>
          <p:nvPr/>
        </p:nvSpPr>
        <p:spPr>
          <a:xfrm>
            <a:off x="5934754" y="3040527"/>
            <a:ext cx="1999083" cy="323067"/>
          </a:xfrm>
          <a:prstGeom prst="rect">
            <a:avLst/>
          </a:prstGeom>
          <a:noFill/>
        </p:spPr>
        <p:txBody>
          <a:bodyPr wrap="square" lIns="137118" tIns="68560" rIns="137118" bIns="68560" rtlCol="0">
            <a:spAutoFit/>
          </a:bodyPr>
          <a:lstStyle/>
          <a:p>
            <a:pPr algn="ct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934755" y="3324311"/>
            <a:ext cx="2336177" cy="446873"/>
          </a:xfrm>
          <a:prstGeom prst="rect">
            <a:avLst/>
          </a:prstGeom>
          <a:noFill/>
        </p:spPr>
        <p:txBody>
          <a:bodyPr wrap="square" lIns="164548" tIns="82274" rIns="164548" bIns="82274" rtlCol="0">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25" decel="100000" fill="hold"/>
                                        <p:tgtEl>
                                          <p:spTgt spid="2"/>
                                        </p:tgtEl>
                                        <p:attrNameLst>
                                          <p:attrName>ppt_y</p:attrName>
                                        </p:attrNameLst>
                                      </p:cBhvr>
                                      <p:tavLst>
                                        <p:tav tm="0">
                                          <p:val>
                                            <p:strVal val="#ppt_y+1"/>
                                          </p:val>
                                        </p:tav>
                                        <p:tav tm="100000">
                                          <p:val>
                                            <p:strVal val="#ppt_y-.03"/>
                                          </p:val>
                                        </p:tav>
                                      </p:tavLst>
                                    </p:anim>
                                    <p:anim calcmode="lin" valueType="num">
                                      <p:cBhvr>
                                        <p:cTn id="10" dur="1" accel="100000" fill="hold">
                                          <p:stCondLst>
                                            <p:cond delay="249"/>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wipe(left)">
                                      <p:cBhvr>
                                        <p:cTn id="14" dur="250"/>
                                        <p:tgtEl>
                                          <p:spTgt spid="55"/>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250" fill="hold"/>
                                        <p:tgtEl>
                                          <p:spTgt spid="56"/>
                                        </p:tgtEl>
                                        <p:attrNameLst>
                                          <p:attrName>ppt_x</p:attrName>
                                        </p:attrNameLst>
                                      </p:cBhvr>
                                      <p:tavLst>
                                        <p:tav tm="0">
                                          <p:val>
                                            <p:strVal val="#ppt_x"/>
                                          </p:val>
                                        </p:tav>
                                        <p:tav tm="100000">
                                          <p:val>
                                            <p:strVal val="#ppt_x"/>
                                          </p:val>
                                        </p:tav>
                                      </p:tavLst>
                                    </p:anim>
                                    <p:anim calcmode="lin" valueType="num">
                                      <p:cBhvr additive="base">
                                        <p:cTn id="19" dur="250" fill="hold"/>
                                        <p:tgtEl>
                                          <p:spTgt spid="5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37"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250"/>
                                        <p:tgtEl>
                                          <p:spTgt spid="4"/>
                                        </p:tgtEl>
                                      </p:cBhvr>
                                    </p:animEffect>
                                    <p:anim calcmode="lin" valueType="num">
                                      <p:cBhvr>
                                        <p:cTn id="24" dur="250" fill="hold"/>
                                        <p:tgtEl>
                                          <p:spTgt spid="4"/>
                                        </p:tgtEl>
                                        <p:attrNameLst>
                                          <p:attrName>ppt_x</p:attrName>
                                        </p:attrNameLst>
                                      </p:cBhvr>
                                      <p:tavLst>
                                        <p:tav tm="0">
                                          <p:val>
                                            <p:strVal val="#ppt_x"/>
                                          </p:val>
                                        </p:tav>
                                        <p:tav tm="100000">
                                          <p:val>
                                            <p:strVal val="#ppt_x"/>
                                          </p:val>
                                        </p:tav>
                                      </p:tavLst>
                                    </p:anim>
                                    <p:anim calcmode="lin" valueType="num">
                                      <p:cBhvr>
                                        <p:cTn id="25" dur="225" decel="100000" fill="hold"/>
                                        <p:tgtEl>
                                          <p:spTgt spid="4"/>
                                        </p:tgtEl>
                                        <p:attrNameLst>
                                          <p:attrName>ppt_y</p:attrName>
                                        </p:attrNameLst>
                                      </p:cBhvr>
                                      <p:tavLst>
                                        <p:tav tm="0">
                                          <p:val>
                                            <p:strVal val="#ppt_y+1"/>
                                          </p:val>
                                        </p:tav>
                                        <p:tav tm="100000">
                                          <p:val>
                                            <p:strVal val="#ppt_y-.03"/>
                                          </p:val>
                                        </p:tav>
                                      </p:tavLst>
                                    </p:anim>
                                    <p:anim calcmode="lin" valueType="num">
                                      <p:cBhvr>
                                        <p:cTn id="26" dur="1" accel="100000" fill="hold">
                                          <p:stCondLst>
                                            <p:cond delay="249"/>
                                          </p:stCondLst>
                                        </p:cTn>
                                        <p:tgtEl>
                                          <p:spTgt spid="4"/>
                                        </p:tgtEl>
                                        <p:attrNameLst>
                                          <p:attrName>ppt_y</p:attrName>
                                        </p:attrNameLst>
                                      </p:cBhvr>
                                      <p:tavLst>
                                        <p:tav tm="0">
                                          <p:val>
                                            <p:strVal val="#ppt_y-.03"/>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left)">
                                      <p:cBhvr>
                                        <p:cTn id="30" dur="250"/>
                                        <p:tgtEl>
                                          <p:spTgt spid="59"/>
                                        </p:tgtEl>
                                      </p:cBhvr>
                                    </p:animEffect>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anim calcmode="lin" valueType="num">
                                      <p:cBhvr additive="base">
                                        <p:cTn id="34" dur="250" fill="hold"/>
                                        <p:tgtEl>
                                          <p:spTgt spid="60"/>
                                        </p:tgtEl>
                                        <p:attrNameLst>
                                          <p:attrName>ppt_x</p:attrName>
                                        </p:attrNameLst>
                                      </p:cBhvr>
                                      <p:tavLst>
                                        <p:tav tm="0">
                                          <p:val>
                                            <p:strVal val="#ppt_x"/>
                                          </p:val>
                                        </p:tav>
                                        <p:tav tm="100000">
                                          <p:val>
                                            <p:strVal val="#ppt_x"/>
                                          </p:val>
                                        </p:tav>
                                      </p:tavLst>
                                    </p:anim>
                                    <p:anim calcmode="lin" valueType="num">
                                      <p:cBhvr additive="base">
                                        <p:cTn id="35" dur="250" fill="hold"/>
                                        <p:tgtEl>
                                          <p:spTgt spid="60"/>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37"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250"/>
                                        <p:tgtEl>
                                          <p:spTgt spid="3"/>
                                        </p:tgtEl>
                                      </p:cBhvr>
                                    </p:animEffect>
                                    <p:anim calcmode="lin" valueType="num">
                                      <p:cBhvr>
                                        <p:cTn id="40" dur="250" fill="hold"/>
                                        <p:tgtEl>
                                          <p:spTgt spid="3"/>
                                        </p:tgtEl>
                                        <p:attrNameLst>
                                          <p:attrName>ppt_x</p:attrName>
                                        </p:attrNameLst>
                                      </p:cBhvr>
                                      <p:tavLst>
                                        <p:tav tm="0">
                                          <p:val>
                                            <p:strVal val="#ppt_x"/>
                                          </p:val>
                                        </p:tav>
                                        <p:tav tm="100000">
                                          <p:val>
                                            <p:strVal val="#ppt_x"/>
                                          </p:val>
                                        </p:tav>
                                      </p:tavLst>
                                    </p:anim>
                                    <p:anim calcmode="lin" valueType="num">
                                      <p:cBhvr>
                                        <p:cTn id="41" dur="225" decel="100000" fill="hold"/>
                                        <p:tgtEl>
                                          <p:spTgt spid="3"/>
                                        </p:tgtEl>
                                        <p:attrNameLst>
                                          <p:attrName>ppt_y</p:attrName>
                                        </p:attrNameLst>
                                      </p:cBhvr>
                                      <p:tavLst>
                                        <p:tav tm="0">
                                          <p:val>
                                            <p:strVal val="#ppt_y+1"/>
                                          </p:val>
                                        </p:tav>
                                        <p:tav tm="100000">
                                          <p:val>
                                            <p:strVal val="#ppt_y-.03"/>
                                          </p:val>
                                        </p:tav>
                                      </p:tavLst>
                                    </p:anim>
                                    <p:anim calcmode="lin" valueType="num">
                                      <p:cBhvr>
                                        <p:cTn id="42" dur="1" accel="100000" fill="hold">
                                          <p:stCondLst>
                                            <p:cond delay="249"/>
                                          </p:stCondLst>
                                        </p:cTn>
                                        <p:tgtEl>
                                          <p:spTgt spid="3"/>
                                        </p:tgtEl>
                                        <p:attrNameLst>
                                          <p:attrName>ppt_y</p:attrName>
                                        </p:attrNameLst>
                                      </p:cBhvr>
                                      <p:tavLst>
                                        <p:tav tm="0">
                                          <p:val>
                                            <p:strVal val="#ppt_y-.03"/>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wipe(left)">
                                      <p:cBhvr>
                                        <p:cTn id="46" dur="250"/>
                                        <p:tgtEl>
                                          <p:spTgt spid="57"/>
                                        </p:tgtEl>
                                      </p:cBhvr>
                                    </p:animEffect>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250" fill="hold"/>
                                        <p:tgtEl>
                                          <p:spTgt spid="58"/>
                                        </p:tgtEl>
                                        <p:attrNameLst>
                                          <p:attrName>ppt_x</p:attrName>
                                        </p:attrNameLst>
                                      </p:cBhvr>
                                      <p:tavLst>
                                        <p:tav tm="0">
                                          <p:val>
                                            <p:strVal val="#ppt_x"/>
                                          </p:val>
                                        </p:tav>
                                        <p:tav tm="100000">
                                          <p:val>
                                            <p:strVal val="#ppt_x"/>
                                          </p:val>
                                        </p:tav>
                                      </p:tavLst>
                                    </p:anim>
                                    <p:anim calcmode="lin" valueType="num">
                                      <p:cBhvr additive="base">
                                        <p:cTn id="51" dur="250" fill="hold"/>
                                        <p:tgtEl>
                                          <p:spTgt spid="58"/>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37"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250"/>
                                        <p:tgtEl>
                                          <p:spTgt spid="5"/>
                                        </p:tgtEl>
                                      </p:cBhvr>
                                    </p:animEffect>
                                    <p:anim calcmode="lin" valueType="num">
                                      <p:cBhvr>
                                        <p:cTn id="56" dur="250" fill="hold"/>
                                        <p:tgtEl>
                                          <p:spTgt spid="5"/>
                                        </p:tgtEl>
                                        <p:attrNameLst>
                                          <p:attrName>ppt_x</p:attrName>
                                        </p:attrNameLst>
                                      </p:cBhvr>
                                      <p:tavLst>
                                        <p:tav tm="0">
                                          <p:val>
                                            <p:strVal val="#ppt_x"/>
                                          </p:val>
                                        </p:tav>
                                        <p:tav tm="100000">
                                          <p:val>
                                            <p:strVal val="#ppt_x"/>
                                          </p:val>
                                        </p:tav>
                                      </p:tavLst>
                                    </p:anim>
                                    <p:anim calcmode="lin" valueType="num">
                                      <p:cBhvr>
                                        <p:cTn id="57" dur="225" decel="100000" fill="hold"/>
                                        <p:tgtEl>
                                          <p:spTgt spid="5"/>
                                        </p:tgtEl>
                                        <p:attrNameLst>
                                          <p:attrName>ppt_y</p:attrName>
                                        </p:attrNameLst>
                                      </p:cBhvr>
                                      <p:tavLst>
                                        <p:tav tm="0">
                                          <p:val>
                                            <p:strVal val="#ppt_y+1"/>
                                          </p:val>
                                        </p:tav>
                                        <p:tav tm="100000">
                                          <p:val>
                                            <p:strVal val="#ppt_y-.03"/>
                                          </p:val>
                                        </p:tav>
                                      </p:tavLst>
                                    </p:anim>
                                    <p:anim calcmode="lin" valueType="num">
                                      <p:cBhvr>
                                        <p:cTn id="58" dur="1" accel="100000" fill="hold">
                                          <p:stCondLst>
                                            <p:cond delay="249"/>
                                          </p:stCondLst>
                                        </p:cTn>
                                        <p:tgtEl>
                                          <p:spTgt spid="5"/>
                                        </p:tgtEl>
                                        <p:attrNameLst>
                                          <p:attrName>ppt_y</p:attrName>
                                        </p:attrNameLst>
                                      </p:cBhvr>
                                      <p:tavLst>
                                        <p:tav tm="0">
                                          <p:val>
                                            <p:strVal val="#ppt_y-.03"/>
                                          </p:val>
                                        </p:tav>
                                        <p:tav tm="100000">
                                          <p:val>
                                            <p:strVal val="#ppt_y"/>
                                          </p:val>
                                        </p:tav>
                                      </p:tavLst>
                                    </p:anim>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wipe(left)">
                                      <p:cBhvr>
                                        <p:cTn id="62" dur="250"/>
                                        <p:tgtEl>
                                          <p:spTgt spid="61"/>
                                        </p:tgtEl>
                                      </p:cBhvr>
                                    </p:animEffect>
                                  </p:childTnLst>
                                </p:cTn>
                              </p:par>
                            </p:childTnLst>
                          </p:cTn>
                        </p:par>
                        <p:par>
                          <p:cTn id="63" fill="hold">
                            <p:stCondLst>
                              <p:cond delay="5500"/>
                            </p:stCondLst>
                            <p:childTnLst>
                              <p:par>
                                <p:cTn id="64" presetID="2" presetClass="entr" presetSubtype="4"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250" fill="hold"/>
                                        <p:tgtEl>
                                          <p:spTgt spid="62"/>
                                        </p:tgtEl>
                                        <p:attrNameLst>
                                          <p:attrName>ppt_x</p:attrName>
                                        </p:attrNameLst>
                                      </p:cBhvr>
                                      <p:tavLst>
                                        <p:tav tm="0">
                                          <p:val>
                                            <p:strVal val="#ppt_x"/>
                                          </p:val>
                                        </p:tav>
                                        <p:tav tm="100000">
                                          <p:val>
                                            <p:strVal val="#ppt_x"/>
                                          </p:val>
                                        </p:tav>
                                      </p:tavLst>
                                    </p:anim>
                                    <p:anim calcmode="lin" valueType="num">
                                      <p:cBhvr additive="base">
                                        <p:cTn id="67" dur="25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新建文件夹 (3)\74561e38ae1954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sp>
        <p:nvSpPr>
          <p:cNvPr id="26" name="TextBox 48"/>
          <p:cNvSpPr txBox="1"/>
          <p:nvPr/>
        </p:nvSpPr>
        <p:spPr>
          <a:xfrm>
            <a:off x="2600581" y="2096670"/>
            <a:ext cx="2816312" cy="492443"/>
          </a:xfrm>
          <a:prstGeom prst="rect">
            <a:avLst/>
          </a:prstGeom>
          <a:noFill/>
        </p:spPr>
        <p:txBody>
          <a:bodyPr wrap="square" lIns="0" tIns="0" rIns="0" bIns="0" rtlCol="0">
            <a:spAutoFit/>
          </a:bodyPr>
          <a:lstStyle/>
          <a:p>
            <a:r>
              <a:rPr lang="zh-CN" altLang="en-US" sz="3200" b="1" dirty="0" smtClean="0">
                <a:solidFill>
                  <a:schemeClr val="bg1">
                    <a:lumMod val="50000"/>
                  </a:schemeClr>
                </a:solidFill>
                <a:latin typeface="微软雅黑" pitchFamily="34" charset="-122"/>
                <a:ea typeface="微软雅黑" pitchFamily="34" charset="-122"/>
                <a:cs typeface="宋体" charset="-122"/>
              </a:rPr>
              <a:t>产品运行</a:t>
            </a:r>
            <a:endParaRPr lang="en-GB" altLang="zh-CN" sz="31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49"/>
          <p:cNvSpPr txBox="1"/>
          <p:nvPr/>
        </p:nvSpPr>
        <p:spPr>
          <a:xfrm>
            <a:off x="2600581" y="2676270"/>
            <a:ext cx="2979531" cy="276999"/>
          </a:xfrm>
          <a:prstGeom prst="rect">
            <a:avLst/>
          </a:prstGeom>
          <a:noFill/>
        </p:spPr>
        <p:txBody>
          <a:bodyPr wrap="square" lIns="0" tIns="0" rIns="0" bIns="0" rtlCol="0">
            <a:spAutoFit/>
          </a:bodyPr>
          <a:lstStyle/>
          <a:p>
            <a:pPr eaLnBrk="0" hangingPunct="0"/>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28" name="矩形 259"/>
          <p:cNvSpPr>
            <a:spLocks noChangeArrowheads="1"/>
          </p:cNvSpPr>
          <p:nvPr/>
        </p:nvSpPr>
        <p:spPr bwMode="auto">
          <a:xfrm>
            <a:off x="1115616" y="1643920"/>
            <a:ext cx="1561914" cy="157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800" cap="all" spc="213" dirty="0" smtClean="0">
                <a:solidFill>
                  <a:schemeClr val="accent1"/>
                </a:solidFill>
                <a:latin typeface="Impact" panose="020B0806030902050204" pitchFamily="34" charset="0"/>
                <a:cs typeface="Arial" panose="020B0604020202020204" pitchFamily="34" charset="0"/>
              </a:rPr>
              <a:t>02</a:t>
            </a:r>
            <a:endParaRPr lang="zh-CN" altLang="en-US" sz="9800" cap="all" spc="213" dirty="0">
              <a:solidFill>
                <a:schemeClr val="accent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7650517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8"/>
                                        </p:tgtEl>
                                        <p:attrNameLst>
                                          <p:attrName>ppt_y</p:attrName>
                                        </p:attrNameLst>
                                      </p:cBhvr>
                                      <p:tavLst>
                                        <p:tav tm="0">
                                          <p:val>
                                            <p:strVal val="#ppt_y"/>
                                          </p:val>
                                        </p:tav>
                                        <p:tav tm="100000">
                                          <p:val>
                                            <p:strVal val="#ppt_y"/>
                                          </p:val>
                                        </p:tav>
                                      </p:tavLst>
                                    </p:anim>
                                    <p:anim calcmode="lin" valueType="num">
                                      <p:cBhvr>
                                        <p:cTn id="1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8"/>
                                        </p:tgtEl>
                                      </p:cBhvr>
                                    </p:animEffect>
                                  </p:childTnLst>
                                </p:cTn>
                              </p:par>
                            </p:childTnLst>
                          </p:cTn>
                        </p:par>
                        <p:par>
                          <p:cTn id="18" fill="hold">
                            <p:stCondLst>
                              <p:cond delay="15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28"/>
                                        </p:tgtEl>
                                      </p:cBhvr>
                                    </p:animEffect>
                                    <p:animScale>
                                      <p:cBhvr>
                                        <p:cTn id="21" dur="250" autoRev="1" fill="hold"/>
                                        <p:tgtEl>
                                          <p:spTgt spid="28"/>
                                        </p:tgtEl>
                                      </p:cBhvr>
                                      <p:by x="105000" y="105000"/>
                                    </p:animScale>
                                  </p:childTnLst>
                                </p:cTn>
                              </p:par>
                            </p:childTnLst>
                          </p:cTn>
                        </p:par>
                        <p:par>
                          <p:cTn id="22" fill="hold">
                            <p:stCondLst>
                              <p:cond delay="2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26"/>
                                        </p:tgtEl>
                                        <p:attrNameLst>
                                          <p:attrName>style.visibility</p:attrName>
                                        </p:attrNameLst>
                                      </p:cBhvr>
                                      <p:to>
                                        <p:strVal val="visible"/>
                                      </p:to>
                                    </p:set>
                                    <p:animEffect transition="in" filter="wipe(left)">
                                      <p:cBhvr>
                                        <p:cTn id="25" dur="200"/>
                                        <p:tgtEl>
                                          <p:spTgt spid="26"/>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26"/>
                                        </p:tgtEl>
                                      </p:cBhvr>
                                      <p:to x="80000" y="100000"/>
                                    </p:animScale>
                                    <p:anim by="(#ppt_w*0.10)" calcmode="lin" valueType="num">
                                      <p:cBhvr>
                                        <p:cTn id="28" dur="50" autoRev="1" fill="hold">
                                          <p:stCondLst>
                                            <p:cond delay="0"/>
                                          </p:stCondLst>
                                        </p:cTn>
                                        <p:tgtEl>
                                          <p:spTgt spid="26"/>
                                        </p:tgtEl>
                                        <p:attrNameLst>
                                          <p:attrName>ppt_x</p:attrName>
                                        </p:attrNameLst>
                                      </p:cBhvr>
                                    </p:anim>
                                    <p:anim by="(-#ppt_w*0.10)" calcmode="lin" valueType="num">
                                      <p:cBhvr>
                                        <p:cTn id="29" dur="50" autoRev="1" fill="hold">
                                          <p:stCondLst>
                                            <p:cond delay="0"/>
                                          </p:stCondLst>
                                        </p:cTn>
                                        <p:tgtEl>
                                          <p:spTgt spid="26"/>
                                        </p:tgtEl>
                                        <p:attrNameLst>
                                          <p:attrName>ppt_y</p:attrName>
                                        </p:attrNameLst>
                                      </p:cBhvr>
                                    </p:anim>
                                    <p:animRot by="-480000">
                                      <p:cBhvr>
                                        <p:cTn id="30" dur="50" autoRev="1" fill="hold">
                                          <p:stCondLst>
                                            <p:cond delay="0"/>
                                          </p:stCondLst>
                                        </p:cTn>
                                        <p:tgtEl>
                                          <p:spTgt spid="26"/>
                                        </p:tgtEl>
                                        <p:attrNameLst>
                                          <p:attrName>r</p:attrName>
                                        </p:attrNameLst>
                                      </p:cBhvr>
                                    </p:animRot>
                                  </p:childTnLst>
                                </p:cTn>
                              </p:par>
                            </p:childTnLst>
                          </p:cTn>
                        </p:par>
                        <p:par>
                          <p:cTn id="31" fill="hold">
                            <p:stCondLst>
                              <p:cond delay="243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27"/>
                                        </p:tgtEl>
                                        <p:attrNameLst>
                                          <p:attrName>style.visibility</p:attrName>
                                        </p:attrNameLst>
                                      </p:cBhvr>
                                      <p:to>
                                        <p:strVal val="visible"/>
                                      </p:to>
                                    </p:set>
                                    <p:animEffect transition="in" filter="wipe(left)">
                                      <p:cBhvr>
                                        <p:cTn id="34" dur="200"/>
                                        <p:tgtEl>
                                          <p:spTgt spid="2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27"/>
                                        </p:tgtEl>
                                      </p:cBhvr>
                                      <p:to x="80000" y="100000"/>
                                    </p:animScale>
                                    <p:anim by="(#ppt_w*0.10)" calcmode="lin" valueType="num">
                                      <p:cBhvr>
                                        <p:cTn id="37" dur="50" autoRev="1" fill="hold">
                                          <p:stCondLst>
                                            <p:cond delay="0"/>
                                          </p:stCondLst>
                                        </p:cTn>
                                        <p:tgtEl>
                                          <p:spTgt spid="27"/>
                                        </p:tgtEl>
                                        <p:attrNameLst>
                                          <p:attrName>ppt_x</p:attrName>
                                        </p:attrNameLst>
                                      </p:cBhvr>
                                    </p:anim>
                                    <p:anim by="(-#ppt_w*0.10)" calcmode="lin" valueType="num">
                                      <p:cBhvr>
                                        <p:cTn id="38" dur="50" autoRev="1" fill="hold">
                                          <p:stCondLst>
                                            <p:cond delay="0"/>
                                          </p:stCondLst>
                                        </p:cTn>
                                        <p:tgtEl>
                                          <p:spTgt spid="27"/>
                                        </p:tgtEl>
                                        <p:attrNameLst>
                                          <p:attrName>ppt_y</p:attrName>
                                        </p:attrNameLst>
                                      </p:cBhvr>
                                    </p:anim>
                                    <p:animRot by="-480000">
                                      <p:cBhvr>
                                        <p:cTn id="39"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p:bldP spid="27" grpId="1"/>
      <p:bldP spid="28" grpId="0"/>
      <p:bldP spid="28"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heme/theme1.xml><?xml version="1.0" encoding="utf-8"?>
<a:theme xmlns:a="http://schemas.openxmlformats.org/drawingml/2006/main" name="Office 主题​​">
  <a:themeElements>
    <a:clrScheme name="自定义 1038">
      <a:dk1>
        <a:sysClr val="windowText" lastClr="000000"/>
      </a:dk1>
      <a:lt1>
        <a:sysClr val="window" lastClr="FFFFFF"/>
      </a:lt1>
      <a:dk2>
        <a:srgbClr val="4E3B30"/>
      </a:dk2>
      <a:lt2>
        <a:srgbClr val="7F7F7F"/>
      </a:lt2>
      <a:accent1>
        <a:srgbClr val="CBAE65"/>
      </a:accent1>
      <a:accent2>
        <a:srgbClr val="FFC000"/>
      </a:accent2>
      <a:accent3>
        <a:srgbClr val="CBAE65"/>
      </a:accent3>
      <a:accent4>
        <a:srgbClr val="FFC000"/>
      </a:accent4>
      <a:accent5>
        <a:srgbClr val="CBAE65"/>
      </a:accent5>
      <a:accent6>
        <a:srgbClr val="FFC000"/>
      </a:accent6>
      <a:hlink>
        <a:srgbClr val="AD1F1F"/>
      </a:hlink>
      <a:folHlink>
        <a:srgbClr val="FFC42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3860</TotalTime>
  <Words>2945</Words>
  <Application>Microsoft Office PowerPoint</Application>
  <PresentationFormat>全屏显示(16:9)</PresentationFormat>
  <Paragraphs>237</Paragraphs>
  <Slides>25</Slides>
  <Notes>23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Gill Sans</vt:lpstr>
      <vt:lpstr>Meiryo</vt:lpstr>
      <vt:lpstr>方正大黑简体</vt:lpstr>
      <vt:lpstr>华文黑体</vt:lpstr>
      <vt:lpstr>宋体</vt:lpstr>
      <vt:lpstr>微软雅黑</vt:lpstr>
      <vt:lpstr>Arial</vt:lpstr>
      <vt:lpstr>Arial Black</vt:lpstr>
      <vt:lpstr>Calibri</vt:lpstr>
      <vt:lpstr>Calibri Light</vt:lpstr>
      <vt:lpstr>Eras Bold ITC</vt:lpstr>
      <vt:lpstr>Impact</vt:lpstr>
      <vt:lpstr>Impact MT Std</vt:lpstr>
      <vt:lpstr>Lato Light</vt:lpstr>
      <vt:lpstr>Roboto condensed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412</cp:revision>
  <dcterms:created xsi:type="dcterms:W3CDTF">2014-11-09T01:07:25Z</dcterms:created>
  <dcterms:modified xsi:type="dcterms:W3CDTF">2018-07-07T06:30:02Z</dcterms:modified>
</cp:coreProperties>
</file>