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1" r:id="rId7"/>
    <p:sldId id="271" r:id="rId8"/>
    <p:sldId id="262" r:id="rId9"/>
    <p:sldId id="263" r:id="rId10"/>
    <p:sldId id="260" r:id="rId11"/>
    <p:sldId id="264" r:id="rId12"/>
    <p:sldId id="268" r:id="rId13"/>
    <p:sldId id="272" r:id="rId14"/>
    <p:sldId id="265" r:id="rId15"/>
    <p:sldId id="273" r:id="rId16"/>
    <p:sldId id="266" r:id="rId17"/>
    <p:sldId id="270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38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294" userDrawn="1">
          <p15:clr>
            <a:srgbClr val="A4A3A4"/>
          </p15:clr>
        </p15:guide>
        <p15:guide id="5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E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386"/>
        <p:guide pos="3840"/>
        <p:guide pos="4294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66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7777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flat" cmpd="dbl" algn="ctr">
              <a:solidFill>
                <a:schemeClr val="bg2">
                  <a:lumMod val="50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flat" cmpd="dbl" algn="ctr">
              <a:solidFill>
                <a:schemeClr val="bg2">
                  <a:lumMod val="90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flat" cmpd="dbl" algn="ctr">
              <a:solidFill>
                <a:schemeClr val="bg2">
                  <a:lumMod val="75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0558880"/>
        <c:axId val="690559440"/>
      </c:lineChart>
      <c:catAx>
        <c:axId val="690558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690559440"/>
        <c:crosses val="autoZero"/>
        <c:auto val="1"/>
        <c:lblAlgn val="ctr"/>
        <c:lblOffset val="100"/>
        <c:noMultiLvlLbl val="0"/>
      </c:catAx>
      <c:valAx>
        <c:axId val="69055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055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6699A1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A5DEE4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6699A1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A5DEE4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E8CE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082E6-DC43-477D-88D0-057B52E28271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05B57-AC97-423B-B243-283EEFDA9C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20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05B57-AC97-423B-B243-283EEFDA9C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70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18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7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45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2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97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2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36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16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35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1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3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2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1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3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5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3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89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9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4EA90-82C3-44DB-BF90-4715BF3C80A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5AEEF-0CAF-418D-B607-A44C6C9A8A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97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48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" y="1303"/>
            <a:ext cx="12186170" cy="6873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15357"/>
            <a:ext cx="9144000" cy="4227285"/>
          </a:xfrm>
        </p:spPr>
        <p:txBody>
          <a:bodyPr>
            <a:noAutofit/>
          </a:bodyPr>
          <a:lstStyle/>
          <a:p>
            <a:r>
              <a:rPr lang="en-US" altLang="zh-CN" sz="30000" dirty="0" smtClean="0">
                <a:solidFill>
                  <a:schemeClr val="bg1">
                    <a:alpha val="50000"/>
                  </a:scheme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2015</a:t>
            </a:r>
            <a:endParaRPr lang="zh-CN" altLang="en-US" sz="30000" dirty="0">
              <a:solidFill>
                <a:schemeClr val="bg1">
                  <a:alpha val="50000"/>
                </a:scheme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091883"/>
            <a:ext cx="9144000" cy="689542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商业企划书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2312" y="2901495"/>
            <a:ext cx="5667375" cy="1045029"/>
          </a:xfrm>
          <a:prstGeom prst="rect">
            <a:avLst/>
          </a:prstGeom>
          <a:noFill/>
          <a:ln w="571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200" y="257175"/>
            <a:ext cx="542925" cy="542925"/>
          </a:xfrm>
          <a:prstGeom prst="rect">
            <a:avLst/>
          </a:prstGeom>
          <a:solidFill>
            <a:srgbClr val="42E8CE"/>
          </a:solidFill>
          <a:ln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Logo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Bauhaus 93" panose="04030905020B02020C02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493500" y="257175"/>
            <a:ext cx="304800" cy="203200"/>
            <a:chOff x="11379200" y="257175"/>
            <a:chExt cx="304800" cy="2032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1379200" y="2571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379200" y="3587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79200" y="4603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287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7200" y="1206500"/>
            <a:ext cx="11252200" cy="5194300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0460" y="882171"/>
            <a:ext cx="2411079" cy="648657"/>
          </a:xfrm>
          <a:prstGeom prst="rect">
            <a:avLst/>
          </a:prstGeom>
          <a:solidFill>
            <a:srgbClr val="42E8C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SERVICES</a:t>
            </a:r>
            <a:endParaRPr lang="zh-CN" altLang="en-US" sz="3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25" y="4032486"/>
            <a:ext cx="485138" cy="4851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408" y="4032486"/>
            <a:ext cx="484814" cy="4851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059" y="4032486"/>
            <a:ext cx="439453" cy="4851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9517" y="4032486"/>
            <a:ext cx="506534" cy="4851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8796" y="2234168"/>
            <a:ext cx="375909" cy="4851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25" y="2234166"/>
            <a:ext cx="383787" cy="4851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0912" y="2234166"/>
            <a:ext cx="485139" cy="4851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989" y="2234166"/>
            <a:ext cx="485139" cy="4851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21009" y="2839868"/>
            <a:ext cx="2480218" cy="870959"/>
            <a:chOff x="821009" y="2839868"/>
            <a:chExt cx="2480218" cy="870959"/>
          </a:xfrm>
        </p:grpSpPr>
        <p:sp>
          <p:nvSpPr>
            <p:cNvPr id="20" name="文本框 19"/>
            <p:cNvSpPr txBox="1"/>
            <p:nvPr/>
          </p:nvSpPr>
          <p:spPr>
            <a:xfrm>
              <a:off x="930818" y="2839868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21009" y="3133746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2077" y="2839868"/>
            <a:ext cx="2480218" cy="870959"/>
            <a:chOff x="3502077" y="2839868"/>
            <a:chExt cx="2480218" cy="870959"/>
          </a:xfrm>
        </p:grpSpPr>
        <p:sp>
          <p:nvSpPr>
            <p:cNvPr id="22" name="文本框 21"/>
            <p:cNvSpPr txBox="1"/>
            <p:nvPr/>
          </p:nvSpPr>
          <p:spPr>
            <a:xfrm>
              <a:off x="3611886" y="2839868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02077" y="3133746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3145" y="2839868"/>
            <a:ext cx="2480218" cy="870959"/>
            <a:chOff x="6183145" y="2839868"/>
            <a:chExt cx="2480218" cy="870959"/>
          </a:xfrm>
        </p:grpSpPr>
        <p:sp>
          <p:nvSpPr>
            <p:cNvPr id="24" name="文本框 23"/>
            <p:cNvSpPr txBox="1"/>
            <p:nvPr/>
          </p:nvSpPr>
          <p:spPr>
            <a:xfrm>
              <a:off x="6292954" y="2839868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183145" y="3133746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64213" y="2839868"/>
            <a:ext cx="2480218" cy="870959"/>
            <a:chOff x="8864213" y="2839868"/>
            <a:chExt cx="2480218" cy="870959"/>
          </a:xfrm>
        </p:grpSpPr>
        <p:sp>
          <p:nvSpPr>
            <p:cNvPr id="26" name="文本框 25"/>
            <p:cNvSpPr txBox="1"/>
            <p:nvPr/>
          </p:nvSpPr>
          <p:spPr>
            <a:xfrm>
              <a:off x="8974022" y="2839868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64213" y="3133746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1009" y="4659722"/>
            <a:ext cx="2480218" cy="870959"/>
            <a:chOff x="821009" y="4659722"/>
            <a:chExt cx="2480218" cy="870959"/>
          </a:xfrm>
        </p:grpSpPr>
        <p:sp>
          <p:nvSpPr>
            <p:cNvPr id="28" name="文本框 27"/>
            <p:cNvSpPr txBox="1"/>
            <p:nvPr/>
          </p:nvSpPr>
          <p:spPr>
            <a:xfrm>
              <a:off x="930818" y="465972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21009" y="4953600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502077" y="4659722"/>
            <a:ext cx="2480218" cy="870959"/>
            <a:chOff x="3502077" y="4659722"/>
            <a:chExt cx="2480218" cy="870959"/>
          </a:xfrm>
        </p:grpSpPr>
        <p:sp>
          <p:nvSpPr>
            <p:cNvPr id="30" name="文本框 29"/>
            <p:cNvSpPr txBox="1"/>
            <p:nvPr/>
          </p:nvSpPr>
          <p:spPr>
            <a:xfrm>
              <a:off x="3611886" y="465972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502077" y="4953600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83145" y="4659722"/>
            <a:ext cx="2480218" cy="870959"/>
            <a:chOff x="6183145" y="4659722"/>
            <a:chExt cx="2480218" cy="870959"/>
          </a:xfrm>
        </p:grpSpPr>
        <p:sp>
          <p:nvSpPr>
            <p:cNvPr id="32" name="文本框 31"/>
            <p:cNvSpPr txBox="1"/>
            <p:nvPr/>
          </p:nvSpPr>
          <p:spPr>
            <a:xfrm>
              <a:off x="6292954" y="465972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83145" y="4953600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64213" y="4659722"/>
            <a:ext cx="2480218" cy="870959"/>
            <a:chOff x="8864213" y="4659722"/>
            <a:chExt cx="2480218" cy="870959"/>
          </a:xfrm>
        </p:grpSpPr>
        <p:sp>
          <p:nvSpPr>
            <p:cNvPr id="34" name="文本框 33"/>
            <p:cNvSpPr txBox="1"/>
            <p:nvPr/>
          </p:nvSpPr>
          <p:spPr>
            <a:xfrm>
              <a:off x="8974022" y="465972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864213" y="4953600"/>
              <a:ext cx="248021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830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97344" cy="6858000"/>
          </a:xfrm>
        </p:spPr>
      </p:pic>
      <p:grpSp>
        <p:nvGrpSpPr>
          <p:cNvPr id="2" name="组合 1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6" name="矩形 5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671730" y="1416014"/>
            <a:ext cx="2461995" cy="276999"/>
            <a:chOff x="671730" y="1416014"/>
            <a:chExt cx="2461995" cy="276999"/>
          </a:xfrm>
        </p:grpSpPr>
        <p:sp>
          <p:nvSpPr>
            <p:cNvPr id="11" name="矩形 10"/>
            <p:cNvSpPr/>
            <p:nvPr/>
          </p:nvSpPr>
          <p:spPr>
            <a:xfrm>
              <a:off x="671730" y="1451054"/>
              <a:ext cx="201395" cy="201304"/>
            </a:xfrm>
            <a:prstGeom prst="rect">
              <a:avLst/>
            </a:prstGeom>
            <a:noFill/>
            <a:ln w="28575"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3125" y="1416014"/>
              <a:ext cx="2260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1730" y="2233585"/>
            <a:ext cx="2461995" cy="276999"/>
            <a:chOff x="671730" y="2233585"/>
            <a:chExt cx="2461995" cy="276999"/>
          </a:xfrm>
        </p:grpSpPr>
        <p:sp>
          <p:nvSpPr>
            <p:cNvPr id="12" name="矩形 11"/>
            <p:cNvSpPr/>
            <p:nvPr/>
          </p:nvSpPr>
          <p:spPr>
            <a:xfrm>
              <a:off x="671730" y="2271433"/>
              <a:ext cx="201395" cy="201304"/>
            </a:xfrm>
            <a:prstGeom prst="rect">
              <a:avLst/>
            </a:prstGeom>
            <a:noFill/>
            <a:ln w="28575"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3125" y="2233585"/>
              <a:ext cx="2260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1730" y="3053964"/>
            <a:ext cx="2461995" cy="276999"/>
            <a:chOff x="671730" y="3053964"/>
            <a:chExt cx="2461995" cy="276999"/>
          </a:xfrm>
        </p:grpSpPr>
        <p:sp>
          <p:nvSpPr>
            <p:cNvPr id="13" name="矩形 12"/>
            <p:cNvSpPr/>
            <p:nvPr/>
          </p:nvSpPr>
          <p:spPr>
            <a:xfrm>
              <a:off x="671730" y="3091812"/>
              <a:ext cx="201395" cy="201304"/>
            </a:xfrm>
            <a:prstGeom prst="rect">
              <a:avLst/>
            </a:prstGeom>
            <a:noFill/>
            <a:ln w="28575"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3125" y="3053964"/>
              <a:ext cx="2260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1730" y="3874343"/>
            <a:ext cx="2461995" cy="276999"/>
            <a:chOff x="671730" y="3874343"/>
            <a:chExt cx="2461995" cy="276999"/>
          </a:xfrm>
        </p:grpSpPr>
        <p:sp>
          <p:nvSpPr>
            <p:cNvPr id="14" name="矩形 13"/>
            <p:cNvSpPr/>
            <p:nvPr/>
          </p:nvSpPr>
          <p:spPr>
            <a:xfrm>
              <a:off x="671730" y="3912191"/>
              <a:ext cx="201395" cy="201304"/>
            </a:xfrm>
            <a:prstGeom prst="rect">
              <a:avLst/>
            </a:prstGeom>
            <a:noFill/>
            <a:ln w="28575"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3125" y="3874343"/>
              <a:ext cx="2260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1730" y="4694722"/>
            <a:ext cx="2461995" cy="276999"/>
            <a:chOff x="671730" y="4694722"/>
            <a:chExt cx="2461995" cy="276999"/>
          </a:xfrm>
        </p:grpSpPr>
        <p:sp>
          <p:nvSpPr>
            <p:cNvPr id="17" name="矩形 16"/>
            <p:cNvSpPr/>
            <p:nvPr/>
          </p:nvSpPr>
          <p:spPr>
            <a:xfrm>
              <a:off x="671730" y="4732570"/>
              <a:ext cx="201395" cy="201304"/>
            </a:xfrm>
            <a:prstGeom prst="rect">
              <a:avLst/>
            </a:prstGeom>
            <a:noFill/>
            <a:ln w="28575"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3125" y="4694722"/>
              <a:ext cx="2260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01662" y="1250474"/>
            <a:ext cx="407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2E8CE"/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√</a:t>
            </a:r>
            <a:endParaRPr lang="zh-CN" altLang="en-US" sz="2400" b="1" dirty="0">
              <a:solidFill>
                <a:srgbClr val="42E8CE"/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70469" y="942697"/>
            <a:ext cx="6729331" cy="1290888"/>
            <a:chOff x="4370469" y="942697"/>
            <a:chExt cx="6729331" cy="1290888"/>
          </a:xfrm>
        </p:grpSpPr>
        <p:sp>
          <p:nvSpPr>
            <p:cNvPr id="24" name="文本框 23"/>
            <p:cNvSpPr txBox="1"/>
            <p:nvPr/>
          </p:nvSpPr>
          <p:spPr>
            <a:xfrm>
              <a:off x="9135994" y="942697"/>
              <a:ext cx="1963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70469" y="1414130"/>
              <a:ext cx="6729331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，在这里加入描述的内容，在这里加入描述的内容，在这里加入描述的内容在这里加入描述的内容，在这里加入描述的内容，在这里加入描述的内容，在这里加入描述的内容</a:t>
              </a:r>
            </a:p>
          </p:txBody>
        </p:sp>
      </p:grp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139453531"/>
              </p:ext>
            </p:extLst>
          </p:nvPr>
        </p:nvGraphicFramePr>
        <p:xfrm>
          <a:off x="4325118" y="2728487"/>
          <a:ext cx="6820031" cy="3492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601662" y="2070606"/>
            <a:ext cx="407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2E8CE"/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√</a:t>
            </a:r>
            <a:endParaRPr lang="zh-CN" altLang="en-US" sz="2400" b="1" dirty="0">
              <a:solidFill>
                <a:srgbClr val="42E8CE"/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70469" y="942697"/>
            <a:ext cx="6729331" cy="1290888"/>
            <a:chOff x="4370469" y="942697"/>
            <a:chExt cx="6729331" cy="1290888"/>
          </a:xfrm>
        </p:grpSpPr>
        <p:sp>
          <p:nvSpPr>
            <p:cNvPr id="32" name="文本框 31"/>
            <p:cNvSpPr txBox="1"/>
            <p:nvPr/>
          </p:nvSpPr>
          <p:spPr>
            <a:xfrm>
              <a:off x="9135994" y="942697"/>
              <a:ext cx="1963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70469" y="1414130"/>
              <a:ext cx="6729331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，在这里加入描述的内容，在这里加入描述的内容，在这里加入描述的内容在这里加入描述的内容，在这里加入描述的内容，在这里加入描述的内容，在这里加入描述的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29500" y="4931048"/>
            <a:ext cx="2003497" cy="1571931"/>
            <a:chOff x="548532" y="3485942"/>
            <a:chExt cx="2878983" cy="2258833"/>
          </a:xfrm>
        </p:grpSpPr>
        <p:sp>
          <p:nvSpPr>
            <p:cNvPr id="35" name="文本框 34"/>
            <p:cNvSpPr txBox="1"/>
            <p:nvPr/>
          </p:nvSpPr>
          <p:spPr>
            <a:xfrm>
              <a:off x="548532" y="3485942"/>
              <a:ext cx="2878983" cy="486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74067" y="3870662"/>
              <a:ext cx="2853448" cy="1874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99155" y="2736505"/>
            <a:ext cx="2264186" cy="1949346"/>
            <a:chOff x="370736" y="503872"/>
            <a:chExt cx="3253588" cy="2801170"/>
          </a:xfrm>
        </p:grpSpPr>
        <p:graphicFrame>
          <p:nvGraphicFramePr>
            <p:cNvPr id="38" name="图表 37"/>
            <p:cNvGraphicFramePr/>
            <p:nvPr>
              <p:extLst>
                <p:ext uri="{D42A27DB-BD31-4B8C-83A1-F6EECF244321}">
                  <p14:modId xmlns:p14="http://schemas.microsoft.com/office/powerpoint/2010/main" val="26923980"/>
                </p:ext>
              </p:extLst>
            </p:nvPr>
          </p:nvGraphicFramePr>
          <p:xfrm>
            <a:off x="370736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9" name="文本框 38"/>
            <p:cNvSpPr txBox="1"/>
            <p:nvPr/>
          </p:nvSpPr>
          <p:spPr>
            <a:xfrm>
              <a:off x="1240916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76675" y="2736505"/>
            <a:ext cx="2264186" cy="1949346"/>
            <a:chOff x="3458707" y="503872"/>
            <a:chExt cx="3253588" cy="2801170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624596807"/>
                </p:ext>
              </p:extLst>
            </p:nvPr>
          </p:nvGraphicFramePr>
          <p:xfrm>
            <a:off x="3458707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2" name="文本框 41"/>
            <p:cNvSpPr txBox="1"/>
            <p:nvPr/>
          </p:nvSpPr>
          <p:spPr>
            <a:xfrm>
              <a:off x="4328887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54195" y="2736505"/>
            <a:ext cx="2264186" cy="1949346"/>
            <a:chOff x="6760876" y="503872"/>
            <a:chExt cx="3253588" cy="2801170"/>
          </a:xfrm>
        </p:grpSpPr>
        <p:graphicFrame>
          <p:nvGraphicFramePr>
            <p:cNvPr id="44" name="图表 43"/>
            <p:cNvGraphicFramePr/>
            <p:nvPr>
              <p:extLst>
                <p:ext uri="{D42A27DB-BD31-4B8C-83A1-F6EECF244321}">
                  <p14:modId xmlns:p14="http://schemas.microsoft.com/office/powerpoint/2010/main" val="1551109274"/>
                </p:ext>
              </p:extLst>
            </p:nvPr>
          </p:nvGraphicFramePr>
          <p:xfrm>
            <a:off x="6760876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5" name="文本框 44"/>
            <p:cNvSpPr txBox="1"/>
            <p:nvPr/>
          </p:nvSpPr>
          <p:spPr>
            <a:xfrm>
              <a:off x="7631056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07020" y="4931050"/>
            <a:ext cx="2003497" cy="1301024"/>
            <a:chOff x="3785643" y="3485942"/>
            <a:chExt cx="2878985" cy="1869546"/>
          </a:xfrm>
        </p:grpSpPr>
        <p:sp>
          <p:nvSpPr>
            <p:cNvPr id="47" name="文本框 46"/>
            <p:cNvSpPr txBox="1"/>
            <p:nvPr/>
          </p:nvSpPr>
          <p:spPr>
            <a:xfrm>
              <a:off x="3785643" y="3485942"/>
              <a:ext cx="2878985" cy="486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785643" y="3870662"/>
              <a:ext cx="2878985" cy="1484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284540" y="4931049"/>
            <a:ext cx="2003497" cy="1301024"/>
            <a:chOff x="7049772" y="3485942"/>
            <a:chExt cx="2878984" cy="1869545"/>
          </a:xfrm>
        </p:grpSpPr>
        <p:sp>
          <p:nvSpPr>
            <p:cNvPr id="50" name="文本框 49"/>
            <p:cNvSpPr txBox="1"/>
            <p:nvPr/>
          </p:nvSpPr>
          <p:spPr>
            <a:xfrm>
              <a:off x="7049772" y="3485942"/>
              <a:ext cx="2878984" cy="486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049772" y="3870662"/>
              <a:ext cx="2878984" cy="1484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790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5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25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Graphic spid="27" grpId="0">
        <p:bldAsOne/>
      </p:bldGraphic>
      <p:bldGraphic spid="27" grpId="1">
        <p:bldAsOne/>
      </p:bldGraphic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97344" cy="6858000"/>
          </a:xfrm>
        </p:spPr>
      </p:pic>
      <p:sp>
        <p:nvSpPr>
          <p:cNvPr id="6" name="矩形 5"/>
          <p:cNvSpPr/>
          <p:nvPr/>
        </p:nvSpPr>
        <p:spPr>
          <a:xfrm>
            <a:off x="330200" y="257175"/>
            <a:ext cx="542925" cy="542925"/>
          </a:xfrm>
          <a:prstGeom prst="rect">
            <a:avLst/>
          </a:prstGeom>
          <a:solidFill>
            <a:srgbClr val="42E8CE"/>
          </a:solidFill>
          <a:ln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Logo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Bauhaus 93" panose="04030905020B02020C02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493500" y="257175"/>
            <a:ext cx="304800" cy="203200"/>
            <a:chOff x="11379200" y="257175"/>
            <a:chExt cx="304800" cy="2032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1379200" y="2571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79200" y="3587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379200" y="4603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71730" y="1451054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730" y="2271433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1730" y="3091812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1730" y="3912191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1730" y="4732570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73125" y="1416014"/>
            <a:ext cx="226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2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3125" y="2233585"/>
            <a:ext cx="226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2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3125" y="3053964"/>
            <a:ext cx="226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2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125" y="3874343"/>
            <a:ext cx="226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2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3125" y="4694722"/>
            <a:ext cx="226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2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1662" y="2070606"/>
            <a:ext cx="407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2E8CE"/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√</a:t>
            </a:r>
            <a:endParaRPr lang="zh-CN" altLang="en-US" sz="2400" b="1" dirty="0">
              <a:solidFill>
                <a:srgbClr val="42E8CE"/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70469" y="942697"/>
            <a:ext cx="6729331" cy="1290888"/>
            <a:chOff x="4370469" y="942697"/>
            <a:chExt cx="6729331" cy="1290888"/>
          </a:xfrm>
        </p:grpSpPr>
        <p:sp>
          <p:nvSpPr>
            <p:cNvPr id="24" name="文本框 23"/>
            <p:cNvSpPr txBox="1"/>
            <p:nvPr/>
          </p:nvSpPr>
          <p:spPr>
            <a:xfrm>
              <a:off x="9135994" y="942697"/>
              <a:ext cx="1963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70469" y="1414130"/>
              <a:ext cx="6729331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，在这里加入描述的内容，在这里加入描述的内容，在这里加入描述的内容在这里加入描述的内容，在这里加入描述的内容，在这里加入描述的内容，在这里加入描述的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29500" y="4931048"/>
            <a:ext cx="2003497" cy="1571931"/>
            <a:chOff x="548532" y="3485942"/>
            <a:chExt cx="2878983" cy="2258833"/>
          </a:xfrm>
        </p:grpSpPr>
        <p:sp>
          <p:nvSpPr>
            <p:cNvPr id="29" name="文本框 28"/>
            <p:cNvSpPr txBox="1"/>
            <p:nvPr/>
          </p:nvSpPr>
          <p:spPr>
            <a:xfrm>
              <a:off x="548532" y="3485942"/>
              <a:ext cx="2878983" cy="486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74067" y="3870662"/>
              <a:ext cx="2853448" cy="1874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99155" y="2736505"/>
            <a:ext cx="2264186" cy="1949346"/>
            <a:chOff x="370736" y="503872"/>
            <a:chExt cx="3253588" cy="2801170"/>
          </a:xfrm>
        </p:grpSpPr>
        <p:graphicFrame>
          <p:nvGraphicFramePr>
            <p:cNvPr id="32" name="图表 31"/>
            <p:cNvGraphicFramePr/>
            <p:nvPr>
              <p:extLst/>
            </p:nvPr>
          </p:nvGraphicFramePr>
          <p:xfrm>
            <a:off x="370736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1240916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76675" y="2736505"/>
            <a:ext cx="2264186" cy="1949346"/>
            <a:chOff x="3458707" y="503872"/>
            <a:chExt cx="3253588" cy="2801170"/>
          </a:xfrm>
        </p:grpSpPr>
        <p:graphicFrame>
          <p:nvGraphicFramePr>
            <p:cNvPr id="35" name="图表 34"/>
            <p:cNvGraphicFramePr/>
            <p:nvPr>
              <p:extLst/>
            </p:nvPr>
          </p:nvGraphicFramePr>
          <p:xfrm>
            <a:off x="3458707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6" name="文本框 35"/>
            <p:cNvSpPr txBox="1"/>
            <p:nvPr/>
          </p:nvSpPr>
          <p:spPr>
            <a:xfrm>
              <a:off x="4328887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54195" y="2736505"/>
            <a:ext cx="2264186" cy="1949346"/>
            <a:chOff x="6760876" y="503872"/>
            <a:chExt cx="3253588" cy="2801170"/>
          </a:xfrm>
        </p:grpSpPr>
        <p:graphicFrame>
          <p:nvGraphicFramePr>
            <p:cNvPr id="38" name="图表 37"/>
            <p:cNvGraphicFramePr/>
            <p:nvPr>
              <p:extLst/>
            </p:nvPr>
          </p:nvGraphicFramePr>
          <p:xfrm>
            <a:off x="6760876" y="503872"/>
            <a:ext cx="3253588" cy="28011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9" name="文本框 38"/>
            <p:cNvSpPr txBox="1"/>
            <p:nvPr/>
          </p:nvSpPr>
          <p:spPr>
            <a:xfrm>
              <a:off x="7631056" y="1479949"/>
              <a:ext cx="1541491" cy="840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07020" y="4931050"/>
            <a:ext cx="2003497" cy="1301024"/>
            <a:chOff x="3785643" y="3485942"/>
            <a:chExt cx="2878985" cy="1869546"/>
          </a:xfrm>
        </p:grpSpPr>
        <p:sp>
          <p:nvSpPr>
            <p:cNvPr id="41" name="文本框 40"/>
            <p:cNvSpPr txBox="1"/>
            <p:nvPr/>
          </p:nvSpPr>
          <p:spPr>
            <a:xfrm>
              <a:off x="3785643" y="3485942"/>
              <a:ext cx="2878985" cy="486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785643" y="3870662"/>
              <a:ext cx="2878985" cy="1484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84540" y="4931049"/>
            <a:ext cx="2003497" cy="1301024"/>
            <a:chOff x="7049772" y="3485942"/>
            <a:chExt cx="2878984" cy="1869545"/>
          </a:xfrm>
        </p:grpSpPr>
        <p:sp>
          <p:nvSpPr>
            <p:cNvPr id="44" name="文本框 43"/>
            <p:cNvSpPr txBox="1"/>
            <p:nvPr/>
          </p:nvSpPr>
          <p:spPr>
            <a:xfrm>
              <a:off x="7049772" y="3485942"/>
              <a:ext cx="2878984" cy="486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YOUR TITLE </a:t>
              </a:r>
              <a:r>
                <a:rPr lang="en-US" altLang="zh-CN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UI Light" panose="020B0304030504040204" pitchFamily="34" charset="-122"/>
                </a:rPr>
                <a:t>HERE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049772" y="3870662"/>
              <a:ext cx="2878984" cy="1484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>
            <a:spLocks/>
          </p:cNvSpPr>
          <p:nvPr/>
        </p:nvSpPr>
        <p:spPr>
          <a:xfrm>
            <a:off x="1510163" y="604611"/>
            <a:ext cx="7749669" cy="16015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1000" i="1" dirty="0" smtClean="0">
                <a:solidFill>
                  <a:schemeClr val="bg2">
                    <a:lumMod val="25000"/>
                    <a:alpha val="20000"/>
                  </a:scheme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BEST WORKS</a:t>
            </a:r>
            <a:endParaRPr lang="zh-CN" altLang="en-US" sz="11000" i="1" dirty="0">
              <a:solidFill>
                <a:schemeClr val="bg2">
                  <a:lumMod val="25000"/>
                  <a:alpha val="20000"/>
                </a:scheme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5" name="矩形 4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/>
          <p:cNvSpPr txBox="1"/>
          <p:nvPr/>
        </p:nvSpPr>
        <p:spPr>
          <a:xfrm>
            <a:off x="8493692" y="3907325"/>
            <a:ext cx="260610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在这里加入描述的内容。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52091" y="2252116"/>
            <a:ext cx="2647709" cy="1754326"/>
            <a:chOff x="8452091" y="2252116"/>
            <a:chExt cx="2647709" cy="1754326"/>
          </a:xfrm>
        </p:grpSpPr>
        <p:sp>
          <p:nvSpPr>
            <p:cNvPr id="14" name="文本框 13"/>
            <p:cNvSpPr txBox="1"/>
            <p:nvPr/>
          </p:nvSpPr>
          <p:spPr>
            <a:xfrm>
              <a:off x="8493692" y="3118102"/>
              <a:ext cx="2606108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200" dirty="0" err="1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52091" y="2252116"/>
              <a:ext cx="70859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200" dirty="0" smtClean="0">
                  <a:solidFill>
                    <a:schemeClr val="bg2">
                      <a:lumMod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“</a:t>
              </a:r>
              <a:endParaRPr lang="en-US" altLang="zh-CN" sz="7200" dirty="0" smtClean="0">
                <a:solidFill>
                  <a:schemeClr val="bg2">
                    <a:lumMod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586" y="1431175"/>
            <a:ext cx="2176741" cy="21767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586" y="3681788"/>
            <a:ext cx="2176741" cy="21767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1431175"/>
            <a:ext cx="2176741" cy="12866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2790064"/>
            <a:ext cx="2176741" cy="30772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16741" y="1727200"/>
            <a:ext cx="1360800" cy="1358900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2294" y="1921326"/>
            <a:ext cx="299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294" y="3378669"/>
            <a:ext cx="2735305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在这里加入描述的内容，在这里加入描述的内容，在这里加入描述的内容，在这里加入描述的内容，在这里加入描述的内容，在这里加入描述的内容，在这里加入描述的内容，在这里加入描述的内容。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7260" y="4762500"/>
            <a:ext cx="681747" cy="0"/>
          </a:xfrm>
          <a:prstGeom prst="line">
            <a:avLst/>
          </a:prstGeom>
          <a:ln w="3810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1433512"/>
            <a:ext cx="2179991" cy="128428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5050" y="1428750"/>
            <a:ext cx="2182277" cy="217646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0586" y="3687095"/>
            <a:ext cx="2176741" cy="21803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2781300"/>
            <a:ext cx="2176741" cy="309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0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00"/>
                            </p:stCondLst>
                            <p:childTnLst>
                              <p:par>
                                <p:cTn id="5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10" grpId="0" animBg="1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>
            <a:spLocks/>
          </p:cNvSpPr>
          <p:nvPr/>
        </p:nvSpPr>
        <p:spPr>
          <a:xfrm>
            <a:off x="1510163" y="604611"/>
            <a:ext cx="7749669" cy="16015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1000" i="1" dirty="0" smtClean="0">
                <a:solidFill>
                  <a:schemeClr val="bg2">
                    <a:lumMod val="25000"/>
                    <a:alpha val="20000"/>
                  </a:scheme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BEST WORKS</a:t>
            </a:r>
            <a:endParaRPr lang="zh-CN" altLang="en-US" sz="11000" i="1" dirty="0">
              <a:solidFill>
                <a:schemeClr val="bg2">
                  <a:lumMod val="25000"/>
                  <a:alpha val="20000"/>
                </a:scheme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1433512"/>
            <a:ext cx="2179991" cy="12842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5050" y="1428750"/>
            <a:ext cx="2182277" cy="21764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0586" y="3687095"/>
            <a:ext cx="2176741" cy="2180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4969" y="2781300"/>
            <a:ext cx="2176741" cy="30915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0200" y="257175"/>
            <a:ext cx="542925" cy="542925"/>
          </a:xfrm>
          <a:prstGeom prst="rect">
            <a:avLst/>
          </a:prstGeom>
          <a:solidFill>
            <a:srgbClr val="42E8CE"/>
          </a:solidFill>
          <a:ln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Logo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Bauhaus 93" panose="04030905020B02020C02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93500" y="257175"/>
            <a:ext cx="304800" cy="203200"/>
            <a:chOff x="11379200" y="257175"/>
            <a:chExt cx="304800" cy="2032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379200" y="2571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379200" y="3587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379200" y="460375"/>
              <a:ext cx="304800" cy="0"/>
            </a:xfrm>
            <a:prstGeom prst="line">
              <a:avLst/>
            </a:prstGeom>
            <a:ln w="19050">
              <a:solidFill>
                <a:srgbClr val="42E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8493692" y="3118102"/>
            <a:ext cx="2606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93692" y="3907325"/>
            <a:ext cx="260610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在这里加入描述的内容。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52091" y="2252116"/>
            <a:ext cx="7085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 dirty="0" smtClean="0">
                <a:solidFill>
                  <a:schemeClr val="bg2">
                    <a:lumMod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endParaRPr lang="en-US" altLang="zh-CN" sz="7200" dirty="0" smtClean="0">
              <a:solidFill>
                <a:schemeClr val="bg2">
                  <a:lumMod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6741" y="1727200"/>
            <a:ext cx="1360800" cy="1358900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2294" y="1921326"/>
            <a:ext cx="299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294" y="3378669"/>
            <a:ext cx="2735305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在这里加入描述的内容，在这里加入描述的内容，在这里加入描述的内容，在这里加入描述的内容，在这里加入描述的内容，在这里加入描述的内容，在这里加入描述的内容，在这里加入描述的内容。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7260" y="4762500"/>
            <a:ext cx="681747" cy="0"/>
          </a:xfrm>
          <a:prstGeom prst="line">
            <a:avLst/>
          </a:prstGeom>
          <a:ln w="3810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07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026" y="-16233"/>
            <a:ext cx="2815311" cy="68737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190" y="-20259"/>
            <a:ext cx="2798866" cy="68782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405" y="-10705"/>
            <a:ext cx="2827931" cy="68687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6741" y="2765425"/>
            <a:ext cx="1360800" cy="1358900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2294" y="2959551"/>
            <a:ext cx="299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AWARDS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7" name="矩形 6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lum bright="8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8303" y="1441813"/>
            <a:ext cx="595766" cy="7310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>
            <a:lum bright="8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3614" y="1441813"/>
            <a:ext cx="595766" cy="73107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>
            <a:lum bright="8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2555" y="1441813"/>
            <a:ext cx="595766" cy="731078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039071" y="2523876"/>
            <a:ext cx="2260600" cy="2636987"/>
            <a:chOff x="4039071" y="2327836"/>
            <a:chExt cx="2260600" cy="2636987"/>
          </a:xfrm>
        </p:grpSpPr>
        <p:sp>
          <p:nvSpPr>
            <p:cNvPr id="20" name="文本框 19"/>
            <p:cNvSpPr txBox="1"/>
            <p:nvPr/>
          </p:nvSpPr>
          <p:spPr>
            <a:xfrm>
              <a:off x="4039071" y="3270150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64785" y="3660620"/>
              <a:ext cx="2209173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</a:t>
              </a:r>
              <a:endPara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39071" y="2327836"/>
              <a:ext cx="226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42E8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3200" dirty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54381" y="2523876"/>
            <a:ext cx="2260600" cy="2636987"/>
            <a:chOff x="6860637" y="2319585"/>
            <a:chExt cx="2260600" cy="2636987"/>
          </a:xfrm>
        </p:grpSpPr>
        <p:sp>
          <p:nvSpPr>
            <p:cNvPr id="27" name="文本框 26"/>
            <p:cNvSpPr txBox="1"/>
            <p:nvPr/>
          </p:nvSpPr>
          <p:spPr>
            <a:xfrm>
              <a:off x="6860637" y="3261899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86351" y="3652369"/>
              <a:ext cx="2209173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</a:t>
              </a:r>
              <a:endPara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60637" y="2319585"/>
              <a:ext cx="226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42E8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3200" dirty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63323" y="2523876"/>
            <a:ext cx="2260600" cy="2636987"/>
            <a:chOff x="9643978" y="2316482"/>
            <a:chExt cx="2260600" cy="2636987"/>
          </a:xfrm>
        </p:grpSpPr>
        <p:sp>
          <p:nvSpPr>
            <p:cNvPr id="30" name="文本框 29"/>
            <p:cNvSpPr txBox="1"/>
            <p:nvPr/>
          </p:nvSpPr>
          <p:spPr>
            <a:xfrm>
              <a:off x="9643978" y="3258796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669692" y="3649266"/>
              <a:ext cx="2209173" cy="1304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在这里加入描述的内容，在这里加入描述的内容，在这里加入描述的内容，在这里加入描述的内容在这里加入描述的内容</a:t>
              </a:r>
              <a:endPara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43978" y="2316482"/>
              <a:ext cx="226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42E8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3200" dirty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540962" y="2717444"/>
            <a:ext cx="556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86" y="5012439"/>
            <a:ext cx="17003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rgbClr val="42E8CE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11500" b="1" dirty="0">
              <a:solidFill>
                <a:srgbClr val="42E8CE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9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" y="0"/>
            <a:ext cx="12189112" cy="6857999"/>
          </a:xfrm>
          <a:prstGeom prst="rect">
            <a:avLst/>
          </a:prstGeom>
        </p:spPr>
      </p:pic>
      <p:sp>
        <p:nvSpPr>
          <p:cNvPr id="10" name="副标题 2"/>
          <p:cNvSpPr txBox="1">
            <a:spLocks/>
          </p:cNvSpPr>
          <p:nvPr/>
        </p:nvSpPr>
        <p:spPr>
          <a:xfrm>
            <a:off x="1524000" y="3091883"/>
            <a:ext cx="9144000" cy="6895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5721" y="2595109"/>
            <a:ext cx="3920558" cy="1667781"/>
          </a:xfrm>
          <a:prstGeom prst="rect">
            <a:avLst/>
          </a:prstGeom>
          <a:noFill/>
          <a:ln w="571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9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42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" t="132" r="34296" b="367"/>
          <a:stretch/>
        </p:blipFill>
        <p:spPr>
          <a:xfrm>
            <a:off x="0" y="-29029"/>
            <a:ext cx="6819900" cy="688702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-29030"/>
            <a:ext cx="6819900" cy="68870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5275" y="-29030"/>
            <a:ext cx="6816725" cy="688703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1680038" y="2175480"/>
            <a:ext cx="2766350" cy="261242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1522413" y="1885496"/>
            <a:ext cx="3081600" cy="3080206"/>
          </a:xfrm>
          <a:prstGeom prst="rect">
            <a:avLst/>
          </a:prstGeom>
          <a:noFill/>
          <a:ln w="3810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116" y="3864647"/>
            <a:ext cx="1696864" cy="11513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928" y="799781"/>
            <a:ext cx="1696864" cy="11513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8304" y="2843025"/>
            <a:ext cx="1696864" cy="11513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6628" y="4886269"/>
            <a:ext cx="1696864" cy="11513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116" y="1821403"/>
            <a:ext cx="1696864" cy="115130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361772" y="1127269"/>
            <a:ext cx="299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61772" y="2148891"/>
            <a:ext cx="299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Team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61772" y="3170513"/>
            <a:ext cx="299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Awesome Services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61772" y="4192135"/>
            <a:ext cx="299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Financial Statement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1772" y="5213757"/>
            <a:ext cx="299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&amp; Awards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24" name="矩形 23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1923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/>
      <p:bldP spid="9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8721"/>
            <a:ext cx="12204700" cy="6900959"/>
          </a:xfrm>
        </p:spPr>
      </p:pic>
      <p:sp>
        <p:nvSpPr>
          <p:cNvPr id="9" name="矩形 8"/>
          <p:cNvSpPr/>
          <p:nvPr/>
        </p:nvSpPr>
        <p:spPr>
          <a:xfrm rot="2490605">
            <a:off x="-3019103" y="-182992"/>
            <a:ext cx="8138486" cy="741410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5197">
            <a:off x="-2206896" y="-867692"/>
            <a:ext cx="7183540" cy="7515612"/>
          </a:xfrm>
          <a:prstGeom prst="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84444" y="2808513"/>
            <a:ext cx="201395" cy="201304"/>
          </a:xfrm>
          <a:prstGeom prst="rect">
            <a:avLst/>
          </a:prstGeom>
          <a:noFill/>
          <a:ln w="28575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810272" y="3054320"/>
            <a:ext cx="3280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Best</a:t>
            </a:r>
            <a:endParaRPr lang="zh-CN" altLang="en-US" sz="2800" b="1" i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68327" y="3538950"/>
            <a:ext cx="4249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</a:p>
        </p:txBody>
      </p:sp>
    </p:spTree>
    <p:extLst>
      <p:ext uri="{BB962C8B-B14F-4D97-AF65-F5344CB8AC3E}">
        <p14:creationId xmlns:p14="http://schemas.microsoft.com/office/powerpoint/2010/main" val="363599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2E8C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2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815"/>
            <a:ext cx="5410200" cy="688460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8" name="矩形 7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矩形 12"/>
          <p:cNvSpPr/>
          <p:nvPr/>
        </p:nvSpPr>
        <p:spPr>
          <a:xfrm>
            <a:off x="3136900" y="1724819"/>
            <a:ext cx="8356600" cy="4155281"/>
          </a:xfrm>
          <a:prstGeom prst="rect">
            <a:avLst/>
          </a:prstGeom>
          <a:noFill/>
          <a:ln w="3810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8800" y="948799"/>
            <a:ext cx="520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i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us</a:t>
            </a:r>
            <a:endParaRPr lang="zh-CN" altLang="en-US" sz="7200" b="1" i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5000" y="2149128"/>
            <a:ext cx="538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在这里加入描述的内容，在这里加入描述的内容，在这里加入描述的内容，在这里加入描述的内容在这里加入描述的内容，在这里加入描述的内容，在这里加入描述的内容，在这里加入描述的内容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803900" y="3364011"/>
            <a:ext cx="2946400" cy="307777"/>
            <a:chOff x="5803900" y="3364011"/>
            <a:chExt cx="2946400" cy="307777"/>
          </a:xfrm>
        </p:grpSpPr>
        <p:sp>
          <p:nvSpPr>
            <p:cNvPr id="17" name="圆角矩形 16"/>
            <p:cNvSpPr/>
            <p:nvPr/>
          </p:nvSpPr>
          <p:spPr>
            <a:xfrm>
              <a:off x="5803900" y="3378200"/>
              <a:ext cx="571500" cy="279400"/>
            </a:xfrm>
            <a:prstGeom prst="round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auhaus 93" panose="04030905020B02020C02" pitchFamily="82" charset="0"/>
                </a:rPr>
                <a:t>01</a:t>
              </a:r>
              <a:endParaRPr lang="zh-CN" altLang="en-US" dirty="0">
                <a:latin typeface="Bauhaus 93" panose="04030905020B02020C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9700" y="3364011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715000" y="3741524"/>
            <a:ext cx="52578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803900" y="4536617"/>
            <a:ext cx="2946400" cy="307777"/>
            <a:chOff x="5803900" y="4536617"/>
            <a:chExt cx="2946400" cy="307777"/>
          </a:xfrm>
        </p:grpSpPr>
        <p:sp>
          <p:nvSpPr>
            <p:cNvPr id="21" name="圆角矩形 20"/>
            <p:cNvSpPr/>
            <p:nvPr/>
          </p:nvSpPr>
          <p:spPr>
            <a:xfrm>
              <a:off x="5803900" y="4550806"/>
              <a:ext cx="571500" cy="279400"/>
            </a:xfrm>
            <a:prstGeom prst="round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Bauhaus 93" panose="04030905020B02020C02" pitchFamily="82" charset="0"/>
                </a:rPr>
                <a:t>02</a:t>
              </a:r>
              <a:endParaRPr lang="zh-CN" altLang="en-US" dirty="0">
                <a:latin typeface="Bauhaus 93" panose="04030905020B02020C02" pitchFamily="8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89700" y="4536617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715000" y="4914130"/>
            <a:ext cx="52578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085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238" y="1719946"/>
            <a:ext cx="5222874" cy="19701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"/>
            <a:ext cx="12192000" cy="108830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5" name="矩形 4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标题 1"/>
          <p:cNvSpPr txBox="1">
            <a:spLocks/>
          </p:cNvSpPr>
          <p:nvPr/>
        </p:nvSpPr>
        <p:spPr>
          <a:xfrm>
            <a:off x="1535112" y="-30840"/>
            <a:ext cx="9144000" cy="1123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i="1" dirty="0" smtClean="0">
                <a:solidFill>
                  <a:srgbClr val="42E8CE">
                    <a:alpha val="20000"/>
                  </a:srgb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WE ARE THE BEST</a:t>
            </a:r>
            <a:endParaRPr lang="zh-CN" altLang="en-US" sz="7200" i="1" dirty="0">
              <a:solidFill>
                <a:srgbClr val="42E8CE">
                  <a:alpha val="20000"/>
                </a:srgb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9562" y="498477"/>
            <a:ext cx="3952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HISTORY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112" y="4299774"/>
            <a:ext cx="5211762" cy="1970202"/>
          </a:xfrm>
          <a:prstGeom prst="rect">
            <a:avLst/>
          </a:prstGeom>
        </p:spPr>
      </p:pic>
      <p:cxnSp>
        <p:nvCxnSpPr>
          <p:cNvPr id="13" name="直接连接符 12"/>
          <p:cNvCxnSpPr>
            <a:stCxn id="4" idx="2"/>
          </p:cNvCxnSpPr>
          <p:nvPr/>
        </p:nvCxnSpPr>
        <p:spPr>
          <a:xfrm>
            <a:off x="6096000" y="1088305"/>
            <a:ext cx="9427" cy="576969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  <a:effectLst>
            <a:outerShdw sx="1000" sy="1000" algn="ctr" rotWithShape="0">
              <a:schemeClr val="bg1">
                <a:lumMod val="5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845411" y="4170339"/>
            <a:ext cx="4050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August, 2014</a:t>
            </a:r>
          </a:p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81602" y="5124438"/>
            <a:ext cx="1361275" cy="953784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35111" y="5275595"/>
            <a:ext cx="4361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5795" y="1604048"/>
            <a:ext cx="299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August, 2013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4132" y="2558147"/>
            <a:ext cx="1361275" cy="953784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295794" y="2709304"/>
            <a:ext cx="4370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24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0" grpId="0"/>
      <p:bldP spid="22" grpId="0"/>
      <p:bldP spid="23" grpId="0" animBg="1"/>
      <p:bldP spid="24" grpId="0"/>
      <p:bldP spid="16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384" y="1203623"/>
            <a:ext cx="5220897" cy="19526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5135" y="3783291"/>
            <a:ext cx="5221482" cy="198343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845411" y="3656524"/>
            <a:ext cx="4050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August, 2016</a:t>
            </a:r>
          </a:p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5795" y="1090233"/>
            <a:ext cx="299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August, 2015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105427" y="0"/>
            <a:ext cx="0" cy="685800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  <a:effectLst>
            <a:outerShdw sx="1000" sy="1000" algn="ctr" rotWithShape="0">
              <a:schemeClr val="bg1">
                <a:lumMod val="5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644132" y="2044332"/>
            <a:ext cx="1361275" cy="953784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295794" y="2195489"/>
            <a:ext cx="437052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81602" y="4610623"/>
            <a:ext cx="1361275" cy="953784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35111" y="4761780"/>
            <a:ext cx="436109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45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17" grpId="0" animBg="1"/>
      <p:bldP spid="18" grpId="0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53"/>
            <a:ext cx="12192000" cy="687019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5" name="矩形 4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6297" y="1024711"/>
            <a:ext cx="4208978" cy="507129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87126" y="1519219"/>
            <a:ext cx="32510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 CORE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00896" y="1519219"/>
            <a:ext cx="3823487" cy="1015663"/>
          </a:xfrm>
          <a:prstGeom prst="rect">
            <a:avLst/>
          </a:prstGeom>
          <a:noFill/>
          <a:ln w="3810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037944" y="2944370"/>
            <a:ext cx="3280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Einstein</a:t>
            </a:r>
            <a:endParaRPr lang="zh-CN" altLang="en-US" sz="2800" b="1" i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6000" y="4429541"/>
            <a:ext cx="50038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在这里加入描述的内容，在这里加入描述的内容，在这里加入描述的内容，在这里加入描述的内容，在这里加入描述的内容，在这里加入描述的内容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在这里加入描述的内容，在这里加入描述的内容，在这里加入描述的内容，在这里加入描述的内容，在这里加入描述的内容，在这里加入描述的内容</a:t>
            </a:r>
            <a:endParaRPr lang="en-US" altLang="zh-CN" sz="105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08133" y="3036816"/>
            <a:ext cx="4991667" cy="1754326"/>
            <a:chOff x="6108133" y="3036816"/>
            <a:chExt cx="4991667" cy="1754326"/>
          </a:xfrm>
        </p:grpSpPr>
        <p:sp>
          <p:nvSpPr>
            <p:cNvPr id="15" name="文本框 14"/>
            <p:cNvSpPr txBox="1"/>
            <p:nvPr/>
          </p:nvSpPr>
          <p:spPr>
            <a:xfrm>
              <a:off x="6531428" y="3519750"/>
              <a:ext cx="4568372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在这里加入描述的内容，在这里加入描述的内容，在这里加入描述的内容，在这里加入描述的内容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08133" y="3036816"/>
              <a:ext cx="70859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200" dirty="0" smtClean="0">
                  <a:solidFill>
                    <a:schemeClr val="bg2">
                      <a:lumMod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“</a:t>
              </a:r>
              <a:endParaRPr lang="en-US" altLang="zh-CN" sz="7200" dirty="0" smtClean="0">
                <a:solidFill>
                  <a:schemeClr val="bg2">
                    <a:lumMod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678337" y="1523627"/>
            <a:ext cx="556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91018" y="123244"/>
            <a:ext cx="17003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rgbClr val="42E8CE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endParaRPr lang="zh-CN" altLang="en-US" sz="11500" b="1" dirty="0">
              <a:solidFill>
                <a:srgbClr val="42E8CE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84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53"/>
            <a:ext cx="12192000" cy="6870192"/>
          </a:xfrm>
        </p:spPr>
      </p:pic>
      <p:sp>
        <p:nvSpPr>
          <p:cNvPr id="59" name="标题 1"/>
          <p:cNvSpPr txBox="1">
            <a:spLocks/>
          </p:cNvSpPr>
          <p:nvPr/>
        </p:nvSpPr>
        <p:spPr>
          <a:xfrm>
            <a:off x="-1" y="418614"/>
            <a:ext cx="9009773" cy="16015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5000" i="1" dirty="0" smtClean="0">
                <a:solidFill>
                  <a:schemeClr val="bg1">
                    <a:alpha val="20000"/>
                  </a:scheme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CREATIVE</a:t>
            </a:r>
            <a:endParaRPr lang="zh-CN" altLang="en-US" sz="15000" i="1" dirty="0">
              <a:solidFill>
                <a:schemeClr val="bg1">
                  <a:alpha val="20000"/>
                </a:scheme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17" name="矩形 16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组合 59"/>
          <p:cNvGrpSpPr/>
          <p:nvPr/>
        </p:nvGrpSpPr>
        <p:grpSpPr>
          <a:xfrm>
            <a:off x="873125" y="1553026"/>
            <a:ext cx="2079712" cy="2091874"/>
            <a:chOff x="873125" y="1553026"/>
            <a:chExt cx="2079712" cy="209187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3125" y="1553026"/>
              <a:ext cx="2079712" cy="2091874"/>
            </a:xfrm>
            <a:prstGeom prst="rect">
              <a:avLst/>
            </a:prstGeom>
          </p:spPr>
        </p:pic>
        <p:sp>
          <p:nvSpPr>
            <p:cNvPr id="29" name="直角三角形 28"/>
            <p:cNvSpPr/>
            <p:nvPr/>
          </p:nvSpPr>
          <p:spPr>
            <a:xfrm rot="5400000">
              <a:off x="873125" y="1553026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73125" y="3318651"/>
            <a:ext cx="2079712" cy="318992"/>
            <a:chOff x="873125" y="3318651"/>
            <a:chExt cx="2079712" cy="318992"/>
          </a:xfrm>
        </p:grpSpPr>
        <p:sp>
          <p:nvSpPr>
            <p:cNvPr id="32" name="矩形 31"/>
            <p:cNvSpPr/>
            <p:nvPr/>
          </p:nvSpPr>
          <p:spPr>
            <a:xfrm>
              <a:off x="873125" y="3345599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69957" y="3318651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59125" y="1553026"/>
            <a:ext cx="2079712" cy="2091874"/>
            <a:chOff x="3159125" y="1553026"/>
            <a:chExt cx="2079712" cy="209187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9125" y="1553026"/>
              <a:ext cx="2079712" cy="2091874"/>
            </a:xfrm>
            <a:prstGeom prst="rect">
              <a:avLst/>
            </a:prstGeom>
          </p:spPr>
        </p:pic>
        <p:sp>
          <p:nvSpPr>
            <p:cNvPr id="35" name="直角三角形 34"/>
            <p:cNvSpPr/>
            <p:nvPr/>
          </p:nvSpPr>
          <p:spPr>
            <a:xfrm rot="5400000">
              <a:off x="3159125" y="1553026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59125" y="3318651"/>
            <a:ext cx="2079712" cy="318992"/>
            <a:chOff x="3159125" y="3318651"/>
            <a:chExt cx="2079712" cy="318992"/>
          </a:xfrm>
        </p:grpSpPr>
        <p:sp>
          <p:nvSpPr>
            <p:cNvPr id="36" name="矩形 35"/>
            <p:cNvSpPr/>
            <p:nvPr/>
          </p:nvSpPr>
          <p:spPr>
            <a:xfrm>
              <a:off x="3159125" y="3345599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555957" y="3318651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45125" y="1553026"/>
            <a:ext cx="2079712" cy="2091874"/>
            <a:chOff x="5445125" y="1553026"/>
            <a:chExt cx="2079712" cy="209187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45125" y="1553026"/>
              <a:ext cx="2079712" cy="2091874"/>
            </a:xfrm>
            <a:prstGeom prst="rect">
              <a:avLst/>
            </a:prstGeom>
          </p:spPr>
        </p:pic>
        <p:sp>
          <p:nvSpPr>
            <p:cNvPr id="39" name="直角三角形 38"/>
            <p:cNvSpPr/>
            <p:nvPr/>
          </p:nvSpPr>
          <p:spPr>
            <a:xfrm rot="5400000">
              <a:off x="5445125" y="1553026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45125" y="3318651"/>
            <a:ext cx="2079712" cy="318992"/>
            <a:chOff x="5445125" y="3318651"/>
            <a:chExt cx="2079712" cy="318992"/>
          </a:xfrm>
        </p:grpSpPr>
        <p:sp>
          <p:nvSpPr>
            <p:cNvPr id="40" name="矩形 39"/>
            <p:cNvSpPr/>
            <p:nvPr/>
          </p:nvSpPr>
          <p:spPr>
            <a:xfrm>
              <a:off x="5445125" y="3345599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841957" y="3318651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73125" y="3838118"/>
            <a:ext cx="2079712" cy="2091874"/>
            <a:chOff x="873125" y="3838118"/>
            <a:chExt cx="2079712" cy="2091874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3125" y="3838118"/>
              <a:ext cx="2079712" cy="2091874"/>
            </a:xfrm>
            <a:prstGeom prst="rect">
              <a:avLst/>
            </a:prstGeom>
          </p:spPr>
        </p:pic>
        <p:sp>
          <p:nvSpPr>
            <p:cNvPr id="43" name="直角三角形 42"/>
            <p:cNvSpPr/>
            <p:nvPr/>
          </p:nvSpPr>
          <p:spPr>
            <a:xfrm rot="5400000">
              <a:off x="873125" y="3838118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3125" y="5603743"/>
            <a:ext cx="2079712" cy="318992"/>
            <a:chOff x="873125" y="5603743"/>
            <a:chExt cx="2079712" cy="318992"/>
          </a:xfrm>
        </p:grpSpPr>
        <p:sp>
          <p:nvSpPr>
            <p:cNvPr id="44" name="矩形 43"/>
            <p:cNvSpPr/>
            <p:nvPr/>
          </p:nvSpPr>
          <p:spPr>
            <a:xfrm>
              <a:off x="873125" y="5630691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69957" y="5603743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59125" y="3838118"/>
            <a:ext cx="2079712" cy="2091874"/>
            <a:chOff x="3159125" y="3838118"/>
            <a:chExt cx="2079712" cy="2091874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9125" y="3838118"/>
              <a:ext cx="2079712" cy="2091874"/>
            </a:xfrm>
            <a:prstGeom prst="rect">
              <a:avLst/>
            </a:prstGeom>
          </p:spPr>
        </p:pic>
        <p:sp>
          <p:nvSpPr>
            <p:cNvPr id="47" name="直角三角形 46"/>
            <p:cNvSpPr/>
            <p:nvPr/>
          </p:nvSpPr>
          <p:spPr>
            <a:xfrm rot="5400000">
              <a:off x="3159125" y="3838118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59125" y="5603743"/>
            <a:ext cx="2079712" cy="318992"/>
            <a:chOff x="3159125" y="5603743"/>
            <a:chExt cx="2079712" cy="318992"/>
          </a:xfrm>
        </p:grpSpPr>
        <p:sp>
          <p:nvSpPr>
            <p:cNvPr id="48" name="矩形 47"/>
            <p:cNvSpPr/>
            <p:nvPr/>
          </p:nvSpPr>
          <p:spPr>
            <a:xfrm>
              <a:off x="3159125" y="5630691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555957" y="5603743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445125" y="3838118"/>
            <a:ext cx="2079712" cy="2091874"/>
            <a:chOff x="5445125" y="3838118"/>
            <a:chExt cx="2079712" cy="2091874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45125" y="3838118"/>
              <a:ext cx="2079712" cy="2091874"/>
            </a:xfrm>
            <a:prstGeom prst="rect">
              <a:avLst/>
            </a:prstGeom>
          </p:spPr>
        </p:pic>
        <p:sp>
          <p:nvSpPr>
            <p:cNvPr id="51" name="直角三角形 50"/>
            <p:cNvSpPr/>
            <p:nvPr/>
          </p:nvSpPr>
          <p:spPr>
            <a:xfrm rot="5400000">
              <a:off x="5445125" y="3838118"/>
              <a:ext cx="209777" cy="209777"/>
            </a:xfrm>
            <a:prstGeom prst="rtTriangle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445125" y="5603743"/>
            <a:ext cx="2079712" cy="318992"/>
            <a:chOff x="5445125" y="5603743"/>
            <a:chExt cx="2079712" cy="318992"/>
          </a:xfrm>
        </p:grpSpPr>
        <p:sp>
          <p:nvSpPr>
            <p:cNvPr id="52" name="矩形 51"/>
            <p:cNvSpPr/>
            <p:nvPr/>
          </p:nvSpPr>
          <p:spPr>
            <a:xfrm>
              <a:off x="5445125" y="5630691"/>
              <a:ext cx="2079712" cy="292044"/>
            </a:xfrm>
            <a:prstGeom prst="rect">
              <a:avLst/>
            </a:prstGeom>
            <a:solidFill>
              <a:srgbClr val="42E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841957" y="5603743"/>
              <a:ext cx="1682880" cy="306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8817641" y="1718776"/>
            <a:ext cx="1823328" cy="813757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8123194" y="1553026"/>
            <a:ext cx="299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123194" y="2930525"/>
            <a:ext cx="30934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213725" y="4223652"/>
            <a:ext cx="681747" cy="0"/>
          </a:xfrm>
          <a:prstGeom prst="line">
            <a:avLst/>
          </a:prstGeom>
          <a:ln w="3810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43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4" grpId="0" animBg="1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0" y="-27274"/>
            <a:ext cx="6096000" cy="6885274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0" y="4064732"/>
            <a:ext cx="9009773" cy="16015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2500" i="1" dirty="0" smtClean="0">
                <a:solidFill>
                  <a:schemeClr val="bg1">
                    <a:alpha val="20000"/>
                  </a:schemeClr>
                </a:solidFill>
                <a:latin typeface="Shunpu" panose="02000609000000000000" pitchFamily="49" charset="-128"/>
                <a:ea typeface="Shunpu" panose="02000609000000000000" pitchFamily="49" charset="-128"/>
              </a:rPr>
              <a:t>AWESOME</a:t>
            </a:r>
            <a:r>
              <a:rPr lang="en-US" altLang="zh-CN" sz="8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2500" i="1" dirty="0">
              <a:solidFill>
                <a:schemeClr val="bg1">
                  <a:alpha val="20000"/>
                </a:schemeClr>
              </a:solidFill>
              <a:latin typeface="Shunpu" panose="02000609000000000000" pitchFamily="49" charset="-128"/>
              <a:ea typeface="Shunpu" panose="02000609000000000000" pitchFamily="49" charset="-128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0200" y="257175"/>
            <a:ext cx="11468100" cy="542925"/>
            <a:chOff x="330200" y="257175"/>
            <a:chExt cx="11468100" cy="542925"/>
          </a:xfrm>
        </p:grpSpPr>
        <p:sp>
          <p:nvSpPr>
            <p:cNvPr id="6" name="矩形 5"/>
            <p:cNvSpPr/>
            <p:nvPr/>
          </p:nvSpPr>
          <p:spPr>
            <a:xfrm>
              <a:off x="330200" y="257175"/>
              <a:ext cx="542925" cy="542925"/>
            </a:xfrm>
            <a:prstGeom prst="rect">
              <a:avLst/>
            </a:prstGeom>
            <a:solidFill>
              <a:srgbClr val="42E8CE"/>
            </a:solidFill>
            <a:ln>
              <a:solidFill>
                <a:srgbClr val="42E8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Bauhaus 93" panose="04030905020B02020C02" pitchFamily="82" charset="0"/>
                  <a:ea typeface="微软雅黑" panose="020B0503020204020204" pitchFamily="34" charset="-122"/>
                </a:rPr>
                <a:t>here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493500" y="257175"/>
              <a:ext cx="304800" cy="203200"/>
              <a:chOff x="11379200" y="257175"/>
              <a:chExt cx="304800" cy="20320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1379200" y="2571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379200" y="3587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1379200" y="460375"/>
                <a:ext cx="304800" cy="0"/>
              </a:xfrm>
              <a:prstGeom prst="line">
                <a:avLst/>
              </a:prstGeom>
              <a:ln w="19050">
                <a:solidFill>
                  <a:srgbClr val="42E8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/>
          <p:cNvSpPr/>
          <p:nvPr/>
        </p:nvSpPr>
        <p:spPr>
          <a:xfrm>
            <a:off x="1554872" y="1839119"/>
            <a:ext cx="1823328" cy="813757"/>
          </a:xfrm>
          <a:prstGeom prst="rect">
            <a:avLst/>
          </a:prstGeom>
          <a:noFill/>
          <a:ln w="19050">
            <a:solidFill>
              <a:srgbClr val="42E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60425" y="1673369"/>
            <a:ext cx="299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2E8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SERVICES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7814" y="2954944"/>
            <a:ext cx="35617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在这里加入描述的内容，在这里加入描述的内容，在这里加入描述的内容，在这里加入描述的内容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987425" y="4838700"/>
            <a:ext cx="681747" cy="0"/>
          </a:xfrm>
          <a:prstGeom prst="line">
            <a:avLst/>
          </a:prstGeom>
          <a:ln w="3810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5275" y="1461310"/>
            <a:ext cx="6118226" cy="4345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341"/>
          <a:stretch/>
        </p:blipFill>
        <p:spPr>
          <a:xfrm>
            <a:off x="5820593" y="3323983"/>
            <a:ext cx="622863" cy="6547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805"/>
          <a:stretch/>
        </p:blipFill>
        <p:spPr>
          <a:xfrm>
            <a:off x="5880996" y="4657940"/>
            <a:ext cx="549747" cy="55028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259" r="35108"/>
          <a:stretch/>
        </p:blipFill>
        <p:spPr>
          <a:xfrm>
            <a:off x="5835689" y="2014046"/>
            <a:ext cx="614117" cy="588441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6651625" y="1846556"/>
            <a:ext cx="0" cy="975726"/>
          </a:xfrm>
          <a:prstGeom prst="line">
            <a:avLst/>
          </a:prstGeom>
          <a:ln w="1905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648450" y="3151448"/>
            <a:ext cx="0" cy="975726"/>
          </a:xfrm>
          <a:prstGeom prst="line">
            <a:avLst/>
          </a:prstGeom>
          <a:ln w="1905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51625" y="4443641"/>
            <a:ext cx="0" cy="975726"/>
          </a:xfrm>
          <a:prstGeom prst="line">
            <a:avLst/>
          </a:prstGeom>
          <a:ln w="19050">
            <a:solidFill>
              <a:srgbClr val="42E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841247" y="1854988"/>
            <a:ext cx="4258553" cy="954594"/>
            <a:chOff x="6841247" y="1854988"/>
            <a:chExt cx="4258553" cy="954594"/>
          </a:xfrm>
        </p:grpSpPr>
        <p:sp>
          <p:nvSpPr>
            <p:cNvPr id="28" name="文本框 27"/>
            <p:cNvSpPr txBox="1"/>
            <p:nvPr/>
          </p:nvSpPr>
          <p:spPr>
            <a:xfrm>
              <a:off x="6841247" y="1854988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41247" y="2232501"/>
              <a:ext cx="4258553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41247" y="3155902"/>
            <a:ext cx="4258553" cy="954594"/>
            <a:chOff x="6841247" y="3155902"/>
            <a:chExt cx="4258553" cy="954594"/>
          </a:xfrm>
        </p:grpSpPr>
        <p:sp>
          <p:nvSpPr>
            <p:cNvPr id="30" name="文本框 29"/>
            <p:cNvSpPr txBox="1"/>
            <p:nvPr/>
          </p:nvSpPr>
          <p:spPr>
            <a:xfrm>
              <a:off x="6841247" y="315590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41247" y="3533415"/>
              <a:ext cx="4258553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41247" y="4464342"/>
            <a:ext cx="4258553" cy="954594"/>
            <a:chOff x="6841247" y="4464342"/>
            <a:chExt cx="4258553" cy="954594"/>
          </a:xfrm>
        </p:grpSpPr>
        <p:sp>
          <p:nvSpPr>
            <p:cNvPr id="32" name="文本框 31"/>
            <p:cNvSpPr txBox="1"/>
            <p:nvPr/>
          </p:nvSpPr>
          <p:spPr>
            <a:xfrm>
              <a:off x="6841247" y="4464342"/>
              <a:ext cx="2260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41247" y="4841855"/>
              <a:ext cx="4258553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在这里加入描述的内容，在这里加入描述的内容，在这里加入描述的内容</a:t>
              </a:r>
              <a:r>
                <a:rPr lang="zh-CN" altLang="en-US" sz="105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5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在这里加入描述的内容，在这里加入描述的内容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3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/>
      <p:bldP spid="12" grpId="0" animBg="1"/>
      <p:bldP spid="11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2910</Words>
  <Application>Microsoft Office PowerPoint</Application>
  <PresentationFormat>宽屏</PresentationFormat>
  <Paragraphs>182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 Unicode MS</vt:lpstr>
      <vt:lpstr>Meiryo</vt:lpstr>
      <vt:lpstr>Microsoft JhengHei UI Light</vt:lpstr>
      <vt:lpstr>Shunpu</vt:lpstr>
      <vt:lpstr>宋体</vt:lpstr>
      <vt:lpstr>微软雅黑</vt:lpstr>
      <vt:lpstr>Arial</vt:lpstr>
      <vt:lpstr>Bauhaus 93</vt:lpstr>
      <vt:lpstr>Calibri</vt:lpstr>
      <vt:lpstr>Calibri Light</vt:lpstr>
      <vt:lpstr>Office 主题</vt:lpstr>
      <vt:lpstr>Office Theme</vt:lpstr>
      <vt:lpstr>2015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/>
  <cp:keywords>http://www.ypppt.com/</cp:keywords>
  <dc:description>http://www.ypppt.com/</dc:description>
  <cp:lastModifiedBy>优品PPT</cp:lastModifiedBy>
  <cp:revision>81</cp:revision>
  <dcterms:created xsi:type="dcterms:W3CDTF">2016-06-30T03:17:49Z</dcterms:created>
  <dcterms:modified xsi:type="dcterms:W3CDTF">2018-05-24T05:19:44Z</dcterms:modified>
</cp:coreProperties>
</file>