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3"/>
  </p:notesMasterIdLst>
  <p:sldIdLst>
    <p:sldId id="256" r:id="rId3"/>
    <p:sldId id="257" r:id="rId4"/>
    <p:sldId id="263" r:id="rId5"/>
    <p:sldId id="261" r:id="rId6"/>
    <p:sldId id="258" r:id="rId7"/>
    <p:sldId id="264" r:id="rId8"/>
    <p:sldId id="259" r:id="rId9"/>
    <p:sldId id="260" r:id="rId10"/>
    <p:sldId id="265" r:id="rId11"/>
    <p:sldId id="266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7057"/>
    <a:srgbClr val="A3D0E5"/>
    <a:srgbClr val="71A595"/>
    <a:srgbClr val="7D6553"/>
    <a:srgbClr val="0D182E"/>
    <a:srgbClr val="4173B7"/>
    <a:srgbClr val="55636F"/>
    <a:srgbClr val="F4E8CB"/>
    <a:srgbClr val="CEE6D0"/>
    <a:srgbClr val="1547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37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F:\&#22823;&#35745;&#21010;&#27169;&#26495;\PPT&#22270;&#34920;&#20043;&#36947;\PPT&#22270;&#34920;&#20043;&#36947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Sheet1!$I$23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c:spPr>
          </c:dPt>
          <c:cat>
            <c:strRef>
              <c:f>Sheet1!$H$24:$H$27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Sheet1!$I$24:$I$27</c:f>
              <c:numCache>
                <c:formatCode>General</c:formatCode>
                <c:ptCount val="4"/>
                <c:pt idx="0">
                  <c:v>2</c:v>
                </c:pt>
                <c:pt idx="1">
                  <c:v>3</c:v>
                </c:pt>
                <c:pt idx="2">
                  <c:v>4</c:v>
                </c:pt>
                <c:pt idx="3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1"/>
        <c:overlap val="-27"/>
        <c:axId val="226541840"/>
        <c:axId val="226542400"/>
      </c:barChart>
      <c:catAx>
        <c:axId val="226541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6542400"/>
        <c:crosses val="autoZero"/>
        <c:auto val="1"/>
        <c:lblAlgn val="ctr"/>
        <c:lblOffset val="100"/>
        <c:noMultiLvlLbl val="0"/>
      </c:catAx>
      <c:valAx>
        <c:axId val="2265424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26541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497E9F-5F23-4643-92BD-852442207DD9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F95A78-6181-40EF-B902-80C2DEDA12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6050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F95A78-6181-40EF-B902-80C2DEDA128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4955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23140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00E51-8A06-492F-AF81-201C36A7166E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D88AE-6797-4B99-B476-07745FF9E6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03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00E51-8A06-492F-AF81-201C36A7166E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D88AE-6797-4B99-B476-07745FF9E6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20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00E51-8A06-492F-AF81-201C36A7166E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D88AE-6797-4B99-B476-07745FF9E6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581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13264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65501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8458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2206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32283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6451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866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3930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00E51-8A06-492F-AF81-201C36A7166E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D88AE-6797-4B99-B476-07745FF9E6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33836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606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5896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2359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00E51-8A06-492F-AF81-201C36A7166E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D88AE-6797-4B99-B476-07745FF9E6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472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00E51-8A06-492F-AF81-201C36A7166E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D88AE-6797-4B99-B476-07745FF9E6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730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00E51-8A06-492F-AF81-201C36A7166E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D88AE-6797-4B99-B476-07745FF9E6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16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00E51-8A06-492F-AF81-201C36A7166E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D88AE-6797-4B99-B476-07745FF9E6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7621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00E51-8A06-492F-AF81-201C36A7166E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D88AE-6797-4B99-B476-07745FF9E6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255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00E51-8A06-492F-AF81-201C36A7166E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D88AE-6797-4B99-B476-07745FF9E6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061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00E51-8A06-492F-AF81-201C36A7166E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D88AE-6797-4B99-B476-07745FF9E6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231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00E51-8A06-492F-AF81-201C36A7166E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ED88AE-6797-4B99-B476-07745FF9E6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5602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0779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29652" y="0"/>
            <a:ext cx="5284795" cy="369996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6216" y="1219099"/>
            <a:ext cx="5863867" cy="496173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47309" y="1780147"/>
            <a:ext cx="308770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Impact" panose="020B0806030902050204" pitchFamily="34" charset="0"/>
              </a:rPr>
              <a:t>FOOTBALL</a:t>
            </a:r>
            <a:endParaRPr lang="zh-CN" altLang="en-US" sz="6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62420" y="2655205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足</a:t>
            </a:r>
            <a:r>
              <a:rPr lang="zh-CN" altLang="en-US" sz="54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球</a:t>
            </a:r>
            <a:r>
              <a:rPr lang="zh-CN" altLang="en-US" sz="54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主</a:t>
            </a:r>
            <a:r>
              <a:rPr lang="zh-CN" altLang="en-US" sz="54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题</a:t>
            </a:r>
            <a:endParaRPr lang="zh-CN" altLang="en-US" sz="54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217787" y="4151376"/>
            <a:ext cx="2644971" cy="347472"/>
            <a:chOff x="1217787" y="4151376"/>
            <a:chExt cx="2644971" cy="347472"/>
          </a:xfrm>
        </p:grpSpPr>
        <p:sp>
          <p:nvSpPr>
            <p:cNvPr id="3" name="矩形 2"/>
            <p:cNvSpPr/>
            <p:nvPr/>
          </p:nvSpPr>
          <p:spPr>
            <a:xfrm>
              <a:off x="1217787" y="4151376"/>
              <a:ext cx="2644971" cy="347472"/>
            </a:xfrm>
            <a:prstGeom prst="rect">
              <a:avLst/>
            </a:prstGeom>
            <a:noFill/>
            <a:ln>
              <a:solidFill>
                <a:srgbClr val="C9AA5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372718" y="4151376"/>
              <a:ext cx="238078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C9AA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神奇小</a:t>
              </a:r>
              <a:r>
                <a:rPr lang="zh-CN" altLang="en-US" sz="1600" dirty="0" smtClean="0">
                  <a:solidFill>
                    <a:srgbClr val="C9AA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喵    </a:t>
              </a:r>
              <a:r>
                <a:rPr lang="en-US" altLang="zh-CN" sz="1200" dirty="0" smtClean="0">
                  <a:solidFill>
                    <a:srgbClr val="C9AA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|</a:t>
              </a:r>
              <a:r>
                <a:rPr lang="zh-CN" altLang="en-US" sz="1200" dirty="0" smtClean="0">
                  <a:solidFill>
                    <a:srgbClr val="C9AA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</a:t>
              </a:r>
              <a:r>
                <a:rPr lang="zh-CN" altLang="en-US" sz="1600" dirty="0" smtClean="0">
                  <a:solidFill>
                    <a:srgbClr val="C9AA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练习作品</a:t>
              </a:r>
              <a:endParaRPr lang="zh-CN" altLang="en-US" sz="1600" dirty="0">
                <a:solidFill>
                  <a:srgbClr val="C9AA5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25906" y="342900"/>
            <a:ext cx="1128098" cy="1128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927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528200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38100"/>
            <a:ext cx="12192000" cy="68961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0" y="-38100"/>
            <a:ext cx="12192000" cy="6896100"/>
          </a:xfrm>
          <a:prstGeom prst="rect">
            <a:avLst/>
          </a:prstGeom>
          <a:solidFill>
            <a:schemeClr val="tx1">
              <a:lumMod val="95000"/>
              <a:lumOff val="5000"/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4864608" y="-38100"/>
            <a:ext cx="7327392" cy="6896100"/>
          </a:xfrm>
          <a:prstGeom prst="rect">
            <a:avLst/>
          </a:prstGeom>
          <a:solidFill>
            <a:schemeClr val="tx1">
              <a:lumMod val="95000"/>
              <a:lumOff val="5000"/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4878" y="855864"/>
            <a:ext cx="2721142" cy="5640186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937405" y="830252"/>
            <a:ext cx="26228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Impact" panose="020B0806030902050204" pitchFamily="34" charset="0"/>
                <a:ea typeface="造字工房版黑（非商用）常规体" pitchFamily="50" charset="-122"/>
              </a:rPr>
              <a:t>CONTENT</a:t>
            </a:r>
            <a:endParaRPr lang="zh-CN" altLang="en-US" sz="5400" dirty="0">
              <a:solidFill>
                <a:schemeClr val="bg1"/>
              </a:solidFill>
              <a:latin typeface="Impact" panose="020B0806030902050204" pitchFamily="34" charset="0"/>
              <a:ea typeface="造字工房版黑（非商用）常规体" pitchFamily="50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4484" y="2388794"/>
            <a:ext cx="691582" cy="856722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078026" y="2478602"/>
            <a:ext cx="5277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4484" y="3833356"/>
            <a:ext cx="691582" cy="856722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078026" y="3931944"/>
            <a:ext cx="4988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4484" y="5376974"/>
            <a:ext cx="691582" cy="856722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078026" y="5466782"/>
            <a:ext cx="4988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37405" y="2300544"/>
            <a:ext cx="281352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Arial" panose="020B0604020202020204" pitchFamily="34" charset="0"/>
                <a:ea typeface="造字工房版黑（非商用）常规体" pitchFamily="50" charset="-122"/>
                <a:cs typeface="Arial" panose="020B0604020202020204" pitchFamily="34" charset="0"/>
              </a:rPr>
              <a:t>Title one</a:t>
            </a:r>
            <a:endParaRPr lang="zh-CN" altLang="en-US" sz="5400" dirty="0">
              <a:solidFill>
                <a:schemeClr val="bg1"/>
              </a:solidFill>
              <a:latin typeface="Arial" panose="020B0604020202020204" pitchFamily="34" charset="0"/>
              <a:ea typeface="造字工房版黑（非商用）常规体" pitchFamily="50" charset="-122"/>
              <a:cs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937405" y="3823209"/>
            <a:ext cx="273658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Arial" panose="020B0604020202020204" pitchFamily="34" charset="0"/>
                <a:ea typeface="造字工房版黑（非商用）常规体" pitchFamily="50" charset="-122"/>
                <a:cs typeface="Arial" panose="020B0604020202020204" pitchFamily="34" charset="0"/>
              </a:rPr>
              <a:t>Title two</a:t>
            </a:r>
            <a:endParaRPr lang="zh-CN" altLang="en-US" sz="5400" dirty="0">
              <a:solidFill>
                <a:schemeClr val="bg1"/>
              </a:solidFill>
              <a:latin typeface="Arial" panose="020B0604020202020204" pitchFamily="34" charset="0"/>
              <a:ea typeface="造字工房版黑（非商用）常规体" pitchFamily="50" charset="-122"/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937405" y="5345874"/>
            <a:ext cx="323672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Arial" panose="020B0604020202020204" pitchFamily="34" charset="0"/>
                <a:ea typeface="造字工房版黑（非商用）常规体" pitchFamily="50" charset="-122"/>
                <a:cs typeface="Arial" panose="020B0604020202020204" pitchFamily="34" charset="0"/>
              </a:rPr>
              <a:t>Title three</a:t>
            </a:r>
            <a:endParaRPr lang="zh-CN" altLang="en-US" sz="5400" dirty="0">
              <a:solidFill>
                <a:schemeClr val="bg1"/>
              </a:solidFill>
              <a:latin typeface="Arial" panose="020B0604020202020204" pitchFamily="34" charset="0"/>
              <a:ea typeface="造字工房版黑（非商用）常规体" pitchFamily="50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1121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622" y="0"/>
            <a:ext cx="12310872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27055" y="1057275"/>
            <a:ext cx="351250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C47057"/>
                </a:solidFill>
                <a:latin typeface="Impact" panose="020B0806030902050204" pitchFamily="34" charset="0"/>
              </a:rPr>
              <a:t>ADD </a:t>
            </a:r>
            <a:r>
              <a:rPr lang="en-US" altLang="zh-CN" sz="6000" dirty="0" smtClean="0">
                <a:solidFill>
                  <a:srgbClr val="C47057"/>
                </a:solidFill>
                <a:latin typeface="Impact" panose="020B0806030902050204" pitchFamily="34" charset="0"/>
              </a:rPr>
              <a:t>  </a:t>
            </a:r>
            <a:r>
              <a:rPr lang="en-US" altLang="zh-CN" sz="6000" dirty="0">
                <a:solidFill>
                  <a:srgbClr val="C47057"/>
                </a:solidFill>
                <a:latin typeface="Impact" panose="020B0806030902050204" pitchFamily="34" charset="0"/>
              </a:rPr>
              <a:t>TITLE </a:t>
            </a:r>
            <a:endParaRPr lang="zh-CN" altLang="en-US" sz="6000" dirty="0">
              <a:solidFill>
                <a:srgbClr val="C47057"/>
              </a:solidFill>
              <a:latin typeface="Impact" panose="020B080603090205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90042" y="5884230"/>
            <a:ext cx="34222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ADD YOUR TEXT ADD </a:t>
            </a:r>
            <a:r>
              <a:rPr lang="en-US" altLang="zh-CN" dirty="0">
                <a:solidFill>
                  <a:schemeClr val="bg1"/>
                </a:solidFill>
              </a:rPr>
              <a:t>YOUR TEXT </a:t>
            </a:r>
            <a:r>
              <a:rPr lang="en-US" altLang="zh-CN" dirty="0" smtClean="0">
                <a:solidFill>
                  <a:schemeClr val="bg1"/>
                </a:solidFill>
              </a:rPr>
              <a:t> .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aphicFrame>
        <p:nvGraphicFramePr>
          <p:cNvPr id="7" name="图表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11713934"/>
              </p:ext>
            </p:extLst>
          </p:nvPr>
        </p:nvGraphicFramePr>
        <p:xfrm>
          <a:off x="1090042" y="2457450"/>
          <a:ext cx="3749513" cy="3074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8" name="直接连接符 7"/>
          <p:cNvCxnSpPr/>
          <p:nvPr/>
        </p:nvCxnSpPr>
        <p:spPr>
          <a:xfrm>
            <a:off x="1106568" y="5649123"/>
            <a:ext cx="3596258" cy="0"/>
          </a:xfrm>
          <a:prstGeom prst="line">
            <a:avLst/>
          </a:prstGeom>
          <a:ln w="38100">
            <a:solidFill>
              <a:srgbClr val="5B5D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5668" y="609600"/>
            <a:ext cx="3886949" cy="624840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-1510128" y="-1350642"/>
            <a:ext cx="2705100" cy="2705100"/>
            <a:chOff x="-1435195" y="-1190625"/>
            <a:chExt cx="2705100" cy="2705100"/>
          </a:xfrm>
        </p:grpSpPr>
        <p:sp>
          <p:nvSpPr>
            <p:cNvPr id="11" name="椭圆 10"/>
            <p:cNvSpPr/>
            <p:nvPr/>
          </p:nvSpPr>
          <p:spPr>
            <a:xfrm>
              <a:off x="-1174940" y="-930370"/>
              <a:ext cx="2184590" cy="2184590"/>
            </a:xfrm>
            <a:prstGeom prst="ellipse">
              <a:avLst/>
            </a:prstGeom>
            <a:solidFill>
              <a:srgbClr val="C470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-1435195" y="-1190625"/>
              <a:ext cx="2705100" cy="2705100"/>
            </a:xfrm>
            <a:prstGeom prst="ellipse">
              <a:avLst/>
            </a:prstGeom>
            <a:noFill/>
            <a:ln>
              <a:solidFill>
                <a:srgbClr val="C47057">
                  <a:alpha val="42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2171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838452" y="-2495548"/>
            <a:ext cx="6515099" cy="1219199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9038"/>
          <a:stretch/>
        </p:blipFill>
        <p:spPr>
          <a:xfrm>
            <a:off x="-14609" y="-28575"/>
            <a:ext cx="12216133" cy="61547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034780" y="1164033"/>
            <a:ext cx="539022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Impact" panose="020B0806030902050204" pitchFamily="34" charset="0"/>
              </a:rPr>
              <a:t>ADD  TITLE </a:t>
            </a:r>
            <a:endParaRPr lang="zh-CN" altLang="en-US" sz="5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18728" y="4368846"/>
            <a:ext cx="1266550" cy="1266550"/>
            <a:chOff x="4591325" y="331400"/>
            <a:chExt cx="2226831" cy="2226831"/>
          </a:xfrm>
        </p:grpSpPr>
        <p:sp>
          <p:nvSpPr>
            <p:cNvPr id="7" name="椭圆 6"/>
            <p:cNvSpPr/>
            <p:nvPr/>
          </p:nvSpPr>
          <p:spPr>
            <a:xfrm rot="4028894">
              <a:off x="4591325" y="331400"/>
              <a:ext cx="2226831" cy="2226831"/>
            </a:xfrm>
            <a:prstGeom prst="ellipse">
              <a:avLst/>
            </a:prstGeom>
            <a:noFill/>
            <a:ln w="38100">
              <a:solidFill>
                <a:schemeClr val="bg1"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5137150" y="814388"/>
              <a:ext cx="1304926" cy="1155700"/>
              <a:chOff x="5137150" y="814388"/>
              <a:chExt cx="1304926" cy="1155700"/>
            </a:xfrm>
            <a:solidFill>
              <a:schemeClr val="bg1">
                <a:lumMod val="50000"/>
              </a:schemeClr>
            </a:solidFill>
          </p:grpSpPr>
          <p:sp>
            <p:nvSpPr>
              <p:cNvPr id="9" name="Freeform 5"/>
              <p:cNvSpPr>
                <a:spLocks noEditPoints="1"/>
              </p:cNvSpPr>
              <p:nvPr/>
            </p:nvSpPr>
            <p:spPr bwMode="auto">
              <a:xfrm>
                <a:off x="5137150" y="814388"/>
                <a:ext cx="900113" cy="1155700"/>
              </a:xfrm>
              <a:custGeom>
                <a:avLst/>
                <a:gdLst>
                  <a:gd name="T0" fmla="*/ 182 w 364"/>
                  <a:gd name="T1" fmla="*/ 205 h 467"/>
                  <a:gd name="T2" fmla="*/ 0 w 364"/>
                  <a:gd name="T3" fmla="*/ 454 h 467"/>
                  <a:gd name="T4" fmla="*/ 1 w 364"/>
                  <a:gd name="T5" fmla="*/ 467 h 467"/>
                  <a:gd name="T6" fmla="*/ 364 w 364"/>
                  <a:gd name="T7" fmla="*/ 467 h 467"/>
                  <a:gd name="T8" fmla="*/ 364 w 364"/>
                  <a:gd name="T9" fmla="*/ 454 h 467"/>
                  <a:gd name="T10" fmla="*/ 182 w 364"/>
                  <a:gd name="T11" fmla="*/ 205 h 467"/>
                  <a:gd name="T12" fmla="*/ 184 w 364"/>
                  <a:gd name="T13" fmla="*/ 179 h 467"/>
                  <a:gd name="T14" fmla="*/ 276 w 364"/>
                  <a:gd name="T15" fmla="*/ 89 h 467"/>
                  <a:gd name="T16" fmla="*/ 184 w 364"/>
                  <a:gd name="T17" fmla="*/ 0 h 467"/>
                  <a:gd name="T18" fmla="*/ 92 w 364"/>
                  <a:gd name="T19" fmla="*/ 89 h 467"/>
                  <a:gd name="T20" fmla="*/ 184 w 364"/>
                  <a:gd name="T21" fmla="*/ 179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4" h="467">
                    <a:moveTo>
                      <a:pt x="182" y="205"/>
                    </a:moveTo>
                    <a:cubicBezTo>
                      <a:pt x="82" y="205"/>
                      <a:pt x="0" y="316"/>
                      <a:pt x="0" y="454"/>
                    </a:cubicBezTo>
                    <a:cubicBezTo>
                      <a:pt x="0" y="458"/>
                      <a:pt x="0" y="463"/>
                      <a:pt x="1" y="467"/>
                    </a:cubicBezTo>
                    <a:cubicBezTo>
                      <a:pt x="364" y="467"/>
                      <a:pt x="364" y="467"/>
                      <a:pt x="364" y="467"/>
                    </a:cubicBezTo>
                    <a:cubicBezTo>
                      <a:pt x="364" y="463"/>
                      <a:pt x="364" y="458"/>
                      <a:pt x="364" y="454"/>
                    </a:cubicBezTo>
                    <a:cubicBezTo>
                      <a:pt x="364" y="316"/>
                      <a:pt x="283" y="205"/>
                      <a:pt x="182" y="205"/>
                    </a:cubicBezTo>
                    <a:close/>
                    <a:moveTo>
                      <a:pt x="184" y="179"/>
                    </a:moveTo>
                    <a:cubicBezTo>
                      <a:pt x="235" y="179"/>
                      <a:pt x="276" y="139"/>
                      <a:pt x="276" y="89"/>
                    </a:cubicBezTo>
                    <a:cubicBezTo>
                      <a:pt x="276" y="40"/>
                      <a:pt x="235" y="0"/>
                      <a:pt x="184" y="0"/>
                    </a:cubicBezTo>
                    <a:cubicBezTo>
                      <a:pt x="133" y="0"/>
                      <a:pt x="92" y="40"/>
                      <a:pt x="92" y="89"/>
                    </a:cubicBezTo>
                    <a:cubicBezTo>
                      <a:pt x="92" y="139"/>
                      <a:pt x="133" y="179"/>
                      <a:pt x="184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" name="Freeform 6"/>
              <p:cNvSpPr>
                <a:spLocks noEditPoints="1"/>
              </p:cNvSpPr>
              <p:nvPr/>
            </p:nvSpPr>
            <p:spPr bwMode="auto">
              <a:xfrm>
                <a:off x="5992813" y="1198563"/>
                <a:ext cx="449263" cy="771525"/>
              </a:xfrm>
              <a:custGeom>
                <a:avLst/>
                <a:gdLst>
                  <a:gd name="T0" fmla="*/ 71 w 182"/>
                  <a:gd name="T1" fmla="*/ 299 h 312"/>
                  <a:gd name="T2" fmla="*/ 71 w 182"/>
                  <a:gd name="T3" fmla="*/ 312 h 312"/>
                  <a:gd name="T4" fmla="*/ 182 w 182"/>
                  <a:gd name="T5" fmla="*/ 312 h 312"/>
                  <a:gd name="T6" fmla="*/ 182 w 182"/>
                  <a:gd name="T7" fmla="*/ 303 h 312"/>
                  <a:gd name="T8" fmla="*/ 60 w 182"/>
                  <a:gd name="T9" fmla="*/ 137 h 312"/>
                  <a:gd name="T10" fmla="*/ 35 w 182"/>
                  <a:gd name="T11" fmla="*/ 141 h 312"/>
                  <a:gd name="T12" fmla="*/ 71 w 182"/>
                  <a:gd name="T13" fmla="*/ 299 h 312"/>
                  <a:gd name="T14" fmla="*/ 123 w 182"/>
                  <a:gd name="T15" fmla="*/ 60 h 312"/>
                  <a:gd name="T16" fmla="*/ 61 w 182"/>
                  <a:gd name="T17" fmla="*/ 0 h 312"/>
                  <a:gd name="T18" fmla="*/ 0 w 182"/>
                  <a:gd name="T19" fmla="*/ 60 h 312"/>
                  <a:gd name="T20" fmla="*/ 61 w 182"/>
                  <a:gd name="T21" fmla="*/ 120 h 312"/>
                  <a:gd name="T22" fmla="*/ 123 w 182"/>
                  <a:gd name="T23" fmla="*/ 6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2" h="312">
                    <a:moveTo>
                      <a:pt x="71" y="299"/>
                    </a:moveTo>
                    <a:cubicBezTo>
                      <a:pt x="71" y="303"/>
                      <a:pt x="71" y="308"/>
                      <a:pt x="71" y="312"/>
                    </a:cubicBezTo>
                    <a:cubicBezTo>
                      <a:pt x="182" y="312"/>
                      <a:pt x="182" y="312"/>
                      <a:pt x="182" y="312"/>
                    </a:cubicBezTo>
                    <a:cubicBezTo>
                      <a:pt x="182" y="309"/>
                      <a:pt x="182" y="306"/>
                      <a:pt x="182" y="303"/>
                    </a:cubicBezTo>
                    <a:cubicBezTo>
                      <a:pt x="182" y="212"/>
                      <a:pt x="127" y="137"/>
                      <a:pt x="60" y="137"/>
                    </a:cubicBezTo>
                    <a:cubicBezTo>
                      <a:pt x="51" y="137"/>
                      <a:pt x="43" y="138"/>
                      <a:pt x="35" y="141"/>
                    </a:cubicBezTo>
                    <a:cubicBezTo>
                      <a:pt x="58" y="186"/>
                      <a:pt x="71" y="240"/>
                      <a:pt x="71" y="299"/>
                    </a:cubicBezTo>
                    <a:moveTo>
                      <a:pt x="123" y="60"/>
                    </a:moveTo>
                    <a:cubicBezTo>
                      <a:pt x="123" y="27"/>
                      <a:pt x="95" y="0"/>
                      <a:pt x="61" y="0"/>
                    </a:cubicBezTo>
                    <a:cubicBezTo>
                      <a:pt x="28" y="0"/>
                      <a:pt x="0" y="27"/>
                      <a:pt x="0" y="60"/>
                    </a:cubicBezTo>
                    <a:cubicBezTo>
                      <a:pt x="0" y="93"/>
                      <a:pt x="28" y="120"/>
                      <a:pt x="61" y="120"/>
                    </a:cubicBezTo>
                    <a:cubicBezTo>
                      <a:pt x="95" y="120"/>
                      <a:pt x="123" y="93"/>
                      <a:pt x="123" y="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852705" y="5831624"/>
            <a:ext cx="24054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ADD YOUR TEXT HERE .</a:t>
            </a:r>
            <a:endParaRPr lang="zh-CN" altLang="en-US" dirty="0">
              <a:solidFill>
                <a:schemeClr val="bg1"/>
              </a:solidFill>
            </a:endParaRPr>
          </a:p>
          <a:p>
            <a:r>
              <a:rPr lang="en-US" altLang="zh-CN" dirty="0">
                <a:solidFill>
                  <a:schemeClr val="bg1"/>
                </a:solidFill>
              </a:rPr>
              <a:t>ADD YOUR TEXT HERE </a:t>
            </a:r>
            <a:r>
              <a:rPr lang="en-US" altLang="zh-CN" dirty="0" smtClean="0">
                <a:solidFill>
                  <a:schemeClr val="bg1"/>
                </a:solidFill>
              </a:rPr>
              <a:t>.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319651" y="5831624"/>
            <a:ext cx="24054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ADD YOUR TEXT HERE .</a:t>
            </a:r>
            <a:endParaRPr lang="zh-CN" altLang="en-US" dirty="0">
              <a:solidFill>
                <a:schemeClr val="bg1"/>
              </a:solidFill>
            </a:endParaRPr>
          </a:p>
          <a:p>
            <a:r>
              <a:rPr lang="en-US" altLang="zh-CN" dirty="0">
                <a:solidFill>
                  <a:schemeClr val="bg1"/>
                </a:solidFill>
              </a:rPr>
              <a:t>ADD YOUR TEXT HERE </a:t>
            </a:r>
            <a:r>
              <a:rPr lang="en-US" altLang="zh-CN" dirty="0" smtClean="0">
                <a:solidFill>
                  <a:schemeClr val="bg1"/>
                </a:solidFill>
              </a:rPr>
              <a:t>. 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860502" y="4299702"/>
            <a:ext cx="1266550" cy="1266550"/>
            <a:chOff x="6240969" y="952292"/>
            <a:chExt cx="1266550" cy="1266550"/>
          </a:xfrm>
        </p:grpSpPr>
        <p:grpSp>
          <p:nvGrpSpPr>
            <p:cNvPr id="21" name="组合 20"/>
            <p:cNvGrpSpPr/>
            <p:nvPr/>
          </p:nvGrpSpPr>
          <p:grpSpPr>
            <a:xfrm>
              <a:off x="6476562" y="1228725"/>
              <a:ext cx="817125" cy="659807"/>
              <a:chOff x="7874001" y="990600"/>
              <a:chExt cx="1401763" cy="1131888"/>
            </a:xfrm>
          </p:grpSpPr>
          <p:sp>
            <p:nvSpPr>
              <p:cNvPr id="23" name="Freeform 10"/>
              <p:cNvSpPr>
                <a:spLocks noEditPoints="1"/>
              </p:cNvSpPr>
              <p:nvPr/>
            </p:nvSpPr>
            <p:spPr bwMode="auto">
              <a:xfrm>
                <a:off x="7875588" y="1370013"/>
                <a:ext cx="1263650" cy="752475"/>
              </a:xfrm>
              <a:custGeom>
                <a:avLst/>
                <a:gdLst>
                  <a:gd name="T0" fmla="*/ 222 w 796"/>
                  <a:gd name="T1" fmla="*/ 179 h 474"/>
                  <a:gd name="T2" fmla="*/ 222 w 796"/>
                  <a:gd name="T3" fmla="*/ 474 h 474"/>
                  <a:gd name="T4" fmla="*/ 354 w 796"/>
                  <a:gd name="T5" fmla="*/ 474 h 474"/>
                  <a:gd name="T6" fmla="*/ 354 w 796"/>
                  <a:gd name="T7" fmla="*/ 182 h 474"/>
                  <a:gd name="T8" fmla="*/ 287 w 796"/>
                  <a:gd name="T9" fmla="*/ 125 h 474"/>
                  <a:gd name="T10" fmla="*/ 222 w 796"/>
                  <a:gd name="T11" fmla="*/ 179 h 474"/>
                  <a:gd name="T12" fmla="*/ 0 w 796"/>
                  <a:gd name="T13" fmla="*/ 474 h 474"/>
                  <a:gd name="T14" fmla="*/ 132 w 796"/>
                  <a:gd name="T15" fmla="*/ 474 h 474"/>
                  <a:gd name="T16" fmla="*/ 132 w 796"/>
                  <a:gd name="T17" fmla="*/ 252 h 474"/>
                  <a:gd name="T18" fmla="*/ 0 w 796"/>
                  <a:gd name="T19" fmla="*/ 361 h 474"/>
                  <a:gd name="T20" fmla="*/ 0 w 796"/>
                  <a:gd name="T21" fmla="*/ 474 h 474"/>
                  <a:gd name="T22" fmla="*/ 664 w 796"/>
                  <a:gd name="T23" fmla="*/ 112 h 474"/>
                  <a:gd name="T24" fmla="*/ 664 w 796"/>
                  <a:gd name="T25" fmla="*/ 474 h 474"/>
                  <a:gd name="T26" fmla="*/ 796 w 796"/>
                  <a:gd name="T27" fmla="*/ 474 h 474"/>
                  <a:gd name="T28" fmla="*/ 796 w 796"/>
                  <a:gd name="T29" fmla="*/ 0 h 474"/>
                  <a:gd name="T30" fmla="*/ 664 w 796"/>
                  <a:gd name="T31" fmla="*/ 112 h 474"/>
                  <a:gd name="T32" fmla="*/ 442 w 796"/>
                  <a:gd name="T33" fmla="*/ 257 h 474"/>
                  <a:gd name="T34" fmla="*/ 442 w 796"/>
                  <a:gd name="T35" fmla="*/ 474 h 474"/>
                  <a:gd name="T36" fmla="*/ 574 w 796"/>
                  <a:gd name="T37" fmla="*/ 474 h 474"/>
                  <a:gd name="T38" fmla="*/ 574 w 796"/>
                  <a:gd name="T39" fmla="*/ 189 h 474"/>
                  <a:gd name="T40" fmla="*/ 469 w 796"/>
                  <a:gd name="T41" fmla="*/ 279 h 474"/>
                  <a:gd name="T42" fmla="*/ 442 w 796"/>
                  <a:gd name="T43" fmla="*/ 257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96" h="474">
                    <a:moveTo>
                      <a:pt x="222" y="179"/>
                    </a:moveTo>
                    <a:lnTo>
                      <a:pt x="222" y="474"/>
                    </a:lnTo>
                    <a:lnTo>
                      <a:pt x="354" y="474"/>
                    </a:lnTo>
                    <a:lnTo>
                      <a:pt x="354" y="182"/>
                    </a:lnTo>
                    <a:lnTo>
                      <a:pt x="287" y="125"/>
                    </a:lnTo>
                    <a:lnTo>
                      <a:pt x="222" y="179"/>
                    </a:lnTo>
                    <a:close/>
                    <a:moveTo>
                      <a:pt x="0" y="474"/>
                    </a:moveTo>
                    <a:lnTo>
                      <a:pt x="132" y="474"/>
                    </a:lnTo>
                    <a:lnTo>
                      <a:pt x="132" y="252"/>
                    </a:lnTo>
                    <a:lnTo>
                      <a:pt x="0" y="361"/>
                    </a:lnTo>
                    <a:lnTo>
                      <a:pt x="0" y="474"/>
                    </a:lnTo>
                    <a:close/>
                    <a:moveTo>
                      <a:pt x="664" y="112"/>
                    </a:moveTo>
                    <a:lnTo>
                      <a:pt x="664" y="474"/>
                    </a:lnTo>
                    <a:lnTo>
                      <a:pt x="796" y="474"/>
                    </a:lnTo>
                    <a:lnTo>
                      <a:pt x="796" y="0"/>
                    </a:lnTo>
                    <a:lnTo>
                      <a:pt x="664" y="112"/>
                    </a:lnTo>
                    <a:close/>
                    <a:moveTo>
                      <a:pt x="442" y="257"/>
                    </a:moveTo>
                    <a:lnTo>
                      <a:pt x="442" y="474"/>
                    </a:lnTo>
                    <a:lnTo>
                      <a:pt x="574" y="474"/>
                    </a:lnTo>
                    <a:lnTo>
                      <a:pt x="574" y="189"/>
                    </a:lnTo>
                    <a:lnTo>
                      <a:pt x="469" y="279"/>
                    </a:lnTo>
                    <a:lnTo>
                      <a:pt x="442" y="25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1"/>
              <p:cNvSpPr>
                <a:spLocks/>
              </p:cNvSpPr>
              <p:nvPr/>
            </p:nvSpPr>
            <p:spPr bwMode="auto">
              <a:xfrm>
                <a:off x="7874001" y="990600"/>
                <a:ext cx="1401763" cy="822325"/>
              </a:xfrm>
              <a:custGeom>
                <a:avLst/>
                <a:gdLst>
                  <a:gd name="T0" fmla="*/ 883 w 883"/>
                  <a:gd name="T1" fmla="*/ 0 h 518"/>
                  <a:gd name="T2" fmla="*/ 631 w 883"/>
                  <a:gd name="T3" fmla="*/ 0 h 518"/>
                  <a:gd name="T4" fmla="*/ 737 w 883"/>
                  <a:gd name="T5" fmla="*/ 104 h 518"/>
                  <a:gd name="T6" fmla="*/ 470 w 883"/>
                  <a:gd name="T7" fmla="*/ 335 h 518"/>
                  <a:gd name="T8" fmla="*/ 288 w 883"/>
                  <a:gd name="T9" fmla="*/ 179 h 518"/>
                  <a:gd name="T10" fmla="*/ 0 w 883"/>
                  <a:gd name="T11" fmla="*/ 416 h 518"/>
                  <a:gd name="T12" fmla="*/ 0 w 883"/>
                  <a:gd name="T13" fmla="*/ 518 h 518"/>
                  <a:gd name="T14" fmla="*/ 288 w 883"/>
                  <a:gd name="T15" fmla="*/ 282 h 518"/>
                  <a:gd name="T16" fmla="*/ 470 w 883"/>
                  <a:gd name="T17" fmla="*/ 436 h 518"/>
                  <a:gd name="T18" fmla="*/ 794 w 883"/>
                  <a:gd name="T19" fmla="*/ 158 h 518"/>
                  <a:gd name="T20" fmla="*/ 883 w 883"/>
                  <a:gd name="T21" fmla="*/ 247 h 518"/>
                  <a:gd name="T22" fmla="*/ 883 w 883"/>
                  <a:gd name="T23" fmla="*/ 0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83" h="518">
                    <a:moveTo>
                      <a:pt x="883" y="0"/>
                    </a:moveTo>
                    <a:lnTo>
                      <a:pt x="631" y="0"/>
                    </a:lnTo>
                    <a:lnTo>
                      <a:pt x="737" y="104"/>
                    </a:lnTo>
                    <a:lnTo>
                      <a:pt x="470" y="335"/>
                    </a:lnTo>
                    <a:lnTo>
                      <a:pt x="288" y="179"/>
                    </a:lnTo>
                    <a:lnTo>
                      <a:pt x="0" y="416"/>
                    </a:lnTo>
                    <a:lnTo>
                      <a:pt x="0" y="518"/>
                    </a:lnTo>
                    <a:lnTo>
                      <a:pt x="288" y="282"/>
                    </a:lnTo>
                    <a:lnTo>
                      <a:pt x="470" y="436"/>
                    </a:lnTo>
                    <a:lnTo>
                      <a:pt x="794" y="158"/>
                    </a:lnTo>
                    <a:lnTo>
                      <a:pt x="883" y="247"/>
                    </a:lnTo>
                    <a:lnTo>
                      <a:pt x="88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2" name="椭圆 21"/>
            <p:cNvSpPr/>
            <p:nvPr/>
          </p:nvSpPr>
          <p:spPr>
            <a:xfrm rot="4028894">
              <a:off x="6240969" y="952292"/>
              <a:ext cx="1266550" cy="1266550"/>
            </a:xfrm>
            <a:prstGeom prst="ellipse">
              <a:avLst/>
            </a:prstGeom>
            <a:noFill/>
            <a:ln w="38100">
              <a:solidFill>
                <a:schemeClr val="bg1"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8904086" y="5831624"/>
            <a:ext cx="24054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ADD YOUR TEXT HERE .</a:t>
            </a:r>
            <a:endParaRPr lang="zh-CN" altLang="en-US" dirty="0">
              <a:solidFill>
                <a:schemeClr val="bg1"/>
              </a:solidFill>
            </a:endParaRPr>
          </a:p>
          <a:p>
            <a:r>
              <a:rPr lang="en-US" altLang="zh-CN" dirty="0">
                <a:solidFill>
                  <a:schemeClr val="bg1"/>
                </a:solidFill>
              </a:rPr>
              <a:t>ADD YOUR TEXT HERE </a:t>
            </a:r>
            <a:r>
              <a:rPr lang="en-US" altLang="zh-CN" dirty="0" smtClean="0">
                <a:solidFill>
                  <a:schemeClr val="bg1"/>
                </a:solidFill>
              </a:rPr>
              <a:t>.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 rot="4028894">
            <a:off x="9444937" y="4299702"/>
            <a:ext cx="1266550" cy="1266550"/>
          </a:xfrm>
          <a:prstGeom prst="ellipse">
            <a:avLst/>
          </a:prstGeom>
          <a:noFill/>
          <a:ln w="38100">
            <a:solidFill>
              <a:schemeClr val="bg1">
                <a:alpha val="4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-487904" y="3140970"/>
            <a:ext cx="1289392" cy="1104524"/>
            <a:chOff x="-487904" y="3140970"/>
            <a:chExt cx="1289392" cy="1104524"/>
          </a:xfrm>
        </p:grpSpPr>
        <p:sp>
          <p:nvSpPr>
            <p:cNvPr id="40" name="椭圆 39"/>
            <p:cNvSpPr/>
            <p:nvPr/>
          </p:nvSpPr>
          <p:spPr>
            <a:xfrm>
              <a:off x="-487904" y="3140970"/>
              <a:ext cx="946591" cy="946591"/>
            </a:xfrm>
            <a:prstGeom prst="ellipse">
              <a:avLst/>
            </a:prstGeom>
            <a:noFill/>
            <a:ln>
              <a:solidFill>
                <a:schemeClr val="bg1">
                  <a:alpha val="4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 flipV="1">
              <a:off x="589204" y="3654866"/>
              <a:ext cx="212284" cy="212284"/>
            </a:xfrm>
            <a:prstGeom prst="ellipse">
              <a:avLst/>
            </a:prstGeom>
            <a:noFill/>
            <a:ln>
              <a:solidFill>
                <a:schemeClr val="bg1">
                  <a:alpha val="4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 flipV="1">
              <a:off x="532054" y="4114799"/>
              <a:ext cx="130695" cy="130695"/>
            </a:xfrm>
            <a:prstGeom prst="ellipse">
              <a:avLst/>
            </a:prstGeom>
            <a:noFill/>
            <a:ln>
              <a:solidFill>
                <a:schemeClr val="bg1">
                  <a:alpha val="2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 flipH="1">
            <a:off x="11423167" y="5710309"/>
            <a:ext cx="1289392" cy="1104524"/>
            <a:chOff x="-487904" y="3140970"/>
            <a:chExt cx="1289392" cy="1104524"/>
          </a:xfrm>
        </p:grpSpPr>
        <p:sp>
          <p:nvSpPr>
            <p:cNvPr id="46" name="椭圆 45"/>
            <p:cNvSpPr/>
            <p:nvPr/>
          </p:nvSpPr>
          <p:spPr>
            <a:xfrm>
              <a:off x="-487904" y="3140970"/>
              <a:ext cx="946591" cy="946591"/>
            </a:xfrm>
            <a:prstGeom prst="ellipse">
              <a:avLst/>
            </a:prstGeom>
            <a:noFill/>
            <a:ln>
              <a:solidFill>
                <a:schemeClr val="bg1">
                  <a:alpha val="4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 flipV="1">
              <a:off x="589204" y="3654866"/>
              <a:ext cx="212284" cy="212284"/>
            </a:xfrm>
            <a:prstGeom prst="ellipse">
              <a:avLst/>
            </a:prstGeom>
            <a:noFill/>
            <a:ln>
              <a:solidFill>
                <a:schemeClr val="bg1">
                  <a:alpha val="4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 flipV="1">
              <a:off x="532054" y="4114799"/>
              <a:ext cx="130695" cy="130695"/>
            </a:xfrm>
            <a:prstGeom prst="ellipse">
              <a:avLst/>
            </a:prstGeom>
            <a:noFill/>
            <a:ln>
              <a:solidFill>
                <a:schemeClr val="bg1">
                  <a:alpha val="2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9" name="图片 4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46735" y="4609440"/>
            <a:ext cx="873357" cy="656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192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5688" y="0"/>
            <a:ext cx="8040624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03412" y="283"/>
            <a:ext cx="4888588" cy="685743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0" y="283"/>
            <a:ext cx="4888588" cy="685743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6358" y="317249"/>
            <a:ext cx="3657298" cy="6540467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1139861" y="2699596"/>
            <a:ext cx="1660874" cy="1458805"/>
            <a:chOff x="4383088" y="1906588"/>
            <a:chExt cx="3509963" cy="3082925"/>
          </a:xfrm>
          <a:solidFill>
            <a:schemeClr val="bg1">
              <a:lumMod val="95000"/>
            </a:schemeClr>
          </a:solidFill>
        </p:grpSpPr>
        <p:sp>
          <p:nvSpPr>
            <p:cNvPr id="13" name="Freeform 5"/>
            <p:cNvSpPr>
              <a:spLocks/>
            </p:cNvSpPr>
            <p:nvPr/>
          </p:nvSpPr>
          <p:spPr bwMode="auto">
            <a:xfrm>
              <a:off x="5427663" y="1906588"/>
              <a:ext cx="2465388" cy="3082925"/>
            </a:xfrm>
            <a:custGeom>
              <a:avLst/>
              <a:gdLst>
                <a:gd name="T0" fmla="*/ 0 w 655"/>
                <a:gd name="T1" fmla="*/ 764 h 819"/>
                <a:gd name="T2" fmla="*/ 0 w 655"/>
                <a:gd name="T3" fmla="*/ 426 h 819"/>
                <a:gd name="T4" fmla="*/ 218 w 655"/>
                <a:gd name="T5" fmla="*/ 22 h 819"/>
                <a:gd name="T6" fmla="*/ 300 w 655"/>
                <a:gd name="T7" fmla="*/ 87 h 819"/>
                <a:gd name="T8" fmla="*/ 251 w 655"/>
                <a:gd name="T9" fmla="*/ 311 h 819"/>
                <a:gd name="T10" fmla="*/ 584 w 655"/>
                <a:gd name="T11" fmla="*/ 311 h 819"/>
                <a:gd name="T12" fmla="*/ 617 w 655"/>
                <a:gd name="T13" fmla="*/ 436 h 819"/>
                <a:gd name="T14" fmla="*/ 464 w 655"/>
                <a:gd name="T15" fmla="*/ 764 h 819"/>
                <a:gd name="T16" fmla="*/ 0 w 655"/>
                <a:gd name="T17" fmla="*/ 764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5" h="819">
                  <a:moveTo>
                    <a:pt x="0" y="764"/>
                  </a:moveTo>
                  <a:cubicBezTo>
                    <a:pt x="0" y="426"/>
                    <a:pt x="0" y="426"/>
                    <a:pt x="0" y="426"/>
                  </a:cubicBezTo>
                  <a:cubicBezTo>
                    <a:pt x="0" y="426"/>
                    <a:pt x="169" y="44"/>
                    <a:pt x="218" y="22"/>
                  </a:cubicBezTo>
                  <a:cubicBezTo>
                    <a:pt x="268" y="0"/>
                    <a:pt x="300" y="38"/>
                    <a:pt x="300" y="87"/>
                  </a:cubicBezTo>
                  <a:cubicBezTo>
                    <a:pt x="300" y="136"/>
                    <a:pt x="251" y="311"/>
                    <a:pt x="251" y="311"/>
                  </a:cubicBezTo>
                  <a:cubicBezTo>
                    <a:pt x="251" y="311"/>
                    <a:pt x="513" y="311"/>
                    <a:pt x="584" y="311"/>
                  </a:cubicBezTo>
                  <a:cubicBezTo>
                    <a:pt x="655" y="311"/>
                    <a:pt x="628" y="376"/>
                    <a:pt x="617" y="436"/>
                  </a:cubicBezTo>
                  <a:cubicBezTo>
                    <a:pt x="606" y="497"/>
                    <a:pt x="480" y="742"/>
                    <a:pt x="464" y="764"/>
                  </a:cubicBezTo>
                  <a:cubicBezTo>
                    <a:pt x="448" y="786"/>
                    <a:pt x="27" y="819"/>
                    <a:pt x="0" y="7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4" name="Rectangle 6"/>
            <p:cNvSpPr>
              <a:spLocks noChangeArrowheads="1"/>
            </p:cNvSpPr>
            <p:nvPr/>
          </p:nvSpPr>
          <p:spPr bwMode="auto">
            <a:xfrm>
              <a:off x="4383088" y="3430588"/>
              <a:ext cx="676275" cy="146367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 rot="10800000">
            <a:off x="9453917" y="2972654"/>
            <a:ext cx="1660874" cy="1458805"/>
            <a:chOff x="4383088" y="1906588"/>
            <a:chExt cx="3509963" cy="3082925"/>
          </a:xfrm>
          <a:solidFill>
            <a:schemeClr val="bg1">
              <a:lumMod val="95000"/>
            </a:schemeClr>
          </a:solidFill>
        </p:grpSpPr>
        <p:sp>
          <p:nvSpPr>
            <p:cNvPr id="17" name="Freeform 5"/>
            <p:cNvSpPr>
              <a:spLocks/>
            </p:cNvSpPr>
            <p:nvPr/>
          </p:nvSpPr>
          <p:spPr bwMode="auto">
            <a:xfrm>
              <a:off x="5427663" y="1906588"/>
              <a:ext cx="2465388" cy="3082925"/>
            </a:xfrm>
            <a:custGeom>
              <a:avLst/>
              <a:gdLst>
                <a:gd name="T0" fmla="*/ 0 w 655"/>
                <a:gd name="T1" fmla="*/ 764 h 819"/>
                <a:gd name="T2" fmla="*/ 0 w 655"/>
                <a:gd name="T3" fmla="*/ 426 h 819"/>
                <a:gd name="T4" fmla="*/ 218 w 655"/>
                <a:gd name="T5" fmla="*/ 22 h 819"/>
                <a:gd name="T6" fmla="*/ 300 w 655"/>
                <a:gd name="T7" fmla="*/ 87 h 819"/>
                <a:gd name="T8" fmla="*/ 251 w 655"/>
                <a:gd name="T9" fmla="*/ 311 h 819"/>
                <a:gd name="T10" fmla="*/ 584 w 655"/>
                <a:gd name="T11" fmla="*/ 311 h 819"/>
                <a:gd name="T12" fmla="*/ 617 w 655"/>
                <a:gd name="T13" fmla="*/ 436 h 819"/>
                <a:gd name="T14" fmla="*/ 464 w 655"/>
                <a:gd name="T15" fmla="*/ 764 h 819"/>
                <a:gd name="T16" fmla="*/ 0 w 655"/>
                <a:gd name="T17" fmla="*/ 764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5" h="819">
                  <a:moveTo>
                    <a:pt x="0" y="764"/>
                  </a:moveTo>
                  <a:cubicBezTo>
                    <a:pt x="0" y="426"/>
                    <a:pt x="0" y="426"/>
                    <a:pt x="0" y="426"/>
                  </a:cubicBezTo>
                  <a:cubicBezTo>
                    <a:pt x="0" y="426"/>
                    <a:pt x="169" y="44"/>
                    <a:pt x="218" y="22"/>
                  </a:cubicBezTo>
                  <a:cubicBezTo>
                    <a:pt x="268" y="0"/>
                    <a:pt x="300" y="38"/>
                    <a:pt x="300" y="87"/>
                  </a:cubicBezTo>
                  <a:cubicBezTo>
                    <a:pt x="300" y="136"/>
                    <a:pt x="251" y="311"/>
                    <a:pt x="251" y="311"/>
                  </a:cubicBezTo>
                  <a:cubicBezTo>
                    <a:pt x="251" y="311"/>
                    <a:pt x="513" y="311"/>
                    <a:pt x="584" y="311"/>
                  </a:cubicBezTo>
                  <a:cubicBezTo>
                    <a:pt x="655" y="311"/>
                    <a:pt x="628" y="376"/>
                    <a:pt x="617" y="436"/>
                  </a:cubicBezTo>
                  <a:cubicBezTo>
                    <a:pt x="606" y="497"/>
                    <a:pt x="480" y="742"/>
                    <a:pt x="464" y="764"/>
                  </a:cubicBezTo>
                  <a:cubicBezTo>
                    <a:pt x="448" y="786"/>
                    <a:pt x="27" y="819"/>
                    <a:pt x="0" y="7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8" name="Rectangle 6"/>
            <p:cNvSpPr>
              <a:spLocks noChangeArrowheads="1"/>
            </p:cNvSpPr>
            <p:nvPr/>
          </p:nvSpPr>
          <p:spPr bwMode="auto">
            <a:xfrm>
              <a:off x="4383088" y="3430588"/>
              <a:ext cx="676275" cy="146367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1103712" y="1142224"/>
            <a:ext cx="151836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rgbClr val="00A0EA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80</a:t>
            </a:r>
            <a:r>
              <a:rPr lang="en-US" altLang="zh-CN" sz="4800" dirty="0" smtClean="0">
                <a:solidFill>
                  <a:srgbClr val="00A0EA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%</a:t>
            </a:r>
            <a:endParaRPr lang="zh-CN" altLang="en-US" sz="4800" dirty="0">
              <a:solidFill>
                <a:srgbClr val="00A0EA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590152" y="1170799"/>
            <a:ext cx="148951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rgbClr val="6AC1C8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20</a:t>
            </a:r>
            <a:r>
              <a:rPr lang="en-US" altLang="zh-CN" sz="4800" dirty="0" smtClean="0">
                <a:solidFill>
                  <a:srgbClr val="6AC1C8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%</a:t>
            </a:r>
            <a:endParaRPr lang="zh-CN" altLang="en-US" sz="4800" dirty="0">
              <a:solidFill>
                <a:srgbClr val="6AC1C8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13198" y="5144586"/>
            <a:ext cx="20871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TEXT.</a:t>
            </a:r>
          </a:p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TEXT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324824" y="5144586"/>
            <a:ext cx="20871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TEXT.</a:t>
            </a:r>
          </a:p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TEXT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340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401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4621" y="283"/>
            <a:ext cx="5577379" cy="685743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3450" y="85232"/>
            <a:ext cx="4541278" cy="677276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376931" y="447674"/>
            <a:ext cx="5390227" cy="135421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8200" dirty="0" smtClean="0">
                <a:solidFill>
                  <a:srgbClr val="4173B7"/>
                </a:solidFill>
                <a:latin typeface="Impact" panose="020B0806030902050204" pitchFamily="34" charset="0"/>
              </a:rPr>
              <a:t>ADD  TITLE </a:t>
            </a:r>
            <a:endParaRPr lang="zh-CN" altLang="en-US" sz="8200" dirty="0">
              <a:solidFill>
                <a:srgbClr val="4173B7"/>
              </a:solidFill>
              <a:latin typeface="Impact" panose="020B0806030902050204" pitchFamily="34" charset="0"/>
            </a:endParaRPr>
          </a:p>
        </p:txBody>
      </p:sp>
      <p:sp>
        <p:nvSpPr>
          <p:cNvPr id="25" name="圆角矩形 24"/>
          <p:cNvSpPr/>
          <p:nvPr/>
        </p:nvSpPr>
        <p:spPr>
          <a:xfrm rot="13500000">
            <a:off x="763575" y="2674871"/>
            <a:ext cx="1059595" cy="1059595"/>
          </a:xfrm>
          <a:prstGeom prst="roundRect">
            <a:avLst/>
          </a:prstGeom>
          <a:solidFill>
            <a:srgbClr val="A3D0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899860" y="2751069"/>
            <a:ext cx="74892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rPr>
              <a:t>01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31" name="圆角矩形 30"/>
          <p:cNvSpPr/>
          <p:nvPr/>
        </p:nvSpPr>
        <p:spPr>
          <a:xfrm rot="13500000">
            <a:off x="763576" y="4876160"/>
            <a:ext cx="1059595" cy="1059595"/>
          </a:xfrm>
          <a:prstGeom prst="roundRect">
            <a:avLst/>
          </a:prstGeom>
          <a:solidFill>
            <a:srgbClr val="A3D0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899861" y="4952358"/>
            <a:ext cx="8242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rPr>
              <a:t>02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398355" y="2843401"/>
            <a:ext cx="45732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ADD YOUR TEXT HERE .</a:t>
            </a:r>
            <a:r>
              <a:rPr lang="en-US" altLang="zh-CN" dirty="0"/>
              <a:t> ADD YOUR TEXT HERE .</a:t>
            </a:r>
            <a:endParaRPr lang="zh-CN" altLang="en-US" dirty="0"/>
          </a:p>
          <a:p>
            <a:r>
              <a:rPr lang="en-US" altLang="zh-CN" dirty="0"/>
              <a:t>ADD YOUR TEXT HERE </a:t>
            </a:r>
            <a:r>
              <a:rPr lang="en-US" altLang="zh-CN" dirty="0" smtClean="0"/>
              <a:t>.</a:t>
            </a:r>
            <a:r>
              <a:rPr lang="en-US" altLang="zh-CN" dirty="0"/>
              <a:t> ADD YOUR TEXT HERE </a:t>
            </a:r>
            <a:r>
              <a:rPr lang="en-US" altLang="zh-CN" dirty="0" smtClean="0"/>
              <a:t>.</a:t>
            </a:r>
            <a:endParaRPr lang="zh-CN" altLang="en-US" dirty="0"/>
          </a:p>
        </p:txBody>
      </p:sp>
      <p:sp>
        <p:nvSpPr>
          <p:cNvPr id="34" name="文本框 33"/>
          <p:cNvSpPr txBox="1"/>
          <p:nvPr/>
        </p:nvSpPr>
        <p:spPr>
          <a:xfrm>
            <a:off x="2398355" y="5137024"/>
            <a:ext cx="45732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ADD YOUR TEXT HERE .</a:t>
            </a:r>
            <a:r>
              <a:rPr lang="en-US" altLang="zh-CN" dirty="0"/>
              <a:t> ADD YOUR TEXT HERE .</a:t>
            </a:r>
            <a:endParaRPr lang="zh-CN" altLang="en-US" dirty="0"/>
          </a:p>
          <a:p>
            <a:r>
              <a:rPr lang="en-US" altLang="zh-CN" dirty="0"/>
              <a:t>ADD YOUR TEXT HERE </a:t>
            </a:r>
            <a:r>
              <a:rPr lang="en-US" altLang="zh-CN" dirty="0" smtClean="0"/>
              <a:t>.</a:t>
            </a:r>
            <a:r>
              <a:rPr lang="en-US" altLang="zh-CN" dirty="0"/>
              <a:t> ADD YOUR TEXT HERE </a:t>
            </a:r>
            <a:r>
              <a:rPr lang="en-US" altLang="zh-CN" dirty="0" smtClean="0"/>
              <a:t>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38075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28800" y="2857500"/>
            <a:ext cx="10363200" cy="1695450"/>
          </a:xfrm>
          <a:prstGeom prst="rect">
            <a:avLst/>
          </a:prstGeom>
          <a:solidFill>
            <a:srgbClr val="A3D0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17861415">
            <a:off x="-1543752" y="4906619"/>
            <a:ext cx="5677601" cy="1695450"/>
          </a:xfrm>
          <a:prstGeom prst="rect">
            <a:avLst/>
          </a:prstGeom>
          <a:solidFill>
            <a:srgbClr val="A3D0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404622" y="540025"/>
            <a:ext cx="4363811" cy="631797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690578" y="2993328"/>
            <a:ext cx="6770033" cy="135421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8200" dirty="0" smtClean="0">
                <a:solidFill>
                  <a:srgbClr val="4173B7"/>
                </a:solidFill>
                <a:latin typeface="Impact" panose="020B0806030902050204" pitchFamily="34" charset="0"/>
              </a:rPr>
              <a:t>ADD  YOUR TITLE </a:t>
            </a:r>
            <a:endParaRPr lang="zh-CN" altLang="en-US" sz="8200" dirty="0">
              <a:solidFill>
                <a:srgbClr val="4173B7"/>
              </a:solidFill>
              <a:latin typeface="Impact" panose="020B0806030902050204" pitchFamily="34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690578" y="952292"/>
            <a:ext cx="1266550" cy="1266550"/>
            <a:chOff x="4591325" y="331400"/>
            <a:chExt cx="2226831" cy="2226831"/>
          </a:xfrm>
        </p:grpSpPr>
        <p:sp>
          <p:nvSpPr>
            <p:cNvPr id="10" name="椭圆 9"/>
            <p:cNvSpPr/>
            <p:nvPr/>
          </p:nvSpPr>
          <p:spPr>
            <a:xfrm rot="4028894">
              <a:off x="4591325" y="331400"/>
              <a:ext cx="2226831" cy="2226831"/>
            </a:xfrm>
            <a:prstGeom prst="ellipse">
              <a:avLst/>
            </a:prstGeom>
            <a:noFill/>
            <a:ln w="38100">
              <a:solidFill>
                <a:schemeClr val="bg1">
                  <a:lumMod val="50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5137150" y="814388"/>
              <a:ext cx="1304926" cy="1155700"/>
              <a:chOff x="5137150" y="814388"/>
              <a:chExt cx="1304926" cy="1155700"/>
            </a:xfrm>
            <a:solidFill>
              <a:schemeClr val="bg1">
                <a:lumMod val="50000"/>
              </a:schemeClr>
            </a:solidFill>
          </p:grpSpPr>
          <p:sp>
            <p:nvSpPr>
              <p:cNvPr id="19" name="Freeform 5"/>
              <p:cNvSpPr>
                <a:spLocks noEditPoints="1"/>
              </p:cNvSpPr>
              <p:nvPr/>
            </p:nvSpPr>
            <p:spPr bwMode="auto">
              <a:xfrm>
                <a:off x="5137150" y="814388"/>
                <a:ext cx="900113" cy="1155700"/>
              </a:xfrm>
              <a:custGeom>
                <a:avLst/>
                <a:gdLst>
                  <a:gd name="T0" fmla="*/ 182 w 364"/>
                  <a:gd name="T1" fmla="*/ 205 h 467"/>
                  <a:gd name="T2" fmla="*/ 0 w 364"/>
                  <a:gd name="T3" fmla="*/ 454 h 467"/>
                  <a:gd name="T4" fmla="*/ 1 w 364"/>
                  <a:gd name="T5" fmla="*/ 467 h 467"/>
                  <a:gd name="T6" fmla="*/ 364 w 364"/>
                  <a:gd name="T7" fmla="*/ 467 h 467"/>
                  <a:gd name="T8" fmla="*/ 364 w 364"/>
                  <a:gd name="T9" fmla="*/ 454 h 467"/>
                  <a:gd name="T10" fmla="*/ 182 w 364"/>
                  <a:gd name="T11" fmla="*/ 205 h 467"/>
                  <a:gd name="T12" fmla="*/ 184 w 364"/>
                  <a:gd name="T13" fmla="*/ 179 h 467"/>
                  <a:gd name="T14" fmla="*/ 276 w 364"/>
                  <a:gd name="T15" fmla="*/ 89 h 467"/>
                  <a:gd name="T16" fmla="*/ 184 w 364"/>
                  <a:gd name="T17" fmla="*/ 0 h 467"/>
                  <a:gd name="T18" fmla="*/ 92 w 364"/>
                  <a:gd name="T19" fmla="*/ 89 h 467"/>
                  <a:gd name="T20" fmla="*/ 184 w 364"/>
                  <a:gd name="T21" fmla="*/ 179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4" h="467">
                    <a:moveTo>
                      <a:pt x="182" y="205"/>
                    </a:moveTo>
                    <a:cubicBezTo>
                      <a:pt x="82" y="205"/>
                      <a:pt x="0" y="316"/>
                      <a:pt x="0" y="454"/>
                    </a:cubicBezTo>
                    <a:cubicBezTo>
                      <a:pt x="0" y="458"/>
                      <a:pt x="0" y="463"/>
                      <a:pt x="1" y="467"/>
                    </a:cubicBezTo>
                    <a:cubicBezTo>
                      <a:pt x="364" y="467"/>
                      <a:pt x="364" y="467"/>
                      <a:pt x="364" y="467"/>
                    </a:cubicBezTo>
                    <a:cubicBezTo>
                      <a:pt x="364" y="463"/>
                      <a:pt x="364" y="458"/>
                      <a:pt x="364" y="454"/>
                    </a:cubicBezTo>
                    <a:cubicBezTo>
                      <a:pt x="364" y="316"/>
                      <a:pt x="283" y="205"/>
                      <a:pt x="182" y="205"/>
                    </a:cubicBezTo>
                    <a:close/>
                    <a:moveTo>
                      <a:pt x="184" y="179"/>
                    </a:moveTo>
                    <a:cubicBezTo>
                      <a:pt x="235" y="179"/>
                      <a:pt x="276" y="139"/>
                      <a:pt x="276" y="89"/>
                    </a:cubicBezTo>
                    <a:cubicBezTo>
                      <a:pt x="276" y="40"/>
                      <a:pt x="235" y="0"/>
                      <a:pt x="184" y="0"/>
                    </a:cubicBezTo>
                    <a:cubicBezTo>
                      <a:pt x="133" y="0"/>
                      <a:pt x="92" y="40"/>
                      <a:pt x="92" y="89"/>
                    </a:cubicBezTo>
                    <a:cubicBezTo>
                      <a:pt x="92" y="139"/>
                      <a:pt x="133" y="179"/>
                      <a:pt x="184" y="17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6"/>
              <p:cNvSpPr>
                <a:spLocks noEditPoints="1"/>
              </p:cNvSpPr>
              <p:nvPr/>
            </p:nvSpPr>
            <p:spPr bwMode="auto">
              <a:xfrm>
                <a:off x="5992813" y="1198563"/>
                <a:ext cx="449263" cy="771525"/>
              </a:xfrm>
              <a:custGeom>
                <a:avLst/>
                <a:gdLst>
                  <a:gd name="T0" fmla="*/ 71 w 182"/>
                  <a:gd name="T1" fmla="*/ 299 h 312"/>
                  <a:gd name="T2" fmla="*/ 71 w 182"/>
                  <a:gd name="T3" fmla="*/ 312 h 312"/>
                  <a:gd name="T4" fmla="*/ 182 w 182"/>
                  <a:gd name="T5" fmla="*/ 312 h 312"/>
                  <a:gd name="T6" fmla="*/ 182 w 182"/>
                  <a:gd name="T7" fmla="*/ 303 h 312"/>
                  <a:gd name="T8" fmla="*/ 60 w 182"/>
                  <a:gd name="T9" fmla="*/ 137 h 312"/>
                  <a:gd name="T10" fmla="*/ 35 w 182"/>
                  <a:gd name="T11" fmla="*/ 141 h 312"/>
                  <a:gd name="T12" fmla="*/ 71 w 182"/>
                  <a:gd name="T13" fmla="*/ 299 h 312"/>
                  <a:gd name="T14" fmla="*/ 123 w 182"/>
                  <a:gd name="T15" fmla="*/ 60 h 312"/>
                  <a:gd name="T16" fmla="*/ 61 w 182"/>
                  <a:gd name="T17" fmla="*/ 0 h 312"/>
                  <a:gd name="T18" fmla="*/ 0 w 182"/>
                  <a:gd name="T19" fmla="*/ 60 h 312"/>
                  <a:gd name="T20" fmla="*/ 61 w 182"/>
                  <a:gd name="T21" fmla="*/ 120 h 312"/>
                  <a:gd name="T22" fmla="*/ 123 w 182"/>
                  <a:gd name="T23" fmla="*/ 6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2" h="312">
                    <a:moveTo>
                      <a:pt x="71" y="299"/>
                    </a:moveTo>
                    <a:cubicBezTo>
                      <a:pt x="71" y="303"/>
                      <a:pt x="71" y="308"/>
                      <a:pt x="71" y="312"/>
                    </a:cubicBezTo>
                    <a:cubicBezTo>
                      <a:pt x="182" y="312"/>
                      <a:pt x="182" y="312"/>
                      <a:pt x="182" y="312"/>
                    </a:cubicBezTo>
                    <a:cubicBezTo>
                      <a:pt x="182" y="309"/>
                      <a:pt x="182" y="306"/>
                      <a:pt x="182" y="303"/>
                    </a:cubicBezTo>
                    <a:cubicBezTo>
                      <a:pt x="182" y="212"/>
                      <a:pt x="127" y="137"/>
                      <a:pt x="60" y="137"/>
                    </a:cubicBezTo>
                    <a:cubicBezTo>
                      <a:pt x="51" y="137"/>
                      <a:pt x="43" y="138"/>
                      <a:pt x="35" y="141"/>
                    </a:cubicBezTo>
                    <a:cubicBezTo>
                      <a:pt x="58" y="186"/>
                      <a:pt x="71" y="240"/>
                      <a:pt x="71" y="299"/>
                    </a:cubicBezTo>
                    <a:moveTo>
                      <a:pt x="123" y="60"/>
                    </a:moveTo>
                    <a:cubicBezTo>
                      <a:pt x="123" y="27"/>
                      <a:pt x="95" y="0"/>
                      <a:pt x="61" y="0"/>
                    </a:cubicBezTo>
                    <a:cubicBezTo>
                      <a:pt x="28" y="0"/>
                      <a:pt x="0" y="27"/>
                      <a:pt x="0" y="60"/>
                    </a:cubicBezTo>
                    <a:cubicBezTo>
                      <a:pt x="0" y="93"/>
                      <a:pt x="28" y="120"/>
                      <a:pt x="61" y="120"/>
                    </a:cubicBezTo>
                    <a:cubicBezTo>
                      <a:pt x="95" y="120"/>
                      <a:pt x="123" y="93"/>
                      <a:pt x="123" y="6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4690578" y="5072200"/>
            <a:ext cx="1266550" cy="1266550"/>
            <a:chOff x="6240969" y="952292"/>
            <a:chExt cx="1266550" cy="1266550"/>
          </a:xfrm>
        </p:grpSpPr>
        <p:grpSp>
          <p:nvGrpSpPr>
            <p:cNvPr id="52" name="组合 51"/>
            <p:cNvGrpSpPr/>
            <p:nvPr/>
          </p:nvGrpSpPr>
          <p:grpSpPr>
            <a:xfrm>
              <a:off x="6476562" y="1228725"/>
              <a:ext cx="817125" cy="659807"/>
              <a:chOff x="7874001" y="990600"/>
              <a:chExt cx="1401763" cy="1131888"/>
            </a:xfrm>
          </p:grpSpPr>
          <p:sp>
            <p:nvSpPr>
              <p:cNvPr id="54" name="Freeform 10"/>
              <p:cNvSpPr>
                <a:spLocks noEditPoints="1"/>
              </p:cNvSpPr>
              <p:nvPr/>
            </p:nvSpPr>
            <p:spPr bwMode="auto">
              <a:xfrm>
                <a:off x="7875588" y="1370013"/>
                <a:ext cx="1263650" cy="752475"/>
              </a:xfrm>
              <a:custGeom>
                <a:avLst/>
                <a:gdLst>
                  <a:gd name="T0" fmla="*/ 222 w 796"/>
                  <a:gd name="T1" fmla="*/ 179 h 474"/>
                  <a:gd name="T2" fmla="*/ 222 w 796"/>
                  <a:gd name="T3" fmla="*/ 474 h 474"/>
                  <a:gd name="T4" fmla="*/ 354 w 796"/>
                  <a:gd name="T5" fmla="*/ 474 h 474"/>
                  <a:gd name="T6" fmla="*/ 354 w 796"/>
                  <a:gd name="T7" fmla="*/ 182 h 474"/>
                  <a:gd name="T8" fmla="*/ 287 w 796"/>
                  <a:gd name="T9" fmla="*/ 125 h 474"/>
                  <a:gd name="T10" fmla="*/ 222 w 796"/>
                  <a:gd name="T11" fmla="*/ 179 h 474"/>
                  <a:gd name="T12" fmla="*/ 0 w 796"/>
                  <a:gd name="T13" fmla="*/ 474 h 474"/>
                  <a:gd name="T14" fmla="*/ 132 w 796"/>
                  <a:gd name="T15" fmla="*/ 474 h 474"/>
                  <a:gd name="T16" fmla="*/ 132 w 796"/>
                  <a:gd name="T17" fmla="*/ 252 h 474"/>
                  <a:gd name="T18" fmla="*/ 0 w 796"/>
                  <a:gd name="T19" fmla="*/ 361 h 474"/>
                  <a:gd name="T20" fmla="*/ 0 w 796"/>
                  <a:gd name="T21" fmla="*/ 474 h 474"/>
                  <a:gd name="T22" fmla="*/ 664 w 796"/>
                  <a:gd name="T23" fmla="*/ 112 h 474"/>
                  <a:gd name="T24" fmla="*/ 664 w 796"/>
                  <a:gd name="T25" fmla="*/ 474 h 474"/>
                  <a:gd name="T26" fmla="*/ 796 w 796"/>
                  <a:gd name="T27" fmla="*/ 474 h 474"/>
                  <a:gd name="T28" fmla="*/ 796 w 796"/>
                  <a:gd name="T29" fmla="*/ 0 h 474"/>
                  <a:gd name="T30" fmla="*/ 664 w 796"/>
                  <a:gd name="T31" fmla="*/ 112 h 474"/>
                  <a:gd name="T32" fmla="*/ 442 w 796"/>
                  <a:gd name="T33" fmla="*/ 257 h 474"/>
                  <a:gd name="T34" fmla="*/ 442 w 796"/>
                  <a:gd name="T35" fmla="*/ 474 h 474"/>
                  <a:gd name="T36" fmla="*/ 574 w 796"/>
                  <a:gd name="T37" fmla="*/ 474 h 474"/>
                  <a:gd name="T38" fmla="*/ 574 w 796"/>
                  <a:gd name="T39" fmla="*/ 189 h 474"/>
                  <a:gd name="T40" fmla="*/ 469 w 796"/>
                  <a:gd name="T41" fmla="*/ 279 h 474"/>
                  <a:gd name="T42" fmla="*/ 442 w 796"/>
                  <a:gd name="T43" fmla="*/ 257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96" h="474">
                    <a:moveTo>
                      <a:pt x="222" y="179"/>
                    </a:moveTo>
                    <a:lnTo>
                      <a:pt x="222" y="474"/>
                    </a:lnTo>
                    <a:lnTo>
                      <a:pt x="354" y="474"/>
                    </a:lnTo>
                    <a:lnTo>
                      <a:pt x="354" y="182"/>
                    </a:lnTo>
                    <a:lnTo>
                      <a:pt x="287" y="125"/>
                    </a:lnTo>
                    <a:lnTo>
                      <a:pt x="222" y="179"/>
                    </a:lnTo>
                    <a:close/>
                    <a:moveTo>
                      <a:pt x="0" y="474"/>
                    </a:moveTo>
                    <a:lnTo>
                      <a:pt x="132" y="474"/>
                    </a:lnTo>
                    <a:lnTo>
                      <a:pt x="132" y="252"/>
                    </a:lnTo>
                    <a:lnTo>
                      <a:pt x="0" y="361"/>
                    </a:lnTo>
                    <a:lnTo>
                      <a:pt x="0" y="474"/>
                    </a:lnTo>
                    <a:close/>
                    <a:moveTo>
                      <a:pt x="664" y="112"/>
                    </a:moveTo>
                    <a:lnTo>
                      <a:pt x="664" y="474"/>
                    </a:lnTo>
                    <a:lnTo>
                      <a:pt x="796" y="474"/>
                    </a:lnTo>
                    <a:lnTo>
                      <a:pt x="796" y="0"/>
                    </a:lnTo>
                    <a:lnTo>
                      <a:pt x="664" y="112"/>
                    </a:lnTo>
                    <a:close/>
                    <a:moveTo>
                      <a:pt x="442" y="257"/>
                    </a:moveTo>
                    <a:lnTo>
                      <a:pt x="442" y="474"/>
                    </a:lnTo>
                    <a:lnTo>
                      <a:pt x="574" y="474"/>
                    </a:lnTo>
                    <a:lnTo>
                      <a:pt x="574" y="189"/>
                    </a:lnTo>
                    <a:lnTo>
                      <a:pt x="469" y="279"/>
                    </a:lnTo>
                    <a:lnTo>
                      <a:pt x="442" y="257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11"/>
              <p:cNvSpPr>
                <a:spLocks/>
              </p:cNvSpPr>
              <p:nvPr/>
            </p:nvSpPr>
            <p:spPr bwMode="auto">
              <a:xfrm>
                <a:off x="7874001" y="990600"/>
                <a:ext cx="1401763" cy="822325"/>
              </a:xfrm>
              <a:custGeom>
                <a:avLst/>
                <a:gdLst>
                  <a:gd name="T0" fmla="*/ 883 w 883"/>
                  <a:gd name="T1" fmla="*/ 0 h 518"/>
                  <a:gd name="T2" fmla="*/ 631 w 883"/>
                  <a:gd name="T3" fmla="*/ 0 h 518"/>
                  <a:gd name="T4" fmla="*/ 737 w 883"/>
                  <a:gd name="T5" fmla="*/ 104 h 518"/>
                  <a:gd name="T6" fmla="*/ 470 w 883"/>
                  <a:gd name="T7" fmla="*/ 335 h 518"/>
                  <a:gd name="T8" fmla="*/ 288 w 883"/>
                  <a:gd name="T9" fmla="*/ 179 h 518"/>
                  <a:gd name="T10" fmla="*/ 0 w 883"/>
                  <a:gd name="T11" fmla="*/ 416 h 518"/>
                  <a:gd name="T12" fmla="*/ 0 w 883"/>
                  <a:gd name="T13" fmla="*/ 518 h 518"/>
                  <a:gd name="T14" fmla="*/ 288 w 883"/>
                  <a:gd name="T15" fmla="*/ 282 h 518"/>
                  <a:gd name="T16" fmla="*/ 470 w 883"/>
                  <a:gd name="T17" fmla="*/ 436 h 518"/>
                  <a:gd name="T18" fmla="*/ 794 w 883"/>
                  <a:gd name="T19" fmla="*/ 158 h 518"/>
                  <a:gd name="T20" fmla="*/ 883 w 883"/>
                  <a:gd name="T21" fmla="*/ 247 h 518"/>
                  <a:gd name="T22" fmla="*/ 883 w 883"/>
                  <a:gd name="T23" fmla="*/ 0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83" h="518">
                    <a:moveTo>
                      <a:pt x="883" y="0"/>
                    </a:moveTo>
                    <a:lnTo>
                      <a:pt x="631" y="0"/>
                    </a:lnTo>
                    <a:lnTo>
                      <a:pt x="737" y="104"/>
                    </a:lnTo>
                    <a:lnTo>
                      <a:pt x="470" y="335"/>
                    </a:lnTo>
                    <a:lnTo>
                      <a:pt x="288" y="179"/>
                    </a:lnTo>
                    <a:lnTo>
                      <a:pt x="0" y="416"/>
                    </a:lnTo>
                    <a:lnTo>
                      <a:pt x="0" y="518"/>
                    </a:lnTo>
                    <a:lnTo>
                      <a:pt x="288" y="282"/>
                    </a:lnTo>
                    <a:lnTo>
                      <a:pt x="470" y="436"/>
                    </a:lnTo>
                    <a:lnTo>
                      <a:pt x="794" y="158"/>
                    </a:lnTo>
                    <a:lnTo>
                      <a:pt x="883" y="247"/>
                    </a:lnTo>
                    <a:lnTo>
                      <a:pt x="883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3" name="椭圆 52"/>
            <p:cNvSpPr/>
            <p:nvPr/>
          </p:nvSpPr>
          <p:spPr>
            <a:xfrm rot="4028894">
              <a:off x="6240969" y="952292"/>
              <a:ext cx="1266550" cy="1266550"/>
            </a:xfrm>
            <a:prstGeom prst="ellipse">
              <a:avLst/>
            </a:prstGeom>
            <a:noFill/>
            <a:ln w="38100">
              <a:solidFill>
                <a:schemeClr val="bg1">
                  <a:lumMod val="50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6517558" y="1189373"/>
            <a:ext cx="45732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ADD YOUR TEXT HERE .</a:t>
            </a:r>
            <a:r>
              <a:rPr lang="en-US" altLang="zh-CN" dirty="0"/>
              <a:t> ADD YOUR TEXT HERE .</a:t>
            </a:r>
            <a:endParaRPr lang="zh-CN" altLang="en-US" dirty="0"/>
          </a:p>
          <a:p>
            <a:r>
              <a:rPr lang="en-US" altLang="zh-CN" dirty="0"/>
              <a:t>ADD YOUR TEXT HERE </a:t>
            </a:r>
            <a:r>
              <a:rPr lang="en-US" altLang="zh-CN" dirty="0" smtClean="0"/>
              <a:t>.</a:t>
            </a:r>
            <a:r>
              <a:rPr lang="en-US" altLang="zh-CN" dirty="0"/>
              <a:t> ADD YOUR TEXT HERE </a:t>
            </a:r>
            <a:r>
              <a:rPr lang="en-US" altLang="zh-CN" dirty="0" smtClean="0"/>
              <a:t>.</a:t>
            </a:r>
            <a:endParaRPr lang="zh-CN" altLang="en-US" dirty="0"/>
          </a:p>
        </p:txBody>
      </p:sp>
      <p:sp>
        <p:nvSpPr>
          <p:cNvPr id="57" name="文本框 32"/>
          <p:cNvSpPr txBox="1"/>
          <p:nvPr/>
        </p:nvSpPr>
        <p:spPr>
          <a:xfrm>
            <a:off x="6491441" y="5465955"/>
            <a:ext cx="45732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/>
              <a:t>ADD YOUR TEXT HERE .</a:t>
            </a:r>
            <a:r>
              <a:rPr lang="en-US" altLang="zh-CN" dirty="0"/>
              <a:t> ADD YOUR TEXT HERE .</a:t>
            </a:r>
            <a:endParaRPr lang="zh-CN" altLang="en-US" dirty="0"/>
          </a:p>
          <a:p>
            <a:r>
              <a:rPr lang="en-US" altLang="zh-CN" dirty="0"/>
              <a:t>ADD YOUR TEXT HERE </a:t>
            </a:r>
            <a:r>
              <a:rPr lang="en-US" altLang="zh-CN" dirty="0" smtClean="0"/>
              <a:t>.</a:t>
            </a:r>
            <a:r>
              <a:rPr lang="en-US" altLang="zh-CN" dirty="0"/>
              <a:t> ADD YOUR TEXT HERE </a:t>
            </a:r>
            <a:r>
              <a:rPr lang="en-US" altLang="zh-CN" dirty="0" smtClean="0"/>
              <a:t>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6240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58472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634" y="-25400"/>
            <a:ext cx="12123941" cy="6883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4954" y="19050"/>
            <a:ext cx="4882492" cy="6845242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41607" y="2600325"/>
            <a:ext cx="336874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latin typeface="Impact" panose="020B0806030902050204" pitchFamily="34" charset="0"/>
              </a:rPr>
              <a:t>THANKS</a:t>
            </a:r>
            <a:endParaRPr lang="zh-CN" altLang="en-US" sz="8000" dirty="0">
              <a:latin typeface="Impact" panose="020B0806030902050204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017767" y="4065651"/>
            <a:ext cx="2644971" cy="347472"/>
            <a:chOff x="1189212" y="4151376"/>
            <a:chExt cx="2644971" cy="347472"/>
          </a:xfrm>
        </p:grpSpPr>
        <p:sp>
          <p:nvSpPr>
            <p:cNvPr id="12" name="矩形 11"/>
            <p:cNvSpPr/>
            <p:nvPr/>
          </p:nvSpPr>
          <p:spPr>
            <a:xfrm>
              <a:off x="1189212" y="4151376"/>
              <a:ext cx="2644971" cy="34747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372718" y="4151376"/>
              <a:ext cx="238078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神奇小</a:t>
              </a: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喵    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|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</a:t>
              </a: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练习作品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49361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1732</TotalTime>
  <Words>256</Words>
  <Application>Microsoft Office PowerPoint</Application>
  <PresentationFormat>宽屏</PresentationFormat>
  <Paragraphs>47</Paragraphs>
  <Slides>10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Meiryo</vt:lpstr>
      <vt:lpstr>方正兰亭黑简体</vt:lpstr>
      <vt:lpstr>宋体</vt:lpstr>
      <vt:lpstr>微软雅黑</vt:lpstr>
      <vt:lpstr>造字工房版黑（非商用）常规体</vt:lpstr>
      <vt:lpstr>Arial</vt:lpstr>
      <vt:lpstr>Calibri</vt:lpstr>
      <vt:lpstr>Calibri Light</vt:lpstr>
      <vt:lpstr>Impact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http://www.ypppt.com/</cp:keywords>
  <dc:description>http://www.ypppt.com/</dc:description>
  <cp:lastModifiedBy>ypppt</cp:lastModifiedBy>
  <cp:revision>52</cp:revision>
  <dcterms:created xsi:type="dcterms:W3CDTF">2015-10-08T01:21:14Z</dcterms:created>
  <dcterms:modified xsi:type="dcterms:W3CDTF">2017-02-20T10:56:34Z</dcterms:modified>
</cp:coreProperties>
</file>