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6.xml" ContentType="application/vnd.openxmlformats-officedocument.themeOverride+xml"/>
  <Override PartName="/ppt/tags/tag3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6" r:id="rId3"/>
    <p:sldId id="257" r:id="rId4"/>
    <p:sldId id="259" r:id="rId5"/>
    <p:sldId id="258" r:id="rId6"/>
    <p:sldId id="260" r:id="rId7"/>
    <p:sldId id="272" r:id="rId8"/>
    <p:sldId id="262" r:id="rId9"/>
    <p:sldId id="263" r:id="rId10"/>
    <p:sldId id="280" r:id="rId11"/>
    <p:sldId id="271" r:id="rId12"/>
    <p:sldId id="264" r:id="rId13"/>
    <p:sldId id="265" r:id="rId14"/>
    <p:sldId id="268" r:id="rId15"/>
    <p:sldId id="278" r:id="rId16"/>
    <p:sldId id="281" r:id="rId17"/>
    <p:sldId id="269" r:id="rId18"/>
    <p:sldId id="266" r:id="rId19"/>
    <p:sldId id="270" r:id="rId20"/>
    <p:sldId id="267" r:id="rId21"/>
    <p:sldId id="282" r:id="rId22"/>
    <p:sldId id="261" r:id="rId23"/>
    <p:sldId id="273" r:id="rId24"/>
    <p:sldId id="274" r:id="rId25"/>
    <p:sldId id="275" r:id="rId26"/>
    <p:sldId id="283" r:id="rId27"/>
    <p:sldId id="284" r:id="rId28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600"/>
    <a:srgbClr val="45BA6C"/>
    <a:srgbClr val="8CE28F"/>
    <a:srgbClr val="FF9C00"/>
    <a:srgbClr val="3DA768"/>
    <a:srgbClr val="9FF6A7"/>
    <a:srgbClr val="DEF9E8"/>
    <a:srgbClr val="F6F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 autoAdjust="0"/>
    <p:restoredTop sz="94705" autoAdjust="0"/>
  </p:normalViewPr>
  <p:slideViewPr>
    <p:cSldViewPr snapToGrid="0" showGuides="1">
      <p:cViewPr varScale="1">
        <p:scale>
          <a:sx n="111" d="100"/>
          <a:sy n="111" d="100"/>
        </p:scale>
        <p:origin x="402" y="96"/>
      </p:cViewPr>
      <p:guideLst>
        <p:guide orient="horz" pos="1575"/>
        <p:guide pos="2880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111.xlsx"/><Relationship Id="rId4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solidFill>
                <a:srgbClr val="FF9C00"/>
              </a:solidFill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EE-4551-B77E-6484E70212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solidFill>
                <a:srgbClr val="45BA6C"/>
              </a:solidFill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EE-4551-B77E-6484E7021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1898384"/>
        <c:axId val="26189894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7EE-4551-B77E-6484E7021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1898384"/>
        <c:axId val="261898944"/>
      </c:lineChart>
      <c:catAx>
        <c:axId val="26189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898944"/>
        <c:crosses val="autoZero"/>
        <c:auto val="1"/>
        <c:lblAlgn val="ctr"/>
        <c:lblOffset val="100"/>
        <c:noMultiLvlLbl val="0"/>
      </c:catAx>
      <c:valAx>
        <c:axId val="26189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89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fld id="{552C507F-0281-4718-A4BB-635E42329A22}" type="datetimeFigureOut">
              <a:rPr lang="zh-CN" altLang="en-US" smtClean="0"/>
              <a:pPr/>
              <a:t>2018/7/17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fld id="{8F701854-CA23-4D4B-8FE5-A0621C90973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05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69441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88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63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702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11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86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738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538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91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80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9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560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3814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655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51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64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982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35045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798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1569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21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12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15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87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31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01854-CA23-4D4B-8FE5-A0621C90973F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131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5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6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984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05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12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54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260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423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97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871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735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940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38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523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160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76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08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833C619-5A0B-40FF-8D1D-5134699434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3" b="7710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: 圆角 8">
            <a:extLst>
              <a:ext uri="{FF2B5EF4-FFF2-40B4-BE49-F238E27FC236}">
                <a16:creationId xmlns:a16="http://schemas.microsoft.com/office/drawing/2014/main" xmlns="" id="{4EA45E37-ED01-4A6A-8161-A58F1F11246F}"/>
              </a:ext>
            </a:extLst>
          </p:cNvPr>
          <p:cNvSpPr/>
          <p:nvPr userDrawn="1"/>
        </p:nvSpPr>
        <p:spPr>
          <a:xfrm>
            <a:off x="629615" y="159657"/>
            <a:ext cx="7883321" cy="4851751"/>
          </a:xfrm>
          <a:custGeom>
            <a:avLst/>
            <a:gdLst>
              <a:gd name="connsiteX0" fmla="*/ 0 w 7718425"/>
              <a:gd name="connsiteY0" fmla="*/ 317343 h 4393510"/>
              <a:gd name="connsiteX1" fmla="*/ 317343 w 7718425"/>
              <a:gd name="connsiteY1" fmla="*/ 0 h 4393510"/>
              <a:gd name="connsiteX2" fmla="*/ 7401082 w 7718425"/>
              <a:gd name="connsiteY2" fmla="*/ 0 h 4393510"/>
              <a:gd name="connsiteX3" fmla="*/ 7718425 w 7718425"/>
              <a:gd name="connsiteY3" fmla="*/ 317343 h 4393510"/>
              <a:gd name="connsiteX4" fmla="*/ 7718425 w 7718425"/>
              <a:gd name="connsiteY4" fmla="*/ 4076167 h 4393510"/>
              <a:gd name="connsiteX5" fmla="*/ 7401082 w 7718425"/>
              <a:gd name="connsiteY5" fmla="*/ 4393510 h 4393510"/>
              <a:gd name="connsiteX6" fmla="*/ 317343 w 7718425"/>
              <a:gd name="connsiteY6" fmla="*/ 4393510 h 4393510"/>
              <a:gd name="connsiteX7" fmla="*/ 0 w 7718425"/>
              <a:gd name="connsiteY7" fmla="*/ 4076167 h 4393510"/>
              <a:gd name="connsiteX8" fmla="*/ 0 w 7718425"/>
              <a:gd name="connsiteY8" fmla="*/ 317343 h 4393510"/>
              <a:gd name="connsiteX0" fmla="*/ 142875 w 7861300"/>
              <a:gd name="connsiteY0" fmla="*/ 317343 h 4393510"/>
              <a:gd name="connsiteX1" fmla="*/ 460218 w 7861300"/>
              <a:gd name="connsiteY1" fmla="*/ 0 h 4393510"/>
              <a:gd name="connsiteX2" fmla="*/ 7543957 w 7861300"/>
              <a:gd name="connsiteY2" fmla="*/ 0 h 4393510"/>
              <a:gd name="connsiteX3" fmla="*/ 7861300 w 7861300"/>
              <a:gd name="connsiteY3" fmla="*/ 317343 h 4393510"/>
              <a:gd name="connsiteX4" fmla="*/ 7861300 w 7861300"/>
              <a:gd name="connsiteY4" fmla="*/ 4076167 h 4393510"/>
              <a:gd name="connsiteX5" fmla="*/ 7543957 w 7861300"/>
              <a:gd name="connsiteY5" fmla="*/ 4393510 h 4393510"/>
              <a:gd name="connsiteX6" fmla="*/ 460218 w 7861300"/>
              <a:gd name="connsiteY6" fmla="*/ 4393510 h 4393510"/>
              <a:gd name="connsiteX7" fmla="*/ 0 w 7861300"/>
              <a:gd name="connsiteY7" fmla="*/ 4057117 h 4393510"/>
              <a:gd name="connsiteX8" fmla="*/ 142875 w 7861300"/>
              <a:gd name="connsiteY8" fmla="*/ 317343 h 4393510"/>
              <a:gd name="connsiteX0" fmla="*/ 66675 w 7785100"/>
              <a:gd name="connsiteY0" fmla="*/ 317343 h 4393510"/>
              <a:gd name="connsiteX1" fmla="*/ 384018 w 7785100"/>
              <a:gd name="connsiteY1" fmla="*/ 0 h 4393510"/>
              <a:gd name="connsiteX2" fmla="*/ 7467757 w 7785100"/>
              <a:gd name="connsiteY2" fmla="*/ 0 h 4393510"/>
              <a:gd name="connsiteX3" fmla="*/ 7785100 w 7785100"/>
              <a:gd name="connsiteY3" fmla="*/ 317343 h 4393510"/>
              <a:gd name="connsiteX4" fmla="*/ 7785100 w 7785100"/>
              <a:gd name="connsiteY4" fmla="*/ 4076167 h 4393510"/>
              <a:gd name="connsiteX5" fmla="*/ 7467757 w 7785100"/>
              <a:gd name="connsiteY5" fmla="*/ 4393510 h 4393510"/>
              <a:gd name="connsiteX6" fmla="*/ 384018 w 7785100"/>
              <a:gd name="connsiteY6" fmla="*/ 4393510 h 4393510"/>
              <a:gd name="connsiteX7" fmla="*/ 0 w 7785100"/>
              <a:gd name="connsiteY7" fmla="*/ 3933292 h 4393510"/>
              <a:gd name="connsiteX8" fmla="*/ 66675 w 7785100"/>
              <a:gd name="connsiteY8" fmla="*/ 317343 h 4393510"/>
              <a:gd name="connsiteX0" fmla="*/ 0 w 7785100"/>
              <a:gd name="connsiteY0" fmla="*/ 307818 h 4393510"/>
              <a:gd name="connsiteX1" fmla="*/ 384018 w 7785100"/>
              <a:gd name="connsiteY1" fmla="*/ 0 h 4393510"/>
              <a:gd name="connsiteX2" fmla="*/ 7467757 w 7785100"/>
              <a:gd name="connsiteY2" fmla="*/ 0 h 4393510"/>
              <a:gd name="connsiteX3" fmla="*/ 7785100 w 7785100"/>
              <a:gd name="connsiteY3" fmla="*/ 317343 h 4393510"/>
              <a:gd name="connsiteX4" fmla="*/ 7785100 w 7785100"/>
              <a:gd name="connsiteY4" fmla="*/ 4076167 h 4393510"/>
              <a:gd name="connsiteX5" fmla="*/ 7467757 w 7785100"/>
              <a:gd name="connsiteY5" fmla="*/ 4393510 h 4393510"/>
              <a:gd name="connsiteX6" fmla="*/ 384018 w 7785100"/>
              <a:gd name="connsiteY6" fmla="*/ 4393510 h 4393510"/>
              <a:gd name="connsiteX7" fmla="*/ 0 w 7785100"/>
              <a:gd name="connsiteY7" fmla="*/ 3933292 h 4393510"/>
              <a:gd name="connsiteX8" fmla="*/ 0 w 7785100"/>
              <a:gd name="connsiteY8" fmla="*/ 307818 h 4393510"/>
              <a:gd name="connsiteX0" fmla="*/ 0 w 7794625"/>
              <a:gd name="connsiteY0" fmla="*/ 412593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412593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795703 w 7852853"/>
              <a:gd name="connsiteY4" fmla="*/ 40761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81428"/>
              <a:gd name="connsiteY0" fmla="*/ 517368 h 4393510"/>
              <a:gd name="connsiteX1" fmla="*/ 394621 w 7881428"/>
              <a:gd name="connsiteY1" fmla="*/ 0 h 4393510"/>
              <a:gd name="connsiteX2" fmla="*/ 7478360 w 7881428"/>
              <a:gd name="connsiteY2" fmla="*/ 0 h 4393510"/>
              <a:gd name="connsiteX3" fmla="*/ 7881428 w 7881428"/>
              <a:gd name="connsiteY3" fmla="*/ 364968 h 4393510"/>
              <a:gd name="connsiteX4" fmla="*/ 7833803 w 7881428"/>
              <a:gd name="connsiteY4" fmla="*/ 4114267 h 4393510"/>
              <a:gd name="connsiteX5" fmla="*/ 7478360 w 7881428"/>
              <a:gd name="connsiteY5" fmla="*/ 4393510 h 4393510"/>
              <a:gd name="connsiteX6" fmla="*/ 394621 w 7881428"/>
              <a:gd name="connsiteY6" fmla="*/ 4393510 h 4393510"/>
              <a:gd name="connsiteX7" fmla="*/ 10603 w 7881428"/>
              <a:gd name="connsiteY7" fmla="*/ 3933292 h 4393510"/>
              <a:gd name="connsiteX8" fmla="*/ 1078 w 7881428"/>
              <a:gd name="connsiteY8" fmla="*/ 517368 h 4393510"/>
              <a:gd name="connsiteX0" fmla="*/ 1078 w 7881428"/>
              <a:gd name="connsiteY0" fmla="*/ 517368 h 4393510"/>
              <a:gd name="connsiteX1" fmla="*/ 394621 w 7881428"/>
              <a:gd name="connsiteY1" fmla="*/ 0 h 4393510"/>
              <a:gd name="connsiteX2" fmla="*/ 7478360 w 7881428"/>
              <a:gd name="connsiteY2" fmla="*/ 0 h 4393510"/>
              <a:gd name="connsiteX3" fmla="*/ 7881428 w 7881428"/>
              <a:gd name="connsiteY3" fmla="*/ 364968 h 4393510"/>
              <a:gd name="connsiteX4" fmla="*/ 7833803 w 7881428"/>
              <a:gd name="connsiteY4" fmla="*/ 4114267 h 4393510"/>
              <a:gd name="connsiteX5" fmla="*/ 7478360 w 7881428"/>
              <a:gd name="connsiteY5" fmla="*/ 4393510 h 4393510"/>
              <a:gd name="connsiteX6" fmla="*/ 394621 w 7881428"/>
              <a:gd name="connsiteY6" fmla="*/ 4393510 h 4393510"/>
              <a:gd name="connsiteX7" fmla="*/ 10603 w 7881428"/>
              <a:gd name="connsiteY7" fmla="*/ 3933292 h 4393510"/>
              <a:gd name="connsiteX8" fmla="*/ 1078 w 7881428"/>
              <a:gd name="connsiteY8" fmla="*/ 517368 h 4393510"/>
              <a:gd name="connsiteX0" fmla="*/ 1078 w 7881428"/>
              <a:gd name="connsiteY0" fmla="*/ 517368 h 4402374"/>
              <a:gd name="connsiteX1" fmla="*/ 394621 w 7881428"/>
              <a:gd name="connsiteY1" fmla="*/ 0 h 4402374"/>
              <a:gd name="connsiteX2" fmla="*/ 7478360 w 7881428"/>
              <a:gd name="connsiteY2" fmla="*/ 0 h 4402374"/>
              <a:gd name="connsiteX3" fmla="*/ 7881428 w 7881428"/>
              <a:gd name="connsiteY3" fmla="*/ 364968 h 4402374"/>
              <a:gd name="connsiteX4" fmla="*/ 7833803 w 7881428"/>
              <a:gd name="connsiteY4" fmla="*/ 4114267 h 4402374"/>
              <a:gd name="connsiteX5" fmla="*/ 7478360 w 7881428"/>
              <a:gd name="connsiteY5" fmla="*/ 4393510 h 4402374"/>
              <a:gd name="connsiteX6" fmla="*/ 394621 w 7881428"/>
              <a:gd name="connsiteY6" fmla="*/ 4393510 h 4402374"/>
              <a:gd name="connsiteX7" fmla="*/ 10603 w 7881428"/>
              <a:gd name="connsiteY7" fmla="*/ 3933292 h 4402374"/>
              <a:gd name="connsiteX8" fmla="*/ 1078 w 7881428"/>
              <a:gd name="connsiteY8" fmla="*/ 517368 h 4402374"/>
              <a:gd name="connsiteX0" fmla="*/ 1078 w 7881428"/>
              <a:gd name="connsiteY0" fmla="*/ 517368 h 4398650"/>
              <a:gd name="connsiteX1" fmla="*/ 394621 w 7881428"/>
              <a:gd name="connsiteY1" fmla="*/ 0 h 4398650"/>
              <a:gd name="connsiteX2" fmla="*/ 7478360 w 7881428"/>
              <a:gd name="connsiteY2" fmla="*/ 0 h 4398650"/>
              <a:gd name="connsiteX3" fmla="*/ 7881428 w 7881428"/>
              <a:gd name="connsiteY3" fmla="*/ 364968 h 4398650"/>
              <a:gd name="connsiteX4" fmla="*/ 7843328 w 7881428"/>
              <a:gd name="connsiteY4" fmla="*/ 3971392 h 4398650"/>
              <a:gd name="connsiteX5" fmla="*/ 7478360 w 7881428"/>
              <a:gd name="connsiteY5" fmla="*/ 4393510 h 4398650"/>
              <a:gd name="connsiteX6" fmla="*/ 394621 w 7881428"/>
              <a:gd name="connsiteY6" fmla="*/ 4393510 h 4398650"/>
              <a:gd name="connsiteX7" fmla="*/ 10603 w 7881428"/>
              <a:gd name="connsiteY7" fmla="*/ 3933292 h 4398650"/>
              <a:gd name="connsiteX8" fmla="*/ 1078 w 7881428"/>
              <a:gd name="connsiteY8" fmla="*/ 517368 h 4398650"/>
              <a:gd name="connsiteX0" fmla="*/ 1078 w 7881428"/>
              <a:gd name="connsiteY0" fmla="*/ 517368 h 4401118"/>
              <a:gd name="connsiteX1" fmla="*/ 394621 w 7881428"/>
              <a:gd name="connsiteY1" fmla="*/ 0 h 4401118"/>
              <a:gd name="connsiteX2" fmla="*/ 7478360 w 7881428"/>
              <a:gd name="connsiteY2" fmla="*/ 0 h 4401118"/>
              <a:gd name="connsiteX3" fmla="*/ 7881428 w 7881428"/>
              <a:gd name="connsiteY3" fmla="*/ 364968 h 4401118"/>
              <a:gd name="connsiteX4" fmla="*/ 7843328 w 7881428"/>
              <a:gd name="connsiteY4" fmla="*/ 3971392 h 4401118"/>
              <a:gd name="connsiteX5" fmla="*/ 7478360 w 7881428"/>
              <a:gd name="connsiteY5" fmla="*/ 4393510 h 4401118"/>
              <a:gd name="connsiteX6" fmla="*/ 394621 w 7881428"/>
              <a:gd name="connsiteY6" fmla="*/ 4393510 h 4401118"/>
              <a:gd name="connsiteX7" fmla="*/ 10603 w 7881428"/>
              <a:gd name="connsiteY7" fmla="*/ 3933292 h 4401118"/>
              <a:gd name="connsiteX8" fmla="*/ 1078 w 7881428"/>
              <a:gd name="connsiteY8" fmla="*/ 517368 h 4401118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3321" h="4401118">
                <a:moveTo>
                  <a:pt x="2971" y="517368"/>
                </a:moveTo>
                <a:cubicBezTo>
                  <a:pt x="-16079" y="208754"/>
                  <a:pt x="49800" y="9525"/>
                  <a:pt x="396514" y="0"/>
                </a:cubicBezTo>
                <a:cubicBezTo>
                  <a:pt x="3110185" y="95250"/>
                  <a:pt x="5119007" y="28575"/>
                  <a:pt x="7480253" y="0"/>
                </a:cubicBezTo>
                <a:cubicBezTo>
                  <a:pt x="7655517" y="0"/>
                  <a:pt x="7883321" y="84929"/>
                  <a:pt x="7883321" y="364968"/>
                </a:cubicBezTo>
                <a:cubicBezTo>
                  <a:pt x="7581696" y="1725859"/>
                  <a:pt x="7670596" y="3039126"/>
                  <a:pt x="7845221" y="3971392"/>
                </a:cubicBezTo>
                <a:cubicBezTo>
                  <a:pt x="7845221" y="4260956"/>
                  <a:pt x="7684092" y="4441135"/>
                  <a:pt x="7480253" y="4393510"/>
                </a:cubicBezTo>
                <a:cubicBezTo>
                  <a:pt x="5147582" y="4326835"/>
                  <a:pt x="2767285" y="4317310"/>
                  <a:pt x="396514" y="4393510"/>
                </a:cubicBezTo>
                <a:cubicBezTo>
                  <a:pt x="-26400" y="4393510"/>
                  <a:pt x="12496" y="4108556"/>
                  <a:pt x="12496" y="3933292"/>
                </a:cubicBezTo>
                <a:cubicBezTo>
                  <a:pt x="218871" y="2813701"/>
                  <a:pt x="291896" y="2075109"/>
                  <a:pt x="2971" y="517368"/>
                </a:cubicBezTo>
                <a:close/>
              </a:path>
            </a:pathLst>
          </a:custGeom>
          <a:solidFill>
            <a:srgbClr val="3D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BCD30FE-0A3C-40B1-AC9F-91177BCE8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t="15822" r="48251"/>
          <a:stretch/>
        </p:blipFill>
        <p:spPr>
          <a:xfrm flipH="1" flipV="1">
            <a:off x="0" y="0"/>
            <a:ext cx="695775" cy="2493080"/>
          </a:xfrm>
          <a:prstGeom prst="rect">
            <a:avLst/>
          </a:prstGeom>
        </p:spPr>
      </p:pic>
      <p:sp>
        <p:nvSpPr>
          <p:cNvPr id="9" name="PA_矩形: 圆角 8">
            <a:extLst>
              <a:ext uri="{FF2B5EF4-FFF2-40B4-BE49-F238E27FC236}">
                <a16:creationId xmlns:a16="http://schemas.microsoft.com/office/drawing/2014/main" xmlns="" id="{1BA01EA8-D417-4D71-ADCA-4458D12B8C1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788194" y="220133"/>
            <a:ext cx="7567613" cy="4742392"/>
          </a:xfrm>
          <a:custGeom>
            <a:avLst/>
            <a:gdLst>
              <a:gd name="connsiteX0" fmla="*/ 0 w 7718425"/>
              <a:gd name="connsiteY0" fmla="*/ 317343 h 4393510"/>
              <a:gd name="connsiteX1" fmla="*/ 317343 w 7718425"/>
              <a:gd name="connsiteY1" fmla="*/ 0 h 4393510"/>
              <a:gd name="connsiteX2" fmla="*/ 7401082 w 7718425"/>
              <a:gd name="connsiteY2" fmla="*/ 0 h 4393510"/>
              <a:gd name="connsiteX3" fmla="*/ 7718425 w 7718425"/>
              <a:gd name="connsiteY3" fmla="*/ 317343 h 4393510"/>
              <a:gd name="connsiteX4" fmla="*/ 7718425 w 7718425"/>
              <a:gd name="connsiteY4" fmla="*/ 4076167 h 4393510"/>
              <a:gd name="connsiteX5" fmla="*/ 7401082 w 7718425"/>
              <a:gd name="connsiteY5" fmla="*/ 4393510 h 4393510"/>
              <a:gd name="connsiteX6" fmla="*/ 317343 w 7718425"/>
              <a:gd name="connsiteY6" fmla="*/ 4393510 h 4393510"/>
              <a:gd name="connsiteX7" fmla="*/ 0 w 7718425"/>
              <a:gd name="connsiteY7" fmla="*/ 4076167 h 4393510"/>
              <a:gd name="connsiteX8" fmla="*/ 0 w 7718425"/>
              <a:gd name="connsiteY8" fmla="*/ 317343 h 4393510"/>
              <a:gd name="connsiteX0" fmla="*/ 142875 w 7861300"/>
              <a:gd name="connsiteY0" fmla="*/ 317343 h 4393510"/>
              <a:gd name="connsiteX1" fmla="*/ 460218 w 7861300"/>
              <a:gd name="connsiteY1" fmla="*/ 0 h 4393510"/>
              <a:gd name="connsiteX2" fmla="*/ 7543957 w 7861300"/>
              <a:gd name="connsiteY2" fmla="*/ 0 h 4393510"/>
              <a:gd name="connsiteX3" fmla="*/ 7861300 w 7861300"/>
              <a:gd name="connsiteY3" fmla="*/ 317343 h 4393510"/>
              <a:gd name="connsiteX4" fmla="*/ 7861300 w 7861300"/>
              <a:gd name="connsiteY4" fmla="*/ 4076167 h 4393510"/>
              <a:gd name="connsiteX5" fmla="*/ 7543957 w 7861300"/>
              <a:gd name="connsiteY5" fmla="*/ 4393510 h 4393510"/>
              <a:gd name="connsiteX6" fmla="*/ 460218 w 7861300"/>
              <a:gd name="connsiteY6" fmla="*/ 4393510 h 4393510"/>
              <a:gd name="connsiteX7" fmla="*/ 0 w 7861300"/>
              <a:gd name="connsiteY7" fmla="*/ 4057117 h 4393510"/>
              <a:gd name="connsiteX8" fmla="*/ 142875 w 7861300"/>
              <a:gd name="connsiteY8" fmla="*/ 317343 h 4393510"/>
              <a:gd name="connsiteX0" fmla="*/ 66675 w 7785100"/>
              <a:gd name="connsiteY0" fmla="*/ 317343 h 4393510"/>
              <a:gd name="connsiteX1" fmla="*/ 384018 w 7785100"/>
              <a:gd name="connsiteY1" fmla="*/ 0 h 4393510"/>
              <a:gd name="connsiteX2" fmla="*/ 7467757 w 7785100"/>
              <a:gd name="connsiteY2" fmla="*/ 0 h 4393510"/>
              <a:gd name="connsiteX3" fmla="*/ 7785100 w 7785100"/>
              <a:gd name="connsiteY3" fmla="*/ 317343 h 4393510"/>
              <a:gd name="connsiteX4" fmla="*/ 7785100 w 7785100"/>
              <a:gd name="connsiteY4" fmla="*/ 4076167 h 4393510"/>
              <a:gd name="connsiteX5" fmla="*/ 7467757 w 7785100"/>
              <a:gd name="connsiteY5" fmla="*/ 4393510 h 4393510"/>
              <a:gd name="connsiteX6" fmla="*/ 384018 w 7785100"/>
              <a:gd name="connsiteY6" fmla="*/ 4393510 h 4393510"/>
              <a:gd name="connsiteX7" fmla="*/ 0 w 7785100"/>
              <a:gd name="connsiteY7" fmla="*/ 3933292 h 4393510"/>
              <a:gd name="connsiteX8" fmla="*/ 66675 w 7785100"/>
              <a:gd name="connsiteY8" fmla="*/ 317343 h 4393510"/>
              <a:gd name="connsiteX0" fmla="*/ 0 w 7785100"/>
              <a:gd name="connsiteY0" fmla="*/ 307818 h 4393510"/>
              <a:gd name="connsiteX1" fmla="*/ 384018 w 7785100"/>
              <a:gd name="connsiteY1" fmla="*/ 0 h 4393510"/>
              <a:gd name="connsiteX2" fmla="*/ 7467757 w 7785100"/>
              <a:gd name="connsiteY2" fmla="*/ 0 h 4393510"/>
              <a:gd name="connsiteX3" fmla="*/ 7785100 w 7785100"/>
              <a:gd name="connsiteY3" fmla="*/ 317343 h 4393510"/>
              <a:gd name="connsiteX4" fmla="*/ 7785100 w 7785100"/>
              <a:gd name="connsiteY4" fmla="*/ 4076167 h 4393510"/>
              <a:gd name="connsiteX5" fmla="*/ 7467757 w 7785100"/>
              <a:gd name="connsiteY5" fmla="*/ 4393510 h 4393510"/>
              <a:gd name="connsiteX6" fmla="*/ 384018 w 7785100"/>
              <a:gd name="connsiteY6" fmla="*/ 4393510 h 4393510"/>
              <a:gd name="connsiteX7" fmla="*/ 0 w 7785100"/>
              <a:gd name="connsiteY7" fmla="*/ 3933292 h 4393510"/>
              <a:gd name="connsiteX8" fmla="*/ 0 w 7785100"/>
              <a:gd name="connsiteY8" fmla="*/ 307818 h 4393510"/>
              <a:gd name="connsiteX0" fmla="*/ 0 w 7794625"/>
              <a:gd name="connsiteY0" fmla="*/ 412593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412593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0 w 7794625"/>
              <a:gd name="connsiteY0" fmla="*/ 517368 h 4393510"/>
              <a:gd name="connsiteX1" fmla="*/ 393543 w 7794625"/>
              <a:gd name="connsiteY1" fmla="*/ 0 h 4393510"/>
              <a:gd name="connsiteX2" fmla="*/ 7477282 w 7794625"/>
              <a:gd name="connsiteY2" fmla="*/ 0 h 4393510"/>
              <a:gd name="connsiteX3" fmla="*/ 7794625 w 7794625"/>
              <a:gd name="connsiteY3" fmla="*/ 317343 h 4393510"/>
              <a:gd name="connsiteX4" fmla="*/ 7794625 w 7794625"/>
              <a:gd name="connsiteY4" fmla="*/ 4076167 h 4393510"/>
              <a:gd name="connsiteX5" fmla="*/ 7477282 w 7794625"/>
              <a:gd name="connsiteY5" fmla="*/ 4393510 h 4393510"/>
              <a:gd name="connsiteX6" fmla="*/ 393543 w 7794625"/>
              <a:gd name="connsiteY6" fmla="*/ 4393510 h 4393510"/>
              <a:gd name="connsiteX7" fmla="*/ 9525 w 7794625"/>
              <a:gd name="connsiteY7" fmla="*/ 3933292 h 4393510"/>
              <a:gd name="connsiteX8" fmla="*/ 0 w 7794625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795703"/>
              <a:gd name="connsiteY0" fmla="*/ 517368 h 4393510"/>
              <a:gd name="connsiteX1" fmla="*/ 394621 w 7795703"/>
              <a:gd name="connsiteY1" fmla="*/ 0 h 4393510"/>
              <a:gd name="connsiteX2" fmla="*/ 7478360 w 7795703"/>
              <a:gd name="connsiteY2" fmla="*/ 0 h 4393510"/>
              <a:gd name="connsiteX3" fmla="*/ 7795703 w 7795703"/>
              <a:gd name="connsiteY3" fmla="*/ 317343 h 4393510"/>
              <a:gd name="connsiteX4" fmla="*/ 7795703 w 7795703"/>
              <a:gd name="connsiteY4" fmla="*/ 4076167 h 4393510"/>
              <a:gd name="connsiteX5" fmla="*/ 7478360 w 7795703"/>
              <a:gd name="connsiteY5" fmla="*/ 4393510 h 4393510"/>
              <a:gd name="connsiteX6" fmla="*/ 394621 w 7795703"/>
              <a:gd name="connsiteY6" fmla="*/ 4393510 h 4393510"/>
              <a:gd name="connsiteX7" fmla="*/ 10603 w 7795703"/>
              <a:gd name="connsiteY7" fmla="*/ 3933292 h 4393510"/>
              <a:gd name="connsiteX8" fmla="*/ 1078 w 779570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795703 w 7852853"/>
              <a:gd name="connsiteY4" fmla="*/ 40761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52853"/>
              <a:gd name="connsiteY0" fmla="*/ 517368 h 4393510"/>
              <a:gd name="connsiteX1" fmla="*/ 394621 w 7852853"/>
              <a:gd name="connsiteY1" fmla="*/ 0 h 4393510"/>
              <a:gd name="connsiteX2" fmla="*/ 7478360 w 7852853"/>
              <a:gd name="connsiteY2" fmla="*/ 0 h 4393510"/>
              <a:gd name="connsiteX3" fmla="*/ 7852853 w 7852853"/>
              <a:gd name="connsiteY3" fmla="*/ 317343 h 4393510"/>
              <a:gd name="connsiteX4" fmla="*/ 7833803 w 7852853"/>
              <a:gd name="connsiteY4" fmla="*/ 4114267 h 4393510"/>
              <a:gd name="connsiteX5" fmla="*/ 7478360 w 7852853"/>
              <a:gd name="connsiteY5" fmla="*/ 4393510 h 4393510"/>
              <a:gd name="connsiteX6" fmla="*/ 394621 w 7852853"/>
              <a:gd name="connsiteY6" fmla="*/ 4393510 h 4393510"/>
              <a:gd name="connsiteX7" fmla="*/ 10603 w 7852853"/>
              <a:gd name="connsiteY7" fmla="*/ 3933292 h 4393510"/>
              <a:gd name="connsiteX8" fmla="*/ 1078 w 7852853"/>
              <a:gd name="connsiteY8" fmla="*/ 517368 h 4393510"/>
              <a:gd name="connsiteX0" fmla="*/ 1078 w 7881428"/>
              <a:gd name="connsiteY0" fmla="*/ 517368 h 4393510"/>
              <a:gd name="connsiteX1" fmla="*/ 394621 w 7881428"/>
              <a:gd name="connsiteY1" fmla="*/ 0 h 4393510"/>
              <a:gd name="connsiteX2" fmla="*/ 7478360 w 7881428"/>
              <a:gd name="connsiteY2" fmla="*/ 0 h 4393510"/>
              <a:gd name="connsiteX3" fmla="*/ 7881428 w 7881428"/>
              <a:gd name="connsiteY3" fmla="*/ 364968 h 4393510"/>
              <a:gd name="connsiteX4" fmla="*/ 7833803 w 7881428"/>
              <a:gd name="connsiteY4" fmla="*/ 4114267 h 4393510"/>
              <a:gd name="connsiteX5" fmla="*/ 7478360 w 7881428"/>
              <a:gd name="connsiteY5" fmla="*/ 4393510 h 4393510"/>
              <a:gd name="connsiteX6" fmla="*/ 394621 w 7881428"/>
              <a:gd name="connsiteY6" fmla="*/ 4393510 h 4393510"/>
              <a:gd name="connsiteX7" fmla="*/ 10603 w 7881428"/>
              <a:gd name="connsiteY7" fmla="*/ 3933292 h 4393510"/>
              <a:gd name="connsiteX8" fmla="*/ 1078 w 7881428"/>
              <a:gd name="connsiteY8" fmla="*/ 517368 h 4393510"/>
              <a:gd name="connsiteX0" fmla="*/ 1078 w 7881428"/>
              <a:gd name="connsiteY0" fmla="*/ 517368 h 4393510"/>
              <a:gd name="connsiteX1" fmla="*/ 394621 w 7881428"/>
              <a:gd name="connsiteY1" fmla="*/ 0 h 4393510"/>
              <a:gd name="connsiteX2" fmla="*/ 7478360 w 7881428"/>
              <a:gd name="connsiteY2" fmla="*/ 0 h 4393510"/>
              <a:gd name="connsiteX3" fmla="*/ 7881428 w 7881428"/>
              <a:gd name="connsiteY3" fmla="*/ 364968 h 4393510"/>
              <a:gd name="connsiteX4" fmla="*/ 7833803 w 7881428"/>
              <a:gd name="connsiteY4" fmla="*/ 4114267 h 4393510"/>
              <a:gd name="connsiteX5" fmla="*/ 7478360 w 7881428"/>
              <a:gd name="connsiteY5" fmla="*/ 4393510 h 4393510"/>
              <a:gd name="connsiteX6" fmla="*/ 394621 w 7881428"/>
              <a:gd name="connsiteY6" fmla="*/ 4393510 h 4393510"/>
              <a:gd name="connsiteX7" fmla="*/ 10603 w 7881428"/>
              <a:gd name="connsiteY7" fmla="*/ 3933292 h 4393510"/>
              <a:gd name="connsiteX8" fmla="*/ 1078 w 7881428"/>
              <a:gd name="connsiteY8" fmla="*/ 517368 h 4393510"/>
              <a:gd name="connsiteX0" fmla="*/ 1078 w 7881428"/>
              <a:gd name="connsiteY0" fmla="*/ 517368 h 4402374"/>
              <a:gd name="connsiteX1" fmla="*/ 394621 w 7881428"/>
              <a:gd name="connsiteY1" fmla="*/ 0 h 4402374"/>
              <a:gd name="connsiteX2" fmla="*/ 7478360 w 7881428"/>
              <a:gd name="connsiteY2" fmla="*/ 0 h 4402374"/>
              <a:gd name="connsiteX3" fmla="*/ 7881428 w 7881428"/>
              <a:gd name="connsiteY3" fmla="*/ 364968 h 4402374"/>
              <a:gd name="connsiteX4" fmla="*/ 7833803 w 7881428"/>
              <a:gd name="connsiteY4" fmla="*/ 4114267 h 4402374"/>
              <a:gd name="connsiteX5" fmla="*/ 7478360 w 7881428"/>
              <a:gd name="connsiteY5" fmla="*/ 4393510 h 4402374"/>
              <a:gd name="connsiteX6" fmla="*/ 394621 w 7881428"/>
              <a:gd name="connsiteY6" fmla="*/ 4393510 h 4402374"/>
              <a:gd name="connsiteX7" fmla="*/ 10603 w 7881428"/>
              <a:gd name="connsiteY7" fmla="*/ 3933292 h 4402374"/>
              <a:gd name="connsiteX8" fmla="*/ 1078 w 7881428"/>
              <a:gd name="connsiteY8" fmla="*/ 517368 h 4402374"/>
              <a:gd name="connsiteX0" fmla="*/ 1078 w 7881428"/>
              <a:gd name="connsiteY0" fmla="*/ 517368 h 4398650"/>
              <a:gd name="connsiteX1" fmla="*/ 394621 w 7881428"/>
              <a:gd name="connsiteY1" fmla="*/ 0 h 4398650"/>
              <a:gd name="connsiteX2" fmla="*/ 7478360 w 7881428"/>
              <a:gd name="connsiteY2" fmla="*/ 0 h 4398650"/>
              <a:gd name="connsiteX3" fmla="*/ 7881428 w 7881428"/>
              <a:gd name="connsiteY3" fmla="*/ 364968 h 4398650"/>
              <a:gd name="connsiteX4" fmla="*/ 7843328 w 7881428"/>
              <a:gd name="connsiteY4" fmla="*/ 3971392 h 4398650"/>
              <a:gd name="connsiteX5" fmla="*/ 7478360 w 7881428"/>
              <a:gd name="connsiteY5" fmla="*/ 4393510 h 4398650"/>
              <a:gd name="connsiteX6" fmla="*/ 394621 w 7881428"/>
              <a:gd name="connsiteY6" fmla="*/ 4393510 h 4398650"/>
              <a:gd name="connsiteX7" fmla="*/ 10603 w 7881428"/>
              <a:gd name="connsiteY7" fmla="*/ 3933292 h 4398650"/>
              <a:gd name="connsiteX8" fmla="*/ 1078 w 7881428"/>
              <a:gd name="connsiteY8" fmla="*/ 517368 h 4398650"/>
              <a:gd name="connsiteX0" fmla="*/ 1078 w 7881428"/>
              <a:gd name="connsiteY0" fmla="*/ 517368 h 4401118"/>
              <a:gd name="connsiteX1" fmla="*/ 394621 w 7881428"/>
              <a:gd name="connsiteY1" fmla="*/ 0 h 4401118"/>
              <a:gd name="connsiteX2" fmla="*/ 7478360 w 7881428"/>
              <a:gd name="connsiteY2" fmla="*/ 0 h 4401118"/>
              <a:gd name="connsiteX3" fmla="*/ 7881428 w 7881428"/>
              <a:gd name="connsiteY3" fmla="*/ 364968 h 4401118"/>
              <a:gd name="connsiteX4" fmla="*/ 7843328 w 7881428"/>
              <a:gd name="connsiteY4" fmla="*/ 3971392 h 4401118"/>
              <a:gd name="connsiteX5" fmla="*/ 7478360 w 7881428"/>
              <a:gd name="connsiteY5" fmla="*/ 4393510 h 4401118"/>
              <a:gd name="connsiteX6" fmla="*/ 394621 w 7881428"/>
              <a:gd name="connsiteY6" fmla="*/ 4393510 h 4401118"/>
              <a:gd name="connsiteX7" fmla="*/ 10603 w 7881428"/>
              <a:gd name="connsiteY7" fmla="*/ 3933292 h 4401118"/>
              <a:gd name="connsiteX8" fmla="*/ 1078 w 7881428"/>
              <a:gd name="connsiteY8" fmla="*/ 517368 h 4401118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1524 w 7881874"/>
              <a:gd name="connsiteY0" fmla="*/ 518480 h 4402230"/>
              <a:gd name="connsiteX1" fmla="*/ 395067 w 7881874"/>
              <a:gd name="connsiteY1" fmla="*/ 1112 h 4402230"/>
              <a:gd name="connsiteX2" fmla="*/ 7478806 w 7881874"/>
              <a:gd name="connsiteY2" fmla="*/ 1112 h 4402230"/>
              <a:gd name="connsiteX3" fmla="*/ 7881874 w 7881874"/>
              <a:gd name="connsiteY3" fmla="*/ 366080 h 4402230"/>
              <a:gd name="connsiteX4" fmla="*/ 7843774 w 7881874"/>
              <a:gd name="connsiteY4" fmla="*/ 3972504 h 4402230"/>
              <a:gd name="connsiteX5" fmla="*/ 7478806 w 7881874"/>
              <a:gd name="connsiteY5" fmla="*/ 4394622 h 4402230"/>
              <a:gd name="connsiteX6" fmla="*/ 395067 w 7881874"/>
              <a:gd name="connsiteY6" fmla="*/ 4394622 h 4402230"/>
              <a:gd name="connsiteX7" fmla="*/ 11049 w 7881874"/>
              <a:gd name="connsiteY7" fmla="*/ 3934404 h 4402230"/>
              <a:gd name="connsiteX8" fmla="*/ 1524 w 7881874"/>
              <a:gd name="connsiteY8" fmla="*/ 518480 h 4402230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  <a:gd name="connsiteX0" fmla="*/ 2971 w 7883321"/>
              <a:gd name="connsiteY0" fmla="*/ 517368 h 4401118"/>
              <a:gd name="connsiteX1" fmla="*/ 396514 w 7883321"/>
              <a:gd name="connsiteY1" fmla="*/ 0 h 4401118"/>
              <a:gd name="connsiteX2" fmla="*/ 7480253 w 7883321"/>
              <a:gd name="connsiteY2" fmla="*/ 0 h 4401118"/>
              <a:gd name="connsiteX3" fmla="*/ 7883321 w 7883321"/>
              <a:gd name="connsiteY3" fmla="*/ 364968 h 4401118"/>
              <a:gd name="connsiteX4" fmla="*/ 7845221 w 7883321"/>
              <a:gd name="connsiteY4" fmla="*/ 3971392 h 4401118"/>
              <a:gd name="connsiteX5" fmla="*/ 7480253 w 7883321"/>
              <a:gd name="connsiteY5" fmla="*/ 4393510 h 4401118"/>
              <a:gd name="connsiteX6" fmla="*/ 396514 w 7883321"/>
              <a:gd name="connsiteY6" fmla="*/ 4393510 h 4401118"/>
              <a:gd name="connsiteX7" fmla="*/ 12496 w 7883321"/>
              <a:gd name="connsiteY7" fmla="*/ 3933292 h 4401118"/>
              <a:gd name="connsiteX8" fmla="*/ 2971 w 7883321"/>
              <a:gd name="connsiteY8" fmla="*/ 517368 h 440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3321" h="4401118">
                <a:moveTo>
                  <a:pt x="2971" y="517368"/>
                </a:moveTo>
                <a:cubicBezTo>
                  <a:pt x="-16079" y="208754"/>
                  <a:pt x="49800" y="9525"/>
                  <a:pt x="396514" y="0"/>
                </a:cubicBezTo>
                <a:cubicBezTo>
                  <a:pt x="3110185" y="95250"/>
                  <a:pt x="5119007" y="28575"/>
                  <a:pt x="7480253" y="0"/>
                </a:cubicBezTo>
                <a:cubicBezTo>
                  <a:pt x="7655517" y="0"/>
                  <a:pt x="7883321" y="84929"/>
                  <a:pt x="7883321" y="364968"/>
                </a:cubicBezTo>
                <a:cubicBezTo>
                  <a:pt x="7762671" y="1344859"/>
                  <a:pt x="7813471" y="3439176"/>
                  <a:pt x="7845221" y="3971392"/>
                </a:cubicBezTo>
                <a:cubicBezTo>
                  <a:pt x="7845221" y="4260956"/>
                  <a:pt x="7684092" y="4441135"/>
                  <a:pt x="7480253" y="4393510"/>
                </a:cubicBezTo>
                <a:cubicBezTo>
                  <a:pt x="5147582" y="4326835"/>
                  <a:pt x="2767285" y="4317310"/>
                  <a:pt x="396514" y="4393510"/>
                </a:cubicBezTo>
                <a:cubicBezTo>
                  <a:pt x="-26400" y="4393510"/>
                  <a:pt x="12496" y="4108556"/>
                  <a:pt x="12496" y="3933292"/>
                </a:cubicBezTo>
                <a:cubicBezTo>
                  <a:pt x="66471" y="3080401"/>
                  <a:pt x="129971" y="2246559"/>
                  <a:pt x="2971" y="5173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4B8F0DA-7956-42D0-A75C-ABE18EB7BA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8" t="19482" r="19320" b="5217"/>
          <a:stretch/>
        </p:blipFill>
        <p:spPr>
          <a:xfrm rot="16200000" flipH="1">
            <a:off x="7311313" y="3242552"/>
            <a:ext cx="1489764" cy="2312133"/>
          </a:xfrm>
          <a:prstGeom prst="rect">
            <a:avLst/>
          </a:prstGeom>
        </p:spPr>
      </p:pic>
      <p:pic>
        <p:nvPicPr>
          <p:cNvPr id="11" name="PA_图片 44">
            <a:extLst>
              <a:ext uri="{FF2B5EF4-FFF2-40B4-BE49-F238E27FC236}">
                <a16:creationId xmlns:a16="http://schemas.microsoft.com/office/drawing/2014/main" xmlns="" id="{5D85F1D3-2976-4857-94C3-107F0F296AF9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611036">
            <a:off x="7657527" y="3189082"/>
            <a:ext cx="476505" cy="5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96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72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1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2290F-F5CE-4AE6-98F6-DE4BA2119763}" type="datetimeFigureOut">
              <a:rPr lang="zh-CN" altLang="en-US" smtClean="0"/>
              <a:t>2018/7/17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9F525-FA83-4C80-8E5C-5D2A0655B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91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华文楷体" panose="02010600040101010101" pitchFamily="2" charset="-122"/>
              </a:defRPr>
            </a:lvl1pPr>
          </a:lstStyle>
          <a:p>
            <a:fld id="{3652290F-F5CE-4AE6-98F6-DE4BA2119763}" type="datetimeFigureOut">
              <a:rPr lang="zh-CN" altLang="en-US" smtClean="0"/>
              <a:pPr/>
              <a:t>2018/7/17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华文楷体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华文楷体" panose="02010600040101010101" pitchFamily="2" charset="-122"/>
              </a:defRPr>
            </a:lvl1pPr>
          </a:lstStyle>
          <a:p>
            <a:fld id="{DDF9F525-FA83-4C80-8E5C-5D2A0655B21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714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华文楷体" panose="02010600040101010101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华文楷体" panose="02010600040101010101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华文楷体" panose="02010600040101010101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华文楷体" panose="02010600040101010101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华文楷体" panose="0201060004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8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5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1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9.xml"/><Relationship Id="rId7" Type="http://schemas.openxmlformats.org/officeDocument/2006/relationships/image" Target="../media/image22.png"/><Relationship Id="rId2" Type="http://schemas.openxmlformats.org/officeDocument/2006/relationships/tags" Target="../tags/tag28.xml"/><Relationship Id="rId1" Type="http://schemas.openxmlformats.org/officeDocument/2006/relationships/themeOverride" Target="../theme/themeOverride1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2.xml"/><Relationship Id="rId7" Type="http://schemas.openxmlformats.org/officeDocument/2006/relationships/image" Target="../media/image6.png"/><Relationship Id="rId2" Type="http://schemas.openxmlformats.org/officeDocument/2006/relationships/tags" Target="../tags/tag31.xml"/><Relationship Id="rId1" Type="http://schemas.openxmlformats.org/officeDocument/2006/relationships/themeOverride" Target="../theme/themeOverride13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4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6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36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35.xml"/><Relationship Id="rId1" Type="http://schemas.openxmlformats.org/officeDocument/2006/relationships/themeOverride" Target="../theme/themeOverride1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8.xml"/><Relationship Id="rId10" Type="http://schemas.openxmlformats.org/officeDocument/2006/relationships/image" Target="../media/image6.png"/><Relationship Id="rId4" Type="http://schemas.openxmlformats.org/officeDocument/2006/relationships/tags" Target="../tags/tag37.xml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40.xml"/><Relationship Id="rId7" Type="http://schemas.openxmlformats.org/officeDocument/2006/relationships/image" Target="../media/image20.png"/><Relationship Id="rId2" Type="http://schemas.openxmlformats.org/officeDocument/2006/relationships/tags" Target="../tags/tag39.xml"/><Relationship Id="rId1" Type="http://schemas.openxmlformats.org/officeDocument/2006/relationships/themeOverride" Target="../theme/themeOverride18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6.png"/><Relationship Id="rId4" Type="http://schemas.openxmlformats.org/officeDocument/2006/relationships/tags" Target="../tags/tag41.xml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6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6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image" Target="../media/image6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microsoft.com/office/2007/relationships/hdphoto" Target="../media/hdphoto1.wdp"/><Relationship Id="rId2" Type="http://schemas.openxmlformats.org/officeDocument/2006/relationships/tags" Target="../tags/tag6.xml"/><Relationship Id="rId16" Type="http://schemas.openxmlformats.org/officeDocument/2006/relationships/image" Target="../media/image16.png"/><Relationship Id="rId1" Type="http://schemas.openxmlformats.org/officeDocument/2006/relationships/themeOverride" Target="../theme/themeOverride4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9.xml"/><Relationship Id="rId7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themeOverride" Target="../theme/themeOverride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8F922C4-E176-47E9-B6CE-DBD706CC70F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6" t="31753" b="18491"/>
          <a:stretch/>
        </p:blipFill>
        <p:spPr>
          <a:xfrm>
            <a:off x="4584440" y="3907909"/>
            <a:ext cx="3675679" cy="12355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AE93E68-17F9-47A1-8D50-9B507729EE0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t="15822" r="52993"/>
          <a:stretch/>
        </p:blipFill>
        <p:spPr>
          <a:xfrm flipV="1">
            <a:off x="8636785" y="83826"/>
            <a:ext cx="507215" cy="21431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C9AFD97-9AD6-4820-BDD7-2135452CDAC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6" t="31753" b="18491"/>
          <a:stretch/>
        </p:blipFill>
        <p:spPr>
          <a:xfrm flipH="1">
            <a:off x="883880" y="3907909"/>
            <a:ext cx="3675679" cy="123559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CBEECEA-0825-49FB-BD6D-28CAEA021D7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6818" r="41490" b="34390"/>
          <a:stretch/>
        </p:blipFill>
        <p:spPr>
          <a:xfrm>
            <a:off x="-24881" y="2119641"/>
            <a:ext cx="1016000" cy="30238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139EFD1-D5F5-4097-8E4A-9A33B5C8B87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6818" r="41490" b="34390"/>
          <a:stretch/>
        </p:blipFill>
        <p:spPr>
          <a:xfrm flipH="1">
            <a:off x="8128000" y="2119641"/>
            <a:ext cx="1016000" cy="30238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E2A0C7C-542E-443D-8CEE-5A4A6FF78D6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t="15822" r="52993"/>
          <a:stretch/>
        </p:blipFill>
        <p:spPr>
          <a:xfrm flipH="1" flipV="1">
            <a:off x="0" y="73830"/>
            <a:ext cx="507215" cy="214316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75D46C6-4EBB-48E7-A019-BB33A3B31E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9C7C9CB-8830-49C0-9D97-42273667D53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076936" y="1110484"/>
            <a:ext cx="209640" cy="32444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E777A0F-34F7-4213-BD9B-5FFE999761D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540004" y="1702830"/>
            <a:ext cx="246600" cy="38164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BF4ECA56-3F68-4180-960F-5B402FF898E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937698" y="287089"/>
            <a:ext cx="296997" cy="45963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48873EA-A50E-491D-AB0A-38AFB0C122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537256" y="1990703"/>
            <a:ext cx="238181" cy="36861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5AEB6BE-A0BC-4D0E-A289-A251002A4D4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026807" y="3210338"/>
            <a:ext cx="147039" cy="22755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A244F0B-F530-4CBD-8B47-7F92D495E3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2780305" y="2845619"/>
            <a:ext cx="238181" cy="36861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92F6133-A22B-48DA-8631-33074AE7926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45" name="PA_图片 44">
            <a:extLst>
              <a:ext uri="{FF2B5EF4-FFF2-40B4-BE49-F238E27FC236}">
                <a16:creationId xmlns:a16="http://schemas.microsoft.com/office/drawing/2014/main" xmlns="" id="{1A9C53FA-D7A5-4389-B8A2-08D309FCADE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611036">
            <a:off x="5660186" y="138202"/>
            <a:ext cx="602453" cy="704635"/>
          </a:xfrm>
          <a:prstGeom prst="rect">
            <a:avLst/>
          </a:prstGeom>
        </p:spPr>
      </p:pic>
      <p:pic>
        <p:nvPicPr>
          <p:cNvPr id="46" name="PA_图片 45">
            <a:extLst>
              <a:ext uri="{FF2B5EF4-FFF2-40B4-BE49-F238E27FC236}">
                <a16:creationId xmlns:a16="http://schemas.microsoft.com/office/drawing/2014/main" xmlns="" id="{15A760AE-7D80-4275-A4A8-D85C79BBBFE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1" t="36414" r="69672" b="40920"/>
          <a:stretch/>
        </p:blipFill>
        <p:spPr>
          <a:xfrm>
            <a:off x="2759278" y="2496534"/>
            <a:ext cx="602453" cy="704635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1086F08-CE23-432A-B7D2-1D2E0FC7AA1A}"/>
              </a:ext>
            </a:extLst>
          </p:cNvPr>
          <p:cNvSpPr txBox="1"/>
          <p:nvPr/>
        </p:nvSpPr>
        <p:spPr>
          <a:xfrm>
            <a:off x="5478576" y="633265"/>
            <a:ext cx="553998" cy="2365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>
                    <a:lumMod val="50000"/>
                  </a:schemeClr>
                </a:solidFill>
                <a:latin typeface="方正启笛繁体" panose="02000000000000000000" pitchFamily="2" charset="-122"/>
                <a:ea typeface="方正启笛繁体" panose="02000000000000000000" pitchFamily="2" charset="-122"/>
              </a:rPr>
              <a:t>创意中国风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8E254F-6DA2-4652-82E0-E52A48883924}"/>
              </a:ext>
            </a:extLst>
          </p:cNvPr>
          <p:cNvSpPr/>
          <p:nvPr/>
        </p:nvSpPr>
        <p:spPr>
          <a:xfrm>
            <a:off x="3314353" y="765245"/>
            <a:ext cx="2427230" cy="212365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6600" spc="300" dirty="0">
                <a:solidFill>
                  <a:srgbClr val="45BA6C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荷塘月色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5A015BE-B05F-4F67-8865-D0CF5AA873AF}"/>
              </a:ext>
            </a:extLst>
          </p:cNvPr>
          <p:cNvSpPr/>
          <p:nvPr/>
        </p:nvSpPr>
        <p:spPr>
          <a:xfrm>
            <a:off x="3323766" y="606190"/>
            <a:ext cx="2414320" cy="2367483"/>
          </a:xfrm>
          <a:custGeom>
            <a:avLst/>
            <a:gdLst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22015 w 1822015"/>
              <a:gd name="connsiteY2" fmla="*/ 2367483 h 2367483"/>
              <a:gd name="connsiteX3" fmla="*/ 0 w 1822015"/>
              <a:gd name="connsiteY3" fmla="*/ 2367483 h 2367483"/>
              <a:gd name="connsiteX4" fmla="*/ 0 w 1822015"/>
              <a:gd name="connsiteY4" fmla="*/ 0 h 2367483"/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17794 w 1822015"/>
              <a:gd name="connsiteY2" fmla="*/ 277730 h 2367483"/>
              <a:gd name="connsiteX3" fmla="*/ 1822015 w 1822015"/>
              <a:gd name="connsiteY3" fmla="*/ 2367483 h 2367483"/>
              <a:gd name="connsiteX4" fmla="*/ 0 w 1822015"/>
              <a:gd name="connsiteY4" fmla="*/ 2367483 h 2367483"/>
              <a:gd name="connsiteX5" fmla="*/ 0 w 1822015"/>
              <a:gd name="connsiteY5" fmla="*/ 0 h 2367483"/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17794 w 1822015"/>
              <a:gd name="connsiteY2" fmla="*/ 277730 h 2367483"/>
              <a:gd name="connsiteX3" fmla="*/ 1817794 w 1822015"/>
              <a:gd name="connsiteY3" fmla="*/ 2091290 h 2367483"/>
              <a:gd name="connsiteX4" fmla="*/ 1822015 w 1822015"/>
              <a:gd name="connsiteY4" fmla="*/ 2367483 h 2367483"/>
              <a:gd name="connsiteX5" fmla="*/ 0 w 1822015"/>
              <a:gd name="connsiteY5" fmla="*/ 2367483 h 2367483"/>
              <a:gd name="connsiteX6" fmla="*/ 0 w 1822015"/>
              <a:gd name="connsiteY6" fmla="*/ 0 h 2367483"/>
              <a:gd name="connsiteX0" fmla="*/ 1817794 w 1909234"/>
              <a:gd name="connsiteY0" fmla="*/ 2091290 h 2367483"/>
              <a:gd name="connsiteX1" fmla="*/ 1822015 w 1909234"/>
              <a:gd name="connsiteY1" fmla="*/ 2367483 h 2367483"/>
              <a:gd name="connsiteX2" fmla="*/ 0 w 1909234"/>
              <a:gd name="connsiteY2" fmla="*/ 2367483 h 2367483"/>
              <a:gd name="connsiteX3" fmla="*/ 0 w 1909234"/>
              <a:gd name="connsiteY3" fmla="*/ 0 h 2367483"/>
              <a:gd name="connsiteX4" fmla="*/ 1822015 w 1909234"/>
              <a:gd name="connsiteY4" fmla="*/ 0 h 2367483"/>
              <a:gd name="connsiteX5" fmla="*/ 1817794 w 1909234"/>
              <a:gd name="connsiteY5" fmla="*/ 277730 h 2367483"/>
              <a:gd name="connsiteX6" fmla="*/ 1909234 w 1909234"/>
              <a:gd name="connsiteY6" fmla="*/ 2182730 h 2367483"/>
              <a:gd name="connsiteX0" fmla="*/ 1817794 w 1822015"/>
              <a:gd name="connsiteY0" fmla="*/ 2091290 h 2367483"/>
              <a:gd name="connsiteX1" fmla="*/ 1822015 w 1822015"/>
              <a:gd name="connsiteY1" fmla="*/ 2367483 h 2367483"/>
              <a:gd name="connsiteX2" fmla="*/ 0 w 1822015"/>
              <a:gd name="connsiteY2" fmla="*/ 2367483 h 2367483"/>
              <a:gd name="connsiteX3" fmla="*/ 0 w 1822015"/>
              <a:gd name="connsiteY3" fmla="*/ 0 h 2367483"/>
              <a:gd name="connsiteX4" fmla="*/ 1822015 w 1822015"/>
              <a:gd name="connsiteY4" fmla="*/ 0 h 2367483"/>
              <a:gd name="connsiteX5" fmla="*/ 1817794 w 1822015"/>
              <a:gd name="connsiteY5" fmla="*/ 277730 h 236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015" h="2367483">
                <a:moveTo>
                  <a:pt x="1817794" y="2091290"/>
                </a:moveTo>
                <a:lnTo>
                  <a:pt x="1822015" y="2367483"/>
                </a:lnTo>
                <a:lnTo>
                  <a:pt x="0" y="2367483"/>
                </a:lnTo>
                <a:lnTo>
                  <a:pt x="0" y="0"/>
                </a:lnTo>
                <a:lnTo>
                  <a:pt x="1822015" y="0"/>
                </a:lnTo>
                <a:lnTo>
                  <a:pt x="1817794" y="277730"/>
                </a:lnTo>
              </a:path>
            </a:pathLst>
          </a:custGeom>
          <a:noFill/>
          <a:ln w="38100" cmpd="thickThin">
            <a:solidFill>
              <a:srgbClr val="45B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3F97BEB-5B8A-4908-B148-417889F035A7}"/>
              </a:ext>
            </a:extLst>
          </p:cNvPr>
          <p:cNvSpPr/>
          <p:nvPr/>
        </p:nvSpPr>
        <p:spPr>
          <a:xfrm>
            <a:off x="3179143" y="3234814"/>
            <a:ext cx="2726677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spc="300" dirty="0">
                <a:solidFill>
                  <a:srgbClr val="45BA6C"/>
                </a:solidFill>
                <a:effectLst/>
                <a:latin typeface="方正启笛繁体" panose="02000000000000000000" pitchFamily="2" charset="-122"/>
                <a:ea typeface="方正启笛繁体" panose="02000000000000000000" pitchFamily="2" charset="-122"/>
              </a:rPr>
              <a:t>小荷才露尖尖角</a:t>
            </a:r>
            <a:endParaRPr lang="en-US" altLang="zh-CN" sz="2000" spc="300" dirty="0">
              <a:solidFill>
                <a:srgbClr val="45BA6C"/>
              </a:solidFill>
              <a:effectLst/>
              <a:latin typeface="方正启笛繁体" panose="02000000000000000000" pitchFamily="2" charset="-122"/>
              <a:ea typeface="方正启笛繁体" panose="02000000000000000000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000" spc="300" dirty="0">
                <a:solidFill>
                  <a:srgbClr val="45BA6C"/>
                </a:solidFill>
                <a:effectLst/>
                <a:latin typeface="方正启笛繁体" panose="02000000000000000000" pitchFamily="2" charset="-122"/>
                <a:ea typeface="方正启笛繁体" panose="02000000000000000000" pitchFamily="2" charset="-122"/>
              </a:rPr>
              <a:t>早有蜻蜓立上头</a:t>
            </a:r>
          </a:p>
        </p:txBody>
      </p:sp>
    </p:spTree>
    <p:extLst>
      <p:ext uri="{BB962C8B-B14F-4D97-AF65-F5344CB8AC3E}">
        <p14:creationId xmlns:p14="http://schemas.microsoft.com/office/powerpoint/2010/main" val="3932702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50"/>
                            </p:stCondLst>
                            <p:childTnLst>
                              <p:par>
                                <p:cTn id="7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4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10" grpId="0" animBg="1"/>
      <p:bldP spid="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95F08E4-2B13-4A34-8932-BD63CE528D74}"/>
              </a:ext>
            </a:extLst>
          </p:cNvPr>
          <p:cNvGrpSpPr/>
          <p:nvPr/>
        </p:nvGrpSpPr>
        <p:grpSpPr>
          <a:xfrm>
            <a:off x="1988724" y="1472919"/>
            <a:ext cx="1270587" cy="1286223"/>
            <a:chOff x="1623629" y="1480516"/>
            <a:chExt cx="1822023" cy="184444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D3C726B5-FB65-415C-9321-FFD455AD1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5400000">
              <a:off x="1688844" y="2218433"/>
              <a:ext cx="238181" cy="36861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687E2E2-24A7-4103-99E8-35284C5034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3000000">
              <a:off x="1864147" y="1736792"/>
              <a:ext cx="238181" cy="36861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91E8FCBB-7FB5-4A92-A47B-68436BDDCF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600000">
              <a:off x="2308029" y="1480516"/>
              <a:ext cx="238181" cy="36861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5E0B56EC-077F-4C48-B114-FC106BC61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800000">
              <a:off x="2812794" y="1569520"/>
              <a:ext cx="238181" cy="36861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1137EED-B18B-429F-9779-C55C9FD1B7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200000">
              <a:off x="3142255" y="1962157"/>
              <a:ext cx="238181" cy="368612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33FD2CBA-450B-4775-A184-BB0FFA20CB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6600000">
              <a:off x="3142255" y="2474709"/>
              <a:ext cx="238181" cy="36861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131794C9-DAAB-4D30-A348-BA32EE5466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9000000">
              <a:off x="2812794" y="2867346"/>
              <a:ext cx="238181" cy="36861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83A5FF5-C333-4A4A-B7C1-EC205C325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1400000">
              <a:off x="2308029" y="2956349"/>
              <a:ext cx="238181" cy="368612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B1A92664-A461-419E-959A-3AB60E4DB7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3800000">
              <a:off x="1864147" y="2700074"/>
              <a:ext cx="238181" cy="3686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E78CDAF-6952-456E-976A-7E1B72FDBBFD}"/>
              </a:ext>
            </a:extLst>
          </p:cNvPr>
          <p:cNvGrpSpPr/>
          <p:nvPr/>
        </p:nvGrpSpPr>
        <p:grpSpPr>
          <a:xfrm>
            <a:off x="3946037" y="1472919"/>
            <a:ext cx="1270587" cy="1286223"/>
            <a:chOff x="1623629" y="1480516"/>
            <a:chExt cx="1822023" cy="184444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05AF7F57-6543-4261-B001-BAD69DA42B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5400000">
              <a:off x="1688844" y="2218433"/>
              <a:ext cx="238181" cy="368612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BBA69AD9-E27E-4AD5-B314-6D8373188F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3000000">
              <a:off x="1864147" y="1736792"/>
              <a:ext cx="238181" cy="368612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527A177-7F74-4EE1-88AB-0811D1CAFD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600000">
              <a:off x="2308029" y="1480516"/>
              <a:ext cx="238181" cy="368612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6AA8512A-BD4A-4C2A-96E8-6524614CF9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800000">
              <a:off x="2812794" y="1569520"/>
              <a:ext cx="238181" cy="368612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1004C983-9E99-4BC9-84DF-2B3325631F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200000">
              <a:off x="3142255" y="1962157"/>
              <a:ext cx="238181" cy="368612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006A86BD-DAC4-4E91-BC95-BD28F1AF44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6600000">
              <a:off x="3142255" y="2474709"/>
              <a:ext cx="238181" cy="368612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E5E9CD2A-8CE2-4F76-BE6E-02F82A848B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9000000">
              <a:off x="2812794" y="2867346"/>
              <a:ext cx="238181" cy="368612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6BC3CE8A-8D6F-4DAC-914F-C215CE1333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1400000">
              <a:off x="2308029" y="2956349"/>
              <a:ext cx="238181" cy="368612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834A5ED3-43E5-41C4-BFC6-AAEEEEF90E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3800000">
              <a:off x="1864147" y="2700074"/>
              <a:ext cx="238181" cy="368612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5F43D64-53ED-4904-9A41-46A6F5A85852}"/>
              </a:ext>
            </a:extLst>
          </p:cNvPr>
          <p:cNvGrpSpPr/>
          <p:nvPr/>
        </p:nvGrpSpPr>
        <p:grpSpPr>
          <a:xfrm>
            <a:off x="5903350" y="1472919"/>
            <a:ext cx="1270587" cy="1286223"/>
            <a:chOff x="1623629" y="1480516"/>
            <a:chExt cx="1822023" cy="1844445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A46A48F9-FC3D-452B-8926-C7A6575915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5400000">
              <a:off x="1688844" y="2218433"/>
              <a:ext cx="238181" cy="36861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1B899BAE-A6D0-4F95-8EF5-58A57DCDE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3000000">
              <a:off x="1864147" y="1736792"/>
              <a:ext cx="238181" cy="368612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84B3D010-01C0-4F69-A400-9464717256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600000">
              <a:off x="2308029" y="1480516"/>
              <a:ext cx="238181" cy="368612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95FE61D-8613-4D1B-A4F9-BC44640E2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800000">
              <a:off x="2812794" y="1569520"/>
              <a:ext cx="238181" cy="368612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59EF5CDB-0088-437C-9674-3DF5E241A5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200000">
              <a:off x="3142255" y="1962157"/>
              <a:ext cx="238181" cy="368612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710876A4-697B-4008-B238-93729E4135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6600000">
              <a:off x="3142255" y="2474709"/>
              <a:ext cx="238181" cy="368612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9B3F61E1-C765-4E73-A14C-2A1CB567F2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9000000">
              <a:off x="2812794" y="2867346"/>
              <a:ext cx="238181" cy="368612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7035015-CC7F-4912-8269-F3B41ED6E5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1400000">
              <a:off x="2308029" y="2956349"/>
              <a:ext cx="238181" cy="368612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656762EB-2924-4914-92EB-8FFD6D51C4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3800000">
              <a:off x="1864147" y="2700074"/>
              <a:ext cx="238181" cy="368612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EF8AB7F-ACB2-4C9B-8655-6B48F351A791}"/>
              </a:ext>
            </a:extLst>
          </p:cNvPr>
          <p:cNvSpPr txBox="1"/>
          <p:nvPr/>
        </p:nvSpPr>
        <p:spPr>
          <a:xfrm>
            <a:off x="2369576" y="1926674"/>
            <a:ext cx="6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45BA6C"/>
                </a:solidFill>
              </a:rPr>
              <a:t>45%</a:t>
            </a:r>
            <a:endParaRPr lang="zh-CN" altLang="en-US" b="1" dirty="0">
              <a:solidFill>
                <a:srgbClr val="45BA6C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88B59C7-A310-4EF5-A7AB-2A0D701FBD6B}"/>
              </a:ext>
            </a:extLst>
          </p:cNvPr>
          <p:cNvSpPr txBox="1"/>
          <p:nvPr/>
        </p:nvSpPr>
        <p:spPr>
          <a:xfrm>
            <a:off x="4265762" y="1936199"/>
            <a:ext cx="6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45BA6C"/>
                </a:solidFill>
              </a:rPr>
              <a:t>65%</a:t>
            </a:r>
            <a:endParaRPr lang="zh-CN" altLang="en-US" b="1" dirty="0">
              <a:solidFill>
                <a:srgbClr val="45BA6C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BCA3D4E-BF61-4520-BBC6-A788862155E3}"/>
              </a:ext>
            </a:extLst>
          </p:cNvPr>
          <p:cNvSpPr txBox="1"/>
          <p:nvPr/>
        </p:nvSpPr>
        <p:spPr>
          <a:xfrm>
            <a:off x="6283756" y="1913465"/>
            <a:ext cx="6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45BA6C"/>
                </a:solidFill>
              </a:rPr>
              <a:t>85%</a:t>
            </a:r>
            <a:endParaRPr lang="zh-CN" altLang="en-US" b="1" dirty="0">
              <a:solidFill>
                <a:srgbClr val="45BA6C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9EDE908-5E8A-4B73-8A5F-2CC73A8B00F4}"/>
              </a:ext>
            </a:extLst>
          </p:cNvPr>
          <p:cNvSpPr/>
          <p:nvPr/>
        </p:nvSpPr>
        <p:spPr>
          <a:xfrm>
            <a:off x="1784551" y="3212250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F6B0CED-C559-42B2-B3D6-8410A785670A}"/>
              </a:ext>
            </a:extLst>
          </p:cNvPr>
          <p:cNvSpPr/>
          <p:nvPr/>
        </p:nvSpPr>
        <p:spPr>
          <a:xfrm>
            <a:off x="1834656" y="2810301"/>
            <a:ext cx="160951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添加标题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E1D04B0-E923-4B86-9592-7E557F34A146}"/>
              </a:ext>
            </a:extLst>
          </p:cNvPr>
          <p:cNvCxnSpPr>
            <a:cxnSpLocks/>
          </p:cNvCxnSpPr>
          <p:nvPr/>
        </p:nvCxnSpPr>
        <p:spPr>
          <a:xfrm>
            <a:off x="2021648" y="3221640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7AA8CFB-6375-485D-A882-4A37848B7E16}"/>
              </a:ext>
            </a:extLst>
          </p:cNvPr>
          <p:cNvSpPr/>
          <p:nvPr/>
        </p:nvSpPr>
        <p:spPr>
          <a:xfrm>
            <a:off x="3759841" y="3212250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A6A4220-1327-4A01-ACC8-34CCB8ED8B6D}"/>
              </a:ext>
            </a:extLst>
          </p:cNvPr>
          <p:cNvSpPr/>
          <p:nvPr/>
        </p:nvSpPr>
        <p:spPr>
          <a:xfrm>
            <a:off x="3809946" y="2810301"/>
            <a:ext cx="160951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添加标题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5886CD86-3CA1-442B-A341-EE1FA1F87E08}"/>
              </a:ext>
            </a:extLst>
          </p:cNvPr>
          <p:cNvCxnSpPr>
            <a:cxnSpLocks/>
          </p:cNvCxnSpPr>
          <p:nvPr/>
        </p:nvCxnSpPr>
        <p:spPr>
          <a:xfrm>
            <a:off x="3996938" y="3221640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28B734D-2BF6-47FE-80AA-F4167FE25FC2}"/>
              </a:ext>
            </a:extLst>
          </p:cNvPr>
          <p:cNvSpPr/>
          <p:nvPr/>
        </p:nvSpPr>
        <p:spPr>
          <a:xfrm>
            <a:off x="5735131" y="3212250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7F0BD2E9-AA8A-4528-9260-91BBD041FF22}"/>
              </a:ext>
            </a:extLst>
          </p:cNvPr>
          <p:cNvSpPr/>
          <p:nvPr/>
        </p:nvSpPr>
        <p:spPr>
          <a:xfrm>
            <a:off x="5785236" y="2810301"/>
            <a:ext cx="160951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添加标题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29B0823B-BBC4-4194-9770-EF86C4791E32}"/>
              </a:ext>
            </a:extLst>
          </p:cNvPr>
          <p:cNvCxnSpPr>
            <a:cxnSpLocks/>
          </p:cNvCxnSpPr>
          <p:nvPr/>
        </p:nvCxnSpPr>
        <p:spPr>
          <a:xfrm>
            <a:off x="5972228" y="3221640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A7A73D2-9D59-42F4-A122-12D84BE0DF6F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BF61F3E1-5142-473E-B5DC-FD987AE406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322EC95E-F01C-47DF-A5BF-9E4593C63D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10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50"/>
                            </p:stCondLst>
                            <p:childTnLst>
                              <p:par>
                                <p:cTn id="6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9" grpId="0"/>
      <p:bldP spid="43" grpId="0"/>
      <p:bldP spid="44" grpId="0"/>
      <p:bldP spid="47" grpId="0"/>
      <p:bldP spid="48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98D3169-9F82-4B30-BBFA-C69C4A07163B}"/>
              </a:ext>
            </a:extLst>
          </p:cNvPr>
          <p:cNvSpPr/>
          <p:nvPr/>
        </p:nvSpPr>
        <p:spPr>
          <a:xfrm>
            <a:off x="4852267" y="1445703"/>
            <a:ext cx="2621553" cy="2621553"/>
          </a:xfrm>
          <a:prstGeom prst="ellipse">
            <a:avLst/>
          </a:prstGeom>
          <a:solidFill>
            <a:srgbClr val="8CE28F">
              <a:alpha val="20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153DA823-1868-44CE-A0A4-4FCFF628D6FC}"/>
              </a:ext>
            </a:extLst>
          </p:cNvPr>
          <p:cNvSpPr/>
          <p:nvPr/>
        </p:nvSpPr>
        <p:spPr>
          <a:xfrm>
            <a:off x="5002445" y="1577051"/>
            <a:ext cx="2340029" cy="2340029"/>
          </a:xfrm>
          <a:prstGeom prst="ellipse">
            <a:avLst/>
          </a:prstGeom>
          <a:solidFill>
            <a:srgbClr val="45BA6C">
              <a:alpha val="20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椭圆 1">
            <a:extLst>
              <a:ext uri="{FF2B5EF4-FFF2-40B4-BE49-F238E27FC236}">
                <a16:creationId xmlns:a16="http://schemas.microsoft.com/office/drawing/2014/main" xmlns="" id="{A4F43586-2347-49BA-8872-4D556182069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20062" y="1679918"/>
            <a:ext cx="2119546" cy="211954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5C53F6-841F-48C0-9608-7CA4A4AC2FB5}"/>
              </a:ext>
            </a:extLst>
          </p:cNvPr>
          <p:cNvSpPr/>
          <p:nvPr/>
        </p:nvSpPr>
        <p:spPr>
          <a:xfrm>
            <a:off x="1614196" y="1679918"/>
            <a:ext cx="2519265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01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E832F10-E37B-474A-B63C-E9842E6E2AA9}"/>
              </a:ext>
            </a:extLst>
          </p:cNvPr>
          <p:cNvSpPr/>
          <p:nvPr/>
        </p:nvSpPr>
        <p:spPr>
          <a:xfrm>
            <a:off x="1614196" y="2483887"/>
            <a:ext cx="2519265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02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139672B-BE9C-4C10-B264-B32823462D72}"/>
              </a:ext>
            </a:extLst>
          </p:cNvPr>
          <p:cNvSpPr/>
          <p:nvPr/>
        </p:nvSpPr>
        <p:spPr>
          <a:xfrm>
            <a:off x="1614196" y="3287856"/>
            <a:ext cx="2519265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03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F263332-F2C1-474E-B0D3-FC0923737858}"/>
              </a:ext>
            </a:extLst>
          </p:cNvPr>
          <p:cNvCxnSpPr/>
          <p:nvPr/>
        </p:nvCxnSpPr>
        <p:spPr>
          <a:xfrm>
            <a:off x="4484916" y="1661256"/>
            <a:ext cx="0" cy="2237162"/>
          </a:xfrm>
          <a:prstGeom prst="line">
            <a:avLst/>
          </a:prstGeom>
          <a:ln w="12700">
            <a:solidFill>
              <a:srgbClr val="8CE28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1F11E52F-9584-4CD3-BDF5-E49BC4521F3E}"/>
              </a:ext>
            </a:extLst>
          </p:cNvPr>
          <p:cNvSpPr/>
          <p:nvPr/>
        </p:nvSpPr>
        <p:spPr>
          <a:xfrm>
            <a:off x="4386095" y="1892568"/>
            <a:ext cx="203200" cy="203200"/>
          </a:xfrm>
          <a:prstGeom prst="ellipse">
            <a:avLst/>
          </a:prstGeom>
          <a:solidFill>
            <a:srgbClr val="8CE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4B4E1D31-DCE2-45BD-9C9F-DABD52552C7D}"/>
              </a:ext>
            </a:extLst>
          </p:cNvPr>
          <p:cNvSpPr/>
          <p:nvPr/>
        </p:nvSpPr>
        <p:spPr>
          <a:xfrm>
            <a:off x="4386095" y="2664399"/>
            <a:ext cx="203200" cy="203200"/>
          </a:xfrm>
          <a:prstGeom prst="ellipse">
            <a:avLst/>
          </a:prstGeom>
          <a:solidFill>
            <a:srgbClr val="8CE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DA5D4EC-344A-4421-ABB9-42C73291D5C5}"/>
              </a:ext>
            </a:extLst>
          </p:cNvPr>
          <p:cNvSpPr/>
          <p:nvPr/>
        </p:nvSpPr>
        <p:spPr>
          <a:xfrm>
            <a:off x="4386095" y="3426899"/>
            <a:ext cx="203200" cy="203200"/>
          </a:xfrm>
          <a:prstGeom prst="ellipse">
            <a:avLst/>
          </a:prstGeom>
          <a:solidFill>
            <a:srgbClr val="8CE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1D8E8A0-125A-4990-9A6C-F5BA49314C6A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707F44B-3C0F-425F-80DE-8F76DD74F1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685D03AE-D10C-4BB3-8E59-57775008086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9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6" grpId="0"/>
      <p:bldP spid="7" grpId="0"/>
      <p:bldP spid="8" grpId="0"/>
      <p:bldP spid="10" grpId="0" animBg="1"/>
      <p:bldP spid="12" grpId="0" animBg="1"/>
      <p:bldP spid="13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0338697D-3EE3-49E5-A883-006CB76EC23D}"/>
              </a:ext>
            </a:extLst>
          </p:cNvPr>
          <p:cNvSpPr/>
          <p:nvPr/>
        </p:nvSpPr>
        <p:spPr>
          <a:xfrm>
            <a:off x="849087" y="1772816"/>
            <a:ext cx="7436498" cy="1657069"/>
          </a:xfrm>
          <a:custGeom>
            <a:avLst/>
            <a:gdLst>
              <a:gd name="connsiteX0" fmla="*/ 0 w 7427167"/>
              <a:gd name="connsiteY0" fmla="*/ 15216 h 1296472"/>
              <a:gd name="connsiteX1" fmla="*/ 1194318 w 7427167"/>
              <a:gd name="connsiteY1" fmla="*/ 164506 h 1296472"/>
              <a:gd name="connsiteX2" fmla="*/ 2743200 w 7427167"/>
              <a:gd name="connsiteY2" fmla="*/ 1190873 h 1296472"/>
              <a:gd name="connsiteX3" fmla="*/ 4767943 w 7427167"/>
              <a:gd name="connsiteY3" fmla="*/ 1144220 h 1296472"/>
              <a:gd name="connsiteX4" fmla="*/ 6410130 w 7427167"/>
              <a:gd name="connsiteY4" fmla="*/ 136514 h 1296472"/>
              <a:gd name="connsiteX5" fmla="*/ 7427167 w 7427167"/>
              <a:gd name="connsiteY5" fmla="*/ 71200 h 1296472"/>
              <a:gd name="connsiteX0" fmla="*/ 0 w 7427167"/>
              <a:gd name="connsiteY0" fmla="*/ 15216 h 1364180"/>
              <a:gd name="connsiteX1" fmla="*/ 1194318 w 7427167"/>
              <a:gd name="connsiteY1" fmla="*/ 164506 h 1364180"/>
              <a:gd name="connsiteX2" fmla="*/ 2743200 w 7427167"/>
              <a:gd name="connsiteY2" fmla="*/ 1190873 h 1364180"/>
              <a:gd name="connsiteX3" fmla="*/ 4767943 w 7427167"/>
              <a:gd name="connsiteY3" fmla="*/ 1144220 h 1364180"/>
              <a:gd name="connsiteX4" fmla="*/ 6410130 w 7427167"/>
              <a:gd name="connsiteY4" fmla="*/ 136514 h 1364180"/>
              <a:gd name="connsiteX5" fmla="*/ 7427167 w 7427167"/>
              <a:gd name="connsiteY5" fmla="*/ 71200 h 1364180"/>
              <a:gd name="connsiteX0" fmla="*/ 0 w 7427167"/>
              <a:gd name="connsiteY0" fmla="*/ 42900 h 1391864"/>
              <a:gd name="connsiteX1" fmla="*/ 1194318 w 7427167"/>
              <a:gd name="connsiteY1" fmla="*/ 192190 h 1391864"/>
              <a:gd name="connsiteX2" fmla="*/ 2743200 w 7427167"/>
              <a:gd name="connsiteY2" fmla="*/ 1218557 h 1391864"/>
              <a:gd name="connsiteX3" fmla="*/ 4767943 w 7427167"/>
              <a:gd name="connsiteY3" fmla="*/ 1171904 h 1391864"/>
              <a:gd name="connsiteX4" fmla="*/ 6410130 w 7427167"/>
              <a:gd name="connsiteY4" fmla="*/ 164198 h 1391864"/>
              <a:gd name="connsiteX5" fmla="*/ 7427167 w 7427167"/>
              <a:gd name="connsiteY5" fmla="*/ 98884 h 1391864"/>
              <a:gd name="connsiteX0" fmla="*/ 0 w 7427167"/>
              <a:gd name="connsiteY0" fmla="*/ 42900 h 1534969"/>
              <a:gd name="connsiteX1" fmla="*/ 1194318 w 7427167"/>
              <a:gd name="connsiteY1" fmla="*/ 192190 h 1534969"/>
              <a:gd name="connsiteX2" fmla="*/ 2743200 w 7427167"/>
              <a:gd name="connsiteY2" fmla="*/ 1218557 h 1534969"/>
              <a:gd name="connsiteX3" fmla="*/ 4767943 w 7427167"/>
              <a:gd name="connsiteY3" fmla="*/ 1171904 h 1534969"/>
              <a:gd name="connsiteX4" fmla="*/ 6410130 w 7427167"/>
              <a:gd name="connsiteY4" fmla="*/ 164198 h 1534969"/>
              <a:gd name="connsiteX5" fmla="*/ 7427167 w 7427167"/>
              <a:gd name="connsiteY5" fmla="*/ 98884 h 1534969"/>
              <a:gd name="connsiteX0" fmla="*/ 0 w 7427167"/>
              <a:gd name="connsiteY0" fmla="*/ 42900 h 1497850"/>
              <a:gd name="connsiteX1" fmla="*/ 1194318 w 7427167"/>
              <a:gd name="connsiteY1" fmla="*/ 192190 h 1497850"/>
              <a:gd name="connsiteX2" fmla="*/ 2743200 w 7427167"/>
              <a:gd name="connsiteY2" fmla="*/ 1218557 h 1497850"/>
              <a:gd name="connsiteX3" fmla="*/ 4767943 w 7427167"/>
              <a:gd name="connsiteY3" fmla="*/ 1171904 h 1497850"/>
              <a:gd name="connsiteX4" fmla="*/ 6410130 w 7427167"/>
              <a:gd name="connsiteY4" fmla="*/ 164198 h 1497850"/>
              <a:gd name="connsiteX5" fmla="*/ 7427167 w 7427167"/>
              <a:gd name="connsiteY5" fmla="*/ 98884 h 1497850"/>
              <a:gd name="connsiteX0" fmla="*/ 0 w 7427167"/>
              <a:gd name="connsiteY0" fmla="*/ 144754 h 1599704"/>
              <a:gd name="connsiteX1" fmla="*/ 1194318 w 7427167"/>
              <a:gd name="connsiteY1" fmla="*/ 294044 h 1599704"/>
              <a:gd name="connsiteX2" fmla="*/ 2743200 w 7427167"/>
              <a:gd name="connsiteY2" fmla="*/ 1320411 h 1599704"/>
              <a:gd name="connsiteX3" fmla="*/ 4767943 w 7427167"/>
              <a:gd name="connsiteY3" fmla="*/ 1273758 h 1599704"/>
              <a:gd name="connsiteX4" fmla="*/ 6410130 w 7427167"/>
              <a:gd name="connsiteY4" fmla="*/ 266052 h 1599704"/>
              <a:gd name="connsiteX5" fmla="*/ 7427167 w 7427167"/>
              <a:gd name="connsiteY5" fmla="*/ 200738 h 1599704"/>
              <a:gd name="connsiteX0" fmla="*/ 0 w 7427167"/>
              <a:gd name="connsiteY0" fmla="*/ 139726 h 1594676"/>
              <a:gd name="connsiteX1" fmla="*/ 1194318 w 7427167"/>
              <a:gd name="connsiteY1" fmla="*/ 289016 h 1594676"/>
              <a:gd name="connsiteX2" fmla="*/ 2743200 w 7427167"/>
              <a:gd name="connsiteY2" fmla="*/ 1315383 h 1594676"/>
              <a:gd name="connsiteX3" fmla="*/ 4767943 w 7427167"/>
              <a:gd name="connsiteY3" fmla="*/ 1268730 h 1594676"/>
              <a:gd name="connsiteX4" fmla="*/ 6410130 w 7427167"/>
              <a:gd name="connsiteY4" fmla="*/ 261024 h 1594676"/>
              <a:gd name="connsiteX5" fmla="*/ 7427167 w 7427167"/>
              <a:gd name="connsiteY5" fmla="*/ 195710 h 1594676"/>
              <a:gd name="connsiteX0" fmla="*/ 0 w 7436498"/>
              <a:gd name="connsiteY0" fmla="*/ 139792 h 1594742"/>
              <a:gd name="connsiteX1" fmla="*/ 1194318 w 7436498"/>
              <a:gd name="connsiteY1" fmla="*/ 289082 h 1594742"/>
              <a:gd name="connsiteX2" fmla="*/ 2743200 w 7436498"/>
              <a:gd name="connsiteY2" fmla="*/ 1315449 h 1594742"/>
              <a:gd name="connsiteX3" fmla="*/ 4767943 w 7436498"/>
              <a:gd name="connsiteY3" fmla="*/ 1268796 h 1594742"/>
              <a:gd name="connsiteX4" fmla="*/ 6410130 w 7436498"/>
              <a:gd name="connsiteY4" fmla="*/ 261090 h 1594742"/>
              <a:gd name="connsiteX5" fmla="*/ 7436498 w 7436498"/>
              <a:gd name="connsiteY5" fmla="*/ 9163 h 1594742"/>
              <a:gd name="connsiteX0" fmla="*/ 0 w 7436498"/>
              <a:gd name="connsiteY0" fmla="*/ 259886 h 1714836"/>
              <a:gd name="connsiteX1" fmla="*/ 1194318 w 7436498"/>
              <a:gd name="connsiteY1" fmla="*/ 409176 h 1714836"/>
              <a:gd name="connsiteX2" fmla="*/ 2743200 w 7436498"/>
              <a:gd name="connsiteY2" fmla="*/ 1435543 h 1714836"/>
              <a:gd name="connsiteX3" fmla="*/ 4767943 w 7436498"/>
              <a:gd name="connsiteY3" fmla="*/ 1388890 h 1714836"/>
              <a:gd name="connsiteX4" fmla="*/ 6410130 w 7436498"/>
              <a:gd name="connsiteY4" fmla="*/ 381184 h 1714836"/>
              <a:gd name="connsiteX5" fmla="*/ 7436498 w 7436498"/>
              <a:gd name="connsiteY5" fmla="*/ 129257 h 1714836"/>
              <a:gd name="connsiteX0" fmla="*/ 0 w 7436498"/>
              <a:gd name="connsiteY0" fmla="*/ 259886 h 1786326"/>
              <a:gd name="connsiteX1" fmla="*/ 1194318 w 7436498"/>
              <a:gd name="connsiteY1" fmla="*/ 409176 h 1786326"/>
              <a:gd name="connsiteX2" fmla="*/ 2743200 w 7436498"/>
              <a:gd name="connsiteY2" fmla="*/ 1435543 h 1786326"/>
              <a:gd name="connsiteX3" fmla="*/ 4767943 w 7436498"/>
              <a:gd name="connsiteY3" fmla="*/ 1388890 h 1786326"/>
              <a:gd name="connsiteX4" fmla="*/ 6410130 w 7436498"/>
              <a:gd name="connsiteY4" fmla="*/ 381184 h 1786326"/>
              <a:gd name="connsiteX5" fmla="*/ 7436498 w 7436498"/>
              <a:gd name="connsiteY5" fmla="*/ 129257 h 1786326"/>
              <a:gd name="connsiteX0" fmla="*/ 0 w 7436498"/>
              <a:gd name="connsiteY0" fmla="*/ 157945 h 1684385"/>
              <a:gd name="connsiteX1" fmla="*/ 1194318 w 7436498"/>
              <a:gd name="connsiteY1" fmla="*/ 307235 h 1684385"/>
              <a:gd name="connsiteX2" fmla="*/ 2743200 w 7436498"/>
              <a:gd name="connsiteY2" fmla="*/ 1333602 h 1684385"/>
              <a:gd name="connsiteX3" fmla="*/ 4767943 w 7436498"/>
              <a:gd name="connsiteY3" fmla="*/ 1286949 h 1684385"/>
              <a:gd name="connsiteX4" fmla="*/ 6410130 w 7436498"/>
              <a:gd name="connsiteY4" fmla="*/ 279243 h 1684385"/>
              <a:gd name="connsiteX5" fmla="*/ 7436498 w 7436498"/>
              <a:gd name="connsiteY5" fmla="*/ 27316 h 1684385"/>
              <a:gd name="connsiteX0" fmla="*/ 0 w 7436498"/>
              <a:gd name="connsiteY0" fmla="*/ 134873 h 1661313"/>
              <a:gd name="connsiteX1" fmla="*/ 1194318 w 7436498"/>
              <a:gd name="connsiteY1" fmla="*/ 284163 h 1661313"/>
              <a:gd name="connsiteX2" fmla="*/ 2743200 w 7436498"/>
              <a:gd name="connsiteY2" fmla="*/ 1310530 h 1661313"/>
              <a:gd name="connsiteX3" fmla="*/ 4767943 w 7436498"/>
              <a:gd name="connsiteY3" fmla="*/ 1263877 h 1661313"/>
              <a:gd name="connsiteX4" fmla="*/ 6410130 w 7436498"/>
              <a:gd name="connsiteY4" fmla="*/ 256171 h 1661313"/>
              <a:gd name="connsiteX5" fmla="*/ 7436498 w 7436498"/>
              <a:gd name="connsiteY5" fmla="*/ 4244 h 1661313"/>
              <a:gd name="connsiteX0" fmla="*/ 0 w 7436498"/>
              <a:gd name="connsiteY0" fmla="*/ 130629 h 1657069"/>
              <a:gd name="connsiteX1" fmla="*/ 1194318 w 7436498"/>
              <a:gd name="connsiteY1" fmla="*/ 279919 h 1657069"/>
              <a:gd name="connsiteX2" fmla="*/ 2743200 w 7436498"/>
              <a:gd name="connsiteY2" fmla="*/ 1306286 h 1657069"/>
              <a:gd name="connsiteX3" fmla="*/ 4767943 w 7436498"/>
              <a:gd name="connsiteY3" fmla="*/ 1259633 h 1657069"/>
              <a:gd name="connsiteX4" fmla="*/ 6410130 w 7436498"/>
              <a:gd name="connsiteY4" fmla="*/ 251927 h 1657069"/>
              <a:gd name="connsiteX5" fmla="*/ 7436498 w 7436498"/>
              <a:gd name="connsiteY5" fmla="*/ 0 h 1657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36498" h="1657069">
                <a:moveTo>
                  <a:pt x="0" y="130629"/>
                </a:moveTo>
                <a:cubicBezTo>
                  <a:pt x="368559" y="107302"/>
                  <a:pt x="727787" y="-9330"/>
                  <a:pt x="1194318" y="279919"/>
                </a:cubicBezTo>
                <a:cubicBezTo>
                  <a:pt x="1660849" y="569168"/>
                  <a:pt x="2231571" y="984379"/>
                  <a:pt x="2743200" y="1306286"/>
                </a:cubicBezTo>
                <a:cubicBezTo>
                  <a:pt x="3254829" y="1628193"/>
                  <a:pt x="4240764" y="1920551"/>
                  <a:pt x="4767943" y="1259633"/>
                </a:cubicBezTo>
                <a:cubicBezTo>
                  <a:pt x="5295122" y="598715"/>
                  <a:pt x="5545494" y="312575"/>
                  <a:pt x="6410130" y="251927"/>
                </a:cubicBezTo>
                <a:cubicBezTo>
                  <a:pt x="7274766" y="191279"/>
                  <a:pt x="7298871" y="176504"/>
                  <a:pt x="7436498" y="0"/>
                </a:cubicBezTo>
              </a:path>
            </a:pathLst>
          </a:custGeom>
          <a:noFill/>
          <a:ln>
            <a:solidFill>
              <a:srgbClr val="FF3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A_图片 44">
            <a:extLst>
              <a:ext uri="{FF2B5EF4-FFF2-40B4-BE49-F238E27FC236}">
                <a16:creationId xmlns:a16="http://schemas.microsoft.com/office/drawing/2014/main" xmlns="" id="{062F45BC-56E5-439D-B19B-9161DF677D1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9988964" flipH="1">
            <a:off x="1783894" y="1732533"/>
            <a:ext cx="602453" cy="704635"/>
          </a:xfrm>
          <a:prstGeom prst="rect">
            <a:avLst/>
          </a:prstGeom>
        </p:spPr>
      </p:pic>
      <p:pic>
        <p:nvPicPr>
          <p:cNvPr id="4" name="PA_图片 44">
            <a:extLst>
              <a:ext uri="{FF2B5EF4-FFF2-40B4-BE49-F238E27FC236}">
                <a16:creationId xmlns:a16="http://schemas.microsoft.com/office/drawing/2014/main" xmlns="" id="{515E8A3B-8C7E-4CE8-AF91-B80053645C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9988964" flipH="1">
            <a:off x="3200181" y="2682169"/>
            <a:ext cx="602453" cy="704635"/>
          </a:xfrm>
          <a:prstGeom prst="rect">
            <a:avLst/>
          </a:prstGeom>
        </p:spPr>
      </p:pic>
      <p:pic>
        <p:nvPicPr>
          <p:cNvPr id="5" name="PA_图片 44">
            <a:extLst>
              <a:ext uri="{FF2B5EF4-FFF2-40B4-BE49-F238E27FC236}">
                <a16:creationId xmlns:a16="http://schemas.microsoft.com/office/drawing/2014/main" xmlns="" id="{E51C349A-904E-415E-B4AF-6B2782F3441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5505341" flipH="1">
            <a:off x="5270968" y="2740917"/>
            <a:ext cx="602453" cy="704635"/>
          </a:xfrm>
          <a:prstGeom prst="rect">
            <a:avLst/>
          </a:prstGeom>
        </p:spPr>
      </p:pic>
      <p:pic>
        <p:nvPicPr>
          <p:cNvPr id="6" name="PA_图片 44">
            <a:extLst>
              <a:ext uri="{FF2B5EF4-FFF2-40B4-BE49-F238E27FC236}">
                <a16:creationId xmlns:a16="http://schemas.microsoft.com/office/drawing/2014/main" xmlns="" id="{A4CDB81B-B207-4436-AC1D-26E9F3127FF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7627786" flipH="1">
            <a:off x="6834904" y="1699920"/>
            <a:ext cx="602453" cy="70463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1901823-1F1D-47B3-A93E-624769E64D79}"/>
              </a:ext>
            </a:extLst>
          </p:cNvPr>
          <p:cNvSpPr/>
          <p:nvPr/>
        </p:nvSpPr>
        <p:spPr>
          <a:xfrm>
            <a:off x="1352873" y="2323188"/>
            <a:ext cx="139383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01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C99B4E7-B6D1-4B04-8B2C-6452A73ADF3F}"/>
              </a:ext>
            </a:extLst>
          </p:cNvPr>
          <p:cNvSpPr/>
          <p:nvPr/>
        </p:nvSpPr>
        <p:spPr>
          <a:xfrm>
            <a:off x="3073527" y="1772816"/>
            <a:ext cx="139383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02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D0C4598-609C-4FBD-9A0D-ECF41C2F5E95}"/>
              </a:ext>
            </a:extLst>
          </p:cNvPr>
          <p:cNvSpPr/>
          <p:nvPr/>
        </p:nvSpPr>
        <p:spPr>
          <a:xfrm>
            <a:off x="4708838" y="1772815"/>
            <a:ext cx="139383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03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E31FBB7-9DAC-400D-AB41-BB381794AEBC}"/>
              </a:ext>
            </a:extLst>
          </p:cNvPr>
          <p:cNvSpPr/>
          <p:nvPr/>
        </p:nvSpPr>
        <p:spPr>
          <a:xfrm>
            <a:off x="6518186" y="2323188"/>
            <a:ext cx="139383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04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330DEB3-8079-43A3-B8C4-BA981BA33833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266FD71-2001-4AA0-BFEB-03E8F53B8C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EEB70AA-9B6A-45A4-982E-2CD116B66B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0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88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88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88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88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D3CF44A-CF41-4360-8614-8F6EEA28AB51}"/>
              </a:ext>
            </a:extLst>
          </p:cNvPr>
          <p:cNvSpPr/>
          <p:nvPr/>
        </p:nvSpPr>
        <p:spPr>
          <a:xfrm>
            <a:off x="3965124" y="1212979"/>
            <a:ext cx="1064076" cy="3676262"/>
          </a:xfrm>
          <a:custGeom>
            <a:avLst/>
            <a:gdLst>
              <a:gd name="connsiteX0" fmla="*/ 1054750 w 1054750"/>
              <a:gd name="connsiteY0" fmla="*/ 0 h 3592286"/>
              <a:gd name="connsiteX1" fmla="*/ 196334 w 1054750"/>
              <a:gd name="connsiteY1" fmla="*/ 690465 h 3592286"/>
              <a:gd name="connsiteX2" fmla="*/ 905460 w 1054750"/>
              <a:gd name="connsiteY2" fmla="*/ 1679510 h 3592286"/>
              <a:gd name="connsiteX3" fmla="*/ 391 w 1054750"/>
              <a:gd name="connsiteY3" fmla="*/ 2519265 h 3592286"/>
              <a:gd name="connsiteX4" fmla="*/ 1036089 w 1054750"/>
              <a:gd name="connsiteY4" fmla="*/ 3592286 h 3592286"/>
              <a:gd name="connsiteX0" fmla="*/ 1064076 w 1064076"/>
              <a:gd name="connsiteY0" fmla="*/ 0 h 3592286"/>
              <a:gd name="connsiteX1" fmla="*/ 205660 w 1064076"/>
              <a:gd name="connsiteY1" fmla="*/ 690465 h 3592286"/>
              <a:gd name="connsiteX2" fmla="*/ 914786 w 1064076"/>
              <a:gd name="connsiteY2" fmla="*/ 1679510 h 3592286"/>
              <a:gd name="connsiteX3" fmla="*/ 387 w 1064076"/>
              <a:gd name="connsiteY3" fmla="*/ 2659225 h 3592286"/>
              <a:gd name="connsiteX4" fmla="*/ 1045415 w 1064076"/>
              <a:gd name="connsiteY4" fmla="*/ 3592286 h 3592286"/>
              <a:gd name="connsiteX0" fmla="*/ 1064076 w 1064076"/>
              <a:gd name="connsiteY0" fmla="*/ 0 h 3676262"/>
              <a:gd name="connsiteX1" fmla="*/ 205660 w 1064076"/>
              <a:gd name="connsiteY1" fmla="*/ 774441 h 3676262"/>
              <a:gd name="connsiteX2" fmla="*/ 914786 w 1064076"/>
              <a:gd name="connsiteY2" fmla="*/ 1763486 h 3676262"/>
              <a:gd name="connsiteX3" fmla="*/ 387 w 1064076"/>
              <a:gd name="connsiteY3" fmla="*/ 2743201 h 3676262"/>
              <a:gd name="connsiteX4" fmla="*/ 1045415 w 1064076"/>
              <a:gd name="connsiteY4" fmla="*/ 3676262 h 3676262"/>
              <a:gd name="connsiteX0" fmla="*/ 1064076 w 1064076"/>
              <a:gd name="connsiteY0" fmla="*/ 0 h 3676262"/>
              <a:gd name="connsiteX1" fmla="*/ 205660 w 1064076"/>
              <a:gd name="connsiteY1" fmla="*/ 746449 h 3676262"/>
              <a:gd name="connsiteX2" fmla="*/ 914786 w 1064076"/>
              <a:gd name="connsiteY2" fmla="*/ 1763486 h 3676262"/>
              <a:gd name="connsiteX3" fmla="*/ 387 w 1064076"/>
              <a:gd name="connsiteY3" fmla="*/ 2743201 h 3676262"/>
              <a:gd name="connsiteX4" fmla="*/ 1045415 w 1064076"/>
              <a:gd name="connsiteY4" fmla="*/ 3676262 h 367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076" h="3676262">
                <a:moveTo>
                  <a:pt x="1064076" y="0"/>
                </a:moveTo>
                <a:cubicBezTo>
                  <a:pt x="647309" y="205273"/>
                  <a:pt x="230542" y="452535"/>
                  <a:pt x="205660" y="746449"/>
                </a:cubicBezTo>
                <a:cubicBezTo>
                  <a:pt x="180778" y="1040363"/>
                  <a:pt x="948998" y="1430694"/>
                  <a:pt x="914786" y="1763486"/>
                </a:cubicBezTo>
                <a:cubicBezTo>
                  <a:pt x="880574" y="2096278"/>
                  <a:pt x="-21385" y="2424405"/>
                  <a:pt x="387" y="2743201"/>
                </a:cubicBezTo>
                <a:cubicBezTo>
                  <a:pt x="22158" y="3061997"/>
                  <a:pt x="538451" y="3299149"/>
                  <a:pt x="1045415" y="3676262"/>
                </a:cubicBezTo>
              </a:path>
            </a:pathLst>
          </a:custGeom>
          <a:noFill/>
          <a:ln>
            <a:solidFill>
              <a:srgbClr val="45BA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D3736E1-A5DB-4A97-9A16-E3A08CC6C08B}"/>
              </a:ext>
            </a:extLst>
          </p:cNvPr>
          <p:cNvGrpSpPr/>
          <p:nvPr/>
        </p:nvGrpSpPr>
        <p:grpSpPr>
          <a:xfrm>
            <a:off x="3870418" y="1518326"/>
            <a:ext cx="617220" cy="692878"/>
            <a:chOff x="4263390" y="1587819"/>
            <a:chExt cx="617220" cy="692878"/>
          </a:xfrm>
        </p:grpSpPr>
        <p:sp>
          <p:nvSpPr>
            <p:cNvPr id="4" name="PA_椭圆 4">
              <a:extLst>
                <a:ext uri="{FF2B5EF4-FFF2-40B4-BE49-F238E27FC236}">
                  <a16:creationId xmlns:a16="http://schemas.microsoft.com/office/drawing/2014/main" xmlns="" id="{B7FF9572-1BF3-4F3A-9CA0-E395A1F2E1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DB72615-CAB9-4C36-A295-CC9510E314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55EBA327-8621-4B54-962A-C6D4D0555B9C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2015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4533066-CE46-4CE3-B744-5AE911681E05}"/>
              </a:ext>
            </a:extLst>
          </p:cNvPr>
          <p:cNvGrpSpPr/>
          <p:nvPr/>
        </p:nvGrpSpPr>
        <p:grpSpPr>
          <a:xfrm>
            <a:off x="4478119" y="2587391"/>
            <a:ext cx="617220" cy="692878"/>
            <a:chOff x="4263390" y="1587819"/>
            <a:chExt cx="617220" cy="692878"/>
          </a:xfrm>
        </p:grpSpPr>
        <p:sp>
          <p:nvSpPr>
            <p:cNvPr id="9" name="PA_椭圆 4">
              <a:extLst>
                <a:ext uri="{FF2B5EF4-FFF2-40B4-BE49-F238E27FC236}">
                  <a16:creationId xmlns:a16="http://schemas.microsoft.com/office/drawing/2014/main" xmlns="" id="{5840E229-A394-4104-BC6B-C07EF3ED933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B8759C3-88E0-481A-B200-9EE8FF5926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A9B3D5F-0E4D-4951-AC5A-1649F223747A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2016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C9EA523-A729-4C14-9426-B1CEA5ACA96D}"/>
              </a:ext>
            </a:extLst>
          </p:cNvPr>
          <p:cNvGrpSpPr/>
          <p:nvPr/>
        </p:nvGrpSpPr>
        <p:grpSpPr>
          <a:xfrm>
            <a:off x="3684695" y="3708808"/>
            <a:ext cx="617220" cy="692878"/>
            <a:chOff x="4263390" y="1587819"/>
            <a:chExt cx="617220" cy="692878"/>
          </a:xfrm>
        </p:grpSpPr>
        <p:sp>
          <p:nvSpPr>
            <p:cNvPr id="18" name="PA_椭圆 4">
              <a:extLst>
                <a:ext uri="{FF2B5EF4-FFF2-40B4-BE49-F238E27FC236}">
                  <a16:creationId xmlns:a16="http://schemas.microsoft.com/office/drawing/2014/main" xmlns="" id="{A2B17F0E-C3F4-43CF-B480-2B5D53095D1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0FDFB319-3417-4982-9671-F233573E11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B3CF093-C44F-4DB4-A601-20E171369FC0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2017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A2CB5AC-7F55-4B1C-8664-6C0F64C0026D}"/>
              </a:ext>
            </a:extLst>
          </p:cNvPr>
          <p:cNvSpPr/>
          <p:nvPr/>
        </p:nvSpPr>
        <p:spPr>
          <a:xfrm>
            <a:off x="4440698" y="1531792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6DDDCB7-CBAA-4995-AAA7-F054BBBF49C9}"/>
              </a:ext>
            </a:extLst>
          </p:cNvPr>
          <p:cNvSpPr/>
          <p:nvPr/>
        </p:nvSpPr>
        <p:spPr>
          <a:xfrm>
            <a:off x="2352818" y="2596864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117192A-CC37-4632-9CAB-8409F87C24C8}"/>
              </a:ext>
            </a:extLst>
          </p:cNvPr>
          <p:cNvSpPr/>
          <p:nvPr/>
        </p:nvSpPr>
        <p:spPr>
          <a:xfrm>
            <a:off x="4350538" y="3715455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531C598-B8D5-41FA-BBB8-1A1EBBB3A971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CD74DFB-8F6B-47F5-870B-B60630A1E3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8C6408A-573D-4DE7-8ED3-40EB9EEE22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1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BF4616F-B6C4-46A5-952A-84F6159ADA3B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E010E60-AA29-4CF7-84CF-8DFCE56EAB2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2CF7386-B0AB-41B1-8BFF-6C2790E1B2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4131152-AEE0-4B93-80E1-4FE7868B06D0}"/>
              </a:ext>
            </a:extLst>
          </p:cNvPr>
          <p:cNvSpPr/>
          <p:nvPr/>
        </p:nvSpPr>
        <p:spPr>
          <a:xfrm>
            <a:off x="3965124" y="1212979"/>
            <a:ext cx="1064076" cy="3676262"/>
          </a:xfrm>
          <a:custGeom>
            <a:avLst/>
            <a:gdLst>
              <a:gd name="connsiteX0" fmla="*/ 1054750 w 1054750"/>
              <a:gd name="connsiteY0" fmla="*/ 0 h 3592286"/>
              <a:gd name="connsiteX1" fmla="*/ 196334 w 1054750"/>
              <a:gd name="connsiteY1" fmla="*/ 690465 h 3592286"/>
              <a:gd name="connsiteX2" fmla="*/ 905460 w 1054750"/>
              <a:gd name="connsiteY2" fmla="*/ 1679510 h 3592286"/>
              <a:gd name="connsiteX3" fmla="*/ 391 w 1054750"/>
              <a:gd name="connsiteY3" fmla="*/ 2519265 h 3592286"/>
              <a:gd name="connsiteX4" fmla="*/ 1036089 w 1054750"/>
              <a:gd name="connsiteY4" fmla="*/ 3592286 h 3592286"/>
              <a:gd name="connsiteX0" fmla="*/ 1064076 w 1064076"/>
              <a:gd name="connsiteY0" fmla="*/ 0 h 3592286"/>
              <a:gd name="connsiteX1" fmla="*/ 205660 w 1064076"/>
              <a:gd name="connsiteY1" fmla="*/ 690465 h 3592286"/>
              <a:gd name="connsiteX2" fmla="*/ 914786 w 1064076"/>
              <a:gd name="connsiteY2" fmla="*/ 1679510 h 3592286"/>
              <a:gd name="connsiteX3" fmla="*/ 387 w 1064076"/>
              <a:gd name="connsiteY3" fmla="*/ 2659225 h 3592286"/>
              <a:gd name="connsiteX4" fmla="*/ 1045415 w 1064076"/>
              <a:gd name="connsiteY4" fmla="*/ 3592286 h 3592286"/>
              <a:gd name="connsiteX0" fmla="*/ 1064076 w 1064076"/>
              <a:gd name="connsiteY0" fmla="*/ 0 h 3676262"/>
              <a:gd name="connsiteX1" fmla="*/ 205660 w 1064076"/>
              <a:gd name="connsiteY1" fmla="*/ 774441 h 3676262"/>
              <a:gd name="connsiteX2" fmla="*/ 914786 w 1064076"/>
              <a:gd name="connsiteY2" fmla="*/ 1763486 h 3676262"/>
              <a:gd name="connsiteX3" fmla="*/ 387 w 1064076"/>
              <a:gd name="connsiteY3" fmla="*/ 2743201 h 3676262"/>
              <a:gd name="connsiteX4" fmla="*/ 1045415 w 1064076"/>
              <a:gd name="connsiteY4" fmla="*/ 3676262 h 3676262"/>
              <a:gd name="connsiteX0" fmla="*/ 1064076 w 1064076"/>
              <a:gd name="connsiteY0" fmla="*/ 0 h 3676262"/>
              <a:gd name="connsiteX1" fmla="*/ 205660 w 1064076"/>
              <a:gd name="connsiteY1" fmla="*/ 746449 h 3676262"/>
              <a:gd name="connsiteX2" fmla="*/ 914786 w 1064076"/>
              <a:gd name="connsiteY2" fmla="*/ 1763486 h 3676262"/>
              <a:gd name="connsiteX3" fmla="*/ 387 w 1064076"/>
              <a:gd name="connsiteY3" fmla="*/ 2743201 h 3676262"/>
              <a:gd name="connsiteX4" fmla="*/ 1045415 w 1064076"/>
              <a:gd name="connsiteY4" fmla="*/ 3676262 h 367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076" h="3676262">
                <a:moveTo>
                  <a:pt x="1064076" y="0"/>
                </a:moveTo>
                <a:cubicBezTo>
                  <a:pt x="647309" y="205273"/>
                  <a:pt x="230542" y="452535"/>
                  <a:pt x="205660" y="746449"/>
                </a:cubicBezTo>
                <a:cubicBezTo>
                  <a:pt x="180778" y="1040363"/>
                  <a:pt x="948998" y="1430694"/>
                  <a:pt x="914786" y="1763486"/>
                </a:cubicBezTo>
                <a:cubicBezTo>
                  <a:pt x="880574" y="2096278"/>
                  <a:pt x="-21385" y="2424405"/>
                  <a:pt x="387" y="2743201"/>
                </a:cubicBezTo>
                <a:cubicBezTo>
                  <a:pt x="22158" y="3061997"/>
                  <a:pt x="538451" y="3299149"/>
                  <a:pt x="1045415" y="3676262"/>
                </a:cubicBezTo>
              </a:path>
            </a:pathLst>
          </a:custGeom>
          <a:noFill/>
          <a:ln>
            <a:solidFill>
              <a:srgbClr val="45BA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150E722-7EB6-4D89-8DAB-B9E012899043}"/>
              </a:ext>
            </a:extLst>
          </p:cNvPr>
          <p:cNvGrpSpPr/>
          <p:nvPr/>
        </p:nvGrpSpPr>
        <p:grpSpPr>
          <a:xfrm>
            <a:off x="3870418" y="1518326"/>
            <a:ext cx="617220" cy="692878"/>
            <a:chOff x="4263390" y="1587819"/>
            <a:chExt cx="617220" cy="692878"/>
          </a:xfrm>
        </p:grpSpPr>
        <p:sp>
          <p:nvSpPr>
            <p:cNvPr id="28" name="PA_椭圆 4">
              <a:extLst>
                <a:ext uri="{FF2B5EF4-FFF2-40B4-BE49-F238E27FC236}">
                  <a16:creationId xmlns:a16="http://schemas.microsoft.com/office/drawing/2014/main" xmlns="" id="{2C387107-09CE-420D-ADF1-93234388ABE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AB78E873-18BC-4A39-BB94-9932BB9BC2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69E123D1-6E61-4357-B992-9DAEF7B66A52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2018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2851B74-097A-4529-B5EE-648FEC9BC67E}"/>
              </a:ext>
            </a:extLst>
          </p:cNvPr>
          <p:cNvGrpSpPr/>
          <p:nvPr/>
        </p:nvGrpSpPr>
        <p:grpSpPr>
          <a:xfrm>
            <a:off x="4478119" y="2587391"/>
            <a:ext cx="617220" cy="692878"/>
            <a:chOff x="4263390" y="1587819"/>
            <a:chExt cx="617220" cy="692878"/>
          </a:xfrm>
        </p:grpSpPr>
        <p:sp>
          <p:nvSpPr>
            <p:cNvPr id="32" name="PA_椭圆 4">
              <a:extLst>
                <a:ext uri="{FF2B5EF4-FFF2-40B4-BE49-F238E27FC236}">
                  <a16:creationId xmlns:a16="http://schemas.microsoft.com/office/drawing/2014/main" xmlns="" id="{C5C6AC68-32B8-4B19-AAE4-305F4DBB67A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1F9D502E-5F55-4F8E-BD88-F15DCBDE6E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D3AA3CC-33D2-4226-8CDC-105B7A628C0E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2019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5A2C05E-5385-4650-ADAF-B5529398C03E}"/>
              </a:ext>
            </a:extLst>
          </p:cNvPr>
          <p:cNvGrpSpPr/>
          <p:nvPr/>
        </p:nvGrpSpPr>
        <p:grpSpPr>
          <a:xfrm>
            <a:off x="3684695" y="3708808"/>
            <a:ext cx="617220" cy="692878"/>
            <a:chOff x="4263390" y="1587819"/>
            <a:chExt cx="617220" cy="692878"/>
          </a:xfrm>
        </p:grpSpPr>
        <p:sp>
          <p:nvSpPr>
            <p:cNvPr id="36" name="PA_椭圆 4">
              <a:extLst>
                <a:ext uri="{FF2B5EF4-FFF2-40B4-BE49-F238E27FC236}">
                  <a16:creationId xmlns:a16="http://schemas.microsoft.com/office/drawing/2014/main" xmlns="" id="{16D91723-AC61-4A85-927B-4EB029A10D8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27174C8B-7BF6-4028-8EEF-67877EB178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5627730-C86A-4752-AE1C-AB794C93F5BA}"/>
                </a:ext>
              </a:extLst>
            </p:cNvPr>
            <p:cNvSpPr txBox="1"/>
            <p:nvPr/>
          </p:nvSpPr>
          <p:spPr>
            <a:xfrm>
              <a:off x="4263390" y="1630557"/>
              <a:ext cx="6172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45BA6C"/>
                  </a:solidFill>
                </a:rPr>
                <a:t>2020</a:t>
              </a:r>
              <a:endParaRPr lang="zh-CN" altLang="en-US" sz="1400" b="1" dirty="0">
                <a:solidFill>
                  <a:srgbClr val="45BA6C"/>
                </a:solidFill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1460F355-35C1-4483-ACBD-12B6BDB78A83}"/>
              </a:ext>
            </a:extLst>
          </p:cNvPr>
          <p:cNvSpPr/>
          <p:nvPr/>
        </p:nvSpPr>
        <p:spPr>
          <a:xfrm>
            <a:off x="4440698" y="1531792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9A99BBB-532E-4133-A53C-EA76AF5D12C3}"/>
              </a:ext>
            </a:extLst>
          </p:cNvPr>
          <p:cNvSpPr/>
          <p:nvPr/>
        </p:nvSpPr>
        <p:spPr>
          <a:xfrm>
            <a:off x="2352818" y="2596864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5B72BC27-8B33-4B2C-B80D-3038A10BFE0B}"/>
              </a:ext>
            </a:extLst>
          </p:cNvPr>
          <p:cNvSpPr/>
          <p:nvPr/>
        </p:nvSpPr>
        <p:spPr>
          <a:xfrm>
            <a:off x="4350538" y="3715455"/>
            <a:ext cx="2274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179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5F3100C-D4A1-4CD0-9B86-03639319C0F4}"/>
              </a:ext>
            </a:extLst>
          </p:cNvPr>
          <p:cNvGrpSpPr/>
          <p:nvPr/>
        </p:nvGrpSpPr>
        <p:grpSpPr>
          <a:xfrm>
            <a:off x="2531237" y="753805"/>
            <a:ext cx="4138737" cy="2400300"/>
            <a:chOff x="2531237" y="753805"/>
            <a:chExt cx="4138737" cy="24003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445696D-C244-4597-ABFD-4D724758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H="1" flipV="1">
              <a:off x="5657086" y="879420"/>
              <a:ext cx="1012888" cy="175202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0EC699B-D93B-41B5-92FB-7886DAD7C7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V="1">
              <a:off x="2531237" y="948000"/>
              <a:ext cx="1012888" cy="175202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B7A7E1B-4573-4848-84AA-A4C2E95A4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r="15140" b="9817"/>
            <a:stretch/>
          </p:blipFill>
          <p:spPr>
            <a:xfrm>
              <a:off x="2892779" y="753805"/>
              <a:ext cx="3358442" cy="24003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543756F-BC67-4625-8899-EB50538376C9}"/>
              </a:ext>
            </a:extLst>
          </p:cNvPr>
          <p:cNvGrpSpPr/>
          <p:nvPr/>
        </p:nvGrpSpPr>
        <p:grpSpPr>
          <a:xfrm>
            <a:off x="-282806" y="3672114"/>
            <a:ext cx="4580264" cy="1471386"/>
            <a:chOff x="-282806" y="3672114"/>
            <a:chExt cx="4580264" cy="147138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C9AFD97-9AD6-4820-BDD7-2135452CD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3D8FF0A-619E-474D-A222-0CA5121E2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4AEFF62-AB44-42A6-A3E8-A9D79E4A4873}"/>
              </a:ext>
            </a:extLst>
          </p:cNvPr>
          <p:cNvGrpSpPr/>
          <p:nvPr/>
        </p:nvGrpSpPr>
        <p:grpSpPr>
          <a:xfrm flipH="1">
            <a:off x="4846542" y="3672114"/>
            <a:ext cx="4580264" cy="1471386"/>
            <a:chOff x="-282806" y="3672114"/>
            <a:chExt cx="4580264" cy="14713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D4E9119-D6C5-4810-8745-4611C2EDF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A7952D7-1CA8-4ABD-B3B3-DFD70E6237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5EE4564-1213-4105-B7DD-8B3F2C403549}"/>
              </a:ext>
            </a:extLst>
          </p:cNvPr>
          <p:cNvSpPr txBox="1"/>
          <p:nvPr/>
        </p:nvSpPr>
        <p:spPr>
          <a:xfrm>
            <a:off x="3940175" y="1036504"/>
            <a:ext cx="126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03</a:t>
            </a:r>
            <a:endParaRPr lang="zh-CN" altLang="en-US" sz="54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642C8E-4D0F-4704-9DC0-38561EFA2A69}"/>
              </a:ext>
            </a:extLst>
          </p:cNvPr>
          <p:cNvSpPr txBox="1"/>
          <p:nvPr/>
        </p:nvSpPr>
        <p:spPr>
          <a:xfrm>
            <a:off x="3133485" y="1805960"/>
            <a:ext cx="2916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49029E2-CD08-49CB-A460-9EF7CE64C7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631725D-680B-44C2-B8AA-B515F6B589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381032" y="689116"/>
            <a:ext cx="209640" cy="3244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FDDF42E-4DD8-46B9-97CE-2FF12FE9C2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479740" y="1705003"/>
            <a:ext cx="246600" cy="38164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2B7502-722F-4EFE-9CBD-410D6D65C8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8537773" y="71829"/>
            <a:ext cx="296997" cy="45963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7F803BD-4DD1-4F1F-BCA6-9829A731EF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685362" y="1176154"/>
            <a:ext cx="238181" cy="36861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D28CB1C-3948-4189-A9F9-2A52EAC7C4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022397" y="3050161"/>
            <a:ext cx="147039" cy="2275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A489750-6DFE-4FDF-A8E1-4F14FA56795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769400" y="751988"/>
            <a:ext cx="238181" cy="36861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666A3BB-6B26-48D6-AA43-2C9B65F973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071541F-5B25-49E5-9012-3006EC8E83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8343159">
            <a:off x="1087965" y="3355739"/>
            <a:ext cx="147039" cy="22755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3024D75-9B26-49A6-B150-0709B7076C8D}"/>
              </a:ext>
            </a:extLst>
          </p:cNvPr>
          <p:cNvSpPr txBox="1"/>
          <p:nvPr/>
        </p:nvSpPr>
        <p:spPr>
          <a:xfrm>
            <a:off x="3375779" y="2207904"/>
            <a:ext cx="23924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此处可适当添加简单的标题描述（</a:t>
            </a:r>
            <a:r>
              <a:rPr lang="en-US" altLang="zh-CN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Here can be appropriate to add the title of the simple description </a:t>
            </a:r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7BA9D9F-BE80-4727-A8AB-9D96D30C67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3767294" y="1424770"/>
            <a:ext cx="342218" cy="5296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B0ACBD-4B52-40D3-964A-1D4696AEE9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4862616" y="1424770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3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Envato\Success\map_canada.png">
            <a:extLst>
              <a:ext uri="{FF2B5EF4-FFF2-40B4-BE49-F238E27FC236}">
                <a16:creationId xmlns:a16="http://schemas.microsoft.com/office/drawing/2014/main" xmlns="" id="{B89FDA61-7FBC-400E-9E6E-9881A07AA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779" y="1324339"/>
            <a:ext cx="4208687" cy="296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635F541-5E4D-4A05-88B6-63A923EFA49F}"/>
              </a:ext>
            </a:extLst>
          </p:cNvPr>
          <p:cNvGrpSpPr/>
          <p:nvPr/>
        </p:nvGrpSpPr>
        <p:grpSpPr>
          <a:xfrm>
            <a:off x="5610918" y="1770107"/>
            <a:ext cx="1521820" cy="297228"/>
            <a:chOff x="5610918" y="1770107"/>
            <a:chExt cx="1521820" cy="297228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xmlns="" id="{2C4688DC-88E3-482E-A1F9-368F251CD258}"/>
                </a:ext>
              </a:extLst>
            </p:cNvPr>
            <p:cNvSpPr/>
            <p:nvPr/>
          </p:nvSpPr>
          <p:spPr>
            <a:xfrm>
              <a:off x="5610918" y="1770107"/>
              <a:ext cx="1521820" cy="297228"/>
            </a:xfrm>
            <a:prstGeom prst="roundRect">
              <a:avLst>
                <a:gd name="adj" fmla="val 50000"/>
              </a:avLst>
            </a:prstGeom>
            <a:solidFill>
              <a:srgbClr val="8CE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1600"/>
            </a:p>
          </p:txBody>
        </p:sp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xmlns="" id="{580265E6-8A29-49CE-BD3F-2BBCC30CB478}"/>
                </a:ext>
              </a:extLst>
            </p:cNvPr>
            <p:cNvSpPr/>
            <p:nvPr/>
          </p:nvSpPr>
          <p:spPr>
            <a:xfrm>
              <a:off x="5835146" y="1783732"/>
              <a:ext cx="110799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点击添加文本</a:t>
              </a:r>
              <a:endParaRPr lang="bg-BG" sz="1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3753014-EC29-4632-B4A8-9E391E06D7E1}"/>
              </a:ext>
            </a:extLst>
          </p:cNvPr>
          <p:cNvGrpSpPr/>
          <p:nvPr/>
        </p:nvGrpSpPr>
        <p:grpSpPr>
          <a:xfrm>
            <a:off x="5610918" y="2139962"/>
            <a:ext cx="1521820" cy="297228"/>
            <a:chOff x="5610918" y="2139962"/>
            <a:chExt cx="1521820" cy="297228"/>
          </a:xfrm>
        </p:grpSpPr>
        <p:sp>
          <p:nvSpPr>
            <p:cNvPr id="8" name="Rounded Rectangle 27">
              <a:extLst>
                <a:ext uri="{FF2B5EF4-FFF2-40B4-BE49-F238E27FC236}">
                  <a16:creationId xmlns:a16="http://schemas.microsoft.com/office/drawing/2014/main" xmlns="" id="{B6C6820A-3202-4922-980B-A4D433E55F00}"/>
                </a:ext>
              </a:extLst>
            </p:cNvPr>
            <p:cNvSpPr/>
            <p:nvPr/>
          </p:nvSpPr>
          <p:spPr>
            <a:xfrm>
              <a:off x="5610918" y="2139962"/>
              <a:ext cx="1521820" cy="297228"/>
            </a:xfrm>
            <a:prstGeom prst="roundRect">
              <a:avLst>
                <a:gd name="adj" fmla="val 50000"/>
              </a:avLst>
            </a:prstGeom>
            <a:solidFill>
              <a:srgbClr val="45B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1600"/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xmlns="" id="{592CB600-B347-44CF-BFD7-E329B34DC775}"/>
                </a:ext>
              </a:extLst>
            </p:cNvPr>
            <p:cNvSpPr/>
            <p:nvPr/>
          </p:nvSpPr>
          <p:spPr>
            <a:xfrm>
              <a:off x="5835144" y="2153587"/>
              <a:ext cx="110799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点击添加文本</a:t>
              </a:r>
              <a:endParaRPr lang="bg-BG" altLang="zh-CN" sz="1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2E5A8FB-B16E-488E-ACB4-414722FD4F40}"/>
              </a:ext>
            </a:extLst>
          </p:cNvPr>
          <p:cNvGrpSpPr/>
          <p:nvPr/>
        </p:nvGrpSpPr>
        <p:grpSpPr>
          <a:xfrm>
            <a:off x="5610918" y="2509816"/>
            <a:ext cx="1521820" cy="297228"/>
            <a:chOff x="5610918" y="2509816"/>
            <a:chExt cx="1521820" cy="297228"/>
          </a:xfrm>
        </p:grpSpPr>
        <p:sp>
          <p:nvSpPr>
            <p:cNvPr id="11" name="Rounded Rectangle 39">
              <a:extLst>
                <a:ext uri="{FF2B5EF4-FFF2-40B4-BE49-F238E27FC236}">
                  <a16:creationId xmlns:a16="http://schemas.microsoft.com/office/drawing/2014/main" xmlns="" id="{87A9D006-733D-46F0-9B11-290F0108987F}"/>
                </a:ext>
              </a:extLst>
            </p:cNvPr>
            <p:cNvSpPr/>
            <p:nvPr/>
          </p:nvSpPr>
          <p:spPr>
            <a:xfrm>
              <a:off x="5610918" y="2509816"/>
              <a:ext cx="1521820" cy="297228"/>
            </a:xfrm>
            <a:prstGeom prst="roundRect">
              <a:avLst>
                <a:gd name="adj" fmla="val 50000"/>
              </a:avLst>
            </a:prstGeom>
            <a:solidFill>
              <a:srgbClr val="8CE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1600"/>
            </a:p>
          </p:txBody>
        </p:sp>
        <p:sp>
          <p:nvSpPr>
            <p:cNvPr id="12" name="Rectangle 40">
              <a:extLst>
                <a:ext uri="{FF2B5EF4-FFF2-40B4-BE49-F238E27FC236}">
                  <a16:creationId xmlns:a16="http://schemas.microsoft.com/office/drawing/2014/main" xmlns="" id="{7AB42BFE-6870-4D18-8596-862BEDEDFD7E}"/>
                </a:ext>
              </a:extLst>
            </p:cNvPr>
            <p:cNvSpPr/>
            <p:nvPr/>
          </p:nvSpPr>
          <p:spPr>
            <a:xfrm>
              <a:off x="5835143" y="2523441"/>
              <a:ext cx="110799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点击添加文本</a:t>
              </a:r>
              <a:endParaRPr lang="bg-BG" altLang="zh-CN" sz="1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652D7B1-1754-4A21-AB3C-11C096ADD743}"/>
              </a:ext>
            </a:extLst>
          </p:cNvPr>
          <p:cNvGrpSpPr/>
          <p:nvPr/>
        </p:nvGrpSpPr>
        <p:grpSpPr>
          <a:xfrm>
            <a:off x="5610918" y="2879671"/>
            <a:ext cx="1521820" cy="297228"/>
            <a:chOff x="5610918" y="2879671"/>
            <a:chExt cx="1521820" cy="297228"/>
          </a:xfrm>
        </p:grpSpPr>
        <p:sp>
          <p:nvSpPr>
            <p:cNvPr id="15" name="Rounded Rectangle 44">
              <a:extLst>
                <a:ext uri="{FF2B5EF4-FFF2-40B4-BE49-F238E27FC236}">
                  <a16:creationId xmlns:a16="http://schemas.microsoft.com/office/drawing/2014/main" xmlns="" id="{784F579F-B775-482E-B68A-ED88DFF9EAA4}"/>
                </a:ext>
              </a:extLst>
            </p:cNvPr>
            <p:cNvSpPr/>
            <p:nvPr/>
          </p:nvSpPr>
          <p:spPr>
            <a:xfrm>
              <a:off x="5610918" y="2879671"/>
              <a:ext cx="1521820" cy="297228"/>
            </a:xfrm>
            <a:prstGeom prst="roundRect">
              <a:avLst>
                <a:gd name="adj" fmla="val 50000"/>
              </a:avLst>
            </a:prstGeom>
            <a:solidFill>
              <a:srgbClr val="45B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1600"/>
            </a:p>
          </p:txBody>
        </p:sp>
        <p:sp>
          <p:nvSpPr>
            <p:cNvPr id="16" name="Rectangle 45">
              <a:extLst>
                <a:ext uri="{FF2B5EF4-FFF2-40B4-BE49-F238E27FC236}">
                  <a16:creationId xmlns:a16="http://schemas.microsoft.com/office/drawing/2014/main" xmlns="" id="{33CF0D9D-D076-482F-BA1D-A5365830E08F}"/>
                </a:ext>
              </a:extLst>
            </p:cNvPr>
            <p:cNvSpPr/>
            <p:nvPr/>
          </p:nvSpPr>
          <p:spPr>
            <a:xfrm>
              <a:off x="5835145" y="2893296"/>
              <a:ext cx="110799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点击添加文本</a:t>
              </a:r>
              <a:endParaRPr lang="bg-BG" altLang="zh-CN" sz="1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CED014C-F25B-4CAE-BFC9-F661618919EE}"/>
              </a:ext>
            </a:extLst>
          </p:cNvPr>
          <p:cNvGrpSpPr/>
          <p:nvPr/>
        </p:nvGrpSpPr>
        <p:grpSpPr>
          <a:xfrm>
            <a:off x="5610918" y="3249527"/>
            <a:ext cx="1521820" cy="297228"/>
            <a:chOff x="5610918" y="3249527"/>
            <a:chExt cx="1521820" cy="297228"/>
          </a:xfrm>
        </p:grpSpPr>
        <p:sp>
          <p:nvSpPr>
            <p:cNvPr id="18" name="Rounded Rectangle 49">
              <a:extLst>
                <a:ext uri="{FF2B5EF4-FFF2-40B4-BE49-F238E27FC236}">
                  <a16:creationId xmlns:a16="http://schemas.microsoft.com/office/drawing/2014/main" xmlns="" id="{2A34FFC9-B5B4-499E-B6F0-D96B00F3E2F7}"/>
                </a:ext>
              </a:extLst>
            </p:cNvPr>
            <p:cNvSpPr/>
            <p:nvPr/>
          </p:nvSpPr>
          <p:spPr>
            <a:xfrm>
              <a:off x="5610918" y="3249527"/>
              <a:ext cx="1521820" cy="297228"/>
            </a:xfrm>
            <a:prstGeom prst="roundRect">
              <a:avLst>
                <a:gd name="adj" fmla="val 50000"/>
              </a:avLst>
            </a:prstGeom>
            <a:solidFill>
              <a:srgbClr val="8CE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1600"/>
            </a:p>
          </p:txBody>
        </p:sp>
        <p:sp>
          <p:nvSpPr>
            <p:cNvPr id="19" name="Rectangle 50">
              <a:extLst>
                <a:ext uri="{FF2B5EF4-FFF2-40B4-BE49-F238E27FC236}">
                  <a16:creationId xmlns:a16="http://schemas.microsoft.com/office/drawing/2014/main" xmlns="" id="{77E9ED0D-5C8E-4F2D-B334-E4E3E6A2E1D4}"/>
                </a:ext>
              </a:extLst>
            </p:cNvPr>
            <p:cNvSpPr/>
            <p:nvPr/>
          </p:nvSpPr>
          <p:spPr>
            <a:xfrm>
              <a:off x="5835147" y="3263152"/>
              <a:ext cx="110799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点击添加文本</a:t>
              </a:r>
              <a:endParaRPr lang="bg-BG" altLang="zh-CN" sz="1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0" name="Freeform 52">
            <a:extLst>
              <a:ext uri="{FF2B5EF4-FFF2-40B4-BE49-F238E27FC236}">
                <a16:creationId xmlns:a16="http://schemas.microsoft.com/office/drawing/2014/main" xmlns="" id="{66EE5240-98BC-4165-9600-FB0A3149BF59}"/>
              </a:ext>
            </a:extLst>
          </p:cNvPr>
          <p:cNvSpPr/>
          <p:nvPr/>
        </p:nvSpPr>
        <p:spPr>
          <a:xfrm>
            <a:off x="4231811" y="1677141"/>
            <a:ext cx="1386224" cy="216010"/>
          </a:xfrm>
          <a:custGeom>
            <a:avLst/>
            <a:gdLst>
              <a:gd name="connsiteX0" fmla="*/ 1580321 w 1580321"/>
              <a:gd name="connsiteY0" fmla="*/ 246255 h 246255"/>
              <a:gd name="connsiteX1" fmla="*/ 884582 w 1580321"/>
              <a:gd name="connsiteY1" fmla="*/ 7716 h 246255"/>
              <a:gd name="connsiteX2" fmla="*/ 0 w 1580321"/>
              <a:gd name="connsiteY2" fmla="*/ 57412 h 24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0321" h="246255">
                <a:moveTo>
                  <a:pt x="1580321" y="246255"/>
                </a:moveTo>
                <a:cubicBezTo>
                  <a:pt x="1364145" y="142722"/>
                  <a:pt x="1147969" y="39190"/>
                  <a:pt x="884582" y="7716"/>
                </a:cubicBezTo>
                <a:cubicBezTo>
                  <a:pt x="621195" y="-23758"/>
                  <a:pt x="137491" y="50786"/>
                  <a:pt x="0" y="57412"/>
                </a:cubicBezTo>
              </a:path>
            </a:pathLst>
          </a:custGeom>
          <a:noFill/>
          <a:ln w="19050">
            <a:solidFill>
              <a:srgbClr val="8CE28F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/>
          </a:p>
        </p:txBody>
      </p:sp>
      <p:sp>
        <p:nvSpPr>
          <p:cNvPr id="21" name="Freeform 53">
            <a:extLst>
              <a:ext uri="{FF2B5EF4-FFF2-40B4-BE49-F238E27FC236}">
                <a16:creationId xmlns:a16="http://schemas.microsoft.com/office/drawing/2014/main" xmlns="" id="{B42B3307-198E-4249-8B31-F6CE5AFC074E}"/>
              </a:ext>
            </a:extLst>
          </p:cNvPr>
          <p:cNvSpPr/>
          <p:nvPr/>
        </p:nvSpPr>
        <p:spPr>
          <a:xfrm>
            <a:off x="3682551" y="2276761"/>
            <a:ext cx="1918047" cy="130776"/>
          </a:xfrm>
          <a:custGeom>
            <a:avLst/>
            <a:gdLst>
              <a:gd name="connsiteX0" fmla="*/ 2186609 w 2186609"/>
              <a:gd name="connsiteY0" fmla="*/ 0 h 149087"/>
              <a:gd name="connsiteX1" fmla="*/ 1033670 w 2186609"/>
              <a:gd name="connsiteY1" fmla="*/ 109330 h 149087"/>
              <a:gd name="connsiteX2" fmla="*/ 0 w 2186609"/>
              <a:gd name="connsiteY2" fmla="*/ 149087 h 14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6609" h="149087">
                <a:moveTo>
                  <a:pt x="2186609" y="0"/>
                </a:moveTo>
                <a:cubicBezTo>
                  <a:pt x="1792357" y="42241"/>
                  <a:pt x="1398105" y="84482"/>
                  <a:pt x="1033670" y="109330"/>
                </a:cubicBezTo>
                <a:cubicBezTo>
                  <a:pt x="669235" y="134178"/>
                  <a:pt x="334617" y="141632"/>
                  <a:pt x="0" y="149087"/>
                </a:cubicBezTo>
              </a:path>
            </a:pathLst>
          </a:custGeom>
          <a:noFill/>
          <a:ln w="19050">
            <a:solidFill>
              <a:srgbClr val="45BA6C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/>
          </a:p>
        </p:txBody>
      </p:sp>
      <p:sp>
        <p:nvSpPr>
          <p:cNvPr id="22" name="Freeform 54">
            <a:extLst>
              <a:ext uri="{FF2B5EF4-FFF2-40B4-BE49-F238E27FC236}">
                <a16:creationId xmlns:a16="http://schemas.microsoft.com/office/drawing/2014/main" xmlns="" id="{F257DA37-C669-4615-8262-FFD2ADF65709}"/>
              </a:ext>
            </a:extLst>
          </p:cNvPr>
          <p:cNvSpPr/>
          <p:nvPr/>
        </p:nvSpPr>
        <p:spPr>
          <a:xfrm>
            <a:off x="2924051" y="2549623"/>
            <a:ext cx="2685266" cy="598977"/>
          </a:xfrm>
          <a:custGeom>
            <a:avLst/>
            <a:gdLst>
              <a:gd name="connsiteX0" fmla="*/ 3061252 w 3061252"/>
              <a:gd name="connsiteY0" fmla="*/ 136193 h 682845"/>
              <a:gd name="connsiteX1" fmla="*/ 1023731 w 3061252"/>
              <a:gd name="connsiteY1" fmla="*/ 36801 h 682845"/>
              <a:gd name="connsiteX2" fmla="*/ 0 w 3061252"/>
              <a:gd name="connsiteY2" fmla="*/ 682845 h 68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61252" h="682845">
                <a:moveTo>
                  <a:pt x="3061252" y="136193"/>
                </a:moveTo>
                <a:cubicBezTo>
                  <a:pt x="2297596" y="40942"/>
                  <a:pt x="1533940" y="-54308"/>
                  <a:pt x="1023731" y="36801"/>
                </a:cubicBezTo>
                <a:cubicBezTo>
                  <a:pt x="513522" y="127910"/>
                  <a:pt x="256761" y="405377"/>
                  <a:pt x="0" y="682845"/>
                </a:cubicBezTo>
              </a:path>
            </a:pathLst>
          </a:custGeom>
          <a:noFill/>
          <a:ln w="19050">
            <a:solidFill>
              <a:srgbClr val="8CE28F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/>
          </a:p>
        </p:txBody>
      </p:sp>
      <p:sp>
        <p:nvSpPr>
          <p:cNvPr id="23" name="Freeform 55">
            <a:extLst>
              <a:ext uri="{FF2B5EF4-FFF2-40B4-BE49-F238E27FC236}">
                <a16:creationId xmlns:a16="http://schemas.microsoft.com/office/drawing/2014/main" xmlns="" id="{167F5785-EF34-41C3-A0DB-46D36C7FA31B}"/>
              </a:ext>
            </a:extLst>
          </p:cNvPr>
          <p:cNvSpPr/>
          <p:nvPr/>
        </p:nvSpPr>
        <p:spPr>
          <a:xfrm>
            <a:off x="4597983" y="3043979"/>
            <a:ext cx="1037489" cy="138773"/>
          </a:xfrm>
          <a:custGeom>
            <a:avLst/>
            <a:gdLst>
              <a:gd name="connsiteX0" fmla="*/ 1182757 w 1182757"/>
              <a:gd name="connsiteY0" fmla="*/ 0 h 158203"/>
              <a:gd name="connsiteX1" fmla="*/ 655983 w 1182757"/>
              <a:gd name="connsiteY1" fmla="*/ 149087 h 158203"/>
              <a:gd name="connsiteX2" fmla="*/ 0 w 1182757"/>
              <a:gd name="connsiteY2" fmla="*/ 129209 h 15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757" h="158203">
                <a:moveTo>
                  <a:pt x="1182757" y="0"/>
                </a:moveTo>
                <a:cubicBezTo>
                  <a:pt x="1017933" y="63776"/>
                  <a:pt x="853109" y="127552"/>
                  <a:pt x="655983" y="149087"/>
                </a:cubicBezTo>
                <a:cubicBezTo>
                  <a:pt x="458857" y="170622"/>
                  <a:pt x="229428" y="149915"/>
                  <a:pt x="0" y="129209"/>
                </a:cubicBezTo>
              </a:path>
            </a:pathLst>
          </a:custGeom>
          <a:noFill/>
          <a:ln w="19050">
            <a:solidFill>
              <a:srgbClr val="45BA6C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/>
          </a:p>
        </p:txBody>
      </p:sp>
      <p:sp>
        <p:nvSpPr>
          <p:cNvPr id="24" name="Freeform 56">
            <a:extLst>
              <a:ext uri="{FF2B5EF4-FFF2-40B4-BE49-F238E27FC236}">
                <a16:creationId xmlns:a16="http://schemas.microsoft.com/office/drawing/2014/main" xmlns="" id="{D09021B2-4598-4060-9B5B-719DDDAE4324}"/>
              </a:ext>
            </a:extLst>
          </p:cNvPr>
          <p:cNvSpPr/>
          <p:nvPr/>
        </p:nvSpPr>
        <p:spPr>
          <a:xfrm>
            <a:off x="3909230" y="3035260"/>
            <a:ext cx="1708805" cy="427341"/>
          </a:xfrm>
          <a:custGeom>
            <a:avLst/>
            <a:gdLst>
              <a:gd name="connsiteX0" fmla="*/ 1948069 w 1948069"/>
              <a:gd name="connsiteY0" fmla="*/ 437322 h 487177"/>
              <a:gd name="connsiteX1" fmla="*/ 795130 w 1948069"/>
              <a:gd name="connsiteY1" fmla="*/ 447261 h 487177"/>
              <a:gd name="connsiteX2" fmla="*/ 0 w 1948069"/>
              <a:gd name="connsiteY2" fmla="*/ 0 h 48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069" h="487177">
                <a:moveTo>
                  <a:pt x="1948069" y="437322"/>
                </a:moveTo>
                <a:cubicBezTo>
                  <a:pt x="1533938" y="478735"/>
                  <a:pt x="1119808" y="520148"/>
                  <a:pt x="795130" y="447261"/>
                </a:cubicBezTo>
                <a:cubicBezTo>
                  <a:pt x="470452" y="374374"/>
                  <a:pt x="235226" y="187187"/>
                  <a:pt x="0" y="0"/>
                </a:cubicBezTo>
              </a:path>
            </a:pathLst>
          </a:custGeom>
          <a:noFill/>
          <a:ln w="19050">
            <a:solidFill>
              <a:srgbClr val="8CE28F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7F04A5F-6368-442F-940B-0DAB7594DC14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18013C7-0A46-4213-8D0F-EA928BB2A5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A36F28F-EE4F-418B-9DC2-B25B64833C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3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E7B53D6F-77C9-4950-9684-B9A870A355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3876416"/>
              </p:ext>
            </p:extLst>
          </p:nvPr>
        </p:nvGraphicFramePr>
        <p:xfrm>
          <a:off x="1171575" y="1581150"/>
          <a:ext cx="3552826" cy="2368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411F417-6E8A-40FB-9199-4E8779A80271}"/>
              </a:ext>
            </a:extLst>
          </p:cNvPr>
          <p:cNvSpPr/>
          <p:nvPr/>
        </p:nvSpPr>
        <p:spPr>
          <a:xfrm>
            <a:off x="5272085" y="2308251"/>
            <a:ext cx="2128840" cy="7848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01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3D9A40-E22D-4F25-AE14-619A79D17B6D}"/>
              </a:ext>
            </a:extLst>
          </p:cNvPr>
          <p:cNvSpPr/>
          <p:nvPr/>
        </p:nvSpPr>
        <p:spPr>
          <a:xfrm>
            <a:off x="5272085" y="3093081"/>
            <a:ext cx="2128840" cy="7848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02 </a:t>
            </a: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BB73DF7-0DFB-454F-A462-67208FCA07AA}"/>
              </a:ext>
            </a:extLst>
          </p:cNvPr>
          <p:cNvCxnSpPr/>
          <p:nvPr/>
        </p:nvCxnSpPr>
        <p:spPr>
          <a:xfrm>
            <a:off x="4957364" y="1712538"/>
            <a:ext cx="0" cy="2237162"/>
          </a:xfrm>
          <a:prstGeom prst="line">
            <a:avLst/>
          </a:prstGeom>
          <a:ln w="12700">
            <a:solidFill>
              <a:srgbClr val="45BA6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36">
            <a:extLst>
              <a:ext uri="{FF2B5EF4-FFF2-40B4-BE49-F238E27FC236}">
                <a16:creationId xmlns:a16="http://schemas.microsoft.com/office/drawing/2014/main" xmlns="" id="{46F259B5-F657-4D9D-82CA-88B93E8C0B98}"/>
              </a:ext>
            </a:extLst>
          </p:cNvPr>
          <p:cNvCxnSpPr>
            <a:cxnSpLocks/>
          </p:cNvCxnSpPr>
          <p:nvPr/>
        </p:nvCxnSpPr>
        <p:spPr>
          <a:xfrm>
            <a:off x="5351315" y="2253321"/>
            <a:ext cx="1390261" cy="0"/>
          </a:xfrm>
          <a:prstGeom prst="line">
            <a:avLst/>
          </a:prstGeom>
          <a:ln>
            <a:solidFill>
              <a:srgbClr val="45BA6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8D42436-4002-444C-99C3-0CB268ABD478}"/>
              </a:ext>
            </a:extLst>
          </p:cNvPr>
          <p:cNvSpPr/>
          <p:nvPr/>
        </p:nvSpPr>
        <p:spPr>
          <a:xfrm>
            <a:off x="4980778" y="1855413"/>
            <a:ext cx="1979881" cy="34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20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BB2E947-8675-42B3-825D-1330BFCBF560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A21305F-4C93-44AC-A2A5-196EFF288A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1C8E9657-FE80-4949-B143-F7E5905A3A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2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0" grpId="0"/>
      <p:bldP spid="11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DDBE0585-6898-4125-A19E-C8B05E77AF35}"/>
              </a:ext>
            </a:extLst>
          </p:cNvPr>
          <p:cNvSpPr/>
          <p:nvPr/>
        </p:nvSpPr>
        <p:spPr>
          <a:xfrm>
            <a:off x="1908619" y="2160802"/>
            <a:ext cx="1352726" cy="445784"/>
          </a:xfrm>
          <a:custGeom>
            <a:avLst/>
            <a:gdLst>
              <a:gd name="connsiteX0" fmla="*/ 0 w 2104904"/>
              <a:gd name="connsiteY0" fmla="*/ 0 h 693661"/>
              <a:gd name="connsiteX1" fmla="*/ 2104904 w 2104904"/>
              <a:gd name="connsiteY1" fmla="*/ 0 h 693661"/>
              <a:gd name="connsiteX2" fmla="*/ 2104904 w 2104904"/>
              <a:gd name="connsiteY2" fmla="*/ 693661 h 693661"/>
              <a:gd name="connsiteX3" fmla="*/ 0 w 2104904"/>
              <a:gd name="connsiteY3" fmla="*/ 693661 h 693661"/>
              <a:gd name="connsiteX4" fmla="*/ 0 w 2104904"/>
              <a:gd name="connsiteY4" fmla="*/ 0 h 69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904" h="693661">
                <a:moveTo>
                  <a:pt x="0" y="0"/>
                </a:moveTo>
                <a:lnTo>
                  <a:pt x="2104904" y="0"/>
                </a:lnTo>
                <a:lnTo>
                  <a:pt x="2104904" y="693661"/>
                </a:lnTo>
                <a:lnTo>
                  <a:pt x="0" y="693661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0">
            <a:scrgbClr r="0" g="0" b="0"/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</a:t>
            </a:r>
            <a:endParaRPr lang="en-US" altLang="zh-CN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添加文本</a:t>
            </a:r>
            <a:endParaRPr lang="en-US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xmlns="" id="{1B3D0600-C678-49CD-BE92-2BD7FB8C4D5E}"/>
              </a:ext>
            </a:extLst>
          </p:cNvPr>
          <p:cNvSpPr/>
          <p:nvPr/>
        </p:nvSpPr>
        <p:spPr>
          <a:xfrm>
            <a:off x="3373813" y="1907429"/>
            <a:ext cx="496595" cy="948055"/>
          </a:xfrm>
          <a:prstGeom prst="chevron">
            <a:avLst>
              <a:gd name="adj" fmla="val 62310"/>
            </a:avLst>
          </a:prstGeom>
          <a:solidFill>
            <a:srgbClr val="45BA6C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FF398744-FF12-4096-908B-D2450BD542E6}"/>
              </a:ext>
            </a:extLst>
          </p:cNvPr>
          <p:cNvSpPr/>
          <p:nvPr/>
        </p:nvSpPr>
        <p:spPr>
          <a:xfrm>
            <a:off x="3870408" y="1907890"/>
            <a:ext cx="1354351" cy="948046"/>
          </a:xfrm>
          <a:custGeom>
            <a:avLst/>
            <a:gdLst>
              <a:gd name="connsiteX0" fmla="*/ 0 w 2107433"/>
              <a:gd name="connsiteY0" fmla="*/ 0 h 1475203"/>
              <a:gd name="connsiteX1" fmla="*/ 2107433 w 2107433"/>
              <a:gd name="connsiteY1" fmla="*/ 0 h 1475203"/>
              <a:gd name="connsiteX2" fmla="*/ 2107433 w 2107433"/>
              <a:gd name="connsiteY2" fmla="*/ 1475203 h 1475203"/>
              <a:gd name="connsiteX3" fmla="*/ 0 w 2107433"/>
              <a:gd name="connsiteY3" fmla="*/ 1475203 h 1475203"/>
              <a:gd name="connsiteX4" fmla="*/ 0 w 2107433"/>
              <a:gd name="connsiteY4" fmla="*/ 0 h 147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433" h="1475203">
                <a:moveTo>
                  <a:pt x="0" y="0"/>
                </a:moveTo>
                <a:lnTo>
                  <a:pt x="2107433" y="0"/>
                </a:lnTo>
                <a:lnTo>
                  <a:pt x="2107433" y="1475203"/>
                </a:lnTo>
                <a:lnTo>
                  <a:pt x="0" y="147520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0">
            <a:scrgbClr r="0" g="0" b="0"/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</a:t>
            </a:r>
            <a:endParaRPr lang="en-US" altLang="zh-CN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添加文本</a:t>
            </a:r>
            <a:endParaRPr lang="en-US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箭头: V 形 24">
            <a:extLst>
              <a:ext uri="{FF2B5EF4-FFF2-40B4-BE49-F238E27FC236}">
                <a16:creationId xmlns:a16="http://schemas.microsoft.com/office/drawing/2014/main" xmlns="" id="{B37D6107-B393-495D-A894-904912078D6B}"/>
              </a:ext>
            </a:extLst>
          </p:cNvPr>
          <p:cNvSpPr/>
          <p:nvPr/>
        </p:nvSpPr>
        <p:spPr>
          <a:xfrm>
            <a:off x="5224760" y="1907429"/>
            <a:ext cx="496595" cy="948055"/>
          </a:xfrm>
          <a:prstGeom prst="chevron">
            <a:avLst>
              <a:gd name="adj" fmla="val 62310"/>
            </a:avLst>
          </a:prstGeom>
          <a:solidFill>
            <a:srgbClr val="8CE28F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E4F2BA7-76D8-42BB-9AF1-8EC07905F75A}"/>
              </a:ext>
            </a:extLst>
          </p:cNvPr>
          <p:cNvGrpSpPr/>
          <p:nvPr/>
        </p:nvGrpSpPr>
        <p:grpSpPr>
          <a:xfrm>
            <a:off x="5972837" y="1748769"/>
            <a:ext cx="1191915" cy="1338018"/>
            <a:chOff x="4272909" y="1587819"/>
            <a:chExt cx="617220" cy="692878"/>
          </a:xfrm>
        </p:grpSpPr>
        <p:sp>
          <p:nvSpPr>
            <p:cNvPr id="33" name="PA_椭圆 4">
              <a:extLst>
                <a:ext uri="{FF2B5EF4-FFF2-40B4-BE49-F238E27FC236}">
                  <a16:creationId xmlns:a16="http://schemas.microsoft.com/office/drawing/2014/main" xmlns="" id="{EA606B55-B184-4171-8319-4C532119CDB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72909" y="1587819"/>
              <a:ext cx="598182" cy="5981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华文楷体" panose="02010600040101010101" pitchFamily="2" charset="-122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6BE9F0C-E3DB-4624-AEAD-9A561FF1B1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18901149" flipH="1">
              <a:off x="4388701" y="1863740"/>
              <a:ext cx="329177" cy="416957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8E78B3B-4650-446B-865F-03F29B4BBC77}"/>
                </a:ext>
              </a:extLst>
            </p:cNvPr>
            <p:cNvSpPr txBox="1"/>
            <p:nvPr/>
          </p:nvSpPr>
          <p:spPr>
            <a:xfrm>
              <a:off x="4272909" y="1668704"/>
              <a:ext cx="617220" cy="23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5BA6C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点击此处</a:t>
              </a:r>
              <a:endParaRPr lang="en-US" altLang="zh-CN" sz="1200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45BA6C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FF016B7-FA70-49D6-9636-C46212DB4F20}"/>
              </a:ext>
            </a:extLst>
          </p:cNvPr>
          <p:cNvGrpSpPr/>
          <p:nvPr/>
        </p:nvGrpSpPr>
        <p:grpSpPr>
          <a:xfrm>
            <a:off x="1623629" y="1480516"/>
            <a:ext cx="1822023" cy="1844445"/>
            <a:chOff x="1623629" y="1480516"/>
            <a:chExt cx="1822023" cy="1844445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078C0FE4-B37C-442B-BA0C-2F7869F7C8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5400000">
              <a:off x="1688844" y="2218433"/>
              <a:ext cx="238181" cy="368612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55E34FE5-0D56-4B7F-80A2-9C24482CB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3000000">
              <a:off x="1864147" y="1736792"/>
              <a:ext cx="238181" cy="368612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6A2F7338-794E-47E4-ADEA-661CBCB5B0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600000">
              <a:off x="2308029" y="1480516"/>
              <a:ext cx="238181" cy="368612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AED67B9A-7BBF-44B8-9EF0-E80DEAC030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800000">
              <a:off x="2812794" y="1569520"/>
              <a:ext cx="238181" cy="36861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CEAAA727-C85F-4435-A8A5-DE2DB68709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200000">
              <a:off x="3142255" y="1962157"/>
              <a:ext cx="238181" cy="368612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53FD8DED-C01F-4F4F-9567-6A4F97FA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6600000">
              <a:off x="3142255" y="2474709"/>
              <a:ext cx="238181" cy="36861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E14552A2-7136-45C6-A4E6-59E6388D0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9000000">
              <a:off x="2812794" y="2867346"/>
              <a:ext cx="238181" cy="368612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44D30E54-8E98-47DC-A333-3660F9BC7E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1400000">
              <a:off x="2308029" y="2956349"/>
              <a:ext cx="238181" cy="36861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68E7FFC8-012C-4228-A9E3-C91D376DAD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3800000">
              <a:off x="1864147" y="2700074"/>
              <a:ext cx="238181" cy="368612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0F1AB773-D794-43C1-B2A0-C02466017007}"/>
              </a:ext>
            </a:extLst>
          </p:cNvPr>
          <p:cNvSpPr/>
          <p:nvPr/>
        </p:nvSpPr>
        <p:spPr>
          <a:xfrm>
            <a:off x="1765501" y="3270811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330EAA1-9075-40F6-A17D-4D6E145F916F}"/>
              </a:ext>
            </a:extLst>
          </p:cNvPr>
          <p:cNvSpPr/>
          <p:nvPr/>
        </p:nvSpPr>
        <p:spPr>
          <a:xfrm>
            <a:off x="5705278" y="3270811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05360EEE-5EFF-444C-B99F-E33DC0B3F2BB}"/>
              </a:ext>
            </a:extLst>
          </p:cNvPr>
          <p:cNvCxnSpPr/>
          <p:nvPr/>
        </p:nvCxnSpPr>
        <p:spPr>
          <a:xfrm>
            <a:off x="4572000" y="3366061"/>
            <a:ext cx="0" cy="710639"/>
          </a:xfrm>
          <a:prstGeom prst="line">
            <a:avLst/>
          </a:prstGeom>
          <a:ln>
            <a:solidFill>
              <a:srgbClr val="45BA6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26E092B0-E63A-4D41-B58A-CF42EBE7F8EC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E49F00F2-15D8-4745-AFEF-0E087C232D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48910806-869B-46B7-8ABB-16C724CFDD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99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49" grpId="0"/>
      <p:bldP spid="50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3FDB244-6671-4E07-BDD1-52C1E1468E73}"/>
              </a:ext>
            </a:extLst>
          </p:cNvPr>
          <p:cNvSpPr/>
          <p:nvPr/>
        </p:nvSpPr>
        <p:spPr>
          <a:xfrm>
            <a:off x="1407599" y="2219614"/>
            <a:ext cx="2471064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503E12-94F9-4147-A086-2824703FA052}"/>
              </a:ext>
            </a:extLst>
          </p:cNvPr>
          <p:cNvSpPr/>
          <p:nvPr/>
        </p:nvSpPr>
        <p:spPr>
          <a:xfrm>
            <a:off x="1407599" y="1686406"/>
            <a:ext cx="1884605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点击此处添加标题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B8C3CAE-BE9A-4CDB-9E69-15B9FDBF86BC}"/>
              </a:ext>
            </a:extLst>
          </p:cNvPr>
          <p:cNvCxnSpPr>
            <a:cxnSpLocks/>
          </p:cNvCxnSpPr>
          <p:nvPr/>
        </p:nvCxnSpPr>
        <p:spPr>
          <a:xfrm>
            <a:off x="1537505" y="2145370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DB0C536-7F6E-4265-80A3-5B36454E829A}"/>
              </a:ext>
            </a:extLst>
          </p:cNvPr>
          <p:cNvSpPr/>
          <p:nvPr/>
        </p:nvSpPr>
        <p:spPr>
          <a:xfrm>
            <a:off x="1407599" y="2867099"/>
            <a:ext cx="2471064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6B1BD64-DCDA-494A-8646-38993D2AD5A8}"/>
              </a:ext>
            </a:extLst>
          </p:cNvPr>
          <p:cNvSpPr/>
          <p:nvPr/>
        </p:nvSpPr>
        <p:spPr>
          <a:xfrm>
            <a:off x="1407599" y="3514585"/>
            <a:ext cx="2471064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6" name="PA_椭圆 1">
            <a:extLst>
              <a:ext uri="{FF2B5EF4-FFF2-40B4-BE49-F238E27FC236}">
                <a16:creationId xmlns:a16="http://schemas.microsoft.com/office/drawing/2014/main" xmlns="" id="{3A1F006D-5E6D-4088-A18B-7F40BE06CD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93590" y="1853366"/>
            <a:ext cx="1991920" cy="199192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7" name="PA_椭圆 1">
            <a:extLst>
              <a:ext uri="{FF2B5EF4-FFF2-40B4-BE49-F238E27FC236}">
                <a16:creationId xmlns:a16="http://schemas.microsoft.com/office/drawing/2014/main" xmlns="" id="{3FD8D4A5-E235-429B-A854-055D08F8440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07131" y="1484151"/>
            <a:ext cx="763669" cy="763669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8" name="PA_椭圆 1">
            <a:extLst>
              <a:ext uri="{FF2B5EF4-FFF2-40B4-BE49-F238E27FC236}">
                <a16:creationId xmlns:a16="http://schemas.microsoft.com/office/drawing/2014/main" xmlns="" id="{CB1F24C2-7195-408E-B014-F19E307107A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36691" y="2485264"/>
            <a:ext cx="763669" cy="763669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9" name="PA_椭圆 1">
            <a:extLst>
              <a:ext uri="{FF2B5EF4-FFF2-40B4-BE49-F238E27FC236}">
                <a16:creationId xmlns:a16="http://schemas.microsoft.com/office/drawing/2014/main" xmlns="" id="{4A74695E-E0AF-4F18-A803-7C66C31F137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890696" y="3486377"/>
            <a:ext cx="763669" cy="763669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895F0DF-976D-42CD-B8F5-62974D27C4DC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0B6CB67-3F68-44F8-AAC5-832515DED4A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1D61F92-A7A0-4224-B35D-A65787D8213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8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6" grpId="0" animBg="1"/>
      <p:bldP spid="16" grpId="1" animBg="1"/>
      <p:bldP spid="17" grpId="0" animBg="1"/>
      <p:bldP spid="18" grpId="0" animBg="1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AD5BC66-40AA-4EB9-96D6-23DDCAB50B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8" b="77102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CC979BD-DE26-4E88-9802-659EBFF023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 r="41935" b="13518"/>
          <a:stretch/>
        </p:blipFill>
        <p:spPr>
          <a:xfrm>
            <a:off x="7429500" y="1495425"/>
            <a:ext cx="1714500" cy="3648075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399ACD3-A93D-4A04-8A1C-0AF18451DB44}"/>
              </a:ext>
            </a:extLst>
          </p:cNvPr>
          <p:cNvGrpSpPr/>
          <p:nvPr/>
        </p:nvGrpSpPr>
        <p:grpSpPr>
          <a:xfrm>
            <a:off x="3571883" y="109607"/>
            <a:ext cx="2024055" cy="935734"/>
            <a:chOff x="3571883" y="109607"/>
            <a:chExt cx="2024055" cy="93573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3E57E0F4-FD9E-4E0E-9466-D9301282B8F0}"/>
                </a:ext>
              </a:extLst>
            </p:cNvPr>
            <p:cNvGrpSpPr/>
            <p:nvPr/>
          </p:nvGrpSpPr>
          <p:grpSpPr>
            <a:xfrm>
              <a:off x="3571883" y="151953"/>
              <a:ext cx="2024055" cy="758973"/>
              <a:chOff x="3571883" y="151953"/>
              <a:chExt cx="2024055" cy="758973"/>
            </a:xfrm>
          </p:grpSpPr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829E2627-3AB4-4622-9362-C4EC32404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545" t="15822" r="14816"/>
              <a:stretch/>
            </p:blipFill>
            <p:spPr>
              <a:xfrm flipV="1">
                <a:off x="3571883" y="180529"/>
                <a:ext cx="422260" cy="730397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9AC7A799-EBB3-4CD5-92D3-FB1A720025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545" t="15822" r="14816"/>
              <a:stretch/>
            </p:blipFill>
            <p:spPr>
              <a:xfrm flipH="1" flipV="1">
                <a:off x="5173678" y="151953"/>
                <a:ext cx="422260" cy="730397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F83DE66A-C4AE-46D9-8C0D-3EBAEAAA2B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r="15140" b="9817"/>
            <a:stretch/>
          </p:blipFill>
          <p:spPr>
            <a:xfrm>
              <a:off x="3689350" y="109607"/>
              <a:ext cx="1765300" cy="935734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10D8DAE-9F88-4183-92F7-092D60065D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 r="41935" b="13518"/>
          <a:stretch/>
        </p:blipFill>
        <p:spPr>
          <a:xfrm flipH="1">
            <a:off x="0" y="1495425"/>
            <a:ext cx="1714500" cy="364807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AA71AD9-A409-4DC2-9572-44BCB372727B}"/>
              </a:ext>
            </a:extLst>
          </p:cNvPr>
          <p:cNvSpPr txBox="1"/>
          <p:nvPr/>
        </p:nvSpPr>
        <p:spPr>
          <a:xfrm>
            <a:off x="3952086" y="389613"/>
            <a:ext cx="126365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40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目录</a:t>
            </a:r>
            <a:endParaRPr lang="en-US" altLang="zh-CN" sz="40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5A87D7B-9438-4030-8293-0514B45151AC}"/>
              </a:ext>
            </a:extLst>
          </p:cNvPr>
          <p:cNvSpPr txBox="1"/>
          <p:nvPr/>
        </p:nvSpPr>
        <p:spPr>
          <a:xfrm>
            <a:off x="2534303" y="1419225"/>
            <a:ext cx="69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01</a:t>
            </a:r>
            <a:endParaRPr lang="zh-CN" altLang="en-US" sz="32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6994407-05C7-4D93-9E4C-F9CAE5E7AA9E}"/>
              </a:ext>
            </a:extLst>
          </p:cNvPr>
          <p:cNvSpPr txBox="1"/>
          <p:nvPr/>
        </p:nvSpPr>
        <p:spPr>
          <a:xfrm>
            <a:off x="3126723" y="1462767"/>
            <a:ext cx="34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83F049E-3029-4FDB-9A20-666B7EBB07F4}"/>
              </a:ext>
            </a:extLst>
          </p:cNvPr>
          <p:cNvSpPr txBox="1"/>
          <p:nvPr/>
        </p:nvSpPr>
        <p:spPr>
          <a:xfrm>
            <a:off x="2534303" y="2081550"/>
            <a:ext cx="69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02</a:t>
            </a:r>
            <a:endParaRPr lang="zh-CN" altLang="en-US" sz="32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2E9818A-466B-424B-9A0E-F2082F9BEA6F}"/>
              </a:ext>
            </a:extLst>
          </p:cNvPr>
          <p:cNvSpPr txBox="1"/>
          <p:nvPr/>
        </p:nvSpPr>
        <p:spPr>
          <a:xfrm>
            <a:off x="3126723" y="2125092"/>
            <a:ext cx="34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445A890-CE82-4070-841D-8344E1DC8248}"/>
              </a:ext>
            </a:extLst>
          </p:cNvPr>
          <p:cNvSpPr txBox="1"/>
          <p:nvPr/>
        </p:nvSpPr>
        <p:spPr>
          <a:xfrm>
            <a:off x="2534303" y="2743875"/>
            <a:ext cx="69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03</a:t>
            </a:r>
            <a:endParaRPr lang="zh-CN" altLang="en-US" sz="32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075A688-517C-4044-9280-AF34C1B01E3C}"/>
              </a:ext>
            </a:extLst>
          </p:cNvPr>
          <p:cNvSpPr txBox="1"/>
          <p:nvPr/>
        </p:nvSpPr>
        <p:spPr>
          <a:xfrm>
            <a:off x="3126723" y="2787417"/>
            <a:ext cx="34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A4D1BAE-D3EE-4BD2-A867-ACB78840492C}"/>
              </a:ext>
            </a:extLst>
          </p:cNvPr>
          <p:cNvSpPr txBox="1"/>
          <p:nvPr/>
        </p:nvSpPr>
        <p:spPr>
          <a:xfrm>
            <a:off x="2534303" y="3406201"/>
            <a:ext cx="69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04</a:t>
            </a:r>
            <a:endParaRPr lang="zh-CN" altLang="en-US" sz="32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C744E7C-F708-4327-9AE7-5E2F443D36DA}"/>
              </a:ext>
            </a:extLst>
          </p:cNvPr>
          <p:cNvSpPr txBox="1"/>
          <p:nvPr/>
        </p:nvSpPr>
        <p:spPr>
          <a:xfrm>
            <a:off x="3126723" y="3449743"/>
            <a:ext cx="34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2298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5F3100C-D4A1-4CD0-9B86-03639319C0F4}"/>
              </a:ext>
            </a:extLst>
          </p:cNvPr>
          <p:cNvGrpSpPr/>
          <p:nvPr/>
        </p:nvGrpSpPr>
        <p:grpSpPr>
          <a:xfrm>
            <a:off x="2531237" y="753805"/>
            <a:ext cx="4138737" cy="2400300"/>
            <a:chOff x="2531237" y="753805"/>
            <a:chExt cx="4138737" cy="24003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445696D-C244-4597-ABFD-4D724758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H="1" flipV="1">
              <a:off x="5657086" y="879420"/>
              <a:ext cx="1012888" cy="175202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0EC699B-D93B-41B5-92FB-7886DAD7C7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V="1">
              <a:off x="2531237" y="948000"/>
              <a:ext cx="1012888" cy="175202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B7A7E1B-4573-4848-84AA-A4C2E95A4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r="15140" b="9817"/>
            <a:stretch/>
          </p:blipFill>
          <p:spPr>
            <a:xfrm>
              <a:off x="2892779" y="753805"/>
              <a:ext cx="3358442" cy="24003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543756F-BC67-4625-8899-EB50538376C9}"/>
              </a:ext>
            </a:extLst>
          </p:cNvPr>
          <p:cNvGrpSpPr/>
          <p:nvPr/>
        </p:nvGrpSpPr>
        <p:grpSpPr>
          <a:xfrm>
            <a:off x="-282806" y="3672114"/>
            <a:ext cx="4580264" cy="1471386"/>
            <a:chOff x="-282806" y="3672114"/>
            <a:chExt cx="4580264" cy="147138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C9AFD97-9AD6-4820-BDD7-2135452CD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3D8FF0A-619E-474D-A222-0CA5121E2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4AEFF62-AB44-42A6-A3E8-A9D79E4A4873}"/>
              </a:ext>
            </a:extLst>
          </p:cNvPr>
          <p:cNvGrpSpPr/>
          <p:nvPr/>
        </p:nvGrpSpPr>
        <p:grpSpPr>
          <a:xfrm flipH="1">
            <a:off x="4846542" y="3672114"/>
            <a:ext cx="4580264" cy="1471386"/>
            <a:chOff x="-282806" y="3672114"/>
            <a:chExt cx="4580264" cy="14713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D4E9119-D6C5-4810-8745-4611C2EDF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A7952D7-1CA8-4ABD-B3B3-DFD70E6237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5EE4564-1213-4105-B7DD-8B3F2C403549}"/>
              </a:ext>
            </a:extLst>
          </p:cNvPr>
          <p:cNvSpPr txBox="1"/>
          <p:nvPr/>
        </p:nvSpPr>
        <p:spPr>
          <a:xfrm>
            <a:off x="3940175" y="1036504"/>
            <a:ext cx="126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04</a:t>
            </a:r>
            <a:endParaRPr lang="zh-CN" altLang="en-US" sz="54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642C8E-4D0F-4704-9DC0-38561EFA2A69}"/>
              </a:ext>
            </a:extLst>
          </p:cNvPr>
          <p:cNvSpPr txBox="1"/>
          <p:nvPr/>
        </p:nvSpPr>
        <p:spPr>
          <a:xfrm>
            <a:off x="3133485" y="1805960"/>
            <a:ext cx="2916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49029E2-CD08-49CB-A460-9EF7CE64C7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631725D-680B-44C2-B8AA-B515F6B589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381032" y="689116"/>
            <a:ext cx="209640" cy="3244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FDDF42E-4DD8-46B9-97CE-2FF12FE9C2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479740" y="1705003"/>
            <a:ext cx="246600" cy="38164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2B7502-722F-4EFE-9CBD-410D6D65C8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8537773" y="71829"/>
            <a:ext cx="296997" cy="45963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7F803BD-4DD1-4F1F-BCA6-9829A731EF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685362" y="1176154"/>
            <a:ext cx="238181" cy="36861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D28CB1C-3948-4189-A9F9-2A52EAC7C4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022397" y="3050161"/>
            <a:ext cx="147039" cy="2275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A489750-6DFE-4FDF-A8E1-4F14FA56795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769400" y="751988"/>
            <a:ext cx="238181" cy="36861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666A3BB-6B26-48D6-AA43-2C9B65F973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071541F-5B25-49E5-9012-3006EC8E83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8343159">
            <a:off x="1087965" y="3355739"/>
            <a:ext cx="147039" cy="22755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3024D75-9B26-49A6-B150-0709B7076C8D}"/>
              </a:ext>
            </a:extLst>
          </p:cNvPr>
          <p:cNvSpPr txBox="1"/>
          <p:nvPr/>
        </p:nvSpPr>
        <p:spPr>
          <a:xfrm>
            <a:off x="3375779" y="2207904"/>
            <a:ext cx="23924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此处可适当添加简单的标题描述（</a:t>
            </a:r>
            <a:r>
              <a:rPr lang="en-US" altLang="zh-CN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Here can be appropriate to add the title of the simple description </a:t>
            </a:r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7BA9D9F-BE80-4727-A8AB-9D96D30C67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3767294" y="1424770"/>
            <a:ext cx="342218" cy="5296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B0ACBD-4B52-40D3-964A-1D4696AEE9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4862616" y="1424770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0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椭圆 1">
            <a:extLst>
              <a:ext uri="{FF2B5EF4-FFF2-40B4-BE49-F238E27FC236}">
                <a16:creationId xmlns:a16="http://schemas.microsoft.com/office/drawing/2014/main" xmlns="" id="{05A66E38-A997-4D18-A3B0-89DAA2F8C92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76475" y="1520825"/>
            <a:ext cx="1143000" cy="11430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5" name="PA_椭圆 1">
            <a:extLst>
              <a:ext uri="{FF2B5EF4-FFF2-40B4-BE49-F238E27FC236}">
                <a16:creationId xmlns:a16="http://schemas.microsoft.com/office/drawing/2014/main" xmlns="" id="{5CC9DC7C-B6AD-4E94-AEF3-0B24FF03728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003675" y="1520825"/>
            <a:ext cx="1143000" cy="11430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6" name="PA_椭圆 1">
            <a:extLst>
              <a:ext uri="{FF2B5EF4-FFF2-40B4-BE49-F238E27FC236}">
                <a16:creationId xmlns:a16="http://schemas.microsoft.com/office/drawing/2014/main" xmlns="" id="{96FF64F2-2BF3-4DA0-A28B-058D7C3DFEC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730875" y="1520825"/>
            <a:ext cx="1143000" cy="114300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4BA7D63-89DC-4063-ADBC-B1AABE37E4F4}"/>
              </a:ext>
            </a:extLst>
          </p:cNvPr>
          <p:cNvSpPr/>
          <p:nvPr/>
        </p:nvSpPr>
        <p:spPr>
          <a:xfrm>
            <a:off x="2311479" y="279717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ABA24A7-746E-4D90-9A05-7BC5FEA47CD5}"/>
              </a:ext>
            </a:extLst>
          </p:cNvPr>
          <p:cNvSpPr/>
          <p:nvPr/>
        </p:nvSpPr>
        <p:spPr>
          <a:xfrm>
            <a:off x="4018002" y="279717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C5B1AD5-17D8-4471-ABD8-12D406B3D84E}"/>
              </a:ext>
            </a:extLst>
          </p:cNvPr>
          <p:cNvSpPr/>
          <p:nvPr/>
        </p:nvSpPr>
        <p:spPr>
          <a:xfrm>
            <a:off x="5765879" y="279717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CB1CA69-DB7A-4143-9EE7-4A3E2526F1A7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4142530-DC41-462C-A2FD-FA6BA614837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D4024D7-A4B7-4D97-961E-093C73D34C8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94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23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8824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50"/>
                                  </p:stCondLst>
                                  <p:iterate type="wd">
                                    <p:tmPct val="8235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7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1D57FC8-6FE1-417D-8BE9-84E3158DFAAB}"/>
              </a:ext>
            </a:extLst>
          </p:cNvPr>
          <p:cNvSpPr/>
          <p:nvPr/>
        </p:nvSpPr>
        <p:spPr>
          <a:xfrm>
            <a:off x="2675709" y="1533250"/>
            <a:ext cx="1724293" cy="146740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9525">
            <a:solidFill>
              <a:srgbClr val="45B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C47D066A-DD61-42B0-8280-A8358DFCCCC0}"/>
              </a:ext>
            </a:extLst>
          </p:cNvPr>
          <p:cNvSpPr/>
          <p:nvPr/>
        </p:nvSpPr>
        <p:spPr>
          <a:xfrm flipH="1">
            <a:off x="4743998" y="1533250"/>
            <a:ext cx="1724293" cy="14674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9525">
            <a:solidFill>
              <a:srgbClr val="45B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890C7ED-7EE3-4E89-9EF1-43C9E73984D2}"/>
              </a:ext>
            </a:extLst>
          </p:cNvPr>
          <p:cNvGrpSpPr/>
          <p:nvPr/>
        </p:nvGrpSpPr>
        <p:grpSpPr>
          <a:xfrm flipH="1">
            <a:off x="2150959" y="1048283"/>
            <a:ext cx="821542" cy="768324"/>
            <a:chOff x="1485672" y="1230089"/>
            <a:chExt cx="821542" cy="76832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DBDB3CF-CB2B-49CB-9D8F-0D6AA52110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052912">
              <a:off x="1768412" y="1459610"/>
              <a:ext cx="422986" cy="654619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11F2576A-8650-4486-8308-86D01C4BE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20295659">
              <a:off x="1485672" y="1230089"/>
              <a:ext cx="422986" cy="65461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3FE141C-7321-4C0B-86A1-081CE12C5A07}"/>
              </a:ext>
            </a:extLst>
          </p:cNvPr>
          <p:cNvGrpSpPr/>
          <p:nvPr/>
        </p:nvGrpSpPr>
        <p:grpSpPr>
          <a:xfrm>
            <a:off x="6169060" y="1047711"/>
            <a:ext cx="821542" cy="768324"/>
            <a:chOff x="1485672" y="1230089"/>
            <a:chExt cx="821542" cy="76832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34F98525-81A0-4E7C-97F1-236ADE1F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052912">
              <a:off x="1768412" y="1459610"/>
              <a:ext cx="422986" cy="65461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9C4C999C-5AB2-43D6-B6CC-8BD595217A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20295659">
              <a:off x="1485672" y="1230089"/>
              <a:ext cx="422986" cy="654619"/>
            </a:xfrm>
            <a:prstGeom prst="rect">
              <a:avLst/>
            </a:prstGeom>
          </p:spPr>
        </p:pic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2FCE953-56CF-4D4B-8A93-9225DD97390A}"/>
              </a:ext>
            </a:extLst>
          </p:cNvPr>
          <p:cNvSpPr/>
          <p:nvPr/>
        </p:nvSpPr>
        <p:spPr>
          <a:xfrm>
            <a:off x="2652124" y="3528516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5A5D6E7-4C22-4F25-A4EB-96C1512A8472}"/>
              </a:ext>
            </a:extLst>
          </p:cNvPr>
          <p:cNvSpPr/>
          <p:nvPr/>
        </p:nvSpPr>
        <p:spPr>
          <a:xfrm>
            <a:off x="2702229" y="3126567"/>
            <a:ext cx="160951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添加标题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7D5972-21E5-4CCA-98C1-3C184ECE32DE}"/>
              </a:ext>
            </a:extLst>
          </p:cNvPr>
          <p:cNvCxnSpPr>
            <a:cxnSpLocks/>
          </p:cNvCxnSpPr>
          <p:nvPr/>
        </p:nvCxnSpPr>
        <p:spPr>
          <a:xfrm>
            <a:off x="2889221" y="3537906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7283350-D121-46ED-8C18-6365CB5FFC28}"/>
              </a:ext>
            </a:extLst>
          </p:cNvPr>
          <p:cNvSpPr/>
          <p:nvPr/>
        </p:nvSpPr>
        <p:spPr>
          <a:xfrm>
            <a:off x="4783951" y="3528516"/>
            <a:ext cx="17097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DFA7E8FC-5BEE-4D4A-ADD6-C205A13F2205}"/>
              </a:ext>
            </a:extLst>
          </p:cNvPr>
          <p:cNvSpPr/>
          <p:nvPr/>
        </p:nvSpPr>
        <p:spPr>
          <a:xfrm>
            <a:off x="4834056" y="3126567"/>
            <a:ext cx="160951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添加标题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7C54491-45F4-4AE2-B6CE-B1C6579212FC}"/>
              </a:ext>
            </a:extLst>
          </p:cNvPr>
          <p:cNvCxnSpPr>
            <a:cxnSpLocks/>
          </p:cNvCxnSpPr>
          <p:nvPr/>
        </p:nvCxnSpPr>
        <p:spPr>
          <a:xfrm>
            <a:off x="5021048" y="3537906"/>
            <a:ext cx="1235532" cy="0"/>
          </a:xfrm>
          <a:prstGeom prst="line">
            <a:avLst/>
          </a:prstGeom>
          <a:ln>
            <a:solidFill>
              <a:srgbClr val="669F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C0CE459-4174-4017-A428-1F7E7FDC08F2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BB94401-BEA1-4C4B-B694-EF6C1DB255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83C7AF7-F65D-4237-BECB-BB88CFDE45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9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3" grpId="0"/>
      <p:bldP spid="24" grpId="0"/>
      <p:bldP spid="26" grpId="0"/>
      <p:bldP spid="2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3">
            <a:extLst>
              <a:ext uri="{FF2B5EF4-FFF2-40B4-BE49-F238E27FC236}">
                <a16:creationId xmlns:a16="http://schemas.microsoft.com/office/drawing/2014/main" xmlns="" id="{76F49EFA-7710-4E4B-9B36-C428C973F30B}"/>
              </a:ext>
            </a:extLst>
          </p:cNvPr>
          <p:cNvSpPr/>
          <p:nvPr/>
        </p:nvSpPr>
        <p:spPr bwMode="auto">
          <a:xfrm>
            <a:off x="5051493" y="3039215"/>
            <a:ext cx="1003259" cy="95420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">
            <a:noFill/>
          </a:ln>
        </p:spPr>
        <p:txBody>
          <a:bodyPr/>
          <a:lstStyle/>
          <a:p>
            <a:endParaRPr lang="zh-CN" altLang="en-US" sz="1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Freeform 34">
            <a:extLst>
              <a:ext uri="{FF2B5EF4-FFF2-40B4-BE49-F238E27FC236}">
                <a16:creationId xmlns:a16="http://schemas.microsoft.com/office/drawing/2014/main" xmlns="" id="{1EDB126E-582D-471B-89D0-0084E1B1C536}"/>
              </a:ext>
            </a:extLst>
          </p:cNvPr>
          <p:cNvSpPr/>
          <p:nvPr/>
        </p:nvSpPr>
        <p:spPr bwMode="auto">
          <a:xfrm>
            <a:off x="4565389" y="1967932"/>
            <a:ext cx="851217" cy="166839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">
            <a:noFill/>
          </a:ln>
        </p:spPr>
        <p:txBody>
          <a:bodyPr/>
          <a:lstStyle/>
          <a:p>
            <a:endParaRPr lang="zh-CN" altLang="en-US" sz="1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Freeform 35">
            <a:extLst>
              <a:ext uri="{FF2B5EF4-FFF2-40B4-BE49-F238E27FC236}">
                <a16:creationId xmlns:a16="http://schemas.microsoft.com/office/drawing/2014/main" xmlns="" id="{45BD0C69-856E-4F85-BC17-F0066E5E563B}"/>
              </a:ext>
            </a:extLst>
          </p:cNvPr>
          <p:cNvSpPr/>
          <p:nvPr/>
        </p:nvSpPr>
        <p:spPr bwMode="auto">
          <a:xfrm>
            <a:off x="3745224" y="2053401"/>
            <a:ext cx="955076" cy="1524384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">
            <a:noFill/>
          </a:ln>
        </p:spPr>
        <p:txBody>
          <a:bodyPr/>
          <a:lstStyle/>
          <a:p>
            <a:endParaRPr lang="zh-CN" altLang="en-US" sz="1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Freeform 36">
            <a:extLst>
              <a:ext uri="{FF2B5EF4-FFF2-40B4-BE49-F238E27FC236}">
                <a16:creationId xmlns:a16="http://schemas.microsoft.com/office/drawing/2014/main" xmlns="" id="{3F8A2F14-3338-4A4F-A969-239AB40B9688}"/>
              </a:ext>
            </a:extLst>
          </p:cNvPr>
          <p:cNvSpPr/>
          <p:nvPr/>
        </p:nvSpPr>
        <p:spPr bwMode="auto">
          <a:xfrm>
            <a:off x="3159544" y="3091901"/>
            <a:ext cx="1058935" cy="791462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">
            <a:noFill/>
          </a:ln>
        </p:spPr>
        <p:txBody>
          <a:bodyPr/>
          <a:lstStyle/>
          <a:p>
            <a:endParaRPr lang="zh-CN" altLang="en-US" sz="1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187653A-D662-417D-8122-75508D2570CB}"/>
              </a:ext>
            </a:extLst>
          </p:cNvPr>
          <p:cNvSpPr/>
          <p:nvPr/>
        </p:nvSpPr>
        <p:spPr>
          <a:xfrm>
            <a:off x="5604076" y="1876425"/>
            <a:ext cx="1644449" cy="957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05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2B6CA44-C8B4-4BD9-AB28-83F9F7005166}"/>
              </a:ext>
            </a:extLst>
          </p:cNvPr>
          <p:cNvSpPr/>
          <p:nvPr/>
        </p:nvSpPr>
        <p:spPr>
          <a:xfrm>
            <a:off x="6074242" y="2956744"/>
            <a:ext cx="1627048" cy="957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05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09BAB49-5AC5-4BE5-80A7-18512D5B7A61}"/>
              </a:ext>
            </a:extLst>
          </p:cNvPr>
          <p:cNvSpPr/>
          <p:nvPr/>
        </p:nvSpPr>
        <p:spPr>
          <a:xfrm>
            <a:off x="1812124" y="1876425"/>
            <a:ext cx="1581908" cy="957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05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A8286EC-AC6D-4C70-A23F-CB1969CFEFD5}"/>
              </a:ext>
            </a:extLst>
          </p:cNvPr>
          <p:cNvSpPr/>
          <p:nvPr/>
        </p:nvSpPr>
        <p:spPr>
          <a:xfrm>
            <a:off x="1417486" y="2956744"/>
            <a:ext cx="1611432" cy="957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05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CE277CB-8A7B-498B-B6CC-53F1679FD598}"/>
              </a:ext>
            </a:extLst>
          </p:cNvPr>
          <p:cNvSpPr/>
          <p:nvPr/>
        </p:nvSpPr>
        <p:spPr>
          <a:xfrm>
            <a:off x="4219574" y="3495675"/>
            <a:ext cx="923925" cy="1276350"/>
          </a:xfrm>
          <a:custGeom>
            <a:avLst/>
            <a:gdLst>
              <a:gd name="connsiteX0" fmla="*/ 0 w 742950"/>
              <a:gd name="connsiteY0" fmla="*/ 304800 h 1171575"/>
              <a:gd name="connsiteX1" fmla="*/ 171450 w 742950"/>
              <a:gd name="connsiteY1" fmla="*/ 542925 h 1171575"/>
              <a:gd name="connsiteX2" fmla="*/ 238125 w 742950"/>
              <a:gd name="connsiteY2" fmla="*/ 838200 h 1171575"/>
              <a:gd name="connsiteX3" fmla="*/ 114300 w 742950"/>
              <a:gd name="connsiteY3" fmla="*/ 1171575 h 1171575"/>
              <a:gd name="connsiteX4" fmla="*/ 361950 w 742950"/>
              <a:gd name="connsiteY4" fmla="*/ 1162050 h 1171575"/>
              <a:gd name="connsiteX5" fmla="*/ 428625 w 742950"/>
              <a:gd name="connsiteY5" fmla="*/ 1028700 h 1171575"/>
              <a:gd name="connsiteX6" fmla="*/ 438150 w 742950"/>
              <a:gd name="connsiteY6" fmla="*/ 1143000 h 1171575"/>
              <a:gd name="connsiteX7" fmla="*/ 733425 w 742950"/>
              <a:gd name="connsiteY7" fmla="*/ 1162050 h 1171575"/>
              <a:gd name="connsiteX8" fmla="*/ 590550 w 742950"/>
              <a:gd name="connsiteY8" fmla="*/ 819150 h 1171575"/>
              <a:gd name="connsiteX9" fmla="*/ 581025 w 742950"/>
              <a:gd name="connsiteY9" fmla="*/ 466725 h 1171575"/>
              <a:gd name="connsiteX10" fmla="*/ 742950 w 742950"/>
              <a:gd name="connsiteY10" fmla="*/ 314325 h 1171575"/>
              <a:gd name="connsiteX11" fmla="*/ 447675 w 742950"/>
              <a:gd name="connsiteY11" fmla="*/ 409575 h 1171575"/>
              <a:gd name="connsiteX12" fmla="*/ 533400 w 742950"/>
              <a:gd name="connsiteY12" fmla="*/ 152400 h 1171575"/>
              <a:gd name="connsiteX13" fmla="*/ 342900 w 742950"/>
              <a:gd name="connsiteY13" fmla="*/ 342900 h 1171575"/>
              <a:gd name="connsiteX14" fmla="*/ 190500 w 742950"/>
              <a:gd name="connsiteY14" fmla="*/ 0 h 1171575"/>
              <a:gd name="connsiteX15" fmla="*/ 190500 w 742950"/>
              <a:gd name="connsiteY15" fmla="*/ 314325 h 1171575"/>
              <a:gd name="connsiteX16" fmla="*/ 0 w 742950"/>
              <a:gd name="connsiteY16" fmla="*/ 304800 h 1171575"/>
              <a:gd name="connsiteX0" fmla="*/ 0 w 809625"/>
              <a:gd name="connsiteY0" fmla="*/ 142875 h 1171575"/>
              <a:gd name="connsiteX1" fmla="*/ 238125 w 809625"/>
              <a:gd name="connsiteY1" fmla="*/ 542925 h 1171575"/>
              <a:gd name="connsiteX2" fmla="*/ 304800 w 809625"/>
              <a:gd name="connsiteY2" fmla="*/ 838200 h 1171575"/>
              <a:gd name="connsiteX3" fmla="*/ 180975 w 809625"/>
              <a:gd name="connsiteY3" fmla="*/ 1171575 h 1171575"/>
              <a:gd name="connsiteX4" fmla="*/ 428625 w 809625"/>
              <a:gd name="connsiteY4" fmla="*/ 1162050 h 1171575"/>
              <a:gd name="connsiteX5" fmla="*/ 495300 w 809625"/>
              <a:gd name="connsiteY5" fmla="*/ 1028700 h 1171575"/>
              <a:gd name="connsiteX6" fmla="*/ 504825 w 809625"/>
              <a:gd name="connsiteY6" fmla="*/ 1143000 h 1171575"/>
              <a:gd name="connsiteX7" fmla="*/ 800100 w 809625"/>
              <a:gd name="connsiteY7" fmla="*/ 1162050 h 1171575"/>
              <a:gd name="connsiteX8" fmla="*/ 657225 w 809625"/>
              <a:gd name="connsiteY8" fmla="*/ 819150 h 1171575"/>
              <a:gd name="connsiteX9" fmla="*/ 647700 w 809625"/>
              <a:gd name="connsiteY9" fmla="*/ 466725 h 1171575"/>
              <a:gd name="connsiteX10" fmla="*/ 809625 w 809625"/>
              <a:gd name="connsiteY10" fmla="*/ 314325 h 1171575"/>
              <a:gd name="connsiteX11" fmla="*/ 514350 w 809625"/>
              <a:gd name="connsiteY11" fmla="*/ 409575 h 1171575"/>
              <a:gd name="connsiteX12" fmla="*/ 600075 w 809625"/>
              <a:gd name="connsiteY12" fmla="*/ 152400 h 1171575"/>
              <a:gd name="connsiteX13" fmla="*/ 409575 w 809625"/>
              <a:gd name="connsiteY13" fmla="*/ 342900 h 1171575"/>
              <a:gd name="connsiteX14" fmla="*/ 257175 w 809625"/>
              <a:gd name="connsiteY14" fmla="*/ 0 h 1171575"/>
              <a:gd name="connsiteX15" fmla="*/ 257175 w 809625"/>
              <a:gd name="connsiteY15" fmla="*/ 314325 h 1171575"/>
              <a:gd name="connsiteX16" fmla="*/ 0 w 809625"/>
              <a:gd name="connsiteY16" fmla="*/ 142875 h 1171575"/>
              <a:gd name="connsiteX0" fmla="*/ 0 w 923925"/>
              <a:gd name="connsiteY0" fmla="*/ 142875 h 1171575"/>
              <a:gd name="connsiteX1" fmla="*/ 238125 w 923925"/>
              <a:gd name="connsiteY1" fmla="*/ 542925 h 1171575"/>
              <a:gd name="connsiteX2" fmla="*/ 304800 w 923925"/>
              <a:gd name="connsiteY2" fmla="*/ 838200 h 1171575"/>
              <a:gd name="connsiteX3" fmla="*/ 180975 w 923925"/>
              <a:gd name="connsiteY3" fmla="*/ 1171575 h 1171575"/>
              <a:gd name="connsiteX4" fmla="*/ 428625 w 923925"/>
              <a:gd name="connsiteY4" fmla="*/ 1162050 h 1171575"/>
              <a:gd name="connsiteX5" fmla="*/ 495300 w 923925"/>
              <a:gd name="connsiteY5" fmla="*/ 1028700 h 1171575"/>
              <a:gd name="connsiteX6" fmla="*/ 504825 w 923925"/>
              <a:gd name="connsiteY6" fmla="*/ 1143000 h 1171575"/>
              <a:gd name="connsiteX7" fmla="*/ 800100 w 923925"/>
              <a:gd name="connsiteY7" fmla="*/ 1162050 h 1171575"/>
              <a:gd name="connsiteX8" fmla="*/ 657225 w 923925"/>
              <a:gd name="connsiteY8" fmla="*/ 819150 h 1171575"/>
              <a:gd name="connsiteX9" fmla="*/ 647700 w 923925"/>
              <a:gd name="connsiteY9" fmla="*/ 466725 h 1171575"/>
              <a:gd name="connsiteX10" fmla="*/ 923925 w 923925"/>
              <a:gd name="connsiteY10" fmla="*/ 152400 h 1171575"/>
              <a:gd name="connsiteX11" fmla="*/ 514350 w 923925"/>
              <a:gd name="connsiteY11" fmla="*/ 409575 h 1171575"/>
              <a:gd name="connsiteX12" fmla="*/ 600075 w 923925"/>
              <a:gd name="connsiteY12" fmla="*/ 152400 h 1171575"/>
              <a:gd name="connsiteX13" fmla="*/ 409575 w 923925"/>
              <a:gd name="connsiteY13" fmla="*/ 342900 h 1171575"/>
              <a:gd name="connsiteX14" fmla="*/ 257175 w 923925"/>
              <a:gd name="connsiteY14" fmla="*/ 0 h 1171575"/>
              <a:gd name="connsiteX15" fmla="*/ 257175 w 923925"/>
              <a:gd name="connsiteY15" fmla="*/ 314325 h 1171575"/>
              <a:gd name="connsiteX16" fmla="*/ 0 w 923925"/>
              <a:gd name="connsiteY16" fmla="*/ 142875 h 1171575"/>
              <a:gd name="connsiteX0" fmla="*/ 0 w 923925"/>
              <a:gd name="connsiteY0" fmla="*/ 152400 h 1181100"/>
              <a:gd name="connsiteX1" fmla="*/ 238125 w 923925"/>
              <a:gd name="connsiteY1" fmla="*/ 552450 h 1181100"/>
              <a:gd name="connsiteX2" fmla="*/ 304800 w 923925"/>
              <a:gd name="connsiteY2" fmla="*/ 847725 h 1181100"/>
              <a:gd name="connsiteX3" fmla="*/ 180975 w 923925"/>
              <a:gd name="connsiteY3" fmla="*/ 1181100 h 1181100"/>
              <a:gd name="connsiteX4" fmla="*/ 428625 w 923925"/>
              <a:gd name="connsiteY4" fmla="*/ 1171575 h 1181100"/>
              <a:gd name="connsiteX5" fmla="*/ 495300 w 923925"/>
              <a:gd name="connsiteY5" fmla="*/ 1038225 h 1181100"/>
              <a:gd name="connsiteX6" fmla="*/ 504825 w 923925"/>
              <a:gd name="connsiteY6" fmla="*/ 1152525 h 1181100"/>
              <a:gd name="connsiteX7" fmla="*/ 800100 w 923925"/>
              <a:gd name="connsiteY7" fmla="*/ 1171575 h 1181100"/>
              <a:gd name="connsiteX8" fmla="*/ 657225 w 923925"/>
              <a:gd name="connsiteY8" fmla="*/ 828675 h 1181100"/>
              <a:gd name="connsiteX9" fmla="*/ 647700 w 923925"/>
              <a:gd name="connsiteY9" fmla="*/ 476250 h 1181100"/>
              <a:gd name="connsiteX10" fmla="*/ 923925 w 923925"/>
              <a:gd name="connsiteY10" fmla="*/ 161925 h 1181100"/>
              <a:gd name="connsiteX11" fmla="*/ 514350 w 923925"/>
              <a:gd name="connsiteY11" fmla="*/ 419100 h 1181100"/>
              <a:gd name="connsiteX12" fmla="*/ 590550 w 923925"/>
              <a:gd name="connsiteY12" fmla="*/ 0 h 1181100"/>
              <a:gd name="connsiteX13" fmla="*/ 409575 w 923925"/>
              <a:gd name="connsiteY13" fmla="*/ 352425 h 1181100"/>
              <a:gd name="connsiteX14" fmla="*/ 257175 w 923925"/>
              <a:gd name="connsiteY14" fmla="*/ 9525 h 1181100"/>
              <a:gd name="connsiteX15" fmla="*/ 257175 w 923925"/>
              <a:gd name="connsiteY15" fmla="*/ 323850 h 1181100"/>
              <a:gd name="connsiteX16" fmla="*/ 0 w 923925"/>
              <a:gd name="connsiteY16" fmla="*/ 152400 h 1181100"/>
              <a:gd name="connsiteX0" fmla="*/ 0 w 923925"/>
              <a:gd name="connsiteY0" fmla="*/ 247650 h 1276350"/>
              <a:gd name="connsiteX1" fmla="*/ 238125 w 923925"/>
              <a:gd name="connsiteY1" fmla="*/ 647700 h 1276350"/>
              <a:gd name="connsiteX2" fmla="*/ 304800 w 923925"/>
              <a:gd name="connsiteY2" fmla="*/ 942975 h 1276350"/>
              <a:gd name="connsiteX3" fmla="*/ 180975 w 923925"/>
              <a:gd name="connsiteY3" fmla="*/ 1276350 h 1276350"/>
              <a:gd name="connsiteX4" fmla="*/ 428625 w 923925"/>
              <a:gd name="connsiteY4" fmla="*/ 1266825 h 1276350"/>
              <a:gd name="connsiteX5" fmla="*/ 495300 w 923925"/>
              <a:gd name="connsiteY5" fmla="*/ 1133475 h 1276350"/>
              <a:gd name="connsiteX6" fmla="*/ 504825 w 923925"/>
              <a:gd name="connsiteY6" fmla="*/ 1247775 h 1276350"/>
              <a:gd name="connsiteX7" fmla="*/ 800100 w 923925"/>
              <a:gd name="connsiteY7" fmla="*/ 1266825 h 1276350"/>
              <a:gd name="connsiteX8" fmla="*/ 657225 w 923925"/>
              <a:gd name="connsiteY8" fmla="*/ 923925 h 1276350"/>
              <a:gd name="connsiteX9" fmla="*/ 647700 w 923925"/>
              <a:gd name="connsiteY9" fmla="*/ 571500 h 1276350"/>
              <a:gd name="connsiteX10" fmla="*/ 923925 w 923925"/>
              <a:gd name="connsiteY10" fmla="*/ 257175 h 1276350"/>
              <a:gd name="connsiteX11" fmla="*/ 514350 w 923925"/>
              <a:gd name="connsiteY11" fmla="*/ 514350 h 1276350"/>
              <a:gd name="connsiteX12" fmla="*/ 590550 w 923925"/>
              <a:gd name="connsiteY12" fmla="*/ 95250 h 1276350"/>
              <a:gd name="connsiteX13" fmla="*/ 409575 w 923925"/>
              <a:gd name="connsiteY13" fmla="*/ 447675 h 1276350"/>
              <a:gd name="connsiteX14" fmla="*/ 161925 w 923925"/>
              <a:gd name="connsiteY14" fmla="*/ 0 h 1276350"/>
              <a:gd name="connsiteX15" fmla="*/ 257175 w 923925"/>
              <a:gd name="connsiteY15" fmla="*/ 419100 h 1276350"/>
              <a:gd name="connsiteX16" fmla="*/ 0 w 923925"/>
              <a:gd name="connsiteY16" fmla="*/ 247650 h 1276350"/>
              <a:gd name="connsiteX0" fmla="*/ 0 w 923925"/>
              <a:gd name="connsiteY0" fmla="*/ 247650 h 1276350"/>
              <a:gd name="connsiteX1" fmla="*/ 238125 w 923925"/>
              <a:gd name="connsiteY1" fmla="*/ 647700 h 1276350"/>
              <a:gd name="connsiteX2" fmla="*/ 304800 w 923925"/>
              <a:gd name="connsiteY2" fmla="*/ 942975 h 1276350"/>
              <a:gd name="connsiteX3" fmla="*/ 180975 w 923925"/>
              <a:gd name="connsiteY3" fmla="*/ 1276350 h 1276350"/>
              <a:gd name="connsiteX4" fmla="*/ 428625 w 923925"/>
              <a:gd name="connsiteY4" fmla="*/ 1266825 h 1276350"/>
              <a:gd name="connsiteX5" fmla="*/ 504825 w 923925"/>
              <a:gd name="connsiteY5" fmla="*/ 1247775 h 1276350"/>
              <a:gd name="connsiteX6" fmla="*/ 800100 w 923925"/>
              <a:gd name="connsiteY6" fmla="*/ 1266825 h 1276350"/>
              <a:gd name="connsiteX7" fmla="*/ 657225 w 923925"/>
              <a:gd name="connsiteY7" fmla="*/ 923925 h 1276350"/>
              <a:gd name="connsiteX8" fmla="*/ 647700 w 923925"/>
              <a:gd name="connsiteY8" fmla="*/ 571500 h 1276350"/>
              <a:gd name="connsiteX9" fmla="*/ 923925 w 923925"/>
              <a:gd name="connsiteY9" fmla="*/ 257175 h 1276350"/>
              <a:gd name="connsiteX10" fmla="*/ 514350 w 923925"/>
              <a:gd name="connsiteY10" fmla="*/ 514350 h 1276350"/>
              <a:gd name="connsiteX11" fmla="*/ 590550 w 923925"/>
              <a:gd name="connsiteY11" fmla="*/ 95250 h 1276350"/>
              <a:gd name="connsiteX12" fmla="*/ 409575 w 923925"/>
              <a:gd name="connsiteY12" fmla="*/ 447675 h 1276350"/>
              <a:gd name="connsiteX13" fmla="*/ 161925 w 923925"/>
              <a:gd name="connsiteY13" fmla="*/ 0 h 1276350"/>
              <a:gd name="connsiteX14" fmla="*/ 257175 w 923925"/>
              <a:gd name="connsiteY14" fmla="*/ 419100 h 1276350"/>
              <a:gd name="connsiteX15" fmla="*/ 0 w 923925"/>
              <a:gd name="connsiteY15" fmla="*/ 247650 h 1276350"/>
              <a:gd name="connsiteX0" fmla="*/ 0 w 923925"/>
              <a:gd name="connsiteY0" fmla="*/ 247650 h 1276350"/>
              <a:gd name="connsiteX1" fmla="*/ 238125 w 923925"/>
              <a:gd name="connsiteY1" fmla="*/ 647700 h 1276350"/>
              <a:gd name="connsiteX2" fmla="*/ 304800 w 923925"/>
              <a:gd name="connsiteY2" fmla="*/ 942975 h 1276350"/>
              <a:gd name="connsiteX3" fmla="*/ 180975 w 923925"/>
              <a:gd name="connsiteY3" fmla="*/ 1276350 h 1276350"/>
              <a:gd name="connsiteX4" fmla="*/ 428625 w 923925"/>
              <a:gd name="connsiteY4" fmla="*/ 1266825 h 1276350"/>
              <a:gd name="connsiteX5" fmla="*/ 476250 w 923925"/>
              <a:gd name="connsiteY5" fmla="*/ 1276350 h 1276350"/>
              <a:gd name="connsiteX6" fmla="*/ 800100 w 923925"/>
              <a:gd name="connsiteY6" fmla="*/ 1266825 h 1276350"/>
              <a:gd name="connsiteX7" fmla="*/ 657225 w 923925"/>
              <a:gd name="connsiteY7" fmla="*/ 923925 h 1276350"/>
              <a:gd name="connsiteX8" fmla="*/ 647700 w 923925"/>
              <a:gd name="connsiteY8" fmla="*/ 571500 h 1276350"/>
              <a:gd name="connsiteX9" fmla="*/ 923925 w 923925"/>
              <a:gd name="connsiteY9" fmla="*/ 257175 h 1276350"/>
              <a:gd name="connsiteX10" fmla="*/ 514350 w 923925"/>
              <a:gd name="connsiteY10" fmla="*/ 514350 h 1276350"/>
              <a:gd name="connsiteX11" fmla="*/ 590550 w 923925"/>
              <a:gd name="connsiteY11" fmla="*/ 95250 h 1276350"/>
              <a:gd name="connsiteX12" fmla="*/ 409575 w 923925"/>
              <a:gd name="connsiteY12" fmla="*/ 447675 h 1276350"/>
              <a:gd name="connsiteX13" fmla="*/ 161925 w 923925"/>
              <a:gd name="connsiteY13" fmla="*/ 0 h 1276350"/>
              <a:gd name="connsiteX14" fmla="*/ 257175 w 923925"/>
              <a:gd name="connsiteY14" fmla="*/ 419100 h 1276350"/>
              <a:gd name="connsiteX15" fmla="*/ 0 w 923925"/>
              <a:gd name="connsiteY15" fmla="*/ 24765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23925" h="1276350">
                <a:moveTo>
                  <a:pt x="0" y="247650"/>
                </a:moveTo>
                <a:lnTo>
                  <a:pt x="238125" y="647700"/>
                </a:lnTo>
                <a:lnTo>
                  <a:pt x="304800" y="942975"/>
                </a:lnTo>
                <a:lnTo>
                  <a:pt x="180975" y="1276350"/>
                </a:lnTo>
                <a:lnTo>
                  <a:pt x="428625" y="1266825"/>
                </a:lnTo>
                <a:lnTo>
                  <a:pt x="476250" y="1276350"/>
                </a:lnTo>
                <a:lnTo>
                  <a:pt x="800100" y="1266825"/>
                </a:lnTo>
                <a:lnTo>
                  <a:pt x="657225" y="923925"/>
                </a:lnTo>
                <a:lnTo>
                  <a:pt x="647700" y="571500"/>
                </a:lnTo>
                <a:lnTo>
                  <a:pt x="923925" y="257175"/>
                </a:lnTo>
                <a:lnTo>
                  <a:pt x="514350" y="514350"/>
                </a:lnTo>
                <a:lnTo>
                  <a:pt x="590550" y="95250"/>
                </a:lnTo>
                <a:lnTo>
                  <a:pt x="409575" y="447675"/>
                </a:lnTo>
                <a:lnTo>
                  <a:pt x="161925" y="0"/>
                </a:lnTo>
                <a:lnTo>
                  <a:pt x="257175" y="419100"/>
                </a:lnTo>
                <a:lnTo>
                  <a:pt x="0" y="2476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E1C8904-F638-46CB-A2EF-9E5950978C84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D45F6FD-CCB1-40E8-A38A-B8CA7758A9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CC17A5F-D638-4AD5-906A-C814ACE845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78AA06E-9E58-4256-80C6-8224C01228EA}"/>
              </a:ext>
            </a:extLst>
          </p:cNvPr>
          <p:cNvSpPr txBox="1">
            <a:spLocks/>
          </p:cNvSpPr>
          <p:nvPr/>
        </p:nvSpPr>
        <p:spPr>
          <a:xfrm>
            <a:off x="2761369" y="2058639"/>
            <a:ext cx="710222" cy="26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>
                <a:solidFill>
                  <a:srgbClr val="45BA6C"/>
                </a:solidFill>
                <a:latin typeface="Source Sans Pro Black" pitchFamily="34" charset="0"/>
              </a:rPr>
              <a:t>87%</a:t>
            </a:r>
          </a:p>
        </p:txBody>
      </p:sp>
      <p:cxnSp>
        <p:nvCxnSpPr>
          <p:cNvPr id="5" name="Straight Connector 54">
            <a:extLst>
              <a:ext uri="{FF2B5EF4-FFF2-40B4-BE49-F238E27FC236}">
                <a16:creationId xmlns:a16="http://schemas.microsoft.com/office/drawing/2014/main" xmlns="" id="{E1D89185-D7E8-4C49-8E64-0258144FA4CF}"/>
              </a:ext>
            </a:extLst>
          </p:cNvPr>
          <p:cNvCxnSpPr/>
          <p:nvPr/>
        </p:nvCxnSpPr>
        <p:spPr>
          <a:xfrm>
            <a:off x="4394716" y="1743401"/>
            <a:ext cx="0" cy="2209049"/>
          </a:xfrm>
          <a:prstGeom prst="line">
            <a:avLst/>
          </a:prstGeom>
          <a:ln>
            <a:solidFill>
              <a:srgbClr val="45BA6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6">
            <a:extLst>
              <a:ext uri="{FF2B5EF4-FFF2-40B4-BE49-F238E27FC236}">
                <a16:creationId xmlns:a16="http://schemas.microsoft.com/office/drawing/2014/main" xmlns="" id="{09D7C191-6E28-491E-84F5-C8B1F66880CA}"/>
              </a:ext>
            </a:extLst>
          </p:cNvPr>
          <p:cNvCxnSpPr/>
          <p:nvPr/>
        </p:nvCxnSpPr>
        <p:spPr>
          <a:xfrm>
            <a:off x="2597936" y="2914119"/>
            <a:ext cx="9708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EE3EA6EA-E39C-4AF3-AB15-1180742DFF36}"/>
              </a:ext>
            </a:extLst>
          </p:cNvPr>
          <p:cNvSpPr txBox="1">
            <a:spLocks/>
          </p:cNvSpPr>
          <p:nvPr/>
        </p:nvSpPr>
        <p:spPr>
          <a:xfrm>
            <a:off x="2473258" y="3285359"/>
            <a:ext cx="1240724" cy="4232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E6F28BDC-45DD-4D2C-B4AA-20569AB225B2}"/>
              </a:ext>
            </a:extLst>
          </p:cNvPr>
          <p:cNvSpPr txBox="1">
            <a:spLocks/>
          </p:cNvSpPr>
          <p:nvPr/>
        </p:nvSpPr>
        <p:spPr>
          <a:xfrm>
            <a:off x="2567977" y="3007261"/>
            <a:ext cx="1051286" cy="352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Black" pitchFamily="34" charset="0"/>
              </a:rPr>
              <a:t>$22,200</a:t>
            </a:r>
          </a:p>
        </p:txBody>
      </p:sp>
      <p:cxnSp>
        <p:nvCxnSpPr>
          <p:cNvPr id="82" name="Straight Connector 136">
            <a:extLst>
              <a:ext uri="{FF2B5EF4-FFF2-40B4-BE49-F238E27FC236}">
                <a16:creationId xmlns:a16="http://schemas.microsoft.com/office/drawing/2014/main" xmlns="" id="{8BFCBFD9-F635-43E6-9CB4-9BA9C83596FF}"/>
              </a:ext>
            </a:extLst>
          </p:cNvPr>
          <p:cNvCxnSpPr>
            <a:cxnSpLocks/>
          </p:cNvCxnSpPr>
          <p:nvPr/>
        </p:nvCxnSpPr>
        <p:spPr>
          <a:xfrm>
            <a:off x="4912953" y="2223377"/>
            <a:ext cx="1390261" cy="0"/>
          </a:xfrm>
          <a:prstGeom prst="line">
            <a:avLst/>
          </a:prstGeom>
          <a:ln>
            <a:solidFill>
              <a:srgbClr val="45BA6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1E5B886A-5947-4370-9177-98859CD22F9E}"/>
              </a:ext>
            </a:extLst>
          </p:cNvPr>
          <p:cNvGrpSpPr/>
          <p:nvPr/>
        </p:nvGrpSpPr>
        <p:grpSpPr>
          <a:xfrm>
            <a:off x="2379725" y="1500696"/>
            <a:ext cx="1427790" cy="1445361"/>
            <a:chOff x="1623629" y="1480516"/>
            <a:chExt cx="1822023" cy="1844445"/>
          </a:xfrm>
        </p:grpSpPr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xmlns="" id="{F9317745-E767-40AD-9702-0F215A7FB3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5400000">
              <a:off x="1688844" y="2218433"/>
              <a:ext cx="238181" cy="368612"/>
            </a:xfrm>
            <a:prstGeom prst="rect">
              <a:avLst/>
            </a:pr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xmlns="" id="{2139AB40-1A54-4808-87CA-CFAEAE1A1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3000000">
              <a:off x="1864147" y="1736792"/>
              <a:ext cx="238181" cy="368612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xmlns="" id="{AD17EB3C-A0F2-4B9A-BFE7-F1FDA2EC84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-600000">
              <a:off x="2308029" y="1480516"/>
              <a:ext cx="238181" cy="368612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xmlns="" id="{CB1E1A6F-0A95-488F-972F-D399F5B5CF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800000">
              <a:off x="2812794" y="1569520"/>
              <a:ext cx="238181" cy="368612"/>
            </a:xfrm>
            <a:prstGeom prst="rect">
              <a:avLst/>
            </a:prstGeom>
          </p:spPr>
        </p:pic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xmlns="" id="{4120E024-6371-49B1-B33A-C79CFB0842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4200000">
              <a:off x="3142255" y="1962157"/>
              <a:ext cx="238181" cy="368612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xmlns="" id="{3E668430-4280-4025-9715-1E36A5FB4D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6600000">
              <a:off x="3142255" y="2474709"/>
              <a:ext cx="238181" cy="368612"/>
            </a:xfrm>
            <a:prstGeom prst="rect">
              <a:avLst/>
            </a:prstGeom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xmlns="" id="{FC3CEEC3-C62E-4477-9465-5E66712B6D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9000000">
              <a:off x="2812794" y="2867346"/>
              <a:ext cx="238181" cy="368612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xmlns="" id="{5BA4258C-8AE5-48CF-A247-AE32BD27C4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1400000">
              <a:off x="2308029" y="2956349"/>
              <a:ext cx="238181" cy="368612"/>
            </a:xfrm>
            <a:prstGeom prst="rect">
              <a:avLst/>
            </a:pr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xmlns="" id="{C04E5A8C-7B18-482A-97ED-5A54625128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9" t="38118" r="65533" b="49416"/>
            <a:stretch/>
          </p:blipFill>
          <p:spPr>
            <a:xfrm rot="13800000">
              <a:off x="1864147" y="2700074"/>
              <a:ext cx="238181" cy="368612"/>
            </a:xfrm>
            <a:prstGeom prst="rect">
              <a:avLst/>
            </a:prstGeom>
          </p:spPr>
        </p:pic>
      </p:grp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AFD67F0A-8132-423A-9249-8FD5F05F68CD}"/>
              </a:ext>
            </a:extLst>
          </p:cNvPr>
          <p:cNvSpPr/>
          <p:nvPr/>
        </p:nvSpPr>
        <p:spPr>
          <a:xfrm>
            <a:off x="4542416" y="1825469"/>
            <a:ext cx="1979881" cy="34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45BA6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</a:t>
            </a:r>
            <a:endParaRPr lang="en-US" altLang="zh-CN" sz="1200" b="1" dirty="0">
              <a:solidFill>
                <a:srgbClr val="45BA6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EBFEAB44-02DB-4AC6-AAA8-F9C03B768C2E}"/>
              </a:ext>
            </a:extLst>
          </p:cNvPr>
          <p:cNvSpPr/>
          <p:nvPr/>
        </p:nvSpPr>
        <p:spPr>
          <a:xfrm>
            <a:off x="4780528" y="2273027"/>
            <a:ext cx="21709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9A58A65F-0D97-4A70-9DA5-ED872C634E26}"/>
              </a:ext>
            </a:extLst>
          </p:cNvPr>
          <p:cNvSpPr/>
          <p:nvPr/>
        </p:nvSpPr>
        <p:spPr>
          <a:xfrm>
            <a:off x="4780528" y="2810888"/>
            <a:ext cx="21709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A0CB1E3E-7458-47B7-9232-31EF0947FA53}"/>
              </a:ext>
            </a:extLst>
          </p:cNvPr>
          <p:cNvSpPr/>
          <p:nvPr/>
        </p:nvSpPr>
        <p:spPr>
          <a:xfrm>
            <a:off x="4780528" y="3348749"/>
            <a:ext cx="21709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点击此处添加文字描述，文字颜色、大小、字体可根据需求进行更改。</a:t>
            </a:r>
            <a:endParaRPr lang="zh-CN" altLang="en-US" sz="9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517AB37E-159E-40D0-BEC0-1ACF4882DAE7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E806AB01-DA41-4D1E-8213-BB1480D682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xmlns="" id="{86EC17AD-5148-4491-BB1D-7429239130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00"/>
                            </p:stCondLst>
                            <p:childTnLst>
                              <p:par>
                                <p:cTn id="6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96" grpId="0"/>
      <p:bldP spid="98" grpId="0"/>
      <p:bldP spid="100" grpId="0"/>
      <p:bldP spid="101" grpId="0"/>
      <p:bldP spid="1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8F922C4-E176-47E9-B6CE-DBD706CC70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6" t="31753" b="18491"/>
          <a:stretch/>
        </p:blipFill>
        <p:spPr>
          <a:xfrm>
            <a:off x="4584440" y="3907909"/>
            <a:ext cx="3675679" cy="12355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AE93E68-17F9-47A1-8D50-9B507729EE0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t="15822" r="52993"/>
          <a:stretch/>
        </p:blipFill>
        <p:spPr>
          <a:xfrm flipV="1">
            <a:off x="8636785" y="83826"/>
            <a:ext cx="507215" cy="21431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C9AFD97-9AD6-4820-BDD7-2135452CDA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6" t="31753" b="18491"/>
          <a:stretch/>
        </p:blipFill>
        <p:spPr>
          <a:xfrm flipH="1">
            <a:off x="883880" y="3907909"/>
            <a:ext cx="3675679" cy="123559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CBEECEA-0825-49FB-BD6D-28CAEA021D7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6818" r="41490" b="34390"/>
          <a:stretch/>
        </p:blipFill>
        <p:spPr>
          <a:xfrm>
            <a:off x="-24881" y="2119641"/>
            <a:ext cx="1016000" cy="30238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139EFD1-D5F5-4097-8E4A-9A33B5C8B87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6818" r="41490" b="34390"/>
          <a:stretch/>
        </p:blipFill>
        <p:spPr>
          <a:xfrm flipH="1">
            <a:off x="8128000" y="2119641"/>
            <a:ext cx="1016000" cy="30238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E2A0C7C-542E-443D-8CEE-5A4A6FF78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t="15822" r="52993"/>
          <a:stretch/>
        </p:blipFill>
        <p:spPr>
          <a:xfrm flipH="1" flipV="1">
            <a:off x="0" y="73830"/>
            <a:ext cx="507215" cy="214316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75D46C6-4EBB-48E7-A019-BB33A3B31E4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9C7C9CB-8830-49C0-9D97-42273667D5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076936" y="1110484"/>
            <a:ext cx="209640" cy="32444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E777A0F-34F7-4213-BD9B-5FFE999761D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540004" y="1702830"/>
            <a:ext cx="246600" cy="38164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BF4ECA56-3F68-4180-960F-5B402FF898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937698" y="287089"/>
            <a:ext cx="296997" cy="45963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48873EA-A50E-491D-AB0A-38AFB0C122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537256" y="1990703"/>
            <a:ext cx="238181" cy="36861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5AEB6BE-A0BC-4D0E-A289-A251002A4D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026807" y="3210338"/>
            <a:ext cx="147039" cy="22755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A244F0B-F530-4CBD-8B47-7F92D495E3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2780305" y="2845619"/>
            <a:ext cx="238181" cy="36861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92F6133-A22B-48DA-8631-33074AE792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45" name="PA_图片 44">
            <a:extLst>
              <a:ext uri="{FF2B5EF4-FFF2-40B4-BE49-F238E27FC236}">
                <a16:creationId xmlns:a16="http://schemas.microsoft.com/office/drawing/2014/main" xmlns="" id="{1A9C53FA-D7A5-4389-B8A2-08D309FCAD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49421" r="8815" b="27913"/>
          <a:stretch/>
        </p:blipFill>
        <p:spPr>
          <a:xfrm rot="1611036">
            <a:off x="5660186" y="138202"/>
            <a:ext cx="602453" cy="704635"/>
          </a:xfrm>
          <a:prstGeom prst="rect">
            <a:avLst/>
          </a:prstGeom>
        </p:spPr>
      </p:pic>
      <p:pic>
        <p:nvPicPr>
          <p:cNvPr id="46" name="PA_图片 45">
            <a:extLst>
              <a:ext uri="{FF2B5EF4-FFF2-40B4-BE49-F238E27FC236}">
                <a16:creationId xmlns:a16="http://schemas.microsoft.com/office/drawing/2014/main" xmlns="" id="{15A760AE-7D80-4275-A4A8-D85C79BBBFE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1" t="36414" r="69672" b="40920"/>
          <a:stretch/>
        </p:blipFill>
        <p:spPr>
          <a:xfrm>
            <a:off x="2759278" y="2496534"/>
            <a:ext cx="602453" cy="704635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1086F08-CE23-432A-B7D2-1D2E0FC7AA1A}"/>
              </a:ext>
            </a:extLst>
          </p:cNvPr>
          <p:cNvSpPr txBox="1"/>
          <p:nvPr/>
        </p:nvSpPr>
        <p:spPr>
          <a:xfrm>
            <a:off x="5478576" y="633265"/>
            <a:ext cx="553998" cy="2365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>
                    <a:lumMod val="50000"/>
                  </a:schemeClr>
                </a:solidFill>
                <a:latin typeface="方正启笛繁体" panose="02000000000000000000" pitchFamily="2" charset="-122"/>
                <a:ea typeface="方正启笛繁体" panose="02000000000000000000" pitchFamily="2" charset="-122"/>
              </a:rPr>
              <a:t>创意中国风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8E254F-6DA2-4652-82E0-E52A48883924}"/>
              </a:ext>
            </a:extLst>
          </p:cNvPr>
          <p:cNvSpPr/>
          <p:nvPr/>
        </p:nvSpPr>
        <p:spPr>
          <a:xfrm>
            <a:off x="3314353" y="765245"/>
            <a:ext cx="2427230" cy="212365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6600" spc="300" dirty="0">
                <a:solidFill>
                  <a:srgbClr val="45BA6C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感谢聆听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5A015BE-B05F-4F67-8865-D0CF5AA873AF}"/>
              </a:ext>
            </a:extLst>
          </p:cNvPr>
          <p:cNvSpPr/>
          <p:nvPr/>
        </p:nvSpPr>
        <p:spPr>
          <a:xfrm>
            <a:off x="3323766" y="606190"/>
            <a:ext cx="2414320" cy="2367483"/>
          </a:xfrm>
          <a:custGeom>
            <a:avLst/>
            <a:gdLst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22015 w 1822015"/>
              <a:gd name="connsiteY2" fmla="*/ 2367483 h 2367483"/>
              <a:gd name="connsiteX3" fmla="*/ 0 w 1822015"/>
              <a:gd name="connsiteY3" fmla="*/ 2367483 h 2367483"/>
              <a:gd name="connsiteX4" fmla="*/ 0 w 1822015"/>
              <a:gd name="connsiteY4" fmla="*/ 0 h 2367483"/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17794 w 1822015"/>
              <a:gd name="connsiteY2" fmla="*/ 277730 h 2367483"/>
              <a:gd name="connsiteX3" fmla="*/ 1822015 w 1822015"/>
              <a:gd name="connsiteY3" fmla="*/ 2367483 h 2367483"/>
              <a:gd name="connsiteX4" fmla="*/ 0 w 1822015"/>
              <a:gd name="connsiteY4" fmla="*/ 2367483 h 2367483"/>
              <a:gd name="connsiteX5" fmla="*/ 0 w 1822015"/>
              <a:gd name="connsiteY5" fmla="*/ 0 h 2367483"/>
              <a:gd name="connsiteX0" fmla="*/ 0 w 1822015"/>
              <a:gd name="connsiteY0" fmla="*/ 0 h 2367483"/>
              <a:gd name="connsiteX1" fmla="*/ 1822015 w 1822015"/>
              <a:gd name="connsiteY1" fmla="*/ 0 h 2367483"/>
              <a:gd name="connsiteX2" fmla="*/ 1817794 w 1822015"/>
              <a:gd name="connsiteY2" fmla="*/ 277730 h 2367483"/>
              <a:gd name="connsiteX3" fmla="*/ 1817794 w 1822015"/>
              <a:gd name="connsiteY3" fmla="*/ 2091290 h 2367483"/>
              <a:gd name="connsiteX4" fmla="*/ 1822015 w 1822015"/>
              <a:gd name="connsiteY4" fmla="*/ 2367483 h 2367483"/>
              <a:gd name="connsiteX5" fmla="*/ 0 w 1822015"/>
              <a:gd name="connsiteY5" fmla="*/ 2367483 h 2367483"/>
              <a:gd name="connsiteX6" fmla="*/ 0 w 1822015"/>
              <a:gd name="connsiteY6" fmla="*/ 0 h 2367483"/>
              <a:gd name="connsiteX0" fmla="*/ 1817794 w 1909234"/>
              <a:gd name="connsiteY0" fmla="*/ 2091290 h 2367483"/>
              <a:gd name="connsiteX1" fmla="*/ 1822015 w 1909234"/>
              <a:gd name="connsiteY1" fmla="*/ 2367483 h 2367483"/>
              <a:gd name="connsiteX2" fmla="*/ 0 w 1909234"/>
              <a:gd name="connsiteY2" fmla="*/ 2367483 h 2367483"/>
              <a:gd name="connsiteX3" fmla="*/ 0 w 1909234"/>
              <a:gd name="connsiteY3" fmla="*/ 0 h 2367483"/>
              <a:gd name="connsiteX4" fmla="*/ 1822015 w 1909234"/>
              <a:gd name="connsiteY4" fmla="*/ 0 h 2367483"/>
              <a:gd name="connsiteX5" fmla="*/ 1817794 w 1909234"/>
              <a:gd name="connsiteY5" fmla="*/ 277730 h 2367483"/>
              <a:gd name="connsiteX6" fmla="*/ 1909234 w 1909234"/>
              <a:gd name="connsiteY6" fmla="*/ 2182730 h 2367483"/>
              <a:gd name="connsiteX0" fmla="*/ 1817794 w 1822015"/>
              <a:gd name="connsiteY0" fmla="*/ 2091290 h 2367483"/>
              <a:gd name="connsiteX1" fmla="*/ 1822015 w 1822015"/>
              <a:gd name="connsiteY1" fmla="*/ 2367483 h 2367483"/>
              <a:gd name="connsiteX2" fmla="*/ 0 w 1822015"/>
              <a:gd name="connsiteY2" fmla="*/ 2367483 h 2367483"/>
              <a:gd name="connsiteX3" fmla="*/ 0 w 1822015"/>
              <a:gd name="connsiteY3" fmla="*/ 0 h 2367483"/>
              <a:gd name="connsiteX4" fmla="*/ 1822015 w 1822015"/>
              <a:gd name="connsiteY4" fmla="*/ 0 h 2367483"/>
              <a:gd name="connsiteX5" fmla="*/ 1817794 w 1822015"/>
              <a:gd name="connsiteY5" fmla="*/ 277730 h 236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015" h="2367483">
                <a:moveTo>
                  <a:pt x="1817794" y="2091290"/>
                </a:moveTo>
                <a:lnTo>
                  <a:pt x="1822015" y="2367483"/>
                </a:lnTo>
                <a:lnTo>
                  <a:pt x="0" y="2367483"/>
                </a:lnTo>
                <a:lnTo>
                  <a:pt x="0" y="0"/>
                </a:lnTo>
                <a:lnTo>
                  <a:pt x="1822015" y="0"/>
                </a:lnTo>
                <a:lnTo>
                  <a:pt x="1817794" y="277730"/>
                </a:lnTo>
              </a:path>
            </a:pathLst>
          </a:custGeom>
          <a:noFill/>
          <a:ln w="38100" cmpd="thickThin">
            <a:solidFill>
              <a:srgbClr val="45B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3F97BEB-5B8A-4908-B148-417889F035A7}"/>
              </a:ext>
            </a:extLst>
          </p:cNvPr>
          <p:cNvSpPr/>
          <p:nvPr/>
        </p:nvSpPr>
        <p:spPr>
          <a:xfrm>
            <a:off x="3179143" y="3234814"/>
            <a:ext cx="2726677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spc="300" dirty="0">
                <a:solidFill>
                  <a:srgbClr val="45BA6C"/>
                </a:solidFill>
                <a:effectLst/>
                <a:latin typeface="方正启笛繁体" panose="02000000000000000000" pitchFamily="2" charset="-122"/>
                <a:ea typeface="方正启笛繁体" panose="02000000000000000000" pitchFamily="2" charset="-122"/>
              </a:rPr>
              <a:t>小荷才露尖尖角</a:t>
            </a:r>
            <a:endParaRPr lang="en-US" altLang="zh-CN" sz="2000" spc="300" dirty="0">
              <a:solidFill>
                <a:srgbClr val="45BA6C"/>
              </a:solidFill>
              <a:effectLst/>
              <a:latin typeface="方正启笛繁体" panose="02000000000000000000" pitchFamily="2" charset="-122"/>
              <a:ea typeface="方正启笛繁体" panose="02000000000000000000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000" spc="300" dirty="0">
                <a:solidFill>
                  <a:srgbClr val="45BA6C"/>
                </a:solidFill>
                <a:effectLst/>
                <a:latin typeface="方正启笛繁体" panose="02000000000000000000" pitchFamily="2" charset="-122"/>
                <a:ea typeface="方正启笛繁体" panose="02000000000000000000" pitchFamily="2" charset="-122"/>
              </a:rPr>
              <a:t>早有蜻蜓立上头</a:t>
            </a:r>
          </a:p>
        </p:txBody>
      </p:sp>
    </p:spTree>
    <p:extLst>
      <p:ext uri="{BB962C8B-B14F-4D97-AF65-F5344CB8AC3E}">
        <p14:creationId xmlns:p14="http://schemas.microsoft.com/office/powerpoint/2010/main" val="2153981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50"/>
                            </p:stCondLst>
                            <p:childTnLst>
                              <p:par>
                                <p:cTn id="7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4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10" grpId="0" animBg="1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13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5F3100C-D4A1-4CD0-9B86-03639319C0F4}"/>
              </a:ext>
            </a:extLst>
          </p:cNvPr>
          <p:cNvGrpSpPr/>
          <p:nvPr/>
        </p:nvGrpSpPr>
        <p:grpSpPr>
          <a:xfrm>
            <a:off x="2531237" y="753805"/>
            <a:ext cx="4138737" cy="2400300"/>
            <a:chOff x="2531237" y="753805"/>
            <a:chExt cx="4138737" cy="24003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445696D-C244-4597-ABFD-4D724758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H="1" flipV="1">
              <a:off x="5657086" y="879420"/>
              <a:ext cx="1012888" cy="175202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0EC699B-D93B-41B5-92FB-7886DAD7C7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V="1">
              <a:off x="2531237" y="948000"/>
              <a:ext cx="1012888" cy="175202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B7A7E1B-4573-4848-84AA-A4C2E95A4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r="15140" b="9817"/>
            <a:stretch/>
          </p:blipFill>
          <p:spPr>
            <a:xfrm>
              <a:off x="2892779" y="753805"/>
              <a:ext cx="3358442" cy="24003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543756F-BC67-4625-8899-EB50538376C9}"/>
              </a:ext>
            </a:extLst>
          </p:cNvPr>
          <p:cNvGrpSpPr/>
          <p:nvPr/>
        </p:nvGrpSpPr>
        <p:grpSpPr>
          <a:xfrm>
            <a:off x="-282806" y="3672114"/>
            <a:ext cx="4580264" cy="1471386"/>
            <a:chOff x="-282806" y="3672114"/>
            <a:chExt cx="4580264" cy="147138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C9AFD97-9AD6-4820-BDD7-2135452CD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3D8FF0A-619E-474D-A222-0CA5121E2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4AEFF62-AB44-42A6-A3E8-A9D79E4A4873}"/>
              </a:ext>
            </a:extLst>
          </p:cNvPr>
          <p:cNvGrpSpPr/>
          <p:nvPr/>
        </p:nvGrpSpPr>
        <p:grpSpPr>
          <a:xfrm flipH="1">
            <a:off x="4846542" y="3672114"/>
            <a:ext cx="4580264" cy="1471386"/>
            <a:chOff x="-282806" y="3672114"/>
            <a:chExt cx="4580264" cy="14713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D4E9119-D6C5-4810-8745-4611C2EDF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A7952D7-1CA8-4ABD-B3B3-DFD70E6237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5EE4564-1213-4105-B7DD-8B3F2C403549}"/>
              </a:ext>
            </a:extLst>
          </p:cNvPr>
          <p:cNvSpPr txBox="1"/>
          <p:nvPr/>
        </p:nvSpPr>
        <p:spPr>
          <a:xfrm>
            <a:off x="3940175" y="1036504"/>
            <a:ext cx="126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01</a:t>
            </a:r>
            <a:endParaRPr lang="zh-CN" altLang="en-US" sz="54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642C8E-4D0F-4704-9DC0-38561EFA2A69}"/>
              </a:ext>
            </a:extLst>
          </p:cNvPr>
          <p:cNvSpPr txBox="1"/>
          <p:nvPr/>
        </p:nvSpPr>
        <p:spPr>
          <a:xfrm>
            <a:off x="3133485" y="1868590"/>
            <a:ext cx="2916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49029E2-CD08-49CB-A460-9EF7CE64C70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631725D-680B-44C2-B8AA-B515F6B589A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381032" y="689116"/>
            <a:ext cx="209640" cy="3244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FDDF42E-4DD8-46B9-97CE-2FF12FE9C20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479740" y="1705003"/>
            <a:ext cx="246600" cy="38164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2B7502-722F-4EFE-9CBD-410D6D65C89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8537773" y="71829"/>
            <a:ext cx="296997" cy="45963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7F803BD-4DD1-4F1F-BCA6-9829A731EF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685362" y="1176154"/>
            <a:ext cx="238181" cy="36861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D28CB1C-3948-4189-A9F9-2A52EAC7C4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022397" y="3050161"/>
            <a:ext cx="147039" cy="2275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A489750-6DFE-4FDF-A8E1-4F14FA5679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769400" y="751988"/>
            <a:ext cx="238181" cy="36861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666A3BB-6B26-48D6-AA43-2C9B65F973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071541F-5B25-49E5-9012-3006EC8E83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8343159">
            <a:off x="1087965" y="3355739"/>
            <a:ext cx="147039" cy="22755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3024D75-9B26-49A6-B150-0709B7076C8D}"/>
              </a:ext>
            </a:extLst>
          </p:cNvPr>
          <p:cNvSpPr txBox="1"/>
          <p:nvPr/>
        </p:nvSpPr>
        <p:spPr>
          <a:xfrm>
            <a:off x="3375779" y="2207904"/>
            <a:ext cx="23924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此处可适当添加简单的标题描述（</a:t>
            </a:r>
            <a:r>
              <a:rPr lang="en-US" altLang="zh-CN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Here can be appropriate to add the title of the simple description </a:t>
            </a:r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7BA9D9F-BE80-4727-A8AB-9D96D30C676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3767294" y="1424770"/>
            <a:ext cx="342218" cy="5296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B0ACBD-4B52-40D3-964A-1D4696AEE9F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4862616" y="1424770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2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D53DFA-1D49-4A1B-B587-312D6A6E11CC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grpSp>
        <p:nvGrpSpPr>
          <p:cNvPr id="22" name="PA_组合 21">
            <a:extLst>
              <a:ext uri="{FF2B5EF4-FFF2-40B4-BE49-F238E27FC236}">
                <a16:creationId xmlns:a16="http://schemas.microsoft.com/office/drawing/2014/main" xmlns="" id="{79435566-534B-4567-A600-8455CDC5AB0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091871" y="1714819"/>
            <a:ext cx="1137441" cy="1230993"/>
            <a:chOff x="2324100" y="1657350"/>
            <a:chExt cx="1609725" cy="1742122"/>
          </a:xfrm>
        </p:grpSpPr>
        <p:sp>
          <p:nvSpPr>
            <p:cNvPr id="5" name="PA_椭圆 4">
              <a:extLst>
                <a:ext uri="{FF2B5EF4-FFF2-40B4-BE49-F238E27FC236}">
                  <a16:creationId xmlns:a16="http://schemas.microsoft.com/office/drawing/2014/main" xmlns="" id="{AA34C698-61FA-4016-947C-F579125F933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324100" y="1657350"/>
              <a:ext cx="1609725" cy="16097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楷体" panose="02010600040101010101" pitchFamily="2" charset="-122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1C2ED87A-EC77-4A92-B29C-5CE1CE735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21268324" flipH="1">
              <a:off x="2366558" y="2277427"/>
              <a:ext cx="885825" cy="1122045"/>
            </a:xfrm>
            <a:prstGeom prst="rect">
              <a:avLst/>
            </a:prstGeom>
          </p:spPr>
        </p:pic>
      </p:grpSp>
      <p:grpSp>
        <p:nvGrpSpPr>
          <p:cNvPr id="23" name="PA_组合 21">
            <a:extLst>
              <a:ext uri="{FF2B5EF4-FFF2-40B4-BE49-F238E27FC236}">
                <a16:creationId xmlns:a16="http://schemas.microsoft.com/office/drawing/2014/main" xmlns="" id="{64E3893F-913B-4F05-B423-CB51CB2DECD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11414" y="1714819"/>
            <a:ext cx="1137441" cy="1230993"/>
            <a:chOff x="2324100" y="1657350"/>
            <a:chExt cx="1609725" cy="1742122"/>
          </a:xfrm>
        </p:grpSpPr>
        <p:sp>
          <p:nvSpPr>
            <p:cNvPr id="24" name="PA_椭圆 4">
              <a:extLst>
                <a:ext uri="{FF2B5EF4-FFF2-40B4-BE49-F238E27FC236}">
                  <a16:creationId xmlns:a16="http://schemas.microsoft.com/office/drawing/2014/main" xmlns="" id="{EC23B706-0A14-46FB-9F63-0841035D391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324100" y="1657350"/>
              <a:ext cx="1609725" cy="16097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楷体" panose="02010600040101010101" pitchFamily="2" charset="-122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576E3F1E-174F-4499-B6DF-D8569BA7E9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21268324" flipH="1">
              <a:off x="2366558" y="2277427"/>
              <a:ext cx="885825" cy="1122045"/>
            </a:xfrm>
            <a:prstGeom prst="rect">
              <a:avLst/>
            </a:prstGeom>
          </p:spPr>
        </p:pic>
      </p:grpSp>
      <p:grpSp>
        <p:nvGrpSpPr>
          <p:cNvPr id="26" name="PA_组合 21">
            <a:extLst>
              <a:ext uri="{FF2B5EF4-FFF2-40B4-BE49-F238E27FC236}">
                <a16:creationId xmlns:a16="http://schemas.microsoft.com/office/drawing/2014/main" xmlns="" id="{00AF730A-A52E-468C-9D9B-05B56FE7A73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30957" y="1714819"/>
            <a:ext cx="1137441" cy="1230993"/>
            <a:chOff x="2324100" y="1657350"/>
            <a:chExt cx="1609725" cy="1742122"/>
          </a:xfrm>
        </p:grpSpPr>
        <p:sp>
          <p:nvSpPr>
            <p:cNvPr id="27" name="PA_椭圆 4">
              <a:extLst>
                <a:ext uri="{FF2B5EF4-FFF2-40B4-BE49-F238E27FC236}">
                  <a16:creationId xmlns:a16="http://schemas.microsoft.com/office/drawing/2014/main" xmlns="" id="{7F592C0A-089D-4575-9AF6-CAB5FBEB780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324100" y="1657350"/>
              <a:ext cx="1609725" cy="16097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BA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楷体" panose="02010600040101010101" pitchFamily="2" charset="-122"/>
              </a:endParaRP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3D08B0FF-8747-46AE-A867-074297261D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6461" b="54938" l="3584" r="57527">
                          <a14:foregroundMark x1="53943" y1="27778" x2="52867" y2="34259"/>
                          <a14:foregroundMark x1="31004" y1="19033" x2="18996" y2="19033"/>
                          <a14:foregroundMark x1="27419" y1="16461" x2="27778" y2="18930"/>
                          <a14:foregroundMark x1="57706" y1="28292" x2="51254" y2="34979"/>
                          <a14:foregroundMark x1="25448" y1="55041" x2="13620" y2="53498"/>
                          <a14:foregroundMark x1="3584" y1="44239" x2="3943" y2="45782"/>
                          <a14:foregroundMark x1="31900" y1="48251" x2="32616" y2="49074"/>
                          <a14:backgroundMark x1="46595" y1="46091" x2="45699" y2="54321"/>
                          <a14:backgroundMark x1="41398" y1="49177" x2="40681" y2="55864"/>
                          <a14:backgroundMark x1="34767" y1="53086" x2="35484" y2="56687"/>
                          <a14:backgroundMark x1="34946" y1="51646" x2="34946" y2="51646"/>
                          <a14:backgroundMark x1="34050" y1="50823" x2="34050" y2="50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56" r="41935" b="42221"/>
            <a:stretch/>
          </p:blipFill>
          <p:spPr>
            <a:xfrm rot="21268324" flipH="1">
              <a:off x="2366558" y="2277427"/>
              <a:ext cx="885825" cy="1122045"/>
            </a:xfrm>
            <a:prstGeom prst="rect">
              <a:avLst/>
            </a:prstGeom>
          </p:spPr>
        </p:pic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41EB805-0D5B-43B8-82AD-0DDB2F022110}"/>
              </a:ext>
            </a:extLst>
          </p:cNvPr>
          <p:cNvSpPr/>
          <p:nvPr/>
        </p:nvSpPr>
        <p:spPr>
          <a:xfrm>
            <a:off x="1904070" y="3075620"/>
            <a:ext cx="14871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FD92ACE-05DE-49CA-9738-F1DCBEB01C63}"/>
              </a:ext>
            </a:extLst>
          </p:cNvPr>
          <p:cNvSpPr/>
          <p:nvPr/>
        </p:nvSpPr>
        <p:spPr>
          <a:xfrm>
            <a:off x="3833138" y="3075620"/>
            <a:ext cx="14871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BD36C9D5-5D2D-45F5-8C20-9906B330EED4}"/>
              </a:ext>
            </a:extLst>
          </p:cNvPr>
          <p:cNvSpPr/>
          <p:nvPr/>
        </p:nvSpPr>
        <p:spPr>
          <a:xfrm>
            <a:off x="5790781" y="3075620"/>
            <a:ext cx="14871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684E955-6811-4A96-8342-566DAA793F37}"/>
              </a:ext>
            </a:extLst>
          </p:cNvPr>
          <p:cNvGrpSpPr/>
          <p:nvPr/>
        </p:nvGrpSpPr>
        <p:grpSpPr>
          <a:xfrm>
            <a:off x="2998038" y="1400732"/>
            <a:ext cx="476011" cy="314087"/>
            <a:chOff x="2917076" y="1435918"/>
            <a:chExt cx="476011" cy="314087"/>
          </a:xfrm>
        </p:grpSpPr>
        <p:cxnSp>
          <p:nvCxnSpPr>
            <p:cNvPr id="34" name="PA_直接连接符 33">
              <a:extLst>
                <a:ext uri="{FF2B5EF4-FFF2-40B4-BE49-F238E27FC236}">
                  <a16:creationId xmlns:a16="http://schemas.microsoft.com/office/drawing/2014/main" xmlns="" id="{164A9AED-4CAC-4D41-AAD5-35FB50F23F88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flipH="1">
              <a:off x="2917076" y="1567632"/>
              <a:ext cx="161926" cy="161926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PA_直接连接符 33">
              <a:extLst>
                <a:ext uri="{FF2B5EF4-FFF2-40B4-BE49-F238E27FC236}">
                  <a16:creationId xmlns:a16="http://schemas.microsoft.com/office/drawing/2014/main" xmlns="" id="{AADCD822-B63B-47FD-A3FC-546A5D5C1020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 flipH="1">
              <a:off x="3079000" y="1435918"/>
              <a:ext cx="314087" cy="314087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4678445-EF9E-4FE5-9FBA-179AFED3FB3D}"/>
              </a:ext>
            </a:extLst>
          </p:cNvPr>
          <p:cNvGrpSpPr/>
          <p:nvPr/>
        </p:nvGrpSpPr>
        <p:grpSpPr>
          <a:xfrm>
            <a:off x="5060528" y="1483241"/>
            <a:ext cx="476011" cy="314087"/>
            <a:chOff x="2917076" y="1435918"/>
            <a:chExt cx="476011" cy="314087"/>
          </a:xfrm>
        </p:grpSpPr>
        <p:cxnSp>
          <p:nvCxnSpPr>
            <p:cNvPr id="39" name="PA_直接连接符 33">
              <a:extLst>
                <a:ext uri="{FF2B5EF4-FFF2-40B4-BE49-F238E27FC236}">
                  <a16:creationId xmlns:a16="http://schemas.microsoft.com/office/drawing/2014/main" xmlns="" id="{CC9312BA-02B6-4048-9684-BA78DEEDE372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 flipH="1">
              <a:off x="2917076" y="1567632"/>
              <a:ext cx="161926" cy="161926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PA_直接连接符 33">
              <a:extLst>
                <a:ext uri="{FF2B5EF4-FFF2-40B4-BE49-F238E27FC236}">
                  <a16:creationId xmlns:a16="http://schemas.microsoft.com/office/drawing/2014/main" xmlns="" id="{FFB76BE8-8A2E-4E38-BC09-D6C11EB78D0D}"/>
                </a:ext>
              </a:extLst>
            </p:cNvPr>
            <p:cNvCxnSpPr>
              <a:cxnSpLocks/>
            </p:cNvCxnSpPr>
            <p:nvPr>
              <p:custDataLst>
                <p:tags r:id="rId8"/>
              </p:custDataLst>
            </p:nvPr>
          </p:nvCxnSpPr>
          <p:spPr>
            <a:xfrm flipH="1">
              <a:off x="3079000" y="1435918"/>
              <a:ext cx="314087" cy="314087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6C5540E-EB48-4F31-BB71-C968DB24ADDE}"/>
              </a:ext>
            </a:extLst>
          </p:cNvPr>
          <p:cNvGrpSpPr/>
          <p:nvPr/>
        </p:nvGrpSpPr>
        <p:grpSpPr>
          <a:xfrm>
            <a:off x="6956003" y="1532446"/>
            <a:ext cx="476011" cy="314087"/>
            <a:chOff x="2917076" y="1435918"/>
            <a:chExt cx="476011" cy="314087"/>
          </a:xfrm>
        </p:grpSpPr>
        <p:cxnSp>
          <p:nvCxnSpPr>
            <p:cNvPr id="42" name="PA_直接连接符 33">
              <a:extLst>
                <a:ext uri="{FF2B5EF4-FFF2-40B4-BE49-F238E27FC236}">
                  <a16:creationId xmlns:a16="http://schemas.microsoft.com/office/drawing/2014/main" xmlns="" id="{C33C2877-306C-465E-9E63-1A9E64279A83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>
            <a:xfrm flipH="1">
              <a:off x="2917076" y="1567632"/>
              <a:ext cx="161926" cy="161926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PA_直接连接符 33">
              <a:extLst>
                <a:ext uri="{FF2B5EF4-FFF2-40B4-BE49-F238E27FC236}">
                  <a16:creationId xmlns:a16="http://schemas.microsoft.com/office/drawing/2014/main" xmlns="" id="{2FA71510-022A-4110-B6C2-16FA0F07818E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>
            <a:xfrm flipH="1">
              <a:off x="3079000" y="1435918"/>
              <a:ext cx="314087" cy="314087"/>
            </a:xfrm>
            <a:prstGeom prst="line">
              <a:avLst/>
            </a:prstGeom>
            <a:ln>
              <a:solidFill>
                <a:srgbClr val="45BA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8D1732E-9521-46F9-917A-2E52EB34668D}"/>
              </a:ext>
            </a:extLst>
          </p:cNvPr>
          <p:cNvSpPr txBox="1"/>
          <p:nvPr/>
        </p:nvSpPr>
        <p:spPr>
          <a:xfrm>
            <a:off x="2477690" y="1882603"/>
            <a:ext cx="750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45BA6C"/>
                </a:solidFill>
              </a:rPr>
              <a:t>80%</a:t>
            </a:r>
            <a:endParaRPr lang="zh-CN" altLang="en-US" sz="2000" b="1" dirty="0">
              <a:solidFill>
                <a:srgbClr val="45BA6C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F4C9911-15E2-4E71-9F6A-B2CD570FF8AF}"/>
              </a:ext>
            </a:extLst>
          </p:cNvPr>
          <p:cNvSpPr txBox="1"/>
          <p:nvPr/>
        </p:nvSpPr>
        <p:spPr>
          <a:xfrm>
            <a:off x="4422774" y="1882603"/>
            <a:ext cx="750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45BA6C"/>
                </a:solidFill>
              </a:rPr>
              <a:t>60%</a:t>
            </a:r>
            <a:endParaRPr lang="zh-CN" altLang="en-US" sz="2000" b="1" dirty="0">
              <a:solidFill>
                <a:srgbClr val="45BA6C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27EFC0B-3F59-470F-8F97-1839174F8786}"/>
              </a:ext>
            </a:extLst>
          </p:cNvPr>
          <p:cNvSpPr txBox="1"/>
          <p:nvPr/>
        </p:nvSpPr>
        <p:spPr>
          <a:xfrm>
            <a:off x="6318249" y="1882603"/>
            <a:ext cx="750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45BA6C"/>
                </a:solidFill>
              </a:rPr>
              <a:t>40%</a:t>
            </a:r>
            <a:endParaRPr lang="zh-CN" altLang="en-US" sz="2000" b="1" dirty="0">
              <a:solidFill>
                <a:srgbClr val="45BA6C"/>
              </a:solidFill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A0F3AE74-40FF-407B-B5D5-6E08CF2F75EA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1F20F8AB-3937-4307-A08F-6223F554DA5B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45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0" grpId="0"/>
      <p:bldP spid="31" grpId="0"/>
      <p:bldP spid="32" grpId="0"/>
      <p:bldP spid="2" grpId="0"/>
      <p:bldP spid="2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0087D7C0-DF50-417E-B765-8EFCE3E5536C}"/>
              </a:ext>
            </a:extLst>
          </p:cNvPr>
          <p:cNvSpPr/>
          <p:nvPr/>
        </p:nvSpPr>
        <p:spPr>
          <a:xfrm>
            <a:off x="1874836" y="3837545"/>
            <a:ext cx="790575" cy="209550"/>
          </a:xfrm>
          <a:prstGeom prst="ellipse">
            <a:avLst/>
          </a:prstGeom>
          <a:solidFill>
            <a:srgbClr val="45BA6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BFB3565-6F5C-427B-89B7-1D46533C67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387" b="56070" l="5735" r="59857">
                        <a14:foregroundMark x1="30108" y1="17387" x2="22043" y2="17695"/>
                        <a14:foregroundMark x1="52688" y1="26029" x2="52509" y2="34979"/>
                        <a14:foregroundMark x1="3763" y1="44239" x2="14337" y2="53292"/>
                        <a14:foregroundMark x1="14337" y1="53292" x2="20789" y2="54527"/>
                        <a14:foregroundMark x1="27240" y1="55350" x2="17921" y2="56070"/>
                        <a14:foregroundMark x1="55376" y1="28498" x2="59857" y2="42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56" r="41935" b="43017"/>
          <a:stretch/>
        </p:blipFill>
        <p:spPr>
          <a:xfrm flipH="1">
            <a:off x="1625716" y="1525075"/>
            <a:ext cx="1984141" cy="2465899"/>
          </a:xfrm>
          <a:prstGeom prst="rect">
            <a:avLst/>
          </a:prstGeom>
        </p:spPr>
      </p:pic>
      <p:sp>
        <p:nvSpPr>
          <p:cNvPr id="2" name="弧形 1">
            <a:extLst>
              <a:ext uri="{FF2B5EF4-FFF2-40B4-BE49-F238E27FC236}">
                <a16:creationId xmlns:a16="http://schemas.microsoft.com/office/drawing/2014/main" xmlns="" id="{D4F53F34-59D0-46EB-B773-710238B5A68C}"/>
              </a:ext>
            </a:extLst>
          </p:cNvPr>
          <p:cNvSpPr/>
          <p:nvPr/>
        </p:nvSpPr>
        <p:spPr>
          <a:xfrm rot="3988045">
            <a:off x="2070608" y="1678024"/>
            <a:ext cx="2160000" cy="2160000"/>
          </a:xfrm>
          <a:prstGeom prst="arc">
            <a:avLst>
              <a:gd name="adj1" fmla="val 14038547"/>
              <a:gd name="adj2" fmla="val 0"/>
            </a:avLst>
          </a:prstGeom>
          <a:ln>
            <a:solidFill>
              <a:srgbClr val="45BA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A52D89D1-14DD-4C92-BEAF-A450DE4E468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21170" y="1905000"/>
            <a:ext cx="180000" cy="180000"/>
          </a:xfrm>
          <a:prstGeom prst="ellipse">
            <a:avLst/>
          </a:prstGeom>
          <a:solidFill>
            <a:srgbClr val="45B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5" name="PA_椭圆 2">
            <a:extLst>
              <a:ext uri="{FF2B5EF4-FFF2-40B4-BE49-F238E27FC236}">
                <a16:creationId xmlns:a16="http://schemas.microsoft.com/office/drawing/2014/main" xmlns="" id="{6DEEC1CF-697F-4CA8-9416-B2E32032F79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35495" y="2668024"/>
            <a:ext cx="180000" cy="180000"/>
          </a:xfrm>
          <a:prstGeom prst="ellipse">
            <a:avLst/>
          </a:prstGeom>
          <a:solidFill>
            <a:srgbClr val="45B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6" name="PA_椭圆 2">
            <a:extLst>
              <a:ext uri="{FF2B5EF4-FFF2-40B4-BE49-F238E27FC236}">
                <a16:creationId xmlns:a16="http://schemas.microsoft.com/office/drawing/2014/main" xmlns="" id="{FAB8427B-864A-45EB-B20B-17327857AC3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58316" y="3487738"/>
            <a:ext cx="180000" cy="180000"/>
          </a:xfrm>
          <a:prstGeom prst="ellipse">
            <a:avLst/>
          </a:prstGeom>
          <a:solidFill>
            <a:srgbClr val="45B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1493661-5097-4946-B593-E6E6723D7A7F}"/>
              </a:ext>
            </a:extLst>
          </p:cNvPr>
          <p:cNvSpPr/>
          <p:nvPr/>
        </p:nvSpPr>
        <p:spPr>
          <a:xfrm>
            <a:off x="4296445" y="1792831"/>
            <a:ext cx="2746807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D238AAB-B194-4343-909B-046DA330F2B3}"/>
              </a:ext>
            </a:extLst>
          </p:cNvPr>
          <p:cNvSpPr/>
          <p:nvPr/>
        </p:nvSpPr>
        <p:spPr>
          <a:xfrm>
            <a:off x="4572000" y="2590577"/>
            <a:ext cx="2746807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1945AAD-3DE2-4660-B879-3C72179367A4}"/>
              </a:ext>
            </a:extLst>
          </p:cNvPr>
          <p:cNvSpPr/>
          <p:nvPr/>
        </p:nvSpPr>
        <p:spPr>
          <a:xfrm>
            <a:off x="4296445" y="3388322"/>
            <a:ext cx="2746807" cy="53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5F4A23A-C7BB-4F48-9CE3-0296A772D98F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A34BFE1-EAD7-495B-840F-4DF0494320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2E7B747-2C56-441D-80CC-B2B57CF7A8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15" grpId="0" animBg="1"/>
      <p:bldP spid="16" grpId="0" animBg="1"/>
      <p:bldP spid="7" grpId="0"/>
      <p:bldP spid="20" grpId="0"/>
      <p:bldP spid="2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5AF0F44-C43B-4A29-9956-296150861242}"/>
              </a:ext>
            </a:extLst>
          </p:cNvPr>
          <p:cNvGrpSpPr/>
          <p:nvPr/>
        </p:nvGrpSpPr>
        <p:grpSpPr>
          <a:xfrm>
            <a:off x="1673679" y="1672038"/>
            <a:ext cx="935283" cy="946792"/>
            <a:chOff x="1527998" y="1716876"/>
            <a:chExt cx="935283" cy="94679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43163C3-D23B-4B2A-BAB9-10E881085EEE}"/>
                </a:ext>
              </a:extLst>
            </p:cNvPr>
            <p:cNvGrpSpPr/>
            <p:nvPr/>
          </p:nvGrpSpPr>
          <p:grpSpPr>
            <a:xfrm>
              <a:off x="1527998" y="1716876"/>
              <a:ext cx="935283" cy="946792"/>
              <a:chOff x="1623629" y="1480516"/>
              <a:chExt cx="1822023" cy="1844445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FF8AE1CD-6BB7-44EB-B5F6-D1B097280C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5400000">
                <a:off x="1688844" y="2218433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D3962329-C0E3-4807-8DB1-6EC5A2A475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3000000">
                <a:off x="1864147" y="1736792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C4C45E56-A80D-432B-97CD-2015443CB5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600000">
                <a:off x="2308029" y="148051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336F7DB5-CEC7-4B0C-9731-BA83618E0B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800000">
                <a:off x="2812794" y="1569520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62AE8AE4-6B69-4D04-8101-DB48895E83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4200000">
                <a:off x="3142255" y="1962157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0C18E6F6-DDAF-49FE-8ECF-B5ADA43876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6600000">
                <a:off x="3142255" y="247470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xmlns="" id="{D41A379F-A277-4C01-A3AC-F895C2049E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9000000">
                <a:off x="2812794" y="286734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BF033B24-BE47-487F-A6A6-09317C108E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1400000">
                <a:off x="2308029" y="295634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9290EBF9-1E80-455C-B76F-A73E1C7A02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3800000">
                <a:off x="1864147" y="2700074"/>
                <a:ext cx="238181" cy="368612"/>
              </a:xfrm>
              <a:prstGeom prst="rect">
                <a:avLst/>
              </a:prstGeom>
            </p:spPr>
          </p:pic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C39E78D0-3651-409E-8217-0B8C9530F68C}"/>
                </a:ext>
              </a:extLst>
            </p:cNvPr>
            <p:cNvSpPr/>
            <p:nvPr/>
          </p:nvSpPr>
          <p:spPr>
            <a:xfrm>
              <a:off x="1603555" y="1971491"/>
              <a:ext cx="818783" cy="445784"/>
            </a:xfrm>
            <a:custGeom>
              <a:avLst/>
              <a:gdLst>
                <a:gd name="connsiteX0" fmla="*/ 0 w 2104904"/>
                <a:gd name="connsiteY0" fmla="*/ 0 h 693661"/>
                <a:gd name="connsiteX1" fmla="*/ 2104904 w 2104904"/>
                <a:gd name="connsiteY1" fmla="*/ 0 h 693661"/>
                <a:gd name="connsiteX2" fmla="*/ 2104904 w 2104904"/>
                <a:gd name="connsiteY2" fmla="*/ 693661 h 693661"/>
                <a:gd name="connsiteX3" fmla="*/ 0 w 2104904"/>
                <a:gd name="connsiteY3" fmla="*/ 693661 h 693661"/>
                <a:gd name="connsiteX4" fmla="*/ 0 w 2104904"/>
                <a:gd name="connsiteY4" fmla="*/ 0 h 69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904" h="693661">
                  <a:moveTo>
                    <a:pt x="0" y="0"/>
                  </a:moveTo>
                  <a:lnTo>
                    <a:pt x="2104904" y="0"/>
                  </a:lnTo>
                  <a:lnTo>
                    <a:pt x="2104904" y="693661"/>
                  </a:lnTo>
                  <a:lnTo>
                    <a:pt x="0" y="6936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9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点击此处</a:t>
              </a:r>
              <a:endParaRPr lang="en-US" altLang="zh-CN" sz="9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9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添加文本</a:t>
              </a:r>
              <a:endParaRPr lang="en-US" sz="9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F43BC0-04E4-493C-B4A3-B38D659F60D4}"/>
              </a:ext>
            </a:extLst>
          </p:cNvPr>
          <p:cNvGrpSpPr/>
          <p:nvPr/>
        </p:nvGrpSpPr>
        <p:grpSpPr>
          <a:xfrm>
            <a:off x="2514465" y="1725894"/>
            <a:ext cx="1530011" cy="1548838"/>
            <a:chOff x="2638037" y="1857172"/>
            <a:chExt cx="1530011" cy="154883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B2506EF-0A4F-4D63-9127-7227B7BF912D}"/>
                </a:ext>
              </a:extLst>
            </p:cNvPr>
            <p:cNvGrpSpPr/>
            <p:nvPr/>
          </p:nvGrpSpPr>
          <p:grpSpPr>
            <a:xfrm>
              <a:off x="2638037" y="1857172"/>
              <a:ext cx="1530011" cy="1548838"/>
              <a:chOff x="1623629" y="1480516"/>
              <a:chExt cx="1822023" cy="1844445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BF34AC6A-D7BE-4C8B-A40B-B8780054DE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5400000">
                <a:off x="1688844" y="2218433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FD543D78-D96E-4411-92CB-98F61C6D30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3000000">
                <a:off x="1864147" y="1736792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0CC80CA3-0BC6-4D2F-A3FF-1A573F7403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600000">
                <a:off x="2308029" y="148051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240CFF8D-4190-484E-8690-BE5ECD2D70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800000">
                <a:off x="2812794" y="1569520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D64A2BE0-3DD9-406D-A414-BE17E9A323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4200000">
                <a:off x="3142255" y="1962157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21AFCE2D-4B2B-4E64-8C8D-DE69381CEC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6600000">
                <a:off x="3142255" y="247470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DA8DBFEA-122C-4D39-8EE4-2A1C3ED4CD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9000000">
                <a:off x="2812794" y="286734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82ADB27D-37D1-480A-988A-D24C5ED789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1400000">
                <a:off x="2308029" y="295634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ED8AACA7-5863-43DA-9F20-47148F8D8F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3800000">
                <a:off x="1864147" y="2700074"/>
                <a:ext cx="238181" cy="368612"/>
              </a:xfrm>
              <a:prstGeom prst="rect">
                <a:avLst/>
              </a:prstGeom>
            </p:spPr>
          </p:pic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5B5551B-576B-4487-AAD2-DD9A17E7B049}"/>
                </a:ext>
              </a:extLst>
            </p:cNvPr>
            <p:cNvSpPr/>
            <p:nvPr/>
          </p:nvSpPr>
          <p:spPr>
            <a:xfrm>
              <a:off x="3012599" y="2416388"/>
              <a:ext cx="818783" cy="445784"/>
            </a:xfrm>
            <a:custGeom>
              <a:avLst/>
              <a:gdLst>
                <a:gd name="connsiteX0" fmla="*/ 0 w 2104904"/>
                <a:gd name="connsiteY0" fmla="*/ 0 h 693661"/>
                <a:gd name="connsiteX1" fmla="*/ 2104904 w 2104904"/>
                <a:gd name="connsiteY1" fmla="*/ 0 h 693661"/>
                <a:gd name="connsiteX2" fmla="*/ 2104904 w 2104904"/>
                <a:gd name="connsiteY2" fmla="*/ 693661 h 693661"/>
                <a:gd name="connsiteX3" fmla="*/ 0 w 2104904"/>
                <a:gd name="connsiteY3" fmla="*/ 693661 h 693661"/>
                <a:gd name="connsiteX4" fmla="*/ 0 w 2104904"/>
                <a:gd name="connsiteY4" fmla="*/ 0 h 69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904" h="693661">
                  <a:moveTo>
                    <a:pt x="0" y="0"/>
                  </a:moveTo>
                  <a:lnTo>
                    <a:pt x="2104904" y="0"/>
                  </a:lnTo>
                  <a:lnTo>
                    <a:pt x="2104904" y="693661"/>
                  </a:lnTo>
                  <a:lnTo>
                    <a:pt x="0" y="6936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点击此处</a:t>
              </a:r>
              <a:endParaRPr lang="en-US" altLang="zh-CN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添加文本</a:t>
              </a:r>
              <a:endPara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AF038DE3-448E-44ED-9EB9-7F86B67F2A15}"/>
              </a:ext>
            </a:extLst>
          </p:cNvPr>
          <p:cNvGrpSpPr/>
          <p:nvPr/>
        </p:nvGrpSpPr>
        <p:grpSpPr>
          <a:xfrm>
            <a:off x="1606171" y="2536332"/>
            <a:ext cx="1325081" cy="1341386"/>
            <a:chOff x="1603666" y="2801406"/>
            <a:chExt cx="1325081" cy="134138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419EBF23-26FE-4262-A90E-A626013D27DD}"/>
                </a:ext>
              </a:extLst>
            </p:cNvPr>
            <p:cNvGrpSpPr/>
            <p:nvPr/>
          </p:nvGrpSpPr>
          <p:grpSpPr>
            <a:xfrm>
              <a:off x="1603666" y="2801406"/>
              <a:ext cx="1325081" cy="1341386"/>
              <a:chOff x="1623629" y="1480516"/>
              <a:chExt cx="1822023" cy="1844445"/>
            </a:xfrm>
          </p:grpSpPr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6880E88-E7B4-4AD1-8692-BE8146C1D9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5400000">
                <a:off x="1688844" y="2218433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519F0612-DE7A-4458-A8AC-1A49E3D5DB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3000000">
                <a:off x="1864147" y="1736792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1D8CCFCD-533D-40AE-97D2-86BE9E303A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-600000">
                <a:off x="2308029" y="148051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002379DE-ECBC-4172-B857-502D8BA861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800000">
                <a:off x="2812794" y="1569520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5EB16DA6-0289-43E4-9924-BDFCCF739C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4200000">
                <a:off x="3142255" y="1962157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117869F6-D044-4D7A-AEA5-3EC71CDAFD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6600000">
                <a:off x="3142255" y="247470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9450D3DF-BD88-4A24-B2AF-DEF4E8BAF6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9000000">
                <a:off x="2812794" y="2867346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6AD4C3DA-A6F9-4B5E-A6EF-BF4EDACBB1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1400000">
                <a:off x="2308029" y="2956349"/>
                <a:ext cx="238181" cy="368612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D35904E2-C668-4029-92F5-4C31CA6017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59" t="38118" r="65533" b="49416"/>
              <a:stretch/>
            </p:blipFill>
            <p:spPr>
              <a:xfrm rot="13800000">
                <a:off x="1864147" y="2700074"/>
                <a:ext cx="238181" cy="368612"/>
              </a:xfrm>
              <a:prstGeom prst="rect">
                <a:avLst/>
              </a:prstGeom>
            </p:spPr>
          </p:pic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64FBA41-84CC-43CD-AD58-C5E107CE2729}"/>
                </a:ext>
              </a:extLst>
            </p:cNvPr>
            <p:cNvSpPr/>
            <p:nvPr/>
          </p:nvSpPr>
          <p:spPr>
            <a:xfrm>
              <a:off x="1878348" y="3244045"/>
              <a:ext cx="818783" cy="445784"/>
            </a:xfrm>
            <a:custGeom>
              <a:avLst/>
              <a:gdLst>
                <a:gd name="connsiteX0" fmla="*/ 0 w 2104904"/>
                <a:gd name="connsiteY0" fmla="*/ 0 h 693661"/>
                <a:gd name="connsiteX1" fmla="*/ 2104904 w 2104904"/>
                <a:gd name="connsiteY1" fmla="*/ 0 h 693661"/>
                <a:gd name="connsiteX2" fmla="*/ 2104904 w 2104904"/>
                <a:gd name="connsiteY2" fmla="*/ 693661 h 693661"/>
                <a:gd name="connsiteX3" fmla="*/ 0 w 2104904"/>
                <a:gd name="connsiteY3" fmla="*/ 693661 h 693661"/>
                <a:gd name="connsiteX4" fmla="*/ 0 w 2104904"/>
                <a:gd name="connsiteY4" fmla="*/ 0 h 69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904" h="693661">
                  <a:moveTo>
                    <a:pt x="0" y="0"/>
                  </a:moveTo>
                  <a:lnTo>
                    <a:pt x="2104904" y="0"/>
                  </a:lnTo>
                  <a:lnTo>
                    <a:pt x="2104904" y="693661"/>
                  </a:lnTo>
                  <a:lnTo>
                    <a:pt x="0" y="6936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05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点击此处</a:t>
              </a:r>
              <a:endParaRPr lang="en-US" altLang="zh-CN" sz="105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05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添加文本</a:t>
              </a:r>
              <a:endParaRPr lang="en-US" sz="105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3A86348-53E3-4EA3-855F-E0D51C91B0DC}"/>
              </a:ext>
            </a:extLst>
          </p:cNvPr>
          <p:cNvSpPr/>
          <p:nvPr/>
        </p:nvSpPr>
        <p:spPr>
          <a:xfrm>
            <a:off x="4725211" y="1740710"/>
            <a:ext cx="24852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F449FC32-95DD-4DE7-B8C5-4C2C82BF8615}"/>
              </a:ext>
            </a:extLst>
          </p:cNvPr>
          <p:cNvSpPr/>
          <p:nvPr/>
        </p:nvSpPr>
        <p:spPr>
          <a:xfrm>
            <a:off x="4725211" y="2524926"/>
            <a:ext cx="24852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4DF4040-6A84-4BFE-B52B-5D77BA955350}"/>
              </a:ext>
            </a:extLst>
          </p:cNvPr>
          <p:cNvSpPr/>
          <p:nvPr/>
        </p:nvSpPr>
        <p:spPr>
          <a:xfrm>
            <a:off x="4725211" y="3299616"/>
            <a:ext cx="24852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1254E52A-6862-48B5-9927-9A9AB6EC973D}"/>
              </a:ext>
            </a:extLst>
          </p:cNvPr>
          <p:cNvCxnSpPr>
            <a:cxnSpLocks/>
          </p:cNvCxnSpPr>
          <p:nvPr/>
        </p:nvCxnSpPr>
        <p:spPr>
          <a:xfrm>
            <a:off x="4419600" y="1790555"/>
            <a:ext cx="0" cy="204778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034C463F-8E7E-4B99-B563-99C9D9C3C6CA}"/>
              </a:ext>
            </a:extLst>
          </p:cNvPr>
          <p:cNvCxnSpPr>
            <a:cxnSpLocks/>
          </p:cNvCxnSpPr>
          <p:nvPr/>
        </p:nvCxnSpPr>
        <p:spPr>
          <a:xfrm>
            <a:off x="4180063" y="2007390"/>
            <a:ext cx="47907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51778417-CB4D-4742-A3BD-BAB186E1E4DA}"/>
              </a:ext>
            </a:extLst>
          </p:cNvPr>
          <p:cNvCxnSpPr>
            <a:cxnSpLocks/>
          </p:cNvCxnSpPr>
          <p:nvPr/>
        </p:nvCxnSpPr>
        <p:spPr>
          <a:xfrm>
            <a:off x="4180063" y="2805783"/>
            <a:ext cx="47907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3E2FF08E-7FFB-47AE-A31A-68DF2069F00E}"/>
              </a:ext>
            </a:extLst>
          </p:cNvPr>
          <p:cNvCxnSpPr>
            <a:cxnSpLocks/>
          </p:cNvCxnSpPr>
          <p:nvPr/>
        </p:nvCxnSpPr>
        <p:spPr>
          <a:xfrm>
            <a:off x="4180063" y="3604175"/>
            <a:ext cx="47907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7F7F1F5-B8EC-49E6-A542-4892EA89DE4F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5133DE8-5E6E-4DE3-B838-A32CA95825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510FE9BF-DC17-4C56-A65E-8A2C5892D4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5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5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811ACBC-4879-493D-AEA7-6CC4C436C998}"/>
              </a:ext>
            </a:extLst>
          </p:cNvPr>
          <p:cNvSpPr/>
          <p:nvPr/>
        </p:nvSpPr>
        <p:spPr>
          <a:xfrm>
            <a:off x="1514734" y="1479664"/>
            <a:ext cx="2412734" cy="2412734"/>
          </a:xfrm>
          <a:prstGeom prst="ellipse">
            <a:avLst/>
          </a:prstGeom>
          <a:solidFill>
            <a:schemeClr val="accent3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1898579B-98C7-41DA-9024-4698864B50E9}"/>
              </a:ext>
            </a:extLst>
          </p:cNvPr>
          <p:cNvSpPr/>
          <p:nvPr/>
        </p:nvSpPr>
        <p:spPr>
          <a:xfrm>
            <a:off x="1632866" y="1597796"/>
            <a:ext cx="2176471" cy="2176471"/>
          </a:xfrm>
          <a:prstGeom prst="ellipse">
            <a:avLst/>
          </a:prstGeom>
          <a:solidFill>
            <a:schemeClr val="accent3">
              <a:lumMod val="40000"/>
              <a:lumOff val="6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1C2F2F2-3924-43F7-A04E-6FA185087D07}"/>
              </a:ext>
            </a:extLst>
          </p:cNvPr>
          <p:cNvSpPr/>
          <p:nvPr/>
        </p:nvSpPr>
        <p:spPr>
          <a:xfrm>
            <a:off x="3927468" y="195661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7868D2-57FA-41B1-9B4A-87E8AE18E39D}"/>
              </a:ext>
            </a:extLst>
          </p:cNvPr>
          <p:cNvSpPr/>
          <p:nvPr/>
        </p:nvSpPr>
        <p:spPr>
          <a:xfrm>
            <a:off x="5217032" y="195661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DA9D24B-E8C6-4B44-A1B7-B1592D903E97}"/>
              </a:ext>
            </a:extLst>
          </p:cNvPr>
          <p:cNvSpPr/>
          <p:nvPr/>
        </p:nvSpPr>
        <p:spPr>
          <a:xfrm>
            <a:off x="6506597" y="1956615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2B6348F-CD02-40A0-8D7F-F1FEDEA7B4D9}"/>
              </a:ext>
            </a:extLst>
          </p:cNvPr>
          <p:cNvCxnSpPr/>
          <p:nvPr/>
        </p:nvCxnSpPr>
        <p:spPr>
          <a:xfrm>
            <a:off x="5097102" y="1956615"/>
            <a:ext cx="0" cy="13479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F8AF8C9-C675-480F-A7DC-E9BEBF54CC60}"/>
              </a:ext>
            </a:extLst>
          </p:cNvPr>
          <p:cNvCxnSpPr/>
          <p:nvPr/>
        </p:nvCxnSpPr>
        <p:spPr>
          <a:xfrm>
            <a:off x="6387156" y="1956615"/>
            <a:ext cx="0" cy="13479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椭圆 1">
            <a:extLst>
              <a:ext uri="{FF2B5EF4-FFF2-40B4-BE49-F238E27FC236}">
                <a16:creationId xmlns:a16="http://schemas.microsoft.com/office/drawing/2014/main" xmlns="" id="{ABBECC29-D7EA-4F93-B7BA-A7555622BB7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1355" y="1726285"/>
            <a:ext cx="1919492" cy="191949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BB796AA-274A-4575-9940-70440B9BBCD0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E73B93D-6258-4AF4-839A-808B04F3D4D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FE71748-8FDA-4DD7-AB77-FCCFE20B69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17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4" grpId="0"/>
      <p:bldP spid="5" grpId="0"/>
      <p:bldP spid="6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82FB225-B067-45A8-AD5F-B053C696D174}"/>
              </a:ext>
            </a:extLst>
          </p:cNvPr>
          <p:cNvSpPr/>
          <p:nvPr/>
        </p:nvSpPr>
        <p:spPr>
          <a:xfrm>
            <a:off x="3365632" y="1384958"/>
            <a:ext cx="2412734" cy="2412734"/>
          </a:xfrm>
          <a:prstGeom prst="ellipse">
            <a:avLst/>
          </a:prstGeom>
          <a:solidFill>
            <a:schemeClr val="accent3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A610-B26E-4A4D-B0A8-8BB1EFD0D594}"/>
              </a:ext>
            </a:extLst>
          </p:cNvPr>
          <p:cNvSpPr/>
          <p:nvPr/>
        </p:nvSpPr>
        <p:spPr>
          <a:xfrm>
            <a:off x="3483764" y="1503090"/>
            <a:ext cx="2176471" cy="2176471"/>
          </a:xfrm>
          <a:prstGeom prst="ellipse">
            <a:avLst/>
          </a:prstGeom>
          <a:solidFill>
            <a:schemeClr val="accent3">
              <a:lumMod val="40000"/>
              <a:lumOff val="6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AB749444-0B8F-432C-9ED5-E28608C01CDD}"/>
              </a:ext>
            </a:extLst>
          </p:cNvPr>
          <p:cNvSpPr/>
          <p:nvPr/>
        </p:nvSpPr>
        <p:spPr>
          <a:xfrm>
            <a:off x="2000816" y="1714397"/>
            <a:ext cx="2553077" cy="1860389"/>
          </a:xfrm>
          <a:custGeom>
            <a:avLst/>
            <a:gdLst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77362 w 2100403"/>
              <a:gd name="connsiteY1" fmla="*/ 887241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77362 w 2100403"/>
              <a:gd name="connsiteY1" fmla="*/ 887241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04935 w 2100403"/>
              <a:gd name="connsiteY1" fmla="*/ 923455 h 1846907"/>
              <a:gd name="connsiteX2" fmla="*/ 2100403 w 2100403"/>
              <a:gd name="connsiteY2" fmla="*/ 1846907 h 1846907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941560 w 2073243"/>
              <a:gd name="connsiteY1" fmla="*/ 751440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941560 w 2073243"/>
              <a:gd name="connsiteY1" fmla="*/ 751440 h 1928388"/>
              <a:gd name="connsiteX2" fmla="*/ 2073243 w 2073243"/>
              <a:gd name="connsiteY2" fmla="*/ 1928388 h 1928388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553077"/>
              <a:gd name="connsiteY0" fmla="*/ 0 h 1855960"/>
              <a:gd name="connsiteX1" fmla="*/ 1421394 w 2553077"/>
              <a:gd name="connsiteY1" fmla="*/ 706173 h 1855960"/>
              <a:gd name="connsiteX2" fmla="*/ 2553077 w 2553077"/>
              <a:gd name="connsiteY2" fmla="*/ 1855960 h 1855960"/>
              <a:gd name="connsiteX0" fmla="*/ 0 w 2553077"/>
              <a:gd name="connsiteY0" fmla="*/ 3218 h 1859178"/>
              <a:gd name="connsiteX1" fmla="*/ 1421394 w 2553077"/>
              <a:gd name="connsiteY1" fmla="*/ 709391 h 1859178"/>
              <a:gd name="connsiteX2" fmla="*/ 2553077 w 2553077"/>
              <a:gd name="connsiteY2" fmla="*/ 1859178 h 1859178"/>
              <a:gd name="connsiteX0" fmla="*/ 0 w 2553077"/>
              <a:gd name="connsiteY0" fmla="*/ 4429 h 1860389"/>
              <a:gd name="connsiteX1" fmla="*/ 1421394 w 2553077"/>
              <a:gd name="connsiteY1" fmla="*/ 710602 h 1860389"/>
              <a:gd name="connsiteX2" fmla="*/ 2553077 w 2553077"/>
              <a:gd name="connsiteY2" fmla="*/ 1860389 h 186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3077" h="1860389">
                <a:moveTo>
                  <a:pt x="0" y="4429"/>
                </a:moveTo>
                <a:cubicBezTo>
                  <a:pt x="1364056" y="-40839"/>
                  <a:pt x="1303698" y="265474"/>
                  <a:pt x="1421394" y="710602"/>
                </a:cubicBezTo>
                <a:cubicBezTo>
                  <a:pt x="1539090" y="1155730"/>
                  <a:pt x="1804657" y="1806068"/>
                  <a:pt x="2553077" y="1860389"/>
                </a:cubicBezTo>
              </a:path>
            </a:pathLst>
          </a:custGeom>
          <a:noFill/>
          <a:ln w="9525">
            <a:solidFill>
              <a:srgbClr val="45BA6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64D3CC85-8F85-44F1-92EE-36814E7B6B8E}"/>
              </a:ext>
            </a:extLst>
          </p:cNvPr>
          <p:cNvSpPr/>
          <p:nvPr/>
        </p:nvSpPr>
        <p:spPr>
          <a:xfrm flipH="1" flipV="1">
            <a:off x="4590107" y="1603175"/>
            <a:ext cx="2553077" cy="1860389"/>
          </a:xfrm>
          <a:custGeom>
            <a:avLst/>
            <a:gdLst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923453 w 2100403"/>
              <a:gd name="connsiteY1" fmla="*/ 905347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77362 w 2100403"/>
              <a:gd name="connsiteY1" fmla="*/ 887241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77362 w 2100403"/>
              <a:gd name="connsiteY1" fmla="*/ 887241 h 1846907"/>
              <a:gd name="connsiteX2" fmla="*/ 2100403 w 2100403"/>
              <a:gd name="connsiteY2" fmla="*/ 1846907 h 1846907"/>
              <a:gd name="connsiteX0" fmla="*/ 0 w 2100403"/>
              <a:gd name="connsiteY0" fmla="*/ 0 h 1846907"/>
              <a:gd name="connsiteX1" fmla="*/ 1004935 w 2100403"/>
              <a:gd name="connsiteY1" fmla="*/ 923455 h 1846907"/>
              <a:gd name="connsiteX2" fmla="*/ 2100403 w 2100403"/>
              <a:gd name="connsiteY2" fmla="*/ 1846907 h 1846907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1004935 w 2073243"/>
              <a:gd name="connsiteY1" fmla="*/ 923455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941560 w 2073243"/>
              <a:gd name="connsiteY1" fmla="*/ 751440 h 1928388"/>
              <a:gd name="connsiteX2" fmla="*/ 2073243 w 2073243"/>
              <a:gd name="connsiteY2" fmla="*/ 1928388 h 1928388"/>
              <a:gd name="connsiteX0" fmla="*/ 0 w 2073243"/>
              <a:gd name="connsiteY0" fmla="*/ 0 h 1928388"/>
              <a:gd name="connsiteX1" fmla="*/ 941560 w 2073243"/>
              <a:gd name="connsiteY1" fmla="*/ 751440 h 1928388"/>
              <a:gd name="connsiteX2" fmla="*/ 2073243 w 2073243"/>
              <a:gd name="connsiteY2" fmla="*/ 1928388 h 1928388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073243"/>
              <a:gd name="connsiteY0" fmla="*/ 0 h 1901227"/>
              <a:gd name="connsiteX1" fmla="*/ 941560 w 2073243"/>
              <a:gd name="connsiteY1" fmla="*/ 751440 h 1901227"/>
              <a:gd name="connsiteX2" fmla="*/ 2073243 w 2073243"/>
              <a:gd name="connsiteY2" fmla="*/ 1901227 h 1901227"/>
              <a:gd name="connsiteX0" fmla="*/ 0 w 2553077"/>
              <a:gd name="connsiteY0" fmla="*/ 0 h 1855960"/>
              <a:gd name="connsiteX1" fmla="*/ 1421394 w 2553077"/>
              <a:gd name="connsiteY1" fmla="*/ 706173 h 1855960"/>
              <a:gd name="connsiteX2" fmla="*/ 2553077 w 2553077"/>
              <a:gd name="connsiteY2" fmla="*/ 1855960 h 1855960"/>
              <a:gd name="connsiteX0" fmla="*/ 0 w 2553077"/>
              <a:gd name="connsiteY0" fmla="*/ 3218 h 1859178"/>
              <a:gd name="connsiteX1" fmla="*/ 1421394 w 2553077"/>
              <a:gd name="connsiteY1" fmla="*/ 709391 h 1859178"/>
              <a:gd name="connsiteX2" fmla="*/ 2553077 w 2553077"/>
              <a:gd name="connsiteY2" fmla="*/ 1859178 h 1859178"/>
              <a:gd name="connsiteX0" fmla="*/ 0 w 2553077"/>
              <a:gd name="connsiteY0" fmla="*/ 4429 h 1860389"/>
              <a:gd name="connsiteX1" fmla="*/ 1421394 w 2553077"/>
              <a:gd name="connsiteY1" fmla="*/ 710602 h 1860389"/>
              <a:gd name="connsiteX2" fmla="*/ 2553077 w 2553077"/>
              <a:gd name="connsiteY2" fmla="*/ 1860389 h 186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3077" h="1860389">
                <a:moveTo>
                  <a:pt x="0" y="4429"/>
                </a:moveTo>
                <a:cubicBezTo>
                  <a:pt x="1364056" y="-40839"/>
                  <a:pt x="1303698" y="265474"/>
                  <a:pt x="1421394" y="710602"/>
                </a:cubicBezTo>
                <a:cubicBezTo>
                  <a:pt x="1539090" y="1155730"/>
                  <a:pt x="1804657" y="1806068"/>
                  <a:pt x="2553077" y="1860389"/>
                </a:cubicBezTo>
              </a:path>
            </a:pathLst>
          </a:custGeom>
          <a:noFill/>
          <a:ln w="9525">
            <a:solidFill>
              <a:srgbClr val="45BA6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椭圆 1">
            <a:extLst>
              <a:ext uri="{FF2B5EF4-FFF2-40B4-BE49-F238E27FC236}">
                <a16:creationId xmlns:a16="http://schemas.microsoft.com/office/drawing/2014/main" xmlns="" id="{C35B0D11-C50A-4C36-952E-8262213D615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76040" y="1593257"/>
            <a:ext cx="1991920" cy="199192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BDC5BE-2F89-4FC7-89F4-282247474307}"/>
              </a:ext>
            </a:extLst>
          </p:cNvPr>
          <p:cNvSpPr/>
          <p:nvPr/>
        </p:nvSpPr>
        <p:spPr>
          <a:xfrm>
            <a:off x="1926652" y="1849442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97EB4A6-D036-4D59-8E51-A4F3BC90227C}"/>
              </a:ext>
            </a:extLst>
          </p:cNvPr>
          <p:cNvSpPr/>
          <p:nvPr/>
        </p:nvSpPr>
        <p:spPr>
          <a:xfrm>
            <a:off x="6028029" y="1849442"/>
            <a:ext cx="1107996" cy="14795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000" dirty="0">
              <a:solidFill>
                <a:srgbClr val="000000">
                  <a:lumMod val="65000"/>
                  <a:lumOff val="3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85D8487-8304-4C21-A531-DFED455A63C0}"/>
              </a:ext>
            </a:extLst>
          </p:cNvPr>
          <p:cNvSpPr txBox="1"/>
          <p:nvPr/>
        </p:nvSpPr>
        <p:spPr>
          <a:xfrm>
            <a:off x="2774950" y="309904"/>
            <a:ext cx="359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61E3171-BA6E-48A2-B783-78E00B7ED5B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2681655" y="241628"/>
            <a:ext cx="342218" cy="5296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F5B2FE4-23EC-43FD-9391-0091E2D77A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134955" flipH="1">
            <a:off x="6120128" y="241628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2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  <p:bldP spid="8" grpId="0" animBg="1"/>
      <p:bldP spid="4" grpId="0" animBg="1"/>
      <p:bldP spid="5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5317117-2AD0-41E5-956B-DC867A426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5F3100C-D4A1-4CD0-9B86-03639319C0F4}"/>
              </a:ext>
            </a:extLst>
          </p:cNvPr>
          <p:cNvGrpSpPr/>
          <p:nvPr/>
        </p:nvGrpSpPr>
        <p:grpSpPr>
          <a:xfrm>
            <a:off x="2531237" y="753805"/>
            <a:ext cx="4138737" cy="2400300"/>
            <a:chOff x="2531237" y="753805"/>
            <a:chExt cx="4138737" cy="24003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445696D-C244-4597-ABFD-4D724758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H="1" flipV="1">
              <a:off x="5657086" y="879420"/>
              <a:ext cx="1012888" cy="175202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0EC699B-D93B-41B5-92FB-7886DAD7C7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5" t="15822" r="14816"/>
            <a:stretch/>
          </p:blipFill>
          <p:spPr>
            <a:xfrm flipV="1">
              <a:off x="2531237" y="948000"/>
              <a:ext cx="1012888" cy="175202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B7A7E1B-4573-4848-84AA-A4C2E95A4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r="15140" b="9817"/>
            <a:stretch/>
          </p:blipFill>
          <p:spPr>
            <a:xfrm>
              <a:off x="2892779" y="753805"/>
              <a:ext cx="3358442" cy="24003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543756F-BC67-4625-8899-EB50538376C9}"/>
              </a:ext>
            </a:extLst>
          </p:cNvPr>
          <p:cNvGrpSpPr/>
          <p:nvPr/>
        </p:nvGrpSpPr>
        <p:grpSpPr>
          <a:xfrm>
            <a:off x="-282806" y="3672114"/>
            <a:ext cx="4580264" cy="1471386"/>
            <a:chOff x="-282806" y="3672114"/>
            <a:chExt cx="4580264" cy="147138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C9AFD97-9AD6-4820-BDD7-2135452CD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3D8FF0A-619E-474D-A222-0CA5121E2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4AEFF62-AB44-42A6-A3E8-A9D79E4A4873}"/>
              </a:ext>
            </a:extLst>
          </p:cNvPr>
          <p:cNvGrpSpPr/>
          <p:nvPr/>
        </p:nvGrpSpPr>
        <p:grpSpPr>
          <a:xfrm flipH="1">
            <a:off x="4846542" y="3672114"/>
            <a:ext cx="4580264" cy="1471386"/>
            <a:chOff x="-282806" y="3672114"/>
            <a:chExt cx="4580264" cy="14713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D4E9119-D6C5-4810-8745-4611C2EDF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16" t="31753" b="18491"/>
            <a:stretch/>
          </p:blipFill>
          <p:spPr>
            <a:xfrm flipH="1">
              <a:off x="1480779" y="4196665"/>
              <a:ext cx="2816679" cy="94683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A7952D7-1CA8-4ABD-B3B3-DFD70E6237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8" t="19482" r="19320" b="5217"/>
            <a:stretch/>
          </p:blipFill>
          <p:spPr>
            <a:xfrm rot="5400000">
              <a:off x="123306" y="3266002"/>
              <a:ext cx="1471386" cy="2283610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5EE4564-1213-4105-B7DD-8B3F2C403549}"/>
              </a:ext>
            </a:extLst>
          </p:cNvPr>
          <p:cNvSpPr txBox="1"/>
          <p:nvPr/>
        </p:nvSpPr>
        <p:spPr>
          <a:xfrm>
            <a:off x="3940175" y="1036504"/>
            <a:ext cx="126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02</a:t>
            </a:r>
            <a:endParaRPr lang="zh-CN" altLang="en-US" sz="5400" dirty="0">
              <a:solidFill>
                <a:srgbClr val="3DA768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642C8E-4D0F-4704-9DC0-38561EFA2A69}"/>
              </a:ext>
            </a:extLst>
          </p:cNvPr>
          <p:cNvSpPr txBox="1"/>
          <p:nvPr/>
        </p:nvSpPr>
        <p:spPr>
          <a:xfrm>
            <a:off x="3133485" y="1805960"/>
            <a:ext cx="2916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DA768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49029E2-CD08-49CB-A460-9EF7CE64C7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578057" y="285176"/>
            <a:ext cx="342218" cy="52962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631725D-680B-44C2-B8AA-B515F6B589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381032" y="689116"/>
            <a:ext cx="209640" cy="3244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FDDF42E-4DD8-46B9-97CE-2FF12FE9C2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7465045">
            <a:off x="1479740" y="1705003"/>
            <a:ext cx="246600" cy="38164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2B7502-722F-4EFE-9CBD-410D6D65C8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8537773" y="71829"/>
            <a:ext cx="296997" cy="45963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7F803BD-4DD1-4F1F-BCA6-9829A731EF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685362" y="1176154"/>
            <a:ext cx="238181" cy="36861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D28CB1C-3948-4189-A9F9-2A52EAC7C4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7022397" y="3050161"/>
            <a:ext cx="147039" cy="2275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A489750-6DFE-4FDF-A8E1-4F14FA56795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769400" y="751988"/>
            <a:ext cx="238181" cy="36861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666A3BB-6B26-48D6-AA43-2C9B65F973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482674">
            <a:off x="6170785" y="992889"/>
            <a:ext cx="138295" cy="21402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071541F-5B25-49E5-9012-3006EC8E83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8343159">
            <a:off x="1087965" y="3355739"/>
            <a:ext cx="147039" cy="22755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3024D75-9B26-49A6-B150-0709B7076C8D}"/>
              </a:ext>
            </a:extLst>
          </p:cNvPr>
          <p:cNvSpPr txBox="1"/>
          <p:nvPr/>
        </p:nvSpPr>
        <p:spPr>
          <a:xfrm>
            <a:off x="3375779" y="2207904"/>
            <a:ext cx="23924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此处可适当添加简单的标题描述（</a:t>
            </a:r>
            <a:r>
              <a:rPr lang="en-US" altLang="zh-CN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Here can be appropriate to add the title of the simple description </a:t>
            </a:r>
            <a:r>
              <a:rPr lang="zh-CN" altLang="en-US" sz="900" dirty="0">
                <a:solidFill>
                  <a:srgbClr val="3DA76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7BA9D9F-BE80-4727-A8AB-9D96D30C67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3767294" y="1424770"/>
            <a:ext cx="342218" cy="5296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B0ACBD-4B52-40D3-964A-1D4696AEE9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 t="38118" r="65533" b="49416"/>
          <a:stretch/>
        </p:blipFill>
        <p:spPr>
          <a:xfrm rot="14760774">
            <a:off x="4862616" y="1424770"/>
            <a:ext cx="342218" cy="5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7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中国风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2228</Words>
  <Application>Microsoft Office PowerPoint</Application>
  <PresentationFormat>全屏显示(16:9)</PresentationFormat>
  <Paragraphs>173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Meiryo</vt:lpstr>
      <vt:lpstr>Source Sans Pro Black</vt:lpstr>
      <vt:lpstr>等线</vt:lpstr>
      <vt:lpstr>等线 Light</vt:lpstr>
      <vt:lpstr>方正启笛繁体</vt:lpstr>
      <vt:lpstr>华文楷体</vt:lpstr>
      <vt:lpstr>宋体</vt:lpstr>
      <vt:lpstr>微软雅黑</vt:lpstr>
      <vt:lpstr>造字工房悦黑演示版常规体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512</cp:revision>
  <dcterms:created xsi:type="dcterms:W3CDTF">2017-07-25T02:34:52Z</dcterms:created>
  <dcterms:modified xsi:type="dcterms:W3CDTF">2018-07-17T02:57:12Z</dcterms:modified>
</cp:coreProperties>
</file>