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handoutMasterIdLst>
    <p:handoutMasterId r:id="rId28"/>
  </p:handoutMasterIdLst>
  <p:sldIdLst>
    <p:sldId id="256" r:id="rId3"/>
    <p:sldId id="257" r:id="rId4"/>
    <p:sldId id="259" r:id="rId5"/>
    <p:sldId id="264" r:id="rId6"/>
    <p:sldId id="265" r:id="rId7"/>
    <p:sldId id="266" r:id="rId8"/>
    <p:sldId id="267" r:id="rId9"/>
    <p:sldId id="260" r:id="rId10"/>
    <p:sldId id="269" r:id="rId11"/>
    <p:sldId id="270" r:id="rId12"/>
    <p:sldId id="271" r:id="rId13"/>
    <p:sldId id="272" r:id="rId14"/>
    <p:sldId id="261" r:id="rId15"/>
    <p:sldId id="274" r:id="rId16"/>
    <p:sldId id="275" r:id="rId17"/>
    <p:sldId id="276" r:id="rId18"/>
    <p:sldId id="277" r:id="rId19"/>
    <p:sldId id="262" r:id="rId20"/>
    <p:sldId id="279" r:id="rId21"/>
    <p:sldId id="280" r:id="rId22"/>
    <p:sldId id="281" r:id="rId23"/>
    <p:sldId id="282" r:id="rId24"/>
    <p:sldId id="263" r:id="rId25"/>
    <p:sldId id="283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 showGuides="1">
      <p:cViewPr varScale="1">
        <p:scale>
          <a:sx n="85" d="100"/>
          <a:sy n="85" d="100"/>
        </p:scale>
        <p:origin x="37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cs typeface="+mn-ea"/>
              </a:defRPr>
            </a:lvl1pPr>
          </a:lstStyle>
          <a:p>
            <a:pPr>
              <a:defRPr/>
            </a:pPr>
            <a:fld id="{0F9B84EA-7D68-4D60-9CB1-D50884785D1C}" type="datetimeFigureOut">
              <a:rPr lang="zh-CN" altLang="en-US">
                <a:ea typeface="微软雅黑" panose="020B0503020204020204" pitchFamily="34" charset="-122"/>
              </a:rPr>
              <a:pPr>
                <a:defRPr/>
              </a:pPr>
              <a:t>2017/3/9</a:t>
            </a:fld>
            <a:endParaRPr lang="zh-CN" altLang="en-US" dirty="0"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1B7484-4F69-4015-8A82-1A57721BF31B}" type="slidenum">
              <a:rPr lang="zh-CN" altLang="en-US">
                <a:ea typeface="微软雅黑" panose="020B0503020204020204" pitchFamily="34" charset="-122"/>
              </a:rPr>
              <a:pPr/>
              <a:t>‹#›</a:t>
            </a:fld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2757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B75C3EE-919A-4667-93D9-F3DA4196899E}" type="datetime1">
              <a:rPr lang="zh-CN" altLang="en-US" smtClean="0"/>
              <a:pPr>
                <a:defRPr/>
              </a:pPr>
              <a:t>2017/3/9</a:t>
            </a:fld>
            <a:endParaRPr lang="zh-CN" altLang="en-US" sz="1200" dirty="0"/>
          </a:p>
        </p:txBody>
      </p:sp>
      <p:sp>
        <p:nvSpPr>
          <p:cNvPr id="276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  <a:defRPr/>
            </a:pPr>
            <a:r>
              <a:rPr lang="zh-CN" altLang="zh-CN" dirty="0" smtClean="0">
                <a:ea typeface="微软雅黑" panose="020B0503020204020204" pitchFamily="34" charset="-122"/>
              </a:rPr>
              <a:t>单击此处编辑母版文本样式</a:t>
            </a:r>
          </a:p>
          <a:p>
            <a:pPr>
              <a:buFontTx/>
              <a:buNone/>
              <a:defRPr/>
            </a:pPr>
            <a:r>
              <a:rPr lang="zh-CN" altLang="zh-CN" dirty="0" smtClean="0">
                <a:ea typeface="微软雅黑" panose="020B0503020204020204" pitchFamily="34" charset="-122"/>
              </a:rPr>
              <a:t>第二级</a:t>
            </a:r>
          </a:p>
          <a:p>
            <a:pPr>
              <a:buFontTx/>
              <a:buNone/>
              <a:defRPr/>
            </a:pPr>
            <a:r>
              <a:rPr lang="zh-CN" altLang="zh-CN" dirty="0" smtClean="0">
                <a:ea typeface="微软雅黑" panose="020B0503020204020204" pitchFamily="34" charset="-122"/>
              </a:rPr>
              <a:t>第三级</a:t>
            </a:r>
          </a:p>
          <a:p>
            <a:pPr>
              <a:buFontTx/>
              <a:buNone/>
              <a:defRPr/>
            </a:pPr>
            <a:r>
              <a:rPr lang="zh-CN" altLang="zh-CN" dirty="0" smtClean="0">
                <a:ea typeface="微软雅黑" panose="020B0503020204020204" pitchFamily="34" charset="-122"/>
              </a:rPr>
              <a:t>第四级</a:t>
            </a:r>
          </a:p>
          <a:p>
            <a:pPr>
              <a:buFontTx/>
              <a:buNone/>
              <a:defRPr/>
            </a:pPr>
            <a:r>
              <a:rPr lang="zh-CN" altLang="zh-CN" dirty="0" smtClean="0">
                <a:ea typeface="微软雅黑" panose="020B0503020204020204" pitchFamily="34" charset="-122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ea typeface="微软雅黑" panose="020B0503020204020204" pitchFamily="34" charset="-122"/>
              </a:defRPr>
            </a:lvl1pPr>
          </a:lstStyle>
          <a:p>
            <a:fld id="{1279D806-6863-47FC-AC04-D5269C71716E}" type="slidenum">
              <a:rPr lang="zh-CN" altLang="en-US" smtClean="0"/>
              <a:pPr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30264021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36525" y="0"/>
            <a:ext cx="1063625" cy="5984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备注占位符 2"/>
          <p:cNvSpPr>
            <a:spLocks noGrp="1" noRot="1" noChangeAspect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2980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0037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B1C7F-E91B-42DD-A0AE-4D72AC9D3C3C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A35F94-DC70-4128-9AB6-32B89D5AC3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5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EC531-7DB8-48B9-B473-C7F034F93477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25775C-3D02-489B-B5C7-820148F853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639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C5257-F605-4FB6-9039-5A7E762BFEFA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475146-5185-45C7-A822-F44262BBCD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3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3850A-63B7-4C28-8A61-CC73F06F855A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808FAE-A349-42D0-979F-4CB4346D3F5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870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174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3643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734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084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002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2639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52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B810E-1E4B-402D-ADF9-5AFB5FE33359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73B3E-063E-4F51-9B77-46CB643447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0490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0111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234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1509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751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2CD64-7C86-46F4-A2A3-04E75BD077C3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7237E-8C9E-40FC-B589-A96E84AAA0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45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0C38B-0F94-4CA6-8C81-E4042A3A51BB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34A76C-D699-45A4-95E9-BF8F11E4787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709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A306F-A001-40E5-B96D-1C2080AFAD58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874BC8-A254-4AFE-9F95-147D351385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908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1808C-7AA6-4D9A-9CED-5643993DCBD7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15129-E8CE-4523-9E54-1BD5206794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15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1DD19-6981-44AF-A437-A40421C36F8D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B6829A-3E50-480B-9A1B-0195B10CF9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51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C4D78-85A5-468C-8B0F-B7E3F4D9928F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DAF0AD-9193-47CA-9B2C-12037D9941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282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3D5E0-36AB-40E6-BFD4-99E2C1150DDB}" type="datetime1">
              <a:rPr lang="zh-CN" altLang="en-US"/>
              <a:pPr>
                <a:defRPr/>
              </a:pPr>
              <a:t>2017/3/9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1CEEC0-3773-4E9F-9E79-A404895551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719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8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dirty="0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dirty="0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dirty="0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BD6E6AB-91E8-4538-B5A1-1B4661C8BF9D}" type="datetime1">
              <a:rPr lang="zh-CN" altLang="en-US" smtClean="0"/>
              <a:pPr>
                <a:defRPr/>
              </a:pPr>
              <a:t>2017/3/9</a:t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fld id="{F34ADCB4-FEB6-4AF7-83C0-0287D1F41BE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微软雅黑" panose="020B0503020204020204" pitchFamily="34" charset="-122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微软雅黑" panose="020B0503020204020204" pitchFamily="34" charset="-122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微软雅黑" panose="020B0503020204020204" pitchFamily="34" charset="-122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微软雅黑" panose="020B0503020204020204" pitchFamily="34" charset="-122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微软雅黑" panose="020B0503020204020204" pitchFamily="34" charset="-122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微软雅黑" panose="020B0503020204020204" pitchFamily="34" charset="-122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17808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188"/>
          <p:cNvGrpSpPr>
            <a:grpSpLocks/>
          </p:cNvGrpSpPr>
          <p:nvPr/>
        </p:nvGrpSpPr>
        <p:grpSpPr bwMode="auto">
          <a:xfrm>
            <a:off x="-107950" y="-53975"/>
            <a:ext cx="2219325" cy="6996113"/>
            <a:chOff x="0" y="0"/>
            <a:chExt cx="3236320" cy="10202415"/>
          </a:xfrm>
        </p:grpSpPr>
        <p:sp>
          <p:nvSpPr>
            <p:cNvPr id="2424" name="Freeform 39"/>
            <p:cNvSpPr>
              <a:spLocks noChangeArrowheads="1"/>
            </p:cNvSpPr>
            <p:nvPr/>
          </p:nvSpPr>
          <p:spPr bwMode="auto">
            <a:xfrm>
              <a:off x="145674" y="80055"/>
              <a:ext cx="3090646" cy="10009496"/>
            </a:xfrm>
            <a:custGeom>
              <a:avLst/>
              <a:gdLst>
                <a:gd name="T0" fmla="*/ 2147483647 w 996"/>
                <a:gd name="T1" fmla="*/ 0 h 3226"/>
                <a:gd name="T2" fmla="*/ 2147483647 w 996"/>
                <a:gd name="T3" fmla="*/ 2147483647 h 3226"/>
                <a:gd name="T4" fmla="*/ 2147483647 w 996"/>
                <a:gd name="T5" fmla="*/ 2147483647 h 3226"/>
                <a:gd name="T6" fmla="*/ 2147483647 w 996"/>
                <a:gd name="T7" fmla="*/ 2147483647 h 3226"/>
                <a:gd name="T8" fmla="*/ 0 w 996"/>
                <a:gd name="T9" fmla="*/ 2147483647 h 3226"/>
                <a:gd name="T10" fmla="*/ 0 w 996"/>
                <a:gd name="T11" fmla="*/ 0 h 3226"/>
                <a:gd name="T12" fmla="*/ 2147483647 w 996"/>
                <a:gd name="T13" fmla="*/ 0 h 32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96" h="3226">
                  <a:moveTo>
                    <a:pt x="996" y="0"/>
                  </a:moveTo>
                  <a:cubicBezTo>
                    <a:pt x="996" y="1230"/>
                    <a:pt x="242" y="1755"/>
                    <a:pt x="242" y="1755"/>
                  </a:cubicBezTo>
                  <a:cubicBezTo>
                    <a:pt x="242" y="1830"/>
                    <a:pt x="242" y="1830"/>
                    <a:pt x="242" y="1830"/>
                  </a:cubicBezTo>
                  <a:cubicBezTo>
                    <a:pt x="242" y="1830"/>
                    <a:pt x="679" y="2372"/>
                    <a:pt x="679" y="3226"/>
                  </a:cubicBezTo>
                  <a:cubicBezTo>
                    <a:pt x="471" y="3226"/>
                    <a:pt x="0" y="3226"/>
                    <a:pt x="0" y="32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833" y="0"/>
                    <a:pt x="996" y="0"/>
                  </a:cubicBezTo>
                  <a:close/>
                </a:path>
              </a:pathLst>
            </a:custGeom>
            <a:solidFill>
              <a:srgbClr val="A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25" name="Rectangle 40"/>
            <p:cNvSpPr>
              <a:spLocks noChangeArrowheads="1"/>
            </p:cNvSpPr>
            <p:nvPr/>
          </p:nvSpPr>
          <p:spPr bwMode="auto">
            <a:xfrm>
              <a:off x="0" y="5525105"/>
              <a:ext cx="923913" cy="254601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26" name="Freeform 41"/>
            <p:cNvSpPr>
              <a:spLocks noChangeArrowheads="1"/>
            </p:cNvSpPr>
            <p:nvPr/>
          </p:nvSpPr>
          <p:spPr bwMode="auto">
            <a:xfrm>
              <a:off x="741493" y="80055"/>
              <a:ext cx="2001374" cy="5078897"/>
            </a:xfrm>
            <a:custGeom>
              <a:avLst/>
              <a:gdLst>
                <a:gd name="T0" fmla="*/ 2147483647 w 645"/>
                <a:gd name="T1" fmla="*/ 0 h 1637"/>
                <a:gd name="T2" fmla="*/ 0 w 645"/>
                <a:gd name="T3" fmla="*/ 2147483647 h 1637"/>
                <a:gd name="T4" fmla="*/ 2147483647 w 645"/>
                <a:gd name="T5" fmla="*/ 0 h 1637"/>
                <a:gd name="T6" fmla="*/ 2147483647 w 645"/>
                <a:gd name="T7" fmla="*/ 0 h 16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5" h="1637">
                  <a:moveTo>
                    <a:pt x="645" y="0"/>
                  </a:moveTo>
                  <a:cubicBezTo>
                    <a:pt x="645" y="1068"/>
                    <a:pt x="0" y="1637"/>
                    <a:pt x="0" y="1637"/>
                  </a:cubicBezTo>
                  <a:cubicBezTo>
                    <a:pt x="0" y="1637"/>
                    <a:pt x="414" y="907"/>
                    <a:pt x="414" y="0"/>
                  </a:cubicBezTo>
                  <a:cubicBezTo>
                    <a:pt x="573" y="0"/>
                    <a:pt x="378" y="0"/>
                    <a:pt x="645" y="0"/>
                  </a:cubicBez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27" name="Freeform 42"/>
            <p:cNvSpPr>
              <a:spLocks noChangeArrowheads="1"/>
            </p:cNvSpPr>
            <p:nvPr/>
          </p:nvSpPr>
          <p:spPr bwMode="auto">
            <a:xfrm>
              <a:off x="632565" y="0"/>
              <a:ext cx="1107646" cy="4141860"/>
            </a:xfrm>
            <a:custGeom>
              <a:avLst/>
              <a:gdLst>
                <a:gd name="T0" fmla="*/ 2147483647 w 357"/>
                <a:gd name="T1" fmla="*/ 0 h 1335"/>
                <a:gd name="T2" fmla="*/ 0 w 357"/>
                <a:gd name="T3" fmla="*/ 2147483647 h 1335"/>
                <a:gd name="T4" fmla="*/ 2147483647 w 357"/>
                <a:gd name="T5" fmla="*/ 0 h 1335"/>
                <a:gd name="T6" fmla="*/ 2147483647 w 357"/>
                <a:gd name="T7" fmla="*/ 0 h 13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7" h="1335">
                  <a:moveTo>
                    <a:pt x="329" y="0"/>
                  </a:moveTo>
                  <a:cubicBezTo>
                    <a:pt x="357" y="910"/>
                    <a:pt x="0" y="1335"/>
                    <a:pt x="0" y="1335"/>
                  </a:cubicBezTo>
                  <a:cubicBezTo>
                    <a:pt x="0" y="1335"/>
                    <a:pt x="165" y="701"/>
                    <a:pt x="140" y="0"/>
                  </a:cubicBezTo>
                  <a:cubicBezTo>
                    <a:pt x="270" y="0"/>
                    <a:pt x="112" y="0"/>
                    <a:pt x="329" y="0"/>
                  </a:cubicBez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28" name="Freeform 43"/>
            <p:cNvSpPr>
              <a:spLocks noChangeArrowheads="1"/>
            </p:cNvSpPr>
            <p:nvPr/>
          </p:nvSpPr>
          <p:spPr bwMode="auto">
            <a:xfrm>
              <a:off x="741493" y="5959502"/>
              <a:ext cx="1284816" cy="4183856"/>
            </a:xfrm>
            <a:custGeom>
              <a:avLst/>
              <a:gdLst>
                <a:gd name="T0" fmla="*/ 2147483647 w 414"/>
                <a:gd name="T1" fmla="*/ 2147483647 h 1348"/>
                <a:gd name="T2" fmla="*/ 0 w 414"/>
                <a:gd name="T3" fmla="*/ 0 h 1348"/>
                <a:gd name="T4" fmla="*/ 2147483647 w 414"/>
                <a:gd name="T5" fmla="*/ 2147483647 h 1348"/>
                <a:gd name="T6" fmla="*/ 2147483647 w 414"/>
                <a:gd name="T7" fmla="*/ 2147483647 h 13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4" h="1348">
                  <a:moveTo>
                    <a:pt x="414" y="1348"/>
                  </a:moveTo>
                  <a:cubicBezTo>
                    <a:pt x="414" y="579"/>
                    <a:pt x="0" y="0"/>
                    <a:pt x="0" y="0"/>
                  </a:cubicBezTo>
                  <a:cubicBezTo>
                    <a:pt x="0" y="0"/>
                    <a:pt x="247" y="695"/>
                    <a:pt x="247" y="1348"/>
                  </a:cubicBezTo>
                  <a:cubicBezTo>
                    <a:pt x="362" y="1348"/>
                    <a:pt x="222" y="1348"/>
                    <a:pt x="414" y="1348"/>
                  </a:cubicBez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29" name="Freeform 44"/>
            <p:cNvSpPr>
              <a:spLocks noChangeArrowheads="1"/>
            </p:cNvSpPr>
            <p:nvPr/>
          </p:nvSpPr>
          <p:spPr bwMode="auto">
            <a:xfrm>
              <a:off x="632565" y="6853230"/>
              <a:ext cx="670624" cy="3349185"/>
            </a:xfrm>
            <a:custGeom>
              <a:avLst/>
              <a:gdLst>
                <a:gd name="T0" fmla="*/ 2147483647 w 216"/>
                <a:gd name="T1" fmla="*/ 2147483647 h 1079"/>
                <a:gd name="T2" fmla="*/ 0 w 216"/>
                <a:gd name="T3" fmla="*/ 0 h 1079"/>
                <a:gd name="T4" fmla="*/ 2147483647 w 216"/>
                <a:gd name="T5" fmla="*/ 2147483647 h 1079"/>
                <a:gd name="T6" fmla="*/ 2147483647 w 216"/>
                <a:gd name="T7" fmla="*/ 2147483647 h 10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" h="1079">
                  <a:moveTo>
                    <a:pt x="196" y="1079"/>
                  </a:moveTo>
                  <a:cubicBezTo>
                    <a:pt x="216" y="424"/>
                    <a:pt x="0" y="0"/>
                    <a:pt x="0" y="0"/>
                  </a:cubicBezTo>
                  <a:cubicBezTo>
                    <a:pt x="0" y="0"/>
                    <a:pt x="77" y="574"/>
                    <a:pt x="60" y="1079"/>
                  </a:cubicBezTo>
                  <a:cubicBezTo>
                    <a:pt x="154" y="1079"/>
                    <a:pt x="39" y="1079"/>
                    <a:pt x="196" y="1079"/>
                  </a:cubicBez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051" name="组合 1187"/>
          <p:cNvGrpSpPr>
            <a:grpSpLocks/>
          </p:cNvGrpSpPr>
          <p:nvPr/>
        </p:nvGrpSpPr>
        <p:grpSpPr bwMode="auto">
          <a:xfrm>
            <a:off x="3789363" y="938213"/>
            <a:ext cx="4618037" cy="2517775"/>
            <a:chOff x="0" y="0"/>
            <a:chExt cx="6102550" cy="3326875"/>
          </a:xfrm>
        </p:grpSpPr>
        <p:sp>
          <p:nvSpPr>
            <p:cNvPr id="2064" name="Oval 45"/>
            <p:cNvSpPr>
              <a:spLocks noChangeArrowheads="1"/>
            </p:cNvSpPr>
            <p:nvPr/>
          </p:nvSpPr>
          <p:spPr bwMode="auto">
            <a:xfrm>
              <a:off x="791363" y="2483016"/>
              <a:ext cx="24935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65" name="Oval 46"/>
            <p:cNvSpPr>
              <a:spLocks noChangeArrowheads="1"/>
            </p:cNvSpPr>
            <p:nvPr/>
          </p:nvSpPr>
          <p:spPr bwMode="auto">
            <a:xfrm>
              <a:off x="843858" y="2483016"/>
              <a:ext cx="24935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66" name="Oval 47"/>
            <p:cNvSpPr>
              <a:spLocks noChangeArrowheads="1"/>
            </p:cNvSpPr>
            <p:nvPr/>
          </p:nvSpPr>
          <p:spPr bwMode="auto">
            <a:xfrm>
              <a:off x="896353" y="2483016"/>
              <a:ext cx="24935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67" name="Oval 48"/>
            <p:cNvSpPr>
              <a:spLocks noChangeArrowheads="1"/>
            </p:cNvSpPr>
            <p:nvPr/>
          </p:nvSpPr>
          <p:spPr bwMode="auto">
            <a:xfrm>
              <a:off x="950161" y="2483016"/>
              <a:ext cx="23623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68" name="Oval 49"/>
            <p:cNvSpPr>
              <a:spLocks noChangeArrowheads="1"/>
            </p:cNvSpPr>
            <p:nvPr/>
          </p:nvSpPr>
          <p:spPr bwMode="auto">
            <a:xfrm>
              <a:off x="843858" y="2553885"/>
              <a:ext cx="24935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69" name="Freeform 50"/>
            <p:cNvSpPr>
              <a:spLocks noChangeArrowheads="1"/>
            </p:cNvSpPr>
            <p:nvPr/>
          </p:nvSpPr>
          <p:spPr bwMode="auto">
            <a:xfrm>
              <a:off x="152236" y="1787457"/>
              <a:ext cx="1148329" cy="877980"/>
            </a:xfrm>
            <a:custGeom>
              <a:avLst/>
              <a:gdLst>
                <a:gd name="T0" fmla="*/ 2147483647 w 370"/>
                <a:gd name="T1" fmla="*/ 0 h 283"/>
                <a:gd name="T2" fmla="*/ 2147483647 w 370"/>
                <a:gd name="T3" fmla="*/ 0 h 283"/>
                <a:gd name="T4" fmla="*/ 2147483647 w 370"/>
                <a:gd name="T5" fmla="*/ 2147483647 h 283"/>
                <a:gd name="T6" fmla="*/ 2147483647 w 370"/>
                <a:gd name="T7" fmla="*/ 2147483647 h 283"/>
                <a:gd name="T8" fmla="*/ 2147483647 w 370"/>
                <a:gd name="T9" fmla="*/ 2147483647 h 283"/>
                <a:gd name="T10" fmla="*/ 2147483647 w 370"/>
                <a:gd name="T11" fmla="*/ 2147483647 h 283"/>
                <a:gd name="T12" fmla="*/ 0 w 370"/>
                <a:gd name="T13" fmla="*/ 2147483647 h 283"/>
                <a:gd name="T14" fmla="*/ 2147483647 w 370"/>
                <a:gd name="T15" fmla="*/ 2147483647 h 283"/>
                <a:gd name="T16" fmla="*/ 2147483647 w 370"/>
                <a:gd name="T17" fmla="*/ 2147483647 h 283"/>
                <a:gd name="T18" fmla="*/ 2147483647 w 370"/>
                <a:gd name="T19" fmla="*/ 0 h 2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70" h="283">
                  <a:moveTo>
                    <a:pt x="370" y="0"/>
                  </a:moveTo>
                  <a:cubicBezTo>
                    <a:pt x="322" y="0"/>
                    <a:pt x="322" y="0"/>
                    <a:pt x="322" y="0"/>
                  </a:cubicBezTo>
                  <a:cubicBezTo>
                    <a:pt x="322" y="0"/>
                    <a:pt x="331" y="210"/>
                    <a:pt x="201" y="247"/>
                  </a:cubicBezTo>
                  <a:cubicBezTo>
                    <a:pt x="201" y="247"/>
                    <a:pt x="201" y="247"/>
                    <a:pt x="201" y="247"/>
                  </a:cubicBezTo>
                  <a:cubicBezTo>
                    <a:pt x="221" y="226"/>
                    <a:pt x="233" y="198"/>
                    <a:pt x="233" y="166"/>
                  </a:cubicBezTo>
                  <a:cubicBezTo>
                    <a:pt x="233" y="102"/>
                    <a:pt x="181" y="50"/>
                    <a:pt x="117" y="50"/>
                  </a:cubicBezTo>
                  <a:cubicBezTo>
                    <a:pt x="52" y="50"/>
                    <a:pt x="0" y="102"/>
                    <a:pt x="0" y="166"/>
                  </a:cubicBezTo>
                  <a:cubicBezTo>
                    <a:pt x="0" y="231"/>
                    <a:pt x="52" y="283"/>
                    <a:pt x="117" y="283"/>
                  </a:cubicBezTo>
                  <a:cubicBezTo>
                    <a:pt x="129" y="283"/>
                    <a:pt x="141" y="281"/>
                    <a:pt x="152" y="277"/>
                  </a:cubicBezTo>
                  <a:cubicBezTo>
                    <a:pt x="219" y="263"/>
                    <a:pt x="370" y="206"/>
                    <a:pt x="370" y="0"/>
                  </a:cubicBezTo>
                  <a:close/>
                </a:path>
              </a:pathLst>
            </a:custGeom>
            <a:solidFill>
              <a:srgbClr val="A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70" name="Oval 51"/>
            <p:cNvSpPr>
              <a:spLocks noChangeArrowheads="1"/>
            </p:cNvSpPr>
            <p:nvPr/>
          </p:nvSpPr>
          <p:spPr bwMode="auto">
            <a:xfrm>
              <a:off x="896353" y="2553885"/>
              <a:ext cx="24935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71" name="Freeform 52"/>
            <p:cNvSpPr>
              <a:spLocks noEditPoints="1" noChangeArrowheads="1"/>
            </p:cNvSpPr>
            <p:nvPr/>
          </p:nvSpPr>
          <p:spPr bwMode="auto">
            <a:xfrm>
              <a:off x="0" y="1790082"/>
              <a:ext cx="1030215" cy="1027591"/>
            </a:xfrm>
            <a:custGeom>
              <a:avLst/>
              <a:gdLst>
                <a:gd name="T0" fmla="*/ 2147483647 w 332"/>
                <a:gd name="T1" fmla="*/ 0 h 331"/>
                <a:gd name="T2" fmla="*/ 0 w 332"/>
                <a:gd name="T3" fmla="*/ 2147483647 h 331"/>
                <a:gd name="T4" fmla="*/ 2147483647 w 332"/>
                <a:gd name="T5" fmla="*/ 2147483647 h 331"/>
                <a:gd name="T6" fmla="*/ 2147483647 w 332"/>
                <a:gd name="T7" fmla="*/ 2147483647 h 331"/>
                <a:gd name="T8" fmla="*/ 2147483647 w 332"/>
                <a:gd name="T9" fmla="*/ 0 h 331"/>
                <a:gd name="T10" fmla="*/ 2147483647 w 332"/>
                <a:gd name="T11" fmla="*/ 2147483647 h 331"/>
                <a:gd name="T12" fmla="*/ 2147483647 w 332"/>
                <a:gd name="T13" fmla="*/ 2147483647 h 331"/>
                <a:gd name="T14" fmla="*/ 2147483647 w 332"/>
                <a:gd name="T15" fmla="*/ 2147483647 h 331"/>
                <a:gd name="T16" fmla="*/ 2147483647 w 332"/>
                <a:gd name="T17" fmla="*/ 2147483647 h 331"/>
                <a:gd name="T18" fmla="*/ 2147483647 w 332"/>
                <a:gd name="T19" fmla="*/ 2147483647 h 331"/>
                <a:gd name="T20" fmla="*/ 2147483647 w 332"/>
                <a:gd name="T21" fmla="*/ 2147483647 h 331"/>
                <a:gd name="T22" fmla="*/ 2147483647 w 332"/>
                <a:gd name="T23" fmla="*/ 2147483647 h 331"/>
                <a:gd name="T24" fmla="*/ 2147483647 w 332"/>
                <a:gd name="T25" fmla="*/ 2147483647 h 331"/>
                <a:gd name="T26" fmla="*/ 2147483647 w 332"/>
                <a:gd name="T27" fmla="*/ 2147483647 h 331"/>
                <a:gd name="T28" fmla="*/ 2147483647 w 332"/>
                <a:gd name="T29" fmla="*/ 2147483647 h 331"/>
                <a:gd name="T30" fmla="*/ 2147483647 w 332"/>
                <a:gd name="T31" fmla="*/ 2147483647 h 331"/>
                <a:gd name="T32" fmla="*/ 2147483647 w 332"/>
                <a:gd name="T33" fmla="*/ 2147483647 h 331"/>
                <a:gd name="T34" fmla="*/ 2147483647 w 332"/>
                <a:gd name="T35" fmla="*/ 2147483647 h 331"/>
                <a:gd name="T36" fmla="*/ 2147483647 w 332"/>
                <a:gd name="T37" fmla="*/ 2147483647 h 331"/>
                <a:gd name="T38" fmla="*/ 2147483647 w 332"/>
                <a:gd name="T39" fmla="*/ 2147483647 h 331"/>
                <a:gd name="T40" fmla="*/ 2147483647 w 332"/>
                <a:gd name="T41" fmla="*/ 2147483647 h 331"/>
                <a:gd name="T42" fmla="*/ 2147483647 w 332"/>
                <a:gd name="T43" fmla="*/ 2147483647 h 331"/>
                <a:gd name="T44" fmla="*/ 2147483647 w 332"/>
                <a:gd name="T45" fmla="*/ 2147483647 h 331"/>
                <a:gd name="T46" fmla="*/ 2147483647 w 332"/>
                <a:gd name="T47" fmla="*/ 2147483647 h 331"/>
                <a:gd name="T48" fmla="*/ 2147483647 w 332"/>
                <a:gd name="T49" fmla="*/ 2147483647 h 331"/>
                <a:gd name="T50" fmla="*/ 2147483647 w 332"/>
                <a:gd name="T51" fmla="*/ 2147483647 h 331"/>
                <a:gd name="T52" fmla="*/ 2147483647 w 332"/>
                <a:gd name="T53" fmla="*/ 2147483647 h 331"/>
                <a:gd name="T54" fmla="*/ 2147483647 w 332"/>
                <a:gd name="T55" fmla="*/ 2147483647 h 331"/>
                <a:gd name="T56" fmla="*/ 2147483647 w 332"/>
                <a:gd name="T57" fmla="*/ 2147483647 h 331"/>
                <a:gd name="T58" fmla="*/ 2147483647 w 332"/>
                <a:gd name="T59" fmla="*/ 2147483647 h 33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32" h="331">
                  <a:moveTo>
                    <a:pt x="166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7"/>
                    <a:pt x="74" y="331"/>
                    <a:pt x="166" y="331"/>
                  </a:cubicBezTo>
                  <a:cubicBezTo>
                    <a:pt x="257" y="331"/>
                    <a:pt x="332" y="257"/>
                    <a:pt x="332" y="165"/>
                  </a:cubicBezTo>
                  <a:cubicBezTo>
                    <a:pt x="332" y="74"/>
                    <a:pt x="257" y="0"/>
                    <a:pt x="166" y="0"/>
                  </a:cubicBezTo>
                  <a:moveTo>
                    <a:pt x="30" y="135"/>
                  </a:moveTo>
                  <a:cubicBezTo>
                    <a:pt x="30" y="111"/>
                    <a:pt x="49" y="92"/>
                    <a:pt x="72" y="92"/>
                  </a:cubicBezTo>
                  <a:cubicBezTo>
                    <a:pt x="95" y="92"/>
                    <a:pt x="114" y="111"/>
                    <a:pt x="114" y="135"/>
                  </a:cubicBezTo>
                  <a:cubicBezTo>
                    <a:pt x="114" y="158"/>
                    <a:pt x="95" y="177"/>
                    <a:pt x="72" y="177"/>
                  </a:cubicBezTo>
                  <a:cubicBezTo>
                    <a:pt x="49" y="177"/>
                    <a:pt x="30" y="158"/>
                    <a:pt x="30" y="135"/>
                  </a:cubicBezTo>
                  <a:moveTo>
                    <a:pt x="108" y="284"/>
                  </a:moveTo>
                  <a:cubicBezTo>
                    <a:pt x="85" y="284"/>
                    <a:pt x="66" y="265"/>
                    <a:pt x="66" y="242"/>
                  </a:cubicBezTo>
                  <a:cubicBezTo>
                    <a:pt x="66" y="218"/>
                    <a:pt x="85" y="200"/>
                    <a:pt x="108" y="200"/>
                  </a:cubicBezTo>
                  <a:cubicBezTo>
                    <a:pt x="131" y="200"/>
                    <a:pt x="150" y="218"/>
                    <a:pt x="150" y="242"/>
                  </a:cubicBezTo>
                  <a:cubicBezTo>
                    <a:pt x="150" y="265"/>
                    <a:pt x="131" y="284"/>
                    <a:pt x="108" y="284"/>
                  </a:cubicBezTo>
                  <a:moveTo>
                    <a:pt x="124" y="63"/>
                  </a:moveTo>
                  <a:cubicBezTo>
                    <a:pt x="124" y="40"/>
                    <a:pt x="142" y="21"/>
                    <a:pt x="166" y="21"/>
                  </a:cubicBezTo>
                  <a:cubicBezTo>
                    <a:pt x="189" y="21"/>
                    <a:pt x="208" y="40"/>
                    <a:pt x="208" y="63"/>
                  </a:cubicBezTo>
                  <a:cubicBezTo>
                    <a:pt x="208" y="87"/>
                    <a:pt x="189" y="106"/>
                    <a:pt x="166" y="106"/>
                  </a:cubicBezTo>
                  <a:cubicBezTo>
                    <a:pt x="142" y="106"/>
                    <a:pt x="124" y="87"/>
                    <a:pt x="124" y="63"/>
                  </a:cubicBezTo>
                  <a:moveTo>
                    <a:pt x="226" y="288"/>
                  </a:moveTo>
                  <a:cubicBezTo>
                    <a:pt x="202" y="288"/>
                    <a:pt x="183" y="269"/>
                    <a:pt x="183" y="246"/>
                  </a:cubicBezTo>
                  <a:cubicBezTo>
                    <a:pt x="183" y="223"/>
                    <a:pt x="202" y="204"/>
                    <a:pt x="226" y="204"/>
                  </a:cubicBezTo>
                  <a:cubicBezTo>
                    <a:pt x="249" y="204"/>
                    <a:pt x="268" y="223"/>
                    <a:pt x="268" y="246"/>
                  </a:cubicBezTo>
                  <a:cubicBezTo>
                    <a:pt x="268" y="269"/>
                    <a:pt x="249" y="288"/>
                    <a:pt x="226" y="288"/>
                  </a:cubicBezTo>
                  <a:moveTo>
                    <a:pt x="261" y="175"/>
                  </a:moveTo>
                  <a:cubicBezTo>
                    <a:pt x="237" y="175"/>
                    <a:pt x="218" y="156"/>
                    <a:pt x="218" y="133"/>
                  </a:cubicBezTo>
                  <a:cubicBezTo>
                    <a:pt x="218" y="109"/>
                    <a:pt x="237" y="90"/>
                    <a:pt x="261" y="90"/>
                  </a:cubicBezTo>
                  <a:cubicBezTo>
                    <a:pt x="284" y="90"/>
                    <a:pt x="303" y="109"/>
                    <a:pt x="303" y="133"/>
                  </a:cubicBezTo>
                  <a:cubicBezTo>
                    <a:pt x="303" y="156"/>
                    <a:pt x="284" y="175"/>
                    <a:pt x="261" y="175"/>
                  </a:cubicBezTo>
                </a:path>
              </a:pathLst>
            </a:custGeom>
            <a:solidFill>
              <a:srgbClr val="59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72" name="Oval 53"/>
            <p:cNvSpPr>
              <a:spLocks noChangeArrowheads="1"/>
            </p:cNvSpPr>
            <p:nvPr/>
          </p:nvSpPr>
          <p:spPr bwMode="auto">
            <a:xfrm>
              <a:off x="437022" y="2228415"/>
              <a:ext cx="156173" cy="1522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73" name="Oval 54"/>
            <p:cNvSpPr>
              <a:spLocks noChangeArrowheads="1"/>
            </p:cNvSpPr>
            <p:nvPr/>
          </p:nvSpPr>
          <p:spPr bwMode="auto">
            <a:xfrm>
              <a:off x="496078" y="2153610"/>
              <a:ext cx="38059" cy="367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74" name="Oval 55"/>
            <p:cNvSpPr>
              <a:spLocks noChangeArrowheads="1"/>
            </p:cNvSpPr>
            <p:nvPr/>
          </p:nvSpPr>
          <p:spPr bwMode="auto">
            <a:xfrm>
              <a:off x="496078" y="2414773"/>
              <a:ext cx="38059" cy="367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75" name="Oval 56"/>
            <p:cNvSpPr>
              <a:spLocks noChangeArrowheads="1"/>
            </p:cNvSpPr>
            <p:nvPr/>
          </p:nvSpPr>
          <p:spPr bwMode="auto">
            <a:xfrm>
              <a:off x="366153" y="2283535"/>
              <a:ext cx="36747" cy="380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76" name="Oval 57"/>
            <p:cNvSpPr>
              <a:spLocks noChangeArrowheads="1"/>
            </p:cNvSpPr>
            <p:nvPr/>
          </p:nvSpPr>
          <p:spPr bwMode="auto">
            <a:xfrm>
              <a:off x="627316" y="2283535"/>
              <a:ext cx="36747" cy="380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77" name="Freeform 58"/>
            <p:cNvSpPr>
              <a:spLocks noChangeArrowheads="1"/>
            </p:cNvSpPr>
            <p:nvPr/>
          </p:nvSpPr>
          <p:spPr bwMode="auto">
            <a:xfrm>
              <a:off x="402900" y="2190357"/>
              <a:ext cx="40684" cy="40684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10" y="2"/>
                  </a:moveTo>
                  <a:cubicBezTo>
                    <a:pt x="8" y="0"/>
                    <a:pt x="4" y="0"/>
                    <a:pt x="2" y="2"/>
                  </a:cubicBezTo>
                  <a:cubicBezTo>
                    <a:pt x="0" y="5"/>
                    <a:pt x="0" y="8"/>
                    <a:pt x="2" y="10"/>
                  </a:cubicBezTo>
                  <a:cubicBezTo>
                    <a:pt x="4" y="13"/>
                    <a:pt x="8" y="13"/>
                    <a:pt x="10" y="10"/>
                  </a:cubicBezTo>
                  <a:cubicBezTo>
                    <a:pt x="13" y="8"/>
                    <a:pt x="13" y="5"/>
                    <a:pt x="1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78" name="Freeform 59"/>
            <p:cNvSpPr>
              <a:spLocks noChangeArrowheads="1"/>
            </p:cNvSpPr>
            <p:nvPr/>
          </p:nvSpPr>
          <p:spPr bwMode="auto">
            <a:xfrm>
              <a:off x="586632" y="2374089"/>
              <a:ext cx="40684" cy="40684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11" y="3"/>
                  </a:moveTo>
                  <a:cubicBezTo>
                    <a:pt x="8" y="0"/>
                    <a:pt x="5" y="0"/>
                    <a:pt x="2" y="3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5" y="13"/>
                    <a:pt x="8" y="13"/>
                    <a:pt x="11" y="11"/>
                  </a:cubicBezTo>
                  <a:cubicBezTo>
                    <a:pt x="13" y="9"/>
                    <a:pt x="13" y="5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79" name="Freeform 60"/>
            <p:cNvSpPr>
              <a:spLocks noChangeArrowheads="1"/>
            </p:cNvSpPr>
            <p:nvPr/>
          </p:nvSpPr>
          <p:spPr bwMode="auto">
            <a:xfrm>
              <a:off x="402900" y="2374089"/>
              <a:ext cx="40684" cy="40684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2" y="3"/>
                  </a:moveTo>
                  <a:cubicBezTo>
                    <a:pt x="0" y="5"/>
                    <a:pt x="0" y="9"/>
                    <a:pt x="2" y="11"/>
                  </a:cubicBezTo>
                  <a:cubicBezTo>
                    <a:pt x="4" y="13"/>
                    <a:pt x="8" y="13"/>
                    <a:pt x="10" y="11"/>
                  </a:cubicBezTo>
                  <a:cubicBezTo>
                    <a:pt x="13" y="9"/>
                    <a:pt x="13" y="5"/>
                    <a:pt x="10" y="3"/>
                  </a:cubicBezTo>
                  <a:cubicBezTo>
                    <a:pt x="8" y="0"/>
                    <a:pt x="4" y="0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80" name="Freeform 61"/>
            <p:cNvSpPr>
              <a:spLocks noChangeArrowheads="1"/>
            </p:cNvSpPr>
            <p:nvPr/>
          </p:nvSpPr>
          <p:spPr bwMode="auto">
            <a:xfrm>
              <a:off x="586632" y="2190357"/>
              <a:ext cx="40684" cy="40684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2" y="2"/>
                  </a:moveTo>
                  <a:cubicBezTo>
                    <a:pt x="0" y="5"/>
                    <a:pt x="0" y="8"/>
                    <a:pt x="2" y="10"/>
                  </a:cubicBezTo>
                  <a:cubicBezTo>
                    <a:pt x="5" y="13"/>
                    <a:pt x="8" y="13"/>
                    <a:pt x="11" y="10"/>
                  </a:cubicBezTo>
                  <a:cubicBezTo>
                    <a:pt x="13" y="8"/>
                    <a:pt x="13" y="5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81" name="Oval 62"/>
            <p:cNvSpPr>
              <a:spLocks noChangeArrowheads="1"/>
            </p:cNvSpPr>
            <p:nvPr/>
          </p:nvSpPr>
          <p:spPr bwMode="auto">
            <a:xfrm>
              <a:off x="5151077" y="2483016"/>
              <a:ext cx="24935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82" name="Oval 63"/>
            <p:cNvSpPr>
              <a:spLocks noChangeArrowheads="1"/>
            </p:cNvSpPr>
            <p:nvPr/>
          </p:nvSpPr>
          <p:spPr bwMode="auto">
            <a:xfrm>
              <a:off x="5097270" y="2483016"/>
              <a:ext cx="24935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83" name="Oval 64"/>
            <p:cNvSpPr>
              <a:spLocks noChangeArrowheads="1"/>
            </p:cNvSpPr>
            <p:nvPr/>
          </p:nvSpPr>
          <p:spPr bwMode="auto">
            <a:xfrm>
              <a:off x="5044775" y="2483016"/>
              <a:ext cx="24935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84" name="Oval 65"/>
            <p:cNvSpPr>
              <a:spLocks noChangeArrowheads="1"/>
            </p:cNvSpPr>
            <p:nvPr/>
          </p:nvSpPr>
          <p:spPr bwMode="auto">
            <a:xfrm>
              <a:off x="4992280" y="2483016"/>
              <a:ext cx="24935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85" name="Oval 66"/>
            <p:cNvSpPr>
              <a:spLocks noChangeArrowheads="1"/>
            </p:cNvSpPr>
            <p:nvPr/>
          </p:nvSpPr>
          <p:spPr bwMode="auto">
            <a:xfrm>
              <a:off x="5097270" y="2553885"/>
              <a:ext cx="24935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86" name="Freeform 67"/>
            <p:cNvSpPr>
              <a:spLocks noChangeArrowheads="1"/>
            </p:cNvSpPr>
            <p:nvPr/>
          </p:nvSpPr>
          <p:spPr bwMode="auto">
            <a:xfrm>
              <a:off x="4666811" y="1787457"/>
              <a:ext cx="1148329" cy="877980"/>
            </a:xfrm>
            <a:custGeom>
              <a:avLst/>
              <a:gdLst>
                <a:gd name="T0" fmla="*/ 0 w 370"/>
                <a:gd name="T1" fmla="*/ 0 h 283"/>
                <a:gd name="T2" fmla="*/ 2147483647 w 370"/>
                <a:gd name="T3" fmla="*/ 0 h 283"/>
                <a:gd name="T4" fmla="*/ 2147483647 w 370"/>
                <a:gd name="T5" fmla="*/ 2147483647 h 283"/>
                <a:gd name="T6" fmla="*/ 2147483647 w 370"/>
                <a:gd name="T7" fmla="*/ 2147483647 h 283"/>
                <a:gd name="T8" fmla="*/ 2147483647 w 370"/>
                <a:gd name="T9" fmla="*/ 2147483647 h 283"/>
                <a:gd name="T10" fmla="*/ 2147483647 w 370"/>
                <a:gd name="T11" fmla="*/ 2147483647 h 283"/>
                <a:gd name="T12" fmla="*/ 2147483647 w 370"/>
                <a:gd name="T13" fmla="*/ 2147483647 h 283"/>
                <a:gd name="T14" fmla="*/ 2147483647 w 370"/>
                <a:gd name="T15" fmla="*/ 2147483647 h 283"/>
                <a:gd name="T16" fmla="*/ 2147483647 w 370"/>
                <a:gd name="T17" fmla="*/ 2147483647 h 283"/>
                <a:gd name="T18" fmla="*/ 0 w 370"/>
                <a:gd name="T19" fmla="*/ 0 h 2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70" h="283">
                  <a:moveTo>
                    <a:pt x="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39" y="210"/>
                    <a:pt x="169" y="247"/>
                  </a:cubicBezTo>
                  <a:cubicBezTo>
                    <a:pt x="169" y="247"/>
                    <a:pt x="169" y="247"/>
                    <a:pt x="169" y="247"/>
                  </a:cubicBezTo>
                  <a:cubicBezTo>
                    <a:pt x="149" y="226"/>
                    <a:pt x="137" y="198"/>
                    <a:pt x="137" y="166"/>
                  </a:cubicBezTo>
                  <a:cubicBezTo>
                    <a:pt x="137" y="102"/>
                    <a:pt x="189" y="50"/>
                    <a:pt x="253" y="50"/>
                  </a:cubicBezTo>
                  <a:cubicBezTo>
                    <a:pt x="317" y="50"/>
                    <a:pt x="370" y="102"/>
                    <a:pt x="370" y="166"/>
                  </a:cubicBezTo>
                  <a:cubicBezTo>
                    <a:pt x="370" y="231"/>
                    <a:pt x="317" y="283"/>
                    <a:pt x="253" y="283"/>
                  </a:cubicBezTo>
                  <a:cubicBezTo>
                    <a:pt x="241" y="283"/>
                    <a:pt x="229" y="281"/>
                    <a:pt x="217" y="277"/>
                  </a:cubicBezTo>
                  <a:cubicBezTo>
                    <a:pt x="151" y="263"/>
                    <a:pt x="0" y="206"/>
                    <a:pt x="0" y="0"/>
                  </a:cubicBezTo>
                </a:path>
              </a:pathLst>
            </a:custGeom>
            <a:solidFill>
              <a:srgbClr val="A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87" name="Oval 68"/>
            <p:cNvSpPr>
              <a:spLocks noChangeArrowheads="1"/>
            </p:cNvSpPr>
            <p:nvPr/>
          </p:nvSpPr>
          <p:spPr bwMode="auto">
            <a:xfrm>
              <a:off x="5044775" y="2553885"/>
              <a:ext cx="24935" cy="24935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88" name="Freeform 69"/>
            <p:cNvSpPr>
              <a:spLocks noEditPoints="1" noChangeArrowheads="1"/>
            </p:cNvSpPr>
            <p:nvPr/>
          </p:nvSpPr>
          <p:spPr bwMode="auto">
            <a:xfrm>
              <a:off x="4935848" y="1790082"/>
              <a:ext cx="1030215" cy="1027591"/>
            </a:xfrm>
            <a:custGeom>
              <a:avLst/>
              <a:gdLst>
                <a:gd name="T0" fmla="*/ 2147483647 w 332"/>
                <a:gd name="T1" fmla="*/ 0 h 331"/>
                <a:gd name="T2" fmla="*/ 0 w 332"/>
                <a:gd name="T3" fmla="*/ 2147483647 h 331"/>
                <a:gd name="T4" fmla="*/ 2147483647 w 332"/>
                <a:gd name="T5" fmla="*/ 2147483647 h 331"/>
                <a:gd name="T6" fmla="*/ 2147483647 w 332"/>
                <a:gd name="T7" fmla="*/ 2147483647 h 331"/>
                <a:gd name="T8" fmla="*/ 2147483647 w 332"/>
                <a:gd name="T9" fmla="*/ 0 h 331"/>
                <a:gd name="T10" fmla="*/ 2147483647 w 332"/>
                <a:gd name="T11" fmla="*/ 2147483647 h 331"/>
                <a:gd name="T12" fmla="*/ 2147483647 w 332"/>
                <a:gd name="T13" fmla="*/ 2147483647 h 331"/>
                <a:gd name="T14" fmla="*/ 2147483647 w 332"/>
                <a:gd name="T15" fmla="*/ 2147483647 h 331"/>
                <a:gd name="T16" fmla="*/ 2147483647 w 332"/>
                <a:gd name="T17" fmla="*/ 2147483647 h 331"/>
                <a:gd name="T18" fmla="*/ 2147483647 w 332"/>
                <a:gd name="T19" fmla="*/ 2147483647 h 331"/>
                <a:gd name="T20" fmla="*/ 2147483647 w 332"/>
                <a:gd name="T21" fmla="*/ 2147483647 h 331"/>
                <a:gd name="T22" fmla="*/ 2147483647 w 332"/>
                <a:gd name="T23" fmla="*/ 2147483647 h 331"/>
                <a:gd name="T24" fmla="*/ 2147483647 w 332"/>
                <a:gd name="T25" fmla="*/ 2147483647 h 331"/>
                <a:gd name="T26" fmla="*/ 2147483647 w 332"/>
                <a:gd name="T27" fmla="*/ 2147483647 h 331"/>
                <a:gd name="T28" fmla="*/ 2147483647 w 332"/>
                <a:gd name="T29" fmla="*/ 2147483647 h 331"/>
                <a:gd name="T30" fmla="*/ 2147483647 w 332"/>
                <a:gd name="T31" fmla="*/ 2147483647 h 331"/>
                <a:gd name="T32" fmla="*/ 2147483647 w 332"/>
                <a:gd name="T33" fmla="*/ 2147483647 h 331"/>
                <a:gd name="T34" fmla="*/ 2147483647 w 332"/>
                <a:gd name="T35" fmla="*/ 2147483647 h 331"/>
                <a:gd name="T36" fmla="*/ 2147483647 w 332"/>
                <a:gd name="T37" fmla="*/ 2147483647 h 331"/>
                <a:gd name="T38" fmla="*/ 2147483647 w 332"/>
                <a:gd name="T39" fmla="*/ 2147483647 h 331"/>
                <a:gd name="T40" fmla="*/ 2147483647 w 332"/>
                <a:gd name="T41" fmla="*/ 2147483647 h 331"/>
                <a:gd name="T42" fmla="*/ 2147483647 w 332"/>
                <a:gd name="T43" fmla="*/ 2147483647 h 331"/>
                <a:gd name="T44" fmla="*/ 2147483647 w 332"/>
                <a:gd name="T45" fmla="*/ 2147483647 h 331"/>
                <a:gd name="T46" fmla="*/ 2147483647 w 332"/>
                <a:gd name="T47" fmla="*/ 2147483647 h 331"/>
                <a:gd name="T48" fmla="*/ 2147483647 w 332"/>
                <a:gd name="T49" fmla="*/ 2147483647 h 331"/>
                <a:gd name="T50" fmla="*/ 2147483647 w 332"/>
                <a:gd name="T51" fmla="*/ 2147483647 h 331"/>
                <a:gd name="T52" fmla="*/ 2147483647 w 332"/>
                <a:gd name="T53" fmla="*/ 2147483647 h 331"/>
                <a:gd name="T54" fmla="*/ 2147483647 w 332"/>
                <a:gd name="T55" fmla="*/ 2147483647 h 331"/>
                <a:gd name="T56" fmla="*/ 2147483647 w 332"/>
                <a:gd name="T57" fmla="*/ 2147483647 h 331"/>
                <a:gd name="T58" fmla="*/ 2147483647 w 332"/>
                <a:gd name="T59" fmla="*/ 2147483647 h 33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32" h="331">
                  <a:moveTo>
                    <a:pt x="166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7"/>
                    <a:pt x="74" y="331"/>
                    <a:pt x="166" y="331"/>
                  </a:cubicBezTo>
                  <a:cubicBezTo>
                    <a:pt x="258" y="331"/>
                    <a:pt x="332" y="257"/>
                    <a:pt x="332" y="165"/>
                  </a:cubicBezTo>
                  <a:cubicBezTo>
                    <a:pt x="332" y="74"/>
                    <a:pt x="258" y="0"/>
                    <a:pt x="166" y="0"/>
                  </a:cubicBezTo>
                  <a:moveTo>
                    <a:pt x="302" y="135"/>
                  </a:moveTo>
                  <a:cubicBezTo>
                    <a:pt x="302" y="158"/>
                    <a:pt x="283" y="177"/>
                    <a:pt x="260" y="177"/>
                  </a:cubicBezTo>
                  <a:cubicBezTo>
                    <a:pt x="237" y="177"/>
                    <a:pt x="218" y="158"/>
                    <a:pt x="218" y="135"/>
                  </a:cubicBezTo>
                  <a:cubicBezTo>
                    <a:pt x="218" y="111"/>
                    <a:pt x="237" y="92"/>
                    <a:pt x="260" y="92"/>
                  </a:cubicBezTo>
                  <a:cubicBezTo>
                    <a:pt x="283" y="92"/>
                    <a:pt x="302" y="111"/>
                    <a:pt x="302" y="135"/>
                  </a:cubicBezTo>
                  <a:moveTo>
                    <a:pt x="224" y="284"/>
                  </a:moveTo>
                  <a:cubicBezTo>
                    <a:pt x="200" y="284"/>
                    <a:pt x="182" y="265"/>
                    <a:pt x="182" y="242"/>
                  </a:cubicBezTo>
                  <a:cubicBezTo>
                    <a:pt x="182" y="218"/>
                    <a:pt x="200" y="200"/>
                    <a:pt x="224" y="200"/>
                  </a:cubicBezTo>
                  <a:cubicBezTo>
                    <a:pt x="247" y="200"/>
                    <a:pt x="266" y="218"/>
                    <a:pt x="266" y="242"/>
                  </a:cubicBezTo>
                  <a:cubicBezTo>
                    <a:pt x="266" y="265"/>
                    <a:pt x="247" y="284"/>
                    <a:pt x="224" y="284"/>
                  </a:cubicBezTo>
                  <a:moveTo>
                    <a:pt x="208" y="63"/>
                  </a:moveTo>
                  <a:cubicBezTo>
                    <a:pt x="208" y="87"/>
                    <a:pt x="189" y="106"/>
                    <a:pt x="166" y="106"/>
                  </a:cubicBezTo>
                  <a:cubicBezTo>
                    <a:pt x="143" y="106"/>
                    <a:pt x="124" y="87"/>
                    <a:pt x="124" y="63"/>
                  </a:cubicBezTo>
                  <a:cubicBezTo>
                    <a:pt x="124" y="40"/>
                    <a:pt x="143" y="21"/>
                    <a:pt x="166" y="21"/>
                  </a:cubicBezTo>
                  <a:cubicBezTo>
                    <a:pt x="189" y="21"/>
                    <a:pt x="208" y="40"/>
                    <a:pt x="208" y="63"/>
                  </a:cubicBezTo>
                  <a:moveTo>
                    <a:pt x="106" y="288"/>
                  </a:moveTo>
                  <a:cubicBezTo>
                    <a:pt x="83" y="288"/>
                    <a:pt x="64" y="269"/>
                    <a:pt x="64" y="246"/>
                  </a:cubicBezTo>
                  <a:cubicBezTo>
                    <a:pt x="64" y="223"/>
                    <a:pt x="83" y="204"/>
                    <a:pt x="106" y="204"/>
                  </a:cubicBezTo>
                  <a:cubicBezTo>
                    <a:pt x="130" y="204"/>
                    <a:pt x="149" y="223"/>
                    <a:pt x="149" y="246"/>
                  </a:cubicBezTo>
                  <a:cubicBezTo>
                    <a:pt x="149" y="269"/>
                    <a:pt x="130" y="288"/>
                    <a:pt x="106" y="288"/>
                  </a:cubicBezTo>
                  <a:moveTo>
                    <a:pt x="71" y="175"/>
                  </a:moveTo>
                  <a:cubicBezTo>
                    <a:pt x="48" y="175"/>
                    <a:pt x="29" y="156"/>
                    <a:pt x="29" y="133"/>
                  </a:cubicBezTo>
                  <a:cubicBezTo>
                    <a:pt x="29" y="109"/>
                    <a:pt x="48" y="90"/>
                    <a:pt x="71" y="90"/>
                  </a:cubicBezTo>
                  <a:cubicBezTo>
                    <a:pt x="95" y="90"/>
                    <a:pt x="113" y="109"/>
                    <a:pt x="113" y="133"/>
                  </a:cubicBezTo>
                  <a:cubicBezTo>
                    <a:pt x="113" y="156"/>
                    <a:pt x="95" y="175"/>
                    <a:pt x="71" y="175"/>
                  </a:cubicBezTo>
                </a:path>
              </a:pathLst>
            </a:custGeom>
            <a:solidFill>
              <a:srgbClr val="59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89" name="Oval 70"/>
            <p:cNvSpPr>
              <a:spLocks noChangeArrowheads="1"/>
            </p:cNvSpPr>
            <p:nvPr/>
          </p:nvSpPr>
          <p:spPr bwMode="auto">
            <a:xfrm>
              <a:off x="5374181" y="2228415"/>
              <a:ext cx="154860" cy="1522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90" name="Oval 71"/>
            <p:cNvSpPr>
              <a:spLocks noChangeArrowheads="1"/>
            </p:cNvSpPr>
            <p:nvPr/>
          </p:nvSpPr>
          <p:spPr bwMode="auto">
            <a:xfrm>
              <a:off x="5433238" y="2153610"/>
              <a:ext cx="36747" cy="367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91" name="Oval 72"/>
            <p:cNvSpPr>
              <a:spLocks noChangeArrowheads="1"/>
            </p:cNvSpPr>
            <p:nvPr/>
          </p:nvSpPr>
          <p:spPr bwMode="auto">
            <a:xfrm>
              <a:off x="5433238" y="2414773"/>
              <a:ext cx="36747" cy="367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92" name="Oval 73"/>
            <p:cNvSpPr>
              <a:spLocks noChangeArrowheads="1"/>
            </p:cNvSpPr>
            <p:nvPr/>
          </p:nvSpPr>
          <p:spPr bwMode="auto">
            <a:xfrm>
              <a:off x="5563164" y="2283535"/>
              <a:ext cx="36747" cy="380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93" name="Oval 74"/>
            <p:cNvSpPr>
              <a:spLocks noChangeArrowheads="1"/>
            </p:cNvSpPr>
            <p:nvPr/>
          </p:nvSpPr>
          <p:spPr bwMode="auto">
            <a:xfrm>
              <a:off x="5302001" y="2283535"/>
              <a:ext cx="38059" cy="380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94" name="Freeform 75"/>
            <p:cNvSpPr>
              <a:spLocks noChangeArrowheads="1"/>
            </p:cNvSpPr>
            <p:nvPr/>
          </p:nvSpPr>
          <p:spPr bwMode="auto">
            <a:xfrm>
              <a:off x="5522480" y="2190357"/>
              <a:ext cx="40684" cy="40684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3" y="2"/>
                  </a:moveTo>
                  <a:cubicBezTo>
                    <a:pt x="5" y="0"/>
                    <a:pt x="9" y="0"/>
                    <a:pt x="11" y="2"/>
                  </a:cubicBezTo>
                  <a:cubicBezTo>
                    <a:pt x="13" y="5"/>
                    <a:pt x="13" y="8"/>
                    <a:pt x="11" y="10"/>
                  </a:cubicBezTo>
                  <a:cubicBezTo>
                    <a:pt x="9" y="13"/>
                    <a:pt x="5" y="13"/>
                    <a:pt x="3" y="10"/>
                  </a:cubicBezTo>
                  <a:cubicBezTo>
                    <a:pt x="0" y="8"/>
                    <a:pt x="0" y="5"/>
                    <a:pt x="3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95" name="Freeform 76"/>
            <p:cNvSpPr>
              <a:spLocks noChangeArrowheads="1"/>
            </p:cNvSpPr>
            <p:nvPr/>
          </p:nvSpPr>
          <p:spPr bwMode="auto">
            <a:xfrm>
              <a:off x="5340060" y="2374089"/>
              <a:ext cx="40684" cy="40684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2" y="3"/>
                  </a:moveTo>
                  <a:cubicBezTo>
                    <a:pt x="5" y="0"/>
                    <a:pt x="8" y="0"/>
                    <a:pt x="11" y="3"/>
                  </a:cubicBezTo>
                  <a:cubicBezTo>
                    <a:pt x="13" y="5"/>
                    <a:pt x="13" y="9"/>
                    <a:pt x="11" y="11"/>
                  </a:cubicBezTo>
                  <a:cubicBezTo>
                    <a:pt x="8" y="13"/>
                    <a:pt x="5" y="13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96" name="Freeform 77"/>
            <p:cNvSpPr>
              <a:spLocks noChangeArrowheads="1"/>
            </p:cNvSpPr>
            <p:nvPr/>
          </p:nvSpPr>
          <p:spPr bwMode="auto">
            <a:xfrm>
              <a:off x="5522480" y="2374089"/>
              <a:ext cx="40684" cy="40684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11" y="3"/>
                  </a:moveTo>
                  <a:cubicBezTo>
                    <a:pt x="13" y="5"/>
                    <a:pt x="13" y="9"/>
                    <a:pt x="11" y="11"/>
                  </a:cubicBezTo>
                  <a:cubicBezTo>
                    <a:pt x="9" y="13"/>
                    <a:pt x="5" y="13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97" name="Freeform 78"/>
            <p:cNvSpPr>
              <a:spLocks noChangeArrowheads="1"/>
            </p:cNvSpPr>
            <p:nvPr/>
          </p:nvSpPr>
          <p:spPr bwMode="auto">
            <a:xfrm>
              <a:off x="5340060" y="2190357"/>
              <a:ext cx="40684" cy="40684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11" y="2"/>
                  </a:moveTo>
                  <a:cubicBezTo>
                    <a:pt x="13" y="5"/>
                    <a:pt x="13" y="8"/>
                    <a:pt x="11" y="10"/>
                  </a:cubicBezTo>
                  <a:cubicBezTo>
                    <a:pt x="8" y="13"/>
                    <a:pt x="5" y="13"/>
                    <a:pt x="2" y="10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5" y="0"/>
                    <a:pt x="8" y="0"/>
                    <a:pt x="1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98" name="Freeform 79"/>
            <p:cNvSpPr>
              <a:spLocks noChangeArrowheads="1"/>
            </p:cNvSpPr>
            <p:nvPr/>
          </p:nvSpPr>
          <p:spPr bwMode="auto">
            <a:xfrm>
              <a:off x="3698277" y="2274349"/>
              <a:ext cx="732306" cy="297909"/>
            </a:xfrm>
            <a:custGeom>
              <a:avLst/>
              <a:gdLst>
                <a:gd name="T0" fmla="*/ 2147483647 w 558"/>
                <a:gd name="T1" fmla="*/ 2147483647 h 227"/>
                <a:gd name="T2" fmla="*/ 0 w 558"/>
                <a:gd name="T3" fmla="*/ 2147483647 h 227"/>
                <a:gd name="T4" fmla="*/ 2147483647 w 558"/>
                <a:gd name="T5" fmla="*/ 0 h 227"/>
                <a:gd name="T6" fmla="*/ 2147483647 w 558"/>
                <a:gd name="T7" fmla="*/ 2147483647 h 227"/>
                <a:gd name="T8" fmla="*/ 2147483647 w 558"/>
                <a:gd name="T9" fmla="*/ 214748364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227">
                  <a:moveTo>
                    <a:pt x="539" y="227"/>
                  </a:moveTo>
                  <a:lnTo>
                    <a:pt x="0" y="66"/>
                  </a:lnTo>
                  <a:lnTo>
                    <a:pt x="21" y="0"/>
                  </a:lnTo>
                  <a:lnTo>
                    <a:pt x="558" y="161"/>
                  </a:lnTo>
                  <a:lnTo>
                    <a:pt x="539" y="227"/>
                  </a:lnTo>
                  <a:close/>
                </a:path>
              </a:pathLst>
            </a:custGeom>
            <a:solidFill>
              <a:srgbClr val="96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99" name="Freeform 80"/>
            <p:cNvSpPr>
              <a:spLocks noChangeArrowheads="1"/>
            </p:cNvSpPr>
            <p:nvPr/>
          </p:nvSpPr>
          <p:spPr bwMode="auto">
            <a:xfrm>
              <a:off x="3698277" y="2274349"/>
              <a:ext cx="732306" cy="297909"/>
            </a:xfrm>
            <a:custGeom>
              <a:avLst/>
              <a:gdLst>
                <a:gd name="T0" fmla="*/ 2147483647 w 558"/>
                <a:gd name="T1" fmla="*/ 2147483647 h 227"/>
                <a:gd name="T2" fmla="*/ 0 w 558"/>
                <a:gd name="T3" fmla="*/ 2147483647 h 227"/>
                <a:gd name="T4" fmla="*/ 2147483647 w 558"/>
                <a:gd name="T5" fmla="*/ 0 h 227"/>
                <a:gd name="T6" fmla="*/ 2147483647 w 558"/>
                <a:gd name="T7" fmla="*/ 2147483647 h 227"/>
                <a:gd name="T8" fmla="*/ 2147483647 w 558"/>
                <a:gd name="T9" fmla="*/ 214748364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227">
                  <a:moveTo>
                    <a:pt x="539" y="227"/>
                  </a:moveTo>
                  <a:lnTo>
                    <a:pt x="0" y="66"/>
                  </a:lnTo>
                  <a:lnTo>
                    <a:pt x="21" y="0"/>
                  </a:lnTo>
                  <a:lnTo>
                    <a:pt x="558" y="161"/>
                  </a:lnTo>
                  <a:lnTo>
                    <a:pt x="539" y="2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00" name="Freeform 81"/>
            <p:cNvSpPr>
              <a:spLocks noEditPoints="1" noChangeArrowheads="1"/>
            </p:cNvSpPr>
            <p:nvPr/>
          </p:nvSpPr>
          <p:spPr bwMode="auto">
            <a:xfrm>
              <a:off x="3738961" y="1036778"/>
              <a:ext cx="1178514" cy="1451488"/>
            </a:xfrm>
            <a:custGeom>
              <a:avLst/>
              <a:gdLst>
                <a:gd name="T0" fmla="*/ 2147483647 w 380"/>
                <a:gd name="T1" fmla="*/ 2147483647 h 468"/>
                <a:gd name="T2" fmla="*/ 2147483647 w 380"/>
                <a:gd name="T3" fmla="*/ 2147483647 h 468"/>
                <a:gd name="T4" fmla="*/ 2147483647 w 380"/>
                <a:gd name="T5" fmla="*/ 2147483647 h 468"/>
                <a:gd name="T6" fmla="*/ 2147483647 w 380"/>
                <a:gd name="T7" fmla="*/ 2147483647 h 468"/>
                <a:gd name="T8" fmla="*/ 2147483647 w 380"/>
                <a:gd name="T9" fmla="*/ 2147483647 h 468"/>
                <a:gd name="T10" fmla="*/ 2147483647 w 380"/>
                <a:gd name="T11" fmla="*/ 2147483647 h 468"/>
                <a:gd name="T12" fmla="*/ 2147483647 w 380"/>
                <a:gd name="T13" fmla="*/ 2147483647 h 468"/>
                <a:gd name="T14" fmla="*/ 2147483647 w 380"/>
                <a:gd name="T15" fmla="*/ 2147483647 h 468"/>
                <a:gd name="T16" fmla="*/ 2147483647 w 380"/>
                <a:gd name="T17" fmla="*/ 2147483647 h 468"/>
                <a:gd name="T18" fmla="*/ 2147483647 w 380"/>
                <a:gd name="T19" fmla="*/ 2147483647 h 468"/>
                <a:gd name="T20" fmla="*/ 2147483647 w 380"/>
                <a:gd name="T21" fmla="*/ 2147483647 h 468"/>
                <a:gd name="T22" fmla="*/ 2147483647 w 380"/>
                <a:gd name="T23" fmla="*/ 2147483647 h 468"/>
                <a:gd name="T24" fmla="*/ 2147483647 w 380"/>
                <a:gd name="T25" fmla="*/ 2147483647 h 468"/>
                <a:gd name="T26" fmla="*/ 2147483647 w 380"/>
                <a:gd name="T27" fmla="*/ 2147483647 h 468"/>
                <a:gd name="T28" fmla="*/ 2147483647 w 380"/>
                <a:gd name="T29" fmla="*/ 2147483647 h 468"/>
                <a:gd name="T30" fmla="*/ 2147483647 w 380"/>
                <a:gd name="T31" fmla="*/ 2147483647 h 468"/>
                <a:gd name="T32" fmla="*/ 2147483647 w 380"/>
                <a:gd name="T33" fmla="*/ 2147483647 h 468"/>
                <a:gd name="T34" fmla="*/ 2147483647 w 380"/>
                <a:gd name="T35" fmla="*/ 2147483647 h 468"/>
                <a:gd name="T36" fmla="*/ 2147483647 w 380"/>
                <a:gd name="T37" fmla="*/ 2147483647 h 468"/>
                <a:gd name="T38" fmla="*/ 2147483647 w 380"/>
                <a:gd name="T39" fmla="*/ 2147483647 h 468"/>
                <a:gd name="T40" fmla="*/ 0 w 380"/>
                <a:gd name="T41" fmla="*/ 2147483647 h 468"/>
                <a:gd name="T42" fmla="*/ 2147483647 w 380"/>
                <a:gd name="T43" fmla="*/ 2147483647 h 468"/>
                <a:gd name="T44" fmla="*/ 2147483647 w 380"/>
                <a:gd name="T45" fmla="*/ 2147483647 h 468"/>
                <a:gd name="T46" fmla="*/ 2147483647 w 380"/>
                <a:gd name="T47" fmla="*/ 2147483647 h 468"/>
                <a:gd name="T48" fmla="*/ 2147483647 w 380"/>
                <a:gd name="T49" fmla="*/ 2147483647 h 468"/>
                <a:gd name="T50" fmla="*/ 2147483647 w 380"/>
                <a:gd name="T51" fmla="*/ 2147483647 h 468"/>
                <a:gd name="T52" fmla="*/ 2147483647 w 380"/>
                <a:gd name="T53" fmla="*/ 2147483647 h 468"/>
                <a:gd name="T54" fmla="*/ 2147483647 w 380"/>
                <a:gd name="T55" fmla="*/ 2147483647 h 468"/>
                <a:gd name="T56" fmla="*/ 2147483647 w 380"/>
                <a:gd name="T57" fmla="*/ 2147483647 h 468"/>
                <a:gd name="T58" fmla="*/ 2147483647 w 380"/>
                <a:gd name="T59" fmla="*/ 2147483647 h 468"/>
                <a:gd name="T60" fmla="*/ 2147483647 w 380"/>
                <a:gd name="T61" fmla="*/ 2147483647 h 468"/>
                <a:gd name="T62" fmla="*/ 2147483647 w 380"/>
                <a:gd name="T63" fmla="*/ 2147483647 h 468"/>
                <a:gd name="T64" fmla="*/ 2147483647 w 380"/>
                <a:gd name="T65" fmla="*/ 2147483647 h 468"/>
                <a:gd name="T66" fmla="*/ 2147483647 w 380"/>
                <a:gd name="T67" fmla="*/ 2147483647 h 468"/>
                <a:gd name="T68" fmla="*/ 2147483647 w 380"/>
                <a:gd name="T69" fmla="*/ 2147483647 h 468"/>
                <a:gd name="T70" fmla="*/ 2147483647 w 380"/>
                <a:gd name="T71" fmla="*/ 2147483647 h 468"/>
                <a:gd name="T72" fmla="*/ 2147483647 w 380"/>
                <a:gd name="T73" fmla="*/ 2147483647 h 468"/>
                <a:gd name="T74" fmla="*/ 2147483647 w 380"/>
                <a:gd name="T75" fmla="*/ 2147483647 h 46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80" h="468">
                  <a:moveTo>
                    <a:pt x="368" y="126"/>
                  </a:moveTo>
                  <a:cubicBezTo>
                    <a:pt x="372" y="125"/>
                    <a:pt x="375" y="124"/>
                    <a:pt x="377" y="122"/>
                  </a:cubicBezTo>
                  <a:cubicBezTo>
                    <a:pt x="379" y="119"/>
                    <a:pt x="380" y="116"/>
                    <a:pt x="378" y="114"/>
                  </a:cubicBezTo>
                  <a:cubicBezTo>
                    <a:pt x="376" y="111"/>
                    <a:pt x="372" y="108"/>
                    <a:pt x="367" y="107"/>
                  </a:cubicBezTo>
                  <a:cubicBezTo>
                    <a:pt x="370" y="100"/>
                    <a:pt x="369" y="93"/>
                    <a:pt x="362" y="88"/>
                  </a:cubicBezTo>
                  <a:cubicBezTo>
                    <a:pt x="361" y="87"/>
                    <a:pt x="359" y="86"/>
                    <a:pt x="357" y="85"/>
                  </a:cubicBezTo>
                  <a:cubicBezTo>
                    <a:pt x="347" y="80"/>
                    <a:pt x="333" y="81"/>
                    <a:pt x="323" y="87"/>
                  </a:cubicBezTo>
                  <a:cubicBezTo>
                    <a:pt x="319" y="90"/>
                    <a:pt x="316" y="93"/>
                    <a:pt x="314" y="96"/>
                  </a:cubicBezTo>
                  <a:cubicBezTo>
                    <a:pt x="313" y="96"/>
                    <a:pt x="312" y="96"/>
                    <a:pt x="310" y="95"/>
                  </a:cubicBezTo>
                  <a:cubicBezTo>
                    <a:pt x="309" y="95"/>
                    <a:pt x="309" y="95"/>
                    <a:pt x="309" y="95"/>
                  </a:cubicBezTo>
                  <a:cubicBezTo>
                    <a:pt x="312" y="90"/>
                    <a:pt x="312" y="86"/>
                    <a:pt x="309" y="81"/>
                  </a:cubicBezTo>
                  <a:cubicBezTo>
                    <a:pt x="307" y="76"/>
                    <a:pt x="302" y="72"/>
                    <a:pt x="295" y="69"/>
                  </a:cubicBezTo>
                  <a:cubicBezTo>
                    <a:pt x="290" y="67"/>
                    <a:pt x="285" y="66"/>
                    <a:pt x="279" y="65"/>
                  </a:cubicBezTo>
                  <a:cubicBezTo>
                    <a:pt x="289" y="49"/>
                    <a:pt x="286" y="31"/>
                    <a:pt x="270" y="18"/>
                  </a:cubicBezTo>
                  <a:cubicBezTo>
                    <a:pt x="267" y="16"/>
                    <a:pt x="263" y="13"/>
                    <a:pt x="259" y="11"/>
                  </a:cubicBezTo>
                  <a:cubicBezTo>
                    <a:pt x="235" y="0"/>
                    <a:pt x="201" y="3"/>
                    <a:pt x="177" y="17"/>
                  </a:cubicBezTo>
                  <a:cubicBezTo>
                    <a:pt x="166" y="24"/>
                    <a:pt x="158" y="32"/>
                    <a:pt x="155" y="41"/>
                  </a:cubicBezTo>
                  <a:cubicBezTo>
                    <a:pt x="150" y="40"/>
                    <a:pt x="146" y="38"/>
                    <a:pt x="142" y="37"/>
                  </a:cubicBezTo>
                  <a:cubicBezTo>
                    <a:pt x="100" y="26"/>
                    <a:pt x="62" y="34"/>
                    <a:pt x="56" y="56"/>
                  </a:cubicBezTo>
                  <a:cubicBezTo>
                    <a:pt x="53" y="67"/>
                    <a:pt x="60" y="80"/>
                    <a:pt x="72" y="91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334" y="152"/>
                    <a:pt x="334" y="152"/>
                    <a:pt x="334" y="152"/>
                  </a:cubicBezTo>
                  <a:cubicBezTo>
                    <a:pt x="322" y="148"/>
                    <a:pt x="322" y="148"/>
                    <a:pt x="322" y="148"/>
                  </a:cubicBezTo>
                  <a:cubicBezTo>
                    <a:pt x="327" y="148"/>
                    <a:pt x="332" y="147"/>
                    <a:pt x="336" y="145"/>
                  </a:cubicBezTo>
                  <a:cubicBezTo>
                    <a:pt x="337" y="146"/>
                    <a:pt x="338" y="146"/>
                    <a:pt x="339" y="146"/>
                  </a:cubicBezTo>
                  <a:cubicBezTo>
                    <a:pt x="347" y="148"/>
                    <a:pt x="355" y="149"/>
                    <a:pt x="362" y="148"/>
                  </a:cubicBezTo>
                  <a:cubicBezTo>
                    <a:pt x="369" y="147"/>
                    <a:pt x="373" y="144"/>
                    <a:pt x="374" y="139"/>
                  </a:cubicBezTo>
                  <a:cubicBezTo>
                    <a:pt x="375" y="135"/>
                    <a:pt x="373" y="131"/>
                    <a:pt x="368" y="126"/>
                  </a:cubicBezTo>
                  <a:moveTo>
                    <a:pt x="276" y="109"/>
                  </a:moveTo>
                  <a:cubicBezTo>
                    <a:pt x="277" y="109"/>
                    <a:pt x="277" y="109"/>
                    <a:pt x="277" y="109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6" y="109"/>
                    <a:pt x="276" y="109"/>
                    <a:pt x="276" y="109"/>
                  </a:cubicBezTo>
                  <a:moveTo>
                    <a:pt x="300" y="142"/>
                  </a:move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1" y="142"/>
                    <a:pt x="302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0" y="142"/>
                    <a:pt x="300" y="142"/>
                    <a:pt x="300" y="142"/>
                  </a:cubicBezTo>
                </a:path>
              </a:pathLst>
            </a:custGeom>
            <a:solidFill>
              <a:srgbClr val="FF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01" name="Freeform 82"/>
            <p:cNvSpPr>
              <a:spLocks noChangeArrowheads="1"/>
            </p:cNvSpPr>
            <p:nvPr/>
          </p:nvSpPr>
          <p:spPr bwMode="auto">
            <a:xfrm>
              <a:off x="3732399" y="1275630"/>
              <a:ext cx="1048589" cy="1212636"/>
            </a:xfrm>
            <a:custGeom>
              <a:avLst/>
              <a:gdLst>
                <a:gd name="T0" fmla="*/ 2147483647 w 799"/>
                <a:gd name="T1" fmla="*/ 2147483647 h 924"/>
                <a:gd name="T2" fmla="*/ 0 w 799"/>
                <a:gd name="T3" fmla="*/ 2147483647 h 924"/>
                <a:gd name="T4" fmla="*/ 2147483647 w 799"/>
                <a:gd name="T5" fmla="*/ 0 h 924"/>
                <a:gd name="T6" fmla="*/ 2147483647 w 799"/>
                <a:gd name="T7" fmla="*/ 2147483647 h 924"/>
                <a:gd name="T8" fmla="*/ 2147483647 w 799"/>
                <a:gd name="T9" fmla="*/ 2147483647 h 9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9" h="924">
                  <a:moveTo>
                    <a:pt x="504" y="924"/>
                  </a:moveTo>
                  <a:lnTo>
                    <a:pt x="0" y="778"/>
                  </a:lnTo>
                  <a:lnTo>
                    <a:pt x="215" y="0"/>
                  </a:lnTo>
                  <a:lnTo>
                    <a:pt x="799" y="170"/>
                  </a:lnTo>
                  <a:lnTo>
                    <a:pt x="504" y="9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02" name="Freeform 83"/>
            <p:cNvSpPr>
              <a:spLocks noChangeArrowheads="1"/>
            </p:cNvSpPr>
            <p:nvPr/>
          </p:nvSpPr>
          <p:spPr bwMode="auto">
            <a:xfrm>
              <a:off x="3732399" y="1275630"/>
              <a:ext cx="1048589" cy="1212636"/>
            </a:xfrm>
            <a:custGeom>
              <a:avLst/>
              <a:gdLst>
                <a:gd name="T0" fmla="*/ 2147483647 w 799"/>
                <a:gd name="T1" fmla="*/ 2147483647 h 924"/>
                <a:gd name="T2" fmla="*/ 0 w 799"/>
                <a:gd name="T3" fmla="*/ 2147483647 h 924"/>
                <a:gd name="T4" fmla="*/ 2147483647 w 799"/>
                <a:gd name="T5" fmla="*/ 0 h 924"/>
                <a:gd name="T6" fmla="*/ 2147483647 w 799"/>
                <a:gd name="T7" fmla="*/ 2147483647 h 924"/>
                <a:gd name="T8" fmla="*/ 2147483647 w 799"/>
                <a:gd name="T9" fmla="*/ 2147483647 h 9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9" h="924">
                  <a:moveTo>
                    <a:pt x="504" y="924"/>
                  </a:moveTo>
                  <a:lnTo>
                    <a:pt x="0" y="778"/>
                  </a:lnTo>
                  <a:lnTo>
                    <a:pt x="215" y="0"/>
                  </a:lnTo>
                  <a:lnTo>
                    <a:pt x="799" y="170"/>
                  </a:lnTo>
                  <a:lnTo>
                    <a:pt x="504" y="9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03" name="Freeform 84"/>
            <p:cNvSpPr>
              <a:spLocks noEditPoints="1" noChangeArrowheads="1"/>
            </p:cNvSpPr>
            <p:nvPr/>
          </p:nvSpPr>
          <p:spPr bwMode="auto">
            <a:xfrm>
              <a:off x="3723212" y="1207387"/>
              <a:ext cx="1182451" cy="1294003"/>
            </a:xfrm>
            <a:custGeom>
              <a:avLst/>
              <a:gdLst>
                <a:gd name="T0" fmla="*/ 2147483647 w 901"/>
                <a:gd name="T1" fmla="*/ 2147483647 h 986"/>
                <a:gd name="T2" fmla="*/ 2147483647 w 901"/>
                <a:gd name="T3" fmla="*/ 2147483647 h 986"/>
                <a:gd name="T4" fmla="*/ 2147483647 w 901"/>
                <a:gd name="T5" fmla="*/ 2147483647 h 986"/>
                <a:gd name="T6" fmla="*/ 2147483647 w 901"/>
                <a:gd name="T7" fmla="*/ 0 h 986"/>
                <a:gd name="T8" fmla="*/ 2147483647 w 901"/>
                <a:gd name="T9" fmla="*/ 2147483647 h 986"/>
                <a:gd name="T10" fmla="*/ 2147483647 w 901"/>
                <a:gd name="T11" fmla="*/ 2147483647 h 986"/>
                <a:gd name="T12" fmla="*/ 0 w 901"/>
                <a:gd name="T13" fmla="*/ 2147483647 h 986"/>
                <a:gd name="T14" fmla="*/ 2147483647 w 901"/>
                <a:gd name="T15" fmla="*/ 2147483647 h 986"/>
                <a:gd name="T16" fmla="*/ 2147483647 w 901"/>
                <a:gd name="T17" fmla="*/ 2147483647 h 986"/>
                <a:gd name="T18" fmla="*/ 2147483647 w 901"/>
                <a:gd name="T19" fmla="*/ 2147483647 h 986"/>
                <a:gd name="T20" fmla="*/ 2147483647 w 901"/>
                <a:gd name="T21" fmla="*/ 2147483647 h 986"/>
                <a:gd name="T22" fmla="*/ 2147483647 w 901"/>
                <a:gd name="T23" fmla="*/ 2147483647 h 986"/>
                <a:gd name="T24" fmla="*/ 2147483647 w 901"/>
                <a:gd name="T25" fmla="*/ 2147483647 h 986"/>
                <a:gd name="T26" fmla="*/ 2147483647 w 901"/>
                <a:gd name="T27" fmla="*/ 2147483647 h 986"/>
                <a:gd name="T28" fmla="*/ 2147483647 w 901"/>
                <a:gd name="T29" fmla="*/ 2147483647 h 986"/>
                <a:gd name="T30" fmla="*/ 2147483647 w 901"/>
                <a:gd name="T31" fmla="*/ 2147483647 h 986"/>
                <a:gd name="T32" fmla="*/ 2147483647 w 901"/>
                <a:gd name="T33" fmla="*/ 2147483647 h 986"/>
                <a:gd name="T34" fmla="*/ 2147483647 w 901"/>
                <a:gd name="T35" fmla="*/ 2147483647 h 986"/>
                <a:gd name="T36" fmla="*/ 2147483647 w 901"/>
                <a:gd name="T37" fmla="*/ 2147483647 h 986"/>
                <a:gd name="T38" fmla="*/ 2147483647 w 901"/>
                <a:gd name="T39" fmla="*/ 2147483647 h 986"/>
                <a:gd name="T40" fmla="*/ 2147483647 w 901"/>
                <a:gd name="T41" fmla="*/ 2147483647 h 986"/>
                <a:gd name="T42" fmla="*/ 2147483647 w 901"/>
                <a:gd name="T43" fmla="*/ 2147483647 h 986"/>
                <a:gd name="T44" fmla="*/ 2147483647 w 901"/>
                <a:gd name="T45" fmla="*/ 2147483647 h 986"/>
                <a:gd name="T46" fmla="*/ 2147483647 w 901"/>
                <a:gd name="T47" fmla="*/ 2147483647 h 986"/>
                <a:gd name="T48" fmla="*/ 2147483647 w 901"/>
                <a:gd name="T49" fmla="*/ 2147483647 h 986"/>
                <a:gd name="T50" fmla="*/ 2147483647 w 901"/>
                <a:gd name="T51" fmla="*/ 2147483647 h 986"/>
                <a:gd name="T52" fmla="*/ 2147483647 w 901"/>
                <a:gd name="T53" fmla="*/ 2147483647 h 986"/>
                <a:gd name="T54" fmla="*/ 2147483647 w 901"/>
                <a:gd name="T55" fmla="*/ 2147483647 h 986"/>
                <a:gd name="T56" fmla="*/ 2147483647 w 901"/>
                <a:gd name="T57" fmla="*/ 2147483647 h 986"/>
                <a:gd name="T58" fmla="*/ 2147483647 w 901"/>
                <a:gd name="T59" fmla="*/ 2147483647 h 986"/>
                <a:gd name="T60" fmla="*/ 2147483647 w 901"/>
                <a:gd name="T61" fmla="*/ 2147483647 h 986"/>
                <a:gd name="T62" fmla="*/ 2147483647 w 901"/>
                <a:gd name="T63" fmla="*/ 2147483647 h 986"/>
                <a:gd name="T64" fmla="*/ 2147483647 w 901"/>
                <a:gd name="T65" fmla="*/ 2147483647 h 986"/>
                <a:gd name="T66" fmla="*/ 2147483647 w 901"/>
                <a:gd name="T67" fmla="*/ 2147483647 h 986"/>
                <a:gd name="T68" fmla="*/ 2147483647 w 901"/>
                <a:gd name="T69" fmla="*/ 2147483647 h 98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01" h="986">
                  <a:moveTo>
                    <a:pt x="513" y="116"/>
                  </a:moveTo>
                  <a:lnTo>
                    <a:pt x="513" y="116"/>
                  </a:lnTo>
                  <a:lnTo>
                    <a:pt x="511" y="116"/>
                  </a:lnTo>
                  <a:lnTo>
                    <a:pt x="121" y="0"/>
                  </a:lnTo>
                  <a:lnTo>
                    <a:pt x="104" y="54"/>
                  </a:lnTo>
                  <a:lnTo>
                    <a:pt x="140" y="64"/>
                  </a:lnTo>
                  <a:lnTo>
                    <a:pt x="0" y="825"/>
                  </a:lnTo>
                  <a:lnTo>
                    <a:pt x="265" y="908"/>
                  </a:lnTo>
                  <a:lnTo>
                    <a:pt x="267" y="908"/>
                  </a:lnTo>
                  <a:lnTo>
                    <a:pt x="267" y="910"/>
                  </a:lnTo>
                  <a:lnTo>
                    <a:pt x="534" y="986"/>
                  </a:lnTo>
                  <a:lnTo>
                    <a:pt x="849" y="277"/>
                  </a:lnTo>
                  <a:lnTo>
                    <a:pt x="882" y="288"/>
                  </a:lnTo>
                  <a:lnTo>
                    <a:pt x="901" y="234"/>
                  </a:lnTo>
                  <a:lnTo>
                    <a:pt x="513" y="116"/>
                  </a:lnTo>
                  <a:close/>
                  <a:moveTo>
                    <a:pt x="26" y="820"/>
                  </a:moveTo>
                  <a:lnTo>
                    <a:pt x="232" y="83"/>
                  </a:lnTo>
                  <a:lnTo>
                    <a:pt x="312" y="104"/>
                  </a:lnTo>
                  <a:lnTo>
                    <a:pt x="106" y="844"/>
                  </a:lnTo>
                  <a:lnTo>
                    <a:pt x="26" y="820"/>
                  </a:lnTo>
                  <a:close/>
                  <a:moveTo>
                    <a:pt x="173" y="865"/>
                  </a:moveTo>
                  <a:lnTo>
                    <a:pt x="378" y="125"/>
                  </a:lnTo>
                  <a:lnTo>
                    <a:pt x="461" y="149"/>
                  </a:lnTo>
                  <a:lnTo>
                    <a:pt x="253" y="889"/>
                  </a:lnTo>
                  <a:lnTo>
                    <a:pt x="173" y="865"/>
                  </a:lnTo>
                  <a:close/>
                  <a:moveTo>
                    <a:pt x="369" y="924"/>
                  </a:moveTo>
                  <a:lnTo>
                    <a:pt x="289" y="898"/>
                  </a:lnTo>
                  <a:lnTo>
                    <a:pt x="534" y="170"/>
                  </a:lnTo>
                  <a:lnTo>
                    <a:pt x="615" y="196"/>
                  </a:lnTo>
                  <a:lnTo>
                    <a:pt x="369" y="924"/>
                  </a:lnTo>
                  <a:close/>
                  <a:moveTo>
                    <a:pt x="515" y="969"/>
                  </a:moveTo>
                  <a:lnTo>
                    <a:pt x="435" y="943"/>
                  </a:lnTo>
                  <a:lnTo>
                    <a:pt x="681" y="215"/>
                  </a:lnTo>
                  <a:lnTo>
                    <a:pt x="764" y="241"/>
                  </a:lnTo>
                  <a:lnTo>
                    <a:pt x="515" y="969"/>
                  </a:lnTo>
                  <a:close/>
                </a:path>
              </a:pathLst>
            </a:custGeom>
            <a:solidFill>
              <a:srgbClr val="FA3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04" name="Freeform 85"/>
            <p:cNvSpPr>
              <a:spLocks noEditPoints="1" noChangeArrowheads="1"/>
            </p:cNvSpPr>
            <p:nvPr/>
          </p:nvSpPr>
          <p:spPr bwMode="auto">
            <a:xfrm>
              <a:off x="3723212" y="1207387"/>
              <a:ext cx="1182451" cy="1294003"/>
            </a:xfrm>
            <a:custGeom>
              <a:avLst/>
              <a:gdLst>
                <a:gd name="T0" fmla="*/ 2147483647 w 901"/>
                <a:gd name="T1" fmla="*/ 2147483647 h 986"/>
                <a:gd name="T2" fmla="*/ 2147483647 w 901"/>
                <a:gd name="T3" fmla="*/ 2147483647 h 986"/>
                <a:gd name="T4" fmla="*/ 2147483647 w 901"/>
                <a:gd name="T5" fmla="*/ 2147483647 h 986"/>
                <a:gd name="T6" fmla="*/ 2147483647 w 901"/>
                <a:gd name="T7" fmla="*/ 0 h 986"/>
                <a:gd name="T8" fmla="*/ 2147483647 w 901"/>
                <a:gd name="T9" fmla="*/ 2147483647 h 986"/>
                <a:gd name="T10" fmla="*/ 2147483647 w 901"/>
                <a:gd name="T11" fmla="*/ 2147483647 h 986"/>
                <a:gd name="T12" fmla="*/ 0 w 901"/>
                <a:gd name="T13" fmla="*/ 2147483647 h 986"/>
                <a:gd name="T14" fmla="*/ 2147483647 w 901"/>
                <a:gd name="T15" fmla="*/ 2147483647 h 986"/>
                <a:gd name="T16" fmla="*/ 2147483647 w 901"/>
                <a:gd name="T17" fmla="*/ 2147483647 h 986"/>
                <a:gd name="T18" fmla="*/ 2147483647 w 901"/>
                <a:gd name="T19" fmla="*/ 2147483647 h 986"/>
                <a:gd name="T20" fmla="*/ 2147483647 w 901"/>
                <a:gd name="T21" fmla="*/ 2147483647 h 986"/>
                <a:gd name="T22" fmla="*/ 2147483647 w 901"/>
                <a:gd name="T23" fmla="*/ 2147483647 h 986"/>
                <a:gd name="T24" fmla="*/ 2147483647 w 901"/>
                <a:gd name="T25" fmla="*/ 2147483647 h 986"/>
                <a:gd name="T26" fmla="*/ 2147483647 w 901"/>
                <a:gd name="T27" fmla="*/ 2147483647 h 986"/>
                <a:gd name="T28" fmla="*/ 2147483647 w 901"/>
                <a:gd name="T29" fmla="*/ 2147483647 h 986"/>
                <a:gd name="T30" fmla="*/ 2147483647 w 901"/>
                <a:gd name="T31" fmla="*/ 2147483647 h 986"/>
                <a:gd name="T32" fmla="*/ 2147483647 w 901"/>
                <a:gd name="T33" fmla="*/ 2147483647 h 986"/>
                <a:gd name="T34" fmla="*/ 2147483647 w 901"/>
                <a:gd name="T35" fmla="*/ 2147483647 h 986"/>
                <a:gd name="T36" fmla="*/ 2147483647 w 901"/>
                <a:gd name="T37" fmla="*/ 2147483647 h 986"/>
                <a:gd name="T38" fmla="*/ 2147483647 w 901"/>
                <a:gd name="T39" fmla="*/ 2147483647 h 986"/>
                <a:gd name="T40" fmla="*/ 2147483647 w 901"/>
                <a:gd name="T41" fmla="*/ 2147483647 h 986"/>
                <a:gd name="T42" fmla="*/ 2147483647 w 901"/>
                <a:gd name="T43" fmla="*/ 2147483647 h 986"/>
                <a:gd name="T44" fmla="*/ 2147483647 w 901"/>
                <a:gd name="T45" fmla="*/ 2147483647 h 986"/>
                <a:gd name="T46" fmla="*/ 2147483647 w 901"/>
                <a:gd name="T47" fmla="*/ 2147483647 h 986"/>
                <a:gd name="T48" fmla="*/ 2147483647 w 901"/>
                <a:gd name="T49" fmla="*/ 2147483647 h 986"/>
                <a:gd name="T50" fmla="*/ 2147483647 w 901"/>
                <a:gd name="T51" fmla="*/ 2147483647 h 986"/>
                <a:gd name="T52" fmla="*/ 2147483647 w 901"/>
                <a:gd name="T53" fmla="*/ 2147483647 h 986"/>
                <a:gd name="T54" fmla="*/ 2147483647 w 901"/>
                <a:gd name="T55" fmla="*/ 2147483647 h 986"/>
                <a:gd name="T56" fmla="*/ 2147483647 w 901"/>
                <a:gd name="T57" fmla="*/ 2147483647 h 986"/>
                <a:gd name="T58" fmla="*/ 2147483647 w 901"/>
                <a:gd name="T59" fmla="*/ 2147483647 h 986"/>
                <a:gd name="T60" fmla="*/ 2147483647 w 901"/>
                <a:gd name="T61" fmla="*/ 2147483647 h 986"/>
                <a:gd name="T62" fmla="*/ 2147483647 w 901"/>
                <a:gd name="T63" fmla="*/ 2147483647 h 986"/>
                <a:gd name="T64" fmla="*/ 2147483647 w 901"/>
                <a:gd name="T65" fmla="*/ 2147483647 h 986"/>
                <a:gd name="T66" fmla="*/ 2147483647 w 901"/>
                <a:gd name="T67" fmla="*/ 2147483647 h 986"/>
                <a:gd name="T68" fmla="*/ 2147483647 w 901"/>
                <a:gd name="T69" fmla="*/ 2147483647 h 98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01" h="986">
                  <a:moveTo>
                    <a:pt x="513" y="116"/>
                  </a:moveTo>
                  <a:lnTo>
                    <a:pt x="513" y="116"/>
                  </a:lnTo>
                  <a:lnTo>
                    <a:pt x="511" y="116"/>
                  </a:lnTo>
                  <a:lnTo>
                    <a:pt x="121" y="0"/>
                  </a:lnTo>
                  <a:lnTo>
                    <a:pt x="104" y="54"/>
                  </a:lnTo>
                  <a:lnTo>
                    <a:pt x="140" y="64"/>
                  </a:lnTo>
                  <a:lnTo>
                    <a:pt x="0" y="825"/>
                  </a:lnTo>
                  <a:lnTo>
                    <a:pt x="265" y="908"/>
                  </a:lnTo>
                  <a:lnTo>
                    <a:pt x="267" y="908"/>
                  </a:lnTo>
                  <a:lnTo>
                    <a:pt x="267" y="910"/>
                  </a:lnTo>
                  <a:lnTo>
                    <a:pt x="534" y="986"/>
                  </a:lnTo>
                  <a:lnTo>
                    <a:pt x="849" y="277"/>
                  </a:lnTo>
                  <a:lnTo>
                    <a:pt x="882" y="288"/>
                  </a:lnTo>
                  <a:lnTo>
                    <a:pt x="901" y="234"/>
                  </a:lnTo>
                  <a:lnTo>
                    <a:pt x="513" y="116"/>
                  </a:lnTo>
                  <a:moveTo>
                    <a:pt x="26" y="820"/>
                  </a:moveTo>
                  <a:lnTo>
                    <a:pt x="232" y="83"/>
                  </a:lnTo>
                  <a:lnTo>
                    <a:pt x="312" y="104"/>
                  </a:lnTo>
                  <a:lnTo>
                    <a:pt x="106" y="844"/>
                  </a:lnTo>
                  <a:lnTo>
                    <a:pt x="26" y="820"/>
                  </a:lnTo>
                  <a:moveTo>
                    <a:pt x="173" y="865"/>
                  </a:moveTo>
                  <a:lnTo>
                    <a:pt x="378" y="125"/>
                  </a:lnTo>
                  <a:lnTo>
                    <a:pt x="461" y="149"/>
                  </a:lnTo>
                  <a:lnTo>
                    <a:pt x="253" y="889"/>
                  </a:lnTo>
                  <a:lnTo>
                    <a:pt x="173" y="865"/>
                  </a:lnTo>
                  <a:moveTo>
                    <a:pt x="369" y="924"/>
                  </a:moveTo>
                  <a:lnTo>
                    <a:pt x="289" y="898"/>
                  </a:lnTo>
                  <a:lnTo>
                    <a:pt x="534" y="170"/>
                  </a:lnTo>
                  <a:lnTo>
                    <a:pt x="615" y="196"/>
                  </a:lnTo>
                  <a:lnTo>
                    <a:pt x="369" y="924"/>
                  </a:lnTo>
                  <a:moveTo>
                    <a:pt x="515" y="969"/>
                  </a:moveTo>
                  <a:lnTo>
                    <a:pt x="435" y="943"/>
                  </a:lnTo>
                  <a:lnTo>
                    <a:pt x="681" y="215"/>
                  </a:lnTo>
                  <a:lnTo>
                    <a:pt x="764" y="241"/>
                  </a:lnTo>
                  <a:lnTo>
                    <a:pt x="515" y="9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05" name="Freeform 87"/>
            <p:cNvSpPr>
              <a:spLocks noChangeArrowheads="1"/>
            </p:cNvSpPr>
            <p:nvPr/>
          </p:nvSpPr>
          <p:spPr bwMode="auto">
            <a:xfrm>
              <a:off x="4675997" y="1787457"/>
              <a:ext cx="65619" cy="149611"/>
            </a:xfrm>
            <a:custGeom>
              <a:avLst/>
              <a:gdLst>
                <a:gd name="T0" fmla="*/ 2147483647 w 50"/>
                <a:gd name="T1" fmla="*/ 0 h 114"/>
                <a:gd name="T2" fmla="*/ 2147483647 w 50"/>
                <a:gd name="T3" fmla="*/ 0 h 114"/>
                <a:gd name="T4" fmla="*/ 0 w 50"/>
                <a:gd name="T5" fmla="*/ 2147483647 h 114"/>
                <a:gd name="T6" fmla="*/ 2147483647 w 50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114">
                  <a:moveTo>
                    <a:pt x="50" y="0"/>
                  </a:moveTo>
                  <a:lnTo>
                    <a:pt x="50" y="0"/>
                  </a:lnTo>
                  <a:lnTo>
                    <a:pt x="0" y="11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961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06" name="Freeform 88"/>
            <p:cNvSpPr>
              <a:spLocks noChangeArrowheads="1"/>
            </p:cNvSpPr>
            <p:nvPr/>
          </p:nvSpPr>
          <p:spPr bwMode="auto">
            <a:xfrm>
              <a:off x="4675997" y="1787457"/>
              <a:ext cx="65619" cy="149611"/>
            </a:xfrm>
            <a:custGeom>
              <a:avLst/>
              <a:gdLst>
                <a:gd name="T0" fmla="*/ 2147483647 w 50"/>
                <a:gd name="T1" fmla="*/ 0 h 114"/>
                <a:gd name="T2" fmla="*/ 2147483647 w 50"/>
                <a:gd name="T3" fmla="*/ 0 h 114"/>
                <a:gd name="T4" fmla="*/ 0 w 50"/>
                <a:gd name="T5" fmla="*/ 2147483647 h 114"/>
                <a:gd name="T6" fmla="*/ 2147483647 w 50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114">
                  <a:moveTo>
                    <a:pt x="50" y="0"/>
                  </a:moveTo>
                  <a:lnTo>
                    <a:pt x="50" y="0"/>
                  </a:lnTo>
                  <a:lnTo>
                    <a:pt x="0" y="114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07" name="Freeform 89"/>
            <p:cNvSpPr>
              <a:spLocks noEditPoints="1" noChangeArrowheads="1"/>
            </p:cNvSpPr>
            <p:nvPr/>
          </p:nvSpPr>
          <p:spPr bwMode="auto">
            <a:xfrm>
              <a:off x="4424021" y="1061713"/>
              <a:ext cx="490829" cy="434397"/>
            </a:xfrm>
            <a:custGeom>
              <a:avLst/>
              <a:gdLst>
                <a:gd name="T0" fmla="*/ 2147483647 w 158"/>
                <a:gd name="T1" fmla="*/ 2147483647 h 140"/>
                <a:gd name="T2" fmla="*/ 2147483647 w 158"/>
                <a:gd name="T3" fmla="*/ 2147483647 h 140"/>
                <a:gd name="T4" fmla="*/ 2147483647 w 158"/>
                <a:gd name="T5" fmla="*/ 2147483647 h 140"/>
                <a:gd name="T6" fmla="*/ 2147483647 w 158"/>
                <a:gd name="T7" fmla="*/ 2147483647 h 140"/>
                <a:gd name="T8" fmla="*/ 2147483647 w 158"/>
                <a:gd name="T9" fmla="*/ 0 h 140"/>
                <a:gd name="T10" fmla="*/ 0 w 158"/>
                <a:gd name="T11" fmla="*/ 2147483647 h 140"/>
                <a:gd name="T12" fmla="*/ 2147483647 w 158"/>
                <a:gd name="T13" fmla="*/ 2147483647 h 140"/>
                <a:gd name="T14" fmla="*/ 2147483647 w 158"/>
                <a:gd name="T15" fmla="*/ 2147483647 h 140"/>
                <a:gd name="T16" fmla="*/ 2147483647 w 158"/>
                <a:gd name="T17" fmla="*/ 2147483647 h 140"/>
                <a:gd name="T18" fmla="*/ 2147483647 w 158"/>
                <a:gd name="T19" fmla="*/ 2147483647 h 140"/>
                <a:gd name="T20" fmla="*/ 2147483647 w 158"/>
                <a:gd name="T21" fmla="*/ 2147483647 h 140"/>
                <a:gd name="T22" fmla="*/ 2147483647 w 158"/>
                <a:gd name="T23" fmla="*/ 2147483647 h 140"/>
                <a:gd name="T24" fmla="*/ 2147483647 w 158"/>
                <a:gd name="T25" fmla="*/ 2147483647 h 140"/>
                <a:gd name="T26" fmla="*/ 2147483647 w 158"/>
                <a:gd name="T27" fmla="*/ 2147483647 h 140"/>
                <a:gd name="T28" fmla="*/ 2147483647 w 158"/>
                <a:gd name="T29" fmla="*/ 2147483647 h 140"/>
                <a:gd name="T30" fmla="*/ 2147483647 w 158"/>
                <a:gd name="T31" fmla="*/ 2147483647 h 140"/>
                <a:gd name="T32" fmla="*/ 2147483647 w 158"/>
                <a:gd name="T33" fmla="*/ 2147483647 h 140"/>
                <a:gd name="T34" fmla="*/ 2147483647 w 158"/>
                <a:gd name="T35" fmla="*/ 2147483647 h 140"/>
                <a:gd name="T36" fmla="*/ 2147483647 w 158"/>
                <a:gd name="T37" fmla="*/ 2147483647 h 140"/>
                <a:gd name="T38" fmla="*/ 2147483647 w 158"/>
                <a:gd name="T39" fmla="*/ 2147483647 h 140"/>
                <a:gd name="T40" fmla="*/ 2147483647 w 158"/>
                <a:gd name="T41" fmla="*/ 2147483647 h 140"/>
                <a:gd name="T42" fmla="*/ 2147483647 w 158"/>
                <a:gd name="T43" fmla="*/ 2147483647 h 140"/>
                <a:gd name="T44" fmla="*/ 2147483647 w 158"/>
                <a:gd name="T45" fmla="*/ 2147483647 h 140"/>
                <a:gd name="T46" fmla="*/ 2147483647 w 158"/>
                <a:gd name="T47" fmla="*/ 2147483647 h 140"/>
                <a:gd name="T48" fmla="*/ 2147483647 w 158"/>
                <a:gd name="T49" fmla="*/ 2147483647 h 140"/>
                <a:gd name="T50" fmla="*/ 2147483647 w 158"/>
                <a:gd name="T51" fmla="*/ 2147483647 h 140"/>
                <a:gd name="T52" fmla="*/ 2147483647 w 158"/>
                <a:gd name="T53" fmla="*/ 2147483647 h 140"/>
                <a:gd name="T54" fmla="*/ 2147483647 w 158"/>
                <a:gd name="T55" fmla="*/ 2147483647 h 140"/>
                <a:gd name="T56" fmla="*/ 2147483647 w 158"/>
                <a:gd name="T57" fmla="*/ 2147483647 h 140"/>
                <a:gd name="T58" fmla="*/ 2147483647 w 158"/>
                <a:gd name="T59" fmla="*/ 2147483647 h 140"/>
                <a:gd name="T60" fmla="*/ 2147483647 w 158"/>
                <a:gd name="T61" fmla="*/ 2147483647 h 140"/>
                <a:gd name="T62" fmla="*/ 2147483647 w 158"/>
                <a:gd name="T63" fmla="*/ 2147483647 h 140"/>
                <a:gd name="T64" fmla="*/ 2147483647 w 158"/>
                <a:gd name="T65" fmla="*/ 2147483647 h 140"/>
                <a:gd name="T66" fmla="*/ 2147483647 w 158"/>
                <a:gd name="T67" fmla="*/ 2147483647 h 140"/>
                <a:gd name="T68" fmla="*/ 2147483647 w 158"/>
                <a:gd name="T69" fmla="*/ 2147483647 h 140"/>
                <a:gd name="T70" fmla="*/ 2147483647 w 158"/>
                <a:gd name="T71" fmla="*/ 2147483647 h 140"/>
                <a:gd name="T72" fmla="*/ 2147483647 w 158"/>
                <a:gd name="T73" fmla="*/ 2147483647 h 140"/>
                <a:gd name="T74" fmla="*/ 2147483647 w 158"/>
                <a:gd name="T75" fmla="*/ 2147483647 h 140"/>
                <a:gd name="T76" fmla="*/ 2147483647 w 158"/>
                <a:gd name="T77" fmla="*/ 2147483647 h 140"/>
                <a:gd name="T78" fmla="*/ 2147483647 w 158"/>
                <a:gd name="T79" fmla="*/ 2147483647 h 140"/>
                <a:gd name="T80" fmla="*/ 2147483647 w 158"/>
                <a:gd name="T81" fmla="*/ 2147483647 h 140"/>
                <a:gd name="T82" fmla="*/ 2147483647 w 158"/>
                <a:gd name="T83" fmla="*/ 2147483647 h 140"/>
                <a:gd name="T84" fmla="*/ 2147483647 w 158"/>
                <a:gd name="T85" fmla="*/ 2147483647 h 140"/>
                <a:gd name="T86" fmla="*/ 2147483647 w 158"/>
                <a:gd name="T87" fmla="*/ 2147483647 h 140"/>
                <a:gd name="T88" fmla="*/ 2147483647 w 158"/>
                <a:gd name="T89" fmla="*/ 2147483647 h 140"/>
                <a:gd name="T90" fmla="*/ 2147483647 w 158"/>
                <a:gd name="T91" fmla="*/ 2147483647 h 140"/>
                <a:gd name="T92" fmla="*/ 2147483647 w 158"/>
                <a:gd name="T93" fmla="*/ 2147483647 h 140"/>
                <a:gd name="T94" fmla="*/ 2147483647 w 158"/>
                <a:gd name="T95" fmla="*/ 2147483647 h 140"/>
                <a:gd name="T96" fmla="*/ 2147483647 w 158"/>
                <a:gd name="T97" fmla="*/ 2147483647 h 140"/>
                <a:gd name="T98" fmla="*/ 2147483647 w 158"/>
                <a:gd name="T99" fmla="*/ 2147483647 h 140"/>
                <a:gd name="T100" fmla="*/ 2147483647 w 158"/>
                <a:gd name="T101" fmla="*/ 2147483647 h 140"/>
                <a:gd name="T102" fmla="*/ 2147483647 w 158"/>
                <a:gd name="T103" fmla="*/ 2147483647 h 140"/>
                <a:gd name="T104" fmla="*/ 2147483647 w 158"/>
                <a:gd name="T105" fmla="*/ 0 h 1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58" h="140">
                  <a:moveTo>
                    <a:pt x="56" y="102"/>
                  </a:moveTo>
                  <a:cubicBezTo>
                    <a:pt x="55" y="101"/>
                    <a:pt x="55" y="101"/>
                    <a:pt x="55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6" y="102"/>
                    <a:pt x="56" y="102"/>
                    <a:pt x="56" y="102"/>
                  </a:cubicBezTo>
                  <a:moveTo>
                    <a:pt x="27" y="0"/>
                  </a:moveTo>
                  <a:cubicBezTo>
                    <a:pt x="18" y="33"/>
                    <a:pt x="9" y="66"/>
                    <a:pt x="0" y="9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8" y="140"/>
                    <a:pt x="139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3" y="139"/>
                    <a:pt x="144" y="139"/>
                    <a:pt x="146" y="139"/>
                  </a:cubicBezTo>
                  <a:cubicBezTo>
                    <a:pt x="150" y="137"/>
                    <a:pt x="153" y="135"/>
                    <a:pt x="153" y="131"/>
                  </a:cubicBezTo>
                  <a:cubicBezTo>
                    <a:pt x="153" y="131"/>
                    <a:pt x="153" y="131"/>
                    <a:pt x="153" y="131"/>
                  </a:cubicBezTo>
                  <a:cubicBezTo>
                    <a:pt x="154" y="127"/>
                    <a:pt x="152" y="123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51" y="117"/>
                    <a:pt x="154" y="116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8" y="112"/>
                    <a:pt x="158" y="110"/>
                    <a:pt x="158" y="109"/>
                  </a:cubicBezTo>
                  <a:cubicBezTo>
                    <a:pt x="158" y="108"/>
                    <a:pt x="158" y="107"/>
                    <a:pt x="157" y="106"/>
                  </a:cubicBezTo>
                  <a:cubicBezTo>
                    <a:pt x="156" y="103"/>
                    <a:pt x="152" y="100"/>
                    <a:pt x="147" y="99"/>
                  </a:cubicBezTo>
                  <a:cubicBezTo>
                    <a:pt x="147" y="99"/>
                    <a:pt x="146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7" y="97"/>
                    <a:pt x="148" y="94"/>
                    <a:pt x="148" y="92"/>
                  </a:cubicBezTo>
                  <a:cubicBezTo>
                    <a:pt x="148" y="88"/>
                    <a:pt x="145" y="84"/>
                    <a:pt x="141" y="80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0" y="79"/>
                    <a:pt x="138" y="78"/>
                    <a:pt x="136" y="77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2" y="75"/>
                    <a:pt x="127" y="74"/>
                    <a:pt x="122" y="74"/>
                  </a:cubicBezTo>
                  <a:cubicBezTo>
                    <a:pt x="115" y="74"/>
                    <a:pt x="108" y="76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98" y="82"/>
                    <a:pt x="95" y="84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92" y="88"/>
                    <a:pt x="91" y="88"/>
                    <a:pt x="89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1" y="82"/>
                    <a:pt x="91" y="78"/>
                    <a:pt x="88" y="73"/>
                  </a:cubicBezTo>
                  <a:cubicBezTo>
                    <a:pt x="87" y="71"/>
                    <a:pt x="86" y="70"/>
                    <a:pt x="85" y="69"/>
                  </a:cubicBezTo>
                  <a:cubicBezTo>
                    <a:pt x="82" y="66"/>
                    <a:pt x="79" y="64"/>
                    <a:pt x="75" y="62"/>
                  </a:cubicBezTo>
                  <a:cubicBezTo>
                    <a:pt x="75" y="62"/>
                    <a:pt x="75" y="62"/>
                    <a:pt x="74" y="61"/>
                  </a:cubicBezTo>
                  <a:cubicBezTo>
                    <a:pt x="69" y="59"/>
                    <a:pt x="64" y="58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2" y="50"/>
                    <a:pt x="64" y="44"/>
                    <a:pt x="64" y="38"/>
                  </a:cubicBezTo>
                  <a:cubicBezTo>
                    <a:pt x="64" y="28"/>
                    <a:pt x="59" y="18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8"/>
                    <a:pt x="42" y="5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2"/>
                    <a:pt x="31" y="1"/>
                    <a:pt x="27" y="0"/>
                  </a:cubicBezTo>
                </a:path>
              </a:pathLst>
            </a:custGeom>
            <a:solidFill>
              <a:srgbClr val="E5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08" name="Freeform 90"/>
            <p:cNvSpPr>
              <a:spLocks noEditPoints="1" noChangeArrowheads="1"/>
            </p:cNvSpPr>
            <p:nvPr/>
          </p:nvSpPr>
          <p:spPr bwMode="auto">
            <a:xfrm>
              <a:off x="4191730" y="1430491"/>
              <a:ext cx="534137" cy="716558"/>
            </a:xfrm>
            <a:custGeom>
              <a:avLst/>
              <a:gdLst>
                <a:gd name="T0" fmla="*/ 2147483647 w 172"/>
                <a:gd name="T1" fmla="*/ 2147483647 h 231"/>
                <a:gd name="T2" fmla="*/ 2147483647 w 172"/>
                <a:gd name="T3" fmla="*/ 2147483647 h 231"/>
                <a:gd name="T4" fmla="*/ 2147483647 w 172"/>
                <a:gd name="T5" fmla="*/ 2147483647 h 231"/>
                <a:gd name="T6" fmla="*/ 2147483647 w 172"/>
                <a:gd name="T7" fmla="*/ 2147483647 h 231"/>
                <a:gd name="T8" fmla="*/ 2147483647 w 172"/>
                <a:gd name="T9" fmla="*/ 2147483647 h 231"/>
                <a:gd name="T10" fmla="*/ 2147483647 w 172"/>
                <a:gd name="T11" fmla="*/ 0 h 231"/>
                <a:gd name="T12" fmla="*/ 2147483647 w 172"/>
                <a:gd name="T13" fmla="*/ 2147483647 h 231"/>
                <a:gd name="T14" fmla="*/ 2147483647 w 172"/>
                <a:gd name="T15" fmla="*/ 2147483647 h 231"/>
                <a:gd name="T16" fmla="*/ 0 w 172"/>
                <a:gd name="T17" fmla="*/ 2147483647 h 231"/>
                <a:gd name="T18" fmla="*/ 2147483647 w 172"/>
                <a:gd name="T19" fmla="*/ 2147483647 h 231"/>
                <a:gd name="T20" fmla="*/ 2147483647 w 172"/>
                <a:gd name="T21" fmla="*/ 2147483647 h 231"/>
                <a:gd name="T22" fmla="*/ 2147483647 w 172"/>
                <a:gd name="T23" fmla="*/ 0 h 2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72" h="231">
                  <a:moveTo>
                    <a:pt x="137" y="19"/>
                  </a:moveTo>
                  <a:cubicBezTo>
                    <a:pt x="66" y="231"/>
                    <a:pt x="66" y="231"/>
                    <a:pt x="66" y="231"/>
                  </a:cubicBezTo>
                  <a:cubicBezTo>
                    <a:pt x="103" y="231"/>
                    <a:pt x="103" y="231"/>
                    <a:pt x="103" y="231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37" y="19"/>
                    <a:pt x="137" y="19"/>
                    <a:pt x="137" y="19"/>
                  </a:cubicBezTo>
                  <a:moveTo>
                    <a:pt x="75" y="0"/>
                  </a:moveTo>
                  <a:cubicBezTo>
                    <a:pt x="41" y="102"/>
                    <a:pt x="41" y="102"/>
                    <a:pt x="41" y="102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28" y="145"/>
                    <a:pt x="15" y="188"/>
                    <a:pt x="0" y="231"/>
                  </a:cubicBezTo>
                  <a:cubicBezTo>
                    <a:pt x="35" y="231"/>
                    <a:pt x="35" y="231"/>
                    <a:pt x="35" y="23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09" name="Freeform 91"/>
            <p:cNvSpPr>
              <a:spLocks noChangeArrowheads="1"/>
            </p:cNvSpPr>
            <p:nvPr/>
          </p:nvSpPr>
          <p:spPr bwMode="auto">
            <a:xfrm>
              <a:off x="4300658" y="1368809"/>
              <a:ext cx="605006" cy="778239"/>
            </a:xfrm>
            <a:custGeom>
              <a:avLst/>
              <a:gdLst>
                <a:gd name="T0" fmla="*/ 2147483647 w 195"/>
                <a:gd name="T1" fmla="*/ 0 h 251"/>
                <a:gd name="T2" fmla="*/ 2147483647 w 195"/>
                <a:gd name="T3" fmla="*/ 0 h 251"/>
                <a:gd name="T4" fmla="*/ 2147483647 w 195"/>
                <a:gd name="T5" fmla="*/ 2147483647 h 251"/>
                <a:gd name="T6" fmla="*/ 2147483647 w 195"/>
                <a:gd name="T7" fmla="*/ 2147483647 h 251"/>
                <a:gd name="T8" fmla="*/ 2147483647 w 195"/>
                <a:gd name="T9" fmla="*/ 2147483647 h 251"/>
                <a:gd name="T10" fmla="*/ 2147483647 w 195"/>
                <a:gd name="T11" fmla="*/ 2147483647 h 251"/>
                <a:gd name="T12" fmla="*/ 0 w 195"/>
                <a:gd name="T13" fmla="*/ 2147483647 h 251"/>
                <a:gd name="T14" fmla="*/ 2147483647 w 195"/>
                <a:gd name="T15" fmla="*/ 2147483647 h 251"/>
                <a:gd name="T16" fmla="*/ 2147483647 w 195"/>
                <a:gd name="T17" fmla="*/ 2147483647 h 251"/>
                <a:gd name="T18" fmla="*/ 2147483647 w 195"/>
                <a:gd name="T19" fmla="*/ 2147483647 h 251"/>
                <a:gd name="T20" fmla="*/ 2147483647 w 195"/>
                <a:gd name="T21" fmla="*/ 2147483647 h 251"/>
                <a:gd name="T22" fmla="*/ 2147483647 w 195"/>
                <a:gd name="T23" fmla="*/ 2147483647 h 251"/>
                <a:gd name="T24" fmla="*/ 2147483647 w 195"/>
                <a:gd name="T25" fmla="*/ 2147483647 h 251"/>
                <a:gd name="T26" fmla="*/ 2147483647 w 195"/>
                <a:gd name="T27" fmla="*/ 2147483647 h 251"/>
                <a:gd name="T28" fmla="*/ 2147483647 w 195"/>
                <a:gd name="T29" fmla="*/ 2147483647 h 251"/>
                <a:gd name="T30" fmla="*/ 2147483647 w 195"/>
                <a:gd name="T31" fmla="*/ 2147483647 h 251"/>
                <a:gd name="T32" fmla="*/ 2147483647 w 195"/>
                <a:gd name="T33" fmla="*/ 2147483647 h 251"/>
                <a:gd name="T34" fmla="*/ 2147483647 w 195"/>
                <a:gd name="T35" fmla="*/ 2147483647 h 251"/>
                <a:gd name="T36" fmla="*/ 2147483647 w 195"/>
                <a:gd name="T37" fmla="*/ 2147483647 h 251"/>
                <a:gd name="T38" fmla="*/ 2147483647 w 195"/>
                <a:gd name="T39" fmla="*/ 0 h 25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5" h="251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29" y="41"/>
                    <a:pt x="18" y="82"/>
                    <a:pt x="6" y="122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68" y="251"/>
                    <a:pt x="68" y="251"/>
                    <a:pt x="68" y="251"/>
                  </a:cubicBezTo>
                  <a:cubicBezTo>
                    <a:pt x="91" y="251"/>
                    <a:pt x="91" y="251"/>
                    <a:pt x="91" y="251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42" y="135"/>
                    <a:pt x="142" y="135"/>
                    <a:pt x="142" y="135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87" y="70"/>
                    <a:pt x="187" y="70"/>
                    <a:pt x="187" y="70"/>
                  </a:cubicBezTo>
                  <a:cubicBezTo>
                    <a:pt x="195" y="47"/>
                    <a:pt x="195" y="47"/>
                    <a:pt x="195" y="47"/>
                  </a:cubicBezTo>
                  <a:cubicBezTo>
                    <a:pt x="176" y="41"/>
                    <a:pt x="176" y="41"/>
                    <a:pt x="176" y="41"/>
                  </a:cubicBezTo>
                  <a:cubicBezTo>
                    <a:pt x="176" y="41"/>
                    <a:pt x="176" y="41"/>
                    <a:pt x="176" y="4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10" name="Freeform 92"/>
            <p:cNvSpPr>
              <a:spLocks noChangeArrowheads="1"/>
            </p:cNvSpPr>
            <p:nvPr/>
          </p:nvSpPr>
          <p:spPr bwMode="auto">
            <a:xfrm>
              <a:off x="4191730" y="372715"/>
              <a:ext cx="434397" cy="397650"/>
            </a:xfrm>
            <a:custGeom>
              <a:avLst/>
              <a:gdLst>
                <a:gd name="T0" fmla="*/ 2147483647 w 331"/>
                <a:gd name="T1" fmla="*/ 2147483647 h 303"/>
                <a:gd name="T2" fmla="*/ 2147483647 w 331"/>
                <a:gd name="T3" fmla="*/ 2147483647 h 303"/>
                <a:gd name="T4" fmla="*/ 0 w 331"/>
                <a:gd name="T5" fmla="*/ 2147483647 h 303"/>
                <a:gd name="T6" fmla="*/ 2147483647 w 331"/>
                <a:gd name="T7" fmla="*/ 0 h 303"/>
                <a:gd name="T8" fmla="*/ 2147483647 w 331"/>
                <a:gd name="T9" fmla="*/ 2147483647 h 3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1" h="303">
                  <a:moveTo>
                    <a:pt x="331" y="158"/>
                  </a:moveTo>
                  <a:lnTo>
                    <a:pt x="99" y="303"/>
                  </a:lnTo>
                  <a:lnTo>
                    <a:pt x="0" y="147"/>
                  </a:lnTo>
                  <a:lnTo>
                    <a:pt x="234" y="0"/>
                  </a:lnTo>
                  <a:lnTo>
                    <a:pt x="331" y="158"/>
                  </a:lnTo>
                  <a:close/>
                </a:path>
              </a:pathLst>
            </a:custGeom>
            <a:solidFill>
              <a:srgbClr val="A50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11" name="Freeform 93"/>
            <p:cNvSpPr>
              <a:spLocks noChangeArrowheads="1"/>
            </p:cNvSpPr>
            <p:nvPr/>
          </p:nvSpPr>
          <p:spPr bwMode="auto">
            <a:xfrm>
              <a:off x="4191730" y="372715"/>
              <a:ext cx="434397" cy="397650"/>
            </a:xfrm>
            <a:custGeom>
              <a:avLst/>
              <a:gdLst>
                <a:gd name="T0" fmla="*/ 2147483647 w 331"/>
                <a:gd name="T1" fmla="*/ 2147483647 h 303"/>
                <a:gd name="T2" fmla="*/ 2147483647 w 331"/>
                <a:gd name="T3" fmla="*/ 2147483647 h 303"/>
                <a:gd name="T4" fmla="*/ 0 w 331"/>
                <a:gd name="T5" fmla="*/ 2147483647 h 303"/>
                <a:gd name="T6" fmla="*/ 2147483647 w 331"/>
                <a:gd name="T7" fmla="*/ 0 h 303"/>
                <a:gd name="T8" fmla="*/ 2147483647 w 331"/>
                <a:gd name="T9" fmla="*/ 2147483647 h 3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1" h="303">
                  <a:moveTo>
                    <a:pt x="331" y="158"/>
                  </a:moveTo>
                  <a:lnTo>
                    <a:pt x="99" y="303"/>
                  </a:lnTo>
                  <a:lnTo>
                    <a:pt x="0" y="147"/>
                  </a:lnTo>
                  <a:lnTo>
                    <a:pt x="234" y="0"/>
                  </a:lnTo>
                  <a:lnTo>
                    <a:pt x="331" y="1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12" name="Freeform 94"/>
            <p:cNvSpPr>
              <a:spLocks noChangeArrowheads="1"/>
            </p:cNvSpPr>
            <p:nvPr/>
          </p:nvSpPr>
          <p:spPr bwMode="auto">
            <a:xfrm>
              <a:off x="3962064" y="43309"/>
              <a:ext cx="559072" cy="434397"/>
            </a:xfrm>
            <a:custGeom>
              <a:avLst/>
              <a:gdLst>
                <a:gd name="T0" fmla="*/ 2147483647 w 180"/>
                <a:gd name="T1" fmla="*/ 2147483647 h 140"/>
                <a:gd name="T2" fmla="*/ 2147483647 w 180"/>
                <a:gd name="T3" fmla="*/ 2147483647 h 140"/>
                <a:gd name="T4" fmla="*/ 2147483647 w 180"/>
                <a:gd name="T5" fmla="*/ 2147483647 h 140"/>
                <a:gd name="T6" fmla="*/ 2147483647 w 180"/>
                <a:gd name="T7" fmla="*/ 2147483647 h 140"/>
                <a:gd name="T8" fmla="*/ 2147483647 w 180"/>
                <a:gd name="T9" fmla="*/ 2147483647 h 140"/>
                <a:gd name="T10" fmla="*/ 2147483647 w 180"/>
                <a:gd name="T11" fmla="*/ 2147483647 h 140"/>
                <a:gd name="T12" fmla="*/ 2147483647 w 180"/>
                <a:gd name="T13" fmla="*/ 2147483647 h 140"/>
                <a:gd name="T14" fmla="*/ 2147483647 w 180"/>
                <a:gd name="T15" fmla="*/ 2147483647 h 140"/>
                <a:gd name="T16" fmla="*/ 2147483647 w 180"/>
                <a:gd name="T17" fmla="*/ 2147483647 h 140"/>
                <a:gd name="T18" fmla="*/ 2147483647 w 180"/>
                <a:gd name="T19" fmla="*/ 2147483647 h 140"/>
                <a:gd name="T20" fmla="*/ 2147483647 w 180"/>
                <a:gd name="T21" fmla="*/ 2147483647 h 140"/>
                <a:gd name="T22" fmla="*/ 2147483647 w 180"/>
                <a:gd name="T23" fmla="*/ 2147483647 h 140"/>
                <a:gd name="T24" fmla="*/ 2147483647 w 180"/>
                <a:gd name="T25" fmla="*/ 2147483647 h 140"/>
                <a:gd name="T26" fmla="*/ 2147483647 w 180"/>
                <a:gd name="T27" fmla="*/ 2147483647 h 140"/>
                <a:gd name="T28" fmla="*/ 2147483647 w 180"/>
                <a:gd name="T29" fmla="*/ 2147483647 h 1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0" h="140">
                  <a:moveTo>
                    <a:pt x="21" y="57"/>
                  </a:move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10" y="0"/>
                    <a:pt x="120" y="11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2"/>
                    <a:pt x="148" y="6"/>
                    <a:pt x="158" y="15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1" y="28"/>
                    <a:pt x="180" y="34"/>
                    <a:pt x="173" y="43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22" y="137"/>
                    <a:pt x="12" y="140"/>
                    <a:pt x="8" y="127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0" y="100"/>
                    <a:pt x="7" y="95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2" y="63"/>
                    <a:pt x="21" y="57"/>
                  </a:cubicBezTo>
                </a:path>
              </a:pathLst>
            </a:custGeom>
            <a:solidFill>
              <a:srgbClr val="FCF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13" name="Freeform 95"/>
            <p:cNvSpPr>
              <a:spLocks noEditPoints="1" noChangeArrowheads="1"/>
            </p:cNvSpPr>
            <p:nvPr/>
          </p:nvSpPr>
          <p:spPr bwMode="auto">
            <a:xfrm>
              <a:off x="4057868" y="192919"/>
              <a:ext cx="698184" cy="753304"/>
            </a:xfrm>
            <a:custGeom>
              <a:avLst/>
              <a:gdLst>
                <a:gd name="T0" fmla="*/ 2147483647 w 225"/>
                <a:gd name="T1" fmla="*/ 2147483647 h 243"/>
                <a:gd name="T2" fmla="*/ 2147483647 w 225"/>
                <a:gd name="T3" fmla="*/ 2147483647 h 243"/>
                <a:gd name="T4" fmla="*/ 2147483647 w 225"/>
                <a:gd name="T5" fmla="*/ 2147483647 h 243"/>
                <a:gd name="T6" fmla="*/ 2147483647 w 225"/>
                <a:gd name="T7" fmla="*/ 2147483647 h 243"/>
                <a:gd name="T8" fmla="*/ 2147483647 w 225"/>
                <a:gd name="T9" fmla="*/ 2147483647 h 243"/>
                <a:gd name="T10" fmla="*/ 2147483647 w 225"/>
                <a:gd name="T11" fmla="*/ 0 h 243"/>
                <a:gd name="T12" fmla="*/ 0 w 225"/>
                <a:gd name="T13" fmla="*/ 2147483647 h 243"/>
                <a:gd name="T14" fmla="*/ 2147483647 w 225"/>
                <a:gd name="T15" fmla="*/ 2147483647 h 243"/>
                <a:gd name="T16" fmla="*/ 2147483647 w 225"/>
                <a:gd name="T17" fmla="*/ 2147483647 h 243"/>
                <a:gd name="T18" fmla="*/ 2147483647 w 225"/>
                <a:gd name="T19" fmla="*/ 2147483647 h 243"/>
                <a:gd name="T20" fmla="*/ 2147483647 w 225"/>
                <a:gd name="T21" fmla="*/ 2147483647 h 243"/>
                <a:gd name="T22" fmla="*/ 2147483647 w 225"/>
                <a:gd name="T23" fmla="*/ 0 h 2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5" h="243">
                  <a:moveTo>
                    <a:pt x="174" y="118"/>
                  </a:moveTo>
                  <a:cubicBezTo>
                    <a:pt x="90" y="170"/>
                    <a:pt x="90" y="170"/>
                    <a:pt x="90" y="170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145" y="64"/>
                    <a:pt x="145" y="64"/>
                    <a:pt x="145" y="64"/>
                  </a:cubicBezTo>
                  <a:cubicBezTo>
                    <a:pt x="174" y="118"/>
                    <a:pt x="174" y="118"/>
                    <a:pt x="174" y="118"/>
                  </a:cubicBezTo>
                  <a:moveTo>
                    <a:pt x="132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11" y="232"/>
                    <a:pt x="111" y="232"/>
                    <a:pt x="111" y="232"/>
                  </a:cubicBezTo>
                  <a:cubicBezTo>
                    <a:pt x="120" y="243"/>
                    <a:pt x="129" y="234"/>
                    <a:pt x="129" y="234"/>
                  </a:cubicBezTo>
                  <a:cubicBezTo>
                    <a:pt x="217" y="179"/>
                    <a:pt x="217" y="179"/>
                    <a:pt x="217" y="179"/>
                  </a:cubicBezTo>
                  <a:cubicBezTo>
                    <a:pt x="225" y="173"/>
                    <a:pt x="218" y="164"/>
                    <a:pt x="218" y="164"/>
                  </a:cubicBezTo>
                  <a:cubicBezTo>
                    <a:pt x="132" y="0"/>
                    <a:pt x="132" y="0"/>
                    <a:pt x="132" y="0"/>
                  </a:cubicBezTo>
                </a:path>
              </a:pathLst>
            </a:custGeom>
            <a:solidFill>
              <a:srgbClr val="31BA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14" name="Freeform 97"/>
            <p:cNvSpPr>
              <a:spLocks noChangeArrowheads="1"/>
            </p:cNvSpPr>
            <p:nvPr/>
          </p:nvSpPr>
          <p:spPr bwMode="auto">
            <a:xfrm>
              <a:off x="4154984" y="59057"/>
              <a:ext cx="350404" cy="251976"/>
            </a:xfrm>
            <a:custGeom>
              <a:avLst/>
              <a:gdLst>
                <a:gd name="T0" fmla="*/ 2147483647 w 113"/>
                <a:gd name="T1" fmla="*/ 0 h 81"/>
                <a:gd name="T2" fmla="*/ 2147483647 w 113"/>
                <a:gd name="T3" fmla="*/ 2147483647 h 81"/>
                <a:gd name="T4" fmla="*/ 2147483647 w 113"/>
                <a:gd name="T5" fmla="*/ 2147483647 h 81"/>
                <a:gd name="T6" fmla="*/ 2147483647 w 113"/>
                <a:gd name="T7" fmla="*/ 2147483647 h 81"/>
                <a:gd name="T8" fmla="*/ 0 w 113"/>
                <a:gd name="T9" fmla="*/ 2147483647 h 81"/>
                <a:gd name="T10" fmla="*/ 2147483647 w 113"/>
                <a:gd name="T11" fmla="*/ 2147483647 h 81"/>
                <a:gd name="T12" fmla="*/ 2147483647 w 113"/>
                <a:gd name="T13" fmla="*/ 2147483647 h 81"/>
                <a:gd name="T14" fmla="*/ 2147483647 w 113"/>
                <a:gd name="T15" fmla="*/ 2147483647 h 81"/>
                <a:gd name="T16" fmla="*/ 2147483647 w 113"/>
                <a:gd name="T17" fmla="*/ 2147483647 h 81"/>
                <a:gd name="T18" fmla="*/ 2147483647 w 113"/>
                <a:gd name="T19" fmla="*/ 2147483647 h 81"/>
                <a:gd name="T20" fmla="*/ 2147483647 w 113"/>
                <a:gd name="T21" fmla="*/ 2147483647 h 81"/>
                <a:gd name="T22" fmla="*/ 2147483647 w 113"/>
                <a:gd name="T23" fmla="*/ 2147483647 h 81"/>
                <a:gd name="T24" fmla="*/ 2147483647 w 113"/>
                <a:gd name="T25" fmla="*/ 2147483647 h 81"/>
                <a:gd name="T26" fmla="*/ 2147483647 w 113"/>
                <a:gd name="T27" fmla="*/ 2147483647 h 81"/>
                <a:gd name="T28" fmla="*/ 2147483647 w 113"/>
                <a:gd name="T29" fmla="*/ 2147483647 h 81"/>
                <a:gd name="T30" fmla="*/ 2147483647 w 113"/>
                <a:gd name="T31" fmla="*/ 2147483647 h 81"/>
                <a:gd name="T32" fmla="*/ 2147483647 w 113"/>
                <a:gd name="T33" fmla="*/ 2147483647 h 81"/>
                <a:gd name="T34" fmla="*/ 2147483647 w 113"/>
                <a:gd name="T35" fmla="*/ 2147483647 h 81"/>
                <a:gd name="T36" fmla="*/ 2147483647 w 113"/>
                <a:gd name="T37" fmla="*/ 2147483647 h 81"/>
                <a:gd name="T38" fmla="*/ 2147483647 w 113"/>
                <a:gd name="T39" fmla="*/ 0 h 8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3" h="81">
                  <a:moveTo>
                    <a:pt x="47" y="0"/>
                  </a:moveTo>
                  <a:cubicBezTo>
                    <a:pt x="43" y="0"/>
                    <a:pt x="41" y="1"/>
                    <a:pt x="39" y="2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4" y="45"/>
                    <a:pt x="28" y="62"/>
                    <a:pt x="40" y="81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1" y="38"/>
                    <a:pt x="111" y="37"/>
                  </a:cubicBezTo>
                  <a:cubicBezTo>
                    <a:pt x="113" y="35"/>
                    <a:pt x="113" y="33"/>
                    <a:pt x="113" y="31"/>
                  </a:cubicBezTo>
                  <a:cubicBezTo>
                    <a:pt x="113" y="26"/>
                    <a:pt x="109" y="23"/>
                    <a:pt x="109" y="23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2" y="6"/>
                    <a:pt x="88" y="5"/>
                    <a:pt x="85" y="5"/>
                  </a:cubicBezTo>
                  <a:cubicBezTo>
                    <a:pt x="82" y="5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4" y="2"/>
                    <a:pt x="50" y="0"/>
                    <a:pt x="47" y="0"/>
                  </a:cubicBezTo>
                </a:path>
              </a:pathLst>
            </a:custGeom>
            <a:solidFill>
              <a:srgbClr val="E2E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15" name="Freeform 98"/>
            <p:cNvSpPr>
              <a:spLocks noChangeArrowheads="1"/>
            </p:cNvSpPr>
            <p:nvPr/>
          </p:nvSpPr>
          <p:spPr bwMode="auto">
            <a:xfrm>
              <a:off x="4278347" y="192919"/>
              <a:ext cx="188982" cy="118114"/>
            </a:xfrm>
            <a:custGeom>
              <a:avLst/>
              <a:gdLst>
                <a:gd name="T0" fmla="*/ 2147483647 w 61"/>
                <a:gd name="T1" fmla="*/ 0 h 38"/>
                <a:gd name="T2" fmla="*/ 0 w 61"/>
                <a:gd name="T3" fmla="*/ 2147483647 h 38"/>
                <a:gd name="T4" fmla="*/ 0 w 61"/>
                <a:gd name="T5" fmla="*/ 2147483647 h 38"/>
                <a:gd name="T6" fmla="*/ 2147483647 w 61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1" h="38">
                  <a:moveTo>
                    <a:pt x="61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2CA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16" name="Freeform 99"/>
            <p:cNvSpPr>
              <a:spLocks noEditPoints="1" noChangeArrowheads="1"/>
            </p:cNvSpPr>
            <p:nvPr/>
          </p:nvSpPr>
          <p:spPr bwMode="auto">
            <a:xfrm>
              <a:off x="4375463" y="391088"/>
              <a:ext cx="223104" cy="257226"/>
            </a:xfrm>
            <a:custGeom>
              <a:avLst/>
              <a:gdLst>
                <a:gd name="T0" fmla="*/ 2147483647 w 72"/>
                <a:gd name="T1" fmla="*/ 2147483647 h 83"/>
                <a:gd name="T2" fmla="*/ 2147483647 w 72"/>
                <a:gd name="T3" fmla="*/ 2147483647 h 83"/>
                <a:gd name="T4" fmla="*/ 2147483647 w 72"/>
                <a:gd name="T5" fmla="*/ 2147483647 h 83"/>
                <a:gd name="T6" fmla="*/ 2147483647 w 72"/>
                <a:gd name="T7" fmla="*/ 2147483647 h 83"/>
                <a:gd name="T8" fmla="*/ 2147483647 w 72"/>
                <a:gd name="T9" fmla="*/ 0 h 83"/>
                <a:gd name="T10" fmla="*/ 0 w 72"/>
                <a:gd name="T11" fmla="*/ 2147483647 h 83"/>
                <a:gd name="T12" fmla="*/ 0 w 72"/>
                <a:gd name="T13" fmla="*/ 2147483647 h 83"/>
                <a:gd name="T14" fmla="*/ 2147483647 w 72"/>
                <a:gd name="T15" fmla="*/ 0 h 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83">
                  <a:moveTo>
                    <a:pt x="72" y="54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72" y="54"/>
                    <a:pt x="72" y="54"/>
                    <a:pt x="72" y="54"/>
                  </a:cubicBezTo>
                  <a:moveTo>
                    <a:pt x="43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940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17" name="Freeform 100"/>
            <p:cNvSpPr>
              <a:spLocks noChangeArrowheads="1"/>
            </p:cNvSpPr>
            <p:nvPr/>
          </p:nvSpPr>
          <p:spPr bwMode="auto">
            <a:xfrm>
              <a:off x="4278347" y="192919"/>
              <a:ext cx="465894" cy="650939"/>
            </a:xfrm>
            <a:custGeom>
              <a:avLst/>
              <a:gdLst>
                <a:gd name="T0" fmla="*/ 2147483647 w 150"/>
                <a:gd name="T1" fmla="*/ 0 h 210"/>
                <a:gd name="T2" fmla="*/ 2147483647 w 150"/>
                <a:gd name="T3" fmla="*/ 0 h 210"/>
                <a:gd name="T4" fmla="*/ 0 w 150"/>
                <a:gd name="T5" fmla="*/ 2147483647 h 210"/>
                <a:gd name="T6" fmla="*/ 0 w 150"/>
                <a:gd name="T7" fmla="*/ 2147483647 h 210"/>
                <a:gd name="T8" fmla="*/ 2147483647 w 150"/>
                <a:gd name="T9" fmla="*/ 2147483647 h 210"/>
                <a:gd name="T10" fmla="*/ 2147483647 w 150"/>
                <a:gd name="T11" fmla="*/ 2147483647 h 210"/>
                <a:gd name="T12" fmla="*/ 2147483647 w 150"/>
                <a:gd name="T13" fmla="*/ 2147483647 h 210"/>
                <a:gd name="T14" fmla="*/ 2147483647 w 150"/>
                <a:gd name="T15" fmla="*/ 2147483647 h 210"/>
                <a:gd name="T16" fmla="*/ 2147483647 w 150"/>
                <a:gd name="T17" fmla="*/ 2147483647 h 210"/>
                <a:gd name="T18" fmla="*/ 2147483647 w 150"/>
                <a:gd name="T19" fmla="*/ 2147483647 h 210"/>
                <a:gd name="T20" fmla="*/ 2147483647 w 150"/>
                <a:gd name="T21" fmla="*/ 2147483647 h 210"/>
                <a:gd name="T22" fmla="*/ 2147483647 w 150"/>
                <a:gd name="T23" fmla="*/ 2147483647 h 210"/>
                <a:gd name="T24" fmla="*/ 2147483647 w 150"/>
                <a:gd name="T25" fmla="*/ 2147483647 h 210"/>
                <a:gd name="T26" fmla="*/ 2147483647 w 150"/>
                <a:gd name="T27" fmla="*/ 2147483647 h 210"/>
                <a:gd name="T28" fmla="*/ 2147483647 w 150"/>
                <a:gd name="T29" fmla="*/ 2147483647 h 210"/>
                <a:gd name="T30" fmla="*/ 2147483647 w 150"/>
                <a:gd name="T31" fmla="*/ 0 h 21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0" h="210"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55"/>
                    <a:pt x="22" y="73"/>
                    <a:pt x="31" y="91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57" y="147"/>
                    <a:pt x="57" y="147"/>
                    <a:pt x="57" y="147"/>
                  </a:cubicBezTo>
                  <a:cubicBezTo>
                    <a:pt x="61" y="157"/>
                    <a:pt x="67" y="166"/>
                    <a:pt x="72" y="175"/>
                  </a:cubicBezTo>
                  <a:cubicBezTo>
                    <a:pt x="73" y="177"/>
                    <a:pt x="73" y="177"/>
                    <a:pt x="73" y="177"/>
                  </a:cubicBezTo>
                  <a:cubicBezTo>
                    <a:pt x="80" y="188"/>
                    <a:pt x="88" y="199"/>
                    <a:pt x="97" y="210"/>
                  </a:cubicBezTo>
                  <a:cubicBezTo>
                    <a:pt x="146" y="179"/>
                    <a:pt x="146" y="179"/>
                    <a:pt x="146" y="179"/>
                  </a:cubicBezTo>
                  <a:cubicBezTo>
                    <a:pt x="149" y="177"/>
                    <a:pt x="150" y="174"/>
                    <a:pt x="150" y="172"/>
                  </a:cubicBezTo>
                  <a:cubicBezTo>
                    <a:pt x="150" y="168"/>
                    <a:pt x="147" y="164"/>
                    <a:pt x="147" y="164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2CA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18" name="Freeform 101"/>
            <p:cNvSpPr>
              <a:spLocks noChangeArrowheads="1"/>
            </p:cNvSpPr>
            <p:nvPr/>
          </p:nvSpPr>
          <p:spPr bwMode="auto">
            <a:xfrm>
              <a:off x="4989655" y="1116833"/>
              <a:ext cx="1112895" cy="702121"/>
            </a:xfrm>
            <a:custGeom>
              <a:avLst/>
              <a:gdLst>
                <a:gd name="T0" fmla="*/ 2147483647 w 848"/>
                <a:gd name="T1" fmla="*/ 2147483647 h 535"/>
                <a:gd name="T2" fmla="*/ 2147483647 w 848"/>
                <a:gd name="T3" fmla="*/ 2147483647 h 535"/>
                <a:gd name="T4" fmla="*/ 2147483647 w 848"/>
                <a:gd name="T5" fmla="*/ 2147483647 h 535"/>
                <a:gd name="T6" fmla="*/ 2147483647 w 848"/>
                <a:gd name="T7" fmla="*/ 2147483647 h 535"/>
                <a:gd name="T8" fmla="*/ 2147483647 w 848"/>
                <a:gd name="T9" fmla="*/ 2147483647 h 535"/>
                <a:gd name="T10" fmla="*/ 0 w 848"/>
                <a:gd name="T11" fmla="*/ 2147483647 h 535"/>
                <a:gd name="T12" fmla="*/ 2147483647 w 848"/>
                <a:gd name="T13" fmla="*/ 0 h 535"/>
                <a:gd name="T14" fmla="*/ 2147483647 w 848"/>
                <a:gd name="T15" fmla="*/ 2147483647 h 535"/>
                <a:gd name="T16" fmla="*/ 2147483647 w 848"/>
                <a:gd name="T17" fmla="*/ 2147483647 h 5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48" h="535">
                  <a:moveTo>
                    <a:pt x="763" y="535"/>
                  </a:moveTo>
                  <a:lnTo>
                    <a:pt x="430" y="381"/>
                  </a:lnTo>
                  <a:lnTo>
                    <a:pt x="458" y="260"/>
                  </a:lnTo>
                  <a:lnTo>
                    <a:pt x="404" y="237"/>
                  </a:lnTo>
                  <a:lnTo>
                    <a:pt x="331" y="338"/>
                  </a:lnTo>
                  <a:lnTo>
                    <a:pt x="0" y="185"/>
                  </a:lnTo>
                  <a:lnTo>
                    <a:pt x="85" y="0"/>
                  </a:lnTo>
                  <a:lnTo>
                    <a:pt x="848" y="350"/>
                  </a:lnTo>
                  <a:lnTo>
                    <a:pt x="763" y="535"/>
                  </a:lnTo>
                  <a:close/>
                </a:path>
              </a:pathLst>
            </a:custGeom>
            <a:solidFill>
              <a:srgbClr val="001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19" name="Freeform 102"/>
            <p:cNvSpPr>
              <a:spLocks noChangeArrowheads="1"/>
            </p:cNvSpPr>
            <p:nvPr/>
          </p:nvSpPr>
          <p:spPr bwMode="auto">
            <a:xfrm>
              <a:off x="4989655" y="1116833"/>
              <a:ext cx="1112895" cy="702121"/>
            </a:xfrm>
            <a:custGeom>
              <a:avLst/>
              <a:gdLst>
                <a:gd name="T0" fmla="*/ 2147483647 w 848"/>
                <a:gd name="T1" fmla="*/ 2147483647 h 535"/>
                <a:gd name="T2" fmla="*/ 2147483647 w 848"/>
                <a:gd name="T3" fmla="*/ 2147483647 h 535"/>
                <a:gd name="T4" fmla="*/ 2147483647 w 848"/>
                <a:gd name="T5" fmla="*/ 2147483647 h 535"/>
                <a:gd name="T6" fmla="*/ 2147483647 w 848"/>
                <a:gd name="T7" fmla="*/ 2147483647 h 535"/>
                <a:gd name="T8" fmla="*/ 2147483647 w 848"/>
                <a:gd name="T9" fmla="*/ 2147483647 h 535"/>
                <a:gd name="T10" fmla="*/ 0 w 848"/>
                <a:gd name="T11" fmla="*/ 2147483647 h 535"/>
                <a:gd name="T12" fmla="*/ 2147483647 w 848"/>
                <a:gd name="T13" fmla="*/ 0 h 535"/>
                <a:gd name="T14" fmla="*/ 2147483647 w 848"/>
                <a:gd name="T15" fmla="*/ 2147483647 h 535"/>
                <a:gd name="T16" fmla="*/ 2147483647 w 848"/>
                <a:gd name="T17" fmla="*/ 2147483647 h 5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48" h="535">
                  <a:moveTo>
                    <a:pt x="763" y="535"/>
                  </a:moveTo>
                  <a:lnTo>
                    <a:pt x="430" y="381"/>
                  </a:lnTo>
                  <a:lnTo>
                    <a:pt x="458" y="260"/>
                  </a:lnTo>
                  <a:lnTo>
                    <a:pt x="404" y="237"/>
                  </a:lnTo>
                  <a:lnTo>
                    <a:pt x="331" y="338"/>
                  </a:lnTo>
                  <a:lnTo>
                    <a:pt x="0" y="185"/>
                  </a:lnTo>
                  <a:lnTo>
                    <a:pt x="85" y="0"/>
                  </a:lnTo>
                  <a:lnTo>
                    <a:pt x="848" y="350"/>
                  </a:lnTo>
                  <a:lnTo>
                    <a:pt x="763" y="5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20" name="Freeform 103"/>
            <p:cNvSpPr>
              <a:spLocks noChangeArrowheads="1"/>
            </p:cNvSpPr>
            <p:nvPr/>
          </p:nvSpPr>
          <p:spPr bwMode="auto">
            <a:xfrm>
              <a:off x="5640594" y="1461988"/>
              <a:ext cx="356966" cy="263788"/>
            </a:xfrm>
            <a:custGeom>
              <a:avLst/>
              <a:gdLst>
                <a:gd name="T0" fmla="*/ 2147483647 w 272"/>
                <a:gd name="T1" fmla="*/ 2147483647 h 201"/>
                <a:gd name="T2" fmla="*/ 0 w 272"/>
                <a:gd name="T3" fmla="*/ 2147483647 h 201"/>
                <a:gd name="T4" fmla="*/ 2147483647 w 272"/>
                <a:gd name="T5" fmla="*/ 0 h 201"/>
                <a:gd name="T6" fmla="*/ 2147483647 w 272"/>
                <a:gd name="T7" fmla="*/ 2147483647 h 201"/>
                <a:gd name="T8" fmla="*/ 2147483647 w 272"/>
                <a:gd name="T9" fmla="*/ 2147483647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2" h="201">
                  <a:moveTo>
                    <a:pt x="229" y="201"/>
                  </a:moveTo>
                  <a:lnTo>
                    <a:pt x="0" y="94"/>
                  </a:lnTo>
                  <a:lnTo>
                    <a:pt x="43" y="0"/>
                  </a:lnTo>
                  <a:lnTo>
                    <a:pt x="272" y="106"/>
                  </a:lnTo>
                  <a:lnTo>
                    <a:pt x="229" y="201"/>
                  </a:lnTo>
                  <a:close/>
                </a:path>
              </a:pathLst>
            </a:custGeom>
            <a:solidFill>
              <a:srgbClr val="A50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21" name="Freeform 104"/>
            <p:cNvSpPr>
              <a:spLocks noChangeArrowheads="1"/>
            </p:cNvSpPr>
            <p:nvPr/>
          </p:nvSpPr>
          <p:spPr bwMode="auto">
            <a:xfrm>
              <a:off x="5094645" y="1116833"/>
              <a:ext cx="732306" cy="118114"/>
            </a:xfrm>
            <a:custGeom>
              <a:avLst/>
              <a:gdLst>
                <a:gd name="T0" fmla="*/ 2147483647 w 558"/>
                <a:gd name="T1" fmla="*/ 2147483647 h 90"/>
                <a:gd name="T2" fmla="*/ 2147483647 w 558"/>
                <a:gd name="T3" fmla="*/ 0 h 90"/>
                <a:gd name="T4" fmla="*/ 0 w 558"/>
                <a:gd name="T5" fmla="*/ 2147483647 h 90"/>
                <a:gd name="T6" fmla="*/ 2147483647 w 558"/>
                <a:gd name="T7" fmla="*/ 2147483647 h 90"/>
                <a:gd name="T8" fmla="*/ 2147483647 w 558"/>
                <a:gd name="T9" fmla="*/ 2147483647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90">
                  <a:moveTo>
                    <a:pt x="558" y="41"/>
                  </a:moveTo>
                  <a:lnTo>
                    <a:pt x="5" y="0"/>
                  </a:lnTo>
                  <a:lnTo>
                    <a:pt x="0" y="50"/>
                  </a:lnTo>
                  <a:lnTo>
                    <a:pt x="556" y="90"/>
                  </a:lnTo>
                  <a:lnTo>
                    <a:pt x="558" y="41"/>
                  </a:lnTo>
                  <a:close/>
                </a:path>
              </a:pathLst>
            </a:custGeom>
            <a:solidFill>
              <a:srgbClr val="001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22" name="Freeform 105"/>
            <p:cNvSpPr>
              <a:spLocks noChangeArrowheads="1"/>
            </p:cNvSpPr>
            <p:nvPr/>
          </p:nvSpPr>
          <p:spPr bwMode="auto">
            <a:xfrm>
              <a:off x="5094645" y="1116833"/>
              <a:ext cx="732306" cy="118114"/>
            </a:xfrm>
            <a:custGeom>
              <a:avLst/>
              <a:gdLst>
                <a:gd name="T0" fmla="*/ 2147483647 w 558"/>
                <a:gd name="T1" fmla="*/ 2147483647 h 90"/>
                <a:gd name="T2" fmla="*/ 2147483647 w 558"/>
                <a:gd name="T3" fmla="*/ 0 h 90"/>
                <a:gd name="T4" fmla="*/ 0 w 558"/>
                <a:gd name="T5" fmla="*/ 2147483647 h 90"/>
                <a:gd name="T6" fmla="*/ 2147483647 w 558"/>
                <a:gd name="T7" fmla="*/ 2147483647 h 90"/>
                <a:gd name="T8" fmla="*/ 2147483647 w 558"/>
                <a:gd name="T9" fmla="*/ 2147483647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90">
                  <a:moveTo>
                    <a:pt x="558" y="41"/>
                  </a:moveTo>
                  <a:lnTo>
                    <a:pt x="5" y="0"/>
                  </a:lnTo>
                  <a:lnTo>
                    <a:pt x="0" y="50"/>
                  </a:lnTo>
                  <a:lnTo>
                    <a:pt x="556" y="90"/>
                  </a:lnTo>
                  <a:lnTo>
                    <a:pt x="558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23" name="Freeform 106"/>
            <p:cNvSpPr>
              <a:spLocks noChangeArrowheads="1"/>
            </p:cNvSpPr>
            <p:nvPr/>
          </p:nvSpPr>
          <p:spPr bwMode="auto">
            <a:xfrm>
              <a:off x="5531667" y="1055151"/>
              <a:ext cx="561697" cy="561697"/>
            </a:xfrm>
            <a:custGeom>
              <a:avLst/>
              <a:gdLst>
                <a:gd name="T0" fmla="*/ 2147483647 w 428"/>
                <a:gd name="T1" fmla="*/ 0 h 428"/>
                <a:gd name="T2" fmla="*/ 2147483647 w 428"/>
                <a:gd name="T3" fmla="*/ 2147483647 h 428"/>
                <a:gd name="T4" fmla="*/ 2147483647 w 428"/>
                <a:gd name="T5" fmla="*/ 2147483647 h 428"/>
                <a:gd name="T6" fmla="*/ 0 w 428"/>
                <a:gd name="T7" fmla="*/ 2147483647 h 428"/>
                <a:gd name="T8" fmla="*/ 2147483647 w 428"/>
                <a:gd name="T9" fmla="*/ 0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8" h="428">
                  <a:moveTo>
                    <a:pt x="36" y="0"/>
                  </a:moveTo>
                  <a:lnTo>
                    <a:pt x="428" y="395"/>
                  </a:lnTo>
                  <a:lnTo>
                    <a:pt x="393" y="428"/>
                  </a:lnTo>
                  <a:lnTo>
                    <a:pt x="0" y="3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1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24" name="Freeform 107"/>
            <p:cNvSpPr>
              <a:spLocks noChangeArrowheads="1"/>
            </p:cNvSpPr>
            <p:nvPr/>
          </p:nvSpPr>
          <p:spPr bwMode="auto">
            <a:xfrm>
              <a:off x="5531667" y="1055151"/>
              <a:ext cx="561697" cy="561697"/>
            </a:xfrm>
            <a:custGeom>
              <a:avLst/>
              <a:gdLst>
                <a:gd name="T0" fmla="*/ 2147483647 w 428"/>
                <a:gd name="T1" fmla="*/ 0 h 428"/>
                <a:gd name="T2" fmla="*/ 2147483647 w 428"/>
                <a:gd name="T3" fmla="*/ 2147483647 h 428"/>
                <a:gd name="T4" fmla="*/ 2147483647 w 428"/>
                <a:gd name="T5" fmla="*/ 2147483647 h 428"/>
                <a:gd name="T6" fmla="*/ 0 w 428"/>
                <a:gd name="T7" fmla="*/ 2147483647 h 428"/>
                <a:gd name="T8" fmla="*/ 2147483647 w 428"/>
                <a:gd name="T9" fmla="*/ 0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8" h="428">
                  <a:moveTo>
                    <a:pt x="36" y="0"/>
                  </a:moveTo>
                  <a:lnTo>
                    <a:pt x="428" y="395"/>
                  </a:lnTo>
                  <a:lnTo>
                    <a:pt x="393" y="428"/>
                  </a:lnTo>
                  <a:lnTo>
                    <a:pt x="0" y="36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25" name="Freeform 108"/>
            <p:cNvSpPr>
              <a:spLocks noChangeArrowheads="1"/>
            </p:cNvSpPr>
            <p:nvPr/>
          </p:nvSpPr>
          <p:spPr bwMode="auto">
            <a:xfrm>
              <a:off x="5408303" y="989532"/>
              <a:ext cx="307096" cy="236228"/>
            </a:xfrm>
            <a:custGeom>
              <a:avLst/>
              <a:gdLst>
                <a:gd name="T0" fmla="*/ 2147483647 w 99"/>
                <a:gd name="T1" fmla="*/ 2147483647 h 76"/>
                <a:gd name="T2" fmla="*/ 2147483647 w 99"/>
                <a:gd name="T3" fmla="*/ 2147483647 h 76"/>
                <a:gd name="T4" fmla="*/ 2147483647 w 99"/>
                <a:gd name="T5" fmla="*/ 2147483647 h 76"/>
                <a:gd name="T6" fmla="*/ 2147483647 w 99"/>
                <a:gd name="T7" fmla="*/ 2147483647 h 76"/>
                <a:gd name="T8" fmla="*/ 2147483647 w 99"/>
                <a:gd name="T9" fmla="*/ 2147483647 h 76"/>
                <a:gd name="T10" fmla="*/ 2147483647 w 99"/>
                <a:gd name="T11" fmla="*/ 2147483647 h 76"/>
                <a:gd name="T12" fmla="*/ 2147483647 w 99"/>
                <a:gd name="T13" fmla="*/ 2147483647 h 76"/>
                <a:gd name="T14" fmla="*/ 2147483647 w 99"/>
                <a:gd name="T15" fmla="*/ 2147483647 h 76"/>
                <a:gd name="T16" fmla="*/ 2147483647 w 99"/>
                <a:gd name="T17" fmla="*/ 2147483647 h 76"/>
                <a:gd name="T18" fmla="*/ 2147483647 w 99"/>
                <a:gd name="T19" fmla="*/ 2147483647 h 76"/>
                <a:gd name="T20" fmla="*/ 2147483647 w 99"/>
                <a:gd name="T21" fmla="*/ 2147483647 h 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9" h="76">
                  <a:moveTo>
                    <a:pt x="92" y="58"/>
                  </a:moveTo>
                  <a:cubicBezTo>
                    <a:pt x="79" y="43"/>
                    <a:pt x="67" y="25"/>
                    <a:pt x="50" y="14"/>
                  </a:cubicBezTo>
                  <a:cubicBezTo>
                    <a:pt x="36" y="4"/>
                    <a:pt x="15" y="0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2" y="19"/>
                    <a:pt x="3" y="20"/>
                    <a:pt x="4" y="20"/>
                  </a:cubicBezTo>
                  <a:cubicBezTo>
                    <a:pt x="10" y="19"/>
                    <a:pt x="16" y="19"/>
                    <a:pt x="21" y="21"/>
                  </a:cubicBezTo>
                  <a:cubicBezTo>
                    <a:pt x="26" y="23"/>
                    <a:pt x="30" y="27"/>
                    <a:pt x="34" y="31"/>
                  </a:cubicBezTo>
                  <a:cubicBezTo>
                    <a:pt x="42" y="38"/>
                    <a:pt x="47" y="47"/>
                    <a:pt x="59" y="50"/>
                  </a:cubicBezTo>
                  <a:cubicBezTo>
                    <a:pt x="61" y="51"/>
                    <a:pt x="62" y="50"/>
                    <a:pt x="63" y="49"/>
                  </a:cubicBezTo>
                  <a:cubicBezTo>
                    <a:pt x="68" y="55"/>
                    <a:pt x="73" y="61"/>
                    <a:pt x="78" y="67"/>
                  </a:cubicBezTo>
                  <a:cubicBezTo>
                    <a:pt x="85" y="76"/>
                    <a:pt x="99" y="66"/>
                    <a:pt x="92" y="58"/>
                  </a:cubicBezTo>
                </a:path>
              </a:pathLst>
            </a:custGeom>
            <a:solidFill>
              <a:srgbClr val="001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26" name="Freeform 109"/>
            <p:cNvSpPr>
              <a:spLocks noChangeArrowheads="1"/>
            </p:cNvSpPr>
            <p:nvPr/>
          </p:nvSpPr>
          <p:spPr bwMode="auto">
            <a:xfrm>
              <a:off x="5756083" y="1148330"/>
              <a:ext cx="219167" cy="170609"/>
            </a:xfrm>
            <a:custGeom>
              <a:avLst/>
              <a:gdLst>
                <a:gd name="T0" fmla="*/ 2147483647 w 71"/>
                <a:gd name="T1" fmla="*/ 2147483647 h 55"/>
                <a:gd name="T2" fmla="*/ 2147483647 w 71"/>
                <a:gd name="T3" fmla="*/ 2147483647 h 55"/>
                <a:gd name="T4" fmla="*/ 2147483647 w 71"/>
                <a:gd name="T5" fmla="*/ 2147483647 h 55"/>
                <a:gd name="T6" fmla="*/ 2147483647 w 71"/>
                <a:gd name="T7" fmla="*/ 2147483647 h 55"/>
                <a:gd name="T8" fmla="*/ 2147483647 w 71"/>
                <a:gd name="T9" fmla="*/ 2147483647 h 55"/>
                <a:gd name="T10" fmla="*/ 2147483647 w 71"/>
                <a:gd name="T11" fmla="*/ 2147483647 h 55"/>
                <a:gd name="T12" fmla="*/ 2147483647 w 71"/>
                <a:gd name="T13" fmla="*/ 2147483647 h 55"/>
                <a:gd name="T14" fmla="*/ 2147483647 w 71"/>
                <a:gd name="T15" fmla="*/ 2147483647 h 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1" h="55">
                  <a:moveTo>
                    <a:pt x="49" y="16"/>
                  </a:moveTo>
                  <a:cubicBezTo>
                    <a:pt x="39" y="8"/>
                    <a:pt x="13" y="0"/>
                    <a:pt x="2" y="11"/>
                  </a:cubicBezTo>
                  <a:cubicBezTo>
                    <a:pt x="0" y="13"/>
                    <a:pt x="0" y="17"/>
                    <a:pt x="2" y="20"/>
                  </a:cubicBezTo>
                  <a:cubicBezTo>
                    <a:pt x="8" y="30"/>
                    <a:pt x="24" y="29"/>
                    <a:pt x="34" y="31"/>
                  </a:cubicBezTo>
                  <a:cubicBezTo>
                    <a:pt x="39" y="32"/>
                    <a:pt x="45" y="33"/>
                    <a:pt x="49" y="35"/>
                  </a:cubicBezTo>
                  <a:cubicBezTo>
                    <a:pt x="54" y="39"/>
                    <a:pt x="55" y="44"/>
                    <a:pt x="56" y="50"/>
                  </a:cubicBezTo>
                  <a:cubicBezTo>
                    <a:pt x="57" y="54"/>
                    <a:pt x="61" y="55"/>
                    <a:pt x="63" y="52"/>
                  </a:cubicBezTo>
                  <a:cubicBezTo>
                    <a:pt x="71" y="38"/>
                    <a:pt x="60" y="23"/>
                    <a:pt x="49" y="16"/>
                  </a:cubicBezTo>
                </a:path>
              </a:pathLst>
            </a:custGeom>
            <a:solidFill>
              <a:srgbClr val="001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27" name="Rectangle 110"/>
            <p:cNvSpPr>
              <a:spLocks noChangeArrowheads="1"/>
            </p:cNvSpPr>
            <p:nvPr/>
          </p:nvSpPr>
          <p:spPr bwMode="auto">
            <a:xfrm>
              <a:off x="5097270" y="1116833"/>
              <a:ext cx="1312" cy="1312"/>
            </a:xfrm>
            <a:prstGeom prst="rect">
              <a:avLst/>
            </a:prstGeom>
            <a:solidFill>
              <a:srgbClr val="074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28" name="Freeform 111"/>
            <p:cNvSpPr>
              <a:spLocks noChangeArrowheads="1"/>
            </p:cNvSpPr>
            <p:nvPr/>
          </p:nvSpPr>
          <p:spPr bwMode="auto">
            <a:xfrm>
              <a:off x="5097270" y="111683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29" name="Freeform 113"/>
            <p:cNvSpPr>
              <a:spLocks noChangeArrowheads="1"/>
            </p:cNvSpPr>
            <p:nvPr/>
          </p:nvSpPr>
          <p:spPr bwMode="auto">
            <a:xfrm>
              <a:off x="5683902" y="1157516"/>
              <a:ext cx="6562" cy="6562"/>
            </a:xfrm>
            <a:custGeom>
              <a:avLst/>
              <a:gdLst>
                <a:gd name="T0" fmla="*/ 0 w 2"/>
                <a:gd name="T1" fmla="*/ 0 h 2"/>
                <a:gd name="T2" fmla="*/ 2147483647 w 2"/>
                <a:gd name="T3" fmla="*/ 2147483647 h 2"/>
                <a:gd name="T4" fmla="*/ 2147483647 w 2"/>
                <a:gd name="T5" fmla="*/ 2147483647 h 2"/>
                <a:gd name="T6" fmla="*/ 2147483647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42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30" name="Freeform 115"/>
            <p:cNvSpPr>
              <a:spLocks noChangeArrowheads="1"/>
            </p:cNvSpPr>
            <p:nvPr/>
          </p:nvSpPr>
          <p:spPr bwMode="auto">
            <a:xfrm>
              <a:off x="4989655" y="1116833"/>
              <a:ext cx="614192" cy="440959"/>
            </a:xfrm>
            <a:custGeom>
              <a:avLst/>
              <a:gdLst>
                <a:gd name="T0" fmla="*/ 2147483647 w 468"/>
                <a:gd name="T1" fmla="*/ 0 h 336"/>
                <a:gd name="T2" fmla="*/ 0 w 468"/>
                <a:gd name="T3" fmla="*/ 2147483647 h 336"/>
                <a:gd name="T4" fmla="*/ 2147483647 w 468"/>
                <a:gd name="T5" fmla="*/ 2147483647 h 336"/>
                <a:gd name="T6" fmla="*/ 2147483647 w 468"/>
                <a:gd name="T7" fmla="*/ 2147483647 h 336"/>
                <a:gd name="T8" fmla="*/ 2147483647 w 468"/>
                <a:gd name="T9" fmla="*/ 2147483647 h 336"/>
                <a:gd name="T10" fmla="*/ 2147483647 w 468"/>
                <a:gd name="T11" fmla="*/ 2147483647 h 336"/>
                <a:gd name="T12" fmla="*/ 2147483647 w 468"/>
                <a:gd name="T13" fmla="*/ 2147483647 h 336"/>
                <a:gd name="T14" fmla="*/ 2147483647 w 468"/>
                <a:gd name="T15" fmla="*/ 2147483647 h 336"/>
                <a:gd name="T16" fmla="*/ 2147483647 w 468"/>
                <a:gd name="T17" fmla="*/ 0 h 3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8" h="336">
                  <a:moveTo>
                    <a:pt x="85" y="0"/>
                  </a:moveTo>
                  <a:lnTo>
                    <a:pt x="0" y="185"/>
                  </a:lnTo>
                  <a:lnTo>
                    <a:pt x="331" y="336"/>
                  </a:lnTo>
                  <a:lnTo>
                    <a:pt x="404" y="237"/>
                  </a:lnTo>
                  <a:lnTo>
                    <a:pt x="432" y="249"/>
                  </a:lnTo>
                  <a:lnTo>
                    <a:pt x="468" y="175"/>
                  </a:lnTo>
                  <a:lnTo>
                    <a:pt x="212" y="59"/>
                  </a:lnTo>
                  <a:lnTo>
                    <a:pt x="80" y="5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42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31" name="Freeform 116"/>
            <p:cNvSpPr>
              <a:spLocks noChangeArrowheads="1"/>
            </p:cNvSpPr>
            <p:nvPr/>
          </p:nvSpPr>
          <p:spPr bwMode="auto">
            <a:xfrm>
              <a:off x="4989655" y="1116833"/>
              <a:ext cx="614192" cy="440959"/>
            </a:xfrm>
            <a:custGeom>
              <a:avLst/>
              <a:gdLst>
                <a:gd name="T0" fmla="*/ 2147483647 w 468"/>
                <a:gd name="T1" fmla="*/ 0 h 336"/>
                <a:gd name="T2" fmla="*/ 0 w 468"/>
                <a:gd name="T3" fmla="*/ 2147483647 h 336"/>
                <a:gd name="T4" fmla="*/ 2147483647 w 468"/>
                <a:gd name="T5" fmla="*/ 2147483647 h 336"/>
                <a:gd name="T6" fmla="*/ 2147483647 w 468"/>
                <a:gd name="T7" fmla="*/ 2147483647 h 336"/>
                <a:gd name="T8" fmla="*/ 2147483647 w 468"/>
                <a:gd name="T9" fmla="*/ 2147483647 h 336"/>
                <a:gd name="T10" fmla="*/ 2147483647 w 468"/>
                <a:gd name="T11" fmla="*/ 2147483647 h 336"/>
                <a:gd name="T12" fmla="*/ 2147483647 w 468"/>
                <a:gd name="T13" fmla="*/ 2147483647 h 336"/>
                <a:gd name="T14" fmla="*/ 2147483647 w 468"/>
                <a:gd name="T15" fmla="*/ 2147483647 h 336"/>
                <a:gd name="T16" fmla="*/ 2147483647 w 468"/>
                <a:gd name="T17" fmla="*/ 0 h 3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8" h="336">
                  <a:moveTo>
                    <a:pt x="85" y="0"/>
                  </a:moveTo>
                  <a:lnTo>
                    <a:pt x="0" y="185"/>
                  </a:lnTo>
                  <a:lnTo>
                    <a:pt x="331" y="336"/>
                  </a:lnTo>
                  <a:lnTo>
                    <a:pt x="404" y="237"/>
                  </a:lnTo>
                  <a:lnTo>
                    <a:pt x="432" y="249"/>
                  </a:lnTo>
                  <a:lnTo>
                    <a:pt x="468" y="175"/>
                  </a:lnTo>
                  <a:lnTo>
                    <a:pt x="212" y="59"/>
                  </a:lnTo>
                  <a:lnTo>
                    <a:pt x="80" y="5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32" name="Freeform 117"/>
            <p:cNvSpPr>
              <a:spLocks noChangeArrowheads="1"/>
            </p:cNvSpPr>
            <p:nvPr/>
          </p:nvSpPr>
          <p:spPr bwMode="auto">
            <a:xfrm>
              <a:off x="5094645" y="1116833"/>
              <a:ext cx="559072" cy="106302"/>
            </a:xfrm>
            <a:custGeom>
              <a:avLst/>
              <a:gdLst>
                <a:gd name="T0" fmla="*/ 2147483647 w 426"/>
                <a:gd name="T1" fmla="*/ 0 h 81"/>
                <a:gd name="T2" fmla="*/ 2147483647 w 426"/>
                <a:gd name="T3" fmla="*/ 0 h 81"/>
                <a:gd name="T4" fmla="*/ 0 w 426"/>
                <a:gd name="T5" fmla="*/ 2147483647 h 81"/>
                <a:gd name="T6" fmla="*/ 2147483647 w 426"/>
                <a:gd name="T7" fmla="*/ 2147483647 h 81"/>
                <a:gd name="T8" fmla="*/ 2147483647 w 426"/>
                <a:gd name="T9" fmla="*/ 2147483647 h 81"/>
                <a:gd name="T10" fmla="*/ 2147483647 w 426"/>
                <a:gd name="T11" fmla="*/ 2147483647 h 81"/>
                <a:gd name="T12" fmla="*/ 2147483647 w 426"/>
                <a:gd name="T13" fmla="*/ 2147483647 h 81"/>
                <a:gd name="T14" fmla="*/ 2147483647 w 426"/>
                <a:gd name="T15" fmla="*/ 0 h 8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6" h="81">
                  <a:moveTo>
                    <a:pt x="5" y="0"/>
                  </a:moveTo>
                  <a:lnTo>
                    <a:pt x="5" y="0"/>
                  </a:lnTo>
                  <a:lnTo>
                    <a:pt x="0" y="50"/>
                  </a:lnTo>
                  <a:lnTo>
                    <a:pt x="132" y="59"/>
                  </a:lnTo>
                  <a:lnTo>
                    <a:pt x="265" y="69"/>
                  </a:lnTo>
                  <a:lnTo>
                    <a:pt x="426" y="81"/>
                  </a:lnTo>
                  <a:lnTo>
                    <a:pt x="371" y="2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42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33" name="Freeform 118"/>
            <p:cNvSpPr>
              <a:spLocks noChangeArrowheads="1"/>
            </p:cNvSpPr>
            <p:nvPr/>
          </p:nvSpPr>
          <p:spPr bwMode="auto">
            <a:xfrm>
              <a:off x="5094645" y="1116833"/>
              <a:ext cx="559072" cy="106302"/>
            </a:xfrm>
            <a:custGeom>
              <a:avLst/>
              <a:gdLst>
                <a:gd name="T0" fmla="*/ 2147483647 w 426"/>
                <a:gd name="T1" fmla="*/ 0 h 81"/>
                <a:gd name="T2" fmla="*/ 2147483647 w 426"/>
                <a:gd name="T3" fmla="*/ 0 h 81"/>
                <a:gd name="T4" fmla="*/ 0 w 426"/>
                <a:gd name="T5" fmla="*/ 2147483647 h 81"/>
                <a:gd name="T6" fmla="*/ 2147483647 w 426"/>
                <a:gd name="T7" fmla="*/ 2147483647 h 81"/>
                <a:gd name="T8" fmla="*/ 2147483647 w 426"/>
                <a:gd name="T9" fmla="*/ 2147483647 h 81"/>
                <a:gd name="T10" fmla="*/ 2147483647 w 426"/>
                <a:gd name="T11" fmla="*/ 2147483647 h 81"/>
                <a:gd name="T12" fmla="*/ 2147483647 w 426"/>
                <a:gd name="T13" fmla="*/ 2147483647 h 81"/>
                <a:gd name="T14" fmla="*/ 2147483647 w 426"/>
                <a:gd name="T15" fmla="*/ 0 h 8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6" h="81">
                  <a:moveTo>
                    <a:pt x="5" y="0"/>
                  </a:moveTo>
                  <a:lnTo>
                    <a:pt x="5" y="0"/>
                  </a:lnTo>
                  <a:lnTo>
                    <a:pt x="0" y="50"/>
                  </a:lnTo>
                  <a:lnTo>
                    <a:pt x="132" y="59"/>
                  </a:lnTo>
                  <a:lnTo>
                    <a:pt x="265" y="69"/>
                  </a:lnTo>
                  <a:lnTo>
                    <a:pt x="426" y="81"/>
                  </a:lnTo>
                  <a:lnTo>
                    <a:pt x="371" y="2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34" name="Freeform 119"/>
            <p:cNvSpPr>
              <a:spLocks noChangeArrowheads="1"/>
            </p:cNvSpPr>
            <p:nvPr/>
          </p:nvSpPr>
          <p:spPr bwMode="auto">
            <a:xfrm>
              <a:off x="5565788" y="1136518"/>
              <a:ext cx="102365" cy="91866"/>
            </a:xfrm>
            <a:custGeom>
              <a:avLst/>
              <a:gdLst>
                <a:gd name="T0" fmla="*/ 0 w 33"/>
                <a:gd name="T1" fmla="*/ 0 h 30"/>
                <a:gd name="T2" fmla="*/ 2147483647 w 33"/>
                <a:gd name="T3" fmla="*/ 2147483647 h 30"/>
                <a:gd name="T4" fmla="*/ 2147483647 w 33"/>
                <a:gd name="T5" fmla="*/ 2147483647 h 30"/>
                <a:gd name="T6" fmla="*/ 2147483647 w 33"/>
                <a:gd name="T7" fmla="*/ 2147483647 h 30"/>
                <a:gd name="T8" fmla="*/ 2147483647 w 33"/>
                <a:gd name="T9" fmla="*/ 2147483647 h 30"/>
                <a:gd name="T10" fmla="*/ 2147483647 w 33"/>
                <a:gd name="T11" fmla="*/ 2147483647 h 30"/>
                <a:gd name="T12" fmla="*/ 2147483647 w 33"/>
                <a:gd name="T13" fmla="*/ 2147483647 h 30"/>
                <a:gd name="T14" fmla="*/ 2147483647 w 33"/>
                <a:gd name="T15" fmla="*/ 2147483647 h 30"/>
                <a:gd name="T16" fmla="*/ 2147483647 w 33"/>
                <a:gd name="T17" fmla="*/ 2147483647 h 30"/>
                <a:gd name="T18" fmla="*/ 0 w 33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" h="30">
                  <a:moveTo>
                    <a:pt x="0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1" y="23"/>
                    <a:pt x="29" y="22"/>
                    <a:pt x="27" y="20"/>
                  </a:cubicBezTo>
                  <a:cubicBezTo>
                    <a:pt x="22" y="14"/>
                    <a:pt x="17" y="8"/>
                    <a:pt x="12" y="2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5" y="2"/>
                    <a:pt x="2" y="1"/>
                    <a:pt x="0" y="0"/>
                  </a:cubicBezTo>
                </a:path>
              </a:pathLst>
            </a:custGeom>
            <a:solidFill>
              <a:srgbClr val="042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35" name="Freeform 120"/>
            <p:cNvSpPr>
              <a:spLocks noChangeArrowheads="1"/>
            </p:cNvSpPr>
            <p:nvPr/>
          </p:nvSpPr>
          <p:spPr bwMode="auto">
            <a:xfrm>
              <a:off x="5410928" y="1005281"/>
              <a:ext cx="279536" cy="202106"/>
            </a:xfrm>
            <a:custGeom>
              <a:avLst/>
              <a:gdLst>
                <a:gd name="T0" fmla="*/ 2147483647 w 90"/>
                <a:gd name="T1" fmla="*/ 0 h 65"/>
                <a:gd name="T2" fmla="*/ 0 w 90"/>
                <a:gd name="T3" fmla="*/ 2147483647 h 65"/>
                <a:gd name="T4" fmla="*/ 0 w 90"/>
                <a:gd name="T5" fmla="*/ 2147483647 h 65"/>
                <a:gd name="T6" fmla="*/ 2147483647 w 90"/>
                <a:gd name="T7" fmla="*/ 2147483647 h 65"/>
                <a:gd name="T8" fmla="*/ 2147483647 w 90"/>
                <a:gd name="T9" fmla="*/ 2147483647 h 65"/>
                <a:gd name="T10" fmla="*/ 2147483647 w 90"/>
                <a:gd name="T11" fmla="*/ 2147483647 h 65"/>
                <a:gd name="T12" fmla="*/ 2147483647 w 90"/>
                <a:gd name="T13" fmla="*/ 2147483647 h 65"/>
                <a:gd name="T14" fmla="*/ 2147483647 w 90"/>
                <a:gd name="T15" fmla="*/ 2147483647 h 65"/>
                <a:gd name="T16" fmla="*/ 2147483647 w 90"/>
                <a:gd name="T17" fmla="*/ 2147483647 h 65"/>
                <a:gd name="T18" fmla="*/ 2147483647 w 90"/>
                <a:gd name="T19" fmla="*/ 2147483647 h 65"/>
                <a:gd name="T20" fmla="*/ 2147483647 w 90"/>
                <a:gd name="T21" fmla="*/ 2147483647 h 65"/>
                <a:gd name="T22" fmla="*/ 2147483647 w 90"/>
                <a:gd name="T23" fmla="*/ 2147483647 h 65"/>
                <a:gd name="T24" fmla="*/ 2147483647 w 90"/>
                <a:gd name="T25" fmla="*/ 2147483647 h 65"/>
                <a:gd name="T26" fmla="*/ 2147483647 w 90"/>
                <a:gd name="T27" fmla="*/ 2147483647 h 65"/>
                <a:gd name="T28" fmla="*/ 2147483647 w 90"/>
                <a:gd name="T29" fmla="*/ 2147483647 h 65"/>
                <a:gd name="T30" fmla="*/ 2147483647 w 90"/>
                <a:gd name="T31" fmla="*/ 2147483647 h 65"/>
                <a:gd name="T32" fmla="*/ 2147483647 w 90"/>
                <a:gd name="T33" fmla="*/ 2147483647 h 65"/>
                <a:gd name="T34" fmla="*/ 2147483647 w 90"/>
                <a:gd name="T35" fmla="*/ 2147483647 h 65"/>
                <a:gd name="T36" fmla="*/ 2147483647 w 90"/>
                <a:gd name="T37" fmla="*/ 2147483647 h 65"/>
                <a:gd name="T38" fmla="*/ 2147483647 w 90"/>
                <a:gd name="T39" fmla="*/ 2147483647 h 65"/>
                <a:gd name="T40" fmla="*/ 2147483647 w 90"/>
                <a:gd name="T41" fmla="*/ 2147483647 h 65"/>
                <a:gd name="T42" fmla="*/ 2147483647 w 90"/>
                <a:gd name="T43" fmla="*/ 2147483647 h 65"/>
                <a:gd name="T44" fmla="*/ 2147483647 w 90"/>
                <a:gd name="T45" fmla="*/ 2147483647 h 65"/>
                <a:gd name="T46" fmla="*/ 2147483647 w 90"/>
                <a:gd name="T47" fmla="*/ 2147483647 h 65"/>
                <a:gd name="T48" fmla="*/ 2147483647 w 90"/>
                <a:gd name="T49" fmla="*/ 2147483647 h 65"/>
                <a:gd name="T50" fmla="*/ 2147483647 w 90"/>
                <a:gd name="T51" fmla="*/ 2147483647 h 65"/>
                <a:gd name="T52" fmla="*/ 2147483647 w 90"/>
                <a:gd name="T53" fmla="*/ 2147483647 h 65"/>
                <a:gd name="T54" fmla="*/ 2147483647 w 90"/>
                <a:gd name="T55" fmla="*/ 2147483647 h 65"/>
                <a:gd name="T56" fmla="*/ 2147483647 w 90"/>
                <a:gd name="T57" fmla="*/ 2147483647 h 65"/>
                <a:gd name="T58" fmla="*/ 2147483647 w 90"/>
                <a:gd name="T59" fmla="*/ 2147483647 h 65"/>
                <a:gd name="T60" fmla="*/ 2147483647 w 90"/>
                <a:gd name="T61" fmla="*/ 2147483647 h 65"/>
                <a:gd name="T62" fmla="*/ 2147483647 w 90"/>
                <a:gd name="T63" fmla="*/ 2147483647 h 65"/>
                <a:gd name="T64" fmla="*/ 2147483647 w 90"/>
                <a:gd name="T65" fmla="*/ 2147483647 h 65"/>
                <a:gd name="T66" fmla="*/ 2147483647 w 90"/>
                <a:gd name="T67" fmla="*/ 2147483647 h 65"/>
                <a:gd name="T68" fmla="*/ 2147483647 w 90"/>
                <a:gd name="T69" fmla="*/ 2147483647 h 65"/>
                <a:gd name="T70" fmla="*/ 2147483647 w 90"/>
                <a:gd name="T71" fmla="*/ 2147483647 h 65"/>
                <a:gd name="T72" fmla="*/ 2147483647 w 90"/>
                <a:gd name="T73" fmla="*/ 2147483647 h 65"/>
                <a:gd name="T74" fmla="*/ 2147483647 w 90"/>
                <a:gd name="T75" fmla="*/ 2147483647 h 65"/>
                <a:gd name="T76" fmla="*/ 2147483647 w 90"/>
                <a:gd name="T77" fmla="*/ 2147483647 h 65"/>
                <a:gd name="T78" fmla="*/ 2147483647 w 90"/>
                <a:gd name="T79" fmla="*/ 2147483647 h 65"/>
                <a:gd name="T80" fmla="*/ 2147483647 w 90"/>
                <a:gd name="T81" fmla="*/ 2147483647 h 65"/>
                <a:gd name="T82" fmla="*/ 2147483647 w 90"/>
                <a:gd name="T83" fmla="*/ 2147483647 h 65"/>
                <a:gd name="T84" fmla="*/ 2147483647 w 90"/>
                <a:gd name="T85" fmla="*/ 2147483647 h 65"/>
                <a:gd name="T86" fmla="*/ 2147483647 w 90"/>
                <a:gd name="T87" fmla="*/ 2147483647 h 65"/>
                <a:gd name="T88" fmla="*/ 2147483647 w 90"/>
                <a:gd name="T89" fmla="*/ 2147483647 h 65"/>
                <a:gd name="T90" fmla="*/ 2147483647 w 90"/>
                <a:gd name="T91" fmla="*/ 2147483647 h 65"/>
                <a:gd name="T92" fmla="*/ 2147483647 w 90"/>
                <a:gd name="T93" fmla="*/ 2147483647 h 65"/>
                <a:gd name="T94" fmla="*/ 2147483647 w 90"/>
                <a:gd name="T95" fmla="*/ 2147483647 h 65"/>
                <a:gd name="T96" fmla="*/ 2147483647 w 90"/>
                <a:gd name="T97" fmla="*/ 2147483647 h 65"/>
                <a:gd name="T98" fmla="*/ 2147483647 w 90"/>
                <a:gd name="T99" fmla="*/ 2147483647 h 65"/>
                <a:gd name="T100" fmla="*/ 2147483647 w 90"/>
                <a:gd name="T101" fmla="*/ 2147483647 h 65"/>
                <a:gd name="T102" fmla="*/ 2147483647 w 90"/>
                <a:gd name="T103" fmla="*/ 2147483647 h 65"/>
                <a:gd name="T104" fmla="*/ 2147483647 w 90"/>
                <a:gd name="T105" fmla="*/ 0 h 6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0" h="65">
                  <a:moveTo>
                    <a:pt x="23" y="0"/>
                  </a:moveTo>
                  <a:cubicBezTo>
                    <a:pt x="15" y="0"/>
                    <a:pt x="7" y="3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6" y="15"/>
                    <a:pt x="8" y="14"/>
                    <a:pt x="11" y="14"/>
                  </a:cubicBezTo>
                  <a:cubicBezTo>
                    <a:pt x="14" y="14"/>
                    <a:pt x="17" y="15"/>
                    <a:pt x="20" y="16"/>
                  </a:cubicBezTo>
                  <a:cubicBezTo>
                    <a:pt x="25" y="18"/>
                    <a:pt x="29" y="22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40" y="32"/>
                    <a:pt x="44" y="38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5" y="44"/>
                    <a:pt x="58" y="45"/>
                  </a:cubicBezTo>
                  <a:cubicBezTo>
                    <a:pt x="58" y="45"/>
                    <a:pt x="59" y="45"/>
                    <a:pt x="59" y="45"/>
                  </a:cubicBezTo>
                  <a:cubicBezTo>
                    <a:pt x="61" y="45"/>
                    <a:pt x="62" y="45"/>
                    <a:pt x="62" y="44"/>
                  </a:cubicBezTo>
                  <a:cubicBezTo>
                    <a:pt x="67" y="50"/>
                    <a:pt x="72" y="56"/>
                    <a:pt x="77" y="62"/>
                  </a:cubicBezTo>
                  <a:cubicBezTo>
                    <a:pt x="79" y="64"/>
                    <a:pt x="81" y="65"/>
                    <a:pt x="83" y="65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89" y="51"/>
                    <a:pt x="89" y="50"/>
                    <a:pt x="88" y="49"/>
                  </a:cubicBezTo>
                  <a:cubicBezTo>
                    <a:pt x="77" y="36"/>
                    <a:pt x="66" y="2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2" y="3"/>
                    <a:pt x="32" y="0"/>
                    <a:pt x="23" y="0"/>
                  </a:cubicBezTo>
                </a:path>
              </a:pathLst>
            </a:custGeom>
            <a:solidFill>
              <a:srgbClr val="042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36" name="Rectangle 121"/>
            <p:cNvSpPr>
              <a:spLocks noChangeArrowheads="1"/>
            </p:cNvSpPr>
            <p:nvPr/>
          </p:nvSpPr>
          <p:spPr bwMode="auto">
            <a:xfrm>
              <a:off x="5097270" y="1116833"/>
              <a:ext cx="1312" cy="1312"/>
            </a:xfrm>
            <a:prstGeom prst="rect">
              <a:avLst/>
            </a:prstGeom>
            <a:solidFill>
              <a:srgbClr val="074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37" name="Freeform 122"/>
            <p:cNvSpPr>
              <a:spLocks noChangeArrowheads="1"/>
            </p:cNvSpPr>
            <p:nvPr/>
          </p:nvSpPr>
          <p:spPr bwMode="auto">
            <a:xfrm>
              <a:off x="5094645" y="1213948"/>
              <a:ext cx="359591" cy="259851"/>
            </a:xfrm>
            <a:custGeom>
              <a:avLst/>
              <a:gdLst>
                <a:gd name="T0" fmla="*/ 2147483647 w 274"/>
                <a:gd name="T1" fmla="*/ 2147483647 h 198"/>
                <a:gd name="T2" fmla="*/ 0 w 274"/>
                <a:gd name="T3" fmla="*/ 2147483647 h 198"/>
                <a:gd name="T4" fmla="*/ 2147483647 w 274"/>
                <a:gd name="T5" fmla="*/ 0 h 198"/>
                <a:gd name="T6" fmla="*/ 2147483647 w 274"/>
                <a:gd name="T7" fmla="*/ 2147483647 h 198"/>
                <a:gd name="T8" fmla="*/ 2147483647 w 274"/>
                <a:gd name="T9" fmla="*/ 2147483647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4" h="198">
                  <a:moveTo>
                    <a:pt x="229" y="198"/>
                  </a:moveTo>
                  <a:lnTo>
                    <a:pt x="0" y="94"/>
                  </a:lnTo>
                  <a:lnTo>
                    <a:pt x="43" y="0"/>
                  </a:lnTo>
                  <a:lnTo>
                    <a:pt x="274" y="106"/>
                  </a:lnTo>
                  <a:lnTo>
                    <a:pt x="229" y="198"/>
                  </a:lnTo>
                  <a:close/>
                </a:path>
              </a:pathLst>
            </a:custGeom>
            <a:solidFill>
              <a:srgbClr val="4E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38" name="Freeform 123"/>
            <p:cNvSpPr>
              <a:spLocks noChangeArrowheads="1"/>
            </p:cNvSpPr>
            <p:nvPr/>
          </p:nvSpPr>
          <p:spPr bwMode="auto">
            <a:xfrm>
              <a:off x="598444" y="0"/>
              <a:ext cx="859607" cy="251976"/>
            </a:xfrm>
            <a:custGeom>
              <a:avLst/>
              <a:gdLst>
                <a:gd name="T0" fmla="*/ 2147483647 w 655"/>
                <a:gd name="T1" fmla="*/ 2147483647 h 192"/>
                <a:gd name="T2" fmla="*/ 2147483647 w 655"/>
                <a:gd name="T3" fmla="*/ 2147483647 h 192"/>
                <a:gd name="T4" fmla="*/ 0 w 655"/>
                <a:gd name="T5" fmla="*/ 2147483647 h 192"/>
                <a:gd name="T6" fmla="*/ 2147483647 w 655"/>
                <a:gd name="T7" fmla="*/ 0 h 192"/>
                <a:gd name="T8" fmla="*/ 2147483647 w 655"/>
                <a:gd name="T9" fmla="*/ 2147483647 h 1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5" h="192">
                  <a:moveTo>
                    <a:pt x="655" y="69"/>
                  </a:moveTo>
                  <a:lnTo>
                    <a:pt x="12" y="192"/>
                  </a:lnTo>
                  <a:lnTo>
                    <a:pt x="0" y="123"/>
                  </a:lnTo>
                  <a:lnTo>
                    <a:pt x="643" y="0"/>
                  </a:lnTo>
                  <a:lnTo>
                    <a:pt x="655" y="69"/>
                  </a:lnTo>
                  <a:close/>
                </a:path>
              </a:pathLst>
            </a:custGeom>
            <a:solidFill>
              <a:srgbClr val="013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39" name="Freeform 124"/>
            <p:cNvSpPr>
              <a:spLocks noChangeArrowheads="1"/>
            </p:cNvSpPr>
            <p:nvPr/>
          </p:nvSpPr>
          <p:spPr bwMode="auto">
            <a:xfrm>
              <a:off x="598444" y="0"/>
              <a:ext cx="859607" cy="251976"/>
            </a:xfrm>
            <a:custGeom>
              <a:avLst/>
              <a:gdLst>
                <a:gd name="T0" fmla="*/ 2147483647 w 655"/>
                <a:gd name="T1" fmla="*/ 2147483647 h 192"/>
                <a:gd name="T2" fmla="*/ 2147483647 w 655"/>
                <a:gd name="T3" fmla="*/ 2147483647 h 192"/>
                <a:gd name="T4" fmla="*/ 0 w 655"/>
                <a:gd name="T5" fmla="*/ 2147483647 h 192"/>
                <a:gd name="T6" fmla="*/ 2147483647 w 655"/>
                <a:gd name="T7" fmla="*/ 0 h 192"/>
                <a:gd name="T8" fmla="*/ 2147483647 w 655"/>
                <a:gd name="T9" fmla="*/ 2147483647 h 1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5" h="192">
                  <a:moveTo>
                    <a:pt x="655" y="69"/>
                  </a:moveTo>
                  <a:lnTo>
                    <a:pt x="12" y="192"/>
                  </a:lnTo>
                  <a:lnTo>
                    <a:pt x="0" y="123"/>
                  </a:lnTo>
                  <a:lnTo>
                    <a:pt x="643" y="0"/>
                  </a:lnTo>
                  <a:lnTo>
                    <a:pt x="655" y="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40" name="Freeform 125"/>
            <p:cNvSpPr>
              <a:spLocks noChangeArrowheads="1"/>
            </p:cNvSpPr>
            <p:nvPr/>
          </p:nvSpPr>
          <p:spPr bwMode="auto">
            <a:xfrm>
              <a:off x="666687" y="133863"/>
              <a:ext cx="106302" cy="104990"/>
            </a:xfrm>
            <a:custGeom>
              <a:avLst/>
              <a:gdLst>
                <a:gd name="T0" fmla="*/ 2147483647 w 81"/>
                <a:gd name="T1" fmla="*/ 2147483647 h 80"/>
                <a:gd name="T2" fmla="*/ 0 w 81"/>
                <a:gd name="T3" fmla="*/ 2147483647 h 80"/>
                <a:gd name="T4" fmla="*/ 2147483647 w 81"/>
                <a:gd name="T5" fmla="*/ 2147483647 h 80"/>
                <a:gd name="T6" fmla="*/ 2147483647 w 81"/>
                <a:gd name="T7" fmla="*/ 0 h 80"/>
                <a:gd name="T8" fmla="*/ 2147483647 w 81"/>
                <a:gd name="T9" fmla="*/ 2147483647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80">
                  <a:moveTo>
                    <a:pt x="19" y="12"/>
                  </a:moveTo>
                  <a:lnTo>
                    <a:pt x="0" y="80"/>
                  </a:lnTo>
                  <a:lnTo>
                    <a:pt x="62" y="68"/>
                  </a:lnTo>
                  <a:lnTo>
                    <a:pt x="81" y="0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41" name="Freeform 126"/>
            <p:cNvSpPr>
              <a:spLocks noChangeArrowheads="1"/>
            </p:cNvSpPr>
            <p:nvPr/>
          </p:nvSpPr>
          <p:spPr bwMode="auto">
            <a:xfrm>
              <a:off x="793988" y="108927"/>
              <a:ext cx="102365" cy="104990"/>
            </a:xfrm>
            <a:custGeom>
              <a:avLst/>
              <a:gdLst>
                <a:gd name="T0" fmla="*/ 2147483647 w 78"/>
                <a:gd name="T1" fmla="*/ 2147483647 h 80"/>
                <a:gd name="T2" fmla="*/ 0 w 78"/>
                <a:gd name="T3" fmla="*/ 2147483647 h 80"/>
                <a:gd name="T4" fmla="*/ 2147483647 w 78"/>
                <a:gd name="T5" fmla="*/ 2147483647 h 80"/>
                <a:gd name="T6" fmla="*/ 2147483647 w 78"/>
                <a:gd name="T7" fmla="*/ 0 h 80"/>
                <a:gd name="T8" fmla="*/ 2147483647 w 78"/>
                <a:gd name="T9" fmla="*/ 2147483647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80">
                  <a:moveTo>
                    <a:pt x="17" y="12"/>
                  </a:moveTo>
                  <a:lnTo>
                    <a:pt x="0" y="80"/>
                  </a:lnTo>
                  <a:lnTo>
                    <a:pt x="59" y="69"/>
                  </a:lnTo>
                  <a:lnTo>
                    <a:pt x="78" y="0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42" name="Freeform 127"/>
            <p:cNvSpPr>
              <a:spLocks noChangeArrowheads="1"/>
            </p:cNvSpPr>
            <p:nvPr/>
          </p:nvSpPr>
          <p:spPr bwMode="auto">
            <a:xfrm>
              <a:off x="918664" y="86617"/>
              <a:ext cx="102365" cy="102365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9" y="12"/>
                  </a:moveTo>
                  <a:lnTo>
                    <a:pt x="0" y="78"/>
                  </a:lnTo>
                  <a:lnTo>
                    <a:pt x="61" y="67"/>
                  </a:lnTo>
                  <a:lnTo>
                    <a:pt x="78" y="0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43" name="Freeform 128"/>
            <p:cNvSpPr>
              <a:spLocks noChangeArrowheads="1"/>
            </p:cNvSpPr>
            <p:nvPr/>
          </p:nvSpPr>
          <p:spPr bwMode="auto">
            <a:xfrm>
              <a:off x="918664" y="86617"/>
              <a:ext cx="102365" cy="102365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9" y="12"/>
                  </a:moveTo>
                  <a:lnTo>
                    <a:pt x="0" y="78"/>
                  </a:lnTo>
                  <a:lnTo>
                    <a:pt x="61" y="67"/>
                  </a:lnTo>
                  <a:lnTo>
                    <a:pt x="78" y="0"/>
                  </a:lnTo>
                  <a:lnTo>
                    <a:pt x="19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44" name="Freeform 129"/>
            <p:cNvSpPr>
              <a:spLocks noChangeArrowheads="1"/>
            </p:cNvSpPr>
            <p:nvPr/>
          </p:nvSpPr>
          <p:spPr bwMode="auto">
            <a:xfrm>
              <a:off x="1042027" y="61682"/>
              <a:ext cx="106302" cy="103678"/>
            </a:xfrm>
            <a:custGeom>
              <a:avLst/>
              <a:gdLst>
                <a:gd name="T0" fmla="*/ 2147483647 w 81"/>
                <a:gd name="T1" fmla="*/ 2147483647 h 79"/>
                <a:gd name="T2" fmla="*/ 0 w 81"/>
                <a:gd name="T3" fmla="*/ 2147483647 h 79"/>
                <a:gd name="T4" fmla="*/ 2147483647 w 81"/>
                <a:gd name="T5" fmla="*/ 2147483647 h 79"/>
                <a:gd name="T6" fmla="*/ 2147483647 w 81"/>
                <a:gd name="T7" fmla="*/ 0 h 79"/>
                <a:gd name="T8" fmla="*/ 2147483647 w 81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79">
                  <a:moveTo>
                    <a:pt x="19" y="12"/>
                  </a:moveTo>
                  <a:lnTo>
                    <a:pt x="0" y="79"/>
                  </a:lnTo>
                  <a:lnTo>
                    <a:pt x="62" y="67"/>
                  </a:lnTo>
                  <a:lnTo>
                    <a:pt x="81" y="0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45" name="Freeform 130"/>
            <p:cNvSpPr>
              <a:spLocks noChangeArrowheads="1"/>
            </p:cNvSpPr>
            <p:nvPr/>
          </p:nvSpPr>
          <p:spPr bwMode="auto">
            <a:xfrm>
              <a:off x="1042027" y="61682"/>
              <a:ext cx="106302" cy="103678"/>
            </a:xfrm>
            <a:custGeom>
              <a:avLst/>
              <a:gdLst>
                <a:gd name="T0" fmla="*/ 2147483647 w 81"/>
                <a:gd name="T1" fmla="*/ 2147483647 h 79"/>
                <a:gd name="T2" fmla="*/ 0 w 81"/>
                <a:gd name="T3" fmla="*/ 2147483647 h 79"/>
                <a:gd name="T4" fmla="*/ 2147483647 w 81"/>
                <a:gd name="T5" fmla="*/ 2147483647 h 79"/>
                <a:gd name="T6" fmla="*/ 2147483647 w 81"/>
                <a:gd name="T7" fmla="*/ 0 h 79"/>
                <a:gd name="T8" fmla="*/ 2147483647 w 81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79">
                  <a:moveTo>
                    <a:pt x="19" y="12"/>
                  </a:moveTo>
                  <a:lnTo>
                    <a:pt x="0" y="79"/>
                  </a:lnTo>
                  <a:lnTo>
                    <a:pt x="62" y="67"/>
                  </a:lnTo>
                  <a:lnTo>
                    <a:pt x="81" y="0"/>
                  </a:lnTo>
                  <a:lnTo>
                    <a:pt x="19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46" name="Freeform 131"/>
            <p:cNvSpPr>
              <a:spLocks noChangeArrowheads="1"/>
            </p:cNvSpPr>
            <p:nvPr/>
          </p:nvSpPr>
          <p:spPr bwMode="auto">
            <a:xfrm>
              <a:off x="1169328" y="38059"/>
              <a:ext cx="102365" cy="102365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7" y="11"/>
                  </a:moveTo>
                  <a:lnTo>
                    <a:pt x="0" y="78"/>
                  </a:lnTo>
                  <a:lnTo>
                    <a:pt x="59" y="66"/>
                  </a:lnTo>
                  <a:lnTo>
                    <a:pt x="78" y="0"/>
                  </a:lnTo>
                  <a:lnTo>
                    <a:pt x="17" y="1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47" name="Freeform 132"/>
            <p:cNvSpPr>
              <a:spLocks noChangeArrowheads="1"/>
            </p:cNvSpPr>
            <p:nvPr/>
          </p:nvSpPr>
          <p:spPr bwMode="auto">
            <a:xfrm>
              <a:off x="1169328" y="38059"/>
              <a:ext cx="102365" cy="102365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7" y="11"/>
                  </a:moveTo>
                  <a:lnTo>
                    <a:pt x="0" y="78"/>
                  </a:lnTo>
                  <a:lnTo>
                    <a:pt x="59" y="66"/>
                  </a:lnTo>
                  <a:lnTo>
                    <a:pt x="78" y="0"/>
                  </a:lnTo>
                  <a:lnTo>
                    <a:pt x="17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48" name="Freeform 133"/>
            <p:cNvSpPr>
              <a:spLocks noChangeArrowheads="1"/>
            </p:cNvSpPr>
            <p:nvPr/>
          </p:nvSpPr>
          <p:spPr bwMode="auto">
            <a:xfrm>
              <a:off x="1294003" y="13124"/>
              <a:ext cx="102365" cy="102365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9" y="11"/>
                  </a:moveTo>
                  <a:lnTo>
                    <a:pt x="0" y="78"/>
                  </a:lnTo>
                  <a:lnTo>
                    <a:pt x="61" y="66"/>
                  </a:lnTo>
                  <a:lnTo>
                    <a:pt x="78" y="0"/>
                  </a:lnTo>
                  <a:lnTo>
                    <a:pt x="19" y="1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49" name="Freeform 134"/>
            <p:cNvSpPr>
              <a:spLocks noChangeArrowheads="1"/>
            </p:cNvSpPr>
            <p:nvPr/>
          </p:nvSpPr>
          <p:spPr bwMode="auto">
            <a:xfrm>
              <a:off x="1294003" y="13124"/>
              <a:ext cx="102365" cy="102365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9" y="11"/>
                  </a:moveTo>
                  <a:lnTo>
                    <a:pt x="0" y="78"/>
                  </a:lnTo>
                  <a:lnTo>
                    <a:pt x="61" y="66"/>
                  </a:lnTo>
                  <a:lnTo>
                    <a:pt x="78" y="0"/>
                  </a:lnTo>
                  <a:lnTo>
                    <a:pt x="19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50" name="Freeform 135"/>
            <p:cNvSpPr>
              <a:spLocks noChangeArrowheads="1"/>
            </p:cNvSpPr>
            <p:nvPr/>
          </p:nvSpPr>
          <p:spPr bwMode="auto">
            <a:xfrm>
              <a:off x="741493" y="90554"/>
              <a:ext cx="775614" cy="530200"/>
            </a:xfrm>
            <a:custGeom>
              <a:avLst/>
              <a:gdLst>
                <a:gd name="T0" fmla="*/ 2147483647 w 591"/>
                <a:gd name="T1" fmla="*/ 2147483647 h 404"/>
                <a:gd name="T2" fmla="*/ 2147483647 w 591"/>
                <a:gd name="T3" fmla="*/ 2147483647 h 404"/>
                <a:gd name="T4" fmla="*/ 0 w 591"/>
                <a:gd name="T5" fmla="*/ 2147483647 h 404"/>
                <a:gd name="T6" fmla="*/ 2147483647 w 591"/>
                <a:gd name="T7" fmla="*/ 0 h 404"/>
                <a:gd name="T8" fmla="*/ 2147483647 w 591"/>
                <a:gd name="T9" fmla="*/ 214748364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" h="404">
                  <a:moveTo>
                    <a:pt x="591" y="59"/>
                  </a:moveTo>
                  <a:lnTo>
                    <a:pt x="36" y="404"/>
                  </a:lnTo>
                  <a:lnTo>
                    <a:pt x="0" y="345"/>
                  </a:lnTo>
                  <a:lnTo>
                    <a:pt x="556" y="0"/>
                  </a:lnTo>
                  <a:lnTo>
                    <a:pt x="591" y="59"/>
                  </a:lnTo>
                  <a:close/>
                </a:path>
              </a:pathLst>
            </a:custGeom>
            <a:solidFill>
              <a:srgbClr val="013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51" name="Freeform 136"/>
            <p:cNvSpPr>
              <a:spLocks noChangeArrowheads="1"/>
            </p:cNvSpPr>
            <p:nvPr/>
          </p:nvSpPr>
          <p:spPr bwMode="auto">
            <a:xfrm>
              <a:off x="741493" y="90554"/>
              <a:ext cx="775614" cy="530200"/>
            </a:xfrm>
            <a:custGeom>
              <a:avLst/>
              <a:gdLst>
                <a:gd name="T0" fmla="*/ 2147483647 w 591"/>
                <a:gd name="T1" fmla="*/ 2147483647 h 404"/>
                <a:gd name="T2" fmla="*/ 2147483647 w 591"/>
                <a:gd name="T3" fmla="*/ 2147483647 h 404"/>
                <a:gd name="T4" fmla="*/ 0 w 591"/>
                <a:gd name="T5" fmla="*/ 2147483647 h 404"/>
                <a:gd name="T6" fmla="*/ 2147483647 w 591"/>
                <a:gd name="T7" fmla="*/ 0 h 404"/>
                <a:gd name="T8" fmla="*/ 2147483647 w 591"/>
                <a:gd name="T9" fmla="*/ 214748364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" h="404">
                  <a:moveTo>
                    <a:pt x="591" y="59"/>
                  </a:moveTo>
                  <a:lnTo>
                    <a:pt x="36" y="404"/>
                  </a:lnTo>
                  <a:lnTo>
                    <a:pt x="0" y="345"/>
                  </a:lnTo>
                  <a:lnTo>
                    <a:pt x="556" y="0"/>
                  </a:lnTo>
                  <a:lnTo>
                    <a:pt x="591" y="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52" name="Freeform 137"/>
            <p:cNvSpPr>
              <a:spLocks noChangeArrowheads="1"/>
            </p:cNvSpPr>
            <p:nvPr/>
          </p:nvSpPr>
          <p:spPr bwMode="auto">
            <a:xfrm>
              <a:off x="791363" y="475080"/>
              <a:ext cx="145674" cy="93179"/>
            </a:xfrm>
            <a:custGeom>
              <a:avLst/>
              <a:gdLst>
                <a:gd name="T0" fmla="*/ 2147483647 w 111"/>
                <a:gd name="T1" fmla="*/ 2147483647 h 71"/>
                <a:gd name="T2" fmla="*/ 0 w 111"/>
                <a:gd name="T3" fmla="*/ 2147483647 h 71"/>
                <a:gd name="T4" fmla="*/ 2147483647 w 111"/>
                <a:gd name="T5" fmla="*/ 0 h 71"/>
                <a:gd name="T6" fmla="*/ 2147483647 w 111"/>
                <a:gd name="T7" fmla="*/ 2147483647 h 71"/>
                <a:gd name="T8" fmla="*/ 2147483647 w 111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71">
                  <a:moveTo>
                    <a:pt x="59" y="71"/>
                  </a:moveTo>
                  <a:lnTo>
                    <a:pt x="0" y="33"/>
                  </a:lnTo>
                  <a:lnTo>
                    <a:pt x="52" y="0"/>
                  </a:lnTo>
                  <a:lnTo>
                    <a:pt x="111" y="38"/>
                  </a:lnTo>
                  <a:lnTo>
                    <a:pt x="59" y="7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53" name="Freeform 138"/>
            <p:cNvSpPr>
              <a:spLocks noChangeArrowheads="1"/>
            </p:cNvSpPr>
            <p:nvPr/>
          </p:nvSpPr>
          <p:spPr bwMode="auto">
            <a:xfrm>
              <a:off x="896353" y="406837"/>
              <a:ext cx="145674" cy="93179"/>
            </a:xfrm>
            <a:custGeom>
              <a:avLst/>
              <a:gdLst>
                <a:gd name="T0" fmla="*/ 2147483647 w 111"/>
                <a:gd name="T1" fmla="*/ 2147483647 h 71"/>
                <a:gd name="T2" fmla="*/ 0 w 111"/>
                <a:gd name="T3" fmla="*/ 2147483647 h 71"/>
                <a:gd name="T4" fmla="*/ 2147483647 w 111"/>
                <a:gd name="T5" fmla="*/ 0 h 71"/>
                <a:gd name="T6" fmla="*/ 2147483647 w 111"/>
                <a:gd name="T7" fmla="*/ 2147483647 h 71"/>
                <a:gd name="T8" fmla="*/ 2147483647 w 111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71">
                  <a:moveTo>
                    <a:pt x="59" y="71"/>
                  </a:moveTo>
                  <a:lnTo>
                    <a:pt x="0" y="33"/>
                  </a:lnTo>
                  <a:lnTo>
                    <a:pt x="52" y="0"/>
                  </a:lnTo>
                  <a:lnTo>
                    <a:pt x="111" y="38"/>
                  </a:lnTo>
                  <a:lnTo>
                    <a:pt x="59" y="7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54" name="Freeform 139"/>
            <p:cNvSpPr>
              <a:spLocks noChangeArrowheads="1"/>
            </p:cNvSpPr>
            <p:nvPr/>
          </p:nvSpPr>
          <p:spPr bwMode="auto">
            <a:xfrm>
              <a:off x="1005280" y="341218"/>
              <a:ext cx="149611" cy="90554"/>
            </a:xfrm>
            <a:custGeom>
              <a:avLst/>
              <a:gdLst>
                <a:gd name="T0" fmla="*/ 2147483647 w 114"/>
                <a:gd name="T1" fmla="*/ 2147483647 h 69"/>
                <a:gd name="T2" fmla="*/ 0 w 114"/>
                <a:gd name="T3" fmla="*/ 2147483647 h 69"/>
                <a:gd name="T4" fmla="*/ 2147483647 w 114"/>
                <a:gd name="T5" fmla="*/ 0 h 69"/>
                <a:gd name="T6" fmla="*/ 2147483647 w 114"/>
                <a:gd name="T7" fmla="*/ 2147483647 h 69"/>
                <a:gd name="T8" fmla="*/ 2147483647 w 114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69">
                  <a:moveTo>
                    <a:pt x="59" y="69"/>
                  </a:moveTo>
                  <a:lnTo>
                    <a:pt x="0" y="31"/>
                  </a:lnTo>
                  <a:lnTo>
                    <a:pt x="54" y="0"/>
                  </a:lnTo>
                  <a:lnTo>
                    <a:pt x="114" y="36"/>
                  </a:lnTo>
                  <a:lnTo>
                    <a:pt x="59" y="6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55" name="Freeform 140"/>
            <p:cNvSpPr>
              <a:spLocks noChangeArrowheads="1"/>
            </p:cNvSpPr>
            <p:nvPr/>
          </p:nvSpPr>
          <p:spPr bwMode="auto">
            <a:xfrm>
              <a:off x="1114208" y="272974"/>
              <a:ext cx="145674" cy="90554"/>
            </a:xfrm>
            <a:custGeom>
              <a:avLst/>
              <a:gdLst>
                <a:gd name="T0" fmla="*/ 2147483647 w 111"/>
                <a:gd name="T1" fmla="*/ 2147483647 h 69"/>
                <a:gd name="T2" fmla="*/ 0 w 111"/>
                <a:gd name="T3" fmla="*/ 2147483647 h 69"/>
                <a:gd name="T4" fmla="*/ 2147483647 w 111"/>
                <a:gd name="T5" fmla="*/ 0 h 69"/>
                <a:gd name="T6" fmla="*/ 2147483647 w 111"/>
                <a:gd name="T7" fmla="*/ 2147483647 h 69"/>
                <a:gd name="T8" fmla="*/ 2147483647 w 111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7" y="69"/>
                  </a:moveTo>
                  <a:lnTo>
                    <a:pt x="0" y="33"/>
                  </a:lnTo>
                  <a:lnTo>
                    <a:pt x="52" y="0"/>
                  </a:lnTo>
                  <a:lnTo>
                    <a:pt x="111" y="36"/>
                  </a:lnTo>
                  <a:lnTo>
                    <a:pt x="57" y="6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56" name="Freeform 141"/>
            <p:cNvSpPr>
              <a:spLocks noChangeArrowheads="1"/>
            </p:cNvSpPr>
            <p:nvPr/>
          </p:nvSpPr>
          <p:spPr bwMode="auto">
            <a:xfrm>
              <a:off x="1114208" y="272974"/>
              <a:ext cx="145674" cy="90554"/>
            </a:xfrm>
            <a:custGeom>
              <a:avLst/>
              <a:gdLst>
                <a:gd name="T0" fmla="*/ 2147483647 w 111"/>
                <a:gd name="T1" fmla="*/ 2147483647 h 69"/>
                <a:gd name="T2" fmla="*/ 0 w 111"/>
                <a:gd name="T3" fmla="*/ 2147483647 h 69"/>
                <a:gd name="T4" fmla="*/ 2147483647 w 111"/>
                <a:gd name="T5" fmla="*/ 0 h 69"/>
                <a:gd name="T6" fmla="*/ 2147483647 w 111"/>
                <a:gd name="T7" fmla="*/ 2147483647 h 69"/>
                <a:gd name="T8" fmla="*/ 2147483647 w 111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7" y="69"/>
                  </a:moveTo>
                  <a:lnTo>
                    <a:pt x="0" y="33"/>
                  </a:lnTo>
                  <a:lnTo>
                    <a:pt x="52" y="0"/>
                  </a:lnTo>
                  <a:lnTo>
                    <a:pt x="111" y="36"/>
                  </a:lnTo>
                  <a:lnTo>
                    <a:pt x="57" y="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57" name="Freeform 142"/>
            <p:cNvSpPr>
              <a:spLocks noChangeArrowheads="1"/>
            </p:cNvSpPr>
            <p:nvPr/>
          </p:nvSpPr>
          <p:spPr bwMode="auto">
            <a:xfrm>
              <a:off x="1223135" y="208668"/>
              <a:ext cx="139112" cy="86617"/>
            </a:xfrm>
            <a:custGeom>
              <a:avLst/>
              <a:gdLst>
                <a:gd name="T0" fmla="*/ 2147483647 w 106"/>
                <a:gd name="T1" fmla="*/ 2147483647 h 66"/>
                <a:gd name="T2" fmla="*/ 0 w 106"/>
                <a:gd name="T3" fmla="*/ 2147483647 h 66"/>
                <a:gd name="T4" fmla="*/ 2147483647 w 106"/>
                <a:gd name="T5" fmla="*/ 0 h 66"/>
                <a:gd name="T6" fmla="*/ 2147483647 w 106"/>
                <a:gd name="T7" fmla="*/ 2147483647 h 66"/>
                <a:gd name="T8" fmla="*/ 2147483647 w 106"/>
                <a:gd name="T9" fmla="*/ 214748364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66">
                  <a:moveTo>
                    <a:pt x="56" y="66"/>
                  </a:moveTo>
                  <a:lnTo>
                    <a:pt x="0" y="30"/>
                  </a:lnTo>
                  <a:lnTo>
                    <a:pt x="52" y="0"/>
                  </a:lnTo>
                  <a:lnTo>
                    <a:pt x="106" y="35"/>
                  </a:lnTo>
                  <a:lnTo>
                    <a:pt x="56" y="6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58" name="Freeform 143"/>
            <p:cNvSpPr>
              <a:spLocks noChangeArrowheads="1"/>
            </p:cNvSpPr>
            <p:nvPr/>
          </p:nvSpPr>
          <p:spPr bwMode="auto">
            <a:xfrm>
              <a:off x="1223135" y="208668"/>
              <a:ext cx="139112" cy="86617"/>
            </a:xfrm>
            <a:custGeom>
              <a:avLst/>
              <a:gdLst>
                <a:gd name="T0" fmla="*/ 2147483647 w 106"/>
                <a:gd name="T1" fmla="*/ 2147483647 h 66"/>
                <a:gd name="T2" fmla="*/ 0 w 106"/>
                <a:gd name="T3" fmla="*/ 2147483647 h 66"/>
                <a:gd name="T4" fmla="*/ 2147483647 w 106"/>
                <a:gd name="T5" fmla="*/ 0 h 66"/>
                <a:gd name="T6" fmla="*/ 2147483647 w 106"/>
                <a:gd name="T7" fmla="*/ 2147483647 h 66"/>
                <a:gd name="T8" fmla="*/ 2147483647 w 106"/>
                <a:gd name="T9" fmla="*/ 214748364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66">
                  <a:moveTo>
                    <a:pt x="56" y="66"/>
                  </a:moveTo>
                  <a:lnTo>
                    <a:pt x="0" y="30"/>
                  </a:lnTo>
                  <a:lnTo>
                    <a:pt x="52" y="0"/>
                  </a:lnTo>
                  <a:lnTo>
                    <a:pt x="106" y="35"/>
                  </a:lnTo>
                  <a:lnTo>
                    <a:pt x="56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59" name="Freeform 144"/>
            <p:cNvSpPr>
              <a:spLocks noChangeArrowheads="1"/>
            </p:cNvSpPr>
            <p:nvPr/>
          </p:nvSpPr>
          <p:spPr bwMode="auto">
            <a:xfrm>
              <a:off x="1334687" y="136487"/>
              <a:ext cx="145674" cy="90554"/>
            </a:xfrm>
            <a:custGeom>
              <a:avLst/>
              <a:gdLst>
                <a:gd name="T0" fmla="*/ 2147483647 w 111"/>
                <a:gd name="T1" fmla="*/ 2147483647 h 69"/>
                <a:gd name="T2" fmla="*/ 0 w 111"/>
                <a:gd name="T3" fmla="*/ 2147483647 h 69"/>
                <a:gd name="T4" fmla="*/ 2147483647 w 111"/>
                <a:gd name="T5" fmla="*/ 0 h 69"/>
                <a:gd name="T6" fmla="*/ 2147483647 w 111"/>
                <a:gd name="T7" fmla="*/ 2147483647 h 69"/>
                <a:gd name="T8" fmla="*/ 2147483647 w 111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9" y="69"/>
                  </a:moveTo>
                  <a:lnTo>
                    <a:pt x="0" y="33"/>
                  </a:lnTo>
                  <a:lnTo>
                    <a:pt x="54" y="0"/>
                  </a:lnTo>
                  <a:lnTo>
                    <a:pt x="111" y="36"/>
                  </a:lnTo>
                  <a:lnTo>
                    <a:pt x="59" y="6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60" name="Freeform 145"/>
            <p:cNvSpPr>
              <a:spLocks noChangeArrowheads="1"/>
            </p:cNvSpPr>
            <p:nvPr/>
          </p:nvSpPr>
          <p:spPr bwMode="auto">
            <a:xfrm>
              <a:off x="1334687" y="136487"/>
              <a:ext cx="145674" cy="90554"/>
            </a:xfrm>
            <a:custGeom>
              <a:avLst/>
              <a:gdLst>
                <a:gd name="T0" fmla="*/ 2147483647 w 111"/>
                <a:gd name="T1" fmla="*/ 2147483647 h 69"/>
                <a:gd name="T2" fmla="*/ 0 w 111"/>
                <a:gd name="T3" fmla="*/ 2147483647 h 69"/>
                <a:gd name="T4" fmla="*/ 2147483647 w 111"/>
                <a:gd name="T5" fmla="*/ 0 h 69"/>
                <a:gd name="T6" fmla="*/ 2147483647 w 111"/>
                <a:gd name="T7" fmla="*/ 2147483647 h 69"/>
                <a:gd name="T8" fmla="*/ 2147483647 w 111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9" y="69"/>
                  </a:moveTo>
                  <a:lnTo>
                    <a:pt x="0" y="33"/>
                  </a:lnTo>
                  <a:lnTo>
                    <a:pt x="54" y="0"/>
                  </a:lnTo>
                  <a:lnTo>
                    <a:pt x="111" y="36"/>
                  </a:lnTo>
                  <a:lnTo>
                    <a:pt x="59" y="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61" name="Freeform 146"/>
            <p:cNvSpPr>
              <a:spLocks noChangeArrowheads="1"/>
            </p:cNvSpPr>
            <p:nvPr/>
          </p:nvSpPr>
          <p:spPr bwMode="auto">
            <a:xfrm>
              <a:off x="797925" y="177171"/>
              <a:ext cx="1032840" cy="948848"/>
            </a:xfrm>
            <a:custGeom>
              <a:avLst/>
              <a:gdLst>
                <a:gd name="T0" fmla="*/ 2147483647 w 333"/>
                <a:gd name="T1" fmla="*/ 0 h 306"/>
                <a:gd name="T2" fmla="*/ 0 w 333"/>
                <a:gd name="T3" fmla="*/ 2147483647 h 306"/>
                <a:gd name="T4" fmla="*/ 2147483647 w 333"/>
                <a:gd name="T5" fmla="*/ 2147483647 h 306"/>
                <a:gd name="T6" fmla="*/ 2147483647 w 333"/>
                <a:gd name="T7" fmla="*/ 2147483647 h 306"/>
                <a:gd name="T8" fmla="*/ 2147483647 w 333"/>
                <a:gd name="T9" fmla="*/ 2147483647 h 306"/>
                <a:gd name="T10" fmla="*/ 2147483647 w 333"/>
                <a:gd name="T11" fmla="*/ 2147483647 h 306"/>
                <a:gd name="T12" fmla="*/ 2147483647 w 333"/>
                <a:gd name="T13" fmla="*/ 0 h 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3" h="306">
                  <a:moveTo>
                    <a:pt x="234" y="0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96" y="301"/>
                    <a:pt x="96" y="301"/>
                    <a:pt x="96" y="301"/>
                  </a:cubicBezTo>
                  <a:cubicBezTo>
                    <a:pt x="99" y="305"/>
                    <a:pt x="104" y="306"/>
                    <a:pt x="108" y="304"/>
                  </a:cubicBezTo>
                  <a:cubicBezTo>
                    <a:pt x="328" y="167"/>
                    <a:pt x="328" y="167"/>
                    <a:pt x="328" y="167"/>
                  </a:cubicBezTo>
                  <a:cubicBezTo>
                    <a:pt x="332" y="165"/>
                    <a:pt x="333" y="160"/>
                    <a:pt x="331" y="155"/>
                  </a:cubicBezTo>
                  <a:cubicBezTo>
                    <a:pt x="234" y="0"/>
                    <a:pt x="234" y="0"/>
                    <a:pt x="234" y="0"/>
                  </a:cubicBezTo>
                </a:path>
              </a:pathLst>
            </a:custGeom>
            <a:solidFill>
              <a:srgbClr val="013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62" name="Freeform 147"/>
            <p:cNvSpPr>
              <a:spLocks noChangeArrowheads="1"/>
            </p:cNvSpPr>
            <p:nvPr/>
          </p:nvSpPr>
          <p:spPr bwMode="auto">
            <a:xfrm>
              <a:off x="893729" y="286098"/>
              <a:ext cx="657501" cy="412086"/>
            </a:xfrm>
            <a:custGeom>
              <a:avLst/>
              <a:gdLst>
                <a:gd name="T0" fmla="*/ 2147483647 w 501"/>
                <a:gd name="T1" fmla="*/ 2147483647 h 314"/>
                <a:gd name="T2" fmla="*/ 2147483647 w 501"/>
                <a:gd name="T3" fmla="*/ 2147483647 h 314"/>
                <a:gd name="T4" fmla="*/ 2147483647 w 501"/>
                <a:gd name="T5" fmla="*/ 0 h 314"/>
                <a:gd name="T6" fmla="*/ 0 w 501"/>
                <a:gd name="T7" fmla="*/ 2147483647 h 314"/>
                <a:gd name="T8" fmla="*/ 2147483647 w 501"/>
                <a:gd name="T9" fmla="*/ 2147483647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4">
                  <a:moveTo>
                    <a:pt x="5" y="314"/>
                  </a:moveTo>
                  <a:lnTo>
                    <a:pt x="501" y="7"/>
                  </a:lnTo>
                  <a:lnTo>
                    <a:pt x="496" y="0"/>
                  </a:lnTo>
                  <a:lnTo>
                    <a:pt x="0" y="307"/>
                  </a:lnTo>
                  <a:lnTo>
                    <a:pt x="5" y="314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63" name="Freeform 148"/>
            <p:cNvSpPr>
              <a:spLocks noChangeArrowheads="1"/>
            </p:cNvSpPr>
            <p:nvPr/>
          </p:nvSpPr>
          <p:spPr bwMode="auto">
            <a:xfrm>
              <a:off x="893729" y="286098"/>
              <a:ext cx="657501" cy="412086"/>
            </a:xfrm>
            <a:custGeom>
              <a:avLst/>
              <a:gdLst>
                <a:gd name="T0" fmla="*/ 2147483647 w 501"/>
                <a:gd name="T1" fmla="*/ 2147483647 h 314"/>
                <a:gd name="T2" fmla="*/ 2147483647 w 501"/>
                <a:gd name="T3" fmla="*/ 2147483647 h 314"/>
                <a:gd name="T4" fmla="*/ 2147483647 w 501"/>
                <a:gd name="T5" fmla="*/ 0 h 314"/>
                <a:gd name="T6" fmla="*/ 0 w 501"/>
                <a:gd name="T7" fmla="*/ 2147483647 h 314"/>
                <a:gd name="T8" fmla="*/ 2147483647 w 501"/>
                <a:gd name="T9" fmla="*/ 2147483647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4">
                  <a:moveTo>
                    <a:pt x="5" y="314"/>
                  </a:moveTo>
                  <a:lnTo>
                    <a:pt x="501" y="7"/>
                  </a:lnTo>
                  <a:lnTo>
                    <a:pt x="496" y="0"/>
                  </a:lnTo>
                  <a:lnTo>
                    <a:pt x="0" y="307"/>
                  </a:lnTo>
                  <a:lnTo>
                    <a:pt x="5" y="3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64" name="Freeform 149"/>
            <p:cNvSpPr>
              <a:spLocks noChangeArrowheads="1"/>
            </p:cNvSpPr>
            <p:nvPr/>
          </p:nvSpPr>
          <p:spPr bwMode="auto">
            <a:xfrm>
              <a:off x="968534" y="400275"/>
              <a:ext cx="657501" cy="416023"/>
            </a:xfrm>
            <a:custGeom>
              <a:avLst/>
              <a:gdLst>
                <a:gd name="T0" fmla="*/ 2147483647 w 501"/>
                <a:gd name="T1" fmla="*/ 2147483647 h 317"/>
                <a:gd name="T2" fmla="*/ 2147483647 w 501"/>
                <a:gd name="T3" fmla="*/ 2147483647 h 317"/>
                <a:gd name="T4" fmla="*/ 2147483647 w 501"/>
                <a:gd name="T5" fmla="*/ 0 h 317"/>
                <a:gd name="T6" fmla="*/ 0 w 501"/>
                <a:gd name="T7" fmla="*/ 2147483647 h 317"/>
                <a:gd name="T8" fmla="*/ 2147483647 w 501"/>
                <a:gd name="T9" fmla="*/ 2147483647 h 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7">
                  <a:moveTo>
                    <a:pt x="4" y="317"/>
                  </a:moveTo>
                  <a:lnTo>
                    <a:pt x="501" y="10"/>
                  </a:lnTo>
                  <a:lnTo>
                    <a:pt x="496" y="0"/>
                  </a:lnTo>
                  <a:lnTo>
                    <a:pt x="0" y="310"/>
                  </a:lnTo>
                  <a:lnTo>
                    <a:pt x="4" y="317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65" name="Freeform 150"/>
            <p:cNvSpPr>
              <a:spLocks noChangeArrowheads="1"/>
            </p:cNvSpPr>
            <p:nvPr/>
          </p:nvSpPr>
          <p:spPr bwMode="auto">
            <a:xfrm>
              <a:off x="968534" y="400275"/>
              <a:ext cx="657501" cy="416023"/>
            </a:xfrm>
            <a:custGeom>
              <a:avLst/>
              <a:gdLst>
                <a:gd name="T0" fmla="*/ 2147483647 w 501"/>
                <a:gd name="T1" fmla="*/ 2147483647 h 317"/>
                <a:gd name="T2" fmla="*/ 2147483647 w 501"/>
                <a:gd name="T3" fmla="*/ 2147483647 h 317"/>
                <a:gd name="T4" fmla="*/ 2147483647 w 501"/>
                <a:gd name="T5" fmla="*/ 0 h 317"/>
                <a:gd name="T6" fmla="*/ 0 w 501"/>
                <a:gd name="T7" fmla="*/ 2147483647 h 317"/>
                <a:gd name="T8" fmla="*/ 2147483647 w 501"/>
                <a:gd name="T9" fmla="*/ 2147483647 h 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7">
                  <a:moveTo>
                    <a:pt x="4" y="317"/>
                  </a:moveTo>
                  <a:lnTo>
                    <a:pt x="501" y="10"/>
                  </a:lnTo>
                  <a:lnTo>
                    <a:pt x="496" y="0"/>
                  </a:lnTo>
                  <a:lnTo>
                    <a:pt x="0" y="310"/>
                  </a:lnTo>
                  <a:lnTo>
                    <a:pt x="4" y="3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66" name="Freeform 151"/>
            <p:cNvSpPr>
              <a:spLocks noChangeArrowheads="1"/>
            </p:cNvSpPr>
            <p:nvPr/>
          </p:nvSpPr>
          <p:spPr bwMode="auto">
            <a:xfrm>
              <a:off x="1055151" y="570884"/>
              <a:ext cx="657501" cy="416023"/>
            </a:xfrm>
            <a:custGeom>
              <a:avLst/>
              <a:gdLst>
                <a:gd name="T0" fmla="*/ 2147483647 w 501"/>
                <a:gd name="T1" fmla="*/ 2147483647 h 317"/>
                <a:gd name="T2" fmla="*/ 2147483647 w 501"/>
                <a:gd name="T3" fmla="*/ 2147483647 h 317"/>
                <a:gd name="T4" fmla="*/ 2147483647 w 501"/>
                <a:gd name="T5" fmla="*/ 0 h 317"/>
                <a:gd name="T6" fmla="*/ 0 w 501"/>
                <a:gd name="T7" fmla="*/ 2147483647 h 317"/>
                <a:gd name="T8" fmla="*/ 2147483647 w 501"/>
                <a:gd name="T9" fmla="*/ 2147483647 h 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7">
                  <a:moveTo>
                    <a:pt x="5" y="317"/>
                  </a:moveTo>
                  <a:lnTo>
                    <a:pt x="501" y="10"/>
                  </a:lnTo>
                  <a:lnTo>
                    <a:pt x="496" y="0"/>
                  </a:lnTo>
                  <a:lnTo>
                    <a:pt x="0" y="310"/>
                  </a:lnTo>
                  <a:lnTo>
                    <a:pt x="5" y="317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67" name="Freeform 152"/>
            <p:cNvSpPr>
              <a:spLocks noChangeArrowheads="1"/>
            </p:cNvSpPr>
            <p:nvPr/>
          </p:nvSpPr>
          <p:spPr bwMode="auto">
            <a:xfrm>
              <a:off x="1055151" y="570884"/>
              <a:ext cx="657501" cy="416023"/>
            </a:xfrm>
            <a:custGeom>
              <a:avLst/>
              <a:gdLst>
                <a:gd name="T0" fmla="*/ 2147483647 w 501"/>
                <a:gd name="T1" fmla="*/ 2147483647 h 317"/>
                <a:gd name="T2" fmla="*/ 2147483647 w 501"/>
                <a:gd name="T3" fmla="*/ 2147483647 h 317"/>
                <a:gd name="T4" fmla="*/ 2147483647 w 501"/>
                <a:gd name="T5" fmla="*/ 0 h 317"/>
                <a:gd name="T6" fmla="*/ 0 w 501"/>
                <a:gd name="T7" fmla="*/ 2147483647 h 317"/>
                <a:gd name="T8" fmla="*/ 2147483647 w 501"/>
                <a:gd name="T9" fmla="*/ 2147483647 h 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7">
                  <a:moveTo>
                    <a:pt x="5" y="317"/>
                  </a:moveTo>
                  <a:lnTo>
                    <a:pt x="501" y="10"/>
                  </a:lnTo>
                  <a:lnTo>
                    <a:pt x="496" y="0"/>
                  </a:lnTo>
                  <a:lnTo>
                    <a:pt x="0" y="310"/>
                  </a:lnTo>
                  <a:lnTo>
                    <a:pt x="5" y="3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68" name="Freeform 153"/>
            <p:cNvSpPr>
              <a:spLocks noChangeArrowheads="1"/>
            </p:cNvSpPr>
            <p:nvPr/>
          </p:nvSpPr>
          <p:spPr bwMode="auto">
            <a:xfrm>
              <a:off x="1086648" y="623379"/>
              <a:ext cx="657501" cy="413399"/>
            </a:xfrm>
            <a:custGeom>
              <a:avLst/>
              <a:gdLst>
                <a:gd name="T0" fmla="*/ 2147483647 w 501"/>
                <a:gd name="T1" fmla="*/ 2147483647 h 315"/>
                <a:gd name="T2" fmla="*/ 2147483647 w 501"/>
                <a:gd name="T3" fmla="*/ 2147483647 h 315"/>
                <a:gd name="T4" fmla="*/ 2147483647 w 501"/>
                <a:gd name="T5" fmla="*/ 0 h 315"/>
                <a:gd name="T6" fmla="*/ 0 w 501"/>
                <a:gd name="T7" fmla="*/ 2147483647 h 315"/>
                <a:gd name="T8" fmla="*/ 2147483647 w 501"/>
                <a:gd name="T9" fmla="*/ 2147483647 h 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5">
                  <a:moveTo>
                    <a:pt x="4" y="315"/>
                  </a:moveTo>
                  <a:lnTo>
                    <a:pt x="501" y="8"/>
                  </a:lnTo>
                  <a:lnTo>
                    <a:pt x="496" y="0"/>
                  </a:lnTo>
                  <a:lnTo>
                    <a:pt x="0" y="308"/>
                  </a:lnTo>
                  <a:lnTo>
                    <a:pt x="4" y="315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69" name="Freeform 154"/>
            <p:cNvSpPr>
              <a:spLocks noChangeArrowheads="1"/>
            </p:cNvSpPr>
            <p:nvPr/>
          </p:nvSpPr>
          <p:spPr bwMode="auto">
            <a:xfrm>
              <a:off x="1086648" y="623379"/>
              <a:ext cx="657501" cy="413399"/>
            </a:xfrm>
            <a:custGeom>
              <a:avLst/>
              <a:gdLst>
                <a:gd name="T0" fmla="*/ 2147483647 w 501"/>
                <a:gd name="T1" fmla="*/ 2147483647 h 315"/>
                <a:gd name="T2" fmla="*/ 2147483647 w 501"/>
                <a:gd name="T3" fmla="*/ 2147483647 h 315"/>
                <a:gd name="T4" fmla="*/ 2147483647 w 501"/>
                <a:gd name="T5" fmla="*/ 0 h 315"/>
                <a:gd name="T6" fmla="*/ 0 w 501"/>
                <a:gd name="T7" fmla="*/ 2147483647 h 315"/>
                <a:gd name="T8" fmla="*/ 2147483647 w 501"/>
                <a:gd name="T9" fmla="*/ 2147483647 h 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5">
                  <a:moveTo>
                    <a:pt x="4" y="315"/>
                  </a:moveTo>
                  <a:lnTo>
                    <a:pt x="501" y="8"/>
                  </a:lnTo>
                  <a:lnTo>
                    <a:pt x="496" y="0"/>
                  </a:lnTo>
                  <a:lnTo>
                    <a:pt x="0" y="308"/>
                  </a:lnTo>
                  <a:lnTo>
                    <a:pt x="4" y="3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70" name="Freeform 155"/>
            <p:cNvSpPr>
              <a:spLocks noChangeArrowheads="1"/>
            </p:cNvSpPr>
            <p:nvPr/>
          </p:nvSpPr>
          <p:spPr bwMode="auto">
            <a:xfrm>
              <a:off x="1316314" y="427835"/>
              <a:ext cx="82680" cy="124676"/>
            </a:xfrm>
            <a:custGeom>
              <a:avLst/>
              <a:gdLst>
                <a:gd name="T0" fmla="*/ 0 w 63"/>
                <a:gd name="T1" fmla="*/ 2147483647 h 95"/>
                <a:gd name="T2" fmla="*/ 2147483647 w 63"/>
                <a:gd name="T3" fmla="*/ 2147483647 h 95"/>
                <a:gd name="T4" fmla="*/ 2147483647 w 63"/>
                <a:gd name="T5" fmla="*/ 2147483647 h 95"/>
                <a:gd name="T6" fmla="*/ 2147483647 w 63"/>
                <a:gd name="T7" fmla="*/ 0 h 95"/>
                <a:gd name="T8" fmla="*/ 0 w 63"/>
                <a:gd name="T9" fmla="*/ 2147483647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95">
                  <a:moveTo>
                    <a:pt x="0" y="8"/>
                  </a:moveTo>
                  <a:lnTo>
                    <a:pt x="54" y="95"/>
                  </a:lnTo>
                  <a:lnTo>
                    <a:pt x="63" y="90"/>
                  </a:lnTo>
                  <a:lnTo>
                    <a:pt x="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71" name="Freeform 156"/>
            <p:cNvSpPr>
              <a:spLocks noChangeArrowheads="1"/>
            </p:cNvSpPr>
            <p:nvPr/>
          </p:nvSpPr>
          <p:spPr bwMode="auto">
            <a:xfrm>
              <a:off x="1316314" y="427835"/>
              <a:ext cx="82680" cy="124676"/>
            </a:xfrm>
            <a:custGeom>
              <a:avLst/>
              <a:gdLst>
                <a:gd name="T0" fmla="*/ 0 w 63"/>
                <a:gd name="T1" fmla="*/ 2147483647 h 95"/>
                <a:gd name="T2" fmla="*/ 2147483647 w 63"/>
                <a:gd name="T3" fmla="*/ 2147483647 h 95"/>
                <a:gd name="T4" fmla="*/ 2147483647 w 63"/>
                <a:gd name="T5" fmla="*/ 2147483647 h 95"/>
                <a:gd name="T6" fmla="*/ 2147483647 w 63"/>
                <a:gd name="T7" fmla="*/ 0 h 95"/>
                <a:gd name="T8" fmla="*/ 0 w 63"/>
                <a:gd name="T9" fmla="*/ 2147483647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95">
                  <a:moveTo>
                    <a:pt x="0" y="8"/>
                  </a:moveTo>
                  <a:lnTo>
                    <a:pt x="54" y="95"/>
                  </a:lnTo>
                  <a:lnTo>
                    <a:pt x="63" y="90"/>
                  </a:lnTo>
                  <a:lnTo>
                    <a:pt x="9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72" name="Freeform 157"/>
            <p:cNvSpPr>
              <a:spLocks noChangeArrowheads="1"/>
            </p:cNvSpPr>
            <p:nvPr/>
          </p:nvSpPr>
          <p:spPr bwMode="auto">
            <a:xfrm>
              <a:off x="1148330" y="534137"/>
              <a:ext cx="83992" cy="123363"/>
            </a:xfrm>
            <a:custGeom>
              <a:avLst/>
              <a:gdLst>
                <a:gd name="T0" fmla="*/ 0 w 64"/>
                <a:gd name="T1" fmla="*/ 2147483647 h 94"/>
                <a:gd name="T2" fmla="*/ 2147483647 w 64"/>
                <a:gd name="T3" fmla="*/ 2147483647 h 94"/>
                <a:gd name="T4" fmla="*/ 2147483647 w 64"/>
                <a:gd name="T5" fmla="*/ 2147483647 h 94"/>
                <a:gd name="T6" fmla="*/ 2147483647 w 64"/>
                <a:gd name="T7" fmla="*/ 0 h 94"/>
                <a:gd name="T8" fmla="*/ 0 w 64"/>
                <a:gd name="T9" fmla="*/ 2147483647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94">
                  <a:moveTo>
                    <a:pt x="0" y="5"/>
                  </a:moveTo>
                  <a:lnTo>
                    <a:pt x="54" y="94"/>
                  </a:lnTo>
                  <a:lnTo>
                    <a:pt x="64" y="87"/>
                  </a:lnTo>
                  <a:lnTo>
                    <a:pt x="9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73" name="Freeform 158"/>
            <p:cNvSpPr>
              <a:spLocks noChangeArrowheads="1"/>
            </p:cNvSpPr>
            <p:nvPr/>
          </p:nvSpPr>
          <p:spPr bwMode="auto">
            <a:xfrm>
              <a:off x="1148330" y="534137"/>
              <a:ext cx="83992" cy="123363"/>
            </a:xfrm>
            <a:custGeom>
              <a:avLst/>
              <a:gdLst>
                <a:gd name="T0" fmla="*/ 0 w 64"/>
                <a:gd name="T1" fmla="*/ 2147483647 h 94"/>
                <a:gd name="T2" fmla="*/ 2147483647 w 64"/>
                <a:gd name="T3" fmla="*/ 2147483647 h 94"/>
                <a:gd name="T4" fmla="*/ 2147483647 w 64"/>
                <a:gd name="T5" fmla="*/ 2147483647 h 94"/>
                <a:gd name="T6" fmla="*/ 2147483647 w 64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" h="94">
                  <a:moveTo>
                    <a:pt x="0" y="5"/>
                  </a:moveTo>
                  <a:lnTo>
                    <a:pt x="54" y="94"/>
                  </a:lnTo>
                  <a:lnTo>
                    <a:pt x="64" y="87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74" name="Freeform 160"/>
            <p:cNvSpPr>
              <a:spLocks noEditPoints="1" noChangeArrowheads="1"/>
            </p:cNvSpPr>
            <p:nvPr/>
          </p:nvSpPr>
          <p:spPr bwMode="auto">
            <a:xfrm>
              <a:off x="986907" y="3937"/>
              <a:ext cx="471143" cy="164047"/>
            </a:xfrm>
            <a:custGeom>
              <a:avLst/>
              <a:gdLst>
                <a:gd name="T0" fmla="*/ 2147483647 w 152"/>
                <a:gd name="T1" fmla="*/ 2147483647 h 53"/>
                <a:gd name="T2" fmla="*/ 2147483647 w 152"/>
                <a:gd name="T3" fmla="*/ 2147483647 h 53"/>
                <a:gd name="T4" fmla="*/ 2147483647 w 152"/>
                <a:gd name="T5" fmla="*/ 2147483647 h 53"/>
                <a:gd name="T6" fmla="*/ 2147483647 w 152"/>
                <a:gd name="T7" fmla="*/ 2147483647 h 53"/>
                <a:gd name="T8" fmla="*/ 2147483647 w 152"/>
                <a:gd name="T9" fmla="*/ 2147483647 h 53"/>
                <a:gd name="T10" fmla="*/ 2147483647 w 152"/>
                <a:gd name="T11" fmla="*/ 2147483647 h 53"/>
                <a:gd name="T12" fmla="*/ 2147483647 w 152"/>
                <a:gd name="T13" fmla="*/ 2147483647 h 53"/>
                <a:gd name="T14" fmla="*/ 2147483647 w 152"/>
                <a:gd name="T15" fmla="*/ 2147483647 h 53"/>
                <a:gd name="T16" fmla="*/ 2147483647 w 152"/>
                <a:gd name="T17" fmla="*/ 2147483647 h 53"/>
                <a:gd name="T18" fmla="*/ 2147483647 w 152"/>
                <a:gd name="T19" fmla="*/ 2147483647 h 53"/>
                <a:gd name="T20" fmla="*/ 2147483647 w 152"/>
                <a:gd name="T21" fmla="*/ 2147483647 h 53"/>
                <a:gd name="T22" fmla="*/ 2147483647 w 152"/>
                <a:gd name="T23" fmla="*/ 2147483647 h 53"/>
                <a:gd name="T24" fmla="*/ 2147483647 w 152"/>
                <a:gd name="T25" fmla="*/ 0 h 53"/>
                <a:gd name="T26" fmla="*/ 2147483647 w 152"/>
                <a:gd name="T27" fmla="*/ 2147483647 h 53"/>
                <a:gd name="T28" fmla="*/ 2147483647 w 152"/>
                <a:gd name="T29" fmla="*/ 2147483647 h 53"/>
                <a:gd name="T30" fmla="*/ 2147483647 w 152"/>
                <a:gd name="T31" fmla="*/ 2147483647 h 53"/>
                <a:gd name="T32" fmla="*/ 2147483647 w 152"/>
                <a:gd name="T33" fmla="*/ 2147483647 h 53"/>
                <a:gd name="T34" fmla="*/ 2147483647 w 152"/>
                <a:gd name="T35" fmla="*/ 2147483647 h 53"/>
                <a:gd name="T36" fmla="*/ 2147483647 w 152"/>
                <a:gd name="T37" fmla="*/ 2147483647 h 53"/>
                <a:gd name="T38" fmla="*/ 2147483647 w 152"/>
                <a:gd name="T39" fmla="*/ 2147483647 h 53"/>
                <a:gd name="T40" fmla="*/ 2147483647 w 152"/>
                <a:gd name="T41" fmla="*/ 2147483647 h 53"/>
                <a:gd name="T42" fmla="*/ 2147483647 w 152"/>
                <a:gd name="T43" fmla="*/ 2147483647 h 53"/>
                <a:gd name="T44" fmla="*/ 2147483647 w 152"/>
                <a:gd name="T45" fmla="*/ 2147483647 h 53"/>
                <a:gd name="T46" fmla="*/ 2147483647 w 152"/>
                <a:gd name="T47" fmla="*/ 2147483647 h 53"/>
                <a:gd name="T48" fmla="*/ 2147483647 w 152"/>
                <a:gd name="T49" fmla="*/ 2147483647 h 53"/>
                <a:gd name="T50" fmla="*/ 2147483647 w 152"/>
                <a:gd name="T51" fmla="*/ 2147483647 h 53"/>
                <a:gd name="T52" fmla="*/ 2147483647 w 152"/>
                <a:gd name="T53" fmla="*/ 2147483647 h 53"/>
                <a:gd name="T54" fmla="*/ 0 w 152"/>
                <a:gd name="T55" fmla="*/ 2147483647 h 53"/>
                <a:gd name="T56" fmla="*/ 0 w 152"/>
                <a:gd name="T57" fmla="*/ 2147483647 h 53"/>
                <a:gd name="T58" fmla="*/ 2147483647 w 152"/>
                <a:gd name="T59" fmla="*/ 2147483647 h 53"/>
                <a:gd name="T60" fmla="*/ 2147483647 w 152"/>
                <a:gd name="T61" fmla="*/ 2147483647 h 53"/>
                <a:gd name="T62" fmla="*/ 2147483647 w 152"/>
                <a:gd name="T63" fmla="*/ 2147483647 h 53"/>
                <a:gd name="T64" fmla="*/ 2147483647 w 152"/>
                <a:gd name="T65" fmla="*/ 2147483647 h 53"/>
                <a:gd name="T66" fmla="*/ 2147483647 w 152"/>
                <a:gd name="T67" fmla="*/ 2147483647 h 53"/>
                <a:gd name="T68" fmla="*/ 2147483647 w 152"/>
                <a:gd name="T69" fmla="*/ 2147483647 h 53"/>
                <a:gd name="T70" fmla="*/ 2147483647 w 152"/>
                <a:gd name="T71" fmla="*/ 2147483647 h 53"/>
                <a:gd name="T72" fmla="*/ 2147483647 w 152"/>
                <a:gd name="T73" fmla="*/ 2147483647 h 53"/>
                <a:gd name="T74" fmla="*/ 2147483647 w 152"/>
                <a:gd name="T75" fmla="*/ 2147483647 h 53"/>
                <a:gd name="T76" fmla="*/ 2147483647 w 152"/>
                <a:gd name="T77" fmla="*/ 0 h 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2" h="53">
                  <a:moveTo>
                    <a:pt x="92" y="11"/>
                  </a:moveTo>
                  <a:cubicBezTo>
                    <a:pt x="92" y="11"/>
                    <a:pt x="92" y="11"/>
                    <a:pt x="92" y="11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92" y="11"/>
                    <a:pt x="92" y="11"/>
                    <a:pt x="92" y="11"/>
                  </a:cubicBezTo>
                  <a:moveTo>
                    <a:pt x="132" y="3"/>
                  </a:moveTo>
                  <a:cubicBezTo>
                    <a:pt x="132" y="3"/>
                    <a:pt x="132" y="3"/>
                    <a:pt x="132" y="3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32" y="3"/>
                    <a:pt x="132" y="3"/>
                    <a:pt x="132" y="3"/>
                  </a:cubicBezTo>
                  <a:moveTo>
                    <a:pt x="147" y="0"/>
                  </a:moveTo>
                  <a:cubicBezTo>
                    <a:pt x="135" y="2"/>
                    <a:pt x="135" y="2"/>
                    <a:pt x="135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2" y="43"/>
                    <a:pt x="15" y="47"/>
                    <a:pt x="18" y="52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3"/>
                    <a:pt x="20" y="53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rgbClr val="012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75" name="Freeform 161"/>
            <p:cNvSpPr>
              <a:spLocks noChangeArrowheads="1"/>
            </p:cNvSpPr>
            <p:nvPr/>
          </p:nvSpPr>
          <p:spPr bwMode="auto">
            <a:xfrm>
              <a:off x="986907" y="86617"/>
              <a:ext cx="34122" cy="34122"/>
            </a:xfrm>
            <a:custGeom>
              <a:avLst/>
              <a:gdLst>
                <a:gd name="T0" fmla="*/ 2147483647 w 11"/>
                <a:gd name="T1" fmla="*/ 0 h 11"/>
                <a:gd name="T2" fmla="*/ 0 w 11"/>
                <a:gd name="T3" fmla="*/ 2147483647 h 11"/>
                <a:gd name="T4" fmla="*/ 2147483647 w 11"/>
                <a:gd name="T5" fmla="*/ 2147483647 h 11"/>
                <a:gd name="T6" fmla="*/ 2147483647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6" y="8"/>
                    <a:pt x="8" y="1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76" name="Freeform 162"/>
            <p:cNvSpPr>
              <a:spLocks noChangeArrowheads="1"/>
            </p:cNvSpPr>
            <p:nvPr/>
          </p:nvSpPr>
          <p:spPr bwMode="auto">
            <a:xfrm>
              <a:off x="1042027" y="61682"/>
              <a:ext cx="106302" cy="103678"/>
            </a:xfrm>
            <a:custGeom>
              <a:avLst/>
              <a:gdLst>
                <a:gd name="T0" fmla="*/ 2147483647 w 34"/>
                <a:gd name="T1" fmla="*/ 0 h 33"/>
                <a:gd name="T2" fmla="*/ 2147483647 w 34"/>
                <a:gd name="T3" fmla="*/ 2147483647 h 33"/>
                <a:gd name="T4" fmla="*/ 0 w 34"/>
                <a:gd name="T5" fmla="*/ 2147483647 h 33"/>
                <a:gd name="T6" fmla="*/ 2147483647 w 34"/>
                <a:gd name="T7" fmla="*/ 2147483647 h 33"/>
                <a:gd name="T8" fmla="*/ 2147483647 w 34"/>
                <a:gd name="T9" fmla="*/ 2147483647 h 33"/>
                <a:gd name="T10" fmla="*/ 2147483647 w 34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33">
                  <a:moveTo>
                    <a:pt x="34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77" name="Freeform 163"/>
            <p:cNvSpPr>
              <a:spLocks noChangeArrowheads="1"/>
            </p:cNvSpPr>
            <p:nvPr/>
          </p:nvSpPr>
          <p:spPr bwMode="auto">
            <a:xfrm>
              <a:off x="1169328" y="38059"/>
              <a:ext cx="102365" cy="102365"/>
            </a:xfrm>
            <a:custGeom>
              <a:avLst/>
              <a:gdLst>
                <a:gd name="T0" fmla="*/ 2147483647 w 78"/>
                <a:gd name="T1" fmla="*/ 0 h 78"/>
                <a:gd name="T2" fmla="*/ 2147483647 w 78"/>
                <a:gd name="T3" fmla="*/ 2147483647 h 78"/>
                <a:gd name="T4" fmla="*/ 0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17" y="11"/>
                  </a:lnTo>
                  <a:lnTo>
                    <a:pt x="0" y="78"/>
                  </a:lnTo>
                  <a:lnTo>
                    <a:pt x="59" y="6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78" name="Freeform 164"/>
            <p:cNvSpPr>
              <a:spLocks noChangeArrowheads="1"/>
            </p:cNvSpPr>
            <p:nvPr/>
          </p:nvSpPr>
          <p:spPr bwMode="auto">
            <a:xfrm>
              <a:off x="1169328" y="38059"/>
              <a:ext cx="102365" cy="102365"/>
            </a:xfrm>
            <a:custGeom>
              <a:avLst/>
              <a:gdLst>
                <a:gd name="T0" fmla="*/ 2147483647 w 78"/>
                <a:gd name="T1" fmla="*/ 0 h 78"/>
                <a:gd name="T2" fmla="*/ 2147483647 w 78"/>
                <a:gd name="T3" fmla="*/ 2147483647 h 78"/>
                <a:gd name="T4" fmla="*/ 0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17" y="11"/>
                  </a:lnTo>
                  <a:lnTo>
                    <a:pt x="0" y="78"/>
                  </a:lnTo>
                  <a:lnTo>
                    <a:pt x="59" y="66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79" name="Freeform 165"/>
            <p:cNvSpPr>
              <a:spLocks noChangeArrowheads="1"/>
            </p:cNvSpPr>
            <p:nvPr/>
          </p:nvSpPr>
          <p:spPr bwMode="auto">
            <a:xfrm>
              <a:off x="1294003" y="13124"/>
              <a:ext cx="102365" cy="102365"/>
            </a:xfrm>
            <a:custGeom>
              <a:avLst/>
              <a:gdLst>
                <a:gd name="T0" fmla="*/ 2147483647 w 78"/>
                <a:gd name="T1" fmla="*/ 0 h 78"/>
                <a:gd name="T2" fmla="*/ 2147483647 w 78"/>
                <a:gd name="T3" fmla="*/ 2147483647 h 78"/>
                <a:gd name="T4" fmla="*/ 0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19" y="11"/>
                  </a:lnTo>
                  <a:lnTo>
                    <a:pt x="0" y="78"/>
                  </a:lnTo>
                  <a:lnTo>
                    <a:pt x="61" y="6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80" name="Freeform 166"/>
            <p:cNvSpPr>
              <a:spLocks noChangeArrowheads="1"/>
            </p:cNvSpPr>
            <p:nvPr/>
          </p:nvSpPr>
          <p:spPr bwMode="auto">
            <a:xfrm>
              <a:off x="1294003" y="13124"/>
              <a:ext cx="102365" cy="102365"/>
            </a:xfrm>
            <a:custGeom>
              <a:avLst/>
              <a:gdLst>
                <a:gd name="T0" fmla="*/ 2147483647 w 78"/>
                <a:gd name="T1" fmla="*/ 0 h 78"/>
                <a:gd name="T2" fmla="*/ 2147483647 w 78"/>
                <a:gd name="T3" fmla="*/ 2147483647 h 78"/>
                <a:gd name="T4" fmla="*/ 0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19" y="11"/>
                  </a:lnTo>
                  <a:lnTo>
                    <a:pt x="0" y="78"/>
                  </a:lnTo>
                  <a:lnTo>
                    <a:pt x="61" y="66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81" name="Freeform 168"/>
            <p:cNvSpPr>
              <a:spLocks noEditPoints="1" noChangeArrowheads="1"/>
            </p:cNvSpPr>
            <p:nvPr/>
          </p:nvSpPr>
          <p:spPr bwMode="auto">
            <a:xfrm>
              <a:off x="1139143" y="90554"/>
              <a:ext cx="377964" cy="282161"/>
            </a:xfrm>
            <a:custGeom>
              <a:avLst/>
              <a:gdLst>
                <a:gd name="T0" fmla="*/ 2147483647 w 122"/>
                <a:gd name="T1" fmla="*/ 2147483647 h 91"/>
                <a:gd name="T2" fmla="*/ 2147483647 w 122"/>
                <a:gd name="T3" fmla="*/ 2147483647 h 91"/>
                <a:gd name="T4" fmla="*/ 2147483647 w 122"/>
                <a:gd name="T5" fmla="*/ 2147483647 h 91"/>
                <a:gd name="T6" fmla="*/ 2147483647 w 122"/>
                <a:gd name="T7" fmla="*/ 2147483647 h 91"/>
                <a:gd name="T8" fmla="*/ 2147483647 w 122"/>
                <a:gd name="T9" fmla="*/ 2147483647 h 91"/>
                <a:gd name="T10" fmla="*/ 2147483647 w 122"/>
                <a:gd name="T11" fmla="*/ 2147483647 h 91"/>
                <a:gd name="T12" fmla="*/ 2147483647 w 122"/>
                <a:gd name="T13" fmla="*/ 2147483647 h 91"/>
                <a:gd name="T14" fmla="*/ 2147483647 w 122"/>
                <a:gd name="T15" fmla="*/ 2147483647 h 91"/>
                <a:gd name="T16" fmla="*/ 2147483647 w 122"/>
                <a:gd name="T17" fmla="*/ 2147483647 h 91"/>
                <a:gd name="T18" fmla="*/ 2147483647 w 122"/>
                <a:gd name="T19" fmla="*/ 2147483647 h 91"/>
                <a:gd name="T20" fmla="*/ 2147483647 w 122"/>
                <a:gd name="T21" fmla="*/ 0 h 91"/>
                <a:gd name="T22" fmla="*/ 2147483647 w 122"/>
                <a:gd name="T23" fmla="*/ 2147483647 h 91"/>
                <a:gd name="T24" fmla="*/ 2147483647 w 122"/>
                <a:gd name="T25" fmla="*/ 2147483647 h 91"/>
                <a:gd name="T26" fmla="*/ 2147483647 w 122"/>
                <a:gd name="T27" fmla="*/ 2147483647 h 91"/>
                <a:gd name="T28" fmla="*/ 2147483647 w 122"/>
                <a:gd name="T29" fmla="*/ 2147483647 h 91"/>
                <a:gd name="T30" fmla="*/ 2147483647 w 122"/>
                <a:gd name="T31" fmla="*/ 2147483647 h 91"/>
                <a:gd name="T32" fmla="*/ 2147483647 w 122"/>
                <a:gd name="T33" fmla="*/ 2147483647 h 91"/>
                <a:gd name="T34" fmla="*/ 2147483647 w 122"/>
                <a:gd name="T35" fmla="*/ 2147483647 h 91"/>
                <a:gd name="T36" fmla="*/ 2147483647 w 122"/>
                <a:gd name="T37" fmla="*/ 2147483647 h 91"/>
                <a:gd name="T38" fmla="*/ 2147483647 w 122"/>
                <a:gd name="T39" fmla="*/ 2147483647 h 91"/>
                <a:gd name="T40" fmla="*/ 2147483647 w 122"/>
                <a:gd name="T41" fmla="*/ 2147483647 h 91"/>
                <a:gd name="T42" fmla="*/ 0 w 122"/>
                <a:gd name="T43" fmla="*/ 2147483647 h 91"/>
                <a:gd name="T44" fmla="*/ 0 w 122"/>
                <a:gd name="T45" fmla="*/ 2147483647 h 91"/>
                <a:gd name="T46" fmla="*/ 2147483647 w 122"/>
                <a:gd name="T47" fmla="*/ 2147483647 h 91"/>
                <a:gd name="T48" fmla="*/ 2147483647 w 122"/>
                <a:gd name="T49" fmla="*/ 2147483647 h 91"/>
                <a:gd name="T50" fmla="*/ 2147483647 w 122"/>
                <a:gd name="T51" fmla="*/ 2147483647 h 91"/>
                <a:gd name="T52" fmla="*/ 2147483647 w 122"/>
                <a:gd name="T53" fmla="*/ 2147483647 h 91"/>
                <a:gd name="T54" fmla="*/ 2147483647 w 122"/>
                <a:gd name="T55" fmla="*/ 2147483647 h 91"/>
                <a:gd name="T56" fmla="*/ 2147483647 w 122"/>
                <a:gd name="T57" fmla="*/ 2147483647 h 91"/>
                <a:gd name="T58" fmla="*/ 2147483647 w 122"/>
                <a:gd name="T59" fmla="*/ 0 h 9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2" h="91">
                  <a:moveTo>
                    <a:pt x="51" y="66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51" y="66"/>
                    <a:pt x="51" y="66"/>
                    <a:pt x="51" y="66"/>
                  </a:cubicBezTo>
                  <a:moveTo>
                    <a:pt x="88" y="44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88" y="44"/>
                    <a:pt x="88" y="44"/>
                    <a:pt x="88" y="44"/>
                  </a:cubicBezTo>
                  <a:moveTo>
                    <a:pt x="107" y="0"/>
                  </a:move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4" y="87"/>
                    <a:pt x="15" y="89"/>
                    <a:pt x="16" y="91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012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82" name="Freeform 169"/>
            <p:cNvSpPr>
              <a:spLocks noChangeArrowheads="1"/>
            </p:cNvSpPr>
            <p:nvPr/>
          </p:nvSpPr>
          <p:spPr bwMode="auto">
            <a:xfrm>
              <a:off x="1139143" y="272974"/>
              <a:ext cx="120739" cy="90554"/>
            </a:xfrm>
            <a:custGeom>
              <a:avLst/>
              <a:gdLst>
                <a:gd name="T0" fmla="*/ 2147483647 w 39"/>
                <a:gd name="T1" fmla="*/ 0 h 29"/>
                <a:gd name="T2" fmla="*/ 0 w 39"/>
                <a:gd name="T3" fmla="*/ 2147483647 h 29"/>
                <a:gd name="T4" fmla="*/ 2147483647 w 39"/>
                <a:gd name="T5" fmla="*/ 2147483647 h 29"/>
                <a:gd name="T6" fmla="*/ 2147483647 w 39"/>
                <a:gd name="T7" fmla="*/ 2147483647 h 29"/>
                <a:gd name="T8" fmla="*/ 2147483647 w 39"/>
                <a:gd name="T9" fmla="*/ 2147483647 h 29"/>
                <a:gd name="T10" fmla="*/ 2147483647 w 39"/>
                <a:gd name="T11" fmla="*/ 0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" h="2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" y="14"/>
                    <a:pt x="8" y="21"/>
                    <a:pt x="12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83" name="Freeform 170"/>
            <p:cNvSpPr>
              <a:spLocks noChangeArrowheads="1"/>
            </p:cNvSpPr>
            <p:nvPr/>
          </p:nvSpPr>
          <p:spPr bwMode="auto">
            <a:xfrm>
              <a:off x="1223135" y="208668"/>
              <a:ext cx="139112" cy="86617"/>
            </a:xfrm>
            <a:custGeom>
              <a:avLst/>
              <a:gdLst>
                <a:gd name="T0" fmla="*/ 2147483647 w 106"/>
                <a:gd name="T1" fmla="*/ 0 h 66"/>
                <a:gd name="T2" fmla="*/ 0 w 106"/>
                <a:gd name="T3" fmla="*/ 2147483647 h 66"/>
                <a:gd name="T4" fmla="*/ 2147483647 w 106"/>
                <a:gd name="T5" fmla="*/ 2147483647 h 66"/>
                <a:gd name="T6" fmla="*/ 2147483647 w 106"/>
                <a:gd name="T7" fmla="*/ 2147483647 h 66"/>
                <a:gd name="T8" fmla="*/ 2147483647 w 106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66">
                  <a:moveTo>
                    <a:pt x="52" y="0"/>
                  </a:moveTo>
                  <a:lnTo>
                    <a:pt x="0" y="30"/>
                  </a:lnTo>
                  <a:lnTo>
                    <a:pt x="56" y="66"/>
                  </a:lnTo>
                  <a:lnTo>
                    <a:pt x="106" y="3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84" name="Freeform 171"/>
            <p:cNvSpPr>
              <a:spLocks noChangeArrowheads="1"/>
            </p:cNvSpPr>
            <p:nvPr/>
          </p:nvSpPr>
          <p:spPr bwMode="auto">
            <a:xfrm>
              <a:off x="1223135" y="208668"/>
              <a:ext cx="139112" cy="86617"/>
            </a:xfrm>
            <a:custGeom>
              <a:avLst/>
              <a:gdLst>
                <a:gd name="T0" fmla="*/ 2147483647 w 106"/>
                <a:gd name="T1" fmla="*/ 0 h 66"/>
                <a:gd name="T2" fmla="*/ 0 w 106"/>
                <a:gd name="T3" fmla="*/ 2147483647 h 66"/>
                <a:gd name="T4" fmla="*/ 2147483647 w 106"/>
                <a:gd name="T5" fmla="*/ 2147483647 h 66"/>
                <a:gd name="T6" fmla="*/ 2147483647 w 106"/>
                <a:gd name="T7" fmla="*/ 2147483647 h 66"/>
                <a:gd name="T8" fmla="*/ 2147483647 w 106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66">
                  <a:moveTo>
                    <a:pt x="52" y="0"/>
                  </a:moveTo>
                  <a:lnTo>
                    <a:pt x="0" y="30"/>
                  </a:lnTo>
                  <a:lnTo>
                    <a:pt x="56" y="66"/>
                  </a:lnTo>
                  <a:lnTo>
                    <a:pt x="106" y="35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85" name="Freeform 172"/>
            <p:cNvSpPr>
              <a:spLocks noChangeArrowheads="1"/>
            </p:cNvSpPr>
            <p:nvPr/>
          </p:nvSpPr>
          <p:spPr bwMode="auto">
            <a:xfrm>
              <a:off x="1334687" y="136487"/>
              <a:ext cx="145674" cy="90554"/>
            </a:xfrm>
            <a:custGeom>
              <a:avLst/>
              <a:gdLst>
                <a:gd name="T0" fmla="*/ 2147483647 w 111"/>
                <a:gd name="T1" fmla="*/ 0 h 69"/>
                <a:gd name="T2" fmla="*/ 0 w 111"/>
                <a:gd name="T3" fmla="*/ 2147483647 h 69"/>
                <a:gd name="T4" fmla="*/ 2147483647 w 111"/>
                <a:gd name="T5" fmla="*/ 2147483647 h 69"/>
                <a:gd name="T6" fmla="*/ 2147483647 w 111"/>
                <a:gd name="T7" fmla="*/ 2147483647 h 69"/>
                <a:gd name="T8" fmla="*/ 2147483647 w 111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4" y="0"/>
                  </a:moveTo>
                  <a:lnTo>
                    <a:pt x="0" y="33"/>
                  </a:lnTo>
                  <a:lnTo>
                    <a:pt x="59" y="69"/>
                  </a:lnTo>
                  <a:lnTo>
                    <a:pt x="111" y="36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86" name="Freeform 173"/>
            <p:cNvSpPr>
              <a:spLocks noChangeArrowheads="1"/>
            </p:cNvSpPr>
            <p:nvPr/>
          </p:nvSpPr>
          <p:spPr bwMode="auto">
            <a:xfrm>
              <a:off x="1334687" y="136487"/>
              <a:ext cx="145674" cy="90554"/>
            </a:xfrm>
            <a:custGeom>
              <a:avLst/>
              <a:gdLst>
                <a:gd name="T0" fmla="*/ 2147483647 w 111"/>
                <a:gd name="T1" fmla="*/ 0 h 69"/>
                <a:gd name="T2" fmla="*/ 0 w 111"/>
                <a:gd name="T3" fmla="*/ 2147483647 h 69"/>
                <a:gd name="T4" fmla="*/ 2147483647 w 111"/>
                <a:gd name="T5" fmla="*/ 2147483647 h 69"/>
                <a:gd name="T6" fmla="*/ 2147483647 w 111"/>
                <a:gd name="T7" fmla="*/ 2147483647 h 69"/>
                <a:gd name="T8" fmla="*/ 2147483647 w 111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4" y="0"/>
                  </a:moveTo>
                  <a:lnTo>
                    <a:pt x="0" y="33"/>
                  </a:lnTo>
                  <a:lnTo>
                    <a:pt x="59" y="69"/>
                  </a:lnTo>
                  <a:lnTo>
                    <a:pt x="111" y="36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87" name="Freeform 175"/>
            <p:cNvSpPr>
              <a:spLocks noEditPoints="1" noChangeArrowheads="1"/>
            </p:cNvSpPr>
            <p:nvPr/>
          </p:nvSpPr>
          <p:spPr bwMode="auto">
            <a:xfrm>
              <a:off x="1194263" y="177171"/>
              <a:ext cx="636503" cy="709996"/>
            </a:xfrm>
            <a:custGeom>
              <a:avLst/>
              <a:gdLst>
                <a:gd name="T0" fmla="*/ 2147483647 w 205"/>
                <a:gd name="T1" fmla="*/ 2147483647 h 229"/>
                <a:gd name="T2" fmla="*/ 2147483647 w 205"/>
                <a:gd name="T3" fmla="*/ 2147483647 h 229"/>
                <a:gd name="T4" fmla="*/ 2147483647 w 205"/>
                <a:gd name="T5" fmla="*/ 2147483647 h 229"/>
                <a:gd name="T6" fmla="*/ 2147483647 w 205"/>
                <a:gd name="T7" fmla="*/ 2147483647 h 229"/>
                <a:gd name="T8" fmla="*/ 2147483647 w 205"/>
                <a:gd name="T9" fmla="*/ 2147483647 h 229"/>
                <a:gd name="T10" fmla="*/ 2147483647 w 205"/>
                <a:gd name="T11" fmla="*/ 0 h 229"/>
                <a:gd name="T12" fmla="*/ 0 w 205"/>
                <a:gd name="T13" fmla="*/ 2147483647 h 229"/>
                <a:gd name="T14" fmla="*/ 2147483647 w 205"/>
                <a:gd name="T15" fmla="*/ 2147483647 h 229"/>
                <a:gd name="T16" fmla="*/ 2147483647 w 205"/>
                <a:gd name="T17" fmla="*/ 2147483647 h 229"/>
                <a:gd name="T18" fmla="*/ 2147483647 w 205"/>
                <a:gd name="T19" fmla="*/ 2147483647 h 229"/>
                <a:gd name="T20" fmla="*/ 2147483647 w 205"/>
                <a:gd name="T21" fmla="*/ 2147483647 h 229"/>
                <a:gd name="T22" fmla="*/ 2147483647 w 205"/>
                <a:gd name="T23" fmla="*/ 2147483647 h 229"/>
                <a:gd name="T24" fmla="*/ 2147483647 w 205"/>
                <a:gd name="T25" fmla="*/ 2147483647 h 229"/>
                <a:gd name="T26" fmla="*/ 2147483647 w 205"/>
                <a:gd name="T27" fmla="*/ 2147483647 h 229"/>
                <a:gd name="T28" fmla="*/ 2147483647 w 205"/>
                <a:gd name="T29" fmla="*/ 2147483647 h 229"/>
                <a:gd name="T30" fmla="*/ 2147483647 w 205"/>
                <a:gd name="T31" fmla="*/ 2147483647 h 229"/>
                <a:gd name="T32" fmla="*/ 2147483647 w 205"/>
                <a:gd name="T33" fmla="*/ 2147483647 h 229"/>
                <a:gd name="T34" fmla="*/ 2147483647 w 205"/>
                <a:gd name="T35" fmla="*/ 2147483647 h 229"/>
                <a:gd name="T36" fmla="*/ 2147483647 w 205"/>
                <a:gd name="T37" fmla="*/ 2147483647 h 229"/>
                <a:gd name="T38" fmla="*/ 2147483647 w 205"/>
                <a:gd name="T39" fmla="*/ 2147483647 h 229"/>
                <a:gd name="T40" fmla="*/ 2147483647 w 205"/>
                <a:gd name="T41" fmla="*/ 2147483647 h 229"/>
                <a:gd name="T42" fmla="*/ 2147483647 w 205"/>
                <a:gd name="T43" fmla="*/ 2147483647 h 229"/>
                <a:gd name="T44" fmla="*/ 2147483647 w 205"/>
                <a:gd name="T45" fmla="*/ 2147483647 h 229"/>
                <a:gd name="T46" fmla="*/ 2147483647 w 205"/>
                <a:gd name="T47" fmla="*/ 2147483647 h 229"/>
                <a:gd name="T48" fmla="*/ 2147483647 w 205"/>
                <a:gd name="T49" fmla="*/ 2147483647 h 229"/>
                <a:gd name="T50" fmla="*/ 2147483647 w 205"/>
                <a:gd name="T51" fmla="*/ 2147483647 h 229"/>
                <a:gd name="T52" fmla="*/ 2147483647 w 205"/>
                <a:gd name="T53" fmla="*/ 2147483647 h 229"/>
                <a:gd name="T54" fmla="*/ 2147483647 w 205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05" h="229">
                  <a:moveTo>
                    <a:pt x="40" y="85"/>
                  </a:moveTo>
                  <a:cubicBezTo>
                    <a:pt x="20" y="97"/>
                    <a:pt x="20" y="97"/>
                    <a:pt x="20" y="97"/>
                  </a:cubicBezTo>
                  <a:cubicBezTo>
                    <a:pt x="28" y="108"/>
                    <a:pt x="36" y="119"/>
                    <a:pt x="43" y="13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40" y="85"/>
                    <a:pt x="40" y="85"/>
                    <a:pt x="40" y="85"/>
                  </a:cubicBezTo>
                  <a:moveTo>
                    <a:pt x="106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3" y="72"/>
                    <a:pt x="7" y="77"/>
                    <a:pt x="11" y="83"/>
                  </a:cubicBezTo>
                  <a:cubicBezTo>
                    <a:pt x="13" y="86"/>
                    <a:pt x="16" y="90"/>
                    <a:pt x="18" y="94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56" y="149"/>
                    <a:pt x="67" y="166"/>
                    <a:pt x="77" y="182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79" y="186"/>
                    <a:pt x="79" y="186"/>
                    <a:pt x="79" y="186"/>
                  </a:cubicBezTo>
                  <a:cubicBezTo>
                    <a:pt x="81" y="190"/>
                    <a:pt x="83" y="194"/>
                    <a:pt x="86" y="199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88" y="203"/>
                    <a:pt x="88" y="203"/>
                    <a:pt x="88" y="203"/>
                  </a:cubicBezTo>
                  <a:cubicBezTo>
                    <a:pt x="92" y="211"/>
                    <a:pt x="96" y="220"/>
                    <a:pt x="100" y="229"/>
                  </a:cubicBezTo>
                  <a:cubicBezTo>
                    <a:pt x="200" y="167"/>
                    <a:pt x="200" y="167"/>
                    <a:pt x="200" y="167"/>
                  </a:cubicBezTo>
                  <a:cubicBezTo>
                    <a:pt x="204" y="165"/>
                    <a:pt x="205" y="160"/>
                    <a:pt x="203" y="155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012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88" name="Freeform 176"/>
            <p:cNvSpPr>
              <a:spLocks noChangeArrowheads="1"/>
            </p:cNvSpPr>
            <p:nvPr/>
          </p:nvSpPr>
          <p:spPr bwMode="auto">
            <a:xfrm>
              <a:off x="1250695" y="286098"/>
              <a:ext cx="300534" cy="191607"/>
            </a:xfrm>
            <a:custGeom>
              <a:avLst/>
              <a:gdLst>
                <a:gd name="T0" fmla="*/ 2147483647 w 97"/>
                <a:gd name="T1" fmla="*/ 0 h 62"/>
                <a:gd name="T2" fmla="*/ 0 w 97"/>
                <a:gd name="T3" fmla="*/ 2147483647 h 62"/>
                <a:gd name="T4" fmla="*/ 2147483647 w 97"/>
                <a:gd name="T5" fmla="*/ 2147483647 h 62"/>
                <a:gd name="T6" fmla="*/ 2147483647 w 97"/>
                <a:gd name="T7" fmla="*/ 2147483647 h 62"/>
                <a:gd name="T8" fmla="*/ 2147483647 w 97"/>
                <a:gd name="T9" fmla="*/ 2147483647 h 62"/>
                <a:gd name="T10" fmla="*/ 2147483647 w 97"/>
                <a:gd name="T11" fmla="*/ 2147483647 h 62"/>
                <a:gd name="T12" fmla="*/ 2147483647 w 97"/>
                <a:gd name="T13" fmla="*/ 2147483647 h 62"/>
                <a:gd name="T14" fmla="*/ 2147483647 w 97"/>
                <a:gd name="T15" fmla="*/ 2147483647 h 62"/>
                <a:gd name="T16" fmla="*/ 2147483647 w 97"/>
                <a:gd name="T17" fmla="*/ 0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7" h="62">
                  <a:moveTo>
                    <a:pt x="95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1" y="60"/>
                    <a:pt x="2" y="61"/>
                    <a:pt x="2" y="62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89" name="Freeform 177"/>
            <p:cNvSpPr>
              <a:spLocks noChangeArrowheads="1"/>
            </p:cNvSpPr>
            <p:nvPr/>
          </p:nvSpPr>
          <p:spPr bwMode="auto">
            <a:xfrm>
              <a:off x="1328125" y="400275"/>
              <a:ext cx="297909" cy="192919"/>
            </a:xfrm>
            <a:custGeom>
              <a:avLst/>
              <a:gdLst>
                <a:gd name="T0" fmla="*/ 2147483647 w 96"/>
                <a:gd name="T1" fmla="*/ 0 h 62"/>
                <a:gd name="T2" fmla="*/ 2147483647 w 96"/>
                <a:gd name="T3" fmla="*/ 2147483647 h 62"/>
                <a:gd name="T4" fmla="*/ 2147483647 w 96"/>
                <a:gd name="T5" fmla="*/ 2147483647 h 62"/>
                <a:gd name="T6" fmla="*/ 2147483647 w 96"/>
                <a:gd name="T7" fmla="*/ 2147483647 h 62"/>
                <a:gd name="T8" fmla="*/ 2147483647 w 96"/>
                <a:gd name="T9" fmla="*/ 2147483647 h 62"/>
                <a:gd name="T10" fmla="*/ 0 w 96"/>
                <a:gd name="T11" fmla="*/ 2147483647 h 62"/>
                <a:gd name="T12" fmla="*/ 2147483647 w 96"/>
                <a:gd name="T13" fmla="*/ 2147483647 h 62"/>
                <a:gd name="T14" fmla="*/ 2147483647 w 96"/>
                <a:gd name="T15" fmla="*/ 2147483647 h 62"/>
                <a:gd name="T16" fmla="*/ 2147483647 w 96"/>
                <a:gd name="T17" fmla="*/ 0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6" h="62">
                  <a:moveTo>
                    <a:pt x="94" y="0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9"/>
                    <a:pt x="2" y="60"/>
                    <a:pt x="3" y="6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90" name="Freeform 178"/>
            <p:cNvSpPr>
              <a:spLocks noChangeArrowheads="1"/>
            </p:cNvSpPr>
            <p:nvPr/>
          </p:nvSpPr>
          <p:spPr bwMode="auto">
            <a:xfrm>
              <a:off x="1433115" y="570884"/>
              <a:ext cx="279536" cy="183733"/>
            </a:xfrm>
            <a:custGeom>
              <a:avLst/>
              <a:gdLst>
                <a:gd name="T0" fmla="*/ 2147483647 w 90"/>
                <a:gd name="T1" fmla="*/ 0 h 59"/>
                <a:gd name="T2" fmla="*/ 0 w 90"/>
                <a:gd name="T3" fmla="*/ 2147483647 h 59"/>
                <a:gd name="T4" fmla="*/ 2147483647 w 90"/>
                <a:gd name="T5" fmla="*/ 2147483647 h 59"/>
                <a:gd name="T6" fmla="*/ 2147483647 w 90"/>
                <a:gd name="T7" fmla="*/ 2147483647 h 59"/>
                <a:gd name="T8" fmla="*/ 2147483647 w 90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" h="59">
                  <a:moveTo>
                    <a:pt x="88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7"/>
                    <a:pt x="2" y="59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91" name="Freeform 179"/>
            <p:cNvSpPr>
              <a:spLocks noChangeArrowheads="1"/>
            </p:cNvSpPr>
            <p:nvPr/>
          </p:nvSpPr>
          <p:spPr bwMode="auto">
            <a:xfrm>
              <a:off x="1461987" y="623379"/>
              <a:ext cx="282161" cy="183733"/>
            </a:xfrm>
            <a:custGeom>
              <a:avLst/>
              <a:gdLst>
                <a:gd name="T0" fmla="*/ 2147483647 w 91"/>
                <a:gd name="T1" fmla="*/ 0 h 59"/>
                <a:gd name="T2" fmla="*/ 0 w 91"/>
                <a:gd name="T3" fmla="*/ 2147483647 h 59"/>
                <a:gd name="T4" fmla="*/ 2147483647 w 91"/>
                <a:gd name="T5" fmla="*/ 2147483647 h 59"/>
                <a:gd name="T6" fmla="*/ 2147483647 w 91"/>
                <a:gd name="T7" fmla="*/ 2147483647 h 59"/>
                <a:gd name="T8" fmla="*/ 2147483647 w 91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" h="59">
                  <a:moveTo>
                    <a:pt x="89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7"/>
                    <a:pt x="2" y="59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92" name="Freeform 180"/>
            <p:cNvSpPr>
              <a:spLocks noChangeArrowheads="1"/>
            </p:cNvSpPr>
            <p:nvPr/>
          </p:nvSpPr>
          <p:spPr bwMode="auto">
            <a:xfrm>
              <a:off x="1316314" y="427835"/>
              <a:ext cx="82680" cy="124676"/>
            </a:xfrm>
            <a:custGeom>
              <a:avLst/>
              <a:gdLst>
                <a:gd name="T0" fmla="*/ 2147483647 w 63"/>
                <a:gd name="T1" fmla="*/ 0 h 95"/>
                <a:gd name="T2" fmla="*/ 0 w 63"/>
                <a:gd name="T3" fmla="*/ 2147483647 h 95"/>
                <a:gd name="T4" fmla="*/ 2147483647 w 63"/>
                <a:gd name="T5" fmla="*/ 2147483647 h 95"/>
                <a:gd name="T6" fmla="*/ 2147483647 w 63"/>
                <a:gd name="T7" fmla="*/ 2147483647 h 95"/>
                <a:gd name="T8" fmla="*/ 2147483647 w 63"/>
                <a:gd name="T9" fmla="*/ 2147483647 h 95"/>
                <a:gd name="T10" fmla="*/ 2147483647 w 63"/>
                <a:gd name="T11" fmla="*/ 2147483647 h 95"/>
                <a:gd name="T12" fmla="*/ 2147483647 w 63"/>
                <a:gd name="T13" fmla="*/ 2147483647 h 95"/>
                <a:gd name="T14" fmla="*/ 2147483647 w 63"/>
                <a:gd name="T15" fmla="*/ 2147483647 h 95"/>
                <a:gd name="T16" fmla="*/ 2147483647 w 63"/>
                <a:gd name="T17" fmla="*/ 0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3" h="95">
                  <a:moveTo>
                    <a:pt x="9" y="0"/>
                  </a:moveTo>
                  <a:lnTo>
                    <a:pt x="0" y="8"/>
                  </a:lnTo>
                  <a:lnTo>
                    <a:pt x="2" y="10"/>
                  </a:lnTo>
                  <a:lnTo>
                    <a:pt x="49" y="93"/>
                  </a:lnTo>
                  <a:lnTo>
                    <a:pt x="54" y="95"/>
                  </a:lnTo>
                  <a:lnTo>
                    <a:pt x="63" y="90"/>
                  </a:lnTo>
                  <a:lnTo>
                    <a:pt x="61" y="8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93" name="Freeform 181"/>
            <p:cNvSpPr>
              <a:spLocks noChangeArrowheads="1"/>
            </p:cNvSpPr>
            <p:nvPr/>
          </p:nvSpPr>
          <p:spPr bwMode="auto">
            <a:xfrm>
              <a:off x="1316314" y="427835"/>
              <a:ext cx="82680" cy="124676"/>
            </a:xfrm>
            <a:custGeom>
              <a:avLst/>
              <a:gdLst>
                <a:gd name="T0" fmla="*/ 2147483647 w 63"/>
                <a:gd name="T1" fmla="*/ 0 h 95"/>
                <a:gd name="T2" fmla="*/ 0 w 63"/>
                <a:gd name="T3" fmla="*/ 2147483647 h 95"/>
                <a:gd name="T4" fmla="*/ 2147483647 w 63"/>
                <a:gd name="T5" fmla="*/ 2147483647 h 95"/>
                <a:gd name="T6" fmla="*/ 2147483647 w 63"/>
                <a:gd name="T7" fmla="*/ 2147483647 h 95"/>
                <a:gd name="T8" fmla="*/ 2147483647 w 63"/>
                <a:gd name="T9" fmla="*/ 2147483647 h 95"/>
                <a:gd name="T10" fmla="*/ 2147483647 w 63"/>
                <a:gd name="T11" fmla="*/ 2147483647 h 95"/>
                <a:gd name="T12" fmla="*/ 2147483647 w 63"/>
                <a:gd name="T13" fmla="*/ 2147483647 h 95"/>
                <a:gd name="T14" fmla="*/ 2147483647 w 63"/>
                <a:gd name="T15" fmla="*/ 2147483647 h 95"/>
                <a:gd name="T16" fmla="*/ 2147483647 w 63"/>
                <a:gd name="T17" fmla="*/ 0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3" h="95">
                  <a:moveTo>
                    <a:pt x="9" y="0"/>
                  </a:moveTo>
                  <a:lnTo>
                    <a:pt x="0" y="8"/>
                  </a:lnTo>
                  <a:lnTo>
                    <a:pt x="2" y="10"/>
                  </a:lnTo>
                  <a:lnTo>
                    <a:pt x="49" y="93"/>
                  </a:lnTo>
                  <a:lnTo>
                    <a:pt x="54" y="95"/>
                  </a:lnTo>
                  <a:lnTo>
                    <a:pt x="63" y="90"/>
                  </a:lnTo>
                  <a:lnTo>
                    <a:pt x="61" y="86"/>
                  </a:lnTo>
                  <a:lnTo>
                    <a:pt x="11" y="3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94" name="Freeform 183"/>
            <p:cNvSpPr>
              <a:spLocks noChangeArrowheads="1"/>
            </p:cNvSpPr>
            <p:nvPr/>
          </p:nvSpPr>
          <p:spPr bwMode="auto">
            <a:xfrm>
              <a:off x="1011842" y="1477736"/>
              <a:ext cx="880605" cy="1116832"/>
            </a:xfrm>
            <a:custGeom>
              <a:avLst/>
              <a:gdLst>
                <a:gd name="T0" fmla="*/ 2147483647 w 671"/>
                <a:gd name="T1" fmla="*/ 2147483647 h 851"/>
                <a:gd name="T2" fmla="*/ 2147483647 w 671"/>
                <a:gd name="T3" fmla="*/ 2147483647 h 851"/>
                <a:gd name="T4" fmla="*/ 0 w 671"/>
                <a:gd name="T5" fmla="*/ 2147483647 h 851"/>
                <a:gd name="T6" fmla="*/ 2147483647 w 671"/>
                <a:gd name="T7" fmla="*/ 0 h 851"/>
                <a:gd name="T8" fmla="*/ 2147483647 w 671"/>
                <a:gd name="T9" fmla="*/ 2147483647 h 8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1" h="851">
                  <a:moveTo>
                    <a:pt x="671" y="716"/>
                  </a:moveTo>
                  <a:lnTo>
                    <a:pt x="390" y="851"/>
                  </a:lnTo>
                  <a:lnTo>
                    <a:pt x="0" y="194"/>
                  </a:lnTo>
                  <a:lnTo>
                    <a:pt x="406" y="0"/>
                  </a:lnTo>
                  <a:lnTo>
                    <a:pt x="671" y="716"/>
                  </a:lnTo>
                  <a:close/>
                </a:path>
              </a:pathLst>
            </a:custGeom>
            <a:solidFill>
              <a:srgbClr val="3AAA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95" name="Freeform 185"/>
            <p:cNvSpPr>
              <a:spLocks noChangeArrowheads="1"/>
            </p:cNvSpPr>
            <p:nvPr/>
          </p:nvSpPr>
          <p:spPr bwMode="auto">
            <a:xfrm>
              <a:off x="1114208" y="1635221"/>
              <a:ext cx="555135" cy="921288"/>
            </a:xfrm>
            <a:custGeom>
              <a:avLst/>
              <a:gdLst>
                <a:gd name="T0" fmla="*/ 2147483647 w 423"/>
                <a:gd name="T1" fmla="*/ 2147483647 h 702"/>
                <a:gd name="T2" fmla="*/ 2147483647 w 423"/>
                <a:gd name="T3" fmla="*/ 2147483647 h 702"/>
                <a:gd name="T4" fmla="*/ 2147483647 w 423"/>
                <a:gd name="T5" fmla="*/ 0 h 702"/>
                <a:gd name="T6" fmla="*/ 0 w 423"/>
                <a:gd name="T7" fmla="*/ 2147483647 h 702"/>
                <a:gd name="T8" fmla="*/ 2147483647 w 423"/>
                <a:gd name="T9" fmla="*/ 2147483647 h 7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702">
                  <a:moveTo>
                    <a:pt x="369" y="702"/>
                  </a:moveTo>
                  <a:lnTo>
                    <a:pt x="423" y="676"/>
                  </a:lnTo>
                  <a:lnTo>
                    <a:pt x="75" y="0"/>
                  </a:lnTo>
                  <a:lnTo>
                    <a:pt x="0" y="36"/>
                  </a:lnTo>
                  <a:lnTo>
                    <a:pt x="369" y="7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96" name="Freeform 186"/>
            <p:cNvSpPr>
              <a:spLocks noChangeArrowheads="1"/>
            </p:cNvSpPr>
            <p:nvPr/>
          </p:nvSpPr>
          <p:spPr bwMode="auto">
            <a:xfrm>
              <a:off x="1200825" y="1014467"/>
              <a:ext cx="402900" cy="602381"/>
            </a:xfrm>
            <a:custGeom>
              <a:avLst/>
              <a:gdLst>
                <a:gd name="T0" fmla="*/ 2147483647 w 130"/>
                <a:gd name="T1" fmla="*/ 2147483647 h 194"/>
                <a:gd name="T2" fmla="*/ 2147483647 w 130"/>
                <a:gd name="T3" fmla="*/ 2147483647 h 194"/>
                <a:gd name="T4" fmla="*/ 2147483647 w 130"/>
                <a:gd name="T5" fmla="*/ 2147483647 h 194"/>
                <a:gd name="T6" fmla="*/ 2147483647 w 130"/>
                <a:gd name="T7" fmla="*/ 2147483647 h 194"/>
                <a:gd name="T8" fmla="*/ 2147483647 w 130"/>
                <a:gd name="T9" fmla="*/ 0 h 194"/>
                <a:gd name="T10" fmla="*/ 2147483647 w 130"/>
                <a:gd name="T11" fmla="*/ 2147483647 h 194"/>
                <a:gd name="T12" fmla="*/ 2147483647 w 130"/>
                <a:gd name="T13" fmla="*/ 2147483647 h 194"/>
                <a:gd name="T14" fmla="*/ 2147483647 w 130"/>
                <a:gd name="T15" fmla="*/ 2147483647 h 194"/>
                <a:gd name="T16" fmla="*/ 2147483647 w 130"/>
                <a:gd name="T17" fmla="*/ 2147483647 h 1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0" h="194">
                  <a:moveTo>
                    <a:pt x="70" y="188"/>
                  </a:moveTo>
                  <a:cubicBezTo>
                    <a:pt x="57" y="194"/>
                    <a:pt x="57" y="194"/>
                    <a:pt x="57" y="194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0" y="74"/>
                    <a:pt x="8" y="55"/>
                    <a:pt x="35" y="4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0" y="13"/>
                    <a:pt x="130" y="13"/>
                    <a:pt x="130" y="13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21" y="64"/>
                    <a:pt x="16" y="76"/>
                    <a:pt x="25" y="94"/>
                  </a:cubicBezTo>
                  <a:cubicBezTo>
                    <a:pt x="70" y="188"/>
                    <a:pt x="70" y="188"/>
                    <a:pt x="70" y="188"/>
                  </a:cubicBezTo>
                </a:path>
              </a:pathLst>
            </a:custGeom>
            <a:solidFill>
              <a:srgbClr val="FA3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97" name="Freeform 187"/>
            <p:cNvSpPr>
              <a:spLocks noChangeArrowheads="1"/>
            </p:cNvSpPr>
            <p:nvPr/>
          </p:nvSpPr>
          <p:spPr bwMode="auto">
            <a:xfrm>
              <a:off x="1343874" y="1526294"/>
              <a:ext cx="471143" cy="961972"/>
            </a:xfrm>
            <a:custGeom>
              <a:avLst/>
              <a:gdLst>
                <a:gd name="T0" fmla="*/ 2147483647 w 359"/>
                <a:gd name="T1" fmla="*/ 2147483647 h 733"/>
                <a:gd name="T2" fmla="*/ 2147483647 w 359"/>
                <a:gd name="T3" fmla="*/ 2147483647 h 733"/>
                <a:gd name="T4" fmla="*/ 2147483647 w 359"/>
                <a:gd name="T5" fmla="*/ 0 h 733"/>
                <a:gd name="T6" fmla="*/ 0 w 359"/>
                <a:gd name="T7" fmla="*/ 2147483647 h 733"/>
                <a:gd name="T8" fmla="*/ 2147483647 w 359"/>
                <a:gd name="T9" fmla="*/ 2147483647 h 7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9" h="733">
                  <a:moveTo>
                    <a:pt x="305" y="733"/>
                  </a:moveTo>
                  <a:lnTo>
                    <a:pt x="359" y="707"/>
                  </a:lnTo>
                  <a:lnTo>
                    <a:pt x="75" y="0"/>
                  </a:lnTo>
                  <a:lnTo>
                    <a:pt x="0" y="36"/>
                  </a:lnTo>
                  <a:lnTo>
                    <a:pt x="305" y="7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98" name="Freeform 188"/>
            <p:cNvSpPr>
              <a:spLocks noChangeArrowheads="1"/>
            </p:cNvSpPr>
            <p:nvPr/>
          </p:nvSpPr>
          <p:spPr bwMode="auto">
            <a:xfrm>
              <a:off x="1343874" y="1526294"/>
              <a:ext cx="471143" cy="961972"/>
            </a:xfrm>
            <a:custGeom>
              <a:avLst/>
              <a:gdLst>
                <a:gd name="T0" fmla="*/ 2147483647 w 359"/>
                <a:gd name="T1" fmla="*/ 2147483647 h 733"/>
                <a:gd name="T2" fmla="*/ 2147483647 w 359"/>
                <a:gd name="T3" fmla="*/ 2147483647 h 733"/>
                <a:gd name="T4" fmla="*/ 2147483647 w 359"/>
                <a:gd name="T5" fmla="*/ 0 h 733"/>
                <a:gd name="T6" fmla="*/ 0 w 359"/>
                <a:gd name="T7" fmla="*/ 2147483647 h 733"/>
                <a:gd name="T8" fmla="*/ 2147483647 w 359"/>
                <a:gd name="T9" fmla="*/ 2147483647 h 7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9" h="733">
                  <a:moveTo>
                    <a:pt x="305" y="733"/>
                  </a:moveTo>
                  <a:lnTo>
                    <a:pt x="359" y="707"/>
                  </a:lnTo>
                  <a:lnTo>
                    <a:pt x="75" y="0"/>
                  </a:lnTo>
                  <a:lnTo>
                    <a:pt x="0" y="36"/>
                  </a:lnTo>
                  <a:lnTo>
                    <a:pt x="305" y="7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99" name="Freeform 189"/>
            <p:cNvSpPr>
              <a:spLocks noChangeArrowheads="1"/>
            </p:cNvSpPr>
            <p:nvPr/>
          </p:nvSpPr>
          <p:spPr bwMode="auto">
            <a:xfrm>
              <a:off x="927850" y="1414742"/>
              <a:ext cx="673249" cy="335968"/>
            </a:xfrm>
            <a:custGeom>
              <a:avLst/>
              <a:gdLst>
                <a:gd name="T0" fmla="*/ 2147483647 w 513"/>
                <a:gd name="T1" fmla="*/ 0 h 256"/>
                <a:gd name="T2" fmla="*/ 0 w 513"/>
                <a:gd name="T3" fmla="*/ 2147483647 h 256"/>
                <a:gd name="T4" fmla="*/ 2147483647 w 513"/>
                <a:gd name="T5" fmla="*/ 2147483647 h 256"/>
                <a:gd name="T6" fmla="*/ 2147483647 w 513"/>
                <a:gd name="T7" fmla="*/ 2147483647 h 256"/>
                <a:gd name="T8" fmla="*/ 2147483647 w 51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3" h="256">
                  <a:moveTo>
                    <a:pt x="513" y="0"/>
                  </a:moveTo>
                  <a:lnTo>
                    <a:pt x="0" y="244"/>
                  </a:lnTo>
                  <a:lnTo>
                    <a:pt x="35" y="256"/>
                  </a:lnTo>
                  <a:lnTo>
                    <a:pt x="499" y="33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FA3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00" name="Freeform 190"/>
            <p:cNvSpPr>
              <a:spLocks noChangeArrowheads="1"/>
            </p:cNvSpPr>
            <p:nvPr/>
          </p:nvSpPr>
          <p:spPr bwMode="auto">
            <a:xfrm>
              <a:off x="927850" y="1414742"/>
              <a:ext cx="673249" cy="335968"/>
            </a:xfrm>
            <a:custGeom>
              <a:avLst/>
              <a:gdLst>
                <a:gd name="T0" fmla="*/ 2147483647 w 513"/>
                <a:gd name="T1" fmla="*/ 0 h 256"/>
                <a:gd name="T2" fmla="*/ 0 w 513"/>
                <a:gd name="T3" fmla="*/ 2147483647 h 256"/>
                <a:gd name="T4" fmla="*/ 2147483647 w 513"/>
                <a:gd name="T5" fmla="*/ 2147483647 h 256"/>
                <a:gd name="T6" fmla="*/ 2147483647 w 513"/>
                <a:gd name="T7" fmla="*/ 2147483647 h 256"/>
                <a:gd name="T8" fmla="*/ 2147483647 w 51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3" h="256">
                  <a:moveTo>
                    <a:pt x="513" y="0"/>
                  </a:moveTo>
                  <a:lnTo>
                    <a:pt x="0" y="244"/>
                  </a:lnTo>
                  <a:lnTo>
                    <a:pt x="35" y="256"/>
                  </a:lnTo>
                  <a:lnTo>
                    <a:pt x="499" y="33"/>
                  </a:lnTo>
                  <a:lnTo>
                    <a:pt x="5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01" name="Freeform 191"/>
            <p:cNvSpPr>
              <a:spLocks noChangeArrowheads="1"/>
            </p:cNvSpPr>
            <p:nvPr/>
          </p:nvSpPr>
          <p:spPr bwMode="auto">
            <a:xfrm>
              <a:off x="927850" y="1362247"/>
              <a:ext cx="673249" cy="372715"/>
            </a:xfrm>
            <a:custGeom>
              <a:avLst/>
              <a:gdLst>
                <a:gd name="T0" fmla="*/ 2147483647 w 513"/>
                <a:gd name="T1" fmla="*/ 2147483647 h 284"/>
                <a:gd name="T2" fmla="*/ 0 w 513"/>
                <a:gd name="T3" fmla="*/ 2147483647 h 284"/>
                <a:gd name="T4" fmla="*/ 0 w 513"/>
                <a:gd name="T5" fmla="*/ 2147483647 h 284"/>
                <a:gd name="T6" fmla="*/ 2147483647 w 513"/>
                <a:gd name="T7" fmla="*/ 0 h 284"/>
                <a:gd name="T8" fmla="*/ 2147483647 w 513"/>
                <a:gd name="T9" fmla="*/ 2147483647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3" h="284">
                  <a:moveTo>
                    <a:pt x="513" y="40"/>
                  </a:moveTo>
                  <a:lnTo>
                    <a:pt x="0" y="284"/>
                  </a:lnTo>
                  <a:lnTo>
                    <a:pt x="0" y="222"/>
                  </a:lnTo>
                  <a:lnTo>
                    <a:pt x="463" y="0"/>
                  </a:lnTo>
                  <a:lnTo>
                    <a:pt x="513" y="40"/>
                  </a:lnTo>
                  <a:close/>
                </a:path>
              </a:pathLst>
            </a:custGeom>
            <a:solidFill>
              <a:srgbClr val="FF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02" name="Freeform 192"/>
            <p:cNvSpPr>
              <a:spLocks noChangeArrowheads="1"/>
            </p:cNvSpPr>
            <p:nvPr/>
          </p:nvSpPr>
          <p:spPr bwMode="auto">
            <a:xfrm>
              <a:off x="927850" y="1362247"/>
              <a:ext cx="673249" cy="372715"/>
            </a:xfrm>
            <a:custGeom>
              <a:avLst/>
              <a:gdLst>
                <a:gd name="T0" fmla="*/ 2147483647 w 513"/>
                <a:gd name="T1" fmla="*/ 2147483647 h 284"/>
                <a:gd name="T2" fmla="*/ 0 w 513"/>
                <a:gd name="T3" fmla="*/ 2147483647 h 284"/>
                <a:gd name="T4" fmla="*/ 0 w 513"/>
                <a:gd name="T5" fmla="*/ 2147483647 h 284"/>
                <a:gd name="T6" fmla="*/ 2147483647 w 513"/>
                <a:gd name="T7" fmla="*/ 0 h 284"/>
                <a:gd name="T8" fmla="*/ 2147483647 w 513"/>
                <a:gd name="T9" fmla="*/ 2147483647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3" h="284">
                  <a:moveTo>
                    <a:pt x="513" y="40"/>
                  </a:moveTo>
                  <a:lnTo>
                    <a:pt x="0" y="284"/>
                  </a:lnTo>
                  <a:lnTo>
                    <a:pt x="0" y="222"/>
                  </a:lnTo>
                  <a:lnTo>
                    <a:pt x="463" y="0"/>
                  </a:lnTo>
                  <a:lnTo>
                    <a:pt x="513" y="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03" name="Freeform 193"/>
            <p:cNvSpPr>
              <a:spLocks noChangeArrowheads="1"/>
            </p:cNvSpPr>
            <p:nvPr/>
          </p:nvSpPr>
          <p:spPr bwMode="auto">
            <a:xfrm>
              <a:off x="1216573" y="1725775"/>
              <a:ext cx="459332" cy="461957"/>
            </a:xfrm>
            <a:custGeom>
              <a:avLst/>
              <a:gdLst>
                <a:gd name="T0" fmla="*/ 2147483647 w 148"/>
                <a:gd name="T1" fmla="*/ 2147483647 h 149"/>
                <a:gd name="T2" fmla="*/ 2147483647 w 148"/>
                <a:gd name="T3" fmla="*/ 2147483647 h 149"/>
                <a:gd name="T4" fmla="*/ 2147483647 w 148"/>
                <a:gd name="T5" fmla="*/ 2147483647 h 149"/>
                <a:gd name="T6" fmla="*/ 2147483647 w 148"/>
                <a:gd name="T7" fmla="*/ 2147483647 h 149"/>
                <a:gd name="T8" fmla="*/ 2147483647 w 148"/>
                <a:gd name="T9" fmla="*/ 2147483647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" h="149">
                  <a:moveTo>
                    <a:pt x="133" y="46"/>
                  </a:moveTo>
                  <a:cubicBezTo>
                    <a:pt x="148" y="79"/>
                    <a:pt x="134" y="118"/>
                    <a:pt x="102" y="133"/>
                  </a:cubicBezTo>
                  <a:cubicBezTo>
                    <a:pt x="69" y="149"/>
                    <a:pt x="31" y="135"/>
                    <a:pt x="15" y="102"/>
                  </a:cubicBezTo>
                  <a:cubicBezTo>
                    <a:pt x="0" y="70"/>
                    <a:pt x="14" y="31"/>
                    <a:pt x="46" y="16"/>
                  </a:cubicBezTo>
                  <a:cubicBezTo>
                    <a:pt x="78" y="0"/>
                    <a:pt x="117" y="14"/>
                    <a:pt x="133" y="46"/>
                  </a:cubicBezTo>
                </a:path>
              </a:pathLst>
            </a:custGeom>
            <a:solidFill>
              <a:srgbClr val="4E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04" name="Freeform 194"/>
            <p:cNvSpPr>
              <a:spLocks noChangeArrowheads="1"/>
            </p:cNvSpPr>
            <p:nvPr/>
          </p:nvSpPr>
          <p:spPr bwMode="auto">
            <a:xfrm>
              <a:off x="1408180" y="1477736"/>
              <a:ext cx="385839" cy="669312"/>
            </a:xfrm>
            <a:custGeom>
              <a:avLst/>
              <a:gdLst>
                <a:gd name="T0" fmla="*/ 2147483647 w 124"/>
                <a:gd name="T1" fmla="*/ 0 h 216"/>
                <a:gd name="T2" fmla="*/ 2147483647 w 124"/>
                <a:gd name="T3" fmla="*/ 2147483647 h 216"/>
                <a:gd name="T4" fmla="*/ 0 w 124"/>
                <a:gd name="T5" fmla="*/ 2147483647 h 216"/>
                <a:gd name="T6" fmla="*/ 2147483647 w 124"/>
                <a:gd name="T7" fmla="*/ 2147483647 h 216"/>
                <a:gd name="T8" fmla="*/ 2147483647 w 124"/>
                <a:gd name="T9" fmla="*/ 2147483647 h 216"/>
                <a:gd name="T10" fmla="*/ 2147483647 w 124"/>
                <a:gd name="T11" fmla="*/ 2147483647 h 216"/>
                <a:gd name="T12" fmla="*/ 2147483647 w 124"/>
                <a:gd name="T13" fmla="*/ 2147483647 h 216"/>
                <a:gd name="T14" fmla="*/ 2147483647 w 124"/>
                <a:gd name="T15" fmla="*/ 2147483647 h 216"/>
                <a:gd name="T16" fmla="*/ 2147483647 w 124"/>
                <a:gd name="T17" fmla="*/ 2147483647 h 216"/>
                <a:gd name="T18" fmla="*/ 2147483647 w 124"/>
                <a:gd name="T19" fmla="*/ 2147483647 h 216"/>
                <a:gd name="T20" fmla="*/ 2147483647 w 124"/>
                <a:gd name="T21" fmla="*/ 0 h 2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" h="216">
                  <a:moveTo>
                    <a:pt x="44" y="0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55" y="104"/>
                    <a:pt x="65" y="114"/>
                    <a:pt x="71" y="126"/>
                  </a:cubicBezTo>
                  <a:cubicBezTo>
                    <a:pt x="75" y="135"/>
                    <a:pt x="77" y="145"/>
                    <a:pt x="77" y="154"/>
                  </a:cubicBezTo>
                  <a:cubicBezTo>
                    <a:pt x="77" y="161"/>
                    <a:pt x="76" y="167"/>
                    <a:pt x="74" y="173"/>
                  </a:cubicBezTo>
                  <a:cubicBezTo>
                    <a:pt x="91" y="216"/>
                    <a:pt x="91" y="216"/>
                    <a:pt x="91" y="216"/>
                  </a:cubicBezTo>
                  <a:cubicBezTo>
                    <a:pt x="124" y="216"/>
                    <a:pt x="124" y="216"/>
                    <a:pt x="124" y="216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348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05" name="Freeform 195"/>
            <p:cNvSpPr>
              <a:spLocks noChangeArrowheads="1"/>
            </p:cNvSpPr>
            <p:nvPr/>
          </p:nvSpPr>
          <p:spPr bwMode="auto">
            <a:xfrm>
              <a:off x="1278255" y="1573540"/>
              <a:ext cx="145674" cy="202106"/>
            </a:xfrm>
            <a:custGeom>
              <a:avLst/>
              <a:gdLst>
                <a:gd name="T0" fmla="*/ 2147483647 w 47"/>
                <a:gd name="T1" fmla="*/ 0 h 65"/>
                <a:gd name="T2" fmla="*/ 0 w 47"/>
                <a:gd name="T3" fmla="*/ 2147483647 h 65"/>
                <a:gd name="T4" fmla="*/ 2147483647 w 47"/>
                <a:gd name="T5" fmla="*/ 2147483647 h 65"/>
                <a:gd name="T6" fmla="*/ 2147483647 w 47"/>
                <a:gd name="T7" fmla="*/ 2147483647 h 65"/>
                <a:gd name="T8" fmla="*/ 2147483647 w 47"/>
                <a:gd name="T9" fmla="*/ 2147483647 h 65"/>
                <a:gd name="T10" fmla="*/ 2147483647 w 47"/>
                <a:gd name="T11" fmla="*/ 0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7" h="65">
                  <a:moveTo>
                    <a:pt x="21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3" y="62"/>
                    <a:pt x="40" y="60"/>
                    <a:pt x="47" y="59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348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06" name="Freeform 196"/>
            <p:cNvSpPr>
              <a:spLocks noChangeArrowheads="1"/>
            </p:cNvSpPr>
            <p:nvPr/>
          </p:nvSpPr>
          <p:spPr bwMode="auto">
            <a:xfrm>
              <a:off x="1530231" y="2107677"/>
              <a:ext cx="64306" cy="39371"/>
            </a:xfrm>
            <a:custGeom>
              <a:avLst/>
              <a:gdLst>
                <a:gd name="T0" fmla="*/ 2147483647 w 21"/>
                <a:gd name="T1" fmla="*/ 0 h 13"/>
                <a:gd name="T2" fmla="*/ 2147483647 w 21"/>
                <a:gd name="T3" fmla="*/ 2147483647 h 13"/>
                <a:gd name="T4" fmla="*/ 0 w 21"/>
                <a:gd name="T5" fmla="*/ 2147483647 h 13"/>
                <a:gd name="T6" fmla="*/ 2147483647 w 21"/>
                <a:gd name="T7" fmla="*/ 2147483647 h 13"/>
                <a:gd name="T8" fmla="*/ 2147483647 w 21"/>
                <a:gd name="T9" fmla="*/ 2147483647 h 13"/>
                <a:gd name="T10" fmla="*/ 2147483647 w 21"/>
                <a:gd name="T11" fmla="*/ 0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13">
                  <a:moveTo>
                    <a:pt x="16" y="0"/>
                  </a:moveTo>
                  <a:cubicBezTo>
                    <a:pt x="11" y="4"/>
                    <a:pt x="6" y="7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348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07" name="Freeform 197"/>
            <p:cNvSpPr>
              <a:spLocks noChangeArrowheads="1"/>
            </p:cNvSpPr>
            <p:nvPr/>
          </p:nvSpPr>
          <p:spPr bwMode="auto">
            <a:xfrm>
              <a:off x="1223135" y="1014467"/>
              <a:ext cx="380589" cy="456707"/>
            </a:xfrm>
            <a:custGeom>
              <a:avLst/>
              <a:gdLst>
                <a:gd name="T0" fmla="*/ 2147483647 w 123"/>
                <a:gd name="T1" fmla="*/ 0 h 147"/>
                <a:gd name="T2" fmla="*/ 2147483647 w 123"/>
                <a:gd name="T3" fmla="*/ 2147483647 h 147"/>
                <a:gd name="T4" fmla="*/ 0 w 123"/>
                <a:gd name="T5" fmla="*/ 2147483647 h 147"/>
                <a:gd name="T6" fmla="*/ 2147483647 w 123"/>
                <a:gd name="T7" fmla="*/ 2147483647 h 147"/>
                <a:gd name="T8" fmla="*/ 2147483647 w 123"/>
                <a:gd name="T9" fmla="*/ 2147483647 h 147"/>
                <a:gd name="T10" fmla="*/ 2147483647 w 123"/>
                <a:gd name="T11" fmla="*/ 2147483647 h 147"/>
                <a:gd name="T12" fmla="*/ 2147483647 w 123"/>
                <a:gd name="T13" fmla="*/ 2147483647 h 147"/>
                <a:gd name="T14" fmla="*/ 2147483647 w 123"/>
                <a:gd name="T15" fmla="*/ 2147483647 h 147"/>
                <a:gd name="T16" fmla="*/ 2147483647 w 123"/>
                <a:gd name="T17" fmla="*/ 2147483647 h 147"/>
                <a:gd name="T18" fmla="*/ 2147483647 w 123"/>
                <a:gd name="T19" fmla="*/ 2147483647 h 147"/>
                <a:gd name="T20" fmla="*/ 2147483647 w 123"/>
                <a:gd name="T21" fmla="*/ 0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3" h="147">
                  <a:moveTo>
                    <a:pt x="117" y="0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9" y="51"/>
                    <a:pt x="0" y="63"/>
                    <a:pt x="0" y="78"/>
                  </a:cubicBezTo>
                  <a:cubicBezTo>
                    <a:pt x="0" y="85"/>
                    <a:pt x="2" y="92"/>
                    <a:pt x="5" y="100"/>
                  </a:cubicBezTo>
                  <a:cubicBezTo>
                    <a:pt x="28" y="147"/>
                    <a:pt x="28" y="147"/>
                    <a:pt x="28" y="147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88"/>
                    <a:pt x="14" y="83"/>
                    <a:pt x="14" y="78"/>
                  </a:cubicBezTo>
                  <a:cubicBezTo>
                    <a:pt x="14" y="69"/>
                    <a:pt x="20" y="61"/>
                    <a:pt x="34" y="55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C43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08" name="Freeform 198"/>
            <p:cNvSpPr>
              <a:spLocks noChangeArrowheads="1"/>
            </p:cNvSpPr>
            <p:nvPr/>
          </p:nvSpPr>
          <p:spPr bwMode="auto">
            <a:xfrm>
              <a:off x="1384557" y="1548604"/>
              <a:ext cx="11811" cy="6562"/>
            </a:xfrm>
            <a:custGeom>
              <a:avLst/>
              <a:gdLst>
                <a:gd name="T0" fmla="*/ 2147483647 w 9"/>
                <a:gd name="T1" fmla="*/ 0 h 5"/>
                <a:gd name="T2" fmla="*/ 0 w 9"/>
                <a:gd name="T3" fmla="*/ 2147483647 h 5"/>
                <a:gd name="T4" fmla="*/ 2147483647 w 9"/>
                <a:gd name="T5" fmla="*/ 0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lnTo>
                    <a:pt x="0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C43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09" name="Freeform 199"/>
            <p:cNvSpPr>
              <a:spLocks noChangeArrowheads="1"/>
            </p:cNvSpPr>
            <p:nvPr/>
          </p:nvSpPr>
          <p:spPr bwMode="auto">
            <a:xfrm>
              <a:off x="1384557" y="1548604"/>
              <a:ext cx="11811" cy="6562"/>
            </a:xfrm>
            <a:custGeom>
              <a:avLst/>
              <a:gdLst>
                <a:gd name="T0" fmla="*/ 2147483647 w 9"/>
                <a:gd name="T1" fmla="*/ 0 h 5"/>
                <a:gd name="T2" fmla="*/ 0 w 9"/>
                <a:gd name="T3" fmla="*/ 2147483647 h 5"/>
                <a:gd name="T4" fmla="*/ 2147483647 w 9"/>
                <a:gd name="T5" fmla="*/ 0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lnTo>
                    <a:pt x="0" y="5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10" name="Freeform 200"/>
            <p:cNvSpPr>
              <a:spLocks noChangeArrowheads="1"/>
            </p:cNvSpPr>
            <p:nvPr/>
          </p:nvSpPr>
          <p:spPr bwMode="auto">
            <a:xfrm>
              <a:off x="1343874" y="1526294"/>
              <a:ext cx="200794" cy="254601"/>
            </a:xfrm>
            <a:custGeom>
              <a:avLst/>
              <a:gdLst>
                <a:gd name="T0" fmla="*/ 2147483647 w 65"/>
                <a:gd name="T1" fmla="*/ 0 h 82"/>
                <a:gd name="T2" fmla="*/ 2147483647 w 65"/>
                <a:gd name="T3" fmla="*/ 2147483647 h 82"/>
                <a:gd name="T4" fmla="*/ 0 w 65"/>
                <a:gd name="T5" fmla="*/ 2147483647 h 82"/>
                <a:gd name="T6" fmla="*/ 2147483647 w 65"/>
                <a:gd name="T7" fmla="*/ 2147483647 h 82"/>
                <a:gd name="T8" fmla="*/ 2147483647 w 65"/>
                <a:gd name="T9" fmla="*/ 2147483647 h 82"/>
                <a:gd name="T10" fmla="*/ 2147483647 w 65"/>
                <a:gd name="T11" fmla="*/ 2147483647 h 82"/>
                <a:gd name="T12" fmla="*/ 2147483647 w 65"/>
                <a:gd name="T13" fmla="*/ 0 h 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5" h="82">
                  <a:moveTo>
                    <a:pt x="32" y="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8" y="74"/>
                    <a:pt x="30" y="73"/>
                    <a:pt x="33" y="73"/>
                  </a:cubicBezTo>
                  <a:cubicBezTo>
                    <a:pt x="44" y="73"/>
                    <a:pt x="55" y="76"/>
                    <a:pt x="65" y="82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11" name="Freeform 201"/>
            <p:cNvSpPr>
              <a:spLocks noChangeArrowheads="1"/>
            </p:cNvSpPr>
            <p:nvPr/>
          </p:nvSpPr>
          <p:spPr bwMode="auto">
            <a:xfrm>
              <a:off x="1343874" y="1555166"/>
              <a:ext cx="40684" cy="18373"/>
            </a:xfrm>
            <a:custGeom>
              <a:avLst/>
              <a:gdLst>
                <a:gd name="T0" fmla="*/ 2147483647 w 31"/>
                <a:gd name="T1" fmla="*/ 0 h 14"/>
                <a:gd name="T2" fmla="*/ 2147483647 w 31"/>
                <a:gd name="T3" fmla="*/ 0 h 14"/>
                <a:gd name="T4" fmla="*/ 0 w 31"/>
                <a:gd name="T5" fmla="*/ 2147483647 h 14"/>
                <a:gd name="T6" fmla="*/ 2147483647 w 3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4">
                  <a:moveTo>
                    <a:pt x="31" y="0"/>
                  </a:moveTo>
                  <a:lnTo>
                    <a:pt x="31" y="0"/>
                  </a:lnTo>
                  <a:lnTo>
                    <a:pt x="0" y="1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C43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12" name="Freeform 202"/>
            <p:cNvSpPr>
              <a:spLocks noChangeArrowheads="1"/>
            </p:cNvSpPr>
            <p:nvPr/>
          </p:nvSpPr>
          <p:spPr bwMode="auto">
            <a:xfrm>
              <a:off x="1343874" y="1555166"/>
              <a:ext cx="40684" cy="18373"/>
            </a:xfrm>
            <a:custGeom>
              <a:avLst/>
              <a:gdLst>
                <a:gd name="T0" fmla="*/ 2147483647 w 31"/>
                <a:gd name="T1" fmla="*/ 0 h 14"/>
                <a:gd name="T2" fmla="*/ 2147483647 w 31"/>
                <a:gd name="T3" fmla="*/ 0 h 14"/>
                <a:gd name="T4" fmla="*/ 0 w 31"/>
                <a:gd name="T5" fmla="*/ 2147483647 h 14"/>
                <a:gd name="T6" fmla="*/ 2147483647 w 3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" h="14">
                  <a:moveTo>
                    <a:pt x="31" y="0"/>
                  </a:moveTo>
                  <a:lnTo>
                    <a:pt x="31" y="0"/>
                  </a:lnTo>
                  <a:lnTo>
                    <a:pt x="0" y="14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13" name="Freeform 203"/>
            <p:cNvSpPr>
              <a:spLocks noChangeArrowheads="1"/>
            </p:cNvSpPr>
            <p:nvPr/>
          </p:nvSpPr>
          <p:spPr bwMode="auto">
            <a:xfrm>
              <a:off x="1578789" y="2014498"/>
              <a:ext cx="112864" cy="132550"/>
            </a:xfrm>
            <a:custGeom>
              <a:avLst/>
              <a:gdLst>
                <a:gd name="T0" fmla="*/ 2147483647 w 36"/>
                <a:gd name="T1" fmla="*/ 0 h 43"/>
                <a:gd name="T2" fmla="*/ 0 w 36"/>
                <a:gd name="T3" fmla="*/ 2147483647 h 43"/>
                <a:gd name="T4" fmla="*/ 2147483647 w 36"/>
                <a:gd name="T5" fmla="*/ 2147483647 h 43"/>
                <a:gd name="T6" fmla="*/ 2147483647 w 36"/>
                <a:gd name="T7" fmla="*/ 2147483647 h 43"/>
                <a:gd name="T8" fmla="*/ 2147483647 w 36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43">
                  <a:moveTo>
                    <a:pt x="19" y="0"/>
                  </a:moveTo>
                  <a:cubicBezTo>
                    <a:pt x="16" y="12"/>
                    <a:pt x="9" y="22"/>
                    <a:pt x="0" y="3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14" name="Freeform 204"/>
            <p:cNvSpPr>
              <a:spLocks noChangeArrowheads="1"/>
            </p:cNvSpPr>
            <p:nvPr/>
          </p:nvSpPr>
          <p:spPr bwMode="auto">
            <a:xfrm>
              <a:off x="1262506" y="1414742"/>
              <a:ext cx="338593" cy="192919"/>
            </a:xfrm>
            <a:custGeom>
              <a:avLst/>
              <a:gdLst>
                <a:gd name="T0" fmla="*/ 2147483647 w 258"/>
                <a:gd name="T1" fmla="*/ 0 h 147"/>
                <a:gd name="T2" fmla="*/ 0 w 258"/>
                <a:gd name="T3" fmla="*/ 2147483647 h 147"/>
                <a:gd name="T4" fmla="*/ 2147483647 w 258"/>
                <a:gd name="T5" fmla="*/ 2147483647 h 147"/>
                <a:gd name="T6" fmla="*/ 2147483647 w 258"/>
                <a:gd name="T7" fmla="*/ 2147483647 h 147"/>
                <a:gd name="T8" fmla="*/ 2147483647 w 258"/>
                <a:gd name="T9" fmla="*/ 2147483647 h 147"/>
                <a:gd name="T10" fmla="*/ 2147483647 w 258"/>
                <a:gd name="T11" fmla="*/ 2147483647 h 147"/>
                <a:gd name="T12" fmla="*/ 2147483647 w 258"/>
                <a:gd name="T13" fmla="*/ 2147483647 h 147"/>
                <a:gd name="T14" fmla="*/ 2147483647 w 258"/>
                <a:gd name="T15" fmla="*/ 2147483647 h 147"/>
                <a:gd name="T16" fmla="*/ 2147483647 w 258"/>
                <a:gd name="T17" fmla="*/ 0 h 1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8" h="147">
                  <a:moveTo>
                    <a:pt x="258" y="0"/>
                  </a:moveTo>
                  <a:lnTo>
                    <a:pt x="0" y="123"/>
                  </a:lnTo>
                  <a:lnTo>
                    <a:pt x="12" y="147"/>
                  </a:lnTo>
                  <a:lnTo>
                    <a:pt x="62" y="121"/>
                  </a:lnTo>
                  <a:lnTo>
                    <a:pt x="93" y="107"/>
                  </a:lnTo>
                  <a:lnTo>
                    <a:pt x="142" y="83"/>
                  </a:lnTo>
                  <a:lnTo>
                    <a:pt x="215" y="48"/>
                  </a:lnTo>
                  <a:lnTo>
                    <a:pt x="244" y="33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C43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15" name="Freeform 206"/>
            <p:cNvSpPr>
              <a:spLocks noChangeArrowheads="1"/>
            </p:cNvSpPr>
            <p:nvPr/>
          </p:nvSpPr>
          <p:spPr bwMode="auto">
            <a:xfrm>
              <a:off x="1262506" y="1414742"/>
              <a:ext cx="338593" cy="192919"/>
            </a:xfrm>
            <a:custGeom>
              <a:avLst/>
              <a:gdLst>
                <a:gd name="T0" fmla="*/ 2147483647 w 258"/>
                <a:gd name="T1" fmla="*/ 0 h 147"/>
                <a:gd name="T2" fmla="*/ 0 w 258"/>
                <a:gd name="T3" fmla="*/ 2147483647 h 147"/>
                <a:gd name="T4" fmla="*/ 2147483647 w 258"/>
                <a:gd name="T5" fmla="*/ 2147483647 h 147"/>
                <a:gd name="T6" fmla="*/ 2147483647 w 258"/>
                <a:gd name="T7" fmla="*/ 2147483647 h 147"/>
                <a:gd name="T8" fmla="*/ 2147483647 w 258"/>
                <a:gd name="T9" fmla="*/ 2147483647 h 147"/>
                <a:gd name="T10" fmla="*/ 2147483647 w 258"/>
                <a:gd name="T11" fmla="*/ 2147483647 h 147"/>
                <a:gd name="T12" fmla="*/ 2147483647 w 258"/>
                <a:gd name="T13" fmla="*/ 2147483647 h 147"/>
                <a:gd name="T14" fmla="*/ 2147483647 w 258"/>
                <a:gd name="T15" fmla="*/ 2147483647 h 147"/>
                <a:gd name="T16" fmla="*/ 2147483647 w 258"/>
                <a:gd name="T17" fmla="*/ 0 h 1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8" h="147">
                  <a:moveTo>
                    <a:pt x="258" y="0"/>
                  </a:moveTo>
                  <a:lnTo>
                    <a:pt x="0" y="123"/>
                  </a:lnTo>
                  <a:lnTo>
                    <a:pt x="12" y="147"/>
                  </a:lnTo>
                  <a:lnTo>
                    <a:pt x="62" y="121"/>
                  </a:lnTo>
                  <a:lnTo>
                    <a:pt x="93" y="107"/>
                  </a:lnTo>
                  <a:lnTo>
                    <a:pt x="142" y="83"/>
                  </a:lnTo>
                  <a:lnTo>
                    <a:pt x="215" y="48"/>
                  </a:lnTo>
                  <a:lnTo>
                    <a:pt x="244" y="33"/>
                  </a:lnTo>
                  <a:lnTo>
                    <a:pt x="2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16" name="Freeform 207"/>
            <p:cNvSpPr>
              <a:spLocks noChangeArrowheads="1"/>
            </p:cNvSpPr>
            <p:nvPr/>
          </p:nvSpPr>
          <p:spPr bwMode="auto">
            <a:xfrm>
              <a:off x="1262506" y="1414742"/>
              <a:ext cx="338593" cy="161422"/>
            </a:xfrm>
            <a:custGeom>
              <a:avLst/>
              <a:gdLst>
                <a:gd name="T0" fmla="*/ 2147483647 w 258"/>
                <a:gd name="T1" fmla="*/ 0 h 123"/>
                <a:gd name="T2" fmla="*/ 2147483647 w 258"/>
                <a:gd name="T3" fmla="*/ 2147483647 h 123"/>
                <a:gd name="T4" fmla="*/ 0 w 258"/>
                <a:gd name="T5" fmla="*/ 2147483647 h 123"/>
                <a:gd name="T6" fmla="*/ 2147483647 w 258"/>
                <a:gd name="T7" fmla="*/ 0 h 1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8" h="123">
                  <a:moveTo>
                    <a:pt x="258" y="0"/>
                  </a:moveTo>
                  <a:lnTo>
                    <a:pt x="59" y="95"/>
                  </a:lnTo>
                  <a:lnTo>
                    <a:pt x="0" y="123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C89B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17" name="Freeform 208"/>
            <p:cNvSpPr>
              <a:spLocks noChangeArrowheads="1"/>
            </p:cNvSpPr>
            <p:nvPr/>
          </p:nvSpPr>
          <p:spPr bwMode="auto">
            <a:xfrm>
              <a:off x="1262506" y="1414742"/>
              <a:ext cx="338593" cy="161422"/>
            </a:xfrm>
            <a:custGeom>
              <a:avLst/>
              <a:gdLst>
                <a:gd name="T0" fmla="*/ 2147483647 w 258"/>
                <a:gd name="T1" fmla="*/ 0 h 123"/>
                <a:gd name="T2" fmla="*/ 2147483647 w 258"/>
                <a:gd name="T3" fmla="*/ 2147483647 h 123"/>
                <a:gd name="T4" fmla="*/ 0 w 258"/>
                <a:gd name="T5" fmla="*/ 2147483647 h 123"/>
                <a:gd name="T6" fmla="*/ 2147483647 w 258"/>
                <a:gd name="T7" fmla="*/ 0 h 1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8" h="123">
                  <a:moveTo>
                    <a:pt x="258" y="0"/>
                  </a:moveTo>
                  <a:lnTo>
                    <a:pt x="59" y="95"/>
                  </a:lnTo>
                  <a:lnTo>
                    <a:pt x="0" y="123"/>
                  </a:lnTo>
                  <a:lnTo>
                    <a:pt x="2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18" name="Freeform 209"/>
            <p:cNvSpPr>
              <a:spLocks noChangeArrowheads="1"/>
            </p:cNvSpPr>
            <p:nvPr/>
          </p:nvSpPr>
          <p:spPr bwMode="auto">
            <a:xfrm>
              <a:off x="1232321" y="1362247"/>
              <a:ext cx="368778" cy="213917"/>
            </a:xfrm>
            <a:custGeom>
              <a:avLst/>
              <a:gdLst>
                <a:gd name="T0" fmla="*/ 2147483647 w 281"/>
                <a:gd name="T1" fmla="*/ 0 h 163"/>
                <a:gd name="T2" fmla="*/ 2147483647 w 281"/>
                <a:gd name="T3" fmla="*/ 2147483647 h 163"/>
                <a:gd name="T4" fmla="*/ 2147483647 w 281"/>
                <a:gd name="T5" fmla="*/ 2147483647 h 163"/>
                <a:gd name="T6" fmla="*/ 0 w 281"/>
                <a:gd name="T7" fmla="*/ 2147483647 h 163"/>
                <a:gd name="T8" fmla="*/ 2147483647 w 281"/>
                <a:gd name="T9" fmla="*/ 2147483647 h 163"/>
                <a:gd name="T10" fmla="*/ 2147483647 w 281"/>
                <a:gd name="T11" fmla="*/ 2147483647 h 163"/>
                <a:gd name="T12" fmla="*/ 2147483647 w 281"/>
                <a:gd name="T13" fmla="*/ 2147483647 h 163"/>
                <a:gd name="T14" fmla="*/ 2147483647 w 281"/>
                <a:gd name="T15" fmla="*/ 0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1" h="163">
                  <a:moveTo>
                    <a:pt x="231" y="0"/>
                  </a:moveTo>
                  <a:lnTo>
                    <a:pt x="87" y="69"/>
                  </a:lnTo>
                  <a:lnTo>
                    <a:pt x="59" y="83"/>
                  </a:lnTo>
                  <a:lnTo>
                    <a:pt x="0" y="111"/>
                  </a:lnTo>
                  <a:lnTo>
                    <a:pt x="23" y="163"/>
                  </a:lnTo>
                  <a:lnTo>
                    <a:pt x="82" y="135"/>
                  </a:lnTo>
                  <a:lnTo>
                    <a:pt x="281" y="40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C89B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19" name="Freeform 210"/>
            <p:cNvSpPr>
              <a:spLocks noChangeArrowheads="1"/>
            </p:cNvSpPr>
            <p:nvPr/>
          </p:nvSpPr>
          <p:spPr bwMode="auto">
            <a:xfrm>
              <a:off x="1232321" y="1362247"/>
              <a:ext cx="368778" cy="213917"/>
            </a:xfrm>
            <a:custGeom>
              <a:avLst/>
              <a:gdLst>
                <a:gd name="T0" fmla="*/ 2147483647 w 281"/>
                <a:gd name="T1" fmla="*/ 0 h 163"/>
                <a:gd name="T2" fmla="*/ 2147483647 w 281"/>
                <a:gd name="T3" fmla="*/ 2147483647 h 163"/>
                <a:gd name="T4" fmla="*/ 2147483647 w 281"/>
                <a:gd name="T5" fmla="*/ 2147483647 h 163"/>
                <a:gd name="T6" fmla="*/ 0 w 281"/>
                <a:gd name="T7" fmla="*/ 2147483647 h 163"/>
                <a:gd name="T8" fmla="*/ 2147483647 w 281"/>
                <a:gd name="T9" fmla="*/ 2147483647 h 163"/>
                <a:gd name="T10" fmla="*/ 2147483647 w 281"/>
                <a:gd name="T11" fmla="*/ 2147483647 h 163"/>
                <a:gd name="T12" fmla="*/ 2147483647 w 281"/>
                <a:gd name="T13" fmla="*/ 2147483647 h 163"/>
                <a:gd name="T14" fmla="*/ 2147483647 w 281"/>
                <a:gd name="T15" fmla="*/ 0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1" h="163">
                  <a:moveTo>
                    <a:pt x="231" y="0"/>
                  </a:moveTo>
                  <a:lnTo>
                    <a:pt x="87" y="69"/>
                  </a:lnTo>
                  <a:lnTo>
                    <a:pt x="59" y="83"/>
                  </a:lnTo>
                  <a:lnTo>
                    <a:pt x="0" y="111"/>
                  </a:lnTo>
                  <a:lnTo>
                    <a:pt x="23" y="163"/>
                  </a:lnTo>
                  <a:lnTo>
                    <a:pt x="82" y="135"/>
                  </a:lnTo>
                  <a:lnTo>
                    <a:pt x="281" y="40"/>
                  </a:lnTo>
                  <a:lnTo>
                    <a:pt x="2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20" name="Freeform 211"/>
            <p:cNvSpPr>
              <a:spLocks noChangeArrowheads="1"/>
            </p:cNvSpPr>
            <p:nvPr/>
          </p:nvSpPr>
          <p:spPr bwMode="auto">
            <a:xfrm>
              <a:off x="1359622" y="1753336"/>
              <a:ext cx="287410" cy="384526"/>
            </a:xfrm>
            <a:custGeom>
              <a:avLst/>
              <a:gdLst>
                <a:gd name="T0" fmla="*/ 2147483647 w 93"/>
                <a:gd name="T1" fmla="*/ 0 h 124"/>
                <a:gd name="T2" fmla="*/ 0 w 93"/>
                <a:gd name="T3" fmla="*/ 2147483647 h 124"/>
                <a:gd name="T4" fmla="*/ 0 w 93"/>
                <a:gd name="T5" fmla="*/ 2147483647 h 124"/>
                <a:gd name="T6" fmla="*/ 2147483647 w 93"/>
                <a:gd name="T7" fmla="*/ 2147483647 h 124"/>
                <a:gd name="T8" fmla="*/ 2147483647 w 93"/>
                <a:gd name="T9" fmla="*/ 2147483647 h 124"/>
                <a:gd name="T10" fmla="*/ 2147483647 w 93"/>
                <a:gd name="T11" fmla="*/ 2147483647 h 124"/>
                <a:gd name="T12" fmla="*/ 2147483647 w 93"/>
                <a:gd name="T13" fmla="*/ 2147483647 h 124"/>
                <a:gd name="T14" fmla="*/ 2147483647 w 93"/>
                <a:gd name="T15" fmla="*/ 0 h 1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3" h="124">
                  <a:moveTo>
                    <a:pt x="28" y="0"/>
                  </a:moveTo>
                  <a:cubicBezTo>
                    <a:pt x="18" y="0"/>
                    <a:pt x="9" y="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79" y="113"/>
                    <a:pt x="93" y="90"/>
                    <a:pt x="93" y="65"/>
                  </a:cubicBezTo>
                  <a:cubicBezTo>
                    <a:pt x="93" y="56"/>
                    <a:pt x="91" y="46"/>
                    <a:pt x="87" y="37"/>
                  </a:cubicBezTo>
                  <a:cubicBezTo>
                    <a:pt x="75" y="14"/>
                    <a:pt x="52" y="0"/>
                    <a:pt x="28" y="0"/>
                  </a:cubicBezTo>
                </a:path>
              </a:pathLst>
            </a:custGeom>
            <a:solidFill>
              <a:srgbClr val="436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21" name="Freeform 212"/>
            <p:cNvSpPr>
              <a:spLocks noChangeArrowheads="1"/>
            </p:cNvSpPr>
            <p:nvPr/>
          </p:nvSpPr>
          <p:spPr bwMode="auto">
            <a:xfrm>
              <a:off x="2715307" y="1766459"/>
              <a:ext cx="328094" cy="148299"/>
            </a:xfrm>
            <a:custGeom>
              <a:avLst/>
              <a:gdLst>
                <a:gd name="T0" fmla="*/ 2147483647 w 106"/>
                <a:gd name="T1" fmla="*/ 2147483647 h 48"/>
                <a:gd name="T2" fmla="*/ 2147483647 w 106"/>
                <a:gd name="T3" fmla="*/ 2147483647 h 48"/>
                <a:gd name="T4" fmla="*/ 2147483647 w 106"/>
                <a:gd name="T5" fmla="*/ 2147483647 h 48"/>
                <a:gd name="T6" fmla="*/ 0 w 106"/>
                <a:gd name="T7" fmla="*/ 2147483647 h 48"/>
                <a:gd name="T8" fmla="*/ 0 w 106"/>
                <a:gd name="T9" fmla="*/ 2147483647 h 48"/>
                <a:gd name="T10" fmla="*/ 2147483647 w 106"/>
                <a:gd name="T11" fmla="*/ 0 h 48"/>
                <a:gd name="T12" fmla="*/ 2147483647 w 106"/>
                <a:gd name="T13" fmla="*/ 0 h 48"/>
                <a:gd name="T14" fmla="*/ 2147483647 w 106"/>
                <a:gd name="T15" fmla="*/ 2147483647 h 48"/>
                <a:gd name="T16" fmla="*/ 2147483647 w 106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" h="48">
                  <a:moveTo>
                    <a:pt x="106" y="32"/>
                  </a:moveTo>
                  <a:cubicBezTo>
                    <a:pt x="106" y="41"/>
                    <a:pt x="99" y="48"/>
                    <a:pt x="9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7" y="48"/>
                    <a:pt x="0" y="41"/>
                    <a:pt x="0" y="3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9" y="0"/>
                    <a:pt x="106" y="7"/>
                    <a:pt x="106" y="16"/>
                  </a:cubicBezTo>
                  <a:cubicBezTo>
                    <a:pt x="106" y="32"/>
                    <a:pt x="106" y="32"/>
                    <a:pt x="106" y="3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22" name="Freeform 213"/>
            <p:cNvSpPr>
              <a:spLocks noChangeArrowheads="1"/>
            </p:cNvSpPr>
            <p:nvPr/>
          </p:nvSpPr>
          <p:spPr bwMode="auto">
            <a:xfrm>
              <a:off x="2711370" y="1762522"/>
              <a:ext cx="335968" cy="154860"/>
            </a:xfrm>
            <a:custGeom>
              <a:avLst/>
              <a:gdLst>
                <a:gd name="T0" fmla="*/ 2147483647 w 108"/>
                <a:gd name="T1" fmla="*/ 2147483647 h 50"/>
                <a:gd name="T2" fmla="*/ 2147483647 w 108"/>
                <a:gd name="T3" fmla="*/ 2147483647 h 50"/>
                <a:gd name="T4" fmla="*/ 2147483647 w 108"/>
                <a:gd name="T5" fmla="*/ 2147483647 h 50"/>
                <a:gd name="T6" fmla="*/ 2147483647 w 108"/>
                <a:gd name="T7" fmla="*/ 2147483647 h 50"/>
                <a:gd name="T8" fmla="*/ 2147483647 w 108"/>
                <a:gd name="T9" fmla="*/ 2147483647 h 50"/>
                <a:gd name="T10" fmla="*/ 2147483647 w 108"/>
                <a:gd name="T11" fmla="*/ 2147483647 h 50"/>
                <a:gd name="T12" fmla="*/ 2147483647 w 108"/>
                <a:gd name="T13" fmla="*/ 2147483647 h 50"/>
                <a:gd name="T14" fmla="*/ 2147483647 w 108"/>
                <a:gd name="T15" fmla="*/ 2147483647 h 50"/>
                <a:gd name="T16" fmla="*/ 2147483647 w 108"/>
                <a:gd name="T17" fmla="*/ 2147483647 h 50"/>
                <a:gd name="T18" fmla="*/ 2147483647 w 108"/>
                <a:gd name="T19" fmla="*/ 2147483647 h 50"/>
                <a:gd name="T20" fmla="*/ 2147483647 w 108"/>
                <a:gd name="T21" fmla="*/ 2147483647 h 50"/>
                <a:gd name="T22" fmla="*/ 2147483647 w 108"/>
                <a:gd name="T23" fmla="*/ 2147483647 h 50"/>
                <a:gd name="T24" fmla="*/ 2147483647 w 108"/>
                <a:gd name="T25" fmla="*/ 2147483647 h 50"/>
                <a:gd name="T26" fmla="*/ 2147483647 w 108"/>
                <a:gd name="T27" fmla="*/ 0 h 50"/>
                <a:gd name="T28" fmla="*/ 2147483647 w 108"/>
                <a:gd name="T29" fmla="*/ 0 h 50"/>
                <a:gd name="T30" fmla="*/ 0 w 108"/>
                <a:gd name="T31" fmla="*/ 2147483647 h 50"/>
                <a:gd name="T32" fmla="*/ 0 w 108"/>
                <a:gd name="T33" fmla="*/ 2147483647 h 50"/>
                <a:gd name="T34" fmla="*/ 2147483647 w 108"/>
                <a:gd name="T35" fmla="*/ 2147483647 h 50"/>
                <a:gd name="T36" fmla="*/ 2147483647 w 108"/>
                <a:gd name="T37" fmla="*/ 2147483647 h 50"/>
                <a:gd name="T38" fmla="*/ 2147483647 w 108"/>
                <a:gd name="T39" fmla="*/ 2147483647 h 50"/>
                <a:gd name="T40" fmla="*/ 2147483647 w 108"/>
                <a:gd name="T41" fmla="*/ 2147483647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8" h="50">
                  <a:moveTo>
                    <a:pt x="107" y="33"/>
                  </a:moveTo>
                  <a:cubicBezTo>
                    <a:pt x="106" y="33"/>
                    <a:pt x="106" y="33"/>
                    <a:pt x="106" y="33"/>
                  </a:cubicBezTo>
                  <a:cubicBezTo>
                    <a:pt x="106" y="42"/>
                    <a:pt x="99" y="49"/>
                    <a:pt x="91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9" y="49"/>
                    <a:pt x="2" y="42"/>
                    <a:pt x="2" y="33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9"/>
                    <a:pt x="9" y="2"/>
                    <a:pt x="17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9" y="2"/>
                    <a:pt x="106" y="9"/>
                    <a:pt x="106" y="17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8"/>
                    <a:pt x="100" y="0"/>
                    <a:pt x="9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3"/>
                    <a:pt x="8" y="50"/>
                    <a:pt x="17" y="50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100" y="50"/>
                    <a:pt x="108" y="43"/>
                    <a:pt x="108" y="33"/>
                  </a:cubicBezTo>
                  <a:cubicBezTo>
                    <a:pt x="107" y="33"/>
                    <a:pt x="107" y="33"/>
                    <a:pt x="107" y="3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23" name="Freeform 214"/>
            <p:cNvSpPr>
              <a:spLocks noChangeArrowheads="1"/>
            </p:cNvSpPr>
            <p:nvPr/>
          </p:nvSpPr>
          <p:spPr bwMode="auto">
            <a:xfrm>
              <a:off x="2370152" y="440959"/>
              <a:ext cx="1000031" cy="555135"/>
            </a:xfrm>
            <a:custGeom>
              <a:avLst/>
              <a:gdLst>
                <a:gd name="T0" fmla="*/ 0 w 322"/>
                <a:gd name="T1" fmla="*/ 2147483647 h 179"/>
                <a:gd name="T2" fmla="*/ 0 w 322"/>
                <a:gd name="T3" fmla="*/ 2147483647 h 179"/>
                <a:gd name="T4" fmla="*/ 2147483647 w 322"/>
                <a:gd name="T5" fmla="*/ 2147483647 h 179"/>
                <a:gd name="T6" fmla="*/ 2147483647 w 322"/>
                <a:gd name="T7" fmla="*/ 0 h 179"/>
                <a:gd name="T8" fmla="*/ 2147483647 w 322"/>
                <a:gd name="T9" fmla="*/ 0 h 179"/>
                <a:gd name="T10" fmla="*/ 2147483647 w 322"/>
                <a:gd name="T11" fmla="*/ 2147483647 h 179"/>
                <a:gd name="T12" fmla="*/ 2147483647 w 322"/>
                <a:gd name="T13" fmla="*/ 2147483647 h 179"/>
                <a:gd name="T14" fmla="*/ 2147483647 w 322"/>
                <a:gd name="T15" fmla="*/ 2147483647 h 179"/>
                <a:gd name="T16" fmla="*/ 0 w 322"/>
                <a:gd name="T17" fmla="*/ 2147483647 h 1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2" h="179">
                  <a:moveTo>
                    <a:pt x="0" y="179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55" y="127"/>
                    <a:pt x="86" y="104"/>
                  </a:cubicBezTo>
                  <a:cubicBezTo>
                    <a:pt x="118" y="82"/>
                    <a:pt x="147" y="0"/>
                    <a:pt x="14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4" y="0"/>
                    <a:pt x="210" y="79"/>
                    <a:pt x="233" y="96"/>
                  </a:cubicBezTo>
                  <a:cubicBezTo>
                    <a:pt x="256" y="113"/>
                    <a:pt x="322" y="149"/>
                    <a:pt x="322" y="149"/>
                  </a:cubicBezTo>
                  <a:cubicBezTo>
                    <a:pt x="322" y="179"/>
                    <a:pt x="322" y="179"/>
                    <a:pt x="322" y="179"/>
                  </a:cubicBezTo>
                  <a:cubicBezTo>
                    <a:pt x="0" y="179"/>
                    <a:pt x="0" y="179"/>
                    <a:pt x="0" y="179"/>
                  </a:cubicBezTo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24" name="Freeform 215"/>
            <p:cNvSpPr>
              <a:spLocks noChangeArrowheads="1"/>
            </p:cNvSpPr>
            <p:nvPr/>
          </p:nvSpPr>
          <p:spPr bwMode="auto">
            <a:xfrm>
              <a:off x="2019747" y="1238884"/>
              <a:ext cx="251976" cy="325469"/>
            </a:xfrm>
            <a:custGeom>
              <a:avLst/>
              <a:gdLst>
                <a:gd name="T0" fmla="*/ 2147483647 w 192"/>
                <a:gd name="T1" fmla="*/ 0 h 248"/>
                <a:gd name="T2" fmla="*/ 0 w 192"/>
                <a:gd name="T3" fmla="*/ 0 h 248"/>
                <a:gd name="T4" fmla="*/ 0 w 192"/>
                <a:gd name="T5" fmla="*/ 2147483647 h 248"/>
                <a:gd name="T6" fmla="*/ 2147483647 w 192"/>
                <a:gd name="T7" fmla="*/ 2147483647 h 248"/>
                <a:gd name="T8" fmla="*/ 2147483647 w 192"/>
                <a:gd name="T9" fmla="*/ 0 h 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" h="248">
                  <a:moveTo>
                    <a:pt x="189" y="0"/>
                  </a:moveTo>
                  <a:lnTo>
                    <a:pt x="0" y="0"/>
                  </a:lnTo>
                  <a:lnTo>
                    <a:pt x="0" y="248"/>
                  </a:lnTo>
                  <a:lnTo>
                    <a:pt x="192" y="245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960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25" name="Freeform 216"/>
            <p:cNvSpPr>
              <a:spLocks noChangeArrowheads="1"/>
            </p:cNvSpPr>
            <p:nvPr/>
          </p:nvSpPr>
          <p:spPr bwMode="auto">
            <a:xfrm>
              <a:off x="1771708" y="1120770"/>
              <a:ext cx="251976" cy="561697"/>
            </a:xfrm>
            <a:custGeom>
              <a:avLst/>
              <a:gdLst>
                <a:gd name="T0" fmla="*/ 2147483647 w 192"/>
                <a:gd name="T1" fmla="*/ 2147483647 h 428"/>
                <a:gd name="T2" fmla="*/ 0 w 192"/>
                <a:gd name="T3" fmla="*/ 0 h 428"/>
                <a:gd name="T4" fmla="*/ 2147483647 w 192"/>
                <a:gd name="T5" fmla="*/ 2147483647 h 428"/>
                <a:gd name="T6" fmla="*/ 2147483647 w 192"/>
                <a:gd name="T7" fmla="*/ 2147483647 h 428"/>
                <a:gd name="T8" fmla="*/ 2147483647 w 192"/>
                <a:gd name="T9" fmla="*/ 2147483647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" h="428">
                  <a:moveTo>
                    <a:pt x="189" y="90"/>
                  </a:moveTo>
                  <a:lnTo>
                    <a:pt x="0" y="0"/>
                  </a:lnTo>
                  <a:lnTo>
                    <a:pt x="2" y="428"/>
                  </a:lnTo>
                  <a:lnTo>
                    <a:pt x="192" y="335"/>
                  </a:lnTo>
                  <a:lnTo>
                    <a:pt x="189" y="90"/>
                  </a:lnTo>
                  <a:close/>
                </a:path>
              </a:pathLst>
            </a:custGeom>
            <a:solidFill>
              <a:srgbClr val="255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26" name="Freeform 217"/>
            <p:cNvSpPr>
              <a:spLocks noChangeArrowheads="1"/>
            </p:cNvSpPr>
            <p:nvPr/>
          </p:nvSpPr>
          <p:spPr bwMode="auto">
            <a:xfrm>
              <a:off x="3462049" y="1061713"/>
              <a:ext cx="152236" cy="186357"/>
            </a:xfrm>
            <a:custGeom>
              <a:avLst/>
              <a:gdLst>
                <a:gd name="T0" fmla="*/ 0 w 116"/>
                <a:gd name="T1" fmla="*/ 2147483647 h 142"/>
                <a:gd name="T2" fmla="*/ 2147483647 w 116"/>
                <a:gd name="T3" fmla="*/ 0 h 142"/>
                <a:gd name="T4" fmla="*/ 2147483647 w 116"/>
                <a:gd name="T5" fmla="*/ 2147483647 h 142"/>
                <a:gd name="T6" fmla="*/ 0 w 116"/>
                <a:gd name="T7" fmla="*/ 2147483647 h 142"/>
                <a:gd name="T8" fmla="*/ 0 w 116"/>
                <a:gd name="T9" fmla="*/ 2147483647 h 1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6" h="142">
                  <a:moveTo>
                    <a:pt x="0" y="2"/>
                  </a:moveTo>
                  <a:lnTo>
                    <a:pt x="116" y="0"/>
                  </a:lnTo>
                  <a:lnTo>
                    <a:pt x="116" y="139"/>
                  </a:lnTo>
                  <a:lnTo>
                    <a:pt x="0" y="14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27" name="Freeform 218"/>
            <p:cNvSpPr>
              <a:spLocks noChangeArrowheads="1"/>
            </p:cNvSpPr>
            <p:nvPr/>
          </p:nvSpPr>
          <p:spPr bwMode="auto">
            <a:xfrm>
              <a:off x="3462049" y="1061713"/>
              <a:ext cx="152236" cy="186357"/>
            </a:xfrm>
            <a:custGeom>
              <a:avLst/>
              <a:gdLst>
                <a:gd name="T0" fmla="*/ 0 w 116"/>
                <a:gd name="T1" fmla="*/ 2147483647 h 142"/>
                <a:gd name="T2" fmla="*/ 2147483647 w 116"/>
                <a:gd name="T3" fmla="*/ 0 h 142"/>
                <a:gd name="T4" fmla="*/ 2147483647 w 116"/>
                <a:gd name="T5" fmla="*/ 2147483647 h 142"/>
                <a:gd name="T6" fmla="*/ 0 w 116"/>
                <a:gd name="T7" fmla="*/ 2147483647 h 142"/>
                <a:gd name="T8" fmla="*/ 0 w 116"/>
                <a:gd name="T9" fmla="*/ 2147483647 h 1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6" h="142">
                  <a:moveTo>
                    <a:pt x="0" y="2"/>
                  </a:moveTo>
                  <a:lnTo>
                    <a:pt x="116" y="0"/>
                  </a:lnTo>
                  <a:lnTo>
                    <a:pt x="116" y="139"/>
                  </a:lnTo>
                  <a:lnTo>
                    <a:pt x="0" y="142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28" name="Freeform 219"/>
            <p:cNvSpPr>
              <a:spLocks noChangeArrowheads="1"/>
            </p:cNvSpPr>
            <p:nvPr/>
          </p:nvSpPr>
          <p:spPr bwMode="auto">
            <a:xfrm>
              <a:off x="3609035" y="996094"/>
              <a:ext cx="154860" cy="316283"/>
            </a:xfrm>
            <a:custGeom>
              <a:avLst/>
              <a:gdLst>
                <a:gd name="T0" fmla="*/ 0 w 118"/>
                <a:gd name="T1" fmla="*/ 2147483647 h 241"/>
                <a:gd name="T2" fmla="*/ 2147483647 w 118"/>
                <a:gd name="T3" fmla="*/ 0 h 241"/>
                <a:gd name="T4" fmla="*/ 2147483647 w 118"/>
                <a:gd name="T5" fmla="*/ 2147483647 h 241"/>
                <a:gd name="T6" fmla="*/ 2147483647 w 118"/>
                <a:gd name="T7" fmla="*/ 2147483647 h 241"/>
                <a:gd name="T8" fmla="*/ 0 w 118"/>
                <a:gd name="T9" fmla="*/ 2147483647 h 2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241">
                  <a:moveTo>
                    <a:pt x="0" y="50"/>
                  </a:moveTo>
                  <a:lnTo>
                    <a:pt x="118" y="0"/>
                  </a:lnTo>
                  <a:lnTo>
                    <a:pt x="118" y="241"/>
                  </a:lnTo>
                  <a:lnTo>
                    <a:pt x="2" y="18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29" name="Freeform 220"/>
            <p:cNvSpPr>
              <a:spLocks noChangeArrowheads="1"/>
            </p:cNvSpPr>
            <p:nvPr/>
          </p:nvSpPr>
          <p:spPr bwMode="auto">
            <a:xfrm>
              <a:off x="3609035" y="996094"/>
              <a:ext cx="154860" cy="316283"/>
            </a:xfrm>
            <a:custGeom>
              <a:avLst/>
              <a:gdLst>
                <a:gd name="T0" fmla="*/ 0 w 118"/>
                <a:gd name="T1" fmla="*/ 2147483647 h 241"/>
                <a:gd name="T2" fmla="*/ 2147483647 w 118"/>
                <a:gd name="T3" fmla="*/ 0 h 241"/>
                <a:gd name="T4" fmla="*/ 2147483647 w 118"/>
                <a:gd name="T5" fmla="*/ 2147483647 h 241"/>
                <a:gd name="T6" fmla="*/ 2147483647 w 118"/>
                <a:gd name="T7" fmla="*/ 2147483647 h 241"/>
                <a:gd name="T8" fmla="*/ 0 w 118"/>
                <a:gd name="T9" fmla="*/ 2147483647 h 2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241">
                  <a:moveTo>
                    <a:pt x="0" y="50"/>
                  </a:moveTo>
                  <a:lnTo>
                    <a:pt x="118" y="0"/>
                  </a:lnTo>
                  <a:lnTo>
                    <a:pt x="118" y="241"/>
                  </a:lnTo>
                  <a:lnTo>
                    <a:pt x="2" y="189"/>
                  </a:lnTo>
                  <a:lnTo>
                    <a:pt x="0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30" name="Freeform 221"/>
            <p:cNvSpPr>
              <a:spLocks noChangeArrowheads="1"/>
            </p:cNvSpPr>
            <p:nvPr/>
          </p:nvSpPr>
          <p:spPr bwMode="auto">
            <a:xfrm>
              <a:off x="1771708" y="1120770"/>
              <a:ext cx="251976" cy="561697"/>
            </a:xfrm>
            <a:custGeom>
              <a:avLst/>
              <a:gdLst>
                <a:gd name="T0" fmla="*/ 2147483647 w 192"/>
                <a:gd name="T1" fmla="*/ 2147483647 h 428"/>
                <a:gd name="T2" fmla="*/ 0 w 192"/>
                <a:gd name="T3" fmla="*/ 0 h 428"/>
                <a:gd name="T4" fmla="*/ 2147483647 w 192"/>
                <a:gd name="T5" fmla="*/ 2147483647 h 428"/>
                <a:gd name="T6" fmla="*/ 2147483647 w 192"/>
                <a:gd name="T7" fmla="*/ 2147483647 h 428"/>
                <a:gd name="T8" fmla="*/ 2147483647 w 192"/>
                <a:gd name="T9" fmla="*/ 2147483647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" h="428">
                  <a:moveTo>
                    <a:pt x="189" y="90"/>
                  </a:moveTo>
                  <a:lnTo>
                    <a:pt x="0" y="0"/>
                  </a:lnTo>
                  <a:lnTo>
                    <a:pt x="2" y="428"/>
                  </a:lnTo>
                  <a:lnTo>
                    <a:pt x="192" y="335"/>
                  </a:lnTo>
                  <a:lnTo>
                    <a:pt x="189" y="90"/>
                  </a:ln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31" name="Freeform 222"/>
            <p:cNvSpPr>
              <a:spLocks noChangeArrowheads="1"/>
            </p:cNvSpPr>
            <p:nvPr/>
          </p:nvSpPr>
          <p:spPr bwMode="auto">
            <a:xfrm>
              <a:off x="2237602" y="986908"/>
              <a:ext cx="1283504" cy="859607"/>
            </a:xfrm>
            <a:custGeom>
              <a:avLst/>
              <a:gdLst>
                <a:gd name="T0" fmla="*/ 2147483647 w 414"/>
                <a:gd name="T1" fmla="*/ 2147483647 h 277"/>
                <a:gd name="T2" fmla="*/ 2147483647 w 414"/>
                <a:gd name="T3" fmla="*/ 2147483647 h 277"/>
                <a:gd name="T4" fmla="*/ 2147483647 w 414"/>
                <a:gd name="T5" fmla="*/ 2147483647 h 277"/>
                <a:gd name="T6" fmla="*/ 0 w 414"/>
                <a:gd name="T7" fmla="*/ 2147483647 h 277"/>
                <a:gd name="T8" fmla="*/ 0 w 414"/>
                <a:gd name="T9" fmla="*/ 2147483647 h 277"/>
                <a:gd name="T10" fmla="*/ 2147483647 w 414"/>
                <a:gd name="T11" fmla="*/ 0 h 277"/>
                <a:gd name="T12" fmla="*/ 2147483647 w 414"/>
                <a:gd name="T13" fmla="*/ 0 h 277"/>
                <a:gd name="T14" fmla="*/ 2147483647 w 414"/>
                <a:gd name="T15" fmla="*/ 2147483647 h 277"/>
                <a:gd name="T16" fmla="*/ 2147483647 w 414"/>
                <a:gd name="T17" fmla="*/ 2147483647 h 2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14" h="277">
                  <a:moveTo>
                    <a:pt x="414" y="260"/>
                  </a:moveTo>
                  <a:cubicBezTo>
                    <a:pt x="414" y="270"/>
                    <a:pt x="406" y="277"/>
                    <a:pt x="396" y="277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8" y="277"/>
                    <a:pt x="0" y="270"/>
                    <a:pt x="0" y="26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406" y="0"/>
                    <a:pt x="414" y="8"/>
                    <a:pt x="414" y="17"/>
                  </a:cubicBezTo>
                  <a:cubicBezTo>
                    <a:pt x="414" y="260"/>
                    <a:pt x="414" y="260"/>
                    <a:pt x="414" y="260"/>
                  </a:cubicBezTo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32" name="Freeform 223"/>
            <p:cNvSpPr>
              <a:spLocks noChangeArrowheads="1"/>
            </p:cNvSpPr>
            <p:nvPr/>
          </p:nvSpPr>
          <p:spPr bwMode="auto">
            <a:xfrm>
              <a:off x="2292722" y="1023654"/>
              <a:ext cx="1173265" cy="786114"/>
            </a:xfrm>
            <a:custGeom>
              <a:avLst/>
              <a:gdLst>
                <a:gd name="T0" fmla="*/ 2147483647 w 378"/>
                <a:gd name="T1" fmla="*/ 2147483647 h 253"/>
                <a:gd name="T2" fmla="*/ 2147483647 w 378"/>
                <a:gd name="T3" fmla="*/ 2147483647 h 253"/>
                <a:gd name="T4" fmla="*/ 2147483647 w 378"/>
                <a:gd name="T5" fmla="*/ 2147483647 h 253"/>
                <a:gd name="T6" fmla="*/ 0 w 378"/>
                <a:gd name="T7" fmla="*/ 2147483647 h 253"/>
                <a:gd name="T8" fmla="*/ 0 w 378"/>
                <a:gd name="T9" fmla="*/ 2147483647 h 253"/>
                <a:gd name="T10" fmla="*/ 2147483647 w 378"/>
                <a:gd name="T11" fmla="*/ 0 h 253"/>
                <a:gd name="T12" fmla="*/ 2147483647 w 378"/>
                <a:gd name="T13" fmla="*/ 0 h 253"/>
                <a:gd name="T14" fmla="*/ 2147483647 w 378"/>
                <a:gd name="T15" fmla="*/ 2147483647 h 253"/>
                <a:gd name="T16" fmla="*/ 2147483647 w 378"/>
                <a:gd name="T17" fmla="*/ 2147483647 h 2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8" h="253">
                  <a:moveTo>
                    <a:pt x="378" y="238"/>
                  </a:moveTo>
                  <a:cubicBezTo>
                    <a:pt x="378" y="246"/>
                    <a:pt x="371" y="253"/>
                    <a:pt x="362" y="253"/>
                  </a:cubicBezTo>
                  <a:cubicBezTo>
                    <a:pt x="16" y="253"/>
                    <a:pt x="16" y="253"/>
                    <a:pt x="16" y="253"/>
                  </a:cubicBezTo>
                  <a:cubicBezTo>
                    <a:pt x="7" y="253"/>
                    <a:pt x="0" y="246"/>
                    <a:pt x="0" y="23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71" y="0"/>
                    <a:pt x="378" y="7"/>
                    <a:pt x="378" y="16"/>
                  </a:cubicBezTo>
                  <a:cubicBezTo>
                    <a:pt x="378" y="238"/>
                    <a:pt x="378" y="238"/>
                    <a:pt x="378" y="238"/>
                  </a:cubicBezTo>
                </a:path>
              </a:pathLst>
            </a:custGeom>
            <a:solidFill>
              <a:srgbClr val="AD1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33" name="Freeform 224"/>
            <p:cNvSpPr>
              <a:spLocks noChangeArrowheads="1"/>
            </p:cNvSpPr>
            <p:nvPr/>
          </p:nvSpPr>
          <p:spPr bwMode="auto">
            <a:xfrm>
              <a:off x="2497452" y="1878011"/>
              <a:ext cx="320220" cy="762491"/>
            </a:xfrm>
            <a:custGeom>
              <a:avLst/>
              <a:gdLst>
                <a:gd name="T0" fmla="*/ 2147483647 w 103"/>
                <a:gd name="T1" fmla="*/ 2147483647 h 246"/>
                <a:gd name="T2" fmla="*/ 2147483647 w 103"/>
                <a:gd name="T3" fmla="*/ 2147483647 h 246"/>
                <a:gd name="T4" fmla="*/ 2147483647 w 103"/>
                <a:gd name="T5" fmla="*/ 2147483647 h 246"/>
                <a:gd name="T6" fmla="*/ 2147483647 w 103"/>
                <a:gd name="T7" fmla="*/ 2147483647 h 246"/>
                <a:gd name="T8" fmla="*/ 2147483647 w 103"/>
                <a:gd name="T9" fmla="*/ 2147483647 h 246"/>
                <a:gd name="T10" fmla="*/ 2147483647 w 103"/>
                <a:gd name="T11" fmla="*/ 2147483647 h 246"/>
                <a:gd name="T12" fmla="*/ 2147483647 w 103"/>
                <a:gd name="T13" fmla="*/ 2147483647 h 2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3" h="246">
                  <a:moveTo>
                    <a:pt x="95" y="3"/>
                  </a:moveTo>
                  <a:cubicBezTo>
                    <a:pt x="1" y="240"/>
                    <a:pt x="1" y="240"/>
                    <a:pt x="1" y="240"/>
                  </a:cubicBezTo>
                  <a:cubicBezTo>
                    <a:pt x="0" y="242"/>
                    <a:pt x="1" y="244"/>
                    <a:pt x="3" y="245"/>
                  </a:cubicBezTo>
                  <a:cubicBezTo>
                    <a:pt x="5" y="246"/>
                    <a:pt x="8" y="245"/>
                    <a:pt x="8" y="243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4"/>
                    <a:pt x="102" y="1"/>
                    <a:pt x="100" y="1"/>
                  </a:cubicBezTo>
                  <a:cubicBezTo>
                    <a:pt x="98" y="0"/>
                    <a:pt x="96" y="1"/>
                    <a:pt x="95" y="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34" name="Freeform 225"/>
            <p:cNvSpPr>
              <a:spLocks noChangeArrowheads="1"/>
            </p:cNvSpPr>
            <p:nvPr/>
          </p:nvSpPr>
          <p:spPr bwMode="auto">
            <a:xfrm>
              <a:off x="2941036" y="1878011"/>
              <a:ext cx="320220" cy="762491"/>
            </a:xfrm>
            <a:custGeom>
              <a:avLst/>
              <a:gdLst>
                <a:gd name="T0" fmla="*/ 2147483647 w 103"/>
                <a:gd name="T1" fmla="*/ 2147483647 h 246"/>
                <a:gd name="T2" fmla="*/ 2147483647 w 103"/>
                <a:gd name="T3" fmla="*/ 2147483647 h 246"/>
                <a:gd name="T4" fmla="*/ 2147483647 w 103"/>
                <a:gd name="T5" fmla="*/ 2147483647 h 246"/>
                <a:gd name="T6" fmla="*/ 2147483647 w 103"/>
                <a:gd name="T7" fmla="*/ 2147483647 h 246"/>
                <a:gd name="T8" fmla="*/ 2147483647 w 103"/>
                <a:gd name="T9" fmla="*/ 2147483647 h 246"/>
                <a:gd name="T10" fmla="*/ 2147483647 w 103"/>
                <a:gd name="T11" fmla="*/ 2147483647 h 246"/>
                <a:gd name="T12" fmla="*/ 2147483647 w 103"/>
                <a:gd name="T13" fmla="*/ 2147483647 h 2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3" h="246">
                  <a:moveTo>
                    <a:pt x="1" y="6"/>
                  </a:moveTo>
                  <a:cubicBezTo>
                    <a:pt x="95" y="243"/>
                    <a:pt x="95" y="243"/>
                    <a:pt x="95" y="243"/>
                  </a:cubicBezTo>
                  <a:cubicBezTo>
                    <a:pt x="96" y="245"/>
                    <a:pt x="98" y="246"/>
                    <a:pt x="100" y="245"/>
                  </a:cubicBezTo>
                  <a:cubicBezTo>
                    <a:pt x="102" y="244"/>
                    <a:pt x="103" y="242"/>
                    <a:pt x="102" y="24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1"/>
                    <a:pt x="0" y="4"/>
                    <a:pt x="1" y="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35" name="Freeform 226"/>
            <p:cNvSpPr>
              <a:spLocks noChangeArrowheads="1"/>
            </p:cNvSpPr>
            <p:nvPr/>
          </p:nvSpPr>
          <p:spPr bwMode="auto">
            <a:xfrm>
              <a:off x="2867542" y="1853076"/>
              <a:ext cx="23623" cy="809736"/>
            </a:xfrm>
            <a:custGeom>
              <a:avLst/>
              <a:gdLst>
                <a:gd name="T0" fmla="*/ 0 w 8"/>
                <a:gd name="T1" fmla="*/ 2147483647 h 261"/>
                <a:gd name="T2" fmla="*/ 0 w 8"/>
                <a:gd name="T3" fmla="*/ 2147483647 h 261"/>
                <a:gd name="T4" fmla="*/ 2147483647 w 8"/>
                <a:gd name="T5" fmla="*/ 2147483647 h 261"/>
                <a:gd name="T6" fmla="*/ 2147483647 w 8"/>
                <a:gd name="T7" fmla="*/ 2147483647 h 261"/>
                <a:gd name="T8" fmla="*/ 2147483647 w 8"/>
                <a:gd name="T9" fmla="*/ 2147483647 h 261"/>
                <a:gd name="T10" fmla="*/ 2147483647 w 8"/>
                <a:gd name="T11" fmla="*/ 0 h 261"/>
                <a:gd name="T12" fmla="*/ 0 w 8"/>
                <a:gd name="T13" fmla="*/ 2147483647 h 2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261">
                  <a:moveTo>
                    <a:pt x="0" y="4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0" y="260"/>
                    <a:pt x="2" y="261"/>
                    <a:pt x="4" y="261"/>
                  </a:cubicBezTo>
                  <a:cubicBezTo>
                    <a:pt x="6" y="261"/>
                    <a:pt x="8" y="260"/>
                    <a:pt x="8" y="25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36" name="Oval 227"/>
            <p:cNvSpPr>
              <a:spLocks noChangeArrowheads="1"/>
            </p:cNvSpPr>
            <p:nvPr/>
          </p:nvSpPr>
          <p:spPr bwMode="auto">
            <a:xfrm>
              <a:off x="3047338" y="161423"/>
              <a:ext cx="650939" cy="64306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37" name="Oval 228"/>
            <p:cNvSpPr>
              <a:spLocks noChangeArrowheads="1"/>
            </p:cNvSpPr>
            <p:nvPr/>
          </p:nvSpPr>
          <p:spPr bwMode="auto">
            <a:xfrm>
              <a:off x="2087991" y="291348"/>
              <a:ext cx="561697" cy="5564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38" name="Freeform 229"/>
            <p:cNvSpPr>
              <a:spLocks noChangeArrowheads="1"/>
            </p:cNvSpPr>
            <p:nvPr/>
          </p:nvSpPr>
          <p:spPr bwMode="auto">
            <a:xfrm>
              <a:off x="2354403" y="1526294"/>
              <a:ext cx="236228" cy="236228"/>
            </a:xfrm>
            <a:custGeom>
              <a:avLst/>
              <a:gdLst>
                <a:gd name="T0" fmla="*/ 2147483647 w 76"/>
                <a:gd name="T1" fmla="*/ 2147483647 h 76"/>
                <a:gd name="T2" fmla="*/ 2147483647 w 76"/>
                <a:gd name="T3" fmla="*/ 0 h 76"/>
                <a:gd name="T4" fmla="*/ 2147483647 w 76"/>
                <a:gd name="T5" fmla="*/ 0 h 76"/>
                <a:gd name="T6" fmla="*/ 0 w 76"/>
                <a:gd name="T7" fmla="*/ 2147483647 h 76"/>
                <a:gd name="T8" fmla="*/ 0 w 76"/>
                <a:gd name="T9" fmla="*/ 2147483647 h 76"/>
                <a:gd name="T10" fmla="*/ 2147483647 w 76"/>
                <a:gd name="T11" fmla="*/ 2147483647 h 76"/>
                <a:gd name="T12" fmla="*/ 2147483647 w 76"/>
                <a:gd name="T13" fmla="*/ 2147483647 h 76"/>
                <a:gd name="T14" fmla="*/ 2147483647 w 76"/>
                <a:gd name="T15" fmla="*/ 2147483647 h 76"/>
                <a:gd name="T16" fmla="*/ 2147483647 w 76"/>
                <a:gd name="T17" fmla="*/ 2147483647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6" h="76">
                  <a:moveTo>
                    <a:pt x="76" y="24"/>
                  </a:moveTo>
                  <a:cubicBezTo>
                    <a:pt x="76" y="11"/>
                    <a:pt x="65" y="0"/>
                    <a:pt x="5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5"/>
                    <a:pt x="11" y="76"/>
                    <a:pt x="24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65" y="76"/>
                    <a:pt x="76" y="65"/>
                    <a:pt x="76" y="52"/>
                  </a:cubicBezTo>
                  <a:lnTo>
                    <a:pt x="76" y="24"/>
                  </a:ln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39" name="Oval 230"/>
            <p:cNvSpPr>
              <a:spLocks noChangeArrowheads="1"/>
            </p:cNvSpPr>
            <p:nvPr/>
          </p:nvSpPr>
          <p:spPr bwMode="auto">
            <a:xfrm>
              <a:off x="3295377" y="1061713"/>
              <a:ext cx="123363" cy="127301"/>
            </a:xfrm>
            <a:prstGeom prst="ellipse">
              <a:avLst/>
            </a:pr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40" name="Rectangle 231"/>
            <p:cNvSpPr>
              <a:spLocks noChangeArrowheads="1"/>
            </p:cNvSpPr>
            <p:nvPr/>
          </p:nvSpPr>
          <p:spPr bwMode="auto">
            <a:xfrm>
              <a:off x="2354403" y="1068275"/>
              <a:ext cx="410774" cy="36747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41" name="Rectangle 232"/>
            <p:cNvSpPr>
              <a:spLocks noChangeArrowheads="1"/>
            </p:cNvSpPr>
            <p:nvPr/>
          </p:nvSpPr>
          <p:spPr bwMode="auto">
            <a:xfrm>
              <a:off x="2354403" y="1116833"/>
              <a:ext cx="410774" cy="38059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42" name="Rectangle 233"/>
            <p:cNvSpPr>
              <a:spLocks noChangeArrowheads="1"/>
            </p:cNvSpPr>
            <p:nvPr/>
          </p:nvSpPr>
          <p:spPr bwMode="auto">
            <a:xfrm>
              <a:off x="2354403" y="1166703"/>
              <a:ext cx="410774" cy="38059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43" name="Rectangle 234"/>
            <p:cNvSpPr>
              <a:spLocks noChangeArrowheads="1"/>
            </p:cNvSpPr>
            <p:nvPr/>
          </p:nvSpPr>
          <p:spPr bwMode="auto">
            <a:xfrm>
              <a:off x="3248132" y="1650970"/>
              <a:ext cx="347780" cy="36747"/>
            </a:xfrm>
            <a:prstGeom prst="rect">
              <a:avLst/>
            </a:prstGeom>
            <a:solidFill>
              <a:srgbClr val="AD1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44" name="Rectangle 235"/>
            <p:cNvSpPr>
              <a:spLocks noChangeArrowheads="1"/>
            </p:cNvSpPr>
            <p:nvPr/>
          </p:nvSpPr>
          <p:spPr bwMode="auto">
            <a:xfrm>
              <a:off x="3248132" y="1650970"/>
              <a:ext cx="347780" cy="36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45" name="Freeform 236"/>
            <p:cNvSpPr>
              <a:spLocks noChangeArrowheads="1"/>
            </p:cNvSpPr>
            <p:nvPr/>
          </p:nvSpPr>
          <p:spPr bwMode="auto">
            <a:xfrm>
              <a:off x="2354403" y="154861"/>
              <a:ext cx="1002656" cy="143049"/>
            </a:xfrm>
            <a:custGeom>
              <a:avLst/>
              <a:gdLst>
                <a:gd name="T0" fmla="*/ 0 w 764"/>
                <a:gd name="T1" fmla="*/ 2147483647 h 109"/>
                <a:gd name="T2" fmla="*/ 0 w 764"/>
                <a:gd name="T3" fmla="*/ 2147483647 h 109"/>
                <a:gd name="T4" fmla="*/ 2147483647 w 764"/>
                <a:gd name="T5" fmla="*/ 0 h 109"/>
                <a:gd name="T6" fmla="*/ 2147483647 w 764"/>
                <a:gd name="T7" fmla="*/ 2147483647 h 109"/>
                <a:gd name="T8" fmla="*/ 0 w 764"/>
                <a:gd name="T9" fmla="*/ 2147483647 h 1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4" h="109">
                  <a:moveTo>
                    <a:pt x="0" y="109"/>
                  </a:moveTo>
                  <a:lnTo>
                    <a:pt x="0" y="100"/>
                  </a:lnTo>
                  <a:lnTo>
                    <a:pt x="762" y="0"/>
                  </a:lnTo>
                  <a:lnTo>
                    <a:pt x="764" y="1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46" name="Freeform 237"/>
            <p:cNvSpPr>
              <a:spLocks noChangeArrowheads="1"/>
            </p:cNvSpPr>
            <p:nvPr/>
          </p:nvSpPr>
          <p:spPr bwMode="auto">
            <a:xfrm>
              <a:off x="2392462" y="793988"/>
              <a:ext cx="996094" cy="59057"/>
            </a:xfrm>
            <a:custGeom>
              <a:avLst/>
              <a:gdLst>
                <a:gd name="T0" fmla="*/ 0 w 759"/>
                <a:gd name="T1" fmla="*/ 2147483647 h 45"/>
                <a:gd name="T2" fmla="*/ 0 w 759"/>
                <a:gd name="T3" fmla="*/ 2147483647 h 45"/>
                <a:gd name="T4" fmla="*/ 2147483647 w 759"/>
                <a:gd name="T5" fmla="*/ 0 h 45"/>
                <a:gd name="T6" fmla="*/ 2147483647 w 759"/>
                <a:gd name="T7" fmla="*/ 2147483647 h 45"/>
                <a:gd name="T8" fmla="*/ 0 w 759"/>
                <a:gd name="T9" fmla="*/ 2147483647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9" h="45">
                  <a:moveTo>
                    <a:pt x="0" y="45"/>
                  </a:moveTo>
                  <a:lnTo>
                    <a:pt x="0" y="36"/>
                  </a:lnTo>
                  <a:lnTo>
                    <a:pt x="759" y="0"/>
                  </a:lnTo>
                  <a:lnTo>
                    <a:pt x="759" y="1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47" name="Freeform 238"/>
            <p:cNvSpPr>
              <a:spLocks noChangeArrowheads="1"/>
            </p:cNvSpPr>
            <p:nvPr/>
          </p:nvSpPr>
          <p:spPr bwMode="auto">
            <a:xfrm>
              <a:off x="2392462" y="793988"/>
              <a:ext cx="996094" cy="59057"/>
            </a:xfrm>
            <a:custGeom>
              <a:avLst/>
              <a:gdLst>
                <a:gd name="T0" fmla="*/ 0 w 759"/>
                <a:gd name="T1" fmla="*/ 2147483647 h 45"/>
                <a:gd name="T2" fmla="*/ 0 w 759"/>
                <a:gd name="T3" fmla="*/ 2147483647 h 45"/>
                <a:gd name="T4" fmla="*/ 2147483647 w 759"/>
                <a:gd name="T5" fmla="*/ 0 h 45"/>
                <a:gd name="T6" fmla="*/ 2147483647 w 759"/>
                <a:gd name="T7" fmla="*/ 2147483647 h 45"/>
                <a:gd name="T8" fmla="*/ 0 w 759"/>
                <a:gd name="T9" fmla="*/ 2147483647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9" h="45">
                  <a:moveTo>
                    <a:pt x="0" y="45"/>
                  </a:moveTo>
                  <a:lnTo>
                    <a:pt x="0" y="36"/>
                  </a:lnTo>
                  <a:lnTo>
                    <a:pt x="759" y="0"/>
                  </a:lnTo>
                  <a:lnTo>
                    <a:pt x="759" y="10"/>
                  </a:lnTo>
                  <a:lnTo>
                    <a:pt x="0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48" name="Freeform 239"/>
            <p:cNvSpPr>
              <a:spLocks noEditPoints="1" noChangeArrowheads="1"/>
            </p:cNvSpPr>
            <p:nvPr/>
          </p:nvSpPr>
          <p:spPr bwMode="auto">
            <a:xfrm>
              <a:off x="1985625" y="192920"/>
              <a:ext cx="763803" cy="753304"/>
            </a:xfrm>
            <a:custGeom>
              <a:avLst/>
              <a:gdLst>
                <a:gd name="T0" fmla="*/ 2147483647 w 246"/>
                <a:gd name="T1" fmla="*/ 0 h 243"/>
                <a:gd name="T2" fmla="*/ 0 w 246"/>
                <a:gd name="T3" fmla="*/ 2147483647 h 243"/>
                <a:gd name="T4" fmla="*/ 2147483647 w 246"/>
                <a:gd name="T5" fmla="*/ 2147483647 h 243"/>
                <a:gd name="T6" fmla="*/ 2147483647 w 246"/>
                <a:gd name="T7" fmla="*/ 2147483647 h 243"/>
                <a:gd name="T8" fmla="*/ 2147483647 w 246"/>
                <a:gd name="T9" fmla="*/ 0 h 243"/>
                <a:gd name="T10" fmla="*/ 2147483647 w 246"/>
                <a:gd name="T11" fmla="*/ 2147483647 h 243"/>
                <a:gd name="T12" fmla="*/ 2147483647 w 246"/>
                <a:gd name="T13" fmla="*/ 2147483647 h 243"/>
                <a:gd name="T14" fmla="*/ 2147483647 w 246"/>
                <a:gd name="T15" fmla="*/ 2147483647 h 243"/>
                <a:gd name="T16" fmla="*/ 2147483647 w 246"/>
                <a:gd name="T17" fmla="*/ 2147483647 h 243"/>
                <a:gd name="T18" fmla="*/ 2147483647 w 246"/>
                <a:gd name="T19" fmla="*/ 2147483647 h 243"/>
                <a:gd name="T20" fmla="*/ 2147483647 w 246"/>
                <a:gd name="T21" fmla="*/ 2147483647 h 243"/>
                <a:gd name="T22" fmla="*/ 2147483647 w 246"/>
                <a:gd name="T23" fmla="*/ 2147483647 h 243"/>
                <a:gd name="T24" fmla="*/ 2147483647 w 246"/>
                <a:gd name="T25" fmla="*/ 2147483647 h 243"/>
                <a:gd name="T26" fmla="*/ 2147483647 w 246"/>
                <a:gd name="T27" fmla="*/ 2147483647 h 243"/>
                <a:gd name="T28" fmla="*/ 2147483647 w 246"/>
                <a:gd name="T29" fmla="*/ 2147483647 h 243"/>
                <a:gd name="T30" fmla="*/ 2147483647 w 246"/>
                <a:gd name="T31" fmla="*/ 2147483647 h 243"/>
                <a:gd name="T32" fmla="*/ 2147483647 w 246"/>
                <a:gd name="T33" fmla="*/ 2147483647 h 243"/>
                <a:gd name="T34" fmla="*/ 2147483647 w 246"/>
                <a:gd name="T35" fmla="*/ 2147483647 h 243"/>
                <a:gd name="T36" fmla="*/ 2147483647 w 246"/>
                <a:gd name="T37" fmla="*/ 2147483647 h 243"/>
                <a:gd name="T38" fmla="*/ 2147483647 w 246"/>
                <a:gd name="T39" fmla="*/ 2147483647 h 243"/>
                <a:gd name="T40" fmla="*/ 2147483647 w 246"/>
                <a:gd name="T41" fmla="*/ 2147483647 h 243"/>
                <a:gd name="T42" fmla="*/ 2147483647 w 246"/>
                <a:gd name="T43" fmla="*/ 2147483647 h 243"/>
                <a:gd name="T44" fmla="*/ 2147483647 w 246"/>
                <a:gd name="T45" fmla="*/ 2147483647 h 243"/>
                <a:gd name="T46" fmla="*/ 2147483647 w 246"/>
                <a:gd name="T47" fmla="*/ 2147483647 h 243"/>
                <a:gd name="T48" fmla="*/ 2147483647 w 246"/>
                <a:gd name="T49" fmla="*/ 2147483647 h 243"/>
                <a:gd name="T50" fmla="*/ 2147483647 w 246"/>
                <a:gd name="T51" fmla="*/ 2147483647 h 243"/>
                <a:gd name="T52" fmla="*/ 2147483647 w 246"/>
                <a:gd name="T53" fmla="*/ 2147483647 h 243"/>
                <a:gd name="T54" fmla="*/ 2147483647 w 246"/>
                <a:gd name="T55" fmla="*/ 2147483647 h 243"/>
                <a:gd name="T56" fmla="*/ 2147483647 w 246"/>
                <a:gd name="T57" fmla="*/ 2147483647 h 243"/>
                <a:gd name="T58" fmla="*/ 2147483647 w 246"/>
                <a:gd name="T59" fmla="*/ 2147483647 h 243"/>
                <a:gd name="T60" fmla="*/ 2147483647 w 246"/>
                <a:gd name="T61" fmla="*/ 2147483647 h 243"/>
                <a:gd name="T62" fmla="*/ 2147483647 w 246"/>
                <a:gd name="T63" fmla="*/ 2147483647 h 243"/>
                <a:gd name="T64" fmla="*/ 2147483647 w 246"/>
                <a:gd name="T65" fmla="*/ 2147483647 h 243"/>
                <a:gd name="T66" fmla="*/ 2147483647 w 246"/>
                <a:gd name="T67" fmla="*/ 2147483647 h 243"/>
                <a:gd name="T68" fmla="*/ 2147483647 w 246"/>
                <a:gd name="T69" fmla="*/ 2147483647 h 243"/>
                <a:gd name="T70" fmla="*/ 2147483647 w 246"/>
                <a:gd name="T71" fmla="*/ 2147483647 h 243"/>
                <a:gd name="T72" fmla="*/ 2147483647 w 246"/>
                <a:gd name="T73" fmla="*/ 2147483647 h 243"/>
                <a:gd name="T74" fmla="*/ 2147483647 w 246"/>
                <a:gd name="T75" fmla="*/ 2147483647 h 243"/>
                <a:gd name="T76" fmla="*/ 2147483647 w 246"/>
                <a:gd name="T77" fmla="*/ 2147483647 h 243"/>
                <a:gd name="T78" fmla="*/ 2147483647 w 246"/>
                <a:gd name="T79" fmla="*/ 2147483647 h 243"/>
                <a:gd name="T80" fmla="*/ 2147483647 w 246"/>
                <a:gd name="T81" fmla="*/ 2147483647 h 2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6" h="243">
                  <a:moveTo>
                    <a:pt x="123" y="0"/>
                  </a:moveTo>
                  <a:cubicBezTo>
                    <a:pt x="55" y="0"/>
                    <a:pt x="0" y="54"/>
                    <a:pt x="0" y="121"/>
                  </a:cubicBezTo>
                  <a:cubicBezTo>
                    <a:pt x="0" y="188"/>
                    <a:pt x="55" y="243"/>
                    <a:pt x="123" y="243"/>
                  </a:cubicBezTo>
                  <a:cubicBezTo>
                    <a:pt x="191" y="243"/>
                    <a:pt x="246" y="188"/>
                    <a:pt x="246" y="121"/>
                  </a:cubicBezTo>
                  <a:cubicBezTo>
                    <a:pt x="246" y="54"/>
                    <a:pt x="191" y="0"/>
                    <a:pt x="123" y="0"/>
                  </a:cubicBezTo>
                  <a:moveTo>
                    <a:pt x="10" y="123"/>
                  </a:moveTo>
                  <a:cubicBezTo>
                    <a:pt x="10" y="123"/>
                    <a:pt x="10" y="122"/>
                    <a:pt x="10" y="121"/>
                  </a:cubicBezTo>
                  <a:cubicBezTo>
                    <a:pt x="10" y="103"/>
                    <a:pt x="24" y="89"/>
                    <a:pt x="42" y="89"/>
                  </a:cubicBezTo>
                  <a:cubicBezTo>
                    <a:pt x="58" y="89"/>
                    <a:pt x="72" y="102"/>
                    <a:pt x="73" y="118"/>
                  </a:cubicBezTo>
                  <a:cubicBezTo>
                    <a:pt x="74" y="119"/>
                    <a:pt x="74" y="120"/>
                    <a:pt x="74" y="121"/>
                  </a:cubicBezTo>
                  <a:cubicBezTo>
                    <a:pt x="74" y="138"/>
                    <a:pt x="59" y="152"/>
                    <a:pt x="42" y="152"/>
                  </a:cubicBezTo>
                  <a:cubicBezTo>
                    <a:pt x="25" y="152"/>
                    <a:pt x="11" y="140"/>
                    <a:pt x="10" y="123"/>
                  </a:cubicBezTo>
                  <a:moveTo>
                    <a:pt x="84" y="222"/>
                  </a:moveTo>
                  <a:cubicBezTo>
                    <a:pt x="66" y="222"/>
                    <a:pt x="52" y="208"/>
                    <a:pt x="52" y="190"/>
                  </a:cubicBezTo>
                  <a:cubicBezTo>
                    <a:pt x="52" y="173"/>
                    <a:pt x="66" y="159"/>
                    <a:pt x="84" y="159"/>
                  </a:cubicBezTo>
                  <a:cubicBezTo>
                    <a:pt x="101" y="159"/>
                    <a:pt x="116" y="173"/>
                    <a:pt x="116" y="190"/>
                  </a:cubicBezTo>
                  <a:cubicBezTo>
                    <a:pt x="116" y="208"/>
                    <a:pt x="101" y="222"/>
                    <a:pt x="84" y="222"/>
                  </a:cubicBezTo>
                  <a:moveTo>
                    <a:pt x="84" y="86"/>
                  </a:moveTo>
                  <a:cubicBezTo>
                    <a:pt x="66" y="86"/>
                    <a:pt x="52" y="72"/>
                    <a:pt x="52" y="55"/>
                  </a:cubicBezTo>
                  <a:cubicBezTo>
                    <a:pt x="52" y="38"/>
                    <a:pt x="66" y="23"/>
                    <a:pt x="84" y="23"/>
                  </a:cubicBezTo>
                  <a:cubicBezTo>
                    <a:pt x="101" y="23"/>
                    <a:pt x="116" y="38"/>
                    <a:pt x="116" y="55"/>
                  </a:cubicBezTo>
                  <a:cubicBezTo>
                    <a:pt x="116" y="72"/>
                    <a:pt x="101" y="86"/>
                    <a:pt x="84" y="86"/>
                  </a:cubicBezTo>
                  <a:moveTo>
                    <a:pt x="164" y="23"/>
                  </a:moveTo>
                  <a:cubicBezTo>
                    <a:pt x="181" y="23"/>
                    <a:pt x="196" y="37"/>
                    <a:pt x="196" y="54"/>
                  </a:cubicBezTo>
                  <a:cubicBezTo>
                    <a:pt x="196" y="65"/>
                    <a:pt x="190" y="74"/>
                    <a:pt x="182" y="80"/>
                  </a:cubicBezTo>
                  <a:cubicBezTo>
                    <a:pt x="177" y="84"/>
                    <a:pt x="171" y="86"/>
                    <a:pt x="164" y="86"/>
                  </a:cubicBezTo>
                  <a:cubicBezTo>
                    <a:pt x="161" y="86"/>
                    <a:pt x="158" y="86"/>
                    <a:pt x="155" y="85"/>
                  </a:cubicBezTo>
                  <a:cubicBezTo>
                    <a:pt x="142" y="81"/>
                    <a:pt x="132" y="69"/>
                    <a:pt x="132" y="54"/>
                  </a:cubicBezTo>
                  <a:cubicBezTo>
                    <a:pt x="132" y="37"/>
                    <a:pt x="146" y="23"/>
                    <a:pt x="164" y="23"/>
                  </a:cubicBezTo>
                  <a:moveTo>
                    <a:pt x="164" y="222"/>
                  </a:moveTo>
                  <a:cubicBezTo>
                    <a:pt x="146" y="222"/>
                    <a:pt x="132" y="208"/>
                    <a:pt x="132" y="190"/>
                  </a:cubicBezTo>
                  <a:cubicBezTo>
                    <a:pt x="132" y="173"/>
                    <a:pt x="146" y="159"/>
                    <a:pt x="164" y="159"/>
                  </a:cubicBezTo>
                  <a:cubicBezTo>
                    <a:pt x="182" y="159"/>
                    <a:pt x="196" y="173"/>
                    <a:pt x="196" y="190"/>
                  </a:cubicBezTo>
                  <a:cubicBezTo>
                    <a:pt x="196" y="208"/>
                    <a:pt x="182" y="222"/>
                    <a:pt x="164" y="222"/>
                  </a:cubicBezTo>
                  <a:moveTo>
                    <a:pt x="206" y="151"/>
                  </a:moveTo>
                  <a:cubicBezTo>
                    <a:pt x="188" y="151"/>
                    <a:pt x="174" y="137"/>
                    <a:pt x="174" y="120"/>
                  </a:cubicBezTo>
                  <a:cubicBezTo>
                    <a:pt x="174" y="103"/>
                    <a:pt x="188" y="88"/>
                    <a:pt x="206" y="88"/>
                  </a:cubicBezTo>
                  <a:cubicBezTo>
                    <a:pt x="211" y="88"/>
                    <a:pt x="215" y="90"/>
                    <a:pt x="219" y="91"/>
                  </a:cubicBezTo>
                  <a:cubicBezTo>
                    <a:pt x="226" y="94"/>
                    <a:pt x="232" y="100"/>
                    <a:pt x="235" y="106"/>
                  </a:cubicBezTo>
                  <a:cubicBezTo>
                    <a:pt x="237" y="110"/>
                    <a:pt x="238" y="115"/>
                    <a:pt x="238" y="120"/>
                  </a:cubicBezTo>
                  <a:cubicBezTo>
                    <a:pt x="238" y="137"/>
                    <a:pt x="224" y="151"/>
                    <a:pt x="206" y="151"/>
                  </a:cubicBezTo>
                </a:path>
              </a:pathLst>
            </a:custGeom>
            <a:solidFill>
              <a:srgbClr val="30AB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49" name="Oval 240"/>
            <p:cNvSpPr>
              <a:spLocks noChangeArrowheads="1"/>
            </p:cNvSpPr>
            <p:nvPr/>
          </p:nvSpPr>
          <p:spPr bwMode="auto">
            <a:xfrm>
              <a:off x="2330780" y="534138"/>
              <a:ext cx="73493" cy="70868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50" name="Freeform 242"/>
            <p:cNvSpPr>
              <a:spLocks noChangeArrowheads="1"/>
            </p:cNvSpPr>
            <p:nvPr/>
          </p:nvSpPr>
          <p:spPr bwMode="auto">
            <a:xfrm>
              <a:off x="2876729" y="440959"/>
              <a:ext cx="318907" cy="377964"/>
            </a:xfrm>
            <a:custGeom>
              <a:avLst/>
              <a:gdLst>
                <a:gd name="T0" fmla="*/ 2147483647 w 103"/>
                <a:gd name="T1" fmla="*/ 0 h 122"/>
                <a:gd name="T2" fmla="*/ 0 w 103"/>
                <a:gd name="T3" fmla="*/ 0 h 122"/>
                <a:gd name="T4" fmla="*/ 0 w 103"/>
                <a:gd name="T5" fmla="*/ 2147483647 h 122"/>
                <a:gd name="T6" fmla="*/ 2147483647 w 103"/>
                <a:gd name="T7" fmla="*/ 2147483647 h 122"/>
                <a:gd name="T8" fmla="*/ 2147483647 w 103"/>
                <a:gd name="T9" fmla="*/ 2147483647 h 122"/>
                <a:gd name="T10" fmla="*/ 2147483647 w 103"/>
                <a:gd name="T11" fmla="*/ 0 h 1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3" h="122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90" y="109"/>
                    <a:pt x="77" y="101"/>
                    <a:pt x="70" y="96"/>
                  </a:cubicBezTo>
                  <a:cubicBezTo>
                    <a:pt x="47" y="79"/>
                    <a:pt x="21" y="0"/>
                    <a:pt x="21" y="0"/>
                  </a:cubicBezTo>
                </a:path>
              </a:pathLst>
            </a:cu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51" name="Rectangle 244"/>
            <p:cNvSpPr>
              <a:spLocks noChangeArrowheads="1"/>
            </p:cNvSpPr>
            <p:nvPr/>
          </p:nvSpPr>
          <p:spPr bwMode="auto">
            <a:xfrm>
              <a:off x="2876729" y="1846514"/>
              <a:ext cx="164047" cy="2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52" name="Rectangle 245"/>
            <p:cNvSpPr>
              <a:spLocks noChangeArrowheads="1"/>
            </p:cNvSpPr>
            <p:nvPr/>
          </p:nvSpPr>
          <p:spPr bwMode="auto">
            <a:xfrm>
              <a:off x="2876729" y="1846514"/>
              <a:ext cx="164047" cy="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53" name="Rectangle 246"/>
            <p:cNvSpPr>
              <a:spLocks noChangeArrowheads="1"/>
            </p:cNvSpPr>
            <p:nvPr/>
          </p:nvSpPr>
          <p:spPr bwMode="auto">
            <a:xfrm>
              <a:off x="3040776" y="1846514"/>
              <a:ext cx="6562" cy="2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54" name="Rectangle 247"/>
            <p:cNvSpPr>
              <a:spLocks noChangeArrowheads="1"/>
            </p:cNvSpPr>
            <p:nvPr/>
          </p:nvSpPr>
          <p:spPr bwMode="auto">
            <a:xfrm>
              <a:off x="3040776" y="1846514"/>
              <a:ext cx="6562" cy="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55" name="Freeform 248"/>
            <p:cNvSpPr>
              <a:spLocks noChangeArrowheads="1"/>
            </p:cNvSpPr>
            <p:nvPr/>
          </p:nvSpPr>
          <p:spPr bwMode="auto">
            <a:xfrm>
              <a:off x="2876729" y="816299"/>
              <a:ext cx="493454" cy="170609"/>
            </a:xfrm>
            <a:custGeom>
              <a:avLst/>
              <a:gdLst>
                <a:gd name="T0" fmla="*/ 2147483647 w 159"/>
                <a:gd name="T1" fmla="*/ 0 h 55"/>
                <a:gd name="T2" fmla="*/ 0 w 159"/>
                <a:gd name="T3" fmla="*/ 2147483647 h 55"/>
                <a:gd name="T4" fmla="*/ 0 w 159"/>
                <a:gd name="T5" fmla="*/ 2147483647 h 55"/>
                <a:gd name="T6" fmla="*/ 2147483647 w 159"/>
                <a:gd name="T7" fmla="*/ 2147483647 h 55"/>
                <a:gd name="T8" fmla="*/ 2147483647 w 159"/>
                <a:gd name="T9" fmla="*/ 2147483647 h 55"/>
                <a:gd name="T10" fmla="*/ 2147483647 w 159"/>
                <a:gd name="T11" fmla="*/ 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9" h="55">
                  <a:moveTo>
                    <a:pt x="10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59" y="55"/>
                    <a:pt x="159" y="55"/>
                    <a:pt x="159" y="55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9" y="28"/>
                    <a:pt x="134" y="14"/>
                    <a:pt x="109" y="0"/>
                  </a:cubicBezTo>
                </a:path>
              </a:pathLst>
            </a:cu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56" name="Freeform 249"/>
            <p:cNvSpPr>
              <a:spLocks noChangeArrowheads="1"/>
            </p:cNvSpPr>
            <p:nvPr/>
          </p:nvSpPr>
          <p:spPr bwMode="auto">
            <a:xfrm>
              <a:off x="3521106" y="1061713"/>
              <a:ext cx="90554" cy="186357"/>
            </a:xfrm>
            <a:custGeom>
              <a:avLst/>
              <a:gdLst>
                <a:gd name="T0" fmla="*/ 2147483647 w 69"/>
                <a:gd name="T1" fmla="*/ 0 h 142"/>
                <a:gd name="T2" fmla="*/ 2147483647 w 69"/>
                <a:gd name="T3" fmla="*/ 0 h 142"/>
                <a:gd name="T4" fmla="*/ 2147483647 w 69"/>
                <a:gd name="T5" fmla="*/ 0 h 142"/>
                <a:gd name="T6" fmla="*/ 0 w 69"/>
                <a:gd name="T7" fmla="*/ 0 h 142"/>
                <a:gd name="T8" fmla="*/ 0 w 69"/>
                <a:gd name="T9" fmla="*/ 2147483647 h 142"/>
                <a:gd name="T10" fmla="*/ 2147483647 w 69"/>
                <a:gd name="T11" fmla="*/ 2147483647 h 142"/>
                <a:gd name="T12" fmla="*/ 2147483647 w 69"/>
                <a:gd name="T13" fmla="*/ 0 h 1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42">
                  <a:moveTo>
                    <a:pt x="67" y="0"/>
                  </a:moveTo>
                  <a:lnTo>
                    <a:pt x="67" y="0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142"/>
                  </a:lnTo>
                  <a:lnTo>
                    <a:pt x="69" y="13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57" name="Freeform 250"/>
            <p:cNvSpPr>
              <a:spLocks noChangeArrowheads="1"/>
            </p:cNvSpPr>
            <p:nvPr/>
          </p:nvSpPr>
          <p:spPr bwMode="auto">
            <a:xfrm>
              <a:off x="3521106" y="1061713"/>
              <a:ext cx="90554" cy="186357"/>
            </a:xfrm>
            <a:custGeom>
              <a:avLst/>
              <a:gdLst>
                <a:gd name="T0" fmla="*/ 2147483647 w 69"/>
                <a:gd name="T1" fmla="*/ 0 h 142"/>
                <a:gd name="T2" fmla="*/ 2147483647 w 69"/>
                <a:gd name="T3" fmla="*/ 0 h 142"/>
                <a:gd name="T4" fmla="*/ 2147483647 w 69"/>
                <a:gd name="T5" fmla="*/ 0 h 142"/>
                <a:gd name="T6" fmla="*/ 0 w 69"/>
                <a:gd name="T7" fmla="*/ 0 h 142"/>
                <a:gd name="T8" fmla="*/ 0 w 69"/>
                <a:gd name="T9" fmla="*/ 2147483647 h 142"/>
                <a:gd name="T10" fmla="*/ 2147483647 w 69"/>
                <a:gd name="T11" fmla="*/ 2147483647 h 142"/>
                <a:gd name="T12" fmla="*/ 2147483647 w 69"/>
                <a:gd name="T13" fmla="*/ 0 h 1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42">
                  <a:moveTo>
                    <a:pt x="67" y="0"/>
                  </a:moveTo>
                  <a:lnTo>
                    <a:pt x="67" y="0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142"/>
                  </a:lnTo>
                  <a:lnTo>
                    <a:pt x="69" y="139"/>
                  </a:lnTo>
                  <a:lnTo>
                    <a:pt x="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58" name="Freeform 251"/>
            <p:cNvSpPr>
              <a:spLocks noChangeArrowheads="1"/>
            </p:cNvSpPr>
            <p:nvPr/>
          </p:nvSpPr>
          <p:spPr bwMode="auto">
            <a:xfrm>
              <a:off x="3609035" y="996094"/>
              <a:ext cx="154860" cy="316283"/>
            </a:xfrm>
            <a:custGeom>
              <a:avLst/>
              <a:gdLst>
                <a:gd name="T0" fmla="*/ 2147483647 w 118"/>
                <a:gd name="T1" fmla="*/ 0 h 241"/>
                <a:gd name="T2" fmla="*/ 0 w 118"/>
                <a:gd name="T3" fmla="*/ 2147483647 h 241"/>
                <a:gd name="T4" fmla="*/ 2147483647 w 118"/>
                <a:gd name="T5" fmla="*/ 2147483647 h 241"/>
                <a:gd name="T6" fmla="*/ 2147483647 w 118"/>
                <a:gd name="T7" fmla="*/ 2147483647 h 241"/>
                <a:gd name="T8" fmla="*/ 2147483647 w 118"/>
                <a:gd name="T9" fmla="*/ 2147483647 h 241"/>
                <a:gd name="T10" fmla="*/ 2147483647 w 118"/>
                <a:gd name="T11" fmla="*/ 0 h 2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8" h="241">
                  <a:moveTo>
                    <a:pt x="118" y="0"/>
                  </a:moveTo>
                  <a:lnTo>
                    <a:pt x="0" y="50"/>
                  </a:lnTo>
                  <a:lnTo>
                    <a:pt x="2" y="189"/>
                  </a:lnTo>
                  <a:lnTo>
                    <a:pt x="118" y="241"/>
                  </a:lnTo>
                  <a:lnTo>
                    <a:pt x="118" y="163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59" name="Freeform 252"/>
            <p:cNvSpPr>
              <a:spLocks noChangeArrowheads="1"/>
            </p:cNvSpPr>
            <p:nvPr/>
          </p:nvSpPr>
          <p:spPr bwMode="auto">
            <a:xfrm>
              <a:off x="3609035" y="996094"/>
              <a:ext cx="154860" cy="316283"/>
            </a:xfrm>
            <a:custGeom>
              <a:avLst/>
              <a:gdLst>
                <a:gd name="T0" fmla="*/ 2147483647 w 118"/>
                <a:gd name="T1" fmla="*/ 0 h 241"/>
                <a:gd name="T2" fmla="*/ 0 w 118"/>
                <a:gd name="T3" fmla="*/ 2147483647 h 241"/>
                <a:gd name="T4" fmla="*/ 2147483647 w 118"/>
                <a:gd name="T5" fmla="*/ 2147483647 h 241"/>
                <a:gd name="T6" fmla="*/ 2147483647 w 118"/>
                <a:gd name="T7" fmla="*/ 2147483647 h 241"/>
                <a:gd name="T8" fmla="*/ 2147483647 w 118"/>
                <a:gd name="T9" fmla="*/ 2147483647 h 241"/>
                <a:gd name="T10" fmla="*/ 2147483647 w 118"/>
                <a:gd name="T11" fmla="*/ 0 h 2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8" h="241">
                  <a:moveTo>
                    <a:pt x="118" y="0"/>
                  </a:moveTo>
                  <a:lnTo>
                    <a:pt x="0" y="50"/>
                  </a:lnTo>
                  <a:lnTo>
                    <a:pt x="2" y="189"/>
                  </a:lnTo>
                  <a:lnTo>
                    <a:pt x="118" y="241"/>
                  </a:lnTo>
                  <a:lnTo>
                    <a:pt x="118" y="163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60" name="Freeform 253"/>
            <p:cNvSpPr>
              <a:spLocks noEditPoints="1" noChangeArrowheads="1"/>
            </p:cNvSpPr>
            <p:nvPr/>
          </p:nvSpPr>
          <p:spPr bwMode="auto">
            <a:xfrm>
              <a:off x="2876729" y="986908"/>
              <a:ext cx="644377" cy="859607"/>
            </a:xfrm>
            <a:custGeom>
              <a:avLst/>
              <a:gdLst>
                <a:gd name="T0" fmla="*/ 2147483647 w 208"/>
                <a:gd name="T1" fmla="*/ 2147483647 h 277"/>
                <a:gd name="T2" fmla="*/ 2147483647 w 208"/>
                <a:gd name="T3" fmla="*/ 2147483647 h 277"/>
                <a:gd name="T4" fmla="*/ 2147483647 w 208"/>
                <a:gd name="T5" fmla="*/ 2147483647 h 277"/>
                <a:gd name="T6" fmla="*/ 2147483647 w 208"/>
                <a:gd name="T7" fmla="*/ 2147483647 h 277"/>
                <a:gd name="T8" fmla="*/ 0 w 208"/>
                <a:gd name="T9" fmla="*/ 2147483647 h 277"/>
                <a:gd name="T10" fmla="*/ 0 w 208"/>
                <a:gd name="T11" fmla="*/ 2147483647 h 277"/>
                <a:gd name="T12" fmla="*/ 2147483647 w 208"/>
                <a:gd name="T13" fmla="*/ 2147483647 h 277"/>
                <a:gd name="T14" fmla="*/ 2147483647 w 208"/>
                <a:gd name="T15" fmla="*/ 2147483647 h 277"/>
                <a:gd name="T16" fmla="*/ 2147483647 w 208"/>
                <a:gd name="T17" fmla="*/ 2147483647 h 277"/>
                <a:gd name="T18" fmla="*/ 2147483647 w 208"/>
                <a:gd name="T19" fmla="*/ 2147483647 h 277"/>
                <a:gd name="T20" fmla="*/ 2147483647 w 208"/>
                <a:gd name="T21" fmla="*/ 2147483647 h 277"/>
                <a:gd name="T22" fmla="*/ 2147483647 w 208"/>
                <a:gd name="T23" fmla="*/ 0 h 277"/>
                <a:gd name="T24" fmla="*/ 2147483647 w 208"/>
                <a:gd name="T25" fmla="*/ 0 h 277"/>
                <a:gd name="T26" fmla="*/ 0 w 208"/>
                <a:gd name="T27" fmla="*/ 0 h 277"/>
                <a:gd name="T28" fmla="*/ 0 w 208"/>
                <a:gd name="T29" fmla="*/ 2147483647 h 277"/>
                <a:gd name="T30" fmla="*/ 2147483647 w 208"/>
                <a:gd name="T31" fmla="*/ 2147483647 h 277"/>
                <a:gd name="T32" fmla="*/ 2147483647 w 208"/>
                <a:gd name="T33" fmla="*/ 2147483647 h 277"/>
                <a:gd name="T34" fmla="*/ 2147483647 w 208"/>
                <a:gd name="T35" fmla="*/ 2147483647 h 277"/>
                <a:gd name="T36" fmla="*/ 2147483647 w 208"/>
                <a:gd name="T37" fmla="*/ 2147483647 h 277"/>
                <a:gd name="T38" fmla="*/ 2147483647 w 208"/>
                <a:gd name="T39" fmla="*/ 2147483647 h 277"/>
                <a:gd name="T40" fmla="*/ 2147483647 w 208"/>
                <a:gd name="T41" fmla="*/ 2147483647 h 277"/>
                <a:gd name="T42" fmla="*/ 2147483647 w 208"/>
                <a:gd name="T43" fmla="*/ 2147483647 h 277"/>
                <a:gd name="T44" fmla="*/ 2147483647 w 208"/>
                <a:gd name="T45" fmla="*/ 2147483647 h 277"/>
                <a:gd name="T46" fmla="*/ 2147483647 w 208"/>
                <a:gd name="T47" fmla="*/ 2147483647 h 277"/>
                <a:gd name="T48" fmla="*/ 2147483647 w 208"/>
                <a:gd name="T49" fmla="*/ 2147483647 h 277"/>
                <a:gd name="T50" fmla="*/ 2147483647 w 208"/>
                <a:gd name="T51" fmla="*/ 0 h 2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08" h="277">
                  <a:moveTo>
                    <a:pt x="208" y="226"/>
                  </a:moveTo>
                  <a:cubicBezTo>
                    <a:pt x="190" y="226"/>
                    <a:pt x="190" y="226"/>
                    <a:pt x="190" y="226"/>
                  </a:cubicBezTo>
                  <a:cubicBezTo>
                    <a:pt x="190" y="250"/>
                    <a:pt x="190" y="250"/>
                    <a:pt x="190" y="250"/>
                  </a:cubicBezTo>
                  <a:cubicBezTo>
                    <a:pt x="190" y="258"/>
                    <a:pt x="183" y="265"/>
                    <a:pt x="174" y="26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53" y="277"/>
                    <a:pt x="53" y="277"/>
                    <a:pt x="53" y="277"/>
                  </a:cubicBezTo>
                  <a:cubicBezTo>
                    <a:pt x="55" y="277"/>
                    <a:pt x="55" y="277"/>
                    <a:pt x="55" y="27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200" y="277"/>
                    <a:pt x="208" y="270"/>
                    <a:pt x="208" y="260"/>
                  </a:cubicBezTo>
                  <a:cubicBezTo>
                    <a:pt x="208" y="226"/>
                    <a:pt x="208" y="226"/>
                    <a:pt x="208" y="226"/>
                  </a:cubicBezTo>
                  <a:moveTo>
                    <a:pt x="160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83" y="12"/>
                    <a:pt x="190" y="19"/>
                    <a:pt x="190" y="28"/>
                  </a:cubicBezTo>
                  <a:cubicBezTo>
                    <a:pt x="190" y="214"/>
                    <a:pt x="190" y="214"/>
                    <a:pt x="190" y="214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24"/>
                    <a:pt x="208" y="24"/>
                    <a:pt x="208" y="24"/>
                  </a:cubicBezTo>
                  <a:cubicBezTo>
                    <a:pt x="208" y="17"/>
                    <a:pt x="208" y="17"/>
                    <a:pt x="208" y="17"/>
                  </a:cubicBezTo>
                  <a:cubicBezTo>
                    <a:pt x="208" y="14"/>
                    <a:pt x="207" y="12"/>
                    <a:pt x="206" y="9"/>
                  </a:cubicBezTo>
                  <a:cubicBezTo>
                    <a:pt x="203" y="5"/>
                    <a:pt x="197" y="2"/>
                    <a:pt x="190" y="2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60" y="0"/>
                    <a:pt x="160" y="0"/>
                  </a:cubicBezTo>
                </a:path>
              </a:pathLst>
            </a:cu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61" name="Freeform 254"/>
            <p:cNvSpPr>
              <a:spLocks noEditPoints="1" noChangeArrowheads="1"/>
            </p:cNvSpPr>
            <p:nvPr/>
          </p:nvSpPr>
          <p:spPr bwMode="auto">
            <a:xfrm>
              <a:off x="2876729" y="1023654"/>
              <a:ext cx="589257" cy="786114"/>
            </a:xfrm>
            <a:custGeom>
              <a:avLst/>
              <a:gdLst>
                <a:gd name="T0" fmla="*/ 2147483647 w 190"/>
                <a:gd name="T1" fmla="*/ 2147483647 h 253"/>
                <a:gd name="T2" fmla="*/ 2147483647 w 190"/>
                <a:gd name="T3" fmla="*/ 2147483647 h 253"/>
                <a:gd name="T4" fmla="*/ 2147483647 w 190"/>
                <a:gd name="T5" fmla="*/ 2147483647 h 253"/>
                <a:gd name="T6" fmla="*/ 2147483647 w 190"/>
                <a:gd name="T7" fmla="*/ 2147483647 h 253"/>
                <a:gd name="T8" fmla="*/ 2147483647 w 190"/>
                <a:gd name="T9" fmla="*/ 2147483647 h 253"/>
                <a:gd name="T10" fmla="*/ 2147483647 w 190"/>
                <a:gd name="T11" fmla="*/ 0 h 253"/>
                <a:gd name="T12" fmla="*/ 0 w 190"/>
                <a:gd name="T13" fmla="*/ 0 h 253"/>
                <a:gd name="T14" fmla="*/ 0 w 190"/>
                <a:gd name="T15" fmla="*/ 2147483647 h 253"/>
                <a:gd name="T16" fmla="*/ 2147483647 w 190"/>
                <a:gd name="T17" fmla="*/ 2147483647 h 253"/>
                <a:gd name="T18" fmla="*/ 2147483647 w 190"/>
                <a:gd name="T19" fmla="*/ 2147483647 h 253"/>
                <a:gd name="T20" fmla="*/ 2147483647 w 190"/>
                <a:gd name="T21" fmla="*/ 2147483647 h 253"/>
                <a:gd name="T22" fmla="*/ 2147483647 w 190"/>
                <a:gd name="T23" fmla="*/ 2147483647 h 253"/>
                <a:gd name="T24" fmla="*/ 2147483647 w 190"/>
                <a:gd name="T25" fmla="*/ 2147483647 h 253"/>
                <a:gd name="T26" fmla="*/ 2147483647 w 190"/>
                <a:gd name="T27" fmla="*/ 2147483647 h 253"/>
                <a:gd name="T28" fmla="*/ 2147483647 w 190"/>
                <a:gd name="T29" fmla="*/ 2147483647 h 253"/>
                <a:gd name="T30" fmla="*/ 2147483647 w 190"/>
                <a:gd name="T31" fmla="*/ 0 h 25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90" h="253">
                  <a:moveTo>
                    <a:pt x="155" y="53"/>
                  </a:moveTo>
                  <a:cubicBezTo>
                    <a:pt x="144" y="53"/>
                    <a:pt x="135" y="44"/>
                    <a:pt x="135" y="32"/>
                  </a:cubicBezTo>
                  <a:cubicBezTo>
                    <a:pt x="135" y="21"/>
                    <a:pt x="144" y="12"/>
                    <a:pt x="155" y="12"/>
                  </a:cubicBezTo>
                  <a:cubicBezTo>
                    <a:pt x="166" y="12"/>
                    <a:pt x="175" y="21"/>
                    <a:pt x="175" y="32"/>
                  </a:cubicBezTo>
                  <a:cubicBezTo>
                    <a:pt x="175" y="44"/>
                    <a:pt x="166" y="53"/>
                    <a:pt x="155" y="53"/>
                  </a:cubicBezTo>
                  <a:moveTo>
                    <a:pt x="1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174" y="253"/>
                    <a:pt x="174" y="253"/>
                    <a:pt x="174" y="253"/>
                  </a:cubicBezTo>
                  <a:cubicBezTo>
                    <a:pt x="183" y="253"/>
                    <a:pt x="190" y="246"/>
                    <a:pt x="190" y="238"/>
                  </a:cubicBezTo>
                  <a:cubicBezTo>
                    <a:pt x="190" y="214"/>
                    <a:pt x="190" y="214"/>
                    <a:pt x="190" y="214"/>
                  </a:cubicBezTo>
                  <a:cubicBezTo>
                    <a:pt x="120" y="214"/>
                    <a:pt x="120" y="214"/>
                    <a:pt x="120" y="214"/>
                  </a:cubicBezTo>
                  <a:cubicBezTo>
                    <a:pt x="120" y="202"/>
                    <a:pt x="120" y="202"/>
                    <a:pt x="120" y="202"/>
                  </a:cubicBezTo>
                  <a:cubicBezTo>
                    <a:pt x="190" y="202"/>
                    <a:pt x="190" y="202"/>
                    <a:pt x="190" y="202"/>
                  </a:cubicBezTo>
                  <a:cubicBezTo>
                    <a:pt x="190" y="16"/>
                    <a:pt x="190" y="16"/>
                    <a:pt x="190" y="16"/>
                  </a:cubicBezTo>
                  <a:cubicBezTo>
                    <a:pt x="190" y="7"/>
                    <a:pt x="183" y="0"/>
                    <a:pt x="174" y="0"/>
                  </a:cubicBezTo>
                </a:path>
              </a:pathLst>
            </a:custGeom>
            <a:solidFill>
              <a:srgbClr val="8B0E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62" name="Oval 255"/>
            <p:cNvSpPr>
              <a:spLocks noChangeArrowheads="1"/>
            </p:cNvSpPr>
            <p:nvPr/>
          </p:nvSpPr>
          <p:spPr bwMode="auto">
            <a:xfrm>
              <a:off x="3295377" y="1061713"/>
              <a:ext cx="123363" cy="127301"/>
            </a:xfrm>
            <a:prstGeom prst="ellipse">
              <a:avLst/>
            </a:pr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63" name="Freeform 256"/>
            <p:cNvSpPr>
              <a:spLocks noChangeArrowheads="1"/>
            </p:cNvSpPr>
            <p:nvPr/>
          </p:nvSpPr>
          <p:spPr bwMode="auto">
            <a:xfrm>
              <a:off x="3248132" y="1650970"/>
              <a:ext cx="272974" cy="36747"/>
            </a:xfrm>
            <a:custGeom>
              <a:avLst/>
              <a:gdLst>
                <a:gd name="T0" fmla="*/ 2147483647 w 208"/>
                <a:gd name="T1" fmla="*/ 0 h 28"/>
                <a:gd name="T2" fmla="*/ 2147483647 w 208"/>
                <a:gd name="T3" fmla="*/ 0 h 28"/>
                <a:gd name="T4" fmla="*/ 2147483647 w 208"/>
                <a:gd name="T5" fmla="*/ 0 h 28"/>
                <a:gd name="T6" fmla="*/ 0 w 208"/>
                <a:gd name="T7" fmla="*/ 0 h 28"/>
                <a:gd name="T8" fmla="*/ 0 w 208"/>
                <a:gd name="T9" fmla="*/ 2147483647 h 28"/>
                <a:gd name="T10" fmla="*/ 2147483647 w 208"/>
                <a:gd name="T11" fmla="*/ 2147483647 h 28"/>
                <a:gd name="T12" fmla="*/ 2147483647 w 208"/>
                <a:gd name="T13" fmla="*/ 2147483647 h 28"/>
                <a:gd name="T14" fmla="*/ 2147483647 w 208"/>
                <a:gd name="T15" fmla="*/ 0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8" h="28">
                  <a:moveTo>
                    <a:pt x="208" y="0"/>
                  </a:moveTo>
                  <a:lnTo>
                    <a:pt x="208" y="0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166" y="28"/>
                  </a:lnTo>
                  <a:lnTo>
                    <a:pt x="208" y="28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8B0E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64" name="Freeform 257"/>
            <p:cNvSpPr>
              <a:spLocks noChangeArrowheads="1"/>
            </p:cNvSpPr>
            <p:nvPr/>
          </p:nvSpPr>
          <p:spPr bwMode="auto">
            <a:xfrm>
              <a:off x="3248132" y="1650970"/>
              <a:ext cx="272974" cy="36747"/>
            </a:xfrm>
            <a:custGeom>
              <a:avLst/>
              <a:gdLst>
                <a:gd name="T0" fmla="*/ 2147483647 w 208"/>
                <a:gd name="T1" fmla="*/ 0 h 28"/>
                <a:gd name="T2" fmla="*/ 2147483647 w 208"/>
                <a:gd name="T3" fmla="*/ 0 h 28"/>
                <a:gd name="T4" fmla="*/ 2147483647 w 208"/>
                <a:gd name="T5" fmla="*/ 0 h 28"/>
                <a:gd name="T6" fmla="*/ 0 w 208"/>
                <a:gd name="T7" fmla="*/ 0 h 28"/>
                <a:gd name="T8" fmla="*/ 0 w 208"/>
                <a:gd name="T9" fmla="*/ 2147483647 h 28"/>
                <a:gd name="T10" fmla="*/ 2147483647 w 208"/>
                <a:gd name="T11" fmla="*/ 2147483647 h 28"/>
                <a:gd name="T12" fmla="*/ 2147483647 w 208"/>
                <a:gd name="T13" fmla="*/ 2147483647 h 28"/>
                <a:gd name="T14" fmla="*/ 2147483647 w 208"/>
                <a:gd name="T15" fmla="*/ 0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8" h="28">
                  <a:moveTo>
                    <a:pt x="208" y="0"/>
                  </a:moveTo>
                  <a:lnTo>
                    <a:pt x="208" y="0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166" y="28"/>
                  </a:lnTo>
                  <a:lnTo>
                    <a:pt x="208" y="28"/>
                  </a:lnTo>
                  <a:lnTo>
                    <a:pt x="2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65" name="Freeform 258"/>
            <p:cNvSpPr>
              <a:spLocks noChangeArrowheads="1"/>
            </p:cNvSpPr>
            <p:nvPr/>
          </p:nvSpPr>
          <p:spPr bwMode="auto">
            <a:xfrm>
              <a:off x="2876729" y="804487"/>
              <a:ext cx="341218" cy="27560"/>
            </a:xfrm>
            <a:custGeom>
              <a:avLst/>
              <a:gdLst>
                <a:gd name="T0" fmla="*/ 2147483647 w 110"/>
                <a:gd name="T1" fmla="*/ 0 h 9"/>
                <a:gd name="T2" fmla="*/ 2147483647 w 110"/>
                <a:gd name="T3" fmla="*/ 0 h 9"/>
                <a:gd name="T4" fmla="*/ 0 w 110"/>
                <a:gd name="T5" fmla="*/ 2147483647 h 9"/>
                <a:gd name="T6" fmla="*/ 0 w 110"/>
                <a:gd name="T7" fmla="*/ 2147483647 h 9"/>
                <a:gd name="T8" fmla="*/ 2147483647 w 110"/>
                <a:gd name="T9" fmla="*/ 2147483647 h 9"/>
                <a:gd name="T10" fmla="*/ 2147483647 w 110"/>
                <a:gd name="T11" fmla="*/ 2147483647 h 9"/>
                <a:gd name="T12" fmla="*/ 2147483647 w 110"/>
                <a:gd name="T13" fmla="*/ 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" h="9">
                  <a:moveTo>
                    <a:pt x="104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8" y="2"/>
                    <a:pt x="106" y="1"/>
                    <a:pt x="104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66" name="Freeform 259"/>
            <p:cNvSpPr>
              <a:spLocks noEditPoints="1" noChangeArrowheads="1"/>
            </p:cNvSpPr>
            <p:nvPr/>
          </p:nvSpPr>
          <p:spPr bwMode="auto">
            <a:xfrm>
              <a:off x="2929224" y="47246"/>
              <a:ext cx="887167" cy="871418"/>
            </a:xfrm>
            <a:custGeom>
              <a:avLst/>
              <a:gdLst>
                <a:gd name="T0" fmla="*/ 2147483647 w 286"/>
                <a:gd name="T1" fmla="*/ 0 h 281"/>
                <a:gd name="T2" fmla="*/ 0 w 286"/>
                <a:gd name="T3" fmla="*/ 2147483647 h 281"/>
                <a:gd name="T4" fmla="*/ 2147483647 w 286"/>
                <a:gd name="T5" fmla="*/ 2147483647 h 281"/>
                <a:gd name="T6" fmla="*/ 2147483647 w 286"/>
                <a:gd name="T7" fmla="*/ 2147483647 h 281"/>
                <a:gd name="T8" fmla="*/ 2147483647 w 286"/>
                <a:gd name="T9" fmla="*/ 0 h 281"/>
                <a:gd name="T10" fmla="*/ 2147483647 w 286"/>
                <a:gd name="T11" fmla="*/ 2147483647 h 281"/>
                <a:gd name="T12" fmla="*/ 2147483647 w 286"/>
                <a:gd name="T13" fmla="*/ 2147483647 h 281"/>
                <a:gd name="T14" fmla="*/ 2147483647 w 286"/>
                <a:gd name="T15" fmla="*/ 2147483647 h 281"/>
                <a:gd name="T16" fmla="*/ 2147483647 w 286"/>
                <a:gd name="T17" fmla="*/ 2147483647 h 281"/>
                <a:gd name="T18" fmla="*/ 2147483647 w 286"/>
                <a:gd name="T19" fmla="*/ 2147483647 h 281"/>
                <a:gd name="T20" fmla="*/ 2147483647 w 286"/>
                <a:gd name="T21" fmla="*/ 2147483647 h 281"/>
                <a:gd name="T22" fmla="*/ 2147483647 w 286"/>
                <a:gd name="T23" fmla="*/ 2147483647 h 281"/>
                <a:gd name="T24" fmla="*/ 2147483647 w 286"/>
                <a:gd name="T25" fmla="*/ 2147483647 h 281"/>
                <a:gd name="T26" fmla="*/ 2147483647 w 286"/>
                <a:gd name="T27" fmla="*/ 2147483647 h 281"/>
                <a:gd name="T28" fmla="*/ 2147483647 w 286"/>
                <a:gd name="T29" fmla="*/ 2147483647 h 281"/>
                <a:gd name="T30" fmla="*/ 2147483647 w 286"/>
                <a:gd name="T31" fmla="*/ 2147483647 h 281"/>
                <a:gd name="T32" fmla="*/ 2147483647 w 286"/>
                <a:gd name="T33" fmla="*/ 2147483647 h 281"/>
                <a:gd name="T34" fmla="*/ 2147483647 w 286"/>
                <a:gd name="T35" fmla="*/ 2147483647 h 281"/>
                <a:gd name="T36" fmla="*/ 2147483647 w 286"/>
                <a:gd name="T37" fmla="*/ 2147483647 h 281"/>
                <a:gd name="T38" fmla="*/ 2147483647 w 286"/>
                <a:gd name="T39" fmla="*/ 2147483647 h 281"/>
                <a:gd name="T40" fmla="*/ 2147483647 w 286"/>
                <a:gd name="T41" fmla="*/ 2147483647 h 281"/>
                <a:gd name="T42" fmla="*/ 2147483647 w 286"/>
                <a:gd name="T43" fmla="*/ 2147483647 h 281"/>
                <a:gd name="T44" fmla="*/ 2147483647 w 286"/>
                <a:gd name="T45" fmla="*/ 2147483647 h 281"/>
                <a:gd name="T46" fmla="*/ 2147483647 w 286"/>
                <a:gd name="T47" fmla="*/ 2147483647 h 281"/>
                <a:gd name="T48" fmla="*/ 2147483647 w 286"/>
                <a:gd name="T49" fmla="*/ 2147483647 h 281"/>
                <a:gd name="T50" fmla="*/ 2147483647 w 286"/>
                <a:gd name="T51" fmla="*/ 2147483647 h 281"/>
                <a:gd name="T52" fmla="*/ 2147483647 w 286"/>
                <a:gd name="T53" fmla="*/ 2147483647 h 281"/>
                <a:gd name="T54" fmla="*/ 2147483647 w 286"/>
                <a:gd name="T55" fmla="*/ 2147483647 h 281"/>
                <a:gd name="T56" fmla="*/ 2147483647 w 286"/>
                <a:gd name="T57" fmla="*/ 2147483647 h 281"/>
                <a:gd name="T58" fmla="*/ 2147483647 w 286"/>
                <a:gd name="T59" fmla="*/ 2147483647 h 281"/>
                <a:gd name="T60" fmla="*/ 2147483647 w 286"/>
                <a:gd name="T61" fmla="*/ 2147483647 h 281"/>
                <a:gd name="T62" fmla="*/ 2147483647 w 286"/>
                <a:gd name="T63" fmla="*/ 2147483647 h 281"/>
                <a:gd name="T64" fmla="*/ 2147483647 w 286"/>
                <a:gd name="T65" fmla="*/ 2147483647 h 281"/>
                <a:gd name="T66" fmla="*/ 2147483647 w 286"/>
                <a:gd name="T67" fmla="*/ 2147483647 h 281"/>
                <a:gd name="T68" fmla="*/ 2147483647 w 286"/>
                <a:gd name="T69" fmla="*/ 2147483647 h 281"/>
                <a:gd name="T70" fmla="*/ 2147483647 w 286"/>
                <a:gd name="T71" fmla="*/ 2147483647 h 281"/>
                <a:gd name="T72" fmla="*/ 2147483647 w 286"/>
                <a:gd name="T73" fmla="*/ 2147483647 h 281"/>
                <a:gd name="T74" fmla="*/ 2147483647 w 286"/>
                <a:gd name="T75" fmla="*/ 2147483647 h 281"/>
                <a:gd name="T76" fmla="*/ 2147483647 w 286"/>
                <a:gd name="T77" fmla="*/ 2147483647 h 281"/>
                <a:gd name="T78" fmla="*/ 2147483647 w 286"/>
                <a:gd name="T79" fmla="*/ 2147483647 h 281"/>
                <a:gd name="T80" fmla="*/ 2147483647 w 286"/>
                <a:gd name="T81" fmla="*/ 2147483647 h 2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86" h="281">
                  <a:moveTo>
                    <a:pt x="143" y="0"/>
                  </a:moveTo>
                  <a:cubicBezTo>
                    <a:pt x="64" y="0"/>
                    <a:pt x="0" y="63"/>
                    <a:pt x="0" y="141"/>
                  </a:cubicBezTo>
                  <a:cubicBezTo>
                    <a:pt x="0" y="218"/>
                    <a:pt x="64" y="281"/>
                    <a:pt x="143" y="281"/>
                  </a:cubicBezTo>
                  <a:cubicBezTo>
                    <a:pt x="222" y="281"/>
                    <a:pt x="286" y="218"/>
                    <a:pt x="286" y="141"/>
                  </a:cubicBezTo>
                  <a:cubicBezTo>
                    <a:pt x="286" y="63"/>
                    <a:pt x="222" y="0"/>
                    <a:pt x="143" y="0"/>
                  </a:cubicBezTo>
                  <a:moveTo>
                    <a:pt x="12" y="143"/>
                  </a:moveTo>
                  <a:cubicBezTo>
                    <a:pt x="12" y="142"/>
                    <a:pt x="12" y="141"/>
                    <a:pt x="12" y="140"/>
                  </a:cubicBezTo>
                  <a:cubicBezTo>
                    <a:pt x="12" y="120"/>
                    <a:pt x="28" y="103"/>
                    <a:pt x="49" y="103"/>
                  </a:cubicBezTo>
                  <a:cubicBezTo>
                    <a:pt x="68" y="103"/>
                    <a:pt x="84" y="118"/>
                    <a:pt x="86" y="136"/>
                  </a:cubicBezTo>
                  <a:cubicBezTo>
                    <a:pt x="86" y="138"/>
                    <a:pt x="86" y="139"/>
                    <a:pt x="86" y="140"/>
                  </a:cubicBezTo>
                  <a:cubicBezTo>
                    <a:pt x="86" y="160"/>
                    <a:pt x="69" y="176"/>
                    <a:pt x="49" y="176"/>
                  </a:cubicBezTo>
                  <a:cubicBezTo>
                    <a:pt x="29" y="176"/>
                    <a:pt x="13" y="161"/>
                    <a:pt x="12" y="143"/>
                  </a:cubicBezTo>
                  <a:moveTo>
                    <a:pt x="97" y="257"/>
                  </a:moveTo>
                  <a:cubicBezTo>
                    <a:pt x="77" y="257"/>
                    <a:pt x="60" y="240"/>
                    <a:pt x="60" y="220"/>
                  </a:cubicBezTo>
                  <a:cubicBezTo>
                    <a:pt x="60" y="200"/>
                    <a:pt x="77" y="184"/>
                    <a:pt x="97" y="184"/>
                  </a:cubicBezTo>
                  <a:cubicBezTo>
                    <a:pt x="118" y="184"/>
                    <a:pt x="134" y="200"/>
                    <a:pt x="134" y="220"/>
                  </a:cubicBezTo>
                  <a:cubicBezTo>
                    <a:pt x="134" y="240"/>
                    <a:pt x="118" y="257"/>
                    <a:pt x="97" y="257"/>
                  </a:cubicBezTo>
                  <a:moveTo>
                    <a:pt x="97" y="100"/>
                  </a:moveTo>
                  <a:cubicBezTo>
                    <a:pt x="77" y="100"/>
                    <a:pt x="60" y="84"/>
                    <a:pt x="60" y="64"/>
                  </a:cubicBezTo>
                  <a:cubicBezTo>
                    <a:pt x="60" y="43"/>
                    <a:pt x="77" y="27"/>
                    <a:pt x="97" y="27"/>
                  </a:cubicBezTo>
                  <a:cubicBezTo>
                    <a:pt x="118" y="27"/>
                    <a:pt x="134" y="43"/>
                    <a:pt x="134" y="64"/>
                  </a:cubicBezTo>
                  <a:cubicBezTo>
                    <a:pt x="134" y="84"/>
                    <a:pt x="118" y="100"/>
                    <a:pt x="97" y="100"/>
                  </a:cubicBezTo>
                  <a:moveTo>
                    <a:pt x="190" y="27"/>
                  </a:moveTo>
                  <a:cubicBezTo>
                    <a:pt x="210" y="27"/>
                    <a:pt x="227" y="43"/>
                    <a:pt x="227" y="63"/>
                  </a:cubicBezTo>
                  <a:cubicBezTo>
                    <a:pt x="227" y="75"/>
                    <a:pt x="221" y="86"/>
                    <a:pt x="211" y="93"/>
                  </a:cubicBezTo>
                  <a:cubicBezTo>
                    <a:pt x="205" y="97"/>
                    <a:pt x="198" y="99"/>
                    <a:pt x="190" y="99"/>
                  </a:cubicBezTo>
                  <a:cubicBezTo>
                    <a:pt x="187" y="99"/>
                    <a:pt x="183" y="99"/>
                    <a:pt x="180" y="98"/>
                  </a:cubicBezTo>
                  <a:cubicBezTo>
                    <a:pt x="165" y="94"/>
                    <a:pt x="153" y="80"/>
                    <a:pt x="153" y="63"/>
                  </a:cubicBezTo>
                  <a:cubicBezTo>
                    <a:pt x="153" y="43"/>
                    <a:pt x="169" y="27"/>
                    <a:pt x="190" y="27"/>
                  </a:cubicBezTo>
                  <a:moveTo>
                    <a:pt x="190" y="257"/>
                  </a:moveTo>
                  <a:cubicBezTo>
                    <a:pt x="170" y="257"/>
                    <a:pt x="153" y="240"/>
                    <a:pt x="153" y="220"/>
                  </a:cubicBezTo>
                  <a:cubicBezTo>
                    <a:pt x="153" y="200"/>
                    <a:pt x="170" y="184"/>
                    <a:pt x="190" y="184"/>
                  </a:cubicBezTo>
                  <a:cubicBezTo>
                    <a:pt x="211" y="184"/>
                    <a:pt x="227" y="200"/>
                    <a:pt x="227" y="220"/>
                  </a:cubicBezTo>
                  <a:cubicBezTo>
                    <a:pt x="227" y="240"/>
                    <a:pt x="211" y="257"/>
                    <a:pt x="190" y="257"/>
                  </a:cubicBezTo>
                  <a:moveTo>
                    <a:pt x="239" y="175"/>
                  </a:moveTo>
                  <a:cubicBezTo>
                    <a:pt x="219" y="175"/>
                    <a:pt x="202" y="159"/>
                    <a:pt x="202" y="139"/>
                  </a:cubicBezTo>
                  <a:cubicBezTo>
                    <a:pt x="202" y="119"/>
                    <a:pt x="219" y="102"/>
                    <a:pt x="239" y="102"/>
                  </a:cubicBezTo>
                  <a:cubicBezTo>
                    <a:pt x="245" y="102"/>
                    <a:pt x="250" y="104"/>
                    <a:pt x="254" y="106"/>
                  </a:cubicBezTo>
                  <a:cubicBezTo>
                    <a:pt x="262" y="109"/>
                    <a:pt x="269" y="115"/>
                    <a:pt x="272" y="123"/>
                  </a:cubicBezTo>
                  <a:cubicBezTo>
                    <a:pt x="275" y="128"/>
                    <a:pt x="276" y="133"/>
                    <a:pt x="276" y="139"/>
                  </a:cubicBezTo>
                  <a:cubicBezTo>
                    <a:pt x="276" y="159"/>
                    <a:pt x="259" y="175"/>
                    <a:pt x="239" y="175"/>
                  </a:cubicBezTo>
                </a:path>
              </a:pathLst>
            </a:custGeom>
            <a:solidFill>
              <a:srgbClr val="167F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67" name="Oval 260"/>
            <p:cNvSpPr>
              <a:spLocks noChangeArrowheads="1"/>
            </p:cNvSpPr>
            <p:nvPr/>
          </p:nvSpPr>
          <p:spPr bwMode="auto">
            <a:xfrm>
              <a:off x="3329499" y="440959"/>
              <a:ext cx="86617" cy="83992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68" name="Rectangle 261"/>
            <p:cNvSpPr>
              <a:spLocks noChangeArrowheads="1"/>
            </p:cNvSpPr>
            <p:nvPr/>
          </p:nvSpPr>
          <p:spPr bwMode="auto">
            <a:xfrm>
              <a:off x="816298" y="2147048"/>
              <a:ext cx="4319031" cy="1179827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69" name="Rectangle 262"/>
            <p:cNvSpPr>
              <a:spLocks noChangeArrowheads="1"/>
            </p:cNvSpPr>
            <p:nvPr/>
          </p:nvSpPr>
          <p:spPr bwMode="auto">
            <a:xfrm>
              <a:off x="816298" y="2147048"/>
              <a:ext cx="4319031" cy="1179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70" name="Rectangle 263"/>
            <p:cNvSpPr>
              <a:spLocks noChangeArrowheads="1"/>
            </p:cNvSpPr>
            <p:nvPr/>
          </p:nvSpPr>
          <p:spPr bwMode="auto">
            <a:xfrm>
              <a:off x="866168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71" name="Rectangle 264"/>
            <p:cNvSpPr>
              <a:spLocks noChangeArrowheads="1"/>
            </p:cNvSpPr>
            <p:nvPr/>
          </p:nvSpPr>
          <p:spPr bwMode="auto">
            <a:xfrm>
              <a:off x="1027591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72" name="Rectangle 265"/>
            <p:cNvSpPr>
              <a:spLocks noChangeArrowheads="1"/>
            </p:cNvSpPr>
            <p:nvPr/>
          </p:nvSpPr>
          <p:spPr bwMode="auto">
            <a:xfrm>
              <a:off x="1189013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73" name="Rectangle 266"/>
            <p:cNvSpPr>
              <a:spLocks noChangeArrowheads="1"/>
            </p:cNvSpPr>
            <p:nvPr/>
          </p:nvSpPr>
          <p:spPr bwMode="auto">
            <a:xfrm>
              <a:off x="1337311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74" name="Rectangle 267"/>
            <p:cNvSpPr>
              <a:spLocks noChangeArrowheads="1"/>
            </p:cNvSpPr>
            <p:nvPr/>
          </p:nvSpPr>
          <p:spPr bwMode="auto">
            <a:xfrm>
              <a:off x="1498734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75" name="Rectangle 268"/>
            <p:cNvSpPr>
              <a:spLocks noChangeArrowheads="1"/>
            </p:cNvSpPr>
            <p:nvPr/>
          </p:nvSpPr>
          <p:spPr bwMode="auto">
            <a:xfrm>
              <a:off x="1660156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76" name="Rectangle 269"/>
            <p:cNvSpPr>
              <a:spLocks noChangeArrowheads="1"/>
            </p:cNvSpPr>
            <p:nvPr/>
          </p:nvSpPr>
          <p:spPr bwMode="auto">
            <a:xfrm>
              <a:off x="1821578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77" name="Rectangle 270"/>
            <p:cNvSpPr>
              <a:spLocks noChangeArrowheads="1"/>
            </p:cNvSpPr>
            <p:nvPr/>
          </p:nvSpPr>
          <p:spPr bwMode="auto">
            <a:xfrm>
              <a:off x="1969877" y="2196919"/>
              <a:ext cx="87929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78" name="Rectangle 271"/>
            <p:cNvSpPr>
              <a:spLocks noChangeArrowheads="1"/>
            </p:cNvSpPr>
            <p:nvPr/>
          </p:nvSpPr>
          <p:spPr bwMode="auto">
            <a:xfrm>
              <a:off x="2131299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79" name="Rectangle 272"/>
            <p:cNvSpPr>
              <a:spLocks noChangeArrowheads="1"/>
            </p:cNvSpPr>
            <p:nvPr/>
          </p:nvSpPr>
          <p:spPr bwMode="auto">
            <a:xfrm>
              <a:off x="2292722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80" name="Rectangle 273"/>
            <p:cNvSpPr>
              <a:spLocks noChangeArrowheads="1"/>
            </p:cNvSpPr>
            <p:nvPr/>
          </p:nvSpPr>
          <p:spPr bwMode="auto">
            <a:xfrm>
              <a:off x="2454144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81" name="Rectangle 274"/>
            <p:cNvSpPr>
              <a:spLocks noChangeArrowheads="1"/>
            </p:cNvSpPr>
            <p:nvPr/>
          </p:nvSpPr>
          <p:spPr bwMode="auto">
            <a:xfrm>
              <a:off x="2603755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82" name="Rectangle 275"/>
            <p:cNvSpPr>
              <a:spLocks noChangeArrowheads="1"/>
            </p:cNvSpPr>
            <p:nvPr/>
          </p:nvSpPr>
          <p:spPr bwMode="auto">
            <a:xfrm>
              <a:off x="2765177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83" name="Rectangle 276"/>
            <p:cNvSpPr>
              <a:spLocks noChangeArrowheads="1"/>
            </p:cNvSpPr>
            <p:nvPr/>
          </p:nvSpPr>
          <p:spPr bwMode="auto">
            <a:xfrm>
              <a:off x="2926599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84" name="Rectangle 277"/>
            <p:cNvSpPr>
              <a:spLocks noChangeArrowheads="1"/>
            </p:cNvSpPr>
            <p:nvPr/>
          </p:nvSpPr>
          <p:spPr bwMode="auto">
            <a:xfrm>
              <a:off x="3086709" y="2196919"/>
              <a:ext cx="87929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85" name="Rectangle 278"/>
            <p:cNvSpPr>
              <a:spLocks noChangeArrowheads="1"/>
            </p:cNvSpPr>
            <p:nvPr/>
          </p:nvSpPr>
          <p:spPr bwMode="auto">
            <a:xfrm>
              <a:off x="3248132" y="2196919"/>
              <a:ext cx="87929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86" name="Rectangle 279"/>
            <p:cNvSpPr>
              <a:spLocks noChangeArrowheads="1"/>
            </p:cNvSpPr>
            <p:nvPr/>
          </p:nvSpPr>
          <p:spPr bwMode="auto">
            <a:xfrm>
              <a:off x="3397743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87" name="Rectangle 280"/>
            <p:cNvSpPr>
              <a:spLocks noChangeArrowheads="1"/>
            </p:cNvSpPr>
            <p:nvPr/>
          </p:nvSpPr>
          <p:spPr bwMode="auto">
            <a:xfrm>
              <a:off x="3559165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88" name="Rectangle 281"/>
            <p:cNvSpPr>
              <a:spLocks noChangeArrowheads="1"/>
            </p:cNvSpPr>
            <p:nvPr/>
          </p:nvSpPr>
          <p:spPr bwMode="auto">
            <a:xfrm>
              <a:off x="3720587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89" name="Rectangle 282"/>
            <p:cNvSpPr>
              <a:spLocks noChangeArrowheads="1"/>
            </p:cNvSpPr>
            <p:nvPr/>
          </p:nvSpPr>
          <p:spPr bwMode="auto">
            <a:xfrm>
              <a:off x="3882009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90" name="Rectangle 283"/>
            <p:cNvSpPr>
              <a:spLocks noChangeArrowheads="1"/>
            </p:cNvSpPr>
            <p:nvPr/>
          </p:nvSpPr>
          <p:spPr bwMode="auto">
            <a:xfrm>
              <a:off x="4030308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91" name="Rectangle 284"/>
            <p:cNvSpPr>
              <a:spLocks noChangeArrowheads="1"/>
            </p:cNvSpPr>
            <p:nvPr/>
          </p:nvSpPr>
          <p:spPr bwMode="auto">
            <a:xfrm>
              <a:off x="4191730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92" name="Rectangle 285"/>
            <p:cNvSpPr>
              <a:spLocks noChangeArrowheads="1"/>
            </p:cNvSpPr>
            <p:nvPr/>
          </p:nvSpPr>
          <p:spPr bwMode="auto">
            <a:xfrm>
              <a:off x="4353153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93" name="Rectangle 286"/>
            <p:cNvSpPr>
              <a:spLocks noChangeArrowheads="1"/>
            </p:cNvSpPr>
            <p:nvPr/>
          </p:nvSpPr>
          <p:spPr bwMode="auto">
            <a:xfrm>
              <a:off x="4514575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94" name="Rectangle 287"/>
            <p:cNvSpPr>
              <a:spLocks noChangeArrowheads="1"/>
            </p:cNvSpPr>
            <p:nvPr/>
          </p:nvSpPr>
          <p:spPr bwMode="auto">
            <a:xfrm>
              <a:off x="4662873" y="2196919"/>
              <a:ext cx="87929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95" name="Rectangle 288"/>
            <p:cNvSpPr>
              <a:spLocks noChangeArrowheads="1"/>
            </p:cNvSpPr>
            <p:nvPr/>
          </p:nvSpPr>
          <p:spPr bwMode="auto">
            <a:xfrm>
              <a:off x="4824296" y="2196919"/>
              <a:ext cx="87929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96" name="Rectangle 289"/>
            <p:cNvSpPr>
              <a:spLocks noChangeArrowheads="1"/>
            </p:cNvSpPr>
            <p:nvPr/>
          </p:nvSpPr>
          <p:spPr bwMode="auto">
            <a:xfrm>
              <a:off x="4985718" y="2196919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97" name="Rectangle 290"/>
            <p:cNvSpPr>
              <a:spLocks noChangeArrowheads="1"/>
            </p:cNvSpPr>
            <p:nvPr/>
          </p:nvSpPr>
          <p:spPr bwMode="auto">
            <a:xfrm>
              <a:off x="866168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98" name="Rectangle 291"/>
            <p:cNvSpPr>
              <a:spLocks noChangeArrowheads="1"/>
            </p:cNvSpPr>
            <p:nvPr/>
          </p:nvSpPr>
          <p:spPr bwMode="auto">
            <a:xfrm>
              <a:off x="866168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99" name="Rectangle 292"/>
            <p:cNvSpPr>
              <a:spLocks noChangeArrowheads="1"/>
            </p:cNvSpPr>
            <p:nvPr/>
          </p:nvSpPr>
          <p:spPr bwMode="auto">
            <a:xfrm>
              <a:off x="1027591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00" name="Rectangle 293"/>
            <p:cNvSpPr>
              <a:spLocks noChangeArrowheads="1"/>
            </p:cNvSpPr>
            <p:nvPr/>
          </p:nvSpPr>
          <p:spPr bwMode="auto">
            <a:xfrm>
              <a:off x="1027591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01" name="Rectangle 294"/>
            <p:cNvSpPr>
              <a:spLocks noChangeArrowheads="1"/>
            </p:cNvSpPr>
            <p:nvPr/>
          </p:nvSpPr>
          <p:spPr bwMode="auto">
            <a:xfrm>
              <a:off x="1189013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02" name="Rectangle 295"/>
            <p:cNvSpPr>
              <a:spLocks noChangeArrowheads="1"/>
            </p:cNvSpPr>
            <p:nvPr/>
          </p:nvSpPr>
          <p:spPr bwMode="auto">
            <a:xfrm>
              <a:off x="1189013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03" name="Rectangle 296"/>
            <p:cNvSpPr>
              <a:spLocks noChangeArrowheads="1"/>
            </p:cNvSpPr>
            <p:nvPr/>
          </p:nvSpPr>
          <p:spPr bwMode="auto">
            <a:xfrm>
              <a:off x="1337311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04" name="Rectangle 297"/>
            <p:cNvSpPr>
              <a:spLocks noChangeArrowheads="1"/>
            </p:cNvSpPr>
            <p:nvPr/>
          </p:nvSpPr>
          <p:spPr bwMode="auto">
            <a:xfrm>
              <a:off x="1337311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05" name="Rectangle 298"/>
            <p:cNvSpPr>
              <a:spLocks noChangeArrowheads="1"/>
            </p:cNvSpPr>
            <p:nvPr/>
          </p:nvSpPr>
          <p:spPr bwMode="auto">
            <a:xfrm>
              <a:off x="1498734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06" name="Rectangle 299"/>
            <p:cNvSpPr>
              <a:spLocks noChangeArrowheads="1"/>
            </p:cNvSpPr>
            <p:nvPr/>
          </p:nvSpPr>
          <p:spPr bwMode="auto">
            <a:xfrm>
              <a:off x="1498734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07" name="Rectangle 300"/>
            <p:cNvSpPr>
              <a:spLocks noChangeArrowheads="1"/>
            </p:cNvSpPr>
            <p:nvPr/>
          </p:nvSpPr>
          <p:spPr bwMode="auto">
            <a:xfrm>
              <a:off x="1660156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08" name="Rectangle 301"/>
            <p:cNvSpPr>
              <a:spLocks noChangeArrowheads="1"/>
            </p:cNvSpPr>
            <p:nvPr/>
          </p:nvSpPr>
          <p:spPr bwMode="auto">
            <a:xfrm>
              <a:off x="1660156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09" name="Rectangle 302"/>
            <p:cNvSpPr>
              <a:spLocks noChangeArrowheads="1"/>
            </p:cNvSpPr>
            <p:nvPr/>
          </p:nvSpPr>
          <p:spPr bwMode="auto">
            <a:xfrm>
              <a:off x="1821578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10" name="Rectangle 303"/>
            <p:cNvSpPr>
              <a:spLocks noChangeArrowheads="1"/>
            </p:cNvSpPr>
            <p:nvPr/>
          </p:nvSpPr>
          <p:spPr bwMode="auto">
            <a:xfrm>
              <a:off x="1821578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11" name="Rectangle 304"/>
            <p:cNvSpPr>
              <a:spLocks noChangeArrowheads="1"/>
            </p:cNvSpPr>
            <p:nvPr/>
          </p:nvSpPr>
          <p:spPr bwMode="auto">
            <a:xfrm>
              <a:off x="1969877" y="3190388"/>
              <a:ext cx="87929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12" name="Rectangle 305"/>
            <p:cNvSpPr>
              <a:spLocks noChangeArrowheads="1"/>
            </p:cNvSpPr>
            <p:nvPr/>
          </p:nvSpPr>
          <p:spPr bwMode="auto">
            <a:xfrm>
              <a:off x="1969877" y="3190388"/>
              <a:ext cx="87929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13" name="Rectangle 306"/>
            <p:cNvSpPr>
              <a:spLocks noChangeArrowheads="1"/>
            </p:cNvSpPr>
            <p:nvPr/>
          </p:nvSpPr>
          <p:spPr bwMode="auto">
            <a:xfrm>
              <a:off x="2131299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14" name="Rectangle 307"/>
            <p:cNvSpPr>
              <a:spLocks noChangeArrowheads="1"/>
            </p:cNvSpPr>
            <p:nvPr/>
          </p:nvSpPr>
          <p:spPr bwMode="auto">
            <a:xfrm>
              <a:off x="2131299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15" name="Rectangle 308"/>
            <p:cNvSpPr>
              <a:spLocks noChangeArrowheads="1"/>
            </p:cNvSpPr>
            <p:nvPr/>
          </p:nvSpPr>
          <p:spPr bwMode="auto">
            <a:xfrm>
              <a:off x="2292722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16" name="Rectangle 309"/>
            <p:cNvSpPr>
              <a:spLocks noChangeArrowheads="1"/>
            </p:cNvSpPr>
            <p:nvPr/>
          </p:nvSpPr>
          <p:spPr bwMode="auto">
            <a:xfrm>
              <a:off x="2292722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17" name="Rectangle 310"/>
            <p:cNvSpPr>
              <a:spLocks noChangeArrowheads="1"/>
            </p:cNvSpPr>
            <p:nvPr/>
          </p:nvSpPr>
          <p:spPr bwMode="auto">
            <a:xfrm>
              <a:off x="2454144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18" name="Rectangle 311"/>
            <p:cNvSpPr>
              <a:spLocks noChangeArrowheads="1"/>
            </p:cNvSpPr>
            <p:nvPr/>
          </p:nvSpPr>
          <p:spPr bwMode="auto">
            <a:xfrm>
              <a:off x="2454144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19" name="Rectangle 312"/>
            <p:cNvSpPr>
              <a:spLocks noChangeArrowheads="1"/>
            </p:cNvSpPr>
            <p:nvPr/>
          </p:nvSpPr>
          <p:spPr bwMode="auto">
            <a:xfrm>
              <a:off x="2603755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20" name="Rectangle 313"/>
            <p:cNvSpPr>
              <a:spLocks noChangeArrowheads="1"/>
            </p:cNvSpPr>
            <p:nvPr/>
          </p:nvSpPr>
          <p:spPr bwMode="auto">
            <a:xfrm>
              <a:off x="2603755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21" name="Rectangle 314"/>
            <p:cNvSpPr>
              <a:spLocks noChangeArrowheads="1"/>
            </p:cNvSpPr>
            <p:nvPr/>
          </p:nvSpPr>
          <p:spPr bwMode="auto">
            <a:xfrm>
              <a:off x="2765177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22" name="Rectangle 315"/>
            <p:cNvSpPr>
              <a:spLocks noChangeArrowheads="1"/>
            </p:cNvSpPr>
            <p:nvPr/>
          </p:nvSpPr>
          <p:spPr bwMode="auto">
            <a:xfrm>
              <a:off x="2765177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23" name="Rectangle 316"/>
            <p:cNvSpPr>
              <a:spLocks noChangeArrowheads="1"/>
            </p:cNvSpPr>
            <p:nvPr/>
          </p:nvSpPr>
          <p:spPr bwMode="auto">
            <a:xfrm>
              <a:off x="2926599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24" name="Rectangle 317"/>
            <p:cNvSpPr>
              <a:spLocks noChangeArrowheads="1"/>
            </p:cNvSpPr>
            <p:nvPr/>
          </p:nvSpPr>
          <p:spPr bwMode="auto">
            <a:xfrm>
              <a:off x="2926599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25" name="Rectangle 318"/>
            <p:cNvSpPr>
              <a:spLocks noChangeArrowheads="1"/>
            </p:cNvSpPr>
            <p:nvPr/>
          </p:nvSpPr>
          <p:spPr bwMode="auto">
            <a:xfrm>
              <a:off x="3086709" y="3190388"/>
              <a:ext cx="87929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26" name="Rectangle 319"/>
            <p:cNvSpPr>
              <a:spLocks noChangeArrowheads="1"/>
            </p:cNvSpPr>
            <p:nvPr/>
          </p:nvSpPr>
          <p:spPr bwMode="auto">
            <a:xfrm>
              <a:off x="3086709" y="3190388"/>
              <a:ext cx="87929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27" name="Rectangle 320"/>
            <p:cNvSpPr>
              <a:spLocks noChangeArrowheads="1"/>
            </p:cNvSpPr>
            <p:nvPr/>
          </p:nvSpPr>
          <p:spPr bwMode="auto">
            <a:xfrm>
              <a:off x="3248132" y="3190388"/>
              <a:ext cx="87929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28" name="Rectangle 321"/>
            <p:cNvSpPr>
              <a:spLocks noChangeArrowheads="1"/>
            </p:cNvSpPr>
            <p:nvPr/>
          </p:nvSpPr>
          <p:spPr bwMode="auto">
            <a:xfrm>
              <a:off x="3248132" y="3190388"/>
              <a:ext cx="87929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29" name="Rectangle 322"/>
            <p:cNvSpPr>
              <a:spLocks noChangeArrowheads="1"/>
            </p:cNvSpPr>
            <p:nvPr/>
          </p:nvSpPr>
          <p:spPr bwMode="auto">
            <a:xfrm>
              <a:off x="3397743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30" name="Rectangle 323"/>
            <p:cNvSpPr>
              <a:spLocks noChangeArrowheads="1"/>
            </p:cNvSpPr>
            <p:nvPr/>
          </p:nvSpPr>
          <p:spPr bwMode="auto">
            <a:xfrm>
              <a:off x="3397743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31" name="Rectangle 324"/>
            <p:cNvSpPr>
              <a:spLocks noChangeArrowheads="1"/>
            </p:cNvSpPr>
            <p:nvPr/>
          </p:nvSpPr>
          <p:spPr bwMode="auto">
            <a:xfrm>
              <a:off x="3559165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32" name="Rectangle 325"/>
            <p:cNvSpPr>
              <a:spLocks noChangeArrowheads="1"/>
            </p:cNvSpPr>
            <p:nvPr/>
          </p:nvSpPr>
          <p:spPr bwMode="auto">
            <a:xfrm>
              <a:off x="3559165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33" name="Rectangle 326"/>
            <p:cNvSpPr>
              <a:spLocks noChangeArrowheads="1"/>
            </p:cNvSpPr>
            <p:nvPr/>
          </p:nvSpPr>
          <p:spPr bwMode="auto">
            <a:xfrm>
              <a:off x="3720587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34" name="Rectangle 327"/>
            <p:cNvSpPr>
              <a:spLocks noChangeArrowheads="1"/>
            </p:cNvSpPr>
            <p:nvPr/>
          </p:nvSpPr>
          <p:spPr bwMode="auto">
            <a:xfrm>
              <a:off x="3720587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35" name="Rectangle 328"/>
            <p:cNvSpPr>
              <a:spLocks noChangeArrowheads="1"/>
            </p:cNvSpPr>
            <p:nvPr/>
          </p:nvSpPr>
          <p:spPr bwMode="auto">
            <a:xfrm>
              <a:off x="3882009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36" name="Rectangle 329"/>
            <p:cNvSpPr>
              <a:spLocks noChangeArrowheads="1"/>
            </p:cNvSpPr>
            <p:nvPr/>
          </p:nvSpPr>
          <p:spPr bwMode="auto">
            <a:xfrm>
              <a:off x="3882009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37" name="Rectangle 330"/>
            <p:cNvSpPr>
              <a:spLocks noChangeArrowheads="1"/>
            </p:cNvSpPr>
            <p:nvPr/>
          </p:nvSpPr>
          <p:spPr bwMode="auto">
            <a:xfrm>
              <a:off x="4030308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38" name="Rectangle 331"/>
            <p:cNvSpPr>
              <a:spLocks noChangeArrowheads="1"/>
            </p:cNvSpPr>
            <p:nvPr/>
          </p:nvSpPr>
          <p:spPr bwMode="auto">
            <a:xfrm>
              <a:off x="4030308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39" name="Rectangle 332"/>
            <p:cNvSpPr>
              <a:spLocks noChangeArrowheads="1"/>
            </p:cNvSpPr>
            <p:nvPr/>
          </p:nvSpPr>
          <p:spPr bwMode="auto">
            <a:xfrm>
              <a:off x="4191730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40" name="Rectangle 333"/>
            <p:cNvSpPr>
              <a:spLocks noChangeArrowheads="1"/>
            </p:cNvSpPr>
            <p:nvPr/>
          </p:nvSpPr>
          <p:spPr bwMode="auto">
            <a:xfrm>
              <a:off x="4191730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41" name="Rectangle 334"/>
            <p:cNvSpPr>
              <a:spLocks noChangeArrowheads="1"/>
            </p:cNvSpPr>
            <p:nvPr/>
          </p:nvSpPr>
          <p:spPr bwMode="auto">
            <a:xfrm>
              <a:off x="4353153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42" name="Rectangle 335"/>
            <p:cNvSpPr>
              <a:spLocks noChangeArrowheads="1"/>
            </p:cNvSpPr>
            <p:nvPr/>
          </p:nvSpPr>
          <p:spPr bwMode="auto">
            <a:xfrm>
              <a:off x="4353153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43" name="Rectangle 336"/>
            <p:cNvSpPr>
              <a:spLocks noChangeArrowheads="1"/>
            </p:cNvSpPr>
            <p:nvPr/>
          </p:nvSpPr>
          <p:spPr bwMode="auto">
            <a:xfrm>
              <a:off x="4514575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44" name="Rectangle 337"/>
            <p:cNvSpPr>
              <a:spLocks noChangeArrowheads="1"/>
            </p:cNvSpPr>
            <p:nvPr/>
          </p:nvSpPr>
          <p:spPr bwMode="auto">
            <a:xfrm>
              <a:off x="4514575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45" name="Rectangle 338"/>
            <p:cNvSpPr>
              <a:spLocks noChangeArrowheads="1"/>
            </p:cNvSpPr>
            <p:nvPr/>
          </p:nvSpPr>
          <p:spPr bwMode="auto">
            <a:xfrm>
              <a:off x="4662873" y="3190388"/>
              <a:ext cx="87929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46" name="Rectangle 339"/>
            <p:cNvSpPr>
              <a:spLocks noChangeArrowheads="1"/>
            </p:cNvSpPr>
            <p:nvPr/>
          </p:nvSpPr>
          <p:spPr bwMode="auto">
            <a:xfrm>
              <a:off x="4662873" y="3190388"/>
              <a:ext cx="87929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47" name="Rectangle 340"/>
            <p:cNvSpPr>
              <a:spLocks noChangeArrowheads="1"/>
            </p:cNvSpPr>
            <p:nvPr/>
          </p:nvSpPr>
          <p:spPr bwMode="auto">
            <a:xfrm>
              <a:off x="4824296" y="3190388"/>
              <a:ext cx="87929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48" name="Rectangle 341"/>
            <p:cNvSpPr>
              <a:spLocks noChangeArrowheads="1"/>
            </p:cNvSpPr>
            <p:nvPr/>
          </p:nvSpPr>
          <p:spPr bwMode="auto">
            <a:xfrm>
              <a:off x="4824296" y="3190388"/>
              <a:ext cx="87929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49" name="Rectangle 342"/>
            <p:cNvSpPr>
              <a:spLocks noChangeArrowheads="1"/>
            </p:cNvSpPr>
            <p:nvPr/>
          </p:nvSpPr>
          <p:spPr bwMode="auto">
            <a:xfrm>
              <a:off x="4985718" y="3190388"/>
              <a:ext cx="86617" cy="866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50" name="Rectangle 343"/>
            <p:cNvSpPr>
              <a:spLocks noChangeArrowheads="1"/>
            </p:cNvSpPr>
            <p:nvPr/>
          </p:nvSpPr>
          <p:spPr bwMode="auto">
            <a:xfrm>
              <a:off x="4985718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51" name="Freeform 344"/>
            <p:cNvSpPr>
              <a:spLocks noChangeArrowheads="1"/>
            </p:cNvSpPr>
            <p:nvPr/>
          </p:nvSpPr>
          <p:spPr bwMode="auto">
            <a:xfrm>
              <a:off x="816298" y="2371465"/>
              <a:ext cx="211293" cy="732306"/>
            </a:xfrm>
            <a:custGeom>
              <a:avLst/>
              <a:gdLst>
                <a:gd name="T0" fmla="*/ 2147483647 w 68"/>
                <a:gd name="T1" fmla="*/ 0 h 236"/>
                <a:gd name="T2" fmla="*/ 0 w 68"/>
                <a:gd name="T3" fmla="*/ 0 h 236"/>
                <a:gd name="T4" fmla="*/ 0 w 68"/>
                <a:gd name="T5" fmla="*/ 2147483647 h 236"/>
                <a:gd name="T6" fmla="*/ 2147483647 w 68"/>
                <a:gd name="T7" fmla="*/ 2147483647 h 236"/>
                <a:gd name="T8" fmla="*/ 2147483647 w 68"/>
                <a:gd name="T9" fmla="*/ 2147483647 h 236"/>
                <a:gd name="T10" fmla="*/ 2147483647 w 68"/>
                <a:gd name="T11" fmla="*/ 2147483647 h 236"/>
                <a:gd name="T12" fmla="*/ 2147483647 w 68"/>
                <a:gd name="T13" fmla="*/ 0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236">
                  <a:moveTo>
                    <a:pt x="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44" y="236"/>
                    <a:pt x="44" y="236"/>
                    <a:pt x="44" y="236"/>
                  </a:cubicBezTo>
                  <a:cubicBezTo>
                    <a:pt x="57" y="236"/>
                    <a:pt x="68" y="225"/>
                    <a:pt x="68" y="212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11"/>
                    <a:pt x="57" y="0"/>
                    <a:pt x="4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52" name="Freeform 345"/>
            <p:cNvSpPr>
              <a:spLocks noChangeArrowheads="1"/>
            </p:cNvSpPr>
            <p:nvPr/>
          </p:nvSpPr>
          <p:spPr bwMode="auto">
            <a:xfrm>
              <a:off x="1139143" y="2371465"/>
              <a:ext cx="421273" cy="732306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53" name="Freeform 346"/>
            <p:cNvSpPr>
              <a:spLocks noChangeArrowheads="1"/>
            </p:cNvSpPr>
            <p:nvPr/>
          </p:nvSpPr>
          <p:spPr bwMode="auto">
            <a:xfrm>
              <a:off x="1685091" y="2371465"/>
              <a:ext cx="421273" cy="732306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54" name="Freeform 347"/>
            <p:cNvSpPr>
              <a:spLocks noChangeArrowheads="1"/>
            </p:cNvSpPr>
            <p:nvPr/>
          </p:nvSpPr>
          <p:spPr bwMode="auto">
            <a:xfrm>
              <a:off x="2217916" y="2371465"/>
              <a:ext cx="422585" cy="732306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55" name="Freeform 348"/>
            <p:cNvSpPr>
              <a:spLocks noChangeArrowheads="1"/>
            </p:cNvSpPr>
            <p:nvPr/>
          </p:nvSpPr>
          <p:spPr bwMode="auto">
            <a:xfrm>
              <a:off x="2765177" y="2371465"/>
              <a:ext cx="421273" cy="732306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56" name="Freeform 349"/>
            <p:cNvSpPr>
              <a:spLocks noChangeArrowheads="1"/>
            </p:cNvSpPr>
            <p:nvPr/>
          </p:nvSpPr>
          <p:spPr bwMode="auto">
            <a:xfrm>
              <a:off x="3298002" y="2371465"/>
              <a:ext cx="422585" cy="732306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57" name="Freeform 350"/>
            <p:cNvSpPr>
              <a:spLocks noChangeArrowheads="1"/>
            </p:cNvSpPr>
            <p:nvPr/>
          </p:nvSpPr>
          <p:spPr bwMode="auto">
            <a:xfrm>
              <a:off x="3843951" y="2371465"/>
              <a:ext cx="422585" cy="732306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58" name="Freeform 351"/>
            <p:cNvSpPr>
              <a:spLocks noChangeArrowheads="1"/>
            </p:cNvSpPr>
            <p:nvPr/>
          </p:nvSpPr>
          <p:spPr bwMode="auto">
            <a:xfrm>
              <a:off x="4378088" y="2371465"/>
              <a:ext cx="421273" cy="732306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59" name="Freeform 352"/>
            <p:cNvSpPr>
              <a:spLocks noChangeArrowheads="1"/>
            </p:cNvSpPr>
            <p:nvPr/>
          </p:nvSpPr>
          <p:spPr bwMode="auto">
            <a:xfrm>
              <a:off x="4924036" y="2371465"/>
              <a:ext cx="211293" cy="732306"/>
            </a:xfrm>
            <a:custGeom>
              <a:avLst/>
              <a:gdLst>
                <a:gd name="T0" fmla="*/ 2147483647 w 68"/>
                <a:gd name="T1" fmla="*/ 0 h 236"/>
                <a:gd name="T2" fmla="*/ 2147483647 w 68"/>
                <a:gd name="T3" fmla="*/ 0 h 236"/>
                <a:gd name="T4" fmla="*/ 0 w 68"/>
                <a:gd name="T5" fmla="*/ 2147483647 h 236"/>
                <a:gd name="T6" fmla="*/ 0 w 68"/>
                <a:gd name="T7" fmla="*/ 2147483647 h 236"/>
                <a:gd name="T8" fmla="*/ 2147483647 w 68"/>
                <a:gd name="T9" fmla="*/ 2147483647 h 236"/>
                <a:gd name="T10" fmla="*/ 2147483647 w 68"/>
                <a:gd name="T11" fmla="*/ 2147483647 h 236"/>
                <a:gd name="T12" fmla="*/ 2147483647 w 68"/>
                <a:gd name="T13" fmla="*/ 0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236">
                  <a:moveTo>
                    <a:pt x="6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68" y="236"/>
                    <a:pt x="68" y="236"/>
                    <a:pt x="68" y="236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60" name="Freeform 353"/>
            <p:cNvSpPr>
              <a:spLocks noEditPoints="1" noChangeArrowheads="1"/>
            </p:cNvSpPr>
            <p:nvPr/>
          </p:nvSpPr>
          <p:spPr bwMode="auto">
            <a:xfrm>
              <a:off x="816298" y="2742867"/>
              <a:ext cx="4319031" cy="584008"/>
            </a:xfrm>
            <a:custGeom>
              <a:avLst/>
              <a:gdLst>
                <a:gd name="T0" fmla="*/ 2147483647 w 1392"/>
                <a:gd name="T1" fmla="*/ 2147483647 h 188"/>
                <a:gd name="T2" fmla="*/ 2147483647 w 1392"/>
                <a:gd name="T3" fmla="*/ 2147483647 h 188"/>
                <a:gd name="T4" fmla="*/ 2147483647 w 1392"/>
                <a:gd name="T5" fmla="*/ 2147483647 h 188"/>
                <a:gd name="T6" fmla="*/ 2147483647 w 1392"/>
                <a:gd name="T7" fmla="*/ 2147483647 h 188"/>
                <a:gd name="T8" fmla="*/ 2147483647 w 1392"/>
                <a:gd name="T9" fmla="*/ 2147483647 h 188"/>
                <a:gd name="T10" fmla="*/ 2147483647 w 1392"/>
                <a:gd name="T11" fmla="*/ 2147483647 h 188"/>
                <a:gd name="T12" fmla="*/ 2147483647 w 1392"/>
                <a:gd name="T13" fmla="*/ 2147483647 h 188"/>
                <a:gd name="T14" fmla="*/ 2147483647 w 1392"/>
                <a:gd name="T15" fmla="*/ 2147483647 h 188"/>
                <a:gd name="T16" fmla="*/ 2147483647 w 1392"/>
                <a:gd name="T17" fmla="*/ 2147483647 h 188"/>
                <a:gd name="T18" fmla="*/ 2147483647 w 1392"/>
                <a:gd name="T19" fmla="*/ 2147483647 h 188"/>
                <a:gd name="T20" fmla="*/ 2147483647 w 1392"/>
                <a:gd name="T21" fmla="*/ 2147483647 h 188"/>
                <a:gd name="T22" fmla="*/ 2147483647 w 1392"/>
                <a:gd name="T23" fmla="*/ 2147483647 h 188"/>
                <a:gd name="T24" fmla="*/ 2147483647 w 1392"/>
                <a:gd name="T25" fmla="*/ 2147483647 h 188"/>
                <a:gd name="T26" fmla="*/ 2147483647 w 1392"/>
                <a:gd name="T27" fmla="*/ 2147483647 h 188"/>
                <a:gd name="T28" fmla="*/ 2147483647 w 1392"/>
                <a:gd name="T29" fmla="*/ 2147483647 h 188"/>
                <a:gd name="T30" fmla="*/ 2147483647 w 1392"/>
                <a:gd name="T31" fmla="*/ 2147483647 h 188"/>
                <a:gd name="T32" fmla="*/ 2147483647 w 1392"/>
                <a:gd name="T33" fmla="*/ 2147483647 h 188"/>
                <a:gd name="T34" fmla="*/ 2147483647 w 1392"/>
                <a:gd name="T35" fmla="*/ 2147483647 h 188"/>
                <a:gd name="T36" fmla="*/ 2147483647 w 1392"/>
                <a:gd name="T37" fmla="*/ 2147483647 h 188"/>
                <a:gd name="T38" fmla="*/ 2147483647 w 1392"/>
                <a:gd name="T39" fmla="*/ 2147483647 h 188"/>
                <a:gd name="T40" fmla="*/ 2147483647 w 1392"/>
                <a:gd name="T41" fmla="*/ 2147483647 h 188"/>
                <a:gd name="T42" fmla="*/ 2147483647 w 1392"/>
                <a:gd name="T43" fmla="*/ 2147483647 h 188"/>
                <a:gd name="T44" fmla="*/ 2147483647 w 1392"/>
                <a:gd name="T45" fmla="*/ 2147483647 h 188"/>
                <a:gd name="T46" fmla="*/ 2147483647 w 1392"/>
                <a:gd name="T47" fmla="*/ 2147483647 h 188"/>
                <a:gd name="T48" fmla="*/ 2147483647 w 1392"/>
                <a:gd name="T49" fmla="*/ 2147483647 h 188"/>
                <a:gd name="T50" fmla="*/ 2147483647 w 1392"/>
                <a:gd name="T51" fmla="*/ 2147483647 h 188"/>
                <a:gd name="T52" fmla="*/ 2147483647 w 1392"/>
                <a:gd name="T53" fmla="*/ 2147483647 h 188"/>
                <a:gd name="T54" fmla="*/ 2147483647 w 1392"/>
                <a:gd name="T55" fmla="*/ 2147483647 h 188"/>
                <a:gd name="T56" fmla="*/ 2147483647 w 1392"/>
                <a:gd name="T57" fmla="*/ 2147483647 h 188"/>
                <a:gd name="T58" fmla="*/ 2147483647 w 1392"/>
                <a:gd name="T59" fmla="*/ 2147483647 h 188"/>
                <a:gd name="T60" fmla="*/ 2147483647 w 1392"/>
                <a:gd name="T61" fmla="*/ 2147483647 h 188"/>
                <a:gd name="T62" fmla="*/ 2147483647 w 1392"/>
                <a:gd name="T63" fmla="*/ 2147483647 h 188"/>
                <a:gd name="T64" fmla="*/ 2147483647 w 1392"/>
                <a:gd name="T65" fmla="*/ 2147483647 h 188"/>
                <a:gd name="T66" fmla="*/ 2147483647 w 1392"/>
                <a:gd name="T67" fmla="*/ 2147483647 h 188"/>
                <a:gd name="T68" fmla="*/ 2147483647 w 1392"/>
                <a:gd name="T69" fmla="*/ 2147483647 h 188"/>
                <a:gd name="T70" fmla="*/ 2147483647 w 1392"/>
                <a:gd name="T71" fmla="*/ 2147483647 h 188"/>
                <a:gd name="T72" fmla="*/ 2147483647 w 1392"/>
                <a:gd name="T73" fmla="*/ 2147483647 h 188"/>
                <a:gd name="T74" fmla="*/ 2147483647 w 1392"/>
                <a:gd name="T75" fmla="*/ 2147483647 h 188"/>
                <a:gd name="T76" fmla="*/ 2147483647 w 1392"/>
                <a:gd name="T77" fmla="*/ 2147483647 h 188"/>
                <a:gd name="T78" fmla="*/ 2147483647 w 1392"/>
                <a:gd name="T79" fmla="*/ 2147483647 h 188"/>
                <a:gd name="T80" fmla="*/ 2147483647 w 1392"/>
                <a:gd name="T81" fmla="*/ 2147483647 h 188"/>
                <a:gd name="T82" fmla="*/ 2147483647 w 1392"/>
                <a:gd name="T83" fmla="*/ 2147483647 h 188"/>
                <a:gd name="T84" fmla="*/ 2147483647 w 1392"/>
                <a:gd name="T85" fmla="*/ 2147483647 h 188"/>
                <a:gd name="T86" fmla="*/ 2147483647 w 1392"/>
                <a:gd name="T87" fmla="*/ 2147483647 h 188"/>
                <a:gd name="T88" fmla="*/ 2147483647 w 1392"/>
                <a:gd name="T89" fmla="*/ 2147483647 h 188"/>
                <a:gd name="T90" fmla="*/ 2147483647 w 1392"/>
                <a:gd name="T91" fmla="*/ 2147483647 h 188"/>
                <a:gd name="T92" fmla="*/ 2147483647 w 1392"/>
                <a:gd name="T93" fmla="*/ 2147483647 h 188"/>
                <a:gd name="T94" fmla="*/ 2147483647 w 1392"/>
                <a:gd name="T95" fmla="*/ 2147483647 h 188"/>
                <a:gd name="T96" fmla="*/ 2147483647 w 1392"/>
                <a:gd name="T97" fmla="*/ 2147483647 h 188"/>
                <a:gd name="T98" fmla="*/ 2147483647 w 1392"/>
                <a:gd name="T99" fmla="*/ 2147483647 h 188"/>
                <a:gd name="T100" fmla="*/ 2147483647 w 1392"/>
                <a:gd name="T101" fmla="*/ 2147483647 h 188"/>
                <a:gd name="T102" fmla="*/ 2147483647 w 1392"/>
                <a:gd name="T103" fmla="*/ 2147483647 h 188"/>
                <a:gd name="T104" fmla="*/ 2147483647 w 1392"/>
                <a:gd name="T105" fmla="*/ 2147483647 h 188"/>
                <a:gd name="T106" fmla="*/ 2147483647 w 1392"/>
                <a:gd name="T107" fmla="*/ 2147483647 h 188"/>
                <a:gd name="T108" fmla="*/ 2147483647 w 1392"/>
                <a:gd name="T109" fmla="*/ 2147483647 h 188"/>
                <a:gd name="T110" fmla="*/ 2147483647 w 1392"/>
                <a:gd name="T111" fmla="*/ 2147483647 h 188"/>
                <a:gd name="T112" fmla="*/ 2147483647 w 1392"/>
                <a:gd name="T113" fmla="*/ 2147483647 h 188"/>
                <a:gd name="T114" fmla="*/ 2147483647 w 1392"/>
                <a:gd name="T115" fmla="*/ 2147483647 h 188"/>
                <a:gd name="T116" fmla="*/ 2147483647 w 1392"/>
                <a:gd name="T117" fmla="*/ 2147483647 h 188"/>
                <a:gd name="T118" fmla="*/ 2147483647 w 1392"/>
                <a:gd name="T119" fmla="*/ 2147483647 h 188"/>
                <a:gd name="T120" fmla="*/ 0 w 1392"/>
                <a:gd name="T121" fmla="*/ 2147483647 h 188"/>
                <a:gd name="T122" fmla="*/ 2147483647 w 1392"/>
                <a:gd name="T123" fmla="*/ 2147483647 h 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92" h="188">
                  <a:moveTo>
                    <a:pt x="16" y="172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16" y="172"/>
                    <a:pt x="16" y="172"/>
                    <a:pt x="16" y="172"/>
                  </a:cubicBezTo>
                  <a:moveTo>
                    <a:pt x="68" y="172"/>
                  </a:moveTo>
                  <a:cubicBezTo>
                    <a:pt x="68" y="144"/>
                    <a:pt x="68" y="144"/>
                    <a:pt x="68" y="144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68" y="172"/>
                    <a:pt x="68" y="172"/>
                    <a:pt x="68" y="172"/>
                  </a:cubicBezTo>
                  <a:moveTo>
                    <a:pt x="120" y="172"/>
                  </a:moveTo>
                  <a:cubicBezTo>
                    <a:pt x="120" y="144"/>
                    <a:pt x="120" y="144"/>
                    <a:pt x="120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120" y="172"/>
                    <a:pt x="120" y="172"/>
                    <a:pt x="120" y="172"/>
                  </a:cubicBezTo>
                  <a:moveTo>
                    <a:pt x="168" y="172"/>
                  </a:moveTo>
                  <a:cubicBezTo>
                    <a:pt x="168" y="144"/>
                    <a:pt x="168" y="144"/>
                    <a:pt x="168" y="144"/>
                  </a:cubicBezTo>
                  <a:cubicBezTo>
                    <a:pt x="196" y="144"/>
                    <a:pt x="196" y="144"/>
                    <a:pt x="196" y="144"/>
                  </a:cubicBezTo>
                  <a:cubicBezTo>
                    <a:pt x="196" y="172"/>
                    <a:pt x="196" y="172"/>
                    <a:pt x="196" y="172"/>
                  </a:cubicBezTo>
                  <a:cubicBezTo>
                    <a:pt x="168" y="172"/>
                    <a:pt x="168" y="172"/>
                    <a:pt x="168" y="172"/>
                  </a:cubicBezTo>
                  <a:moveTo>
                    <a:pt x="220" y="172"/>
                  </a:moveTo>
                  <a:cubicBezTo>
                    <a:pt x="220" y="144"/>
                    <a:pt x="220" y="144"/>
                    <a:pt x="220" y="144"/>
                  </a:cubicBezTo>
                  <a:cubicBezTo>
                    <a:pt x="248" y="144"/>
                    <a:pt x="248" y="144"/>
                    <a:pt x="248" y="144"/>
                  </a:cubicBezTo>
                  <a:cubicBezTo>
                    <a:pt x="248" y="172"/>
                    <a:pt x="248" y="172"/>
                    <a:pt x="248" y="172"/>
                  </a:cubicBezTo>
                  <a:cubicBezTo>
                    <a:pt x="220" y="172"/>
                    <a:pt x="220" y="172"/>
                    <a:pt x="220" y="172"/>
                  </a:cubicBezTo>
                  <a:moveTo>
                    <a:pt x="272" y="172"/>
                  </a:moveTo>
                  <a:cubicBezTo>
                    <a:pt x="272" y="144"/>
                    <a:pt x="272" y="144"/>
                    <a:pt x="272" y="144"/>
                  </a:cubicBezTo>
                  <a:cubicBezTo>
                    <a:pt x="300" y="144"/>
                    <a:pt x="300" y="144"/>
                    <a:pt x="300" y="144"/>
                  </a:cubicBezTo>
                  <a:cubicBezTo>
                    <a:pt x="300" y="172"/>
                    <a:pt x="300" y="172"/>
                    <a:pt x="300" y="172"/>
                  </a:cubicBezTo>
                  <a:cubicBezTo>
                    <a:pt x="272" y="172"/>
                    <a:pt x="272" y="172"/>
                    <a:pt x="272" y="172"/>
                  </a:cubicBezTo>
                  <a:moveTo>
                    <a:pt x="324" y="172"/>
                  </a:moveTo>
                  <a:cubicBezTo>
                    <a:pt x="324" y="144"/>
                    <a:pt x="324" y="144"/>
                    <a:pt x="324" y="144"/>
                  </a:cubicBezTo>
                  <a:cubicBezTo>
                    <a:pt x="352" y="144"/>
                    <a:pt x="352" y="144"/>
                    <a:pt x="352" y="144"/>
                  </a:cubicBezTo>
                  <a:cubicBezTo>
                    <a:pt x="352" y="172"/>
                    <a:pt x="352" y="172"/>
                    <a:pt x="352" y="172"/>
                  </a:cubicBezTo>
                  <a:cubicBezTo>
                    <a:pt x="324" y="172"/>
                    <a:pt x="324" y="172"/>
                    <a:pt x="324" y="172"/>
                  </a:cubicBezTo>
                  <a:moveTo>
                    <a:pt x="372" y="172"/>
                  </a:moveTo>
                  <a:cubicBezTo>
                    <a:pt x="372" y="144"/>
                    <a:pt x="372" y="144"/>
                    <a:pt x="372" y="144"/>
                  </a:cubicBezTo>
                  <a:cubicBezTo>
                    <a:pt x="400" y="144"/>
                    <a:pt x="400" y="144"/>
                    <a:pt x="400" y="144"/>
                  </a:cubicBezTo>
                  <a:cubicBezTo>
                    <a:pt x="400" y="172"/>
                    <a:pt x="400" y="172"/>
                    <a:pt x="400" y="172"/>
                  </a:cubicBezTo>
                  <a:cubicBezTo>
                    <a:pt x="372" y="172"/>
                    <a:pt x="372" y="172"/>
                    <a:pt x="372" y="172"/>
                  </a:cubicBezTo>
                  <a:moveTo>
                    <a:pt x="424" y="172"/>
                  </a:moveTo>
                  <a:cubicBezTo>
                    <a:pt x="424" y="144"/>
                    <a:pt x="424" y="144"/>
                    <a:pt x="424" y="144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452" y="172"/>
                    <a:pt x="452" y="172"/>
                    <a:pt x="452" y="172"/>
                  </a:cubicBezTo>
                  <a:cubicBezTo>
                    <a:pt x="424" y="172"/>
                    <a:pt x="424" y="172"/>
                    <a:pt x="424" y="172"/>
                  </a:cubicBezTo>
                  <a:moveTo>
                    <a:pt x="476" y="172"/>
                  </a:moveTo>
                  <a:cubicBezTo>
                    <a:pt x="476" y="144"/>
                    <a:pt x="476" y="144"/>
                    <a:pt x="476" y="144"/>
                  </a:cubicBezTo>
                  <a:cubicBezTo>
                    <a:pt x="504" y="144"/>
                    <a:pt x="504" y="144"/>
                    <a:pt x="504" y="144"/>
                  </a:cubicBezTo>
                  <a:cubicBezTo>
                    <a:pt x="504" y="172"/>
                    <a:pt x="504" y="172"/>
                    <a:pt x="504" y="172"/>
                  </a:cubicBezTo>
                  <a:cubicBezTo>
                    <a:pt x="476" y="172"/>
                    <a:pt x="476" y="172"/>
                    <a:pt x="476" y="172"/>
                  </a:cubicBezTo>
                  <a:moveTo>
                    <a:pt x="528" y="172"/>
                  </a:moveTo>
                  <a:cubicBezTo>
                    <a:pt x="528" y="144"/>
                    <a:pt x="528" y="144"/>
                    <a:pt x="528" y="144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6" y="172"/>
                    <a:pt x="556" y="172"/>
                    <a:pt x="556" y="172"/>
                  </a:cubicBezTo>
                  <a:cubicBezTo>
                    <a:pt x="528" y="172"/>
                    <a:pt x="528" y="172"/>
                    <a:pt x="528" y="172"/>
                  </a:cubicBezTo>
                  <a:moveTo>
                    <a:pt x="576" y="172"/>
                  </a:moveTo>
                  <a:cubicBezTo>
                    <a:pt x="576" y="144"/>
                    <a:pt x="576" y="144"/>
                    <a:pt x="576" y="144"/>
                  </a:cubicBezTo>
                  <a:cubicBezTo>
                    <a:pt x="604" y="144"/>
                    <a:pt x="604" y="144"/>
                    <a:pt x="604" y="144"/>
                  </a:cubicBezTo>
                  <a:cubicBezTo>
                    <a:pt x="604" y="172"/>
                    <a:pt x="604" y="172"/>
                    <a:pt x="604" y="172"/>
                  </a:cubicBezTo>
                  <a:cubicBezTo>
                    <a:pt x="576" y="172"/>
                    <a:pt x="576" y="172"/>
                    <a:pt x="576" y="172"/>
                  </a:cubicBezTo>
                  <a:moveTo>
                    <a:pt x="628" y="172"/>
                  </a:moveTo>
                  <a:cubicBezTo>
                    <a:pt x="628" y="144"/>
                    <a:pt x="628" y="144"/>
                    <a:pt x="628" y="144"/>
                  </a:cubicBezTo>
                  <a:cubicBezTo>
                    <a:pt x="656" y="144"/>
                    <a:pt x="656" y="144"/>
                    <a:pt x="656" y="144"/>
                  </a:cubicBezTo>
                  <a:cubicBezTo>
                    <a:pt x="656" y="172"/>
                    <a:pt x="656" y="172"/>
                    <a:pt x="656" y="172"/>
                  </a:cubicBezTo>
                  <a:cubicBezTo>
                    <a:pt x="628" y="172"/>
                    <a:pt x="628" y="172"/>
                    <a:pt x="628" y="172"/>
                  </a:cubicBezTo>
                  <a:moveTo>
                    <a:pt x="680" y="172"/>
                  </a:moveTo>
                  <a:cubicBezTo>
                    <a:pt x="680" y="144"/>
                    <a:pt x="680" y="144"/>
                    <a:pt x="680" y="144"/>
                  </a:cubicBezTo>
                  <a:cubicBezTo>
                    <a:pt x="708" y="144"/>
                    <a:pt x="708" y="144"/>
                    <a:pt x="708" y="144"/>
                  </a:cubicBezTo>
                  <a:cubicBezTo>
                    <a:pt x="708" y="172"/>
                    <a:pt x="708" y="172"/>
                    <a:pt x="708" y="172"/>
                  </a:cubicBezTo>
                  <a:cubicBezTo>
                    <a:pt x="680" y="172"/>
                    <a:pt x="680" y="172"/>
                    <a:pt x="680" y="172"/>
                  </a:cubicBezTo>
                  <a:moveTo>
                    <a:pt x="732" y="172"/>
                  </a:moveTo>
                  <a:cubicBezTo>
                    <a:pt x="732" y="144"/>
                    <a:pt x="732" y="144"/>
                    <a:pt x="732" y="144"/>
                  </a:cubicBezTo>
                  <a:cubicBezTo>
                    <a:pt x="760" y="144"/>
                    <a:pt x="760" y="144"/>
                    <a:pt x="760" y="144"/>
                  </a:cubicBezTo>
                  <a:cubicBezTo>
                    <a:pt x="760" y="172"/>
                    <a:pt x="760" y="172"/>
                    <a:pt x="760" y="172"/>
                  </a:cubicBezTo>
                  <a:cubicBezTo>
                    <a:pt x="732" y="172"/>
                    <a:pt x="732" y="172"/>
                    <a:pt x="732" y="172"/>
                  </a:cubicBezTo>
                  <a:moveTo>
                    <a:pt x="784" y="172"/>
                  </a:moveTo>
                  <a:cubicBezTo>
                    <a:pt x="784" y="144"/>
                    <a:pt x="784" y="144"/>
                    <a:pt x="784" y="144"/>
                  </a:cubicBezTo>
                  <a:cubicBezTo>
                    <a:pt x="812" y="144"/>
                    <a:pt x="812" y="144"/>
                    <a:pt x="812" y="144"/>
                  </a:cubicBezTo>
                  <a:cubicBezTo>
                    <a:pt x="812" y="172"/>
                    <a:pt x="812" y="172"/>
                    <a:pt x="812" y="172"/>
                  </a:cubicBezTo>
                  <a:cubicBezTo>
                    <a:pt x="784" y="172"/>
                    <a:pt x="784" y="172"/>
                    <a:pt x="784" y="172"/>
                  </a:cubicBezTo>
                  <a:moveTo>
                    <a:pt x="832" y="172"/>
                  </a:moveTo>
                  <a:cubicBezTo>
                    <a:pt x="832" y="144"/>
                    <a:pt x="832" y="144"/>
                    <a:pt x="832" y="144"/>
                  </a:cubicBezTo>
                  <a:cubicBezTo>
                    <a:pt x="860" y="144"/>
                    <a:pt x="860" y="144"/>
                    <a:pt x="860" y="144"/>
                  </a:cubicBezTo>
                  <a:cubicBezTo>
                    <a:pt x="860" y="172"/>
                    <a:pt x="860" y="172"/>
                    <a:pt x="860" y="172"/>
                  </a:cubicBezTo>
                  <a:cubicBezTo>
                    <a:pt x="832" y="172"/>
                    <a:pt x="832" y="172"/>
                    <a:pt x="832" y="172"/>
                  </a:cubicBezTo>
                  <a:moveTo>
                    <a:pt x="884" y="172"/>
                  </a:moveTo>
                  <a:cubicBezTo>
                    <a:pt x="884" y="144"/>
                    <a:pt x="884" y="144"/>
                    <a:pt x="884" y="144"/>
                  </a:cubicBezTo>
                  <a:cubicBezTo>
                    <a:pt x="912" y="144"/>
                    <a:pt x="912" y="144"/>
                    <a:pt x="912" y="144"/>
                  </a:cubicBezTo>
                  <a:cubicBezTo>
                    <a:pt x="912" y="172"/>
                    <a:pt x="912" y="172"/>
                    <a:pt x="912" y="172"/>
                  </a:cubicBezTo>
                  <a:cubicBezTo>
                    <a:pt x="884" y="172"/>
                    <a:pt x="884" y="172"/>
                    <a:pt x="884" y="172"/>
                  </a:cubicBezTo>
                  <a:moveTo>
                    <a:pt x="936" y="172"/>
                  </a:moveTo>
                  <a:cubicBezTo>
                    <a:pt x="936" y="144"/>
                    <a:pt x="936" y="144"/>
                    <a:pt x="936" y="144"/>
                  </a:cubicBezTo>
                  <a:cubicBezTo>
                    <a:pt x="964" y="144"/>
                    <a:pt x="964" y="144"/>
                    <a:pt x="964" y="144"/>
                  </a:cubicBezTo>
                  <a:cubicBezTo>
                    <a:pt x="964" y="172"/>
                    <a:pt x="964" y="172"/>
                    <a:pt x="964" y="172"/>
                  </a:cubicBezTo>
                  <a:cubicBezTo>
                    <a:pt x="936" y="172"/>
                    <a:pt x="936" y="172"/>
                    <a:pt x="936" y="172"/>
                  </a:cubicBezTo>
                  <a:moveTo>
                    <a:pt x="988" y="172"/>
                  </a:moveTo>
                  <a:cubicBezTo>
                    <a:pt x="988" y="144"/>
                    <a:pt x="988" y="144"/>
                    <a:pt x="988" y="144"/>
                  </a:cubicBezTo>
                  <a:cubicBezTo>
                    <a:pt x="1016" y="144"/>
                    <a:pt x="1016" y="144"/>
                    <a:pt x="1016" y="144"/>
                  </a:cubicBezTo>
                  <a:cubicBezTo>
                    <a:pt x="1016" y="172"/>
                    <a:pt x="1016" y="172"/>
                    <a:pt x="1016" y="172"/>
                  </a:cubicBezTo>
                  <a:cubicBezTo>
                    <a:pt x="988" y="172"/>
                    <a:pt x="988" y="172"/>
                    <a:pt x="988" y="172"/>
                  </a:cubicBezTo>
                  <a:moveTo>
                    <a:pt x="1036" y="172"/>
                  </a:moveTo>
                  <a:cubicBezTo>
                    <a:pt x="1036" y="144"/>
                    <a:pt x="1036" y="144"/>
                    <a:pt x="1036" y="144"/>
                  </a:cubicBezTo>
                  <a:cubicBezTo>
                    <a:pt x="1064" y="144"/>
                    <a:pt x="1064" y="144"/>
                    <a:pt x="1064" y="144"/>
                  </a:cubicBezTo>
                  <a:cubicBezTo>
                    <a:pt x="1064" y="172"/>
                    <a:pt x="1064" y="172"/>
                    <a:pt x="1064" y="172"/>
                  </a:cubicBezTo>
                  <a:cubicBezTo>
                    <a:pt x="1036" y="172"/>
                    <a:pt x="1036" y="172"/>
                    <a:pt x="1036" y="172"/>
                  </a:cubicBezTo>
                  <a:moveTo>
                    <a:pt x="1088" y="172"/>
                  </a:moveTo>
                  <a:cubicBezTo>
                    <a:pt x="1088" y="144"/>
                    <a:pt x="1088" y="144"/>
                    <a:pt x="1088" y="144"/>
                  </a:cubicBezTo>
                  <a:cubicBezTo>
                    <a:pt x="1116" y="144"/>
                    <a:pt x="1116" y="144"/>
                    <a:pt x="1116" y="144"/>
                  </a:cubicBezTo>
                  <a:cubicBezTo>
                    <a:pt x="1116" y="172"/>
                    <a:pt x="1116" y="172"/>
                    <a:pt x="1116" y="172"/>
                  </a:cubicBezTo>
                  <a:cubicBezTo>
                    <a:pt x="1088" y="172"/>
                    <a:pt x="1088" y="172"/>
                    <a:pt x="1088" y="172"/>
                  </a:cubicBezTo>
                  <a:moveTo>
                    <a:pt x="1140" y="172"/>
                  </a:moveTo>
                  <a:cubicBezTo>
                    <a:pt x="1140" y="144"/>
                    <a:pt x="1140" y="144"/>
                    <a:pt x="1140" y="144"/>
                  </a:cubicBezTo>
                  <a:cubicBezTo>
                    <a:pt x="1168" y="144"/>
                    <a:pt x="1168" y="144"/>
                    <a:pt x="1168" y="144"/>
                  </a:cubicBezTo>
                  <a:cubicBezTo>
                    <a:pt x="1168" y="172"/>
                    <a:pt x="1168" y="172"/>
                    <a:pt x="1168" y="172"/>
                  </a:cubicBezTo>
                  <a:cubicBezTo>
                    <a:pt x="1140" y="172"/>
                    <a:pt x="1140" y="172"/>
                    <a:pt x="1140" y="172"/>
                  </a:cubicBezTo>
                  <a:moveTo>
                    <a:pt x="1192" y="172"/>
                  </a:moveTo>
                  <a:cubicBezTo>
                    <a:pt x="1192" y="144"/>
                    <a:pt x="1192" y="144"/>
                    <a:pt x="1192" y="144"/>
                  </a:cubicBezTo>
                  <a:cubicBezTo>
                    <a:pt x="1220" y="144"/>
                    <a:pt x="1220" y="144"/>
                    <a:pt x="1220" y="144"/>
                  </a:cubicBezTo>
                  <a:cubicBezTo>
                    <a:pt x="1220" y="172"/>
                    <a:pt x="1220" y="172"/>
                    <a:pt x="1220" y="172"/>
                  </a:cubicBezTo>
                  <a:cubicBezTo>
                    <a:pt x="1192" y="172"/>
                    <a:pt x="1192" y="172"/>
                    <a:pt x="1192" y="172"/>
                  </a:cubicBezTo>
                  <a:moveTo>
                    <a:pt x="1240" y="172"/>
                  </a:moveTo>
                  <a:cubicBezTo>
                    <a:pt x="1240" y="144"/>
                    <a:pt x="1240" y="144"/>
                    <a:pt x="1240" y="144"/>
                  </a:cubicBezTo>
                  <a:cubicBezTo>
                    <a:pt x="1268" y="144"/>
                    <a:pt x="1268" y="144"/>
                    <a:pt x="1268" y="144"/>
                  </a:cubicBezTo>
                  <a:cubicBezTo>
                    <a:pt x="1268" y="172"/>
                    <a:pt x="1268" y="172"/>
                    <a:pt x="1268" y="172"/>
                  </a:cubicBezTo>
                  <a:cubicBezTo>
                    <a:pt x="1240" y="172"/>
                    <a:pt x="1240" y="172"/>
                    <a:pt x="1240" y="172"/>
                  </a:cubicBezTo>
                  <a:moveTo>
                    <a:pt x="1292" y="172"/>
                  </a:moveTo>
                  <a:cubicBezTo>
                    <a:pt x="1292" y="144"/>
                    <a:pt x="1292" y="144"/>
                    <a:pt x="1292" y="144"/>
                  </a:cubicBezTo>
                  <a:cubicBezTo>
                    <a:pt x="1320" y="144"/>
                    <a:pt x="1320" y="144"/>
                    <a:pt x="1320" y="144"/>
                  </a:cubicBezTo>
                  <a:cubicBezTo>
                    <a:pt x="1320" y="172"/>
                    <a:pt x="1320" y="172"/>
                    <a:pt x="1320" y="172"/>
                  </a:cubicBezTo>
                  <a:cubicBezTo>
                    <a:pt x="1292" y="172"/>
                    <a:pt x="1292" y="172"/>
                    <a:pt x="1292" y="172"/>
                  </a:cubicBezTo>
                  <a:moveTo>
                    <a:pt x="1344" y="172"/>
                  </a:moveTo>
                  <a:cubicBezTo>
                    <a:pt x="1344" y="144"/>
                    <a:pt x="1344" y="144"/>
                    <a:pt x="1344" y="144"/>
                  </a:cubicBezTo>
                  <a:cubicBezTo>
                    <a:pt x="1372" y="144"/>
                    <a:pt x="1372" y="144"/>
                    <a:pt x="1372" y="144"/>
                  </a:cubicBezTo>
                  <a:cubicBezTo>
                    <a:pt x="1372" y="172"/>
                    <a:pt x="1372" y="172"/>
                    <a:pt x="1372" y="172"/>
                  </a:cubicBezTo>
                  <a:cubicBezTo>
                    <a:pt x="1344" y="172"/>
                    <a:pt x="1344" y="172"/>
                    <a:pt x="1344" y="172"/>
                  </a:cubicBezTo>
                  <a:moveTo>
                    <a:pt x="1324" y="0"/>
                  </a:moveTo>
                  <a:cubicBezTo>
                    <a:pt x="1284" y="0"/>
                    <a:pt x="1284" y="0"/>
                    <a:pt x="1284" y="0"/>
                  </a:cubicBezTo>
                  <a:cubicBezTo>
                    <a:pt x="1284" y="92"/>
                    <a:pt x="1284" y="92"/>
                    <a:pt x="1284" y="92"/>
                  </a:cubicBezTo>
                  <a:cubicBezTo>
                    <a:pt x="1284" y="105"/>
                    <a:pt x="1273" y="116"/>
                    <a:pt x="1260" y="116"/>
                  </a:cubicBezTo>
                  <a:cubicBezTo>
                    <a:pt x="1172" y="116"/>
                    <a:pt x="1172" y="116"/>
                    <a:pt x="1172" y="116"/>
                  </a:cubicBezTo>
                  <a:cubicBezTo>
                    <a:pt x="1159" y="116"/>
                    <a:pt x="1148" y="105"/>
                    <a:pt x="1148" y="92"/>
                  </a:cubicBezTo>
                  <a:cubicBezTo>
                    <a:pt x="1148" y="0"/>
                    <a:pt x="1148" y="0"/>
                    <a:pt x="1148" y="0"/>
                  </a:cubicBezTo>
                  <a:cubicBezTo>
                    <a:pt x="1112" y="0"/>
                    <a:pt x="1112" y="0"/>
                    <a:pt x="1112" y="0"/>
                  </a:cubicBezTo>
                  <a:cubicBezTo>
                    <a:pt x="1112" y="92"/>
                    <a:pt x="1112" y="92"/>
                    <a:pt x="1112" y="92"/>
                  </a:cubicBezTo>
                  <a:cubicBezTo>
                    <a:pt x="1112" y="105"/>
                    <a:pt x="1101" y="116"/>
                    <a:pt x="1088" y="116"/>
                  </a:cubicBezTo>
                  <a:cubicBezTo>
                    <a:pt x="1000" y="116"/>
                    <a:pt x="1000" y="116"/>
                    <a:pt x="1000" y="116"/>
                  </a:cubicBezTo>
                  <a:cubicBezTo>
                    <a:pt x="987" y="116"/>
                    <a:pt x="976" y="105"/>
                    <a:pt x="976" y="92"/>
                  </a:cubicBezTo>
                  <a:cubicBezTo>
                    <a:pt x="976" y="0"/>
                    <a:pt x="976" y="0"/>
                    <a:pt x="976" y="0"/>
                  </a:cubicBezTo>
                  <a:cubicBezTo>
                    <a:pt x="936" y="0"/>
                    <a:pt x="936" y="0"/>
                    <a:pt x="936" y="0"/>
                  </a:cubicBezTo>
                  <a:cubicBezTo>
                    <a:pt x="936" y="92"/>
                    <a:pt x="936" y="92"/>
                    <a:pt x="936" y="92"/>
                  </a:cubicBezTo>
                  <a:cubicBezTo>
                    <a:pt x="936" y="105"/>
                    <a:pt x="925" y="116"/>
                    <a:pt x="912" y="116"/>
                  </a:cubicBezTo>
                  <a:cubicBezTo>
                    <a:pt x="824" y="116"/>
                    <a:pt x="824" y="116"/>
                    <a:pt x="824" y="116"/>
                  </a:cubicBezTo>
                  <a:cubicBezTo>
                    <a:pt x="811" y="116"/>
                    <a:pt x="800" y="105"/>
                    <a:pt x="800" y="92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64" y="0"/>
                    <a:pt x="764" y="0"/>
                    <a:pt x="764" y="0"/>
                  </a:cubicBezTo>
                  <a:cubicBezTo>
                    <a:pt x="764" y="92"/>
                    <a:pt x="764" y="92"/>
                    <a:pt x="764" y="92"/>
                  </a:cubicBezTo>
                  <a:cubicBezTo>
                    <a:pt x="764" y="105"/>
                    <a:pt x="753" y="116"/>
                    <a:pt x="740" y="116"/>
                  </a:cubicBezTo>
                  <a:cubicBezTo>
                    <a:pt x="652" y="116"/>
                    <a:pt x="652" y="116"/>
                    <a:pt x="652" y="116"/>
                  </a:cubicBezTo>
                  <a:cubicBezTo>
                    <a:pt x="639" y="116"/>
                    <a:pt x="628" y="105"/>
                    <a:pt x="628" y="92"/>
                  </a:cubicBezTo>
                  <a:cubicBezTo>
                    <a:pt x="628" y="0"/>
                    <a:pt x="628" y="0"/>
                    <a:pt x="628" y="0"/>
                  </a:cubicBezTo>
                  <a:cubicBezTo>
                    <a:pt x="588" y="0"/>
                    <a:pt x="588" y="0"/>
                    <a:pt x="588" y="0"/>
                  </a:cubicBezTo>
                  <a:cubicBezTo>
                    <a:pt x="588" y="92"/>
                    <a:pt x="588" y="92"/>
                    <a:pt x="588" y="92"/>
                  </a:cubicBezTo>
                  <a:cubicBezTo>
                    <a:pt x="588" y="105"/>
                    <a:pt x="577" y="116"/>
                    <a:pt x="564" y="116"/>
                  </a:cubicBezTo>
                  <a:cubicBezTo>
                    <a:pt x="476" y="116"/>
                    <a:pt x="476" y="116"/>
                    <a:pt x="476" y="116"/>
                  </a:cubicBezTo>
                  <a:cubicBezTo>
                    <a:pt x="463" y="116"/>
                    <a:pt x="452" y="105"/>
                    <a:pt x="452" y="92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16" y="92"/>
                    <a:pt x="416" y="92"/>
                    <a:pt x="416" y="92"/>
                  </a:cubicBezTo>
                  <a:cubicBezTo>
                    <a:pt x="416" y="105"/>
                    <a:pt x="405" y="116"/>
                    <a:pt x="392" y="116"/>
                  </a:cubicBezTo>
                  <a:cubicBezTo>
                    <a:pt x="304" y="116"/>
                    <a:pt x="304" y="116"/>
                    <a:pt x="304" y="116"/>
                  </a:cubicBezTo>
                  <a:cubicBezTo>
                    <a:pt x="291" y="116"/>
                    <a:pt x="280" y="105"/>
                    <a:pt x="280" y="92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92"/>
                    <a:pt x="240" y="92"/>
                    <a:pt x="240" y="92"/>
                  </a:cubicBezTo>
                  <a:cubicBezTo>
                    <a:pt x="240" y="105"/>
                    <a:pt x="229" y="116"/>
                    <a:pt x="216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15" y="116"/>
                    <a:pt x="104" y="105"/>
                    <a:pt x="104" y="9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105"/>
                    <a:pt x="57" y="116"/>
                    <a:pt x="44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392" y="188"/>
                    <a:pt x="1392" y="188"/>
                    <a:pt x="1392" y="188"/>
                  </a:cubicBezTo>
                  <a:cubicBezTo>
                    <a:pt x="1392" y="116"/>
                    <a:pt x="1392" y="116"/>
                    <a:pt x="1392" y="116"/>
                  </a:cubicBezTo>
                  <a:cubicBezTo>
                    <a:pt x="1348" y="116"/>
                    <a:pt x="1348" y="116"/>
                    <a:pt x="1348" y="116"/>
                  </a:cubicBezTo>
                  <a:cubicBezTo>
                    <a:pt x="1335" y="116"/>
                    <a:pt x="1324" y="105"/>
                    <a:pt x="1324" y="92"/>
                  </a:cubicBezTo>
                  <a:cubicBezTo>
                    <a:pt x="1324" y="0"/>
                    <a:pt x="1324" y="0"/>
                    <a:pt x="1324" y="0"/>
                  </a:cubicBezTo>
                </a:path>
              </a:pathLst>
            </a:custGeom>
            <a:solidFill>
              <a:srgbClr val="282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61" name="Rectangle 354"/>
            <p:cNvSpPr>
              <a:spLocks noChangeArrowheads="1"/>
            </p:cNvSpPr>
            <p:nvPr/>
          </p:nvSpPr>
          <p:spPr bwMode="auto">
            <a:xfrm>
              <a:off x="866168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62" name="Rectangle 355"/>
            <p:cNvSpPr>
              <a:spLocks noChangeArrowheads="1"/>
            </p:cNvSpPr>
            <p:nvPr/>
          </p:nvSpPr>
          <p:spPr bwMode="auto">
            <a:xfrm>
              <a:off x="866168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63" name="Rectangle 356"/>
            <p:cNvSpPr>
              <a:spLocks noChangeArrowheads="1"/>
            </p:cNvSpPr>
            <p:nvPr/>
          </p:nvSpPr>
          <p:spPr bwMode="auto">
            <a:xfrm>
              <a:off x="1027591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64" name="Rectangle 357"/>
            <p:cNvSpPr>
              <a:spLocks noChangeArrowheads="1"/>
            </p:cNvSpPr>
            <p:nvPr/>
          </p:nvSpPr>
          <p:spPr bwMode="auto">
            <a:xfrm>
              <a:off x="1027591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65" name="Rectangle 358"/>
            <p:cNvSpPr>
              <a:spLocks noChangeArrowheads="1"/>
            </p:cNvSpPr>
            <p:nvPr/>
          </p:nvSpPr>
          <p:spPr bwMode="auto">
            <a:xfrm>
              <a:off x="1189013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66" name="Rectangle 359"/>
            <p:cNvSpPr>
              <a:spLocks noChangeArrowheads="1"/>
            </p:cNvSpPr>
            <p:nvPr/>
          </p:nvSpPr>
          <p:spPr bwMode="auto">
            <a:xfrm>
              <a:off x="1189013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67" name="Rectangle 360"/>
            <p:cNvSpPr>
              <a:spLocks noChangeArrowheads="1"/>
            </p:cNvSpPr>
            <p:nvPr/>
          </p:nvSpPr>
          <p:spPr bwMode="auto">
            <a:xfrm>
              <a:off x="1337311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68" name="Rectangle 361"/>
            <p:cNvSpPr>
              <a:spLocks noChangeArrowheads="1"/>
            </p:cNvSpPr>
            <p:nvPr/>
          </p:nvSpPr>
          <p:spPr bwMode="auto">
            <a:xfrm>
              <a:off x="1337311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69" name="Rectangle 362"/>
            <p:cNvSpPr>
              <a:spLocks noChangeArrowheads="1"/>
            </p:cNvSpPr>
            <p:nvPr/>
          </p:nvSpPr>
          <p:spPr bwMode="auto">
            <a:xfrm>
              <a:off x="1498734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70" name="Rectangle 363"/>
            <p:cNvSpPr>
              <a:spLocks noChangeArrowheads="1"/>
            </p:cNvSpPr>
            <p:nvPr/>
          </p:nvSpPr>
          <p:spPr bwMode="auto">
            <a:xfrm>
              <a:off x="1498734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71" name="Rectangle 364"/>
            <p:cNvSpPr>
              <a:spLocks noChangeArrowheads="1"/>
            </p:cNvSpPr>
            <p:nvPr/>
          </p:nvSpPr>
          <p:spPr bwMode="auto">
            <a:xfrm>
              <a:off x="1660156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72" name="Rectangle 365"/>
            <p:cNvSpPr>
              <a:spLocks noChangeArrowheads="1"/>
            </p:cNvSpPr>
            <p:nvPr/>
          </p:nvSpPr>
          <p:spPr bwMode="auto">
            <a:xfrm>
              <a:off x="1660156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73" name="Rectangle 366"/>
            <p:cNvSpPr>
              <a:spLocks noChangeArrowheads="1"/>
            </p:cNvSpPr>
            <p:nvPr/>
          </p:nvSpPr>
          <p:spPr bwMode="auto">
            <a:xfrm>
              <a:off x="1821578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74" name="Rectangle 367"/>
            <p:cNvSpPr>
              <a:spLocks noChangeArrowheads="1"/>
            </p:cNvSpPr>
            <p:nvPr/>
          </p:nvSpPr>
          <p:spPr bwMode="auto">
            <a:xfrm>
              <a:off x="1821578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75" name="Rectangle 368"/>
            <p:cNvSpPr>
              <a:spLocks noChangeArrowheads="1"/>
            </p:cNvSpPr>
            <p:nvPr/>
          </p:nvSpPr>
          <p:spPr bwMode="auto">
            <a:xfrm>
              <a:off x="1969877" y="3190388"/>
              <a:ext cx="87929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76" name="Rectangle 369"/>
            <p:cNvSpPr>
              <a:spLocks noChangeArrowheads="1"/>
            </p:cNvSpPr>
            <p:nvPr/>
          </p:nvSpPr>
          <p:spPr bwMode="auto">
            <a:xfrm>
              <a:off x="1969877" y="3190388"/>
              <a:ext cx="87929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77" name="Rectangle 370"/>
            <p:cNvSpPr>
              <a:spLocks noChangeArrowheads="1"/>
            </p:cNvSpPr>
            <p:nvPr/>
          </p:nvSpPr>
          <p:spPr bwMode="auto">
            <a:xfrm>
              <a:off x="2131299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78" name="Rectangle 371"/>
            <p:cNvSpPr>
              <a:spLocks noChangeArrowheads="1"/>
            </p:cNvSpPr>
            <p:nvPr/>
          </p:nvSpPr>
          <p:spPr bwMode="auto">
            <a:xfrm>
              <a:off x="2131299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79" name="Rectangle 372"/>
            <p:cNvSpPr>
              <a:spLocks noChangeArrowheads="1"/>
            </p:cNvSpPr>
            <p:nvPr/>
          </p:nvSpPr>
          <p:spPr bwMode="auto">
            <a:xfrm>
              <a:off x="2292722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80" name="Rectangle 373"/>
            <p:cNvSpPr>
              <a:spLocks noChangeArrowheads="1"/>
            </p:cNvSpPr>
            <p:nvPr/>
          </p:nvSpPr>
          <p:spPr bwMode="auto">
            <a:xfrm>
              <a:off x="2292722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81" name="Rectangle 374"/>
            <p:cNvSpPr>
              <a:spLocks noChangeArrowheads="1"/>
            </p:cNvSpPr>
            <p:nvPr/>
          </p:nvSpPr>
          <p:spPr bwMode="auto">
            <a:xfrm>
              <a:off x="2454144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82" name="Rectangle 375"/>
            <p:cNvSpPr>
              <a:spLocks noChangeArrowheads="1"/>
            </p:cNvSpPr>
            <p:nvPr/>
          </p:nvSpPr>
          <p:spPr bwMode="auto">
            <a:xfrm>
              <a:off x="2454144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83" name="Rectangle 376"/>
            <p:cNvSpPr>
              <a:spLocks noChangeArrowheads="1"/>
            </p:cNvSpPr>
            <p:nvPr/>
          </p:nvSpPr>
          <p:spPr bwMode="auto">
            <a:xfrm>
              <a:off x="2603755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84" name="Rectangle 377"/>
            <p:cNvSpPr>
              <a:spLocks noChangeArrowheads="1"/>
            </p:cNvSpPr>
            <p:nvPr/>
          </p:nvSpPr>
          <p:spPr bwMode="auto">
            <a:xfrm>
              <a:off x="2603755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85" name="Rectangle 378"/>
            <p:cNvSpPr>
              <a:spLocks noChangeArrowheads="1"/>
            </p:cNvSpPr>
            <p:nvPr/>
          </p:nvSpPr>
          <p:spPr bwMode="auto">
            <a:xfrm>
              <a:off x="2765177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86" name="Rectangle 379"/>
            <p:cNvSpPr>
              <a:spLocks noChangeArrowheads="1"/>
            </p:cNvSpPr>
            <p:nvPr/>
          </p:nvSpPr>
          <p:spPr bwMode="auto">
            <a:xfrm>
              <a:off x="2765177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87" name="Rectangle 380"/>
            <p:cNvSpPr>
              <a:spLocks noChangeArrowheads="1"/>
            </p:cNvSpPr>
            <p:nvPr/>
          </p:nvSpPr>
          <p:spPr bwMode="auto">
            <a:xfrm>
              <a:off x="2926599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88" name="Rectangle 381"/>
            <p:cNvSpPr>
              <a:spLocks noChangeArrowheads="1"/>
            </p:cNvSpPr>
            <p:nvPr/>
          </p:nvSpPr>
          <p:spPr bwMode="auto">
            <a:xfrm>
              <a:off x="2926599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89" name="Rectangle 382"/>
            <p:cNvSpPr>
              <a:spLocks noChangeArrowheads="1"/>
            </p:cNvSpPr>
            <p:nvPr/>
          </p:nvSpPr>
          <p:spPr bwMode="auto">
            <a:xfrm>
              <a:off x="3086709" y="3190388"/>
              <a:ext cx="87929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90" name="Rectangle 383"/>
            <p:cNvSpPr>
              <a:spLocks noChangeArrowheads="1"/>
            </p:cNvSpPr>
            <p:nvPr/>
          </p:nvSpPr>
          <p:spPr bwMode="auto">
            <a:xfrm>
              <a:off x="3086709" y="3190388"/>
              <a:ext cx="87929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91" name="Rectangle 384"/>
            <p:cNvSpPr>
              <a:spLocks noChangeArrowheads="1"/>
            </p:cNvSpPr>
            <p:nvPr/>
          </p:nvSpPr>
          <p:spPr bwMode="auto">
            <a:xfrm>
              <a:off x="3248132" y="3190388"/>
              <a:ext cx="87929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92" name="Rectangle 385"/>
            <p:cNvSpPr>
              <a:spLocks noChangeArrowheads="1"/>
            </p:cNvSpPr>
            <p:nvPr/>
          </p:nvSpPr>
          <p:spPr bwMode="auto">
            <a:xfrm>
              <a:off x="3248132" y="3190388"/>
              <a:ext cx="87929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93" name="Rectangle 386"/>
            <p:cNvSpPr>
              <a:spLocks noChangeArrowheads="1"/>
            </p:cNvSpPr>
            <p:nvPr/>
          </p:nvSpPr>
          <p:spPr bwMode="auto">
            <a:xfrm>
              <a:off x="3397743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94" name="Rectangle 387"/>
            <p:cNvSpPr>
              <a:spLocks noChangeArrowheads="1"/>
            </p:cNvSpPr>
            <p:nvPr/>
          </p:nvSpPr>
          <p:spPr bwMode="auto">
            <a:xfrm>
              <a:off x="3397743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95" name="Rectangle 388"/>
            <p:cNvSpPr>
              <a:spLocks noChangeArrowheads="1"/>
            </p:cNvSpPr>
            <p:nvPr/>
          </p:nvSpPr>
          <p:spPr bwMode="auto">
            <a:xfrm>
              <a:off x="3559165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96" name="Rectangle 389"/>
            <p:cNvSpPr>
              <a:spLocks noChangeArrowheads="1"/>
            </p:cNvSpPr>
            <p:nvPr/>
          </p:nvSpPr>
          <p:spPr bwMode="auto">
            <a:xfrm>
              <a:off x="3559165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97" name="Rectangle 390"/>
            <p:cNvSpPr>
              <a:spLocks noChangeArrowheads="1"/>
            </p:cNvSpPr>
            <p:nvPr/>
          </p:nvSpPr>
          <p:spPr bwMode="auto">
            <a:xfrm>
              <a:off x="3720587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98" name="Rectangle 391"/>
            <p:cNvSpPr>
              <a:spLocks noChangeArrowheads="1"/>
            </p:cNvSpPr>
            <p:nvPr/>
          </p:nvSpPr>
          <p:spPr bwMode="auto">
            <a:xfrm>
              <a:off x="3720587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399" name="Rectangle 392"/>
            <p:cNvSpPr>
              <a:spLocks noChangeArrowheads="1"/>
            </p:cNvSpPr>
            <p:nvPr/>
          </p:nvSpPr>
          <p:spPr bwMode="auto">
            <a:xfrm>
              <a:off x="3882009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00" name="Rectangle 393"/>
            <p:cNvSpPr>
              <a:spLocks noChangeArrowheads="1"/>
            </p:cNvSpPr>
            <p:nvPr/>
          </p:nvSpPr>
          <p:spPr bwMode="auto">
            <a:xfrm>
              <a:off x="3882009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01" name="Rectangle 394"/>
            <p:cNvSpPr>
              <a:spLocks noChangeArrowheads="1"/>
            </p:cNvSpPr>
            <p:nvPr/>
          </p:nvSpPr>
          <p:spPr bwMode="auto">
            <a:xfrm>
              <a:off x="4030308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02" name="Rectangle 395"/>
            <p:cNvSpPr>
              <a:spLocks noChangeArrowheads="1"/>
            </p:cNvSpPr>
            <p:nvPr/>
          </p:nvSpPr>
          <p:spPr bwMode="auto">
            <a:xfrm>
              <a:off x="4030308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03" name="Rectangle 396"/>
            <p:cNvSpPr>
              <a:spLocks noChangeArrowheads="1"/>
            </p:cNvSpPr>
            <p:nvPr/>
          </p:nvSpPr>
          <p:spPr bwMode="auto">
            <a:xfrm>
              <a:off x="4191730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04" name="Rectangle 397"/>
            <p:cNvSpPr>
              <a:spLocks noChangeArrowheads="1"/>
            </p:cNvSpPr>
            <p:nvPr/>
          </p:nvSpPr>
          <p:spPr bwMode="auto">
            <a:xfrm>
              <a:off x="4191730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05" name="Rectangle 398"/>
            <p:cNvSpPr>
              <a:spLocks noChangeArrowheads="1"/>
            </p:cNvSpPr>
            <p:nvPr/>
          </p:nvSpPr>
          <p:spPr bwMode="auto">
            <a:xfrm>
              <a:off x="4353153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06" name="Rectangle 399"/>
            <p:cNvSpPr>
              <a:spLocks noChangeArrowheads="1"/>
            </p:cNvSpPr>
            <p:nvPr/>
          </p:nvSpPr>
          <p:spPr bwMode="auto">
            <a:xfrm>
              <a:off x="4353153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07" name="Rectangle 400"/>
            <p:cNvSpPr>
              <a:spLocks noChangeArrowheads="1"/>
            </p:cNvSpPr>
            <p:nvPr/>
          </p:nvSpPr>
          <p:spPr bwMode="auto">
            <a:xfrm>
              <a:off x="4514575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08" name="Rectangle 401"/>
            <p:cNvSpPr>
              <a:spLocks noChangeArrowheads="1"/>
            </p:cNvSpPr>
            <p:nvPr/>
          </p:nvSpPr>
          <p:spPr bwMode="auto">
            <a:xfrm>
              <a:off x="4514575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09" name="Rectangle 402"/>
            <p:cNvSpPr>
              <a:spLocks noChangeArrowheads="1"/>
            </p:cNvSpPr>
            <p:nvPr/>
          </p:nvSpPr>
          <p:spPr bwMode="auto">
            <a:xfrm>
              <a:off x="4662873" y="3190388"/>
              <a:ext cx="87929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10" name="Rectangle 403"/>
            <p:cNvSpPr>
              <a:spLocks noChangeArrowheads="1"/>
            </p:cNvSpPr>
            <p:nvPr/>
          </p:nvSpPr>
          <p:spPr bwMode="auto">
            <a:xfrm>
              <a:off x="4662873" y="3190388"/>
              <a:ext cx="87929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11" name="Rectangle 404"/>
            <p:cNvSpPr>
              <a:spLocks noChangeArrowheads="1"/>
            </p:cNvSpPr>
            <p:nvPr/>
          </p:nvSpPr>
          <p:spPr bwMode="auto">
            <a:xfrm>
              <a:off x="4824296" y="3190388"/>
              <a:ext cx="87929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12" name="Rectangle 405"/>
            <p:cNvSpPr>
              <a:spLocks noChangeArrowheads="1"/>
            </p:cNvSpPr>
            <p:nvPr/>
          </p:nvSpPr>
          <p:spPr bwMode="auto">
            <a:xfrm>
              <a:off x="4824296" y="3190388"/>
              <a:ext cx="87929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13" name="Rectangle 407"/>
            <p:cNvSpPr>
              <a:spLocks noChangeArrowheads="1"/>
            </p:cNvSpPr>
            <p:nvPr/>
          </p:nvSpPr>
          <p:spPr bwMode="auto">
            <a:xfrm>
              <a:off x="4985718" y="3190388"/>
              <a:ext cx="86617" cy="86617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14" name="Rectangle 408"/>
            <p:cNvSpPr>
              <a:spLocks noChangeArrowheads="1"/>
            </p:cNvSpPr>
            <p:nvPr/>
          </p:nvSpPr>
          <p:spPr bwMode="auto">
            <a:xfrm>
              <a:off x="4985718" y="3190388"/>
              <a:ext cx="86617" cy="8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15" name="Freeform 409"/>
            <p:cNvSpPr>
              <a:spLocks noChangeArrowheads="1"/>
            </p:cNvSpPr>
            <p:nvPr/>
          </p:nvSpPr>
          <p:spPr bwMode="auto">
            <a:xfrm>
              <a:off x="816298" y="2742867"/>
              <a:ext cx="211293" cy="360904"/>
            </a:xfrm>
            <a:custGeom>
              <a:avLst/>
              <a:gdLst>
                <a:gd name="T0" fmla="*/ 2147483647 w 68"/>
                <a:gd name="T1" fmla="*/ 0 h 116"/>
                <a:gd name="T2" fmla="*/ 0 w 68"/>
                <a:gd name="T3" fmla="*/ 0 h 116"/>
                <a:gd name="T4" fmla="*/ 0 w 68"/>
                <a:gd name="T5" fmla="*/ 2147483647 h 116"/>
                <a:gd name="T6" fmla="*/ 2147483647 w 68"/>
                <a:gd name="T7" fmla="*/ 2147483647 h 116"/>
                <a:gd name="T8" fmla="*/ 2147483647 w 68"/>
                <a:gd name="T9" fmla="*/ 2147483647 h 116"/>
                <a:gd name="T10" fmla="*/ 2147483647 w 68"/>
                <a:gd name="T11" fmla="*/ 0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116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57" y="116"/>
                    <a:pt x="68" y="105"/>
                    <a:pt x="68" y="92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16" name="Freeform 410"/>
            <p:cNvSpPr>
              <a:spLocks noChangeArrowheads="1"/>
            </p:cNvSpPr>
            <p:nvPr/>
          </p:nvSpPr>
          <p:spPr bwMode="auto">
            <a:xfrm>
              <a:off x="1139143" y="2742867"/>
              <a:ext cx="421273" cy="360904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17" name="Freeform 411"/>
            <p:cNvSpPr>
              <a:spLocks noChangeArrowheads="1"/>
            </p:cNvSpPr>
            <p:nvPr/>
          </p:nvSpPr>
          <p:spPr bwMode="auto">
            <a:xfrm>
              <a:off x="1685092" y="2742867"/>
              <a:ext cx="421273" cy="360904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18" name="Freeform 412"/>
            <p:cNvSpPr>
              <a:spLocks noChangeArrowheads="1"/>
            </p:cNvSpPr>
            <p:nvPr/>
          </p:nvSpPr>
          <p:spPr bwMode="auto">
            <a:xfrm>
              <a:off x="2217916" y="2742867"/>
              <a:ext cx="422585" cy="360904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19" name="Freeform 413"/>
            <p:cNvSpPr>
              <a:spLocks noChangeArrowheads="1"/>
            </p:cNvSpPr>
            <p:nvPr/>
          </p:nvSpPr>
          <p:spPr bwMode="auto">
            <a:xfrm>
              <a:off x="2765177" y="2742867"/>
              <a:ext cx="421273" cy="360904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20" name="Freeform 414"/>
            <p:cNvSpPr>
              <a:spLocks noChangeArrowheads="1"/>
            </p:cNvSpPr>
            <p:nvPr/>
          </p:nvSpPr>
          <p:spPr bwMode="auto">
            <a:xfrm>
              <a:off x="3298002" y="2742867"/>
              <a:ext cx="422585" cy="360904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21" name="Freeform 415"/>
            <p:cNvSpPr>
              <a:spLocks noChangeArrowheads="1"/>
            </p:cNvSpPr>
            <p:nvPr/>
          </p:nvSpPr>
          <p:spPr bwMode="auto">
            <a:xfrm>
              <a:off x="3843951" y="2742867"/>
              <a:ext cx="422585" cy="360904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22" name="Freeform 416"/>
            <p:cNvSpPr>
              <a:spLocks noChangeArrowheads="1"/>
            </p:cNvSpPr>
            <p:nvPr/>
          </p:nvSpPr>
          <p:spPr bwMode="auto">
            <a:xfrm>
              <a:off x="4378088" y="2742867"/>
              <a:ext cx="421273" cy="360904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23" name="Freeform 417"/>
            <p:cNvSpPr>
              <a:spLocks noChangeArrowheads="1"/>
            </p:cNvSpPr>
            <p:nvPr/>
          </p:nvSpPr>
          <p:spPr bwMode="auto">
            <a:xfrm>
              <a:off x="4924037" y="2742867"/>
              <a:ext cx="211293" cy="360904"/>
            </a:xfrm>
            <a:custGeom>
              <a:avLst/>
              <a:gdLst>
                <a:gd name="T0" fmla="*/ 2147483647 w 68"/>
                <a:gd name="T1" fmla="*/ 0 h 116"/>
                <a:gd name="T2" fmla="*/ 0 w 68"/>
                <a:gd name="T3" fmla="*/ 0 h 116"/>
                <a:gd name="T4" fmla="*/ 0 w 68"/>
                <a:gd name="T5" fmla="*/ 2147483647 h 116"/>
                <a:gd name="T6" fmla="*/ 2147483647 w 68"/>
                <a:gd name="T7" fmla="*/ 2147483647 h 116"/>
                <a:gd name="T8" fmla="*/ 2147483647 w 68"/>
                <a:gd name="T9" fmla="*/ 2147483647 h 116"/>
                <a:gd name="T10" fmla="*/ 2147483647 w 68"/>
                <a:gd name="T11" fmla="*/ 0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116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052" name="组合 423"/>
          <p:cNvGrpSpPr>
            <a:grpSpLocks/>
          </p:cNvGrpSpPr>
          <p:nvPr/>
        </p:nvGrpSpPr>
        <p:grpSpPr bwMode="auto">
          <a:xfrm flipH="1">
            <a:off x="10071100" y="-53975"/>
            <a:ext cx="2219325" cy="6996113"/>
            <a:chOff x="0" y="0"/>
            <a:chExt cx="3236320" cy="10202415"/>
          </a:xfrm>
        </p:grpSpPr>
        <p:sp>
          <p:nvSpPr>
            <p:cNvPr id="2058" name="Freeform 39"/>
            <p:cNvSpPr>
              <a:spLocks noChangeArrowheads="1"/>
            </p:cNvSpPr>
            <p:nvPr/>
          </p:nvSpPr>
          <p:spPr bwMode="auto">
            <a:xfrm>
              <a:off x="145674" y="80055"/>
              <a:ext cx="3090646" cy="10009496"/>
            </a:xfrm>
            <a:custGeom>
              <a:avLst/>
              <a:gdLst>
                <a:gd name="T0" fmla="*/ 2147483647 w 996"/>
                <a:gd name="T1" fmla="*/ 0 h 3226"/>
                <a:gd name="T2" fmla="*/ 2147483647 w 996"/>
                <a:gd name="T3" fmla="*/ 2147483647 h 3226"/>
                <a:gd name="T4" fmla="*/ 2147483647 w 996"/>
                <a:gd name="T5" fmla="*/ 2147483647 h 3226"/>
                <a:gd name="T6" fmla="*/ 2147483647 w 996"/>
                <a:gd name="T7" fmla="*/ 2147483647 h 3226"/>
                <a:gd name="T8" fmla="*/ 0 w 996"/>
                <a:gd name="T9" fmla="*/ 2147483647 h 3226"/>
                <a:gd name="T10" fmla="*/ 0 w 996"/>
                <a:gd name="T11" fmla="*/ 0 h 3226"/>
                <a:gd name="T12" fmla="*/ 2147483647 w 996"/>
                <a:gd name="T13" fmla="*/ 0 h 32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96" h="3226">
                  <a:moveTo>
                    <a:pt x="996" y="0"/>
                  </a:moveTo>
                  <a:cubicBezTo>
                    <a:pt x="996" y="1230"/>
                    <a:pt x="242" y="1755"/>
                    <a:pt x="242" y="1755"/>
                  </a:cubicBezTo>
                  <a:cubicBezTo>
                    <a:pt x="242" y="1830"/>
                    <a:pt x="242" y="1830"/>
                    <a:pt x="242" y="1830"/>
                  </a:cubicBezTo>
                  <a:cubicBezTo>
                    <a:pt x="242" y="1830"/>
                    <a:pt x="679" y="2372"/>
                    <a:pt x="679" y="3226"/>
                  </a:cubicBezTo>
                  <a:cubicBezTo>
                    <a:pt x="471" y="3226"/>
                    <a:pt x="0" y="3226"/>
                    <a:pt x="0" y="32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833" y="0"/>
                    <a:pt x="996" y="0"/>
                  </a:cubicBezTo>
                  <a:close/>
                </a:path>
              </a:pathLst>
            </a:custGeom>
            <a:solidFill>
              <a:srgbClr val="A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59" name="Rectangle 40"/>
            <p:cNvSpPr>
              <a:spLocks noChangeArrowheads="1"/>
            </p:cNvSpPr>
            <p:nvPr/>
          </p:nvSpPr>
          <p:spPr bwMode="auto">
            <a:xfrm>
              <a:off x="0" y="5525105"/>
              <a:ext cx="923913" cy="254601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60" name="Freeform 41"/>
            <p:cNvSpPr>
              <a:spLocks noChangeArrowheads="1"/>
            </p:cNvSpPr>
            <p:nvPr/>
          </p:nvSpPr>
          <p:spPr bwMode="auto">
            <a:xfrm>
              <a:off x="741493" y="80055"/>
              <a:ext cx="2001374" cy="5078897"/>
            </a:xfrm>
            <a:custGeom>
              <a:avLst/>
              <a:gdLst>
                <a:gd name="T0" fmla="*/ 2147483647 w 645"/>
                <a:gd name="T1" fmla="*/ 0 h 1637"/>
                <a:gd name="T2" fmla="*/ 0 w 645"/>
                <a:gd name="T3" fmla="*/ 2147483647 h 1637"/>
                <a:gd name="T4" fmla="*/ 2147483647 w 645"/>
                <a:gd name="T5" fmla="*/ 0 h 1637"/>
                <a:gd name="T6" fmla="*/ 2147483647 w 645"/>
                <a:gd name="T7" fmla="*/ 0 h 16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5" h="1637">
                  <a:moveTo>
                    <a:pt x="645" y="0"/>
                  </a:moveTo>
                  <a:cubicBezTo>
                    <a:pt x="645" y="1068"/>
                    <a:pt x="0" y="1637"/>
                    <a:pt x="0" y="1637"/>
                  </a:cubicBezTo>
                  <a:cubicBezTo>
                    <a:pt x="0" y="1637"/>
                    <a:pt x="414" y="907"/>
                    <a:pt x="414" y="0"/>
                  </a:cubicBezTo>
                  <a:cubicBezTo>
                    <a:pt x="573" y="0"/>
                    <a:pt x="378" y="0"/>
                    <a:pt x="645" y="0"/>
                  </a:cubicBez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61" name="Freeform 42"/>
            <p:cNvSpPr>
              <a:spLocks noChangeArrowheads="1"/>
            </p:cNvSpPr>
            <p:nvPr/>
          </p:nvSpPr>
          <p:spPr bwMode="auto">
            <a:xfrm>
              <a:off x="632565" y="0"/>
              <a:ext cx="1107646" cy="4141860"/>
            </a:xfrm>
            <a:custGeom>
              <a:avLst/>
              <a:gdLst>
                <a:gd name="T0" fmla="*/ 2147483647 w 357"/>
                <a:gd name="T1" fmla="*/ 0 h 1335"/>
                <a:gd name="T2" fmla="*/ 0 w 357"/>
                <a:gd name="T3" fmla="*/ 2147483647 h 1335"/>
                <a:gd name="T4" fmla="*/ 2147483647 w 357"/>
                <a:gd name="T5" fmla="*/ 0 h 1335"/>
                <a:gd name="T6" fmla="*/ 2147483647 w 357"/>
                <a:gd name="T7" fmla="*/ 0 h 13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7" h="1335">
                  <a:moveTo>
                    <a:pt x="329" y="0"/>
                  </a:moveTo>
                  <a:cubicBezTo>
                    <a:pt x="357" y="910"/>
                    <a:pt x="0" y="1335"/>
                    <a:pt x="0" y="1335"/>
                  </a:cubicBezTo>
                  <a:cubicBezTo>
                    <a:pt x="0" y="1335"/>
                    <a:pt x="165" y="701"/>
                    <a:pt x="140" y="0"/>
                  </a:cubicBezTo>
                  <a:cubicBezTo>
                    <a:pt x="270" y="0"/>
                    <a:pt x="112" y="0"/>
                    <a:pt x="329" y="0"/>
                  </a:cubicBez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62" name="Freeform 43"/>
            <p:cNvSpPr>
              <a:spLocks noChangeArrowheads="1"/>
            </p:cNvSpPr>
            <p:nvPr/>
          </p:nvSpPr>
          <p:spPr bwMode="auto">
            <a:xfrm>
              <a:off x="741493" y="5959502"/>
              <a:ext cx="1284816" cy="4183856"/>
            </a:xfrm>
            <a:custGeom>
              <a:avLst/>
              <a:gdLst>
                <a:gd name="T0" fmla="*/ 2147483647 w 414"/>
                <a:gd name="T1" fmla="*/ 2147483647 h 1348"/>
                <a:gd name="T2" fmla="*/ 0 w 414"/>
                <a:gd name="T3" fmla="*/ 0 h 1348"/>
                <a:gd name="T4" fmla="*/ 2147483647 w 414"/>
                <a:gd name="T5" fmla="*/ 2147483647 h 1348"/>
                <a:gd name="T6" fmla="*/ 2147483647 w 414"/>
                <a:gd name="T7" fmla="*/ 2147483647 h 13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4" h="1348">
                  <a:moveTo>
                    <a:pt x="414" y="1348"/>
                  </a:moveTo>
                  <a:cubicBezTo>
                    <a:pt x="414" y="579"/>
                    <a:pt x="0" y="0"/>
                    <a:pt x="0" y="0"/>
                  </a:cubicBezTo>
                  <a:cubicBezTo>
                    <a:pt x="0" y="0"/>
                    <a:pt x="247" y="695"/>
                    <a:pt x="247" y="1348"/>
                  </a:cubicBezTo>
                  <a:cubicBezTo>
                    <a:pt x="362" y="1348"/>
                    <a:pt x="222" y="1348"/>
                    <a:pt x="414" y="1348"/>
                  </a:cubicBez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63" name="Freeform 44"/>
            <p:cNvSpPr>
              <a:spLocks noChangeArrowheads="1"/>
            </p:cNvSpPr>
            <p:nvPr/>
          </p:nvSpPr>
          <p:spPr bwMode="auto">
            <a:xfrm>
              <a:off x="632565" y="6853230"/>
              <a:ext cx="670624" cy="3349185"/>
            </a:xfrm>
            <a:custGeom>
              <a:avLst/>
              <a:gdLst>
                <a:gd name="T0" fmla="*/ 2147483647 w 216"/>
                <a:gd name="T1" fmla="*/ 2147483647 h 1079"/>
                <a:gd name="T2" fmla="*/ 0 w 216"/>
                <a:gd name="T3" fmla="*/ 0 h 1079"/>
                <a:gd name="T4" fmla="*/ 2147483647 w 216"/>
                <a:gd name="T5" fmla="*/ 2147483647 h 1079"/>
                <a:gd name="T6" fmla="*/ 2147483647 w 216"/>
                <a:gd name="T7" fmla="*/ 2147483647 h 10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" h="1079">
                  <a:moveTo>
                    <a:pt x="196" y="1079"/>
                  </a:moveTo>
                  <a:cubicBezTo>
                    <a:pt x="216" y="424"/>
                    <a:pt x="0" y="0"/>
                    <a:pt x="0" y="0"/>
                  </a:cubicBezTo>
                  <a:cubicBezTo>
                    <a:pt x="0" y="0"/>
                    <a:pt x="77" y="574"/>
                    <a:pt x="60" y="1079"/>
                  </a:cubicBezTo>
                  <a:cubicBezTo>
                    <a:pt x="154" y="1079"/>
                    <a:pt x="39" y="1079"/>
                    <a:pt x="196" y="1079"/>
                  </a:cubicBez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053" name="文本框 430"/>
          <p:cNvSpPr>
            <a:spLocks noChangeArrowheads="1"/>
          </p:cNvSpPr>
          <p:nvPr/>
        </p:nvSpPr>
        <p:spPr bwMode="auto">
          <a:xfrm>
            <a:off x="1887538" y="3740150"/>
            <a:ext cx="845343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A71B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院线电影宣传推广</a:t>
            </a:r>
            <a:r>
              <a:rPr lang="en-US" altLang="zh-CN" sz="5400" b="1" dirty="0">
                <a:solidFill>
                  <a:srgbClr val="A71B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rgbClr val="A71B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模版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54" name="文本框 431"/>
          <p:cNvSpPr>
            <a:spLocks noChangeArrowheads="1"/>
          </p:cNvSpPr>
          <p:nvPr/>
        </p:nvSpPr>
        <p:spPr bwMode="auto">
          <a:xfrm>
            <a:off x="3278188" y="4627563"/>
            <a:ext cx="5646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807F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 DOLOR SIT AMET CONSECTETUER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55" name="矩形 8"/>
          <p:cNvSpPr>
            <a:spLocks noChangeArrowheads="1"/>
          </p:cNvSpPr>
          <p:nvPr/>
        </p:nvSpPr>
        <p:spPr bwMode="auto">
          <a:xfrm>
            <a:off x="3914367" y="5027613"/>
            <a:ext cx="2185215" cy="400110"/>
          </a:xfrm>
          <a:prstGeom prst="rect">
            <a:avLst/>
          </a:prstGeom>
          <a:solidFill>
            <a:srgbClr val="FFC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</a:t>
            </a:r>
            <a:r>
              <a:rPr lang="zh-CN" altLang="en-US" sz="2000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优</a:t>
            </a:r>
            <a:r>
              <a:rPr lang="zh-CN" altLang="en-US" sz="2000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品</a:t>
            </a:r>
            <a:r>
              <a:rPr lang="en-US" altLang="zh-CN" sz="2000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6" name="矩形 9"/>
          <p:cNvSpPr>
            <a:spLocks noChangeArrowheads="1"/>
          </p:cNvSpPr>
          <p:nvPr/>
        </p:nvSpPr>
        <p:spPr bwMode="auto">
          <a:xfrm>
            <a:off x="6313488" y="5027613"/>
            <a:ext cx="1614487" cy="400050"/>
          </a:xfrm>
          <a:prstGeom prst="rect">
            <a:avLst/>
          </a:prstGeom>
          <a:solidFill>
            <a:srgbClr val="FFC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时间：</a:t>
            </a:r>
            <a:r>
              <a:rPr lang="en-US" altLang="zh-CN" sz="200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</a:t>
            </a:r>
            <a:endParaRPr lang="zh-CN" altLang="en-US" sz="200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7" name="直接连接符 434"/>
          <p:cNvSpPr>
            <a:spLocks noChangeShapeType="1"/>
          </p:cNvSpPr>
          <p:nvPr/>
        </p:nvSpPr>
        <p:spPr bwMode="auto">
          <a:xfrm>
            <a:off x="2041525" y="4627563"/>
            <a:ext cx="8135938" cy="0"/>
          </a:xfrm>
          <a:prstGeom prst="line">
            <a:avLst/>
          </a:prstGeom>
          <a:noFill/>
          <a:ln w="6350">
            <a:solidFill>
              <a:srgbClr val="1D5A8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7"/>
          <p:cNvSpPr>
            <a:spLocks noChangeArrowheads="1"/>
          </p:cNvSpPr>
          <p:nvPr/>
        </p:nvSpPr>
        <p:spPr bwMode="auto">
          <a:xfrm>
            <a:off x="-15875" y="2022475"/>
            <a:ext cx="12244388" cy="4211638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267" name="图片 39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3363"/>
            <a:ext cx="3030538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41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4"/>
          <a:stretch>
            <a:fillRect/>
          </a:stretch>
        </p:blipFill>
        <p:spPr bwMode="auto">
          <a:xfrm>
            <a:off x="9009063" y="1516063"/>
            <a:ext cx="3219450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42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6" t="35692" r="426" b="15691"/>
          <a:stretch>
            <a:fillRect/>
          </a:stretch>
        </p:blipFill>
        <p:spPr bwMode="auto">
          <a:xfrm>
            <a:off x="2995613" y="1512888"/>
            <a:ext cx="3132137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40"/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0"/>
          <a:stretch>
            <a:fillRect/>
          </a:stretch>
        </p:blipFill>
        <p:spPr bwMode="auto">
          <a:xfrm>
            <a:off x="6107113" y="1525588"/>
            <a:ext cx="298608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矩形 13"/>
          <p:cNvSpPr>
            <a:spLocks noChangeArrowheads="1"/>
          </p:cNvSpPr>
          <p:nvPr/>
        </p:nvSpPr>
        <p:spPr bwMode="auto">
          <a:xfrm>
            <a:off x="-15875" y="3511550"/>
            <a:ext cx="3113088" cy="182563"/>
          </a:xfrm>
          <a:prstGeom prst="rect">
            <a:avLst/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2" name="矩形 14"/>
          <p:cNvSpPr>
            <a:spLocks noChangeArrowheads="1"/>
          </p:cNvSpPr>
          <p:nvPr/>
        </p:nvSpPr>
        <p:spPr bwMode="auto">
          <a:xfrm>
            <a:off x="6103938" y="3511550"/>
            <a:ext cx="3113087" cy="182563"/>
          </a:xfrm>
          <a:prstGeom prst="rect">
            <a:avLst/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3" name="矩形 15"/>
          <p:cNvSpPr>
            <a:spLocks noChangeArrowheads="1"/>
          </p:cNvSpPr>
          <p:nvPr/>
        </p:nvSpPr>
        <p:spPr bwMode="auto">
          <a:xfrm>
            <a:off x="9105900" y="3511550"/>
            <a:ext cx="3113088" cy="182563"/>
          </a:xfrm>
          <a:prstGeom prst="rect">
            <a:avLst/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4" name="矩形 16"/>
          <p:cNvSpPr>
            <a:spLocks noChangeArrowheads="1"/>
          </p:cNvSpPr>
          <p:nvPr/>
        </p:nvSpPr>
        <p:spPr bwMode="auto">
          <a:xfrm>
            <a:off x="3014663" y="3511550"/>
            <a:ext cx="3081337" cy="182563"/>
          </a:xfrm>
          <a:prstGeom prst="rect">
            <a:avLst/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5" name="矩形 43"/>
          <p:cNvSpPr>
            <a:spLocks noChangeArrowheads="1"/>
          </p:cNvSpPr>
          <p:nvPr/>
        </p:nvSpPr>
        <p:spPr bwMode="auto">
          <a:xfrm>
            <a:off x="963613" y="3840163"/>
            <a:ext cx="909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DF2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2012</a:t>
            </a:r>
            <a:endParaRPr lang="zh-CN" altLang="en-US" sz="2400">
              <a:solidFill>
                <a:srgbClr val="DF293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6" name="矩形 44"/>
          <p:cNvSpPr>
            <a:spLocks noChangeArrowheads="1"/>
          </p:cNvSpPr>
          <p:nvPr/>
        </p:nvSpPr>
        <p:spPr bwMode="auto">
          <a:xfrm>
            <a:off x="4100513" y="3840163"/>
            <a:ext cx="909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2013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7" name="矩形 45"/>
          <p:cNvSpPr>
            <a:spLocks noChangeArrowheads="1"/>
          </p:cNvSpPr>
          <p:nvPr/>
        </p:nvSpPr>
        <p:spPr bwMode="auto">
          <a:xfrm>
            <a:off x="7223125" y="3840163"/>
            <a:ext cx="9096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8" name="矩形 46"/>
          <p:cNvSpPr>
            <a:spLocks noChangeArrowheads="1"/>
          </p:cNvSpPr>
          <p:nvPr/>
        </p:nvSpPr>
        <p:spPr bwMode="auto">
          <a:xfrm>
            <a:off x="10163175" y="3841750"/>
            <a:ext cx="909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2015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9" name="矩形 47"/>
          <p:cNvSpPr>
            <a:spLocks noChangeArrowheads="1"/>
          </p:cNvSpPr>
          <p:nvPr/>
        </p:nvSpPr>
        <p:spPr bwMode="auto">
          <a:xfrm>
            <a:off x="403225" y="4302125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DF29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80" name="矩形 48"/>
          <p:cNvSpPr>
            <a:spLocks noChangeArrowheads="1"/>
          </p:cNvSpPr>
          <p:nvPr/>
        </p:nvSpPr>
        <p:spPr bwMode="auto">
          <a:xfrm>
            <a:off x="3441700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81" name="矩形 51"/>
          <p:cNvSpPr>
            <a:spLocks noChangeArrowheads="1"/>
          </p:cNvSpPr>
          <p:nvPr/>
        </p:nvSpPr>
        <p:spPr bwMode="auto">
          <a:xfrm>
            <a:off x="6583363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82" name="矩形 52"/>
          <p:cNvSpPr>
            <a:spLocks noChangeArrowheads="1"/>
          </p:cNvSpPr>
          <p:nvPr/>
        </p:nvSpPr>
        <p:spPr bwMode="auto">
          <a:xfrm>
            <a:off x="9640888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83" name="矩形 54"/>
          <p:cNvSpPr>
            <a:spLocks noChangeArrowheads="1"/>
          </p:cNvSpPr>
          <p:nvPr/>
        </p:nvSpPr>
        <p:spPr bwMode="auto">
          <a:xfrm>
            <a:off x="163513" y="4821238"/>
            <a:ext cx="25098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84" name="矩形 54"/>
          <p:cNvSpPr>
            <a:spLocks noChangeArrowheads="1"/>
          </p:cNvSpPr>
          <p:nvPr/>
        </p:nvSpPr>
        <p:spPr bwMode="auto">
          <a:xfrm>
            <a:off x="3203575" y="4821238"/>
            <a:ext cx="25082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85" name="矩形 54"/>
          <p:cNvSpPr>
            <a:spLocks noChangeArrowheads="1"/>
          </p:cNvSpPr>
          <p:nvPr/>
        </p:nvSpPr>
        <p:spPr bwMode="auto">
          <a:xfrm>
            <a:off x="6405563" y="4821238"/>
            <a:ext cx="25098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86" name="矩形 54"/>
          <p:cNvSpPr>
            <a:spLocks noChangeArrowheads="1"/>
          </p:cNvSpPr>
          <p:nvPr/>
        </p:nvSpPr>
        <p:spPr bwMode="auto">
          <a:xfrm>
            <a:off x="9363075" y="4821238"/>
            <a:ext cx="25098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87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1288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6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425" y="1017588"/>
            <a:ext cx="8942388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117"/>
          <p:cNvSpPr>
            <a:spLocks noChangeArrowheads="1"/>
          </p:cNvSpPr>
          <p:nvPr/>
        </p:nvSpPr>
        <p:spPr bwMode="auto">
          <a:xfrm>
            <a:off x="1824038" y="4603750"/>
            <a:ext cx="20304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292" name="矩形 124"/>
          <p:cNvSpPr>
            <a:spLocks noChangeArrowheads="1"/>
          </p:cNvSpPr>
          <p:nvPr/>
        </p:nvSpPr>
        <p:spPr bwMode="auto">
          <a:xfrm>
            <a:off x="1824038" y="5116513"/>
            <a:ext cx="85439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</a:p>
        </p:txBody>
      </p:sp>
      <p:sp>
        <p:nvSpPr>
          <p:cNvPr id="12293" name="直接连接符 29"/>
          <p:cNvSpPr>
            <a:spLocks noChangeShapeType="1"/>
          </p:cNvSpPr>
          <p:nvPr/>
        </p:nvSpPr>
        <p:spPr bwMode="auto">
          <a:xfrm>
            <a:off x="1873250" y="5080000"/>
            <a:ext cx="1882775" cy="0"/>
          </a:xfrm>
          <a:prstGeom prst="line">
            <a:avLst/>
          </a:prstGeom>
          <a:noFill/>
          <a:ln w="6350">
            <a:solidFill>
              <a:srgbClr val="4E4E4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294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2295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任意多边形 20"/>
          <p:cNvSpPr>
            <a:spLocks noChangeArrowheads="1"/>
          </p:cNvSpPr>
          <p:nvPr/>
        </p:nvSpPr>
        <p:spPr bwMode="auto">
          <a:xfrm>
            <a:off x="7535863" y="2654300"/>
            <a:ext cx="2160587" cy="2995613"/>
          </a:xfrm>
          <a:custGeom>
            <a:avLst/>
            <a:gdLst>
              <a:gd name="T0" fmla="*/ 0 w 2380342"/>
              <a:gd name="T1" fmla="*/ 0 h 2931886"/>
              <a:gd name="T2" fmla="*/ 1466565 w 2380342"/>
              <a:gd name="T3" fmla="*/ 0 h 2931886"/>
              <a:gd name="T4" fmla="*/ 1466565 w 2380342"/>
              <a:gd name="T5" fmla="*/ 3194120 h 2931886"/>
              <a:gd name="T6" fmla="*/ 1427525 w 2380342"/>
              <a:gd name="T7" fmla="*/ 3264676 h 2931886"/>
              <a:gd name="T8" fmla="*/ 39039 w 2380342"/>
              <a:gd name="T9" fmla="*/ 3264676 h 2931886"/>
              <a:gd name="T10" fmla="*/ 0 w 2380342"/>
              <a:gd name="T11" fmla="*/ 3194120 h 2931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80342"/>
              <a:gd name="T19" fmla="*/ 0 h 2931886"/>
              <a:gd name="T20" fmla="*/ 2380342 w 2380342"/>
              <a:gd name="T21" fmla="*/ 2931886 h 29318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>
            <a:solidFill>
              <a:srgbClr val="EAEAEA"/>
            </a:solidFill>
            <a:bevel/>
            <a:headEnd/>
            <a:tailEnd/>
          </a:ln>
        </p:spPr>
        <p:txBody>
          <a:bodyPr bIns="144000"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3315" name="任意多边形 18"/>
          <p:cNvSpPr>
            <a:spLocks noChangeArrowheads="1"/>
          </p:cNvSpPr>
          <p:nvPr/>
        </p:nvSpPr>
        <p:spPr bwMode="auto">
          <a:xfrm>
            <a:off x="5016500" y="2654300"/>
            <a:ext cx="2160588" cy="2995613"/>
          </a:xfrm>
          <a:custGeom>
            <a:avLst/>
            <a:gdLst>
              <a:gd name="T0" fmla="*/ 0 w 2380342"/>
              <a:gd name="T1" fmla="*/ 0 h 2931886"/>
              <a:gd name="T2" fmla="*/ 1466569 w 2380342"/>
              <a:gd name="T3" fmla="*/ 0 h 2931886"/>
              <a:gd name="T4" fmla="*/ 1466569 w 2380342"/>
              <a:gd name="T5" fmla="*/ 3194120 h 2931886"/>
              <a:gd name="T6" fmla="*/ 1427529 w 2380342"/>
              <a:gd name="T7" fmla="*/ 3264676 h 2931886"/>
              <a:gd name="T8" fmla="*/ 39039 w 2380342"/>
              <a:gd name="T9" fmla="*/ 3264676 h 2931886"/>
              <a:gd name="T10" fmla="*/ 0 w 2380342"/>
              <a:gd name="T11" fmla="*/ 3194120 h 2931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80342"/>
              <a:gd name="T19" fmla="*/ 0 h 2931886"/>
              <a:gd name="T20" fmla="*/ 2380342 w 2380342"/>
              <a:gd name="T21" fmla="*/ 2931886 h 29318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>
            <a:solidFill>
              <a:srgbClr val="EAEAEA"/>
            </a:solidFill>
            <a:bevel/>
            <a:headEnd/>
            <a:tailEnd/>
          </a:ln>
        </p:spPr>
        <p:txBody>
          <a:bodyPr bIns="144000"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3316" name="任意多边形 9"/>
          <p:cNvSpPr>
            <a:spLocks noChangeArrowheads="1"/>
          </p:cNvSpPr>
          <p:nvPr/>
        </p:nvSpPr>
        <p:spPr bwMode="auto">
          <a:xfrm>
            <a:off x="2495550" y="2654300"/>
            <a:ext cx="2160588" cy="2995613"/>
          </a:xfrm>
          <a:custGeom>
            <a:avLst/>
            <a:gdLst>
              <a:gd name="T0" fmla="*/ 0 w 2380342"/>
              <a:gd name="T1" fmla="*/ 0 h 2931886"/>
              <a:gd name="T2" fmla="*/ 1466569 w 2380342"/>
              <a:gd name="T3" fmla="*/ 0 h 2931886"/>
              <a:gd name="T4" fmla="*/ 1466569 w 2380342"/>
              <a:gd name="T5" fmla="*/ 3194120 h 2931886"/>
              <a:gd name="T6" fmla="*/ 1427529 w 2380342"/>
              <a:gd name="T7" fmla="*/ 3264676 h 2931886"/>
              <a:gd name="T8" fmla="*/ 39039 w 2380342"/>
              <a:gd name="T9" fmla="*/ 3264676 h 2931886"/>
              <a:gd name="T10" fmla="*/ 0 w 2380342"/>
              <a:gd name="T11" fmla="*/ 3194120 h 2931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80342"/>
              <a:gd name="T19" fmla="*/ 0 h 2931886"/>
              <a:gd name="T20" fmla="*/ 2380342 w 2380342"/>
              <a:gd name="T21" fmla="*/ 2931886 h 29318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>
            <a:solidFill>
              <a:srgbClr val="EAEAEA"/>
            </a:solidFill>
            <a:bevel/>
            <a:headEnd/>
            <a:tailEnd/>
          </a:ln>
        </p:spPr>
        <p:txBody>
          <a:bodyPr bIns="144000"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13317" name="矩形 117"/>
          <p:cNvSpPr>
            <a:spLocks noChangeArrowheads="1"/>
          </p:cNvSpPr>
          <p:nvPr/>
        </p:nvSpPr>
        <p:spPr bwMode="auto">
          <a:xfrm>
            <a:off x="4465578" y="1225550"/>
            <a:ext cx="3262432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18" name="矩形 124"/>
          <p:cNvSpPr>
            <a:spLocks noChangeArrowheads="1"/>
          </p:cNvSpPr>
          <p:nvPr/>
        </p:nvSpPr>
        <p:spPr bwMode="auto">
          <a:xfrm>
            <a:off x="2863850" y="1731963"/>
            <a:ext cx="64627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</a:p>
        </p:txBody>
      </p:sp>
      <p:sp>
        <p:nvSpPr>
          <p:cNvPr id="13319" name="矩形 15"/>
          <p:cNvSpPr>
            <a:spLocks noChangeArrowheads="1"/>
          </p:cNvSpPr>
          <p:nvPr/>
        </p:nvSpPr>
        <p:spPr bwMode="auto">
          <a:xfrm>
            <a:off x="2605088" y="2762250"/>
            <a:ext cx="1946275" cy="23431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0" name="矩形 16"/>
          <p:cNvSpPr>
            <a:spLocks noChangeArrowheads="1"/>
          </p:cNvSpPr>
          <p:nvPr/>
        </p:nvSpPr>
        <p:spPr bwMode="auto">
          <a:xfrm>
            <a:off x="5124450" y="2762250"/>
            <a:ext cx="1946275" cy="23431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1" name="矩形 17"/>
          <p:cNvSpPr>
            <a:spLocks noChangeArrowheads="1"/>
          </p:cNvSpPr>
          <p:nvPr/>
        </p:nvSpPr>
        <p:spPr bwMode="auto">
          <a:xfrm>
            <a:off x="7643813" y="2762250"/>
            <a:ext cx="1946275" cy="23431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2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323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H_Number_1"/>
          <p:cNvSpPr>
            <a:spLocks noChangeArrowheads="1"/>
          </p:cNvSpPr>
          <p:nvPr/>
        </p:nvSpPr>
        <p:spPr bwMode="auto">
          <a:xfrm flipH="1">
            <a:off x="2619375" y="3565525"/>
            <a:ext cx="965200" cy="965200"/>
          </a:xfrm>
          <a:prstGeom prst="roundRect">
            <a:avLst>
              <a:gd name="adj" fmla="val 16667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03</a:t>
            </a:r>
            <a:endParaRPr lang="zh-CN" alt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339" name="MH_Entry_1"/>
          <p:cNvSpPr>
            <a:spLocks noChangeArrowheads="1"/>
          </p:cNvSpPr>
          <p:nvPr/>
        </p:nvSpPr>
        <p:spPr bwMode="auto">
          <a:xfrm flipH="1">
            <a:off x="3863975" y="3565525"/>
            <a:ext cx="6351588" cy="965200"/>
          </a:xfrm>
          <a:prstGeom prst="roundRect">
            <a:avLst>
              <a:gd name="adj" fmla="val 16667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4340" name="组合 2"/>
          <p:cNvGrpSpPr>
            <a:grpSpLocks/>
          </p:cNvGrpSpPr>
          <p:nvPr/>
        </p:nvGrpSpPr>
        <p:grpSpPr bwMode="auto">
          <a:xfrm>
            <a:off x="4926013" y="1482725"/>
            <a:ext cx="2071687" cy="1644650"/>
            <a:chOff x="0" y="0"/>
            <a:chExt cx="983329" cy="779710"/>
          </a:xfrm>
        </p:grpSpPr>
        <p:sp>
          <p:nvSpPr>
            <p:cNvPr id="14341" name="Freeform 67"/>
            <p:cNvSpPr>
              <a:spLocks noChangeArrowheads="1"/>
            </p:cNvSpPr>
            <p:nvPr/>
          </p:nvSpPr>
          <p:spPr bwMode="auto">
            <a:xfrm>
              <a:off x="0" y="0"/>
              <a:ext cx="869104" cy="664492"/>
            </a:xfrm>
            <a:custGeom>
              <a:avLst/>
              <a:gdLst>
                <a:gd name="T0" fmla="*/ 0 w 370"/>
                <a:gd name="T1" fmla="*/ 0 h 283"/>
                <a:gd name="T2" fmla="*/ 2147483647 w 370"/>
                <a:gd name="T3" fmla="*/ 0 h 283"/>
                <a:gd name="T4" fmla="*/ 2147483647 w 370"/>
                <a:gd name="T5" fmla="*/ 2147483647 h 283"/>
                <a:gd name="T6" fmla="*/ 2147483647 w 370"/>
                <a:gd name="T7" fmla="*/ 2147483647 h 283"/>
                <a:gd name="T8" fmla="*/ 2147483647 w 370"/>
                <a:gd name="T9" fmla="*/ 2147483647 h 283"/>
                <a:gd name="T10" fmla="*/ 2147483647 w 370"/>
                <a:gd name="T11" fmla="*/ 2147483647 h 283"/>
                <a:gd name="T12" fmla="*/ 2147483647 w 370"/>
                <a:gd name="T13" fmla="*/ 2147483647 h 283"/>
                <a:gd name="T14" fmla="*/ 2147483647 w 370"/>
                <a:gd name="T15" fmla="*/ 2147483647 h 283"/>
                <a:gd name="T16" fmla="*/ 2147483647 w 370"/>
                <a:gd name="T17" fmla="*/ 2147483647 h 283"/>
                <a:gd name="T18" fmla="*/ 0 w 370"/>
                <a:gd name="T19" fmla="*/ 0 h 2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70" h="283">
                  <a:moveTo>
                    <a:pt x="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39" y="210"/>
                    <a:pt x="169" y="247"/>
                  </a:cubicBezTo>
                  <a:cubicBezTo>
                    <a:pt x="169" y="247"/>
                    <a:pt x="169" y="247"/>
                    <a:pt x="169" y="247"/>
                  </a:cubicBezTo>
                  <a:cubicBezTo>
                    <a:pt x="149" y="226"/>
                    <a:pt x="137" y="198"/>
                    <a:pt x="137" y="166"/>
                  </a:cubicBezTo>
                  <a:cubicBezTo>
                    <a:pt x="137" y="102"/>
                    <a:pt x="189" y="50"/>
                    <a:pt x="253" y="50"/>
                  </a:cubicBezTo>
                  <a:cubicBezTo>
                    <a:pt x="317" y="50"/>
                    <a:pt x="370" y="102"/>
                    <a:pt x="370" y="166"/>
                  </a:cubicBezTo>
                  <a:cubicBezTo>
                    <a:pt x="370" y="231"/>
                    <a:pt x="317" y="283"/>
                    <a:pt x="253" y="283"/>
                  </a:cubicBezTo>
                  <a:cubicBezTo>
                    <a:pt x="241" y="283"/>
                    <a:pt x="229" y="281"/>
                    <a:pt x="217" y="277"/>
                  </a:cubicBezTo>
                  <a:cubicBezTo>
                    <a:pt x="151" y="263"/>
                    <a:pt x="0" y="206"/>
                    <a:pt x="0" y="0"/>
                  </a:cubicBezTo>
                </a:path>
              </a:pathLst>
            </a:custGeom>
            <a:solidFill>
              <a:srgbClr val="A7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342" name="Freeform 69"/>
            <p:cNvSpPr>
              <a:spLocks noEditPoints="1" noChangeArrowheads="1"/>
            </p:cNvSpPr>
            <p:nvPr/>
          </p:nvSpPr>
          <p:spPr bwMode="auto">
            <a:xfrm>
              <a:off x="203619" y="1986"/>
              <a:ext cx="779710" cy="777724"/>
            </a:xfrm>
            <a:custGeom>
              <a:avLst/>
              <a:gdLst>
                <a:gd name="T0" fmla="*/ 2147483647 w 332"/>
                <a:gd name="T1" fmla="*/ 0 h 331"/>
                <a:gd name="T2" fmla="*/ 0 w 332"/>
                <a:gd name="T3" fmla="*/ 2147483647 h 331"/>
                <a:gd name="T4" fmla="*/ 2147483647 w 332"/>
                <a:gd name="T5" fmla="*/ 2147483647 h 331"/>
                <a:gd name="T6" fmla="*/ 2147483647 w 332"/>
                <a:gd name="T7" fmla="*/ 2147483647 h 331"/>
                <a:gd name="T8" fmla="*/ 2147483647 w 332"/>
                <a:gd name="T9" fmla="*/ 0 h 331"/>
                <a:gd name="T10" fmla="*/ 2147483647 w 332"/>
                <a:gd name="T11" fmla="*/ 2147483647 h 331"/>
                <a:gd name="T12" fmla="*/ 2147483647 w 332"/>
                <a:gd name="T13" fmla="*/ 2147483647 h 331"/>
                <a:gd name="T14" fmla="*/ 2147483647 w 332"/>
                <a:gd name="T15" fmla="*/ 2147483647 h 331"/>
                <a:gd name="T16" fmla="*/ 2147483647 w 332"/>
                <a:gd name="T17" fmla="*/ 2147483647 h 331"/>
                <a:gd name="T18" fmla="*/ 2147483647 w 332"/>
                <a:gd name="T19" fmla="*/ 2147483647 h 331"/>
                <a:gd name="T20" fmla="*/ 2147483647 w 332"/>
                <a:gd name="T21" fmla="*/ 2147483647 h 331"/>
                <a:gd name="T22" fmla="*/ 2147483647 w 332"/>
                <a:gd name="T23" fmla="*/ 2147483647 h 331"/>
                <a:gd name="T24" fmla="*/ 2147483647 w 332"/>
                <a:gd name="T25" fmla="*/ 2147483647 h 331"/>
                <a:gd name="T26" fmla="*/ 2147483647 w 332"/>
                <a:gd name="T27" fmla="*/ 2147483647 h 331"/>
                <a:gd name="T28" fmla="*/ 2147483647 w 332"/>
                <a:gd name="T29" fmla="*/ 2147483647 h 331"/>
                <a:gd name="T30" fmla="*/ 2147483647 w 332"/>
                <a:gd name="T31" fmla="*/ 2147483647 h 331"/>
                <a:gd name="T32" fmla="*/ 2147483647 w 332"/>
                <a:gd name="T33" fmla="*/ 2147483647 h 331"/>
                <a:gd name="T34" fmla="*/ 2147483647 w 332"/>
                <a:gd name="T35" fmla="*/ 2147483647 h 331"/>
                <a:gd name="T36" fmla="*/ 2147483647 w 332"/>
                <a:gd name="T37" fmla="*/ 2147483647 h 331"/>
                <a:gd name="T38" fmla="*/ 2147483647 w 332"/>
                <a:gd name="T39" fmla="*/ 2147483647 h 331"/>
                <a:gd name="T40" fmla="*/ 2147483647 w 332"/>
                <a:gd name="T41" fmla="*/ 2147483647 h 331"/>
                <a:gd name="T42" fmla="*/ 2147483647 w 332"/>
                <a:gd name="T43" fmla="*/ 2147483647 h 331"/>
                <a:gd name="T44" fmla="*/ 2147483647 w 332"/>
                <a:gd name="T45" fmla="*/ 2147483647 h 331"/>
                <a:gd name="T46" fmla="*/ 2147483647 w 332"/>
                <a:gd name="T47" fmla="*/ 2147483647 h 331"/>
                <a:gd name="T48" fmla="*/ 2147483647 w 332"/>
                <a:gd name="T49" fmla="*/ 2147483647 h 331"/>
                <a:gd name="T50" fmla="*/ 2147483647 w 332"/>
                <a:gd name="T51" fmla="*/ 2147483647 h 331"/>
                <a:gd name="T52" fmla="*/ 2147483647 w 332"/>
                <a:gd name="T53" fmla="*/ 2147483647 h 331"/>
                <a:gd name="T54" fmla="*/ 2147483647 w 332"/>
                <a:gd name="T55" fmla="*/ 2147483647 h 331"/>
                <a:gd name="T56" fmla="*/ 2147483647 w 332"/>
                <a:gd name="T57" fmla="*/ 2147483647 h 331"/>
                <a:gd name="T58" fmla="*/ 2147483647 w 332"/>
                <a:gd name="T59" fmla="*/ 2147483647 h 33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332" h="331">
                  <a:moveTo>
                    <a:pt x="166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7"/>
                    <a:pt x="74" y="331"/>
                    <a:pt x="166" y="331"/>
                  </a:cubicBezTo>
                  <a:cubicBezTo>
                    <a:pt x="258" y="331"/>
                    <a:pt x="332" y="257"/>
                    <a:pt x="332" y="165"/>
                  </a:cubicBezTo>
                  <a:cubicBezTo>
                    <a:pt x="332" y="74"/>
                    <a:pt x="258" y="0"/>
                    <a:pt x="166" y="0"/>
                  </a:cubicBezTo>
                  <a:moveTo>
                    <a:pt x="302" y="135"/>
                  </a:moveTo>
                  <a:cubicBezTo>
                    <a:pt x="302" y="158"/>
                    <a:pt x="283" y="177"/>
                    <a:pt x="260" y="177"/>
                  </a:cubicBezTo>
                  <a:cubicBezTo>
                    <a:pt x="237" y="177"/>
                    <a:pt x="218" y="158"/>
                    <a:pt x="218" y="135"/>
                  </a:cubicBezTo>
                  <a:cubicBezTo>
                    <a:pt x="218" y="111"/>
                    <a:pt x="237" y="92"/>
                    <a:pt x="260" y="92"/>
                  </a:cubicBezTo>
                  <a:cubicBezTo>
                    <a:pt x="283" y="92"/>
                    <a:pt x="302" y="111"/>
                    <a:pt x="302" y="135"/>
                  </a:cubicBezTo>
                  <a:moveTo>
                    <a:pt x="224" y="284"/>
                  </a:moveTo>
                  <a:cubicBezTo>
                    <a:pt x="200" y="284"/>
                    <a:pt x="182" y="265"/>
                    <a:pt x="182" y="242"/>
                  </a:cubicBezTo>
                  <a:cubicBezTo>
                    <a:pt x="182" y="218"/>
                    <a:pt x="200" y="200"/>
                    <a:pt x="224" y="200"/>
                  </a:cubicBezTo>
                  <a:cubicBezTo>
                    <a:pt x="247" y="200"/>
                    <a:pt x="266" y="218"/>
                    <a:pt x="266" y="242"/>
                  </a:cubicBezTo>
                  <a:cubicBezTo>
                    <a:pt x="266" y="265"/>
                    <a:pt x="247" y="284"/>
                    <a:pt x="224" y="284"/>
                  </a:cubicBezTo>
                  <a:moveTo>
                    <a:pt x="208" y="63"/>
                  </a:moveTo>
                  <a:cubicBezTo>
                    <a:pt x="208" y="87"/>
                    <a:pt x="189" y="106"/>
                    <a:pt x="166" y="106"/>
                  </a:cubicBezTo>
                  <a:cubicBezTo>
                    <a:pt x="143" y="106"/>
                    <a:pt x="124" y="87"/>
                    <a:pt x="124" y="63"/>
                  </a:cubicBezTo>
                  <a:cubicBezTo>
                    <a:pt x="124" y="40"/>
                    <a:pt x="143" y="21"/>
                    <a:pt x="166" y="21"/>
                  </a:cubicBezTo>
                  <a:cubicBezTo>
                    <a:pt x="189" y="21"/>
                    <a:pt x="208" y="40"/>
                    <a:pt x="208" y="63"/>
                  </a:cubicBezTo>
                  <a:moveTo>
                    <a:pt x="106" y="288"/>
                  </a:moveTo>
                  <a:cubicBezTo>
                    <a:pt x="83" y="288"/>
                    <a:pt x="64" y="269"/>
                    <a:pt x="64" y="246"/>
                  </a:cubicBezTo>
                  <a:cubicBezTo>
                    <a:pt x="64" y="223"/>
                    <a:pt x="83" y="204"/>
                    <a:pt x="106" y="204"/>
                  </a:cubicBezTo>
                  <a:cubicBezTo>
                    <a:pt x="130" y="204"/>
                    <a:pt x="149" y="223"/>
                    <a:pt x="149" y="246"/>
                  </a:cubicBezTo>
                  <a:cubicBezTo>
                    <a:pt x="149" y="269"/>
                    <a:pt x="130" y="288"/>
                    <a:pt x="106" y="288"/>
                  </a:cubicBezTo>
                  <a:moveTo>
                    <a:pt x="71" y="175"/>
                  </a:moveTo>
                  <a:cubicBezTo>
                    <a:pt x="48" y="175"/>
                    <a:pt x="29" y="156"/>
                    <a:pt x="29" y="133"/>
                  </a:cubicBezTo>
                  <a:cubicBezTo>
                    <a:pt x="29" y="109"/>
                    <a:pt x="48" y="90"/>
                    <a:pt x="71" y="90"/>
                  </a:cubicBezTo>
                  <a:cubicBezTo>
                    <a:pt x="95" y="90"/>
                    <a:pt x="113" y="109"/>
                    <a:pt x="113" y="133"/>
                  </a:cubicBezTo>
                  <a:cubicBezTo>
                    <a:pt x="113" y="156"/>
                    <a:pt x="95" y="175"/>
                    <a:pt x="71" y="175"/>
                  </a:cubicBezTo>
                </a:path>
              </a:pathLst>
            </a:custGeom>
            <a:solidFill>
              <a:srgbClr val="59C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343" name="Oval 70"/>
            <p:cNvSpPr>
              <a:spLocks noChangeArrowheads="1"/>
            </p:cNvSpPr>
            <p:nvPr/>
          </p:nvSpPr>
          <p:spPr bwMode="auto">
            <a:xfrm>
              <a:off x="535368" y="333735"/>
              <a:ext cx="117205" cy="1152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4" name="Oval 71"/>
            <p:cNvSpPr>
              <a:spLocks noChangeArrowheads="1"/>
            </p:cNvSpPr>
            <p:nvPr/>
          </p:nvSpPr>
          <p:spPr bwMode="auto">
            <a:xfrm>
              <a:off x="580065" y="277120"/>
              <a:ext cx="27812" cy="278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5" name="Oval 72"/>
            <p:cNvSpPr>
              <a:spLocks noChangeArrowheads="1"/>
            </p:cNvSpPr>
            <p:nvPr/>
          </p:nvSpPr>
          <p:spPr bwMode="auto">
            <a:xfrm>
              <a:off x="580065" y="474779"/>
              <a:ext cx="27812" cy="278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6" name="Oval 73"/>
            <p:cNvSpPr>
              <a:spLocks noChangeArrowheads="1"/>
            </p:cNvSpPr>
            <p:nvPr/>
          </p:nvSpPr>
          <p:spPr bwMode="auto">
            <a:xfrm>
              <a:off x="678398" y="375452"/>
              <a:ext cx="27812" cy="2880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7" name="Oval 74"/>
            <p:cNvSpPr>
              <a:spLocks noChangeArrowheads="1"/>
            </p:cNvSpPr>
            <p:nvPr/>
          </p:nvSpPr>
          <p:spPr bwMode="auto">
            <a:xfrm>
              <a:off x="480739" y="375452"/>
              <a:ext cx="28805" cy="2880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8" name="Freeform 75"/>
            <p:cNvSpPr>
              <a:spLocks noChangeArrowheads="1"/>
            </p:cNvSpPr>
            <p:nvPr/>
          </p:nvSpPr>
          <p:spPr bwMode="auto">
            <a:xfrm>
              <a:off x="647607" y="304931"/>
              <a:ext cx="30791" cy="30791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3" y="2"/>
                  </a:moveTo>
                  <a:cubicBezTo>
                    <a:pt x="5" y="0"/>
                    <a:pt x="9" y="0"/>
                    <a:pt x="11" y="2"/>
                  </a:cubicBezTo>
                  <a:cubicBezTo>
                    <a:pt x="13" y="5"/>
                    <a:pt x="13" y="8"/>
                    <a:pt x="11" y="10"/>
                  </a:cubicBezTo>
                  <a:cubicBezTo>
                    <a:pt x="9" y="13"/>
                    <a:pt x="5" y="13"/>
                    <a:pt x="3" y="10"/>
                  </a:cubicBezTo>
                  <a:cubicBezTo>
                    <a:pt x="0" y="8"/>
                    <a:pt x="0" y="5"/>
                    <a:pt x="3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349" name="Freeform 76"/>
            <p:cNvSpPr>
              <a:spLocks noChangeArrowheads="1"/>
            </p:cNvSpPr>
            <p:nvPr/>
          </p:nvSpPr>
          <p:spPr bwMode="auto">
            <a:xfrm>
              <a:off x="509544" y="443987"/>
              <a:ext cx="30791" cy="30791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2" y="3"/>
                  </a:moveTo>
                  <a:cubicBezTo>
                    <a:pt x="5" y="0"/>
                    <a:pt x="8" y="0"/>
                    <a:pt x="11" y="3"/>
                  </a:cubicBezTo>
                  <a:cubicBezTo>
                    <a:pt x="13" y="5"/>
                    <a:pt x="13" y="9"/>
                    <a:pt x="11" y="11"/>
                  </a:cubicBezTo>
                  <a:cubicBezTo>
                    <a:pt x="8" y="13"/>
                    <a:pt x="5" y="13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350" name="Freeform 77"/>
            <p:cNvSpPr>
              <a:spLocks noChangeArrowheads="1"/>
            </p:cNvSpPr>
            <p:nvPr/>
          </p:nvSpPr>
          <p:spPr bwMode="auto">
            <a:xfrm>
              <a:off x="647607" y="443987"/>
              <a:ext cx="30791" cy="30791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11" y="3"/>
                  </a:moveTo>
                  <a:cubicBezTo>
                    <a:pt x="13" y="5"/>
                    <a:pt x="13" y="9"/>
                    <a:pt x="11" y="11"/>
                  </a:cubicBezTo>
                  <a:cubicBezTo>
                    <a:pt x="9" y="13"/>
                    <a:pt x="5" y="13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351" name="Freeform 78"/>
            <p:cNvSpPr>
              <a:spLocks noChangeArrowheads="1"/>
            </p:cNvSpPr>
            <p:nvPr/>
          </p:nvSpPr>
          <p:spPr bwMode="auto">
            <a:xfrm>
              <a:off x="509544" y="304931"/>
              <a:ext cx="30791" cy="30791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11" y="2"/>
                  </a:moveTo>
                  <a:cubicBezTo>
                    <a:pt x="13" y="5"/>
                    <a:pt x="13" y="8"/>
                    <a:pt x="11" y="10"/>
                  </a:cubicBezTo>
                  <a:cubicBezTo>
                    <a:pt x="8" y="13"/>
                    <a:pt x="5" y="13"/>
                    <a:pt x="2" y="10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5" y="0"/>
                    <a:pt x="8" y="0"/>
                    <a:pt x="1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352" name="Freeform 87"/>
            <p:cNvSpPr>
              <a:spLocks noChangeArrowheads="1"/>
            </p:cNvSpPr>
            <p:nvPr/>
          </p:nvSpPr>
          <p:spPr bwMode="auto">
            <a:xfrm>
              <a:off x="6953" y="0"/>
              <a:ext cx="49663" cy="113232"/>
            </a:xfrm>
            <a:custGeom>
              <a:avLst/>
              <a:gdLst>
                <a:gd name="T0" fmla="*/ 2147483647 w 50"/>
                <a:gd name="T1" fmla="*/ 0 h 114"/>
                <a:gd name="T2" fmla="*/ 2147483647 w 50"/>
                <a:gd name="T3" fmla="*/ 0 h 114"/>
                <a:gd name="T4" fmla="*/ 0 w 50"/>
                <a:gd name="T5" fmla="*/ 2147483647 h 114"/>
                <a:gd name="T6" fmla="*/ 2147483647 w 50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114">
                  <a:moveTo>
                    <a:pt x="50" y="0"/>
                  </a:moveTo>
                  <a:lnTo>
                    <a:pt x="50" y="0"/>
                  </a:lnTo>
                  <a:lnTo>
                    <a:pt x="0" y="11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961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353" name="Freeform 88"/>
            <p:cNvSpPr>
              <a:spLocks noChangeArrowheads="1"/>
            </p:cNvSpPr>
            <p:nvPr/>
          </p:nvSpPr>
          <p:spPr bwMode="auto">
            <a:xfrm>
              <a:off x="6953" y="0"/>
              <a:ext cx="49663" cy="113232"/>
            </a:xfrm>
            <a:custGeom>
              <a:avLst/>
              <a:gdLst>
                <a:gd name="T0" fmla="*/ 2147483647 w 50"/>
                <a:gd name="T1" fmla="*/ 0 h 114"/>
                <a:gd name="T2" fmla="*/ 2147483647 w 50"/>
                <a:gd name="T3" fmla="*/ 0 h 114"/>
                <a:gd name="T4" fmla="*/ 0 w 50"/>
                <a:gd name="T5" fmla="*/ 2147483647 h 114"/>
                <a:gd name="T6" fmla="*/ 2147483647 w 50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114">
                  <a:moveTo>
                    <a:pt x="50" y="0"/>
                  </a:moveTo>
                  <a:lnTo>
                    <a:pt x="50" y="0"/>
                  </a:lnTo>
                  <a:lnTo>
                    <a:pt x="0" y="114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任意多边形 28"/>
          <p:cNvSpPr>
            <a:spLocks noChangeArrowheads="1"/>
          </p:cNvSpPr>
          <p:nvPr/>
        </p:nvSpPr>
        <p:spPr bwMode="auto">
          <a:xfrm>
            <a:off x="4670425" y="1997075"/>
            <a:ext cx="1425575" cy="1427163"/>
          </a:xfrm>
          <a:custGeom>
            <a:avLst/>
            <a:gdLst>
              <a:gd name="T0" fmla="*/ 710108 w 1426918"/>
              <a:gd name="T1" fmla="*/ 0 h 1426918"/>
              <a:gd name="T2" fmla="*/ 710108 w 1426918"/>
              <a:gd name="T3" fmla="*/ 1 h 1426918"/>
              <a:gd name="T4" fmla="*/ 1420216 w 1426918"/>
              <a:gd name="T5" fmla="*/ 714075 h 1426918"/>
              <a:gd name="T6" fmla="*/ 1420216 w 1426918"/>
              <a:gd name="T7" fmla="*/ 1428143 h 1426918"/>
              <a:gd name="T8" fmla="*/ 710108 w 1426918"/>
              <a:gd name="T9" fmla="*/ 1428143 h 1426918"/>
              <a:gd name="T10" fmla="*/ 0 w 1426918"/>
              <a:gd name="T11" fmla="*/ 714074 h 1426918"/>
              <a:gd name="T12" fmla="*/ 710108 w 1426918"/>
              <a:gd name="T13" fmla="*/ 0 h 14269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6918"/>
              <a:gd name="T22" fmla="*/ 0 h 1426918"/>
              <a:gd name="T23" fmla="*/ 1426918 w 1426918"/>
              <a:gd name="T24" fmla="*/ 1426918 h 14269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S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363" name="任意多边形 32"/>
          <p:cNvSpPr>
            <a:spLocks noChangeArrowheads="1"/>
          </p:cNvSpPr>
          <p:nvPr/>
        </p:nvSpPr>
        <p:spPr bwMode="auto">
          <a:xfrm>
            <a:off x="6096000" y="1997075"/>
            <a:ext cx="1427163" cy="1427163"/>
          </a:xfrm>
          <a:custGeom>
            <a:avLst/>
            <a:gdLst>
              <a:gd name="T0" fmla="*/ 714074 w 1426918"/>
              <a:gd name="T1" fmla="*/ 0 h 1426918"/>
              <a:gd name="T2" fmla="*/ 1428143 w 1426918"/>
              <a:gd name="T3" fmla="*/ 714074 h 1426918"/>
              <a:gd name="T4" fmla="*/ 1428142 w 1426918"/>
              <a:gd name="T5" fmla="*/ 714074 h 1426918"/>
              <a:gd name="T6" fmla="*/ 714072 w 1426918"/>
              <a:gd name="T7" fmla="*/ 1428143 h 1426918"/>
              <a:gd name="T8" fmla="*/ 0 w 1426918"/>
              <a:gd name="T9" fmla="*/ 1428143 h 1426918"/>
              <a:gd name="T10" fmla="*/ 0 w 1426918"/>
              <a:gd name="T11" fmla="*/ 714074 h 1426918"/>
              <a:gd name="T12" fmla="*/ 714074 w 1426918"/>
              <a:gd name="T13" fmla="*/ 0 h 14269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6918"/>
              <a:gd name="T22" fmla="*/ 0 h 1426918"/>
              <a:gd name="T23" fmla="*/ 1426918 w 1426918"/>
              <a:gd name="T24" fmla="*/ 1426918 h 14269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W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364" name="任意多边形 37"/>
          <p:cNvSpPr>
            <a:spLocks noChangeArrowheads="1"/>
          </p:cNvSpPr>
          <p:nvPr/>
        </p:nvSpPr>
        <p:spPr bwMode="auto">
          <a:xfrm>
            <a:off x="4670425" y="3424238"/>
            <a:ext cx="1425575" cy="1427162"/>
          </a:xfrm>
          <a:custGeom>
            <a:avLst/>
            <a:gdLst>
              <a:gd name="T0" fmla="*/ 710108 w 1426918"/>
              <a:gd name="T1" fmla="*/ 0 h 1426918"/>
              <a:gd name="T2" fmla="*/ 1420216 w 1426918"/>
              <a:gd name="T3" fmla="*/ 0 h 1426918"/>
              <a:gd name="T4" fmla="*/ 1420216 w 1426918"/>
              <a:gd name="T5" fmla="*/ 714069 h 1426918"/>
              <a:gd name="T6" fmla="*/ 710108 w 1426918"/>
              <a:gd name="T7" fmla="*/ 1428138 h 1426918"/>
              <a:gd name="T8" fmla="*/ 0 w 1426918"/>
              <a:gd name="T9" fmla="*/ 714069 h 1426918"/>
              <a:gd name="T10" fmla="*/ 1 w 1426918"/>
              <a:gd name="T11" fmla="*/ 714069 h 1426918"/>
              <a:gd name="T12" fmla="*/ 710108 w 1426918"/>
              <a:gd name="T13" fmla="*/ 0 h 14269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6918"/>
              <a:gd name="T22" fmla="*/ 0 h 1426918"/>
              <a:gd name="T23" fmla="*/ 1426918 w 1426918"/>
              <a:gd name="T24" fmla="*/ 1426918 h 14269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O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365" name="任意多边形 40"/>
          <p:cNvSpPr>
            <a:spLocks noChangeArrowheads="1"/>
          </p:cNvSpPr>
          <p:nvPr/>
        </p:nvSpPr>
        <p:spPr bwMode="auto">
          <a:xfrm>
            <a:off x="6096000" y="3424238"/>
            <a:ext cx="1427163" cy="1427162"/>
          </a:xfrm>
          <a:custGeom>
            <a:avLst/>
            <a:gdLst>
              <a:gd name="T0" fmla="*/ 0 w 1426918"/>
              <a:gd name="T1" fmla="*/ 0 h 1426918"/>
              <a:gd name="T2" fmla="*/ 714074 w 1426918"/>
              <a:gd name="T3" fmla="*/ 0 h 1426918"/>
              <a:gd name="T4" fmla="*/ 1428143 w 1426918"/>
              <a:gd name="T5" fmla="*/ 714069 h 1426918"/>
              <a:gd name="T6" fmla="*/ 714074 w 1426918"/>
              <a:gd name="T7" fmla="*/ 1428138 h 1426918"/>
              <a:gd name="T8" fmla="*/ 714074 w 1426918"/>
              <a:gd name="T9" fmla="*/ 1428137 h 1426918"/>
              <a:gd name="T10" fmla="*/ 0 w 1426918"/>
              <a:gd name="T11" fmla="*/ 714068 h 14269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26918"/>
              <a:gd name="T19" fmla="*/ 0 h 1426918"/>
              <a:gd name="T20" fmla="*/ 1426918 w 1426918"/>
              <a:gd name="T21" fmla="*/ 1426918 h 14269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lnTo>
                  <a:pt x="0" y="0"/>
                </a:lnTo>
                <a:close/>
              </a:path>
            </a:pathLst>
          </a:cu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366" name="文本框 41"/>
          <p:cNvSpPr>
            <a:spLocks noChangeArrowheads="1"/>
          </p:cNvSpPr>
          <p:nvPr/>
        </p:nvSpPr>
        <p:spPr bwMode="auto">
          <a:xfrm>
            <a:off x="2195513" y="1997075"/>
            <a:ext cx="2411412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优势包括有利的竞争态势；充足的财政来源；良好的企业形象；产品质量；成本优势等。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67" name="文本框 42"/>
          <p:cNvSpPr>
            <a:spLocks noChangeArrowheads="1"/>
          </p:cNvSpPr>
          <p:nvPr/>
        </p:nvSpPr>
        <p:spPr bwMode="auto">
          <a:xfrm>
            <a:off x="2195513" y="4048125"/>
            <a:ext cx="2411412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机会包括新产品；新市场；新需求；外国市场壁垒解除；竞争对手失误等。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68" name="文本框 43"/>
          <p:cNvSpPr>
            <a:spLocks noChangeArrowheads="1"/>
          </p:cNvSpPr>
          <p:nvPr/>
        </p:nvSpPr>
        <p:spPr bwMode="auto">
          <a:xfrm>
            <a:off x="7635875" y="1997075"/>
            <a:ext cx="2411413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劣势包括设备老化；管理混乱；资金短缺；经营不善；产品积压；竞争力差等。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69" name="文本框 44"/>
          <p:cNvSpPr>
            <a:spLocks noChangeArrowheads="1"/>
          </p:cNvSpPr>
          <p:nvPr/>
        </p:nvSpPr>
        <p:spPr bwMode="auto">
          <a:xfrm>
            <a:off x="7635875" y="3811588"/>
            <a:ext cx="2411413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威胁包括新的竞争对手；替代产品增多；市场紧缩；行业政策变化；经济衰退；客户偏好改变；突发事件等。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0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371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reeform 52"/>
          <p:cNvSpPr>
            <a:spLocks noEditPoints="1" noChangeArrowheads="1"/>
          </p:cNvSpPr>
          <p:nvPr/>
        </p:nvSpPr>
        <p:spPr bwMode="auto">
          <a:xfrm>
            <a:off x="2870200" y="3667125"/>
            <a:ext cx="465138" cy="498475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387" name="Freeform 42"/>
          <p:cNvSpPr>
            <a:spLocks noEditPoints="1" noChangeArrowheads="1"/>
          </p:cNvSpPr>
          <p:nvPr/>
        </p:nvSpPr>
        <p:spPr bwMode="auto">
          <a:xfrm>
            <a:off x="4264025" y="3917950"/>
            <a:ext cx="504825" cy="434975"/>
          </a:xfrm>
          <a:custGeom>
            <a:avLst/>
            <a:gdLst>
              <a:gd name="T0" fmla="*/ 2147483647 w 73"/>
              <a:gd name="T1" fmla="*/ 2147483647 h 63"/>
              <a:gd name="T2" fmla="*/ 2147483647 w 73"/>
              <a:gd name="T3" fmla="*/ 2147483647 h 63"/>
              <a:gd name="T4" fmla="*/ 2147483647 w 73"/>
              <a:gd name="T5" fmla="*/ 2147483647 h 63"/>
              <a:gd name="T6" fmla="*/ 2147483647 w 73"/>
              <a:gd name="T7" fmla="*/ 2147483647 h 63"/>
              <a:gd name="T8" fmla="*/ 2147483647 w 73"/>
              <a:gd name="T9" fmla="*/ 2147483647 h 63"/>
              <a:gd name="T10" fmla="*/ 2147483647 w 73"/>
              <a:gd name="T11" fmla="*/ 2147483647 h 63"/>
              <a:gd name="T12" fmla="*/ 2147483647 w 73"/>
              <a:gd name="T13" fmla="*/ 2147483647 h 63"/>
              <a:gd name="T14" fmla="*/ 2147483647 w 73"/>
              <a:gd name="T15" fmla="*/ 2147483647 h 63"/>
              <a:gd name="T16" fmla="*/ 2147483647 w 73"/>
              <a:gd name="T17" fmla="*/ 2147483647 h 63"/>
              <a:gd name="T18" fmla="*/ 0 w 73"/>
              <a:gd name="T19" fmla="*/ 2147483647 h 63"/>
              <a:gd name="T20" fmla="*/ 0 w 73"/>
              <a:gd name="T21" fmla="*/ 2147483647 h 63"/>
              <a:gd name="T22" fmla="*/ 2147483647 w 73"/>
              <a:gd name="T23" fmla="*/ 0 h 63"/>
              <a:gd name="T24" fmla="*/ 2147483647 w 73"/>
              <a:gd name="T25" fmla="*/ 0 h 63"/>
              <a:gd name="T26" fmla="*/ 2147483647 w 73"/>
              <a:gd name="T27" fmla="*/ 2147483647 h 63"/>
              <a:gd name="T28" fmla="*/ 2147483647 w 73"/>
              <a:gd name="T29" fmla="*/ 2147483647 h 63"/>
              <a:gd name="T30" fmla="*/ 2147483647 w 73"/>
              <a:gd name="T31" fmla="*/ 2147483647 h 63"/>
              <a:gd name="T32" fmla="*/ 2147483647 w 73"/>
              <a:gd name="T33" fmla="*/ 2147483647 h 63"/>
              <a:gd name="T34" fmla="*/ 2147483647 w 73"/>
              <a:gd name="T35" fmla="*/ 2147483647 h 63"/>
              <a:gd name="T36" fmla="*/ 2147483647 w 73"/>
              <a:gd name="T37" fmla="*/ 2147483647 h 63"/>
              <a:gd name="T38" fmla="*/ 2147483647 w 73"/>
              <a:gd name="T39" fmla="*/ 2147483647 h 63"/>
              <a:gd name="T40" fmla="*/ 2147483647 w 73"/>
              <a:gd name="T41" fmla="*/ 2147483647 h 63"/>
              <a:gd name="T42" fmla="*/ 2147483647 w 73"/>
              <a:gd name="T43" fmla="*/ 2147483647 h 63"/>
              <a:gd name="T44" fmla="*/ 2147483647 w 73"/>
              <a:gd name="T45" fmla="*/ 2147483647 h 63"/>
              <a:gd name="T46" fmla="*/ 2147483647 w 73"/>
              <a:gd name="T47" fmla="*/ 2147483647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388" name="Freeform 178"/>
          <p:cNvSpPr>
            <a:spLocks noEditPoints="1" noChangeArrowheads="1"/>
          </p:cNvSpPr>
          <p:nvPr/>
        </p:nvSpPr>
        <p:spPr bwMode="auto">
          <a:xfrm>
            <a:off x="4035425" y="2581275"/>
            <a:ext cx="504825" cy="381000"/>
          </a:xfrm>
          <a:custGeom>
            <a:avLst/>
            <a:gdLst>
              <a:gd name="T0" fmla="*/ 2147483647 w 158"/>
              <a:gd name="T1" fmla="*/ 2147483647 h 119"/>
              <a:gd name="T2" fmla="*/ 0 w 158"/>
              <a:gd name="T3" fmla="*/ 2147483647 h 119"/>
              <a:gd name="T4" fmla="*/ 0 w 158"/>
              <a:gd name="T5" fmla="*/ 0 h 119"/>
              <a:gd name="T6" fmla="*/ 2147483647 w 158"/>
              <a:gd name="T7" fmla="*/ 0 h 119"/>
              <a:gd name="T8" fmla="*/ 2147483647 w 158"/>
              <a:gd name="T9" fmla="*/ 2147483647 h 119"/>
              <a:gd name="T10" fmla="*/ 2147483647 w 158"/>
              <a:gd name="T11" fmla="*/ 2147483647 h 119"/>
              <a:gd name="T12" fmla="*/ 2147483647 w 158"/>
              <a:gd name="T13" fmla="*/ 2147483647 h 119"/>
              <a:gd name="T14" fmla="*/ 2147483647 w 158"/>
              <a:gd name="T15" fmla="*/ 2147483647 h 119"/>
              <a:gd name="T16" fmla="*/ 2147483647 w 158"/>
              <a:gd name="T17" fmla="*/ 2147483647 h 119"/>
              <a:gd name="T18" fmla="*/ 2147483647 w 158"/>
              <a:gd name="T19" fmla="*/ 2147483647 h 119"/>
              <a:gd name="T20" fmla="*/ 2147483647 w 158"/>
              <a:gd name="T21" fmla="*/ 2147483647 h 119"/>
              <a:gd name="T22" fmla="*/ 2147483647 w 158"/>
              <a:gd name="T23" fmla="*/ 2147483647 h 119"/>
              <a:gd name="T24" fmla="*/ 2147483647 w 158"/>
              <a:gd name="T25" fmla="*/ 2147483647 h 119"/>
              <a:gd name="T26" fmla="*/ 2147483647 w 158"/>
              <a:gd name="T27" fmla="*/ 2147483647 h 119"/>
              <a:gd name="T28" fmla="*/ 2147483647 w 158"/>
              <a:gd name="T29" fmla="*/ 2147483647 h 119"/>
              <a:gd name="T30" fmla="*/ 2147483647 w 158"/>
              <a:gd name="T31" fmla="*/ 2147483647 h 119"/>
              <a:gd name="T32" fmla="*/ 2147483647 w 158"/>
              <a:gd name="T33" fmla="*/ 2147483647 h 119"/>
              <a:gd name="T34" fmla="*/ 2147483647 w 158"/>
              <a:gd name="T35" fmla="*/ 2147483647 h 119"/>
              <a:gd name="T36" fmla="*/ 2147483647 w 158"/>
              <a:gd name="T37" fmla="*/ 2147483647 h 119"/>
              <a:gd name="T38" fmla="*/ 2147483647 w 158"/>
              <a:gd name="T39" fmla="*/ 2147483647 h 119"/>
              <a:gd name="T40" fmla="*/ 2147483647 w 158"/>
              <a:gd name="T41" fmla="*/ 2147483647 h 119"/>
              <a:gd name="T42" fmla="*/ 2147483647 w 158"/>
              <a:gd name="T43" fmla="*/ 2147483647 h 119"/>
              <a:gd name="T44" fmla="*/ 2147483647 w 158"/>
              <a:gd name="T45" fmla="*/ 2147483647 h 119"/>
              <a:gd name="T46" fmla="*/ 2147483647 w 158"/>
              <a:gd name="T47" fmla="*/ 2147483647 h 119"/>
              <a:gd name="T48" fmla="*/ 2147483647 w 158"/>
              <a:gd name="T49" fmla="*/ 2147483647 h 119"/>
              <a:gd name="T50" fmla="*/ 2147483647 w 158"/>
              <a:gd name="T51" fmla="*/ 2147483647 h 119"/>
              <a:gd name="T52" fmla="*/ 2147483647 w 158"/>
              <a:gd name="T53" fmla="*/ 2147483647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389" name="Freeform 86"/>
          <p:cNvSpPr>
            <a:spLocks noEditPoints="1" noChangeArrowheads="1"/>
          </p:cNvSpPr>
          <p:nvPr/>
        </p:nvSpPr>
        <p:spPr bwMode="auto">
          <a:xfrm>
            <a:off x="2930525" y="2505075"/>
            <a:ext cx="346075" cy="581025"/>
          </a:xfrm>
          <a:custGeom>
            <a:avLst/>
            <a:gdLst>
              <a:gd name="T0" fmla="*/ 2147483647 w 29"/>
              <a:gd name="T1" fmla="*/ 2147483647 h 49"/>
              <a:gd name="T2" fmla="*/ 2147483647 w 29"/>
              <a:gd name="T3" fmla="*/ 2147483647 h 49"/>
              <a:gd name="T4" fmla="*/ 2147483647 w 29"/>
              <a:gd name="T5" fmla="*/ 2147483647 h 49"/>
              <a:gd name="T6" fmla="*/ 0 w 29"/>
              <a:gd name="T7" fmla="*/ 2147483647 h 49"/>
              <a:gd name="T8" fmla="*/ 0 w 29"/>
              <a:gd name="T9" fmla="*/ 2147483647 h 49"/>
              <a:gd name="T10" fmla="*/ 2147483647 w 29"/>
              <a:gd name="T11" fmla="*/ 0 h 49"/>
              <a:gd name="T12" fmla="*/ 2147483647 w 29"/>
              <a:gd name="T13" fmla="*/ 0 h 49"/>
              <a:gd name="T14" fmla="*/ 2147483647 w 29"/>
              <a:gd name="T15" fmla="*/ 2147483647 h 49"/>
              <a:gd name="T16" fmla="*/ 2147483647 w 29"/>
              <a:gd name="T17" fmla="*/ 2147483647 h 49"/>
              <a:gd name="T18" fmla="*/ 2147483647 w 29"/>
              <a:gd name="T19" fmla="*/ 2147483647 h 49"/>
              <a:gd name="T20" fmla="*/ 2147483647 w 29"/>
              <a:gd name="T21" fmla="*/ 2147483647 h 49"/>
              <a:gd name="T22" fmla="*/ 2147483647 w 29"/>
              <a:gd name="T23" fmla="*/ 2147483647 h 49"/>
              <a:gd name="T24" fmla="*/ 2147483647 w 29"/>
              <a:gd name="T25" fmla="*/ 2147483647 h 49"/>
              <a:gd name="T26" fmla="*/ 2147483647 w 29"/>
              <a:gd name="T27" fmla="*/ 2147483647 h 49"/>
              <a:gd name="T28" fmla="*/ 2147483647 w 29"/>
              <a:gd name="T29" fmla="*/ 2147483647 h 49"/>
              <a:gd name="T30" fmla="*/ 2147483647 w 29"/>
              <a:gd name="T31" fmla="*/ 2147483647 h 49"/>
              <a:gd name="T32" fmla="*/ 2147483647 w 29"/>
              <a:gd name="T33" fmla="*/ 2147483647 h 49"/>
              <a:gd name="T34" fmla="*/ 2147483647 w 29"/>
              <a:gd name="T35" fmla="*/ 2147483647 h 49"/>
              <a:gd name="T36" fmla="*/ 2147483647 w 29"/>
              <a:gd name="T37" fmla="*/ 2147483647 h 49"/>
              <a:gd name="T38" fmla="*/ 2147483647 w 29"/>
              <a:gd name="T39" fmla="*/ 2147483647 h 49"/>
              <a:gd name="T40" fmla="*/ 2147483647 w 29"/>
              <a:gd name="T41" fmla="*/ 2147483647 h 49"/>
              <a:gd name="T42" fmla="*/ 2147483647 w 29"/>
              <a:gd name="T43" fmla="*/ 2147483647 h 49"/>
              <a:gd name="T44" fmla="*/ 2147483647 w 29"/>
              <a:gd name="T45" fmla="*/ 2147483647 h 49"/>
              <a:gd name="T46" fmla="*/ 2147483647 w 29"/>
              <a:gd name="T47" fmla="*/ 2147483647 h 49"/>
              <a:gd name="T48" fmla="*/ 2147483647 w 29"/>
              <a:gd name="T49" fmla="*/ 2147483647 h 49"/>
              <a:gd name="T50" fmla="*/ 2147483647 w 29"/>
              <a:gd name="T51" fmla="*/ 2147483647 h 49"/>
              <a:gd name="T52" fmla="*/ 2147483647 w 29"/>
              <a:gd name="T53" fmla="*/ 2147483647 h 49"/>
              <a:gd name="T54" fmla="*/ 2147483647 w 29"/>
              <a:gd name="T55" fmla="*/ 2147483647 h 49"/>
              <a:gd name="T56" fmla="*/ 2147483647 w 29"/>
              <a:gd name="T57" fmla="*/ 2147483647 h 49"/>
              <a:gd name="T58" fmla="*/ 2147483647 w 29"/>
              <a:gd name="T59" fmla="*/ 2147483647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390" name="Rounded Rectangle 72"/>
          <p:cNvSpPr>
            <a:spLocks noChangeArrowheads="1"/>
          </p:cNvSpPr>
          <p:nvPr/>
        </p:nvSpPr>
        <p:spPr bwMode="auto">
          <a:xfrm>
            <a:off x="5759450" y="1306513"/>
            <a:ext cx="1389063" cy="377825"/>
          </a:xfrm>
          <a:prstGeom prst="roundRect">
            <a:avLst>
              <a:gd name="adj" fmla="val 21106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1" name="文本框 12"/>
          <p:cNvSpPr>
            <a:spLocks noChangeArrowheads="1"/>
          </p:cNvSpPr>
          <p:nvPr/>
        </p:nvSpPr>
        <p:spPr bwMode="auto">
          <a:xfrm>
            <a:off x="5759450" y="1690688"/>
            <a:ext cx="2071688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392" name="Rounded Rectangle 72"/>
          <p:cNvSpPr>
            <a:spLocks noChangeArrowheads="1"/>
          </p:cNvSpPr>
          <p:nvPr/>
        </p:nvSpPr>
        <p:spPr bwMode="auto">
          <a:xfrm>
            <a:off x="7974013" y="1306513"/>
            <a:ext cx="1390650" cy="377825"/>
          </a:xfrm>
          <a:prstGeom prst="roundRect">
            <a:avLst>
              <a:gd name="adj" fmla="val 21106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3" name="文本框 16"/>
          <p:cNvSpPr>
            <a:spLocks noChangeArrowheads="1"/>
          </p:cNvSpPr>
          <p:nvPr/>
        </p:nvSpPr>
        <p:spPr bwMode="auto">
          <a:xfrm>
            <a:off x="7920038" y="1690688"/>
            <a:ext cx="2078037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394" name="Rounded Rectangle 72"/>
          <p:cNvSpPr>
            <a:spLocks noChangeArrowheads="1"/>
          </p:cNvSpPr>
          <p:nvPr/>
        </p:nvSpPr>
        <p:spPr bwMode="auto">
          <a:xfrm>
            <a:off x="5759450" y="3768725"/>
            <a:ext cx="1389063" cy="377825"/>
          </a:xfrm>
          <a:prstGeom prst="roundRect">
            <a:avLst>
              <a:gd name="adj" fmla="val 21106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5" name="文本框 20"/>
          <p:cNvSpPr>
            <a:spLocks noChangeArrowheads="1"/>
          </p:cNvSpPr>
          <p:nvPr/>
        </p:nvSpPr>
        <p:spPr bwMode="auto">
          <a:xfrm>
            <a:off x="5759450" y="4156075"/>
            <a:ext cx="2071688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396" name="Rounded Rectangle 72"/>
          <p:cNvSpPr>
            <a:spLocks noChangeArrowheads="1"/>
          </p:cNvSpPr>
          <p:nvPr/>
        </p:nvSpPr>
        <p:spPr bwMode="auto">
          <a:xfrm>
            <a:off x="7974013" y="3768725"/>
            <a:ext cx="1390650" cy="377825"/>
          </a:xfrm>
          <a:prstGeom prst="roundRect">
            <a:avLst>
              <a:gd name="adj" fmla="val 21106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7" name="文本框 24"/>
          <p:cNvSpPr>
            <a:spLocks noChangeArrowheads="1"/>
          </p:cNvSpPr>
          <p:nvPr/>
        </p:nvSpPr>
        <p:spPr bwMode="auto">
          <a:xfrm>
            <a:off x="7920038" y="4156075"/>
            <a:ext cx="2078037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en-US" altLang="zh-CN" sz="1400" dirty="0">
              <a:solidFill>
                <a:srgbClr val="4E4E4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398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6399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菱形 3"/>
          <p:cNvSpPr>
            <a:spLocks noChangeArrowheads="1"/>
          </p:cNvSpPr>
          <p:nvPr/>
        </p:nvSpPr>
        <p:spPr bwMode="auto">
          <a:xfrm>
            <a:off x="2060575" y="2008188"/>
            <a:ext cx="1366838" cy="1365250"/>
          </a:xfrm>
          <a:prstGeom prst="diamond">
            <a:avLst/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1" name="菱形 4"/>
          <p:cNvSpPr>
            <a:spLocks noChangeArrowheads="1"/>
          </p:cNvSpPr>
          <p:nvPr/>
        </p:nvSpPr>
        <p:spPr bwMode="auto">
          <a:xfrm>
            <a:off x="3568700" y="2008188"/>
            <a:ext cx="1365250" cy="1365250"/>
          </a:xfrm>
          <a:prstGeom prst="diamond">
            <a:avLst/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2" name="菱形 5"/>
          <p:cNvSpPr>
            <a:spLocks noChangeArrowheads="1"/>
          </p:cNvSpPr>
          <p:nvPr/>
        </p:nvSpPr>
        <p:spPr bwMode="auto">
          <a:xfrm>
            <a:off x="5075238" y="1670050"/>
            <a:ext cx="2041525" cy="2041525"/>
          </a:xfrm>
          <a:prstGeom prst="diamond">
            <a:avLst/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3" name="菱形 6"/>
          <p:cNvSpPr>
            <a:spLocks noChangeArrowheads="1"/>
          </p:cNvSpPr>
          <p:nvPr/>
        </p:nvSpPr>
        <p:spPr bwMode="auto">
          <a:xfrm>
            <a:off x="7258050" y="2008188"/>
            <a:ext cx="1365250" cy="1365250"/>
          </a:xfrm>
          <a:prstGeom prst="diamond">
            <a:avLst/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4" name="菱形 7"/>
          <p:cNvSpPr>
            <a:spLocks noChangeArrowheads="1"/>
          </p:cNvSpPr>
          <p:nvPr/>
        </p:nvSpPr>
        <p:spPr bwMode="auto">
          <a:xfrm>
            <a:off x="8764588" y="2008188"/>
            <a:ext cx="1366837" cy="1365250"/>
          </a:xfrm>
          <a:prstGeom prst="diamond">
            <a:avLst/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5" name="菱形 8"/>
          <p:cNvSpPr>
            <a:spLocks noChangeArrowheads="1"/>
          </p:cNvSpPr>
          <p:nvPr/>
        </p:nvSpPr>
        <p:spPr bwMode="auto">
          <a:xfrm>
            <a:off x="3236913" y="2854325"/>
            <a:ext cx="520700" cy="519113"/>
          </a:xfrm>
          <a:prstGeom prst="diamond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6" name="菱形 9"/>
          <p:cNvSpPr>
            <a:spLocks noChangeArrowheads="1"/>
          </p:cNvSpPr>
          <p:nvPr/>
        </p:nvSpPr>
        <p:spPr bwMode="auto">
          <a:xfrm>
            <a:off x="4729163" y="2008188"/>
            <a:ext cx="520700" cy="520700"/>
          </a:xfrm>
          <a:prstGeom prst="diamond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7" name="菱形 10"/>
          <p:cNvSpPr>
            <a:spLocks noChangeArrowheads="1"/>
          </p:cNvSpPr>
          <p:nvPr/>
        </p:nvSpPr>
        <p:spPr bwMode="auto">
          <a:xfrm>
            <a:off x="6931025" y="2851150"/>
            <a:ext cx="520700" cy="519113"/>
          </a:xfrm>
          <a:prstGeom prst="diamond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8" name="菱形 11"/>
          <p:cNvSpPr>
            <a:spLocks noChangeArrowheads="1"/>
          </p:cNvSpPr>
          <p:nvPr/>
        </p:nvSpPr>
        <p:spPr bwMode="auto">
          <a:xfrm>
            <a:off x="8434388" y="2024063"/>
            <a:ext cx="520700" cy="520700"/>
          </a:xfrm>
          <a:prstGeom prst="diamond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9" name="文本框 85"/>
          <p:cNvSpPr>
            <a:spLocks noChangeArrowheads="1"/>
          </p:cNvSpPr>
          <p:nvPr/>
        </p:nvSpPr>
        <p:spPr bwMode="auto">
          <a:xfrm>
            <a:off x="5287963" y="3838575"/>
            <a:ext cx="1616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0" name="文本框 86"/>
          <p:cNvSpPr>
            <a:spLocks noChangeArrowheads="1"/>
          </p:cNvSpPr>
          <p:nvPr/>
        </p:nvSpPr>
        <p:spPr bwMode="auto">
          <a:xfrm>
            <a:off x="3530600" y="3540125"/>
            <a:ext cx="14398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1" name="文本框 87"/>
          <p:cNvSpPr>
            <a:spLocks noChangeArrowheads="1"/>
          </p:cNvSpPr>
          <p:nvPr/>
        </p:nvSpPr>
        <p:spPr bwMode="auto">
          <a:xfrm>
            <a:off x="2017713" y="3540125"/>
            <a:ext cx="1441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rPr>
              <a:t>点击添加标题</a:t>
            </a:r>
          </a:p>
        </p:txBody>
      </p:sp>
      <p:sp>
        <p:nvSpPr>
          <p:cNvPr id="17422" name="文本框 88"/>
          <p:cNvSpPr>
            <a:spLocks noChangeArrowheads="1"/>
          </p:cNvSpPr>
          <p:nvPr/>
        </p:nvSpPr>
        <p:spPr bwMode="auto">
          <a:xfrm>
            <a:off x="8732838" y="3540125"/>
            <a:ext cx="1441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3" name="文本框 89"/>
          <p:cNvSpPr>
            <a:spLocks noChangeArrowheads="1"/>
          </p:cNvSpPr>
          <p:nvPr/>
        </p:nvSpPr>
        <p:spPr bwMode="auto">
          <a:xfrm>
            <a:off x="7221538" y="3540125"/>
            <a:ext cx="14398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4" name="KSO_Shape"/>
          <p:cNvSpPr>
            <a:spLocks noChangeArrowheads="1"/>
          </p:cNvSpPr>
          <p:nvPr/>
        </p:nvSpPr>
        <p:spPr bwMode="auto">
          <a:xfrm>
            <a:off x="2490788" y="2392363"/>
            <a:ext cx="590550" cy="534987"/>
          </a:xfrm>
          <a:custGeom>
            <a:avLst/>
            <a:gdLst>
              <a:gd name="T0" fmla="*/ 10882 w 2395538"/>
              <a:gd name="T1" fmla="*/ 32514 h 2170112"/>
              <a:gd name="T2" fmla="*/ 21600 w 2395538"/>
              <a:gd name="T3" fmla="*/ 10915 h 2170112"/>
              <a:gd name="T4" fmla="*/ 28250 w 2395538"/>
              <a:gd name="T5" fmla="*/ 17135 h 2170112"/>
              <a:gd name="T6" fmla="*/ 28022 w 2395538"/>
              <a:gd name="T7" fmla="*/ 17796 h 2170112"/>
              <a:gd name="T8" fmla="*/ 27327 w 2395538"/>
              <a:gd name="T9" fmla="*/ 18119 h 2170112"/>
              <a:gd name="T10" fmla="*/ 26590 w 2395538"/>
              <a:gd name="T11" fmla="*/ 17924 h 2170112"/>
              <a:gd name="T12" fmla="*/ 1313 w 2395538"/>
              <a:gd name="T13" fmla="*/ 18086 h 2170112"/>
              <a:gd name="T14" fmla="*/ 542 w 2395538"/>
              <a:gd name="T15" fmla="*/ 18024 h 2170112"/>
              <a:gd name="T16" fmla="*/ 38 w 2395538"/>
              <a:gd name="T17" fmla="*/ 17477 h 2170112"/>
              <a:gd name="T18" fmla="*/ 119 w 2395538"/>
              <a:gd name="T19" fmla="*/ 16797 h 2170112"/>
              <a:gd name="T20" fmla="*/ 29486 w 2395538"/>
              <a:gd name="T21" fmla="*/ 3287 h 2170112"/>
              <a:gd name="T22" fmla="*/ 31677 w 2395538"/>
              <a:gd name="T23" fmla="*/ 3653 h 2170112"/>
              <a:gd name="T24" fmla="*/ 33569 w 2395538"/>
              <a:gd name="T25" fmla="*/ 4265 h 2170112"/>
              <a:gd name="T26" fmla="*/ 35785 w 2395538"/>
              <a:gd name="T27" fmla="*/ 5319 h 2170112"/>
              <a:gd name="T28" fmla="*/ 35005 w 2395538"/>
              <a:gd name="T29" fmla="*/ 5590 h 2170112"/>
              <a:gd name="T30" fmla="*/ 33717 w 2395538"/>
              <a:gd name="T31" fmla="*/ 6221 h 2170112"/>
              <a:gd name="T32" fmla="*/ 32044 w 2395538"/>
              <a:gd name="T33" fmla="*/ 7617 h 2170112"/>
              <a:gd name="T34" fmla="*/ 30636 w 2395538"/>
              <a:gd name="T35" fmla="*/ 9312 h 2170112"/>
              <a:gd name="T36" fmla="*/ 29372 w 2395538"/>
              <a:gd name="T37" fmla="*/ 11192 h 2170112"/>
              <a:gd name="T38" fmla="*/ 28507 w 2395538"/>
              <a:gd name="T39" fmla="*/ 12037 h 2170112"/>
              <a:gd name="T40" fmla="*/ 27447 w 2395538"/>
              <a:gd name="T41" fmla="*/ 12645 h 2170112"/>
              <a:gd name="T42" fmla="*/ 26263 w 2395538"/>
              <a:gd name="T43" fmla="*/ 13010 h 2170112"/>
              <a:gd name="T44" fmla="*/ 23501 w 2395538"/>
              <a:gd name="T45" fmla="*/ 10594 h 2170112"/>
              <a:gd name="T46" fmla="*/ 24832 w 2395538"/>
              <a:gd name="T47" fmla="*/ 8842 h 2170112"/>
              <a:gd name="T48" fmla="*/ 26016 w 2395538"/>
              <a:gd name="T49" fmla="*/ 7688 h 2170112"/>
              <a:gd name="T50" fmla="*/ 27352 w 2395538"/>
              <a:gd name="T51" fmla="*/ 6720 h 2170112"/>
              <a:gd name="T52" fmla="*/ 28849 w 2395538"/>
              <a:gd name="T53" fmla="*/ 5984 h 2170112"/>
              <a:gd name="T54" fmla="*/ 30470 w 2395538"/>
              <a:gd name="T55" fmla="*/ 5542 h 2170112"/>
              <a:gd name="T56" fmla="*/ 32167 w 2395538"/>
              <a:gd name="T57" fmla="*/ 5419 h 2170112"/>
              <a:gd name="T58" fmla="*/ 30446 w 2395538"/>
              <a:gd name="T59" fmla="*/ 5343 h 2170112"/>
              <a:gd name="T60" fmla="*/ 28725 w 2395538"/>
              <a:gd name="T61" fmla="*/ 5599 h 2170112"/>
              <a:gd name="T62" fmla="*/ 27071 w 2395538"/>
              <a:gd name="T63" fmla="*/ 6183 h 2170112"/>
              <a:gd name="T64" fmla="*/ 25526 w 2395538"/>
              <a:gd name="T65" fmla="*/ 7038 h 2170112"/>
              <a:gd name="T66" fmla="*/ 24124 w 2395538"/>
              <a:gd name="T67" fmla="*/ 8125 h 2170112"/>
              <a:gd name="T68" fmla="*/ 22864 w 2395538"/>
              <a:gd name="T69" fmla="*/ 9374 h 2170112"/>
              <a:gd name="T70" fmla="*/ 21115 w 2395538"/>
              <a:gd name="T71" fmla="*/ 8828 h 2170112"/>
              <a:gd name="T72" fmla="*/ 21429 w 2395538"/>
              <a:gd name="T73" fmla="*/ 7845 h 2170112"/>
              <a:gd name="T74" fmla="*/ 22123 w 2395538"/>
              <a:gd name="T75" fmla="*/ 6663 h 2170112"/>
              <a:gd name="T76" fmla="*/ 23092 w 2395538"/>
              <a:gd name="T77" fmla="*/ 5504 h 2170112"/>
              <a:gd name="T78" fmla="*/ 24148 w 2395538"/>
              <a:gd name="T79" fmla="*/ 4616 h 2170112"/>
              <a:gd name="T80" fmla="*/ 25265 w 2395538"/>
              <a:gd name="T81" fmla="*/ 3975 h 2170112"/>
              <a:gd name="T82" fmla="*/ 26415 w 2395538"/>
              <a:gd name="T83" fmla="*/ 3553 h 2170112"/>
              <a:gd name="T84" fmla="*/ 28616 w 2395538"/>
              <a:gd name="T85" fmla="*/ 3259 h 2170112"/>
              <a:gd name="T86" fmla="*/ 17950 w 2395538"/>
              <a:gd name="T87" fmla="*/ 304 h 2170112"/>
              <a:gd name="T88" fmla="*/ 20019 w 2395538"/>
              <a:gd name="T89" fmla="*/ 1178 h 2170112"/>
              <a:gd name="T90" fmla="*/ 21078 w 2395538"/>
              <a:gd name="T91" fmla="*/ 1905 h 2170112"/>
              <a:gd name="T92" fmla="*/ 21998 w 2395538"/>
              <a:gd name="T93" fmla="*/ 2865 h 2170112"/>
              <a:gd name="T94" fmla="*/ 22660 w 2395538"/>
              <a:gd name="T95" fmla="*/ 4091 h 2170112"/>
              <a:gd name="T96" fmla="*/ 22088 w 2395538"/>
              <a:gd name="T97" fmla="*/ 5612 h 2170112"/>
              <a:gd name="T98" fmla="*/ 21278 w 2395538"/>
              <a:gd name="T99" fmla="*/ 5778 h 2170112"/>
              <a:gd name="T100" fmla="*/ 20748 w 2395538"/>
              <a:gd name="T101" fmla="*/ 4101 h 2170112"/>
              <a:gd name="T102" fmla="*/ 20195 w 2395538"/>
              <a:gd name="T103" fmla="*/ 3117 h 2170112"/>
              <a:gd name="T104" fmla="*/ 19471 w 2395538"/>
              <a:gd name="T105" fmla="*/ 2262 h 2170112"/>
              <a:gd name="T106" fmla="*/ 18608 w 2395538"/>
              <a:gd name="T107" fmla="*/ 1568 h 2170112"/>
              <a:gd name="T108" fmla="*/ 19185 w 2395538"/>
              <a:gd name="T109" fmla="*/ 2157 h 2170112"/>
              <a:gd name="T110" fmla="*/ 19828 w 2395538"/>
              <a:gd name="T111" fmla="*/ 3027 h 2170112"/>
              <a:gd name="T112" fmla="*/ 20329 w 2395538"/>
              <a:gd name="T113" fmla="*/ 4120 h 2170112"/>
              <a:gd name="T114" fmla="*/ 20691 w 2395538"/>
              <a:gd name="T115" fmla="*/ 6201 h 2170112"/>
              <a:gd name="T116" fmla="*/ 20520 w 2395538"/>
              <a:gd name="T117" fmla="*/ 8306 h 2170112"/>
              <a:gd name="T118" fmla="*/ 17483 w 2395538"/>
              <a:gd name="T119" fmla="*/ 5441 h 2170112"/>
              <a:gd name="T120" fmla="*/ 17659 w 2395538"/>
              <a:gd name="T121" fmla="*/ 3402 h 2170112"/>
              <a:gd name="T122" fmla="*/ 17559 w 2395538"/>
              <a:gd name="T123" fmla="*/ 1986 h 2170112"/>
              <a:gd name="T124" fmla="*/ 17144 w 2395538"/>
              <a:gd name="T125" fmla="*/ 684 h 21701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425" name="KSO_Shape"/>
          <p:cNvSpPr>
            <a:spLocks noChangeArrowheads="1"/>
          </p:cNvSpPr>
          <p:nvPr/>
        </p:nvSpPr>
        <p:spPr bwMode="auto">
          <a:xfrm>
            <a:off x="4059238" y="2428875"/>
            <a:ext cx="384175" cy="523875"/>
          </a:xfrm>
          <a:custGeom>
            <a:avLst/>
            <a:gdLst>
              <a:gd name="T0" fmla="*/ 26457 w 1122363"/>
              <a:gd name="T1" fmla="*/ 42432 h 1531938"/>
              <a:gd name="T2" fmla="*/ 26376 w 1122363"/>
              <a:gd name="T3" fmla="*/ 44197 h 1531938"/>
              <a:gd name="T4" fmla="*/ 24584 w 1122363"/>
              <a:gd name="T5" fmla="*/ 45274 h 1531938"/>
              <a:gd name="T6" fmla="*/ 19903 w 1122363"/>
              <a:gd name="T7" fmla="*/ 34402 h 1531938"/>
              <a:gd name="T8" fmla="*/ 19172 w 1122363"/>
              <a:gd name="T9" fmla="*/ 32810 h 1531938"/>
              <a:gd name="T10" fmla="*/ 19875 w 1122363"/>
              <a:gd name="T11" fmla="*/ 31702 h 1531938"/>
              <a:gd name="T12" fmla="*/ 20583 w 1122363"/>
              <a:gd name="T13" fmla="*/ 27691 h 1531938"/>
              <a:gd name="T14" fmla="*/ 17173 w 1122363"/>
              <a:gd name="T15" fmla="*/ 28952 h 1531938"/>
              <a:gd name="T16" fmla="*/ 15219 w 1122363"/>
              <a:gd name="T17" fmla="*/ 30848 h 1531938"/>
              <a:gd name="T18" fmla="*/ 14419 w 1122363"/>
              <a:gd name="T19" fmla="*/ 34376 h 1531938"/>
              <a:gd name="T20" fmla="*/ 15582 w 1122363"/>
              <a:gd name="T21" fmla="*/ 37161 h 1531938"/>
              <a:gd name="T22" fmla="*/ 18146 w 1122363"/>
              <a:gd name="T23" fmla="*/ 39021 h 1531938"/>
              <a:gd name="T24" fmla="*/ 20674 w 1122363"/>
              <a:gd name="T25" fmla="*/ 45253 h 1531938"/>
              <a:gd name="T26" fmla="*/ 16828 w 1122363"/>
              <a:gd name="T27" fmla="*/ 43747 h 1531938"/>
              <a:gd name="T28" fmla="*/ 18137 w 1122363"/>
              <a:gd name="T29" fmla="*/ 48337 h 1531938"/>
              <a:gd name="T30" fmla="*/ 24728 w 1122363"/>
              <a:gd name="T31" fmla="*/ 49081 h 1531938"/>
              <a:gd name="T32" fmla="*/ 28128 w 1122363"/>
              <a:gd name="T33" fmla="*/ 48028 h 1531938"/>
              <a:gd name="T34" fmla="*/ 30311 w 1122363"/>
              <a:gd name="T35" fmla="*/ 46214 h 1531938"/>
              <a:gd name="T36" fmla="*/ 31429 w 1122363"/>
              <a:gd name="T37" fmla="*/ 43502 h 1531938"/>
              <a:gd name="T38" fmla="*/ 30847 w 1122363"/>
              <a:gd name="T39" fmla="*/ 40037 h 1531938"/>
              <a:gd name="T40" fmla="*/ 27792 w 1122363"/>
              <a:gd name="T41" fmla="*/ 37279 h 1531938"/>
              <a:gd name="T42" fmla="*/ 25047 w 1122363"/>
              <a:gd name="T43" fmla="*/ 31673 h 1531938"/>
              <a:gd name="T44" fmla="*/ 30319 w 1122363"/>
              <a:gd name="T45" fmla="*/ 34349 h 1531938"/>
              <a:gd name="T46" fmla="*/ 26192 w 1122363"/>
              <a:gd name="T47" fmla="*/ 27945 h 1531938"/>
              <a:gd name="T48" fmla="*/ 24765 w 1122363"/>
              <a:gd name="T49" fmla="*/ 14946 h 1531938"/>
              <a:gd name="T50" fmla="*/ 30811 w 1122363"/>
              <a:gd name="T51" fmla="*/ 16579 h 1531938"/>
              <a:gd name="T52" fmla="*/ 35656 w 1122363"/>
              <a:gd name="T53" fmla="*/ 20344 h 1531938"/>
              <a:gd name="T54" fmla="*/ 39557 w 1122363"/>
              <a:gd name="T55" fmla="*/ 26376 h 1531938"/>
              <a:gd name="T56" fmla="*/ 42757 w 1122363"/>
              <a:gd name="T57" fmla="*/ 34794 h 1531938"/>
              <a:gd name="T58" fmla="*/ 45002 w 1122363"/>
              <a:gd name="T59" fmla="*/ 44826 h 1531938"/>
              <a:gd name="T60" fmla="*/ 43666 w 1122363"/>
              <a:gd name="T61" fmla="*/ 51385 h 1531938"/>
              <a:gd name="T62" fmla="*/ 39593 w 1122363"/>
              <a:gd name="T63" fmla="*/ 56283 h 1531938"/>
              <a:gd name="T64" fmla="*/ 33538 w 1122363"/>
              <a:gd name="T65" fmla="*/ 59512 h 1531938"/>
              <a:gd name="T66" fmla="*/ 26220 w 1122363"/>
              <a:gd name="T67" fmla="*/ 61082 h 1531938"/>
              <a:gd name="T68" fmla="*/ 18410 w 1122363"/>
              <a:gd name="T69" fmla="*/ 60991 h 1531938"/>
              <a:gd name="T70" fmla="*/ 11019 w 1122363"/>
              <a:gd name="T71" fmla="*/ 59104 h 1531938"/>
              <a:gd name="T72" fmla="*/ 4928 w 1122363"/>
              <a:gd name="T73" fmla="*/ 55494 h 1531938"/>
              <a:gd name="T74" fmla="*/ 1009 w 1122363"/>
              <a:gd name="T75" fmla="*/ 50269 h 1531938"/>
              <a:gd name="T76" fmla="*/ 118 w 1122363"/>
              <a:gd name="T77" fmla="*/ 43502 h 1531938"/>
              <a:gd name="T78" fmla="*/ 4082 w 1122363"/>
              <a:gd name="T79" fmla="*/ 30812 h 1531938"/>
              <a:gd name="T80" fmla="*/ 7437 w 1122363"/>
              <a:gd name="T81" fmla="*/ 23900 h 1531938"/>
              <a:gd name="T82" fmla="*/ 11673 w 1122363"/>
              <a:gd name="T83" fmla="*/ 18720 h 1531938"/>
              <a:gd name="T84" fmla="*/ 17219 w 1122363"/>
              <a:gd name="T85" fmla="*/ 15618 h 1531938"/>
              <a:gd name="T86" fmla="*/ 19217 w 1122363"/>
              <a:gd name="T87" fmla="*/ 64 h 1531938"/>
              <a:gd name="T88" fmla="*/ 22133 w 1122363"/>
              <a:gd name="T89" fmla="*/ 1200 h 1531938"/>
              <a:gd name="T90" fmla="*/ 25077 w 1122363"/>
              <a:gd name="T91" fmla="*/ 1036 h 1531938"/>
              <a:gd name="T92" fmla="*/ 28447 w 1122363"/>
              <a:gd name="T93" fmla="*/ 9 h 1531938"/>
              <a:gd name="T94" fmla="*/ 30428 w 1122363"/>
              <a:gd name="T95" fmla="*/ 1100 h 1531938"/>
              <a:gd name="T96" fmla="*/ 31954 w 1122363"/>
              <a:gd name="T97" fmla="*/ 5061 h 1531938"/>
              <a:gd name="T98" fmla="*/ 33789 w 1122363"/>
              <a:gd name="T99" fmla="*/ 5307 h 1531938"/>
              <a:gd name="T100" fmla="*/ 35207 w 1122363"/>
              <a:gd name="T101" fmla="*/ 5134 h 1531938"/>
              <a:gd name="T102" fmla="*/ 34262 w 1122363"/>
              <a:gd name="T103" fmla="*/ 8415 h 1531938"/>
              <a:gd name="T104" fmla="*/ 31536 w 1122363"/>
              <a:gd name="T105" fmla="*/ 11196 h 1531938"/>
              <a:gd name="T106" fmla="*/ 26948 w 1122363"/>
              <a:gd name="T107" fmla="*/ 13577 h 1531938"/>
              <a:gd name="T108" fmla="*/ 21188 w 1122363"/>
              <a:gd name="T109" fmla="*/ 13013 h 1531938"/>
              <a:gd name="T110" fmla="*/ 17872 w 1122363"/>
              <a:gd name="T111" fmla="*/ 13486 h 1531938"/>
              <a:gd name="T112" fmla="*/ 10095 w 1122363"/>
              <a:gd name="T113" fmla="*/ 7061 h 1531938"/>
              <a:gd name="T114" fmla="*/ 13220 w 1122363"/>
              <a:gd name="T115" fmla="*/ 5480 h 1531938"/>
              <a:gd name="T116" fmla="*/ 15637 w 1122363"/>
              <a:gd name="T117" fmla="*/ 5116 h 1531938"/>
              <a:gd name="T118" fmla="*/ 16727 w 1122363"/>
              <a:gd name="T119" fmla="*/ 1754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426" name="KSO_Shape"/>
          <p:cNvSpPr>
            <a:spLocks noChangeArrowheads="1"/>
          </p:cNvSpPr>
          <p:nvPr/>
        </p:nvSpPr>
        <p:spPr bwMode="auto">
          <a:xfrm>
            <a:off x="5789613" y="2384425"/>
            <a:ext cx="612775" cy="612775"/>
          </a:xfrm>
          <a:custGeom>
            <a:avLst/>
            <a:gdLst>
              <a:gd name="T0" fmla="*/ 16738 w 2298700"/>
              <a:gd name="T1" fmla="*/ 24548 h 2298700"/>
              <a:gd name="T2" fmla="*/ 17043 w 2298700"/>
              <a:gd name="T3" fmla="*/ 34561 h 2298700"/>
              <a:gd name="T4" fmla="*/ 16494 w 2298700"/>
              <a:gd name="T5" fmla="*/ 35382 h 2298700"/>
              <a:gd name="T6" fmla="*/ 8952 w 2298700"/>
              <a:gd name="T7" fmla="*/ 35434 h 2298700"/>
              <a:gd name="T8" fmla="*/ 8321 w 2298700"/>
              <a:gd name="T9" fmla="*/ 34664 h 2298700"/>
              <a:gd name="T10" fmla="*/ 8540 w 2298700"/>
              <a:gd name="T11" fmla="*/ 24626 h 2298700"/>
              <a:gd name="T12" fmla="*/ 22144 w 2298700"/>
              <a:gd name="T13" fmla="*/ 17111 h 2298700"/>
              <a:gd name="T14" fmla="*/ 29588 w 2298700"/>
              <a:gd name="T15" fmla="*/ 17498 h 2298700"/>
              <a:gd name="T16" fmla="*/ 29806 w 2298700"/>
              <a:gd name="T17" fmla="*/ 34664 h 2298700"/>
              <a:gd name="T18" fmla="*/ 29185 w 2298700"/>
              <a:gd name="T19" fmla="*/ 35434 h 2298700"/>
              <a:gd name="T20" fmla="*/ 21638 w 2298700"/>
              <a:gd name="T21" fmla="*/ 35382 h 2298700"/>
              <a:gd name="T22" fmla="*/ 21090 w 2298700"/>
              <a:gd name="T23" fmla="*/ 34561 h 2298700"/>
              <a:gd name="T24" fmla="*/ 21394 w 2298700"/>
              <a:gd name="T25" fmla="*/ 17417 h 2298700"/>
              <a:gd name="T26" fmla="*/ 41523 w 2298700"/>
              <a:gd name="T27" fmla="*/ 8541 h 2298700"/>
              <a:gd name="T28" fmla="*/ 42402 w 2298700"/>
              <a:gd name="T29" fmla="*/ 9009 h 2298700"/>
              <a:gd name="T30" fmla="*/ 42540 w 2298700"/>
              <a:gd name="T31" fmla="*/ 34768 h 2298700"/>
              <a:gd name="T32" fmla="*/ 41840 w 2298700"/>
              <a:gd name="T33" fmla="*/ 35464 h 2298700"/>
              <a:gd name="T34" fmla="*/ 34299 w 2298700"/>
              <a:gd name="T35" fmla="*/ 35335 h 2298700"/>
              <a:gd name="T36" fmla="*/ 33832 w 2298700"/>
              <a:gd name="T37" fmla="*/ 34450 h 2298700"/>
              <a:gd name="T38" fmla="*/ 34218 w 2298700"/>
              <a:gd name="T39" fmla="*/ 8781 h 2298700"/>
              <a:gd name="T40" fmla="*/ 27750 w 2298700"/>
              <a:gd name="T41" fmla="*/ 722 h 2298700"/>
              <a:gd name="T42" fmla="*/ 28299 w 2298700"/>
              <a:gd name="T43" fmla="*/ 915 h 2298700"/>
              <a:gd name="T44" fmla="*/ 28642 w 2298700"/>
              <a:gd name="T45" fmla="*/ 1376 h 2298700"/>
              <a:gd name="T46" fmla="*/ 29175 w 2298700"/>
              <a:gd name="T47" fmla="*/ 9646 h 2298700"/>
              <a:gd name="T48" fmla="*/ 28488 w 2298700"/>
              <a:gd name="T49" fmla="*/ 10291 h 2298700"/>
              <a:gd name="T50" fmla="*/ 27642 w 2298700"/>
              <a:gd name="T51" fmla="*/ 10149 h 2298700"/>
              <a:gd name="T52" fmla="*/ 27234 w 2298700"/>
              <a:gd name="T53" fmla="*/ 9543 h 2298700"/>
              <a:gd name="T54" fmla="*/ 25552 w 2298700"/>
              <a:gd name="T55" fmla="*/ 6769 h 2298700"/>
              <a:gd name="T56" fmla="*/ 23006 w 2298700"/>
              <a:gd name="T57" fmla="*/ 9616 h 2298700"/>
              <a:gd name="T58" fmla="*/ 19134 w 2298700"/>
              <a:gd name="T59" fmla="*/ 12687 h 2298700"/>
              <a:gd name="T60" fmla="*/ 15803 w 2298700"/>
              <a:gd name="T61" fmla="*/ 14463 h 2298700"/>
              <a:gd name="T62" fmla="*/ 12931 w 2298700"/>
              <a:gd name="T63" fmla="*/ 15495 h 2298700"/>
              <a:gd name="T64" fmla="*/ 9917 w 2298700"/>
              <a:gd name="T65" fmla="*/ 16157 h 2298700"/>
              <a:gd name="T66" fmla="*/ 7655 w 2298700"/>
              <a:gd name="T67" fmla="*/ 16338 h 2298700"/>
              <a:gd name="T68" fmla="*/ 7088 w 2298700"/>
              <a:gd name="T69" fmla="*/ 15891 h 2298700"/>
              <a:gd name="T70" fmla="*/ 6994 w 2298700"/>
              <a:gd name="T71" fmla="*/ 15061 h 2298700"/>
              <a:gd name="T72" fmla="*/ 7677 w 2298700"/>
              <a:gd name="T73" fmla="*/ 14398 h 2298700"/>
              <a:gd name="T74" fmla="*/ 10149 w 2298700"/>
              <a:gd name="T75" fmla="*/ 14067 h 2298700"/>
              <a:gd name="T76" fmla="*/ 12879 w 2298700"/>
              <a:gd name="T77" fmla="*/ 13392 h 2298700"/>
              <a:gd name="T78" fmla="*/ 15468 w 2298700"/>
              <a:gd name="T79" fmla="*/ 12394 h 2298700"/>
              <a:gd name="T80" fmla="*/ 18748 w 2298700"/>
              <a:gd name="T81" fmla="*/ 10510 h 2298700"/>
              <a:gd name="T82" fmla="*/ 22199 w 2298700"/>
              <a:gd name="T83" fmla="*/ 7556 h 2298700"/>
              <a:gd name="T84" fmla="*/ 24298 w 2298700"/>
              <a:gd name="T85" fmla="*/ 5061 h 2298700"/>
              <a:gd name="T86" fmla="*/ 20593 w 2298700"/>
              <a:gd name="T87" fmla="*/ 5379 h 2298700"/>
              <a:gd name="T88" fmla="*/ 19778 w 2298700"/>
              <a:gd name="T89" fmla="*/ 4906 h 2298700"/>
              <a:gd name="T90" fmla="*/ 19713 w 2298700"/>
              <a:gd name="T91" fmla="*/ 3947 h 2298700"/>
              <a:gd name="T92" fmla="*/ 27397 w 2298700"/>
              <a:gd name="T93" fmla="*/ 765 h 2298700"/>
              <a:gd name="T94" fmla="*/ 2432 w 2298700"/>
              <a:gd name="T95" fmla="*/ 65 h 2298700"/>
              <a:gd name="T96" fmla="*/ 3253 w 2298700"/>
              <a:gd name="T97" fmla="*/ 511 h 2298700"/>
              <a:gd name="T98" fmla="*/ 3773 w 2298700"/>
              <a:gd name="T99" fmla="*/ 1280 h 2298700"/>
              <a:gd name="T100" fmla="*/ 41697 w 2298700"/>
              <a:gd name="T101" fmla="*/ 39652 h 2298700"/>
              <a:gd name="T102" fmla="*/ 42608 w 2298700"/>
              <a:gd name="T103" fmla="*/ 39931 h 2298700"/>
              <a:gd name="T104" fmla="*/ 43261 w 2298700"/>
              <a:gd name="T105" fmla="*/ 40584 h 2298700"/>
              <a:gd name="T106" fmla="*/ 43541 w 2298700"/>
              <a:gd name="T107" fmla="*/ 41500 h 2298700"/>
              <a:gd name="T108" fmla="*/ 43356 w 2298700"/>
              <a:gd name="T109" fmla="*/ 42441 h 2298700"/>
              <a:gd name="T110" fmla="*/ 42763 w 2298700"/>
              <a:gd name="T111" fmla="*/ 43154 h 2298700"/>
              <a:gd name="T112" fmla="*/ 41895 w 2298700"/>
              <a:gd name="T113" fmla="*/ 43524 h 2298700"/>
              <a:gd name="T114" fmla="*/ 1366 w 2298700"/>
              <a:gd name="T115" fmla="*/ 43459 h 2298700"/>
              <a:gd name="T116" fmla="*/ 563 w 2298700"/>
              <a:gd name="T117" fmla="*/ 42973 h 2298700"/>
              <a:gd name="T118" fmla="*/ 86 w 2298700"/>
              <a:gd name="T119" fmla="*/ 42178 h 2298700"/>
              <a:gd name="T120" fmla="*/ 17 w 2298700"/>
              <a:gd name="T121" fmla="*/ 1654 h 2298700"/>
              <a:gd name="T122" fmla="*/ 383 w 2298700"/>
              <a:gd name="T123" fmla="*/ 786 h 2298700"/>
              <a:gd name="T124" fmla="*/ 1096 w 2298700"/>
              <a:gd name="T125" fmla="*/ 198 h 22987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427" name="KSO_Shape"/>
          <p:cNvSpPr>
            <a:spLocks noChangeArrowheads="1"/>
          </p:cNvSpPr>
          <p:nvPr/>
        </p:nvSpPr>
        <p:spPr bwMode="auto">
          <a:xfrm>
            <a:off x="7729538" y="2478088"/>
            <a:ext cx="422275" cy="427037"/>
          </a:xfrm>
          <a:custGeom>
            <a:avLst/>
            <a:gdLst>
              <a:gd name="T0" fmla="*/ 1177157101 w 5438"/>
              <a:gd name="T1" fmla="*/ 0 h 5494"/>
              <a:gd name="T2" fmla="*/ 0 w 5438"/>
              <a:gd name="T3" fmla="*/ 591227286 h 5494"/>
              <a:gd name="T4" fmla="*/ 1028724333 w 5438"/>
              <a:gd name="T5" fmla="*/ 2016941844 h 5494"/>
              <a:gd name="T6" fmla="*/ 1259097787 w 5438"/>
              <a:gd name="T7" fmla="*/ 2016941844 h 5494"/>
              <a:gd name="T8" fmla="*/ 2041523586 w 5438"/>
              <a:gd name="T9" fmla="*/ 2147483647 h 5494"/>
              <a:gd name="T10" fmla="*/ 2147483647 w 5438"/>
              <a:gd name="T11" fmla="*/ 591227286 h 5494"/>
              <a:gd name="T12" fmla="*/ 1322779932 w 5438"/>
              <a:gd name="T13" fmla="*/ 213196862 h 5494"/>
              <a:gd name="T14" fmla="*/ 274856297 w 5438"/>
              <a:gd name="T15" fmla="*/ 591227286 h 5494"/>
              <a:gd name="T16" fmla="*/ 754332321 w 5438"/>
              <a:gd name="T17" fmla="*/ 1540765197 h 5494"/>
              <a:gd name="T18" fmla="*/ 1133138621 w 5438"/>
              <a:gd name="T19" fmla="*/ 1140664640 h 5494"/>
              <a:gd name="T20" fmla="*/ 1126119755 w 5438"/>
              <a:gd name="T21" fmla="*/ 1083843224 h 5494"/>
              <a:gd name="T22" fmla="*/ 1111135360 w 5438"/>
              <a:gd name="T23" fmla="*/ 1029371911 h 5494"/>
              <a:gd name="T24" fmla="*/ 1088191493 w 5438"/>
              <a:gd name="T25" fmla="*/ 979123710 h 5494"/>
              <a:gd name="T26" fmla="*/ 1058222703 w 5438"/>
              <a:gd name="T27" fmla="*/ 932633418 h 5494"/>
              <a:gd name="T28" fmla="*/ 1022634037 w 5438"/>
              <a:gd name="T29" fmla="*/ 891308688 h 5494"/>
              <a:gd name="T30" fmla="*/ 981431552 w 5438"/>
              <a:gd name="T31" fmla="*/ 855614800 h 5494"/>
              <a:gd name="T32" fmla="*/ 935073475 w 5438"/>
              <a:gd name="T33" fmla="*/ 826029002 h 5494"/>
              <a:gd name="T34" fmla="*/ 884970756 w 5438"/>
              <a:gd name="T35" fmla="*/ 803022481 h 5494"/>
              <a:gd name="T36" fmla="*/ 830659187 w 5438"/>
              <a:gd name="T37" fmla="*/ 787525717 h 5494"/>
              <a:gd name="T38" fmla="*/ 774001965 w 5438"/>
              <a:gd name="T39" fmla="*/ 780481161 h 5494"/>
              <a:gd name="T40" fmla="*/ 715469354 w 5438"/>
              <a:gd name="T41" fmla="*/ 781888891 h 5494"/>
              <a:gd name="T42" fmla="*/ 659282474 w 5438"/>
              <a:gd name="T43" fmla="*/ 791748828 h 5494"/>
              <a:gd name="T44" fmla="*/ 606369816 w 5438"/>
              <a:gd name="T45" fmla="*/ 809595772 h 5494"/>
              <a:gd name="T46" fmla="*/ 557672144 w 5438"/>
              <a:gd name="T47" fmla="*/ 834952474 h 5494"/>
              <a:gd name="T48" fmla="*/ 513189301 w 5438"/>
              <a:gd name="T49" fmla="*/ 866888452 h 5494"/>
              <a:gd name="T50" fmla="*/ 473391785 w 5438"/>
              <a:gd name="T51" fmla="*/ 904455272 h 5494"/>
              <a:gd name="T52" fmla="*/ 439678430 w 5438"/>
              <a:gd name="T53" fmla="*/ 947658918 h 5494"/>
              <a:gd name="T54" fmla="*/ 412519655 w 5438"/>
              <a:gd name="T55" fmla="*/ 995556939 h 5494"/>
              <a:gd name="T56" fmla="*/ 391915384 w 5438"/>
              <a:gd name="T57" fmla="*/ 1047212793 h 5494"/>
              <a:gd name="T58" fmla="*/ 378806300 w 5438"/>
              <a:gd name="T59" fmla="*/ 1102155370 h 5494"/>
              <a:gd name="T60" fmla="*/ 374591393 w 5438"/>
              <a:gd name="T61" fmla="*/ 1160390578 h 5494"/>
              <a:gd name="T62" fmla="*/ 378806300 w 5438"/>
              <a:gd name="T63" fmla="*/ 1218619724 h 5494"/>
              <a:gd name="T64" fmla="*/ 391915384 w 5438"/>
              <a:gd name="T65" fmla="*/ 1273562301 h 5494"/>
              <a:gd name="T66" fmla="*/ 412519655 w 5438"/>
              <a:gd name="T67" fmla="*/ 1325218155 h 5494"/>
              <a:gd name="T68" fmla="*/ 439678430 w 5438"/>
              <a:gd name="T69" fmla="*/ 1373116176 h 5494"/>
              <a:gd name="T70" fmla="*/ 473391785 w 5438"/>
              <a:gd name="T71" fmla="*/ 1416319822 h 5494"/>
              <a:gd name="T72" fmla="*/ 513189301 w 5438"/>
              <a:gd name="T73" fmla="*/ 1454357906 h 5494"/>
              <a:gd name="T74" fmla="*/ 557672144 w 5438"/>
              <a:gd name="T75" fmla="*/ 1485822620 h 5494"/>
              <a:gd name="T76" fmla="*/ 606369816 w 5438"/>
              <a:gd name="T77" fmla="*/ 1511179321 h 5494"/>
              <a:gd name="T78" fmla="*/ 659282474 w 5438"/>
              <a:gd name="T79" fmla="*/ 1529026343 h 5494"/>
              <a:gd name="T80" fmla="*/ 715469354 w 5438"/>
              <a:gd name="T81" fmla="*/ 1538886203 h 5494"/>
              <a:gd name="T82" fmla="*/ 860627899 w 5438"/>
              <a:gd name="T83" fmla="*/ 1645019433 h 5494"/>
              <a:gd name="T84" fmla="*/ 899490789 w 5438"/>
              <a:gd name="T85" fmla="*/ 1643140517 h 5494"/>
              <a:gd name="T86" fmla="*/ 955677746 w 5438"/>
              <a:gd name="T87" fmla="*/ 1632809315 h 5494"/>
              <a:gd name="T88" fmla="*/ 1008590326 w 5438"/>
              <a:gd name="T89" fmla="*/ 1614962371 h 5494"/>
              <a:gd name="T90" fmla="*/ 1057752361 w 5438"/>
              <a:gd name="T91" fmla="*/ 1589605669 h 5494"/>
              <a:gd name="T92" fmla="*/ 1102705546 w 5438"/>
              <a:gd name="T93" fmla="*/ 1557669613 h 5494"/>
              <a:gd name="T94" fmla="*/ 1142038777 w 5438"/>
              <a:gd name="T95" fmla="*/ 1520102793 h 5494"/>
              <a:gd name="T96" fmla="*/ 1175752132 w 5438"/>
              <a:gd name="T97" fmla="*/ 1477370412 h 5494"/>
              <a:gd name="T98" fmla="*/ 1203375192 w 5438"/>
              <a:gd name="T99" fmla="*/ 1429001204 h 5494"/>
              <a:gd name="T100" fmla="*/ 1223044836 w 5438"/>
              <a:gd name="T101" fmla="*/ 1377345273 h 5494"/>
              <a:gd name="T102" fmla="*/ 1236153920 w 5438"/>
              <a:gd name="T103" fmla="*/ 1322402773 h 5494"/>
              <a:gd name="T104" fmla="*/ 1240368827 w 5438"/>
              <a:gd name="T105" fmla="*/ 1264167565 h 5494"/>
              <a:gd name="T106" fmla="*/ 2021859922 w 5438"/>
              <a:gd name="T107" fmla="*/ 863601806 h 5494"/>
              <a:gd name="T108" fmla="*/ 2021859922 w 5438"/>
              <a:gd name="T109" fmla="*/ 1009645973 h 5494"/>
              <a:gd name="T110" fmla="*/ 1536293758 w 5438"/>
              <a:gd name="T111" fmla="*/ 1132212432 h 5494"/>
              <a:gd name="T112" fmla="*/ 2021859922 w 5438"/>
              <a:gd name="T113" fmla="*/ 1132212432 h 5494"/>
              <a:gd name="T114" fmla="*/ 1536293758 w 5438"/>
              <a:gd name="T115" fmla="*/ 1547338489 h 549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428" name="KSO_Shape"/>
          <p:cNvSpPr>
            <a:spLocks noChangeArrowheads="1"/>
          </p:cNvSpPr>
          <p:nvPr/>
        </p:nvSpPr>
        <p:spPr bwMode="auto">
          <a:xfrm>
            <a:off x="9240838" y="2493963"/>
            <a:ext cx="412750" cy="395287"/>
          </a:xfrm>
          <a:custGeom>
            <a:avLst/>
            <a:gdLst>
              <a:gd name="T0" fmla="*/ 16431 w 1889279"/>
              <a:gd name="T1" fmla="*/ 16425 h 1810503"/>
              <a:gd name="T2" fmla="*/ 14688 w 1889279"/>
              <a:gd name="T3" fmla="*/ 15225 h 1810503"/>
              <a:gd name="T4" fmla="*/ 7790 w 1889279"/>
              <a:gd name="T5" fmla="*/ 18639 h 1810503"/>
              <a:gd name="T6" fmla="*/ 5160 w 1889279"/>
              <a:gd name="T7" fmla="*/ 15048 h 1810503"/>
              <a:gd name="T8" fmla="*/ 9391 w 1889279"/>
              <a:gd name="T9" fmla="*/ 18826 h 1810503"/>
              <a:gd name="T10" fmla="*/ 5746 w 1889279"/>
              <a:gd name="T11" fmla="*/ 14813 h 1810503"/>
              <a:gd name="T12" fmla="*/ 9943 w 1889279"/>
              <a:gd name="T13" fmla="*/ 14104 h 1810503"/>
              <a:gd name="T14" fmla="*/ 10995 w 1889279"/>
              <a:gd name="T15" fmla="*/ 18779 h 1810503"/>
              <a:gd name="T16" fmla="*/ 9943 w 1889279"/>
              <a:gd name="T17" fmla="*/ 14104 h 1810503"/>
              <a:gd name="T18" fmla="*/ 19700 w 1889279"/>
              <a:gd name="T19" fmla="*/ 9692 h 1810503"/>
              <a:gd name="T20" fmla="*/ 14931 w 1889279"/>
              <a:gd name="T21" fmla="*/ 14651 h 1810503"/>
              <a:gd name="T22" fmla="*/ 9943 w 1889279"/>
              <a:gd name="T23" fmla="*/ 9692 h 1810503"/>
              <a:gd name="T24" fmla="*/ 14346 w 1889279"/>
              <a:gd name="T25" fmla="*/ 14411 h 1810503"/>
              <a:gd name="T26" fmla="*/ 9943 w 1889279"/>
              <a:gd name="T27" fmla="*/ 9692 h 1810503"/>
              <a:gd name="T28" fmla="*/ 9391 w 1889279"/>
              <a:gd name="T29" fmla="*/ 9692 h 1810503"/>
              <a:gd name="T30" fmla="*/ 5506 w 1889279"/>
              <a:gd name="T31" fmla="*/ 14238 h 1810503"/>
              <a:gd name="T32" fmla="*/ 0 w 1889279"/>
              <a:gd name="T33" fmla="*/ 9692 h 1810503"/>
              <a:gd name="T34" fmla="*/ 4933 w 1889279"/>
              <a:gd name="T35" fmla="*/ 14472 h 1810503"/>
              <a:gd name="T36" fmla="*/ 0 w 1889279"/>
              <a:gd name="T37" fmla="*/ 9692 h 1810503"/>
              <a:gd name="T38" fmla="*/ 9391 w 1889279"/>
              <a:gd name="T39" fmla="*/ 5105 h 1810503"/>
              <a:gd name="T40" fmla="*/ 4680 w 1889279"/>
              <a:gd name="T41" fmla="*/ 9110 h 1810503"/>
              <a:gd name="T42" fmla="*/ 14141 w 1889279"/>
              <a:gd name="T43" fmla="*/ 4262 h 1810503"/>
              <a:gd name="T44" fmla="*/ 9943 w 1889279"/>
              <a:gd name="T45" fmla="*/ 9110 h 1810503"/>
              <a:gd name="T46" fmla="*/ 14141 w 1889279"/>
              <a:gd name="T47" fmla="*/ 4262 h 1810503"/>
              <a:gd name="T48" fmla="*/ 5013 w 1889279"/>
              <a:gd name="T49" fmla="*/ 4149 h 1810503"/>
              <a:gd name="T50" fmla="*/ 2 w 1889279"/>
              <a:gd name="T51" fmla="*/ 9110 h 1810503"/>
              <a:gd name="T52" fmla="*/ 16742 w 1889279"/>
              <a:gd name="T53" fmla="*/ 2721 h 1810503"/>
              <a:gd name="T54" fmla="*/ 15801 w 1889279"/>
              <a:gd name="T55" fmla="*/ 9110 h 1810503"/>
              <a:gd name="T56" fmla="*/ 16742 w 1889279"/>
              <a:gd name="T57" fmla="*/ 2721 h 1810503"/>
              <a:gd name="T58" fmla="*/ 5264 w 1889279"/>
              <a:gd name="T59" fmla="*/ 3583 h 1810503"/>
              <a:gd name="T60" fmla="*/ 7801 w 1889279"/>
              <a:gd name="T61" fmla="*/ 202 h 1810503"/>
              <a:gd name="T62" fmla="*/ 16293 w 1889279"/>
              <a:gd name="T63" fmla="*/ 2287 h 1810503"/>
              <a:gd name="T64" fmla="*/ 11862 w 1889279"/>
              <a:gd name="T65" fmla="*/ 193 h 1810503"/>
              <a:gd name="T66" fmla="*/ 9391 w 1889279"/>
              <a:gd name="T67" fmla="*/ 4478 h 1810503"/>
              <a:gd name="T68" fmla="*/ 9283 w 1889279"/>
              <a:gd name="T69" fmla="*/ 23 h 1810503"/>
              <a:gd name="T70" fmla="*/ 9943 w 1889279"/>
              <a:gd name="T71" fmla="*/ 0 h 1810503"/>
              <a:gd name="T72" fmla="*/ 13889 w 1889279"/>
              <a:gd name="T73" fmla="*/ 3693 h 1810503"/>
              <a:gd name="T74" fmla="*/ 9943 w 1889279"/>
              <a:gd name="T75" fmla="*/ 0 h 181050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429" name="矩形 24"/>
          <p:cNvSpPr>
            <a:spLocks noChangeArrowheads="1"/>
          </p:cNvSpPr>
          <p:nvPr/>
        </p:nvSpPr>
        <p:spPr bwMode="auto">
          <a:xfrm>
            <a:off x="2017713" y="4886325"/>
            <a:ext cx="813435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4E4E4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7430" name="矩形 25"/>
          <p:cNvSpPr>
            <a:spLocks noChangeArrowheads="1"/>
          </p:cNvSpPr>
          <p:nvPr/>
        </p:nvSpPr>
        <p:spPr bwMode="auto">
          <a:xfrm>
            <a:off x="2039938" y="4637088"/>
            <a:ext cx="8112125" cy="46037"/>
          </a:xfrm>
          <a:prstGeom prst="rect">
            <a:avLst/>
          </a:prstGeom>
          <a:solidFill>
            <a:schemeClr val="bg1"/>
          </a:solidFill>
          <a:ln w="12700">
            <a:solidFill>
              <a:srgbClr val="F2F2F2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7431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7432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reeform 5"/>
          <p:cNvSpPr>
            <a:spLocks noChangeArrowheads="1"/>
          </p:cNvSpPr>
          <p:nvPr/>
        </p:nvSpPr>
        <p:spPr bwMode="auto">
          <a:xfrm>
            <a:off x="5756275" y="3505200"/>
            <a:ext cx="2193925" cy="3082925"/>
          </a:xfrm>
          <a:custGeom>
            <a:avLst/>
            <a:gdLst>
              <a:gd name="T0" fmla="*/ 2147483647 w 979"/>
              <a:gd name="T1" fmla="*/ 0 h 1375"/>
              <a:gd name="T2" fmla="*/ 2147483647 w 979"/>
              <a:gd name="T3" fmla="*/ 2147483647 h 1375"/>
              <a:gd name="T4" fmla="*/ 2147483647 w 979"/>
              <a:gd name="T5" fmla="*/ 2147483647 h 1375"/>
              <a:gd name="T6" fmla="*/ 2147483647 w 979"/>
              <a:gd name="T7" fmla="*/ 2147483647 h 1375"/>
              <a:gd name="T8" fmla="*/ 0 w 979"/>
              <a:gd name="T9" fmla="*/ 2147483647 h 1375"/>
              <a:gd name="T10" fmla="*/ 2147483647 w 979"/>
              <a:gd name="T11" fmla="*/ 2147483647 h 1375"/>
              <a:gd name="T12" fmla="*/ 2147483647 w 979"/>
              <a:gd name="T13" fmla="*/ 0 h 13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79" h="1375">
                <a:moveTo>
                  <a:pt x="489" y="0"/>
                </a:moveTo>
                <a:lnTo>
                  <a:pt x="735" y="688"/>
                </a:lnTo>
                <a:lnTo>
                  <a:pt x="979" y="1375"/>
                </a:lnTo>
                <a:lnTo>
                  <a:pt x="489" y="1375"/>
                </a:lnTo>
                <a:lnTo>
                  <a:pt x="0" y="1375"/>
                </a:lnTo>
                <a:lnTo>
                  <a:pt x="245" y="688"/>
                </a:lnTo>
                <a:lnTo>
                  <a:pt x="489" y="0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435" name="Freeform 6"/>
          <p:cNvSpPr>
            <a:spLocks noChangeArrowheads="1"/>
          </p:cNvSpPr>
          <p:nvPr/>
        </p:nvSpPr>
        <p:spPr bwMode="auto">
          <a:xfrm>
            <a:off x="3895725" y="5119688"/>
            <a:ext cx="2200275" cy="1468437"/>
          </a:xfrm>
          <a:custGeom>
            <a:avLst/>
            <a:gdLst>
              <a:gd name="T0" fmla="*/ 2147483647 w 982"/>
              <a:gd name="T1" fmla="*/ 0 h 655"/>
              <a:gd name="T2" fmla="*/ 2147483647 w 982"/>
              <a:gd name="T3" fmla="*/ 2147483647 h 655"/>
              <a:gd name="T4" fmla="*/ 2147483647 w 982"/>
              <a:gd name="T5" fmla="*/ 2147483647 h 655"/>
              <a:gd name="T6" fmla="*/ 2147483647 w 982"/>
              <a:gd name="T7" fmla="*/ 2147483647 h 655"/>
              <a:gd name="T8" fmla="*/ 0 w 982"/>
              <a:gd name="T9" fmla="*/ 2147483647 h 655"/>
              <a:gd name="T10" fmla="*/ 2147483647 w 982"/>
              <a:gd name="T11" fmla="*/ 2147483647 h 655"/>
              <a:gd name="T12" fmla="*/ 2147483647 w 982"/>
              <a:gd name="T13" fmla="*/ 0 h 6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82" h="655">
                <a:moveTo>
                  <a:pt x="491" y="0"/>
                </a:moveTo>
                <a:lnTo>
                  <a:pt x="735" y="326"/>
                </a:lnTo>
                <a:lnTo>
                  <a:pt x="982" y="655"/>
                </a:lnTo>
                <a:lnTo>
                  <a:pt x="491" y="655"/>
                </a:lnTo>
                <a:lnTo>
                  <a:pt x="0" y="655"/>
                </a:lnTo>
                <a:lnTo>
                  <a:pt x="247" y="326"/>
                </a:lnTo>
                <a:lnTo>
                  <a:pt x="491" y="0"/>
                </a:lnTo>
                <a:close/>
              </a:path>
            </a:pathLst>
          </a:cu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436" name="Freeform 8"/>
          <p:cNvSpPr>
            <a:spLocks noChangeArrowheads="1"/>
          </p:cNvSpPr>
          <p:nvPr/>
        </p:nvSpPr>
        <p:spPr bwMode="auto">
          <a:xfrm>
            <a:off x="7612063" y="2181225"/>
            <a:ext cx="2193925" cy="4406900"/>
          </a:xfrm>
          <a:custGeom>
            <a:avLst/>
            <a:gdLst>
              <a:gd name="T0" fmla="*/ 2147483647 w 979"/>
              <a:gd name="T1" fmla="*/ 0 h 2168"/>
              <a:gd name="T2" fmla="*/ 2147483647 w 979"/>
              <a:gd name="T3" fmla="*/ 2147483647 h 2168"/>
              <a:gd name="T4" fmla="*/ 2147483647 w 979"/>
              <a:gd name="T5" fmla="*/ 2147483647 h 2168"/>
              <a:gd name="T6" fmla="*/ 2147483647 w 979"/>
              <a:gd name="T7" fmla="*/ 2147483647 h 2168"/>
              <a:gd name="T8" fmla="*/ 0 w 979"/>
              <a:gd name="T9" fmla="*/ 2147483647 h 2168"/>
              <a:gd name="T10" fmla="*/ 2147483647 w 979"/>
              <a:gd name="T11" fmla="*/ 2147483647 h 2168"/>
              <a:gd name="T12" fmla="*/ 2147483647 w 979"/>
              <a:gd name="T13" fmla="*/ 0 h 21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79" h="2168">
                <a:moveTo>
                  <a:pt x="491" y="0"/>
                </a:moveTo>
                <a:lnTo>
                  <a:pt x="735" y="1083"/>
                </a:lnTo>
                <a:lnTo>
                  <a:pt x="979" y="2168"/>
                </a:lnTo>
                <a:lnTo>
                  <a:pt x="491" y="2168"/>
                </a:lnTo>
                <a:lnTo>
                  <a:pt x="0" y="2168"/>
                </a:lnTo>
                <a:lnTo>
                  <a:pt x="244" y="1083"/>
                </a:lnTo>
                <a:lnTo>
                  <a:pt x="491" y="0"/>
                </a:lnTo>
                <a:close/>
              </a:path>
            </a:pathLst>
          </a:cu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437" name="Freeform 9"/>
          <p:cNvSpPr>
            <a:spLocks noChangeArrowheads="1"/>
          </p:cNvSpPr>
          <p:nvPr/>
        </p:nvSpPr>
        <p:spPr bwMode="auto">
          <a:xfrm>
            <a:off x="9467850" y="4330700"/>
            <a:ext cx="2198688" cy="2257425"/>
          </a:xfrm>
          <a:custGeom>
            <a:avLst/>
            <a:gdLst>
              <a:gd name="T0" fmla="*/ 2147483647 w 981"/>
              <a:gd name="T1" fmla="*/ 0 h 1007"/>
              <a:gd name="T2" fmla="*/ 2147483647 w 981"/>
              <a:gd name="T3" fmla="*/ 2147483647 h 1007"/>
              <a:gd name="T4" fmla="*/ 2147483647 w 981"/>
              <a:gd name="T5" fmla="*/ 2147483647 h 1007"/>
              <a:gd name="T6" fmla="*/ 2147483647 w 981"/>
              <a:gd name="T7" fmla="*/ 2147483647 h 1007"/>
              <a:gd name="T8" fmla="*/ 0 w 981"/>
              <a:gd name="T9" fmla="*/ 2147483647 h 1007"/>
              <a:gd name="T10" fmla="*/ 2147483647 w 981"/>
              <a:gd name="T11" fmla="*/ 2147483647 h 1007"/>
              <a:gd name="T12" fmla="*/ 2147483647 w 981"/>
              <a:gd name="T13" fmla="*/ 0 h 100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81" h="1007">
                <a:moveTo>
                  <a:pt x="490" y="0"/>
                </a:moveTo>
                <a:lnTo>
                  <a:pt x="735" y="503"/>
                </a:lnTo>
                <a:lnTo>
                  <a:pt x="981" y="1007"/>
                </a:lnTo>
                <a:lnTo>
                  <a:pt x="490" y="1007"/>
                </a:lnTo>
                <a:lnTo>
                  <a:pt x="0" y="1007"/>
                </a:lnTo>
                <a:lnTo>
                  <a:pt x="246" y="503"/>
                </a:lnTo>
                <a:lnTo>
                  <a:pt x="490" y="0"/>
                </a:lnTo>
                <a:close/>
              </a:path>
            </a:pathLst>
          </a:cu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438" name="文本框 8"/>
          <p:cNvSpPr>
            <a:spLocks noChangeArrowheads="1"/>
          </p:cNvSpPr>
          <p:nvPr/>
        </p:nvSpPr>
        <p:spPr bwMode="auto">
          <a:xfrm>
            <a:off x="4608513" y="4533900"/>
            <a:ext cx="9064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30%</a:t>
            </a:r>
            <a:endParaRPr lang="zh-CN" altLang="en-US" sz="32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18439" name="文本框 9"/>
          <p:cNvSpPr>
            <a:spLocks noChangeArrowheads="1"/>
          </p:cNvSpPr>
          <p:nvPr/>
        </p:nvSpPr>
        <p:spPr bwMode="auto">
          <a:xfrm>
            <a:off x="6430963" y="2933700"/>
            <a:ext cx="9128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69%</a:t>
            </a:r>
            <a:endParaRPr lang="zh-CN" altLang="en-US" sz="32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18440" name="文本框 10"/>
          <p:cNvSpPr>
            <a:spLocks noChangeArrowheads="1"/>
          </p:cNvSpPr>
          <p:nvPr/>
        </p:nvSpPr>
        <p:spPr bwMode="auto">
          <a:xfrm>
            <a:off x="8253413" y="1595438"/>
            <a:ext cx="9096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90%</a:t>
            </a:r>
            <a:endParaRPr lang="zh-CN" altLang="en-US" sz="32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18441" name="文本框 11"/>
          <p:cNvSpPr>
            <a:spLocks noChangeArrowheads="1"/>
          </p:cNvSpPr>
          <p:nvPr/>
        </p:nvSpPr>
        <p:spPr bwMode="auto">
          <a:xfrm>
            <a:off x="10118725" y="3744913"/>
            <a:ext cx="8969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49%</a:t>
            </a:r>
            <a:endParaRPr lang="zh-CN" altLang="en-US" sz="32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18442" name="矩形 14"/>
          <p:cNvSpPr>
            <a:spLocks noChangeArrowheads="1"/>
          </p:cNvSpPr>
          <p:nvPr/>
        </p:nvSpPr>
        <p:spPr bwMode="auto">
          <a:xfrm>
            <a:off x="803275" y="1622971"/>
            <a:ext cx="4238625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4E4E4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8443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8444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MH_Number_1"/>
          <p:cNvSpPr>
            <a:spLocks noChangeArrowheads="1"/>
          </p:cNvSpPr>
          <p:nvPr/>
        </p:nvSpPr>
        <p:spPr bwMode="auto">
          <a:xfrm flipH="1">
            <a:off x="2619375" y="3565525"/>
            <a:ext cx="965200" cy="965200"/>
          </a:xfrm>
          <a:prstGeom prst="roundRect">
            <a:avLst>
              <a:gd name="adj" fmla="val 16667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04</a:t>
            </a:r>
            <a:endParaRPr lang="zh-CN" alt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9459" name="MH_Entry_1"/>
          <p:cNvSpPr>
            <a:spLocks noChangeArrowheads="1"/>
          </p:cNvSpPr>
          <p:nvPr/>
        </p:nvSpPr>
        <p:spPr bwMode="auto">
          <a:xfrm flipH="1">
            <a:off x="3863975" y="3565525"/>
            <a:ext cx="6351588" cy="965200"/>
          </a:xfrm>
          <a:prstGeom prst="roundRect">
            <a:avLst>
              <a:gd name="adj" fmla="val 16667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460" name="组合 1"/>
          <p:cNvGrpSpPr>
            <a:grpSpLocks/>
          </p:cNvGrpSpPr>
          <p:nvPr/>
        </p:nvGrpSpPr>
        <p:grpSpPr bwMode="auto">
          <a:xfrm>
            <a:off x="5284788" y="1931988"/>
            <a:ext cx="1152525" cy="1411287"/>
            <a:chOff x="0" y="0"/>
            <a:chExt cx="903869" cy="1108480"/>
          </a:xfrm>
        </p:grpSpPr>
        <p:sp>
          <p:nvSpPr>
            <p:cNvPr id="19491" name="Freeform 81"/>
            <p:cNvSpPr>
              <a:spLocks noEditPoints="1" noChangeArrowheads="1"/>
            </p:cNvSpPr>
            <p:nvPr/>
          </p:nvSpPr>
          <p:spPr bwMode="auto">
            <a:xfrm>
              <a:off x="11920" y="0"/>
              <a:ext cx="891949" cy="1098547"/>
            </a:xfrm>
            <a:custGeom>
              <a:avLst/>
              <a:gdLst>
                <a:gd name="T0" fmla="*/ 2147483647 w 380"/>
                <a:gd name="T1" fmla="*/ 2147483647 h 468"/>
                <a:gd name="T2" fmla="*/ 2147483647 w 380"/>
                <a:gd name="T3" fmla="*/ 2147483647 h 468"/>
                <a:gd name="T4" fmla="*/ 2147483647 w 380"/>
                <a:gd name="T5" fmla="*/ 2147483647 h 468"/>
                <a:gd name="T6" fmla="*/ 2147483647 w 380"/>
                <a:gd name="T7" fmla="*/ 2147483647 h 468"/>
                <a:gd name="T8" fmla="*/ 2147483647 w 380"/>
                <a:gd name="T9" fmla="*/ 2147483647 h 468"/>
                <a:gd name="T10" fmla="*/ 2147483647 w 380"/>
                <a:gd name="T11" fmla="*/ 2147483647 h 468"/>
                <a:gd name="T12" fmla="*/ 2147483647 w 380"/>
                <a:gd name="T13" fmla="*/ 2147483647 h 468"/>
                <a:gd name="T14" fmla="*/ 2147483647 w 380"/>
                <a:gd name="T15" fmla="*/ 2147483647 h 468"/>
                <a:gd name="T16" fmla="*/ 2147483647 w 380"/>
                <a:gd name="T17" fmla="*/ 2147483647 h 468"/>
                <a:gd name="T18" fmla="*/ 2147483647 w 380"/>
                <a:gd name="T19" fmla="*/ 2147483647 h 468"/>
                <a:gd name="T20" fmla="*/ 2147483647 w 380"/>
                <a:gd name="T21" fmla="*/ 2147483647 h 468"/>
                <a:gd name="T22" fmla="*/ 2147483647 w 380"/>
                <a:gd name="T23" fmla="*/ 2147483647 h 468"/>
                <a:gd name="T24" fmla="*/ 2147483647 w 380"/>
                <a:gd name="T25" fmla="*/ 2147483647 h 468"/>
                <a:gd name="T26" fmla="*/ 2147483647 w 380"/>
                <a:gd name="T27" fmla="*/ 2147483647 h 468"/>
                <a:gd name="T28" fmla="*/ 2147483647 w 380"/>
                <a:gd name="T29" fmla="*/ 2147483647 h 468"/>
                <a:gd name="T30" fmla="*/ 2147483647 w 380"/>
                <a:gd name="T31" fmla="*/ 2147483647 h 468"/>
                <a:gd name="T32" fmla="*/ 2147483647 w 380"/>
                <a:gd name="T33" fmla="*/ 2147483647 h 468"/>
                <a:gd name="T34" fmla="*/ 2147483647 w 380"/>
                <a:gd name="T35" fmla="*/ 2147483647 h 468"/>
                <a:gd name="T36" fmla="*/ 2147483647 w 380"/>
                <a:gd name="T37" fmla="*/ 2147483647 h 468"/>
                <a:gd name="T38" fmla="*/ 2147483647 w 380"/>
                <a:gd name="T39" fmla="*/ 2147483647 h 468"/>
                <a:gd name="T40" fmla="*/ 0 w 380"/>
                <a:gd name="T41" fmla="*/ 2147483647 h 468"/>
                <a:gd name="T42" fmla="*/ 2147483647 w 380"/>
                <a:gd name="T43" fmla="*/ 2147483647 h 468"/>
                <a:gd name="T44" fmla="*/ 2147483647 w 380"/>
                <a:gd name="T45" fmla="*/ 2147483647 h 468"/>
                <a:gd name="T46" fmla="*/ 2147483647 w 380"/>
                <a:gd name="T47" fmla="*/ 2147483647 h 468"/>
                <a:gd name="T48" fmla="*/ 2147483647 w 380"/>
                <a:gd name="T49" fmla="*/ 2147483647 h 468"/>
                <a:gd name="T50" fmla="*/ 2147483647 w 380"/>
                <a:gd name="T51" fmla="*/ 2147483647 h 468"/>
                <a:gd name="T52" fmla="*/ 2147483647 w 380"/>
                <a:gd name="T53" fmla="*/ 2147483647 h 468"/>
                <a:gd name="T54" fmla="*/ 2147483647 w 380"/>
                <a:gd name="T55" fmla="*/ 2147483647 h 468"/>
                <a:gd name="T56" fmla="*/ 2147483647 w 380"/>
                <a:gd name="T57" fmla="*/ 2147483647 h 468"/>
                <a:gd name="T58" fmla="*/ 2147483647 w 380"/>
                <a:gd name="T59" fmla="*/ 2147483647 h 468"/>
                <a:gd name="T60" fmla="*/ 2147483647 w 380"/>
                <a:gd name="T61" fmla="*/ 2147483647 h 468"/>
                <a:gd name="T62" fmla="*/ 2147483647 w 380"/>
                <a:gd name="T63" fmla="*/ 2147483647 h 468"/>
                <a:gd name="T64" fmla="*/ 2147483647 w 380"/>
                <a:gd name="T65" fmla="*/ 2147483647 h 468"/>
                <a:gd name="T66" fmla="*/ 2147483647 w 380"/>
                <a:gd name="T67" fmla="*/ 2147483647 h 468"/>
                <a:gd name="T68" fmla="*/ 2147483647 w 380"/>
                <a:gd name="T69" fmla="*/ 2147483647 h 468"/>
                <a:gd name="T70" fmla="*/ 2147483647 w 380"/>
                <a:gd name="T71" fmla="*/ 2147483647 h 468"/>
                <a:gd name="T72" fmla="*/ 2147483647 w 380"/>
                <a:gd name="T73" fmla="*/ 2147483647 h 468"/>
                <a:gd name="T74" fmla="*/ 2147483647 w 380"/>
                <a:gd name="T75" fmla="*/ 2147483647 h 46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80" h="468">
                  <a:moveTo>
                    <a:pt x="368" y="126"/>
                  </a:moveTo>
                  <a:cubicBezTo>
                    <a:pt x="372" y="125"/>
                    <a:pt x="375" y="124"/>
                    <a:pt x="377" y="122"/>
                  </a:cubicBezTo>
                  <a:cubicBezTo>
                    <a:pt x="379" y="119"/>
                    <a:pt x="380" y="116"/>
                    <a:pt x="378" y="114"/>
                  </a:cubicBezTo>
                  <a:cubicBezTo>
                    <a:pt x="376" y="111"/>
                    <a:pt x="372" y="108"/>
                    <a:pt x="367" y="107"/>
                  </a:cubicBezTo>
                  <a:cubicBezTo>
                    <a:pt x="370" y="100"/>
                    <a:pt x="369" y="93"/>
                    <a:pt x="362" y="88"/>
                  </a:cubicBezTo>
                  <a:cubicBezTo>
                    <a:pt x="361" y="87"/>
                    <a:pt x="359" y="86"/>
                    <a:pt x="357" y="85"/>
                  </a:cubicBezTo>
                  <a:cubicBezTo>
                    <a:pt x="347" y="80"/>
                    <a:pt x="333" y="81"/>
                    <a:pt x="323" y="87"/>
                  </a:cubicBezTo>
                  <a:cubicBezTo>
                    <a:pt x="319" y="90"/>
                    <a:pt x="316" y="93"/>
                    <a:pt x="314" y="96"/>
                  </a:cubicBezTo>
                  <a:cubicBezTo>
                    <a:pt x="313" y="96"/>
                    <a:pt x="312" y="96"/>
                    <a:pt x="310" y="95"/>
                  </a:cubicBezTo>
                  <a:cubicBezTo>
                    <a:pt x="309" y="95"/>
                    <a:pt x="309" y="95"/>
                    <a:pt x="309" y="95"/>
                  </a:cubicBezTo>
                  <a:cubicBezTo>
                    <a:pt x="312" y="90"/>
                    <a:pt x="312" y="86"/>
                    <a:pt x="309" y="81"/>
                  </a:cubicBezTo>
                  <a:cubicBezTo>
                    <a:pt x="307" y="76"/>
                    <a:pt x="302" y="72"/>
                    <a:pt x="295" y="69"/>
                  </a:cubicBezTo>
                  <a:cubicBezTo>
                    <a:pt x="290" y="67"/>
                    <a:pt x="285" y="66"/>
                    <a:pt x="279" y="65"/>
                  </a:cubicBezTo>
                  <a:cubicBezTo>
                    <a:pt x="289" y="49"/>
                    <a:pt x="286" y="31"/>
                    <a:pt x="270" y="18"/>
                  </a:cubicBezTo>
                  <a:cubicBezTo>
                    <a:pt x="267" y="16"/>
                    <a:pt x="263" y="13"/>
                    <a:pt x="259" y="11"/>
                  </a:cubicBezTo>
                  <a:cubicBezTo>
                    <a:pt x="235" y="0"/>
                    <a:pt x="201" y="3"/>
                    <a:pt x="177" y="17"/>
                  </a:cubicBezTo>
                  <a:cubicBezTo>
                    <a:pt x="166" y="24"/>
                    <a:pt x="158" y="32"/>
                    <a:pt x="155" y="41"/>
                  </a:cubicBezTo>
                  <a:cubicBezTo>
                    <a:pt x="150" y="40"/>
                    <a:pt x="146" y="38"/>
                    <a:pt x="142" y="37"/>
                  </a:cubicBezTo>
                  <a:cubicBezTo>
                    <a:pt x="100" y="26"/>
                    <a:pt x="62" y="34"/>
                    <a:pt x="56" y="56"/>
                  </a:cubicBezTo>
                  <a:cubicBezTo>
                    <a:pt x="53" y="67"/>
                    <a:pt x="60" y="80"/>
                    <a:pt x="72" y="91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219" y="468"/>
                    <a:pt x="219" y="468"/>
                    <a:pt x="219" y="468"/>
                  </a:cubicBezTo>
                  <a:cubicBezTo>
                    <a:pt x="334" y="152"/>
                    <a:pt x="334" y="152"/>
                    <a:pt x="334" y="152"/>
                  </a:cubicBezTo>
                  <a:cubicBezTo>
                    <a:pt x="322" y="148"/>
                    <a:pt x="322" y="148"/>
                    <a:pt x="322" y="148"/>
                  </a:cubicBezTo>
                  <a:cubicBezTo>
                    <a:pt x="327" y="148"/>
                    <a:pt x="332" y="147"/>
                    <a:pt x="336" y="145"/>
                  </a:cubicBezTo>
                  <a:cubicBezTo>
                    <a:pt x="337" y="146"/>
                    <a:pt x="338" y="146"/>
                    <a:pt x="339" y="146"/>
                  </a:cubicBezTo>
                  <a:cubicBezTo>
                    <a:pt x="347" y="148"/>
                    <a:pt x="355" y="149"/>
                    <a:pt x="362" y="148"/>
                  </a:cubicBezTo>
                  <a:cubicBezTo>
                    <a:pt x="369" y="147"/>
                    <a:pt x="373" y="144"/>
                    <a:pt x="374" y="139"/>
                  </a:cubicBezTo>
                  <a:cubicBezTo>
                    <a:pt x="375" y="135"/>
                    <a:pt x="373" y="131"/>
                    <a:pt x="368" y="126"/>
                  </a:cubicBezTo>
                  <a:moveTo>
                    <a:pt x="276" y="109"/>
                  </a:moveTo>
                  <a:cubicBezTo>
                    <a:pt x="277" y="109"/>
                    <a:pt x="277" y="109"/>
                    <a:pt x="277" y="109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6" y="109"/>
                    <a:pt x="276" y="109"/>
                    <a:pt x="276" y="109"/>
                  </a:cubicBezTo>
                  <a:moveTo>
                    <a:pt x="300" y="142"/>
                  </a:move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1" y="142"/>
                    <a:pt x="302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0" y="142"/>
                    <a:pt x="300" y="142"/>
                    <a:pt x="300" y="142"/>
                  </a:cubicBezTo>
                </a:path>
              </a:pathLst>
            </a:custGeom>
            <a:solidFill>
              <a:srgbClr val="FF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92" name="Freeform 82"/>
            <p:cNvSpPr>
              <a:spLocks noChangeArrowheads="1"/>
            </p:cNvSpPr>
            <p:nvPr/>
          </p:nvSpPr>
          <p:spPr bwMode="auto">
            <a:xfrm>
              <a:off x="6953" y="180773"/>
              <a:ext cx="793616" cy="917774"/>
            </a:xfrm>
            <a:custGeom>
              <a:avLst/>
              <a:gdLst>
                <a:gd name="T0" fmla="*/ 2147483647 w 799"/>
                <a:gd name="T1" fmla="*/ 2147483647 h 924"/>
                <a:gd name="T2" fmla="*/ 0 w 799"/>
                <a:gd name="T3" fmla="*/ 2147483647 h 924"/>
                <a:gd name="T4" fmla="*/ 2147483647 w 799"/>
                <a:gd name="T5" fmla="*/ 0 h 924"/>
                <a:gd name="T6" fmla="*/ 2147483647 w 799"/>
                <a:gd name="T7" fmla="*/ 2147483647 h 924"/>
                <a:gd name="T8" fmla="*/ 2147483647 w 799"/>
                <a:gd name="T9" fmla="*/ 2147483647 h 9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9" h="924">
                  <a:moveTo>
                    <a:pt x="504" y="924"/>
                  </a:moveTo>
                  <a:lnTo>
                    <a:pt x="0" y="778"/>
                  </a:lnTo>
                  <a:lnTo>
                    <a:pt x="215" y="0"/>
                  </a:lnTo>
                  <a:lnTo>
                    <a:pt x="799" y="170"/>
                  </a:lnTo>
                  <a:lnTo>
                    <a:pt x="504" y="9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93" name="Freeform 83"/>
            <p:cNvSpPr>
              <a:spLocks noChangeArrowheads="1"/>
            </p:cNvSpPr>
            <p:nvPr/>
          </p:nvSpPr>
          <p:spPr bwMode="auto">
            <a:xfrm>
              <a:off x="6953" y="180773"/>
              <a:ext cx="793616" cy="917774"/>
            </a:xfrm>
            <a:custGeom>
              <a:avLst/>
              <a:gdLst>
                <a:gd name="T0" fmla="*/ 2147483647 w 799"/>
                <a:gd name="T1" fmla="*/ 2147483647 h 924"/>
                <a:gd name="T2" fmla="*/ 0 w 799"/>
                <a:gd name="T3" fmla="*/ 2147483647 h 924"/>
                <a:gd name="T4" fmla="*/ 2147483647 w 799"/>
                <a:gd name="T5" fmla="*/ 0 h 924"/>
                <a:gd name="T6" fmla="*/ 2147483647 w 799"/>
                <a:gd name="T7" fmla="*/ 2147483647 h 924"/>
                <a:gd name="T8" fmla="*/ 2147483647 w 799"/>
                <a:gd name="T9" fmla="*/ 2147483647 h 9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9" h="924">
                  <a:moveTo>
                    <a:pt x="504" y="924"/>
                  </a:moveTo>
                  <a:lnTo>
                    <a:pt x="0" y="778"/>
                  </a:lnTo>
                  <a:lnTo>
                    <a:pt x="215" y="0"/>
                  </a:lnTo>
                  <a:lnTo>
                    <a:pt x="799" y="170"/>
                  </a:lnTo>
                  <a:lnTo>
                    <a:pt x="504" y="9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94" name="Freeform 84"/>
            <p:cNvSpPr>
              <a:spLocks noEditPoints="1" noChangeArrowheads="1"/>
            </p:cNvSpPr>
            <p:nvPr/>
          </p:nvSpPr>
          <p:spPr bwMode="auto">
            <a:xfrm>
              <a:off x="0" y="129124"/>
              <a:ext cx="894929" cy="979356"/>
            </a:xfrm>
            <a:custGeom>
              <a:avLst/>
              <a:gdLst>
                <a:gd name="T0" fmla="*/ 2147483647 w 901"/>
                <a:gd name="T1" fmla="*/ 2147483647 h 986"/>
                <a:gd name="T2" fmla="*/ 2147483647 w 901"/>
                <a:gd name="T3" fmla="*/ 2147483647 h 986"/>
                <a:gd name="T4" fmla="*/ 2147483647 w 901"/>
                <a:gd name="T5" fmla="*/ 2147483647 h 986"/>
                <a:gd name="T6" fmla="*/ 2147483647 w 901"/>
                <a:gd name="T7" fmla="*/ 0 h 986"/>
                <a:gd name="T8" fmla="*/ 2147483647 w 901"/>
                <a:gd name="T9" fmla="*/ 2147483647 h 986"/>
                <a:gd name="T10" fmla="*/ 2147483647 w 901"/>
                <a:gd name="T11" fmla="*/ 2147483647 h 986"/>
                <a:gd name="T12" fmla="*/ 0 w 901"/>
                <a:gd name="T13" fmla="*/ 2147483647 h 986"/>
                <a:gd name="T14" fmla="*/ 2147483647 w 901"/>
                <a:gd name="T15" fmla="*/ 2147483647 h 986"/>
                <a:gd name="T16" fmla="*/ 2147483647 w 901"/>
                <a:gd name="T17" fmla="*/ 2147483647 h 986"/>
                <a:gd name="T18" fmla="*/ 2147483647 w 901"/>
                <a:gd name="T19" fmla="*/ 2147483647 h 986"/>
                <a:gd name="T20" fmla="*/ 2147483647 w 901"/>
                <a:gd name="T21" fmla="*/ 2147483647 h 986"/>
                <a:gd name="T22" fmla="*/ 2147483647 w 901"/>
                <a:gd name="T23" fmla="*/ 2147483647 h 986"/>
                <a:gd name="T24" fmla="*/ 2147483647 w 901"/>
                <a:gd name="T25" fmla="*/ 2147483647 h 986"/>
                <a:gd name="T26" fmla="*/ 2147483647 w 901"/>
                <a:gd name="T27" fmla="*/ 2147483647 h 986"/>
                <a:gd name="T28" fmla="*/ 2147483647 w 901"/>
                <a:gd name="T29" fmla="*/ 2147483647 h 986"/>
                <a:gd name="T30" fmla="*/ 2147483647 w 901"/>
                <a:gd name="T31" fmla="*/ 2147483647 h 986"/>
                <a:gd name="T32" fmla="*/ 2147483647 w 901"/>
                <a:gd name="T33" fmla="*/ 2147483647 h 986"/>
                <a:gd name="T34" fmla="*/ 2147483647 w 901"/>
                <a:gd name="T35" fmla="*/ 2147483647 h 986"/>
                <a:gd name="T36" fmla="*/ 2147483647 w 901"/>
                <a:gd name="T37" fmla="*/ 2147483647 h 986"/>
                <a:gd name="T38" fmla="*/ 2147483647 w 901"/>
                <a:gd name="T39" fmla="*/ 2147483647 h 986"/>
                <a:gd name="T40" fmla="*/ 2147483647 w 901"/>
                <a:gd name="T41" fmla="*/ 2147483647 h 986"/>
                <a:gd name="T42" fmla="*/ 2147483647 w 901"/>
                <a:gd name="T43" fmla="*/ 2147483647 h 986"/>
                <a:gd name="T44" fmla="*/ 2147483647 w 901"/>
                <a:gd name="T45" fmla="*/ 2147483647 h 986"/>
                <a:gd name="T46" fmla="*/ 2147483647 w 901"/>
                <a:gd name="T47" fmla="*/ 2147483647 h 986"/>
                <a:gd name="T48" fmla="*/ 2147483647 w 901"/>
                <a:gd name="T49" fmla="*/ 2147483647 h 986"/>
                <a:gd name="T50" fmla="*/ 2147483647 w 901"/>
                <a:gd name="T51" fmla="*/ 2147483647 h 986"/>
                <a:gd name="T52" fmla="*/ 2147483647 w 901"/>
                <a:gd name="T53" fmla="*/ 2147483647 h 986"/>
                <a:gd name="T54" fmla="*/ 2147483647 w 901"/>
                <a:gd name="T55" fmla="*/ 2147483647 h 986"/>
                <a:gd name="T56" fmla="*/ 2147483647 w 901"/>
                <a:gd name="T57" fmla="*/ 2147483647 h 986"/>
                <a:gd name="T58" fmla="*/ 2147483647 w 901"/>
                <a:gd name="T59" fmla="*/ 2147483647 h 986"/>
                <a:gd name="T60" fmla="*/ 2147483647 w 901"/>
                <a:gd name="T61" fmla="*/ 2147483647 h 986"/>
                <a:gd name="T62" fmla="*/ 2147483647 w 901"/>
                <a:gd name="T63" fmla="*/ 2147483647 h 986"/>
                <a:gd name="T64" fmla="*/ 2147483647 w 901"/>
                <a:gd name="T65" fmla="*/ 2147483647 h 986"/>
                <a:gd name="T66" fmla="*/ 2147483647 w 901"/>
                <a:gd name="T67" fmla="*/ 2147483647 h 986"/>
                <a:gd name="T68" fmla="*/ 2147483647 w 901"/>
                <a:gd name="T69" fmla="*/ 2147483647 h 98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01" h="986">
                  <a:moveTo>
                    <a:pt x="513" y="116"/>
                  </a:moveTo>
                  <a:lnTo>
                    <a:pt x="513" y="116"/>
                  </a:lnTo>
                  <a:lnTo>
                    <a:pt x="511" y="116"/>
                  </a:lnTo>
                  <a:lnTo>
                    <a:pt x="121" y="0"/>
                  </a:lnTo>
                  <a:lnTo>
                    <a:pt x="104" y="54"/>
                  </a:lnTo>
                  <a:lnTo>
                    <a:pt x="140" y="64"/>
                  </a:lnTo>
                  <a:lnTo>
                    <a:pt x="0" y="825"/>
                  </a:lnTo>
                  <a:lnTo>
                    <a:pt x="265" y="908"/>
                  </a:lnTo>
                  <a:lnTo>
                    <a:pt x="267" y="908"/>
                  </a:lnTo>
                  <a:lnTo>
                    <a:pt x="267" y="910"/>
                  </a:lnTo>
                  <a:lnTo>
                    <a:pt x="534" y="986"/>
                  </a:lnTo>
                  <a:lnTo>
                    <a:pt x="849" y="277"/>
                  </a:lnTo>
                  <a:lnTo>
                    <a:pt x="882" y="288"/>
                  </a:lnTo>
                  <a:lnTo>
                    <a:pt x="901" y="234"/>
                  </a:lnTo>
                  <a:lnTo>
                    <a:pt x="513" y="116"/>
                  </a:lnTo>
                  <a:close/>
                  <a:moveTo>
                    <a:pt x="26" y="820"/>
                  </a:moveTo>
                  <a:lnTo>
                    <a:pt x="232" y="83"/>
                  </a:lnTo>
                  <a:lnTo>
                    <a:pt x="312" y="104"/>
                  </a:lnTo>
                  <a:lnTo>
                    <a:pt x="106" y="844"/>
                  </a:lnTo>
                  <a:lnTo>
                    <a:pt x="26" y="820"/>
                  </a:lnTo>
                  <a:close/>
                  <a:moveTo>
                    <a:pt x="173" y="865"/>
                  </a:moveTo>
                  <a:lnTo>
                    <a:pt x="378" y="125"/>
                  </a:lnTo>
                  <a:lnTo>
                    <a:pt x="461" y="149"/>
                  </a:lnTo>
                  <a:lnTo>
                    <a:pt x="253" y="889"/>
                  </a:lnTo>
                  <a:lnTo>
                    <a:pt x="173" y="865"/>
                  </a:lnTo>
                  <a:close/>
                  <a:moveTo>
                    <a:pt x="369" y="924"/>
                  </a:moveTo>
                  <a:lnTo>
                    <a:pt x="289" y="898"/>
                  </a:lnTo>
                  <a:lnTo>
                    <a:pt x="534" y="170"/>
                  </a:lnTo>
                  <a:lnTo>
                    <a:pt x="615" y="196"/>
                  </a:lnTo>
                  <a:lnTo>
                    <a:pt x="369" y="924"/>
                  </a:lnTo>
                  <a:close/>
                  <a:moveTo>
                    <a:pt x="515" y="969"/>
                  </a:moveTo>
                  <a:lnTo>
                    <a:pt x="435" y="943"/>
                  </a:lnTo>
                  <a:lnTo>
                    <a:pt x="681" y="215"/>
                  </a:lnTo>
                  <a:lnTo>
                    <a:pt x="764" y="241"/>
                  </a:lnTo>
                  <a:lnTo>
                    <a:pt x="515" y="969"/>
                  </a:lnTo>
                  <a:close/>
                </a:path>
              </a:pathLst>
            </a:custGeom>
            <a:solidFill>
              <a:srgbClr val="FA3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95" name="Freeform 85"/>
            <p:cNvSpPr>
              <a:spLocks noEditPoints="1" noChangeArrowheads="1"/>
            </p:cNvSpPr>
            <p:nvPr/>
          </p:nvSpPr>
          <p:spPr bwMode="auto">
            <a:xfrm>
              <a:off x="0" y="129124"/>
              <a:ext cx="894929" cy="979356"/>
            </a:xfrm>
            <a:custGeom>
              <a:avLst/>
              <a:gdLst>
                <a:gd name="T0" fmla="*/ 2147483647 w 901"/>
                <a:gd name="T1" fmla="*/ 2147483647 h 986"/>
                <a:gd name="T2" fmla="*/ 2147483647 w 901"/>
                <a:gd name="T3" fmla="*/ 2147483647 h 986"/>
                <a:gd name="T4" fmla="*/ 2147483647 w 901"/>
                <a:gd name="T5" fmla="*/ 2147483647 h 986"/>
                <a:gd name="T6" fmla="*/ 2147483647 w 901"/>
                <a:gd name="T7" fmla="*/ 0 h 986"/>
                <a:gd name="T8" fmla="*/ 2147483647 w 901"/>
                <a:gd name="T9" fmla="*/ 2147483647 h 986"/>
                <a:gd name="T10" fmla="*/ 2147483647 w 901"/>
                <a:gd name="T11" fmla="*/ 2147483647 h 986"/>
                <a:gd name="T12" fmla="*/ 0 w 901"/>
                <a:gd name="T13" fmla="*/ 2147483647 h 986"/>
                <a:gd name="T14" fmla="*/ 2147483647 w 901"/>
                <a:gd name="T15" fmla="*/ 2147483647 h 986"/>
                <a:gd name="T16" fmla="*/ 2147483647 w 901"/>
                <a:gd name="T17" fmla="*/ 2147483647 h 986"/>
                <a:gd name="T18" fmla="*/ 2147483647 w 901"/>
                <a:gd name="T19" fmla="*/ 2147483647 h 986"/>
                <a:gd name="T20" fmla="*/ 2147483647 w 901"/>
                <a:gd name="T21" fmla="*/ 2147483647 h 986"/>
                <a:gd name="T22" fmla="*/ 2147483647 w 901"/>
                <a:gd name="T23" fmla="*/ 2147483647 h 986"/>
                <a:gd name="T24" fmla="*/ 2147483647 w 901"/>
                <a:gd name="T25" fmla="*/ 2147483647 h 986"/>
                <a:gd name="T26" fmla="*/ 2147483647 w 901"/>
                <a:gd name="T27" fmla="*/ 2147483647 h 986"/>
                <a:gd name="T28" fmla="*/ 2147483647 w 901"/>
                <a:gd name="T29" fmla="*/ 2147483647 h 986"/>
                <a:gd name="T30" fmla="*/ 2147483647 w 901"/>
                <a:gd name="T31" fmla="*/ 2147483647 h 986"/>
                <a:gd name="T32" fmla="*/ 2147483647 w 901"/>
                <a:gd name="T33" fmla="*/ 2147483647 h 986"/>
                <a:gd name="T34" fmla="*/ 2147483647 w 901"/>
                <a:gd name="T35" fmla="*/ 2147483647 h 986"/>
                <a:gd name="T36" fmla="*/ 2147483647 w 901"/>
                <a:gd name="T37" fmla="*/ 2147483647 h 986"/>
                <a:gd name="T38" fmla="*/ 2147483647 w 901"/>
                <a:gd name="T39" fmla="*/ 2147483647 h 986"/>
                <a:gd name="T40" fmla="*/ 2147483647 w 901"/>
                <a:gd name="T41" fmla="*/ 2147483647 h 986"/>
                <a:gd name="T42" fmla="*/ 2147483647 w 901"/>
                <a:gd name="T43" fmla="*/ 2147483647 h 986"/>
                <a:gd name="T44" fmla="*/ 2147483647 w 901"/>
                <a:gd name="T45" fmla="*/ 2147483647 h 986"/>
                <a:gd name="T46" fmla="*/ 2147483647 w 901"/>
                <a:gd name="T47" fmla="*/ 2147483647 h 986"/>
                <a:gd name="T48" fmla="*/ 2147483647 w 901"/>
                <a:gd name="T49" fmla="*/ 2147483647 h 986"/>
                <a:gd name="T50" fmla="*/ 2147483647 w 901"/>
                <a:gd name="T51" fmla="*/ 2147483647 h 986"/>
                <a:gd name="T52" fmla="*/ 2147483647 w 901"/>
                <a:gd name="T53" fmla="*/ 2147483647 h 986"/>
                <a:gd name="T54" fmla="*/ 2147483647 w 901"/>
                <a:gd name="T55" fmla="*/ 2147483647 h 986"/>
                <a:gd name="T56" fmla="*/ 2147483647 w 901"/>
                <a:gd name="T57" fmla="*/ 2147483647 h 986"/>
                <a:gd name="T58" fmla="*/ 2147483647 w 901"/>
                <a:gd name="T59" fmla="*/ 2147483647 h 986"/>
                <a:gd name="T60" fmla="*/ 2147483647 w 901"/>
                <a:gd name="T61" fmla="*/ 2147483647 h 986"/>
                <a:gd name="T62" fmla="*/ 2147483647 w 901"/>
                <a:gd name="T63" fmla="*/ 2147483647 h 986"/>
                <a:gd name="T64" fmla="*/ 2147483647 w 901"/>
                <a:gd name="T65" fmla="*/ 2147483647 h 986"/>
                <a:gd name="T66" fmla="*/ 2147483647 w 901"/>
                <a:gd name="T67" fmla="*/ 2147483647 h 986"/>
                <a:gd name="T68" fmla="*/ 2147483647 w 901"/>
                <a:gd name="T69" fmla="*/ 2147483647 h 98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01" h="986">
                  <a:moveTo>
                    <a:pt x="513" y="116"/>
                  </a:moveTo>
                  <a:lnTo>
                    <a:pt x="513" y="116"/>
                  </a:lnTo>
                  <a:lnTo>
                    <a:pt x="511" y="116"/>
                  </a:lnTo>
                  <a:lnTo>
                    <a:pt x="121" y="0"/>
                  </a:lnTo>
                  <a:lnTo>
                    <a:pt x="104" y="54"/>
                  </a:lnTo>
                  <a:lnTo>
                    <a:pt x="140" y="64"/>
                  </a:lnTo>
                  <a:lnTo>
                    <a:pt x="0" y="825"/>
                  </a:lnTo>
                  <a:lnTo>
                    <a:pt x="265" y="908"/>
                  </a:lnTo>
                  <a:lnTo>
                    <a:pt x="267" y="908"/>
                  </a:lnTo>
                  <a:lnTo>
                    <a:pt x="267" y="910"/>
                  </a:lnTo>
                  <a:lnTo>
                    <a:pt x="534" y="986"/>
                  </a:lnTo>
                  <a:lnTo>
                    <a:pt x="849" y="277"/>
                  </a:lnTo>
                  <a:lnTo>
                    <a:pt x="882" y="288"/>
                  </a:lnTo>
                  <a:lnTo>
                    <a:pt x="901" y="234"/>
                  </a:lnTo>
                  <a:lnTo>
                    <a:pt x="513" y="116"/>
                  </a:lnTo>
                  <a:moveTo>
                    <a:pt x="26" y="820"/>
                  </a:moveTo>
                  <a:lnTo>
                    <a:pt x="232" y="83"/>
                  </a:lnTo>
                  <a:lnTo>
                    <a:pt x="312" y="104"/>
                  </a:lnTo>
                  <a:lnTo>
                    <a:pt x="106" y="844"/>
                  </a:lnTo>
                  <a:lnTo>
                    <a:pt x="26" y="820"/>
                  </a:lnTo>
                  <a:moveTo>
                    <a:pt x="173" y="865"/>
                  </a:moveTo>
                  <a:lnTo>
                    <a:pt x="378" y="125"/>
                  </a:lnTo>
                  <a:lnTo>
                    <a:pt x="461" y="149"/>
                  </a:lnTo>
                  <a:lnTo>
                    <a:pt x="253" y="889"/>
                  </a:lnTo>
                  <a:lnTo>
                    <a:pt x="173" y="865"/>
                  </a:lnTo>
                  <a:moveTo>
                    <a:pt x="369" y="924"/>
                  </a:moveTo>
                  <a:lnTo>
                    <a:pt x="289" y="898"/>
                  </a:lnTo>
                  <a:lnTo>
                    <a:pt x="534" y="170"/>
                  </a:lnTo>
                  <a:lnTo>
                    <a:pt x="615" y="196"/>
                  </a:lnTo>
                  <a:lnTo>
                    <a:pt x="369" y="924"/>
                  </a:lnTo>
                  <a:moveTo>
                    <a:pt x="515" y="969"/>
                  </a:moveTo>
                  <a:lnTo>
                    <a:pt x="435" y="943"/>
                  </a:lnTo>
                  <a:lnTo>
                    <a:pt x="681" y="215"/>
                  </a:lnTo>
                  <a:lnTo>
                    <a:pt x="764" y="241"/>
                  </a:lnTo>
                  <a:lnTo>
                    <a:pt x="515" y="9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96" name="Freeform 89"/>
            <p:cNvSpPr>
              <a:spLocks noEditPoints="1" noChangeArrowheads="1"/>
            </p:cNvSpPr>
            <p:nvPr/>
          </p:nvSpPr>
          <p:spPr bwMode="auto">
            <a:xfrm>
              <a:off x="530402" y="18872"/>
              <a:ext cx="371480" cy="328770"/>
            </a:xfrm>
            <a:custGeom>
              <a:avLst/>
              <a:gdLst>
                <a:gd name="T0" fmla="*/ 2147483647 w 158"/>
                <a:gd name="T1" fmla="*/ 2147483647 h 140"/>
                <a:gd name="T2" fmla="*/ 2147483647 w 158"/>
                <a:gd name="T3" fmla="*/ 2147483647 h 140"/>
                <a:gd name="T4" fmla="*/ 2147483647 w 158"/>
                <a:gd name="T5" fmla="*/ 2147483647 h 140"/>
                <a:gd name="T6" fmla="*/ 2147483647 w 158"/>
                <a:gd name="T7" fmla="*/ 2147483647 h 140"/>
                <a:gd name="T8" fmla="*/ 2147483647 w 158"/>
                <a:gd name="T9" fmla="*/ 0 h 140"/>
                <a:gd name="T10" fmla="*/ 0 w 158"/>
                <a:gd name="T11" fmla="*/ 2147483647 h 140"/>
                <a:gd name="T12" fmla="*/ 2147483647 w 158"/>
                <a:gd name="T13" fmla="*/ 2147483647 h 140"/>
                <a:gd name="T14" fmla="*/ 2147483647 w 158"/>
                <a:gd name="T15" fmla="*/ 2147483647 h 140"/>
                <a:gd name="T16" fmla="*/ 2147483647 w 158"/>
                <a:gd name="T17" fmla="*/ 2147483647 h 140"/>
                <a:gd name="T18" fmla="*/ 2147483647 w 158"/>
                <a:gd name="T19" fmla="*/ 2147483647 h 140"/>
                <a:gd name="T20" fmla="*/ 2147483647 w 158"/>
                <a:gd name="T21" fmla="*/ 2147483647 h 140"/>
                <a:gd name="T22" fmla="*/ 2147483647 w 158"/>
                <a:gd name="T23" fmla="*/ 2147483647 h 140"/>
                <a:gd name="T24" fmla="*/ 2147483647 w 158"/>
                <a:gd name="T25" fmla="*/ 2147483647 h 140"/>
                <a:gd name="T26" fmla="*/ 2147483647 w 158"/>
                <a:gd name="T27" fmla="*/ 2147483647 h 140"/>
                <a:gd name="T28" fmla="*/ 2147483647 w 158"/>
                <a:gd name="T29" fmla="*/ 2147483647 h 140"/>
                <a:gd name="T30" fmla="*/ 2147483647 w 158"/>
                <a:gd name="T31" fmla="*/ 2147483647 h 140"/>
                <a:gd name="T32" fmla="*/ 2147483647 w 158"/>
                <a:gd name="T33" fmla="*/ 2147483647 h 140"/>
                <a:gd name="T34" fmla="*/ 2147483647 w 158"/>
                <a:gd name="T35" fmla="*/ 2147483647 h 140"/>
                <a:gd name="T36" fmla="*/ 2147483647 w 158"/>
                <a:gd name="T37" fmla="*/ 2147483647 h 140"/>
                <a:gd name="T38" fmla="*/ 2147483647 w 158"/>
                <a:gd name="T39" fmla="*/ 2147483647 h 140"/>
                <a:gd name="T40" fmla="*/ 2147483647 w 158"/>
                <a:gd name="T41" fmla="*/ 2147483647 h 140"/>
                <a:gd name="T42" fmla="*/ 2147483647 w 158"/>
                <a:gd name="T43" fmla="*/ 2147483647 h 140"/>
                <a:gd name="T44" fmla="*/ 2147483647 w 158"/>
                <a:gd name="T45" fmla="*/ 2147483647 h 140"/>
                <a:gd name="T46" fmla="*/ 2147483647 w 158"/>
                <a:gd name="T47" fmla="*/ 2147483647 h 140"/>
                <a:gd name="T48" fmla="*/ 2147483647 w 158"/>
                <a:gd name="T49" fmla="*/ 2147483647 h 140"/>
                <a:gd name="T50" fmla="*/ 2147483647 w 158"/>
                <a:gd name="T51" fmla="*/ 2147483647 h 140"/>
                <a:gd name="T52" fmla="*/ 2147483647 w 158"/>
                <a:gd name="T53" fmla="*/ 2147483647 h 140"/>
                <a:gd name="T54" fmla="*/ 2147483647 w 158"/>
                <a:gd name="T55" fmla="*/ 2147483647 h 140"/>
                <a:gd name="T56" fmla="*/ 2147483647 w 158"/>
                <a:gd name="T57" fmla="*/ 2147483647 h 140"/>
                <a:gd name="T58" fmla="*/ 2147483647 w 158"/>
                <a:gd name="T59" fmla="*/ 2147483647 h 140"/>
                <a:gd name="T60" fmla="*/ 2147483647 w 158"/>
                <a:gd name="T61" fmla="*/ 2147483647 h 140"/>
                <a:gd name="T62" fmla="*/ 2147483647 w 158"/>
                <a:gd name="T63" fmla="*/ 2147483647 h 140"/>
                <a:gd name="T64" fmla="*/ 2147483647 w 158"/>
                <a:gd name="T65" fmla="*/ 2147483647 h 140"/>
                <a:gd name="T66" fmla="*/ 2147483647 w 158"/>
                <a:gd name="T67" fmla="*/ 2147483647 h 140"/>
                <a:gd name="T68" fmla="*/ 2147483647 w 158"/>
                <a:gd name="T69" fmla="*/ 2147483647 h 140"/>
                <a:gd name="T70" fmla="*/ 2147483647 w 158"/>
                <a:gd name="T71" fmla="*/ 2147483647 h 140"/>
                <a:gd name="T72" fmla="*/ 2147483647 w 158"/>
                <a:gd name="T73" fmla="*/ 2147483647 h 140"/>
                <a:gd name="T74" fmla="*/ 2147483647 w 158"/>
                <a:gd name="T75" fmla="*/ 2147483647 h 140"/>
                <a:gd name="T76" fmla="*/ 2147483647 w 158"/>
                <a:gd name="T77" fmla="*/ 2147483647 h 140"/>
                <a:gd name="T78" fmla="*/ 2147483647 w 158"/>
                <a:gd name="T79" fmla="*/ 2147483647 h 140"/>
                <a:gd name="T80" fmla="*/ 2147483647 w 158"/>
                <a:gd name="T81" fmla="*/ 2147483647 h 140"/>
                <a:gd name="T82" fmla="*/ 2147483647 w 158"/>
                <a:gd name="T83" fmla="*/ 2147483647 h 140"/>
                <a:gd name="T84" fmla="*/ 2147483647 w 158"/>
                <a:gd name="T85" fmla="*/ 2147483647 h 140"/>
                <a:gd name="T86" fmla="*/ 2147483647 w 158"/>
                <a:gd name="T87" fmla="*/ 2147483647 h 140"/>
                <a:gd name="T88" fmla="*/ 2147483647 w 158"/>
                <a:gd name="T89" fmla="*/ 2147483647 h 140"/>
                <a:gd name="T90" fmla="*/ 2147483647 w 158"/>
                <a:gd name="T91" fmla="*/ 2147483647 h 140"/>
                <a:gd name="T92" fmla="*/ 2147483647 w 158"/>
                <a:gd name="T93" fmla="*/ 2147483647 h 140"/>
                <a:gd name="T94" fmla="*/ 2147483647 w 158"/>
                <a:gd name="T95" fmla="*/ 2147483647 h 140"/>
                <a:gd name="T96" fmla="*/ 2147483647 w 158"/>
                <a:gd name="T97" fmla="*/ 2147483647 h 140"/>
                <a:gd name="T98" fmla="*/ 2147483647 w 158"/>
                <a:gd name="T99" fmla="*/ 2147483647 h 140"/>
                <a:gd name="T100" fmla="*/ 2147483647 w 158"/>
                <a:gd name="T101" fmla="*/ 2147483647 h 140"/>
                <a:gd name="T102" fmla="*/ 2147483647 w 158"/>
                <a:gd name="T103" fmla="*/ 2147483647 h 140"/>
                <a:gd name="T104" fmla="*/ 2147483647 w 158"/>
                <a:gd name="T105" fmla="*/ 0 h 1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58" h="140">
                  <a:moveTo>
                    <a:pt x="56" y="102"/>
                  </a:moveTo>
                  <a:cubicBezTo>
                    <a:pt x="55" y="101"/>
                    <a:pt x="55" y="101"/>
                    <a:pt x="55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6" y="102"/>
                    <a:pt x="56" y="102"/>
                    <a:pt x="56" y="102"/>
                  </a:cubicBezTo>
                  <a:moveTo>
                    <a:pt x="27" y="0"/>
                  </a:moveTo>
                  <a:cubicBezTo>
                    <a:pt x="18" y="33"/>
                    <a:pt x="9" y="66"/>
                    <a:pt x="0" y="9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8" y="140"/>
                    <a:pt x="139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3" y="139"/>
                    <a:pt x="144" y="139"/>
                    <a:pt x="146" y="139"/>
                  </a:cubicBezTo>
                  <a:cubicBezTo>
                    <a:pt x="150" y="137"/>
                    <a:pt x="153" y="135"/>
                    <a:pt x="153" y="131"/>
                  </a:cubicBezTo>
                  <a:cubicBezTo>
                    <a:pt x="153" y="131"/>
                    <a:pt x="153" y="131"/>
                    <a:pt x="153" y="131"/>
                  </a:cubicBezTo>
                  <a:cubicBezTo>
                    <a:pt x="154" y="127"/>
                    <a:pt x="152" y="123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51" y="117"/>
                    <a:pt x="154" y="116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8" y="112"/>
                    <a:pt x="158" y="110"/>
                    <a:pt x="158" y="109"/>
                  </a:cubicBezTo>
                  <a:cubicBezTo>
                    <a:pt x="158" y="108"/>
                    <a:pt x="158" y="107"/>
                    <a:pt x="157" y="106"/>
                  </a:cubicBezTo>
                  <a:cubicBezTo>
                    <a:pt x="156" y="103"/>
                    <a:pt x="152" y="100"/>
                    <a:pt x="147" y="99"/>
                  </a:cubicBezTo>
                  <a:cubicBezTo>
                    <a:pt x="147" y="99"/>
                    <a:pt x="146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7" y="97"/>
                    <a:pt x="148" y="94"/>
                    <a:pt x="148" y="92"/>
                  </a:cubicBezTo>
                  <a:cubicBezTo>
                    <a:pt x="148" y="88"/>
                    <a:pt x="145" y="84"/>
                    <a:pt x="141" y="80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0" y="79"/>
                    <a:pt x="138" y="78"/>
                    <a:pt x="136" y="77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2" y="75"/>
                    <a:pt x="127" y="74"/>
                    <a:pt x="122" y="74"/>
                  </a:cubicBezTo>
                  <a:cubicBezTo>
                    <a:pt x="115" y="74"/>
                    <a:pt x="108" y="76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98" y="82"/>
                    <a:pt x="95" y="84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92" y="88"/>
                    <a:pt x="91" y="88"/>
                    <a:pt x="89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1" y="82"/>
                    <a:pt x="91" y="78"/>
                    <a:pt x="88" y="73"/>
                  </a:cubicBezTo>
                  <a:cubicBezTo>
                    <a:pt x="87" y="71"/>
                    <a:pt x="86" y="70"/>
                    <a:pt x="85" y="69"/>
                  </a:cubicBezTo>
                  <a:cubicBezTo>
                    <a:pt x="82" y="66"/>
                    <a:pt x="79" y="64"/>
                    <a:pt x="75" y="62"/>
                  </a:cubicBezTo>
                  <a:cubicBezTo>
                    <a:pt x="75" y="62"/>
                    <a:pt x="75" y="62"/>
                    <a:pt x="74" y="61"/>
                  </a:cubicBezTo>
                  <a:cubicBezTo>
                    <a:pt x="69" y="59"/>
                    <a:pt x="64" y="58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2" y="50"/>
                    <a:pt x="64" y="44"/>
                    <a:pt x="64" y="38"/>
                  </a:cubicBezTo>
                  <a:cubicBezTo>
                    <a:pt x="64" y="28"/>
                    <a:pt x="59" y="18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8"/>
                    <a:pt x="42" y="5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2"/>
                    <a:pt x="31" y="1"/>
                    <a:pt x="27" y="0"/>
                  </a:cubicBezTo>
                </a:path>
              </a:pathLst>
            </a:custGeom>
            <a:solidFill>
              <a:srgbClr val="E5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97" name="Freeform 90"/>
            <p:cNvSpPr>
              <a:spLocks noEditPoints="1" noChangeArrowheads="1"/>
            </p:cNvSpPr>
            <p:nvPr/>
          </p:nvSpPr>
          <p:spPr bwMode="auto">
            <a:xfrm>
              <a:off x="354594" y="297979"/>
              <a:ext cx="404257" cy="542321"/>
            </a:xfrm>
            <a:custGeom>
              <a:avLst/>
              <a:gdLst>
                <a:gd name="T0" fmla="*/ 2147483647 w 172"/>
                <a:gd name="T1" fmla="*/ 2147483647 h 231"/>
                <a:gd name="T2" fmla="*/ 2147483647 w 172"/>
                <a:gd name="T3" fmla="*/ 2147483647 h 231"/>
                <a:gd name="T4" fmla="*/ 2147483647 w 172"/>
                <a:gd name="T5" fmla="*/ 2147483647 h 231"/>
                <a:gd name="T6" fmla="*/ 2147483647 w 172"/>
                <a:gd name="T7" fmla="*/ 2147483647 h 231"/>
                <a:gd name="T8" fmla="*/ 2147483647 w 172"/>
                <a:gd name="T9" fmla="*/ 2147483647 h 231"/>
                <a:gd name="T10" fmla="*/ 2147483647 w 172"/>
                <a:gd name="T11" fmla="*/ 0 h 231"/>
                <a:gd name="T12" fmla="*/ 2147483647 w 172"/>
                <a:gd name="T13" fmla="*/ 2147483647 h 231"/>
                <a:gd name="T14" fmla="*/ 2147483647 w 172"/>
                <a:gd name="T15" fmla="*/ 2147483647 h 231"/>
                <a:gd name="T16" fmla="*/ 0 w 172"/>
                <a:gd name="T17" fmla="*/ 2147483647 h 231"/>
                <a:gd name="T18" fmla="*/ 2147483647 w 172"/>
                <a:gd name="T19" fmla="*/ 2147483647 h 231"/>
                <a:gd name="T20" fmla="*/ 2147483647 w 172"/>
                <a:gd name="T21" fmla="*/ 2147483647 h 231"/>
                <a:gd name="T22" fmla="*/ 2147483647 w 172"/>
                <a:gd name="T23" fmla="*/ 0 h 2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72" h="231">
                  <a:moveTo>
                    <a:pt x="137" y="19"/>
                  </a:moveTo>
                  <a:cubicBezTo>
                    <a:pt x="66" y="231"/>
                    <a:pt x="66" y="231"/>
                    <a:pt x="66" y="231"/>
                  </a:cubicBezTo>
                  <a:cubicBezTo>
                    <a:pt x="103" y="231"/>
                    <a:pt x="103" y="231"/>
                    <a:pt x="103" y="231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37" y="19"/>
                    <a:pt x="137" y="19"/>
                    <a:pt x="137" y="19"/>
                  </a:cubicBezTo>
                  <a:moveTo>
                    <a:pt x="75" y="0"/>
                  </a:moveTo>
                  <a:cubicBezTo>
                    <a:pt x="41" y="102"/>
                    <a:pt x="41" y="102"/>
                    <a:pt x="41" y="102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28" y="145"/>
                    <a:pt x="15" y="188"/>
                    <a:pt x="0" y="231"/>
                  </a:cubicBezTo>
                  <a:cubicBezTo>
                    <a:pt x="35" y="231"/>
                    <a:pt x="35" y="231"/>
                    <a:pt x="35" y="23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98" name="Freeform 91"/>
            <p:cNvSpPr>
              <a:spLocks noChangeArrowheads="1"/>
            </p:cNvSpPr>
            <p:nvPr/>
          </p:nvSpPr>
          <p:spPr bwMode="auto">
            <a:xfrm>
              <a:off x="437035" y="251295"/>
              <a:ext cx="457894" cy="589004"/>
            </a:xfrm>
            <a:custGeom>
              <a:avLst/>
              <a:gdLst>
                <a:gd name="T0" fmla="*/ 2147483647 w 195"/>
                <a:gd name="T1" fmla="*/ 0 h 251"/>
                <a:gd name="T2" fmla="*/ 2147483647 w 195"/>
                <a:gd name="T3" fmla="*/ 0 h 251"/>
                <a:gd name="T4" fmla="*/ 2147483647 w 195"/>
                <a:gd name="T5" fmla="*/ 2147483647 h 251"/>
                <a:gd name="T6" fmla="*/ 2147483647 w 195"/>
                <a:gd name="T7" fmla="*/ 2147483647 h 251"/>
                <a:gd name="T8" fmla="*/ 2147483647 w 195"/>
                <a:gd name="T9" fmla="*/ 2147483647 h 251"/>
                <a:gd name="T10" fmla="*/ 2147483647 w 195"/>
                <a:gd name="T11" fmla="*/ 2147483647 h 251"/>
                <a:gd name="T12" fmla="*/ 0 w 195"/>
                <a:gd name="T13" fmla="*/ 2147483647 h 251"/>
                <a:gd name="T14" fmla="*/ 2147483647 w 195"/>
                <a:gd name="T15" fmla="*/ 2147483647 h 251"/>
                <a:gd name="T16" fmla="*/ 2147483647 w 195"/>
                <a:gd name="T17" fmla="*/ 2147483647 h 251"/>
                <a:gd name="T18" fmla="*/ 2147483647 w 195"/>
                <a:gd name="T19" fmla="*/ 2147483647 h 251"/>
                <a:gd name="T20" fmla="*/ 2147483647 w 195"/>
                <a:gd name="T21" fmla="*/ 2147483647 h 251"/>
                <a:gd name="T22" fmla="*/ 2147483647 w 195"/>
                <a:gd name="T23" fmla="*/ 2147483647 h 251"/>
                <a:gd name="T24" fmla="*/ 2147483647 w 195"/>
                <a:gd name="T25" fmla="*/ 2147483647 h 251"/>
                <a:gd name="T26" fmla="*/ 2147483647 w 195"/>
                <a:gd name="T27" fmla="*/ 2147483647 h 251"/>
                <a:gd name="T28" fmla="*/ 2147483647 w 195"/>
                <a:gd name="T29" fmla="*/ 2147483647 h 251"/>
                <a:gd name="T30" fmla="*/ 2147483647 w 195"/>
                <a:gd name="T31" fmla="*/ 2147483647 h 251"/>
                <a:gd name="T32" fmla="*/ 2147483647 w 195"/>
                <a:gd name="T33" fmla="*/ 2147483647 h 251"/>
                <a:gd name="T34" fmla="*/ 2147483647 w 195"/>
                <a:gd name="T35" fmla="*/ 2147483647 h 251"/>
                <a:gd name="T36" fmla="*/ 2147483647 w 195"/>
                <a:gd name="T37" fmla="*/ 2147483647 h 251"/>
                <a:gd name="T38" fmla="*/ 2147483647 w 195"/>
                <a:gd name="T39" fmla="*/ 0 h 25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5" h="251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29" y="41"/>
                    <a:pt x="18" y="82"/>
                    <a:pt x="6" y="122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68" y="251"/>
                    <a:pt x="68" y="251"/>
                    <a:pt x="68" y="251"/>
                  </a:cubicBezTo>
                  <a:cubicBezTo>
                    <a:pt x="91" y="251"/>
                    <a:pt x="91" y="251"/>
                    <a:pt x="91" y="251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42" y="135"/>
                    <a:pt x="142" y="135"/>
                    <a:pt x="142" y="135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87" y="70"/>
                    <a:pt x="187" y="70"/>
                    <a:pt x="187" y="70"/>
                  </a:cubicBezTo>
                  <a:cubicBezTo>
                    <a:pt x="195" y="47"/>
                    <a:pt x="195" y="47"/>
                    <a:pt x="195" y="47"/>
                  </a:cubicBezTo>
                  <a:cubicBezTo>
                    <a:pt x="176" y="41"/>
                    <a:pt x="176" y="41"/>
                    <a:pt x="176" y="41"/>
                  </a:cubicBezTo>
                  <a:cubicBezTo>
                    <a:pt x="176" y="41"/>
                    <a:pt x="176" y="41"/>
                    <a:pt x="176" y="4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1" name="组合 5"/>
          <p:cNvGrpSpPr>
            <a:grpSpLocks/>
          </p:cNvGrpSpPr>
          <p:nvPr/>
        </p:nvGrpSpPr>
        <p:grpSpPr bwMode="auto">
          <a:xfrm>
            <a:off x="6437313" y="2476500"/>
            <a:ext cx="765175" cy="869950"/>
            <a:chOff x="0" y="0"/>
            <a:chExt cx="600924" cy="683363"/>
          </a:xfrm>
        </p:grpSpPr>
        <p:sp>
          <p:nvSpPr>
            <p:cNvPr id="19483" name="Freeform 92"/>
            <p:cNvSpPr>
              <a:spLocks noChangeArrowheads="1"/>
            </p:cNvSpPr>
            <p:nvPr/>
          </p:nvSpPr>
          <p:spPr bwMode="auto">
            <a:xfrm>
              <a:off x="173821" y="249308"/>
              <a:ext cx="328770" cy="300958"/>
            </a:xfrm>
            <a:custGeom>
              <a:avLst/>
              <a:gdLst>
                <a:gd name="T0" fmla="*/ 2147483647 w 331"/>
                <a:gd name="T1" fmla="*/ 2147483647 h 303"/>
                <a:gd name="T2" fmla="*/ 2147483647 w 331"/>
                <a:gd name="T3" fmla="*/ 2147483647 h 303"/>
                <a:gd name="T4" fmla="*/ 0 w 331"/>
                <a:gd name="T5" fmla="*/ 2147483647 h 303"/>
                <a:gd name="T6" fmla="*/ 2147483647 w 331"/>
                <a:gd name="T7" fmla="*/ 0 h 303"/>
                <a:gd name="T8" fmla="*/ 2147483647 w 331"/>
                <a:gd name="T9" fmla="*/ 2147483647 h 3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1" h="303">
                  <a:moveTo>
                    <a:pt x="331" y="158"/>
                  </a:moveTo>
                  <a:lnTo>
                    <a:pt x="99" y="303"/>
                  </a:lnTo>
                  <a:lnTo>
                    <a:pt x="0" y="147"/>
                  </a:lnTo>
                  <a:lnTo>
                    <a:pt x="234" y="0"/>
                  </a:lnTo>
                  <a:lnTo>
                    <a:pt x="331" y="158"/>
                  </a:lnTo>
                  <a:close/>
                </a:path>
              </a:pathLst>
            </a:custGeom>
            <a:solidFill>
              <a:srgbClr val="A50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84" name="Freeform 93"/>
            <p:cNvSpPr>
              <a:spLocks noChangeArrowheads="1"/>
            </p:cNvSpPr>
            <p:nvPr/>
          </p:nvSpPr>
          <p:spPr bwMode="auto">
            <a:xfrm>
              <a:off x="173821" y="249308"/>
              <a:ext cx="328770" cy="300958"/>
            </a:xfrm>
            <a:custGeom>
              <a:avLst/>
              <a:gdLst>
                <a:gd name="T0" fmla="*/ 2147483647 w 331"/>
                <a:gd name="T1" fmla="*/ 2147483647 h 303"/>
                <a:gd name="T2" fmla="*/ 2147483647 w 331"/>
                <a:gd name="T3" fmla="*/ 2147483647 h 303"/>
                <a:gd name="T4" fmla="*/ 0 w 331"/>
                <a:gd name="T5" fmla="*/ 2147483647 h 303"/>
                <a:gd name="T6" fmla="*/ 2147483647 w 331"/>
                <a:gd name="T7" fmla="*/ 0 h 303"/>
                <a:gd name="T8" fmla="*/ 2147483647 w 331"/>
                <a:gd name="T9" fmla="*/ 2147483647 h 3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1" h="303">
                  <a:moveTo>
                    <a:pt x="331" y="158"/>
                  </a:moveTo>
                  <a:lnTo>
                    <a:pt x="99" y="303"/>
                  </a:lnTo>
                  <a:lnTo>
                    <a:pt x="0" y="147"/>
                  </a:lnTo>
                  <a:lnTo>
                    <a:pt x="234" y="0"/>
                  </a:lnTo>
                  <a:lnTo>
                    <a:pt x="331" y="1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85" name="Freeform 94"/>
            <p:cNvSpPr>
              <a:spLocks noChangeArrowheads="1"/>
            </p:cNvSpPr>
            <p:nvPr/>
          </p:nvSpPr>
          <p:spPr bwMode="auto">
            <a:xfrm>
              <a:off x="0" y="0"/>
              <a:ext cx="423129" cy="328770"/>
            </a:xfrm>
            <a:custGeom>
              <a:avLst/>
              <a:gdLst>
                <a:gd name="T0" fmla="*/ 2147483647 w 180"/>
                <a:gd name="T1" fmla="*/ 2147483647 h 140"/>
                <a:gd name="T2" fmla="*/ 2147483647 w 180"/>
                <a:gd name="T3" fmla="*/ 2147483647 h 140"/>
                <a:gd name="T4" fmla="*/ 2147483647 w 180"/>
                <a:gd name="T5" fmla="*/ 2147483647 h 140"/>
                <a:gd name="T6" fmla="*/ 2147483647 w 180"/>
                <a:gd name="T7" fmla="*/ 2147483647 h 140"/>
                <a:gd name="T8" fmla="*/ 2147483647 w 180"/>
                <a:gd name="T9" fmla="*/ 2147483647 h 140"/>
                <a:gd name="T10" fmla="*/ 2147483647 w 180"/>
                <a:gd name="T11" fmla="*/ 2147483647 h 140"/>
                <a:gd name="T12" fmla="*/ 2147483647 w 180"/>
                <a:gd name="T13" fmla="*/ 2147483647 h 140"/>
                <a:gd name="T14" fmla="*/ 2147483647 w 180"/>
                <a:gd name="T15" fmla="*/ 2147483647 h 140"/>
                <a:gd name="T16" fmla="*/ 2147483647 w 180"/>
                <a:gd name="T17" fmla="*/ 2147483647 h 140"/>
                <a:gd name="T18" fmla="*/ 2147483647 w 180"/>
                <a:gd name="T19" fmla="*/ 2147483647 h 140"/>
                <a:gd name="T20" fmla="*/ 2147483647 w 180"/>
                <a:gd name="T21" fmla="*/ 2147483647 h 140"/>
                <a:gd name="T22" fmla="*/ 2147483647 w 180"/>
                <a:gd name="T23" fmla="*/ 2147483647 h 140"/>
                <a:gd name="T24" fmla="*/ 2147483647 w 180"/>
                <a:gd name="T25" fmla="*/ 2147483647 h 140"/>
                <a:gd name="T26" fmla="*/ 2147483647 w 180"/>
                <a:gd name="T27" fmla="*/ 2147483647 h 140"/>
                <a:gd name="T28" fmla="*/ 2147483647 w 180"/>
                <a:gd name="T29" fmla="*/ 2147483647 h 1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0" h="140">
                  <a:moveTo>
                    <a:pt x="21" y="57"/>
                  </a:move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10" y="0"/>
                    <a:pt x="120" y="11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2"/>
                    <a:pt x="148" y="6"/>
                    <a:pt x="158" y="15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1" y="28"/>
                    <a:pt x="180" y="34"/>
                    <a:pt x="173" y="43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22" y="137"/>
                    <a:pt x="12" y="140"/>
                    <a:pt x="8" y="127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0" y="100"/>
                    <a:pt x="7" y="95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2" y="63"/>
                    <a:pt x="21" y="57"/>
                  </a:cubicBezTo>
                </a:path>
              </a:pathLst>
            </a:custGeom>
            <a:solidFill>
              <a:srgbClr val="FCF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86" name="Freeform 95"/>
            <p:cNvSpPr>
              <a:spLocks noEditPoints="1" noChangeArrowheads="1"/>
            </p:cNvSpPr>
            <p:nvPr/>
          </p:nvSpPr>
          <p:spPr bwMode="auto">
            <a:xfrm>
              <a:off x="72509" y="113231"/>
              <a:ext cx="528415" cy="570132"/>
            </a:xfrm>
            <a:custGeom>
              <a:avLst/>
              <a:gdLst>
                <a:gd name="T0" fmla="*/ 2147483647 w 225"/>
                <a:gd name="T1" fmla="*/ 2147483647 h 243"/>
                <a:gd name="T2" fmla="*/ 2147483647 w 225"/>
                <a:gd name="T3" fmla="*/ 2147483647 h 243"/>
                <a:gd name="T4" fmla="*/ 2147483647 w 225"/>
                <a:gd name="T5" fmla="*/ 2147483647 h 243"/>
                <a:gd name="T6" fmla="*/ 2147483647 w 225"/>
                <a:gd name="T7" fmla="*/ 2147483647 h 243"/>
                <a:gd name="T8" fmla="*/ 2147483647 w 225"/>
                <a:gd name="T9" fmla="*/ 2147483647 h 243"/>
                <a:gd name="T10" fmla="*/ 2147483647 w 225"/>
                <a:gd name="T11" fmla="*/ 0 h 243"/>
                <a:gd name="T12" fmla="*/ 0 w 225"/>
                <a:gd name="T13" fmla="*/ 2147483647 h 243"/>
                <a:gd name="T14" fmla="*/ 2147483647 w 225"/>
                <a:gd name="T15" fmla="*/ 2147483647 h 243"/>
                <a:gd name="T16" fmla="*/ 2147483647 w 225"/>
                <a:gd name="T17" fmla="*/ 2147483647 h 243"/>
                <a:gd name="T18" fmla="*/ 2147483647 w 225"/>
                <a:gd name="T19" fmla="*/ 2147483647 h 243"/>
                <a:gd name="T20" fmla="*/ 2147483647 w 225"/>
                <a:gd name="T21" fmla="*/ 2147483647 h 243"/>
                <a:gd name="T22" fmla="*/ 2147483647 w 225"/>
                <a:gd name="T23" fmla="*/ 0 h 2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5" h="243">
                  <a:moveTo>
                    <a:pt x="174" y="118"/>
                  </a:moveTo>
                  <a:cubicBezTo>
                    <a:pt x="90" y="170"/>
                    <a:pt x="90" y="170"/>
                    <a:pt x="90" y="170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145" y="64"/>
                    <a:pt x="145" y="64"/>
                    <a:pt x="145" y="64"/>
                  </a:cubicBezTo>
                  <a:cubicBezTo>
                    <a:pt x="174" y="118"/>
                    <a:pt x="174" y="118"/>
                    <a:pt x="174" y="118"/>
                  </a:cubicBezTo>
                  <a:moveTo>
                    <a:pt x="132" y="0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111" y="232"/>
                    <a:pt x="111" y="232"/>
                    <a:pt x="111" y="232"/>
                  </a:cubicBezTo>
                  <a:cubicBezTo>
                    <a:pt x="120" y="243"/>
                    <a:pt x="129" y="234"/>
                    <a:pt x="129" y="234"/>
                  </a:cubicBezTo>
                  <a:cubicBezTo>
                    <a:pt x="217" y="179"/>
                    <a:pt x="217" y="179"/>
                    <a:pt x="217" y="179"/>
                  </a:cubicBezTo>
                  <a:cubicBezTo>
                    <a:pt x="225" y="173"/>
                    <a:pt x="218" y="164"/>
                    <a:pt x="218" y="164"/>
                  </a:cubicBezTo>
                  <a:cubicBezTo>
                    <a:pt x="132" y="0"/>
                    <a:pt x="132" y="0"/>
                    <a:pt x="132" y="0"/>
                  </a:cubicBezTo>
                </a:path>
              </a:pathLst>
            </a:custGeom>
            <a:solidFill>
              <a:srgbClr val="31BA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87" name="Freeform 97"/>
            <p:cNvSpPr>
              <a:spLocks noChangeArrowheads="1"/>
            </p:cNvSpPr>
            <p:nvPr/>
          </p:nvSpPr>
          <p:spPr bwMode="auto">
            <a:xfrm>
              <a:off x="146010" y="11919"/>
              <a:ext cx="265200" cy="190706"/>
            </a:xfrm>
            <a:custGeom>
              <a:avLst/>
              <a:gdLst>
                <a:gd name="T0" fmla="*/ 2147483647 w 113"/>
                <a:gd name="T1" fmla="*/ 0 h 81"/>
                <a:gd name="T2" fmla="*/ 2147483647 w 113"/>
                <a:gd name="T3" fmla="*/ 2147483647 h 81"/>
                <a:gd name="T4" fmla="*/ 2147483647 w 113"/>
                <a:gd name="T5" fmla="*/ 2147483647 h 81"/>
                <a:gd name="T6" fmla="*/ 2147483647 w 113"/>
                <a:gd name="T7" fmla="*/ 2147483647 h 81"/>
                <a:gd name="T8" fmla="*/ 0 w 113"/>
                <a:gd name="T9" fmla="*/ 2147483647 h 81"/>
                <a:gd name="T10" fmla="*/ 2147483647 w 113"/>
                <a:gd name="T11" fmla="*/ 2147483647 h 81"/>
                <a:gd name="T12" fmla="*/ 2147483647 w 113"/>
                <a:gd name="T13" fmla="*/ 2147483647 h 81"/>
                <a:gd name="T14" fmla="*/ 2147483647 w 113"/>
                <a:gd name="T15" fmla="*/ 2147483647 h 81"/>
                <a:gd name="T16" fmla="*/ 2147483647 w 113"/>
                <a:gd name="T17" fmla="*/ 2147483647 h 81"/>
                <a:gd name="T18" fmla="*/ 2147483647 w 113"/>
                <a:gd name="T19" fmla="*/ 2147483647 h 81"/>
                <a:gd name="T20" fmla="*/ 2147483647 w 113"/>
                <a:gd name="T21" fmla="*/ 2147483647 h 81"/>
                <a:gd name="T22" fmla="*/ 2147483647 w 113"/>
                <a:gd name="T23" fmla="*/ 2147483647 h 81"/>
                <a:gd name="T24" fmla="*/ 2147483647 w 113"/>
                <a:gd name="T25" fmla="*/ 2147483647 h 81"/>
                <a:gd name="T26" fmla="*/ 2147483647 w 113"/>
                <a:gd name="T27" fmla="*/ 2147483647 h 81"/>
                <a:gd name="T28" fmla="*/ 2147483647 w 113"/>
                <a:gd name="T29" fmla="*/ 2147483647 h 81"/>
                <a:gd name="T30" fmla="*/ 2147483647 w 113"/>
                <a:gd name="T31" fmla="*/ 2147483647 h 81"/>
                <a:gd name="T32" fmla="*/ 2147483647 w 113"/>
                <a:gd name="T33" fmla="*/ 2147483647 h 81"/>
                <a:gd name="T34" fmla="*/ 2147483647 w 113"/>
                <a:gd name="T35" fmla="*/ 2147483647 h 81"/>
                <a:gd name="T36" fmla="*/ 2147483647 w 113"/>
                <a:gd name="T37" fmla="*/ 2147483647 h 81"/>
                <a:gd name="T38" fmla="*/ 2147483647 w 113"/>
                <a:gd name="T39" fmla="*/ 0 h 8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3" h="81">
                  <a:moveTo>
                    <a:pt x="47" y="0"/>
                  </a:moveTo>
                  <a:cubicBezTo>
                    <a:pt x="43" y="0"/>
                    <a:pt x="41" y="1"/>
                    <a:pt x="39" y="2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4" y="45"/>
                    <a:pt x="28" y="62"/>
                    <a:pt x="40" y="81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1" y="38"/>
                    <a:pt x="111" y="37"/>
                  </a:cubicBezTo>
                  <a:cubicBezTo>
                    <a:pt x="113" y="35"/>
                    <a:pt x="113" y="33"/>
                    <a:pt x="113" y="31"/>
                  </a:cubicBezTo>
                  <a:cubicBezTo>
                    <a:pt x="113" y="26"/>
                    <a:pt x="109" y="23"/>
                    <a:pt x="109" y="23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2" y="6"/>
                    <a:pt x="88" y="5"/>
                    <a:pt x="85" y="5"/>
                  </a:cubicBezTo>
                  <a:cubicBezTo>
                    <a:pt x="82" y="5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4" y="2"/>
                    <a:pt x="50" y="0"/>
                    <a:pt x="47" y="0"/>
                  </a:cubicBezTo>
                </a:path>
              </a:pathLst>
            </a:custGeom>
            <a:solidFill>
              <a:srgbClr val="E2E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88" name="Freeform 98"/>
            <p:cNvSpPr>
              <a:spLocks noChangeArrowheads="1"/>
            </p:cNvSpPr>
            <p:nvPr/>
          </p:nvSpPr>
          <p:spPr bwMode="auto">
            <a:xfrm>
              <a:off x="239377" y="113231"/>
              <a:ext cx="143030" cy="89394"/>
            </a:xfrm>
            <a:custGeom>
              <a:avLst/>
              <a:gdLst>
                <a:gd name="T0" fmla="*/ 2147483647 w 61"/>
                <a:gd name="T1" fmla="*/ 0 h 38"/>
                <a:gd name="T2" fmla="*/ 0 w 61"/>
                <a:gd name="T3" fmla="*/ 2147483647 h 38"/>
                <a:gd name="T4" fmla="*/ 0 w 61"/>
                <a:gd name="T5" fmla="*/ 2147483647 h 38"/>
                <a:gd name="T6" fmla="*/ 2147483647 w 61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1" h="38">
                  <a:moveTo>
                    <a:pt x="61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2CA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89" name="Freeform 99"/>
            <p:cNvSpPr>
              <a:spLocks noEditPoints="1" noChangeArrowheads="1"/>
            </p:cNvSpPr>
            <p:nvPr/>
          </p:nvSpPr>
          <p:spPr bwMode="auto">
            <a:xfrm>
              <a:off x="312878" y="263214"/>
              <a:ext cx="168854" cy="194679"/>
            </a:xfrm>
            <a:custGeom>
              <a:avLst/>
              <a:gdLst>
                <a:gd name="T0" fmla="*/ 2147483647 w 72"/>
                <a:gd name="T1" fmla="*/ 2147483647 h 83"/>
                <a:gd name="T2" fmla="*/ 2147483647 w 72"/>
                <a:gd name="T3" fmla="*/ 2147483647 h 83"/>
                <a:gd name="T4" fmla="*/ 2147483647 w 72"/>
                <a:gd name="T5" fmla="*/ 2147483647 h 83"/>
                <a:gd name="T6" fmla="*/ 2147483647 w 72"/>
                <a:gd name="T7" fmla="*/ 2147483647 h 83"/>
                <a:gd name="T8" fmla="*/ 2147483647 w 72"/>
                <a:gd name="T9" fmla="*/ 0 h 83"/>
                <a:gd name="T10" fmla="*/ 0 w 72"/>
                <a:gd name="T11" fmla="*/ 2147483647 h 83"/>
                <a:gd name="T12" fmla="*/ 0 w 72"/>
                <a:gd name="T13" fmla="*/ 2147483647 h 83"/>
                <a:gd name="T14" fmla="*/ 2147483647 w 72"/>
                <a:gd name="T15" fmla="*/ 0 h 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83">
                  <a:moveTo>
                    <a:pt x="72" y="54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72" y="54"/>
                    <a:pt x="72" y="54"/>
                    <a:pt x="72" y="54"/>
                  </a:cubicBezTo>
                  <a:moveTo>
                    <a:pt x="43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940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90" name="Freeform 100"/>
            <p:cNvSpPr>
              <a:spLocks noChangeArrowheads="1"/>
            </p:cNvSpPr>
            <p:nvPr/>
          </p:nvSpPr>
          <p:spPr bwMode="auto">
            <a:xfrm>
              <a:off x="239377" y="113231"/>
              <a:ext cx="352608" cy="492658"/>
            </a:xfrm>
            <a:custGeom>
              <a:avLst/>
              <a:gdLst>
                <a:gd name="T0" fmla="*/ 2147483647 w 150"/>
                <a:gd name="T1" fmla="*/ 0 h 210"/>
                <a:gd name="T2" fmla="*/ 2147483647 w 150"/>
                <a:gd name="T3" fmla="*/ 0 h 210"/>
                <a:gd name="T4" fmla="*/ 0 w 150"/>
                <a:gd name="T5" fmla="*/ 2147483647 h 210"/>
                <a:gd name="T6" fmla="*/ 0 w 150"/>
                <a:gd name="T7" fmla="*/ 2147483647 h 210"/>
                <a:gd name="T8" fmla="*/ 2147483647 w 150"/>
                <a:gd name="T9" fmla="*/ 2147483647 h 210"/>
                <a:gd name="T10" fmla="*/ 2147483647 w 150"/>
                <a:gd name="T11" fmla="*/ 2147483647 h 210"/>
                <a:gd name="T12" fmla="*/ 2147483647 w 150"/>
                <a:gd name="T13" fmla="*/ 2147483647 h 210"/>
                <a:gd name="T14" fmla="*/ 2147483647 w 150"/>
                <a:gd name="T15" fmla="*/ 2147483647 h 210"/>
                <a:gd name="T16" fmla="*/ 2147483647 w 150"/>
                <a:gd name="T17" fmla="*/ 2147483647 h 210"/>
                <a:gd name="T18" fmla="*/ 2147483647 w 150"/>
                <a:gd name="T19" fmla="*/ 2147483647 h 210"/>
                <a:gd name="T20" fmla="*/ 2147483647 w 150"/>
                <a:gd name="T21" fmla="*/ 2147483647 h 210"/>
                <a:gd name="T22" fmla="*/ 2147483647 w 150"/>
                <a:gd name="T23" fmla="*/ 2147483647 h 210"/>
                <a:gd name="T24" fmla="*/ 2147483647 w 150"/>
                <a:gd name="T25" fmla="*/ 2147483647 h 210"/>
                <a:gd name="T26" fmla="*/ 2147483647 w 150"/>
                <a:gd name="T27" fmla="*/ 2147483647 h 210"/>
                <a:gd name="T28" fmla="*/ 2147483647 w 150"/>
                <a:gd name="T29" fmla="*/ 2147483647 h 210"/>
                <a:gd name="T30" fmla="*/ 2147483647 w 150"/>
                <a:gd name="T31" fmla="*/ 0 h 21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0" h="210"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55"/>
                    <a:pt x="22" y="73"/>
                    <a:pt x="31" y="91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57" y="147"/>
                    <a:pt x="57" y="147"/>
                    <a:pt x="57" y="147"/>
                  </a:cubicBezTo>
                  <a:cubicBezTo>
                    <a:pt x="61" y="157"/>
                    <a:pt x="67" y="166"/>
                    <a:pt x="72" y="175"/>
                  </a:cubicBezTo>
                  <a:cubicBezTo>
                    <a:pt x="73" y="177"/>
                    <a:pt x="73" y="177"/>
                    <a:pt x="73" y="177"/>
                  </a:cubicBezTo>
                  <a:cubicBezTo>
                    <a:pt x="80" y="188"/>
                    <a:pt x="88" y="199"/>
                    <a:pt x="97" y="210"/>
                  </a:cubicBezTo>
                  <a:cubicBezTo>
                    <a:pt x="146" y="179"/>
                    <a:pt x="146" y="179"/>
                    <a:pt x="146" y="179"/>
                  </a:cubicBezTo>
                  <a:cubicBezTo>
                    <a:pt x="149" y="177"/>
                    <a:pt x="150" y="174"/>
                    <a:pt x="150" y="172"/>
                  </a:cubicBezTo>
                  <a:cubicBezTo>
                    <a:pt x="150" y="168"/>
                    <a:pt x="147" y="164"/>
                    <a:pt x="147" y="164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2CA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2" name="组合 6"/>
          <p:cNvGrpSpPr>
            <a:grpSpLocks/>
          </p:cNvGrpSpPr>
          <p:nvPr/>
        </p:nvGrpSpPr>
        <p:grpSpPr bwMode="auto">
          <a:xfrm>
            <a:off x="5905500" y="1485900"/>
            <a:ext cx="1073150" cy="800100"/>
            <a:chOff x="0" y="0"/>
            <a:chExt cx="842286" cy="627742"/>
          </a:xfrm>
        </p:grpSpPr>
        <p:sp>
          <p:nvSpPr>
            <p:cNvPr id="19463" name="Freeform 101"/>
            <p:cNvSpPr>
              <a:spLocks noChangeArrowheads="1"/>
            </p:cNvSpPr>
            <p:nvPr/>
          </p:nvSpPr>
          <p:spPr bwMode="auto">
            <a:xfrm>
              <a:off x="0" y="96347"/>
              <a:ext cx="842286" cy="531395"/>
            </a:xfrm>
            <a:custGeom>
              <a:avLst/>
              <a:gdLst>
                <a:gd name="T0" fmla="*/ 2147483647 w 848"/>
                <a:gd name="T1" fmla="*/ 2147483647 h 535"/>
                <a:gd name="T2" fmla="*/ 2147483647 w 848"/>
                <a:gd name="T3" fmla="*/ 2147483647 h 535"/>
                <a:gd name="T4" fmla="*/ 2147483647 w 848"/>
                <a:gd name="T5" fmla="*/ 2147483647 h 535"/>
                <a:gd name="T6" fmla="*/ 2147483647 w 848"/>
                <a:gd name="T7" fmla="*/ 2147483647 h 535"/>
                <a:gd name="T8" fmla="*/ 2147483647 w 848"/>
                <a:gd name="T9" fmla="*/ 2147483647 h 535"/>
                <a:gd name="T10" fmla="*/ 0 w 848"/>
                <a:gd name="T11" fmla="*/ 2147483647 h 535"/>
                <a:gd name="T12" fmla="*/ 2147483647 w 848"/>
                <a:gd name="T13" fmla="*/ 0 h 535"/>
                <a:gd name="T14" fmla="*/ 2147483647 w 848"/>
                <a:gd name="T15" fmla="*/ 2147483647 h 535"/>
                <a:gd name="T16" fmla="*/ 2147483647 w 848"/>
                <a:gd name="T17" fmla="*/ 2147483647 h 5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48" h="535">
                  <a:moveTo>
                    <a:pt x="763" y="535"/>
                  </a:moveTo>
                  <a:lnTo>
                    <a:pt x="430" y="381"/>
                  </a:lnTo>
                  <a:lnTo>
                    <a:pt x="458" y="260"/>
                  </a:lnTo>
                  <a:lnTo>
                    <a:pt x="404" y="237"/>
                  </a:lnTo>
                  <a:lnTo>
                    <a:pt x="331" y="338"/>
                  </a:lnTo>
                  <a:lnTo>
                    <a:pt x="0" y="185"/>
                  </a:lnTo>
                  <a:lnTo>
                    <a:pt x="85" y="0"/>
                  </a:lnTo>
                  <a:lnTo>
                    <a:pt x="848" y="350"/>
                  </a:lnTo>
                  <a:lnTo>
                    <a:pt x="763" y="535"/>
                  </a:lnTo>
                  <a:close/>
                </a:path>
              </a:pathLst>
            </a:custGeom>
            <a:solidFill>
              <a:srgbClr val="001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64" name="Freeform 102"/>
            <p:cNvSpPr>
              <a:spLocks noChangeArrowheads="1"/>
            </p:cNvSpPr>
            <p:nvPr/>
          </p:nvSpPr>
          <p:spPr bwMode="auto">
            <a:xfrm>
              <a:off x="0" y="96347"/>
              <a:ext cx="842286" cy="531395"/>
            </a:xfrm>
            <a:custGeom>
              <a:avLst/>
              <a:gdLst>
                <a:gd name="T0" fmla="*/ 2147483647 w 848"/>
                <a:gd name="T1" fmla="*/ 2147483647 h 535"/>
                <a:gd name="T2" fmla="*/ 2147483647 w 848"/>
                <a:gd name="T3" fmla="*/ 2147483647 h 535"/>
                <a:gd name="T4" fmla="*/ 2147483647 w 848"/>
                <a:gd name="T5" fmla="*/ 2147483647 h 535"/>
                <a:gd name="T6" fmla="*/ 2147483647 w 848"/>
                <a:gd name="T7" fmla="*/ 2147483647 h 535"/>
                <a:gd name="T8" fmla="*/ 2147483647 w 848"/>
                <a:gd name="T9" fmla="*/ 2147483647 h 535"/>
                <a:gd name="T10" fmla="*/ 0 w 848"/>
                <a:gd name="T11" fmla="*/ 2147483647 h 535"/>
                <a:gd name="T12" fmla="*/ 2147483647 w 848"/>
                <a:gd name="T13" fmla="*/ 0 h 535"/>
                <a:gd name="T14" fmla="*/ 2147483647 w 848"/>
                <a:gd name="T15" fmla="*/ 2147483647 h 535"/>
                <a:gd name="T16" fmla="*/ 2147483647 w 848"/>
                <a:gd name="T17" fmla="*/ 2147483647 h 5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48" h="535">
                  <a:moveTo>
                    <a:pt x="763" y="535"/>
                  </a:moveTo>
                  <a:lnTo>
                    <a:pt x="430" y="381"/>
                  </a:lnTo>
                  <a:lnTo>
                    <a:pt x="458" y="260"/>
                  </a:lnTo>
                  <a:lnTo>
                    <a:pt x="404" y="237"/>
                  </a:lnTo>
                  <a:lnTo>
                    <a:pt x="331" y="338"/>
                  </a:lnTo>
                  <a:lnTo>
                    <a:pt x="0" y="185"/>
                  </a:lnTo>
                  <a:lnTo>
                    <a:pt x="85" y="0"/>
                  </a:lnTo>
                  <a:lnTo>
                    <a:pt x="848" y="350"/>
                  </a:lnTo>
                  <a:lnTo>
                    <a:pt x="763" y="5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65" name="Freeform 103"/>
            <p:cNvSpPr>
              <a:spLocks noChangeArrowheads="1"/>
            </p:cNvSpPr>
            <p:nvPr/>
          </p:nvSpPr>
          <p:spPr bwMode="auto">
            <a:xfrm>
              <a:off x="492658" y="357575"/>
              <a:ext cx="270167" cy="199646"/>
            </a:xfrm>
            <a:custGeom>
              <a:avLst/>
              <a:gdLst>
                <a:gd name="T0" fmla="*/ 2147483647 w 272"/>
                <a:gd name="T1" fmla="*/ 2147483647 h 201"/>
                <a:gd name="T2" fmla="*/ 0 w 272"/>
                <a:gd name="T3" fmla="*/ 2147483647 h 201"/>
                <a:gd name="T4" fmla="*/ 2147483647 w 272"/>
                <a:gd name="T5" fmla="*/ 0 h 201"/>
                <a:gd name="T6" fmla="*/ 2147483647 w 272"/>
                <a:gd name="T7" fmla="*/ 2147483647 h 201"/>
                <a:gd name="T8" fmla="*/ 2147483647 w 272"/>
                <a:gd name="T9" fmla="*/ 2147483647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2" h="201">
                  <a:moveTo>
                    <a:pt x="229" y="201"/>
                  </a:moveTo>
                  <a:lnTo>
                    <a:pt x="0" y="94"/>
                  </a:lnTo>
                  <a:lnTo>
                    <a:pt x="43" y="0"/>
                  </a:lnTo>
                  <a:lnTo>
                    <a:pt x="272" y="106"/>
                  </a:lnTo>
                  <a:lnTo>
                    <a:pt x="229" y="201"/>
                  </a:lnTo>
                  <a:close/>
                </a:path>
              </a:pathLst>
            </a:custGeom>
            <a:solidFill>
              <a:srgbClr val="A50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66" name="Freeform 104"/>
            <p:cNvSpPr>
              <a:spLocks noChangeArrowheads="1"/>
            </p:cNvSpPr>
            <p:nvPr/>
          </p:nvSpPr>
          <p:spPr bwMode="auto">
            <a:xfrm>
              <a:off x="79461" y="96347"/>
              <a:ext cx="554240" cy="89394"/>
            </a:xfrm>
            <a:custGeom>
              <a:avLst/>
              <a:gdLst>
                <a:gd name="T0" fmla="*/ 2147483647 w 558"/>
                <a:gd name="T1" fmla="*/ 2147483647 h 90"/>
                <a:gd name="T2" fmla="*/ 2147483647 w 558"/>
                <a:gd name="T3" fmla="*/ 0 h 90"/>
                <a:gd name="T4" fmla="*/ 0 w 558"/>
                <a:gd name="T5" fmla="*/ 2147483647 h 90"/>
                <a:gd name="T6" fmla="*/ 2147483647 w 558"/>
                <a:gd name="T7" fmla="*/ 2147483647 h 90"/>
                <a:gd name="T8" fmla="*/ 2147483647 w 558"/>
                <a:gd name="T9" fmla="*/ 2147483647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90">
                  <a:moveTo>
                    <a:pt x="558" y="41"/>
                  </a:moveTo>
                  <a:lnTo>
                    <a:pt x="5" y="0"/>
                  </a:lnTo>
                  <a:lnTo>
                    <a:pt x="0" y="50"/>
                  </a:lnTo>
                  <a:lnTo>
                    <a:pt x="556" y="90"/>
                  </a:lnTo>
                  <a:lnTo>
                    <a:pt x="558" y="41"/>
                  </a:lnTo>
                  <a:close/>
                </a:path>
              </a:pathLst>
            </a:custGeom>
            <a:solidFill>
              <a:srgbClr val="001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67" name="Freeform 105"/>
            <p:cNvSpPr>
              <a:spLocks noChangeArrowheads="1"/>
            </p:cNvSpPr>
            <p:nvPr/>
          </p:nvSpPr>
          <p:spPr bwMode="auto">
            <a:xfrm>
              <a:off x="79461" y="96347"/>
              <a:ext cx="554240" cy="89394"/>
            </a:xfrm>
            <a:custGeom>
              <a:avLst/>
              <a:gdLst>
                <a:gd name="T0" fmla="*/ 2147483647 w 558"/>
                <a:gd name="T1" fmla="*/ 2147483647 h 90"/>
                <a:gd name="T2" fmla="*/ 2147483647 w 558"/>
                <a:gd name="T3" fmla="*/ 0 h 90"/>
                <a:gd name="T4" fmla="*/ 0 w 558"/>
                <a:gd name="T5" fmla="*/ 2147483647 h 90"/>
                <a:gd name="T6" fmla="*/ 2147483647 w 558"/>
                <a:gd name="T7" fmla="*/ 2147483647 h 90"/>
                <a:gd name="T8" fmla="*/ 2147483647 w 558"/>
                <a:gd name="T9" fmla="*/ 2147483647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90">
                  <a:moveTo>
                    <a:pt x="558" y="41"/>
                  </a:moveTo>
                  <a:lnTo>
                    <a:pt x="5" y="0"/>
                  </a:lnTo>
                  <a:lnTo>
                    <a:pt x="0" y="50"/>
                  </a:lnTo>
                  <a:lnTo>
                    <a:pt x="556" y="90"/>
                  </a:lnTo>
                  <a:lnTo>
                    <a:pt x="558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68" name="Freeform 106"/>
            <p:cNvSpPr>
              <a:spLocks noChangeArrowheads="1"/>
            </p:cNvSpPr>
            <p:nvPr/>
          </p:nvSpPr>
          <p:spPr bwMode="auto">
            <a:xfrm>
              <a:off x="410218" y="49664"/>
              <a:ext cx="425116" cy="425116"/>
            </a:xfrm>
            <a:custGeom>
              <a:avLst/>
              <a:gdLst>
                <a:gd name="T0" fmla="*/ 2147483647 w 428"/>
                <a:gd name="T1" fmla="*/ 0 h 428"/>
                <a:gd name="T2" fmla="*/ 2147483647 w 428"/>
                <a:gd name="T3" fmla="*/ 2147483647 h 428"/>
                <a:gd name="T4" fmla="*/ 2147483647 w 428"/>
                <a:gd name="T5" fmla="*/ 2147483647 h 428"/>
                <a:gd name="T6" fmla="*/ 0 w 428"/>
                <a:gd name="T7" fmla="*/ 2147483647 h 428"/>
                <a:gd name="T8" fmla="*/ 2147483647 w 428"/>
                <a:gd name="T9" fmla="*/ 0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8" h="428">
                  <a:moveTo>
                    <a:pt x="36" y="0"/>
                  </a:moveTo>
                  <a:lnTo>
                    <a:pt x="428" y="395"/>
                  </a:lnTo>
                  <a:lnTo>
                    <a:pt x="393" y="428"/>
                  </a:lnTo>
                  <a:lnTo>
                    <a:pt x="0" y="3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1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69" name="Freeform 107"/>
            <p:cNvSpPr>
              <a:spLocks noChangeArrowheads="1"/>
            </p:cNvSpPr>
            <p:nvPr/>
          </p:nvSpPr>
          <p:spPr bwMode="auto">
            <a:xfrm>
              <a:off x="410218" y="49664"/>
              <a:ext cx="425116" cy="425116"/>
            </a:xfrm>
            <a:custGeom>
              <a:avLst/>
              <a:gdLst>
                <a:gd name="T0" fmla="*/ 2147483647 w 428"/>
                <a:gd name="T1" fmla="*/ 0 h 428"/>
                <a:gd name="T2" fmla="*/ 2147483647 w 428"/>
                <a:gd name="T3" fmla="*/ 2147483647 h 428"/>
                <a:gd name="T4" fmla="*/ 2147483647 w 428"/>
                <a:gd name="T5" fmla="*/ 2147483647 h 428"/>
                <a:gd name="T6" fmla="*/ 0 w 428"/>
                <a:gd name="T7" fmla="*/ 2147483647 h 428"/>
                <a:gd name="T8" fmla="*/ 2147483647 w 428"/>
                <a:gd name="T9" fmla="*/ 0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8" h="428">
                  <a:moveTo>
                    <a:pt x="36" y="0"/>
                  </a:moveTo>
                  <a:lnTo>
                    <a:pt x="428" y="395"/>
                  </a:lnTo>
                  <a:lnTo>
                    <a:pt x="393" y="428"/>
                  </a:lnTo>
                  <a:lnTo>
                    <a:pt x="0" y="36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70" name="Freeform 108"/>
            <p:cNvSpPr>
              <a:spLocks noChangeArrowheads="1"/>
            </p:cNvSpPr>
            <p:nvPr/>
          </p:nvSpPr>
          <p:spPr bwMode="auto">
            <a:xfrm>
              <a:off x="316851" y="0"/>
              <a:ext cx="232423" cy="178787"/>
            </a:xfrm>
            <a:custGeom>
              <a:avLst/>
              <a:gdLst>
                <a:gd name="T0" fmla="*/ 2147483647 w 99"/>
                <a:gd name="T1" fmla="*/ 2147483647 h 76"/>
                <a:gd name="T2" fmla="*/ 2147483647 w 99"/>
                <a:gd name="T3" fmla="*/ 2147483647 h 76"/>
                <a:gd name="T4" fmla="*/ 2147483647 w 99"/>
                <a:gd name="T5" fmla="*/ 2147483647 h 76"/>
                <a:gd name="T6" fmla="*/ 2147483647 w 99"/>
                <a:gd name="T7" fmla="*/ 2147483647 h 76"/>
                <a:gd name="T8" fmla="*/ 2147483647 w 99"/>
                <a:gd name="T9" fmla="*/ 2147483647 h 76"/>
                <a:gd name="T10" fmla="*/ 2147483647 w 99"/>
                <a:gd name="T11" fmla="*/ 2147483647 h 76"/>
                <a:gd name="T12" fmla="*/ 2147483647 w 99"/>
                <a:gd name="T13" fmla="*/ 2147483647 h 76"/>
                <a:gd name="T14" fmla="*/ 2147483647 w 99"/>
                <a:gd name="T15" fmla="*/ 2147483647 h 76"/>
                <a:gd name="T16" fmla="*/ 2147483647 w 99"/>
                <a:gd name="T17" fmla="*/ 2147483647 h 76"/>
                <a:gd name="T18" fmla="*/ 2147483647 w 99"/>
                <a:gd name="T19" fmla="*/ 2147483647 h 76"/>
                <a:gd name="T20" fmla="*/ 2147483647 w 99"/>
                <a:gd name="T21" fmla="*/ 2147483647 h 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9" h="76">
                  <a:moveTo>
                    <a:pt x="92" y="58"/>
                  </a:moveTo>
                  <a:cubicBezTo>
                    <a:pt x="79" y="43"/>
                    <a:pt x="67" y="25"/>
                    <a:pt x="50" y="14"/>
                  </a:cubicBezTo>
                  <a:cubicBezTo>
                    <a:pt x="36" y="4"/>
                    <a:pt x="15" y="0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2" y="19"/>
                    <a:pt x="3" y="20"/>
                    <a:pt x="4" y="20"/>
                  </a:cubicBezTo>
                  <a:cubicBezTo>
                    <a:pt x="10" y="19"/>
                    <a:pt x="16" y="19"/>
                    <a:pt x="21" y="21"/>
                  </a:cubicBezTo>
                  <a:cubicBezTo>
                    <a:pt x="26" y="23"/>
                    <a:pt x="30" y="27"/>
                    <a:pt x="34" y="31"/>
                  </a:cubicBezTo>
                  <a:cubicBezTo>
                    <a:pt x="42" y="38"/>
                    <a:pt x="47" y="47"/>
                    <a:pt x="59" y="50"/>
                  </a:cubicBezTo>
                  <a:cubicBezTo>
                    <a:pt x="61" y="51"/>
                    <a:pt x="62" y="50"/>
                    <a:pt x="63" y="49"/>
                  </a:cubicBezTo>
                  <a:cubicBezTo>
                    <a:pt x="68" y="55"/>
                    <a:pt x="73" y="61"/>
                    <a:pt x="78" y="67"/>
                  </a:cubicBezTo>
                  <a:cubicBezTo>
                    <a:pt x="85" y="76"/>
                    <a:pt x="99" y="66"/>
                    <a:pt x="92" y="58"/>
                  </a:cubicBezTo>
                </a:path>
              </a:pathLst>
            </a:custGeom>
            <a:solidFill>
              <a:srgbClr val="001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71" name="Freeform 109"/>
            <p:cNvSpPr>
              <a:spLocks noChangeArrowheads="1"/>
            </p:cNvSpPr>
            <p:nvPr/>
          </p:nvSpPr>
          <p:spPr bwMode="auto">
            <a:xfrm>
              <a:off x="580065" y="120185"/>
              <a:ext cx="165875" cy="129124"/>
            </a:xfrm>
            <a:custGeom>
              <a:avLst/>
              <a:gdLst>
                <a:gd name="T0" fmla="*/ 2147483647 w 71"/>
                <a:gd name="T1" fmla="*/ 2147483647 h 55"/>
                <a:gd name="T2" fmla="*/ 2147483647 w 71"/>
                <a:gd name="T3" fmla="*/ 2147483647 h 55"/>
                <a:gd name="T4" fmla="*/ 2147483647 w 71"/>
                <a:gd name="T5" fmla="*/ 2147483647 h 55"/>
                <a:gd name="T6" fmla="*/ 2147483647 w 71"/>
                <a:gd name="T7" fmla="*/ 2147483647 h 55"/>
                <a:gd name="T8" fmla="*/ 2147483647 w 71"/>
                <a:gd name="T9" fmla="*/ 2147483647 h 55"/>
                <a:gd name="T10" fmla="*/ 2147483647 w 71"/>
                <a:gd name="T11" fmla="*/ 2147483647 h 55"/>
                <a:gd name="T12" fmla="*/ 2147483647 w 71"/>
                <a:gd name="T13" fmla="*/ 2147483647 h 55"/>
                <a:gd name="T14" fmla="*/ 2147483647 w 71"/>
                <a:gd name="T15" fmla="*/ 2147483647 h 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1" h="55">
                  <a:moveTo>
                    <a:pt x="49" y="16"/>
                  </a:moveTo>
                  <a:cubicBezTo>
                    <a:pt x="39" y="8"/>
                    <a:pt x="13" y="0"/>
                    <a:pt x="2" y="11"/>
                  </a:cubicBezTo>
                  <a:cubicBezTo>
                    <a:pt x="0" y="13"/>
                    <a:pt x="0" y="17"/>
                    <a:pt x="2" y="20"/>
                  </a:cubicBezTo>
                  <a:cubicBezTo>
                    <a:pt x="8" y="30"/>
                    <a:pt x="24" y="29"/>
                    <a:pt x="34" y="31"/>
                  </a:cubicBezTo>
                  <a:cubicBezTo>
                    <a:pt x="39" y="32"/>
                    <a:pt x="45" y="33"/>
                    <a:pt x="49" y="35"/>
                  </a:cubicBezTo>
                  <a:cubicBezTo>
                    <a:pt x="54" y="39"/>
                    <a:pt x="55" y="44"/>
                    <a:pt x="56" y="50"/>
                  </a:cubicBezTo>
                  <a:cubicBezTo>
                    <a:pt x="57" y="54"/>
                    <a:pt x="61" y="55"/>
                    <a:pt x="63" y="52"/>
                  </a:cubicBezTo>
                  <a:cubicBezTo>
                    <a:pt x="71" y="38"/>
                    <a:pt x="60" y="23"/>
                    <a:pt x="49" y="16"/>
                  </a:cubicBezTo>
                </a:path>
              </a:pathLst>
            </a:custGeom>
            <a:solidFill>
              <a:srgbClr val="001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72" name="Rectangle 110"/>
            <p:cNvSpPr>
              <a:spLocks noChangeArrowheads="1"/>
            </p:cNvSpPr>
            <p:nvPr/>
          </p:nvSpPr>
          <p:spPr bwMode="auto">
            <a:xfrm>
              <a:off x="81448" y="96347"/>
              <a:ext cx="993" cy="993"/>
            </a:xfrm>
            <a:prstGeom prst="rect">
              <a:avLst/>
            </a:prstGeom>
            <a:solidFill>
              <a:srgbClr val="074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9473" name="Freeform 111"/>
            <p:cNvSpPr>
              <a:spLocks noChangeArrowheads="1"/>
            </p:cNvSpPr>
            <p:nvPr/>
          </p:nvSpPr>
          <p:spPr bwMode="auto">
            <a:xfrm>
              <a:off x="81448" y="9634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74" name="Freeform 113"/>
            <p:cNvSpPr>
              <a:spLocks noChangeArrowheads="1"/>
            </p:cNvSpPr>
            <p:nvPr/>
          </p:nvSpPr>
          <p:spPr bwMode="auto">
            <a:xfrm>
              <a:off x="525436" y="127138"/>
              <a:ext cx="4966" cy="4966"/>
            </a:xfrm>
            <a:custGeom>
              <a:avLst/>
              <a:gdLst>
                <a:gd name="T0" fmla="*/ 0 w 2"/>
                <a:gd name="T1" fmla="*/ 0 h 2"/>
                <a:gd name="T2" fmla="*/ 2147483647 w 2"/>
                <a:gd name="T3" fmla="*/ 2147483647 h 2"/>
                <a:gd name="T4" fmla="*/ 2147483647 w 2"/>
                <a:gd name="T5" fmla="*/ 2147483647 h 2"/>
                <a:gd name="T6" fmla="*/ 2147483647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42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75" name="Freeform 115"/>
            <p:cNvSpPr>
              <a:spLocks noChangeArrowheads="1"/>
            </p:cNvSpPr>
            <p:nvPr/>
          </p:nvSpPr>
          <p:spPr bwMode="auto">
            <a:xfrm>
              <a:off x="0" y="96347"/>
              <a:ext cx="464846" cy="333736"/>
            </a:xfrm>
            <a:custGeom>
              <a:avLst/>
              <a:gdLst>
                <a:gd name="T0" fmla="*/ 2147483647 w 468"/>
                <a:gd name="T1" fmla="*/ 0 h 336"/>
                <a:gd name="T2" fmla="*/ 0 w 468"/>
                <a:gd name="T3" fmla="*/ 2147483647 h 336"/>
                <a:gd name="T4" fmla="*/ 2147483647 w 468"/>
                <a:gd name="T5" fmla="*/ 2147483647 h 336"/>
                <a:gd name="T6" fmla="*/ 2147483647 w 468"/>
                <a:gd name="T7" fmla="*/ 2147483647 h 336"/>
                <a:gd name="T8" fmla="*/ 2147483647 w 468"/>
                <a:gd name="T9" fmla="*/ 2147483647 h 336"/>
                <a:gd name="T10" fmla="*/ 2147483647 w 468"/>
                <a:gd name="T11" fmla="*/ 2147483647 h 336"/>
                <a:gd name="T12" fmla="*/ 2147483647 w 468"/>
                <a:gd name="T13" fmla="*/ 2147483647 h 336"/>
                <a:gd name="T14" fmla="*/ 2147483647 w 468"/>
                <a:gd name="T15" fmla="*/ 2147483647 h 336"/>
                <a:gd name="T16" fmla="*/ 2147483647 w 468"/>
                <a:gd name="T17" fmla="*/ 0 h 3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8" h="336">
                  <a:moveTo>
                    <a:pt x="85" y="0"/>
                  </a:moveTo>
                  <a:lnTo>
                    <a:pt x="0" y="185"/>
                  </a:lnTo>
                  <a:lnTo>
                    <a:pt x="331" y="336"/>
                  </a:lnTo>
                  <a:lnTo>
                    <a:pt x="404" y="237"/>
                  </a:lnTo>
                  <a:lnTo>
                    <a:pt x="432" y="249"/>
                  </a:lnTo>
                  <a:lnTo>
                    <a:pt x="468" y="175"/>
                  </a:lnTo>
                  <a:lnTo>
                    <a:pt x="212" y="59"/>
                  </a:lnTo>
                  <a:lnTo>
                    <a:pt x="80" y="5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42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76" name="Freeform 116"/>
            <p:cNvSpPr>
              <a:spLocks noChangeArrowheads="1"/>
            </p:cNvSpPr>
            <p:nvPr/>
          </p:nvSpPr>
          <p:spPr bwMode="auto">
            <a:xfrm>
              <a:off x="0" y="96347"/>
              <a:ext cx="464846" cy="333736"/>
            </a:xfrm>
            <a:custGeom>
              <a:avLst/>
              <a:gdLst>
                <a:gd name="T0" fmla="*/ 2147483647 w 468"/>
                <a:gd name="T1" fmla="*/ 0 h 336"/>
                <a:gd name="T2" fmla="*/ 0 w 468"/>
                <a:gd name="T3" fmla="*/ 2147483647 h 336"/>
                <a:gd name="T4" fmla="*/ 2147483647 w 468"/>
                <a:gd name="T5" fmla="*/ 2147483647 h 336"/>
                <a:gd name="T6" fmla="*/ 2147483647 w 468"/>
                <a:gd name="T7" fmla="*/ 2147483647 h 336"/>
                <a:gd name="T8" fmla="*/ 2147483647 w 468"/>
                <a:gd name="T9" fmla="*/ 2147483647 h 336"/>
                <a:gd name="T10" fmla="*/ 2147483647 w 468"/>
                <a:gd name="T11" fmla="*/ 2147483647 h 336"/>
                <a:gd name="T12" fmla="*/ 2147483647 w 468"/>
                <a:gd name="T13" fmla="*/ 2147483647 h 336"/>
                <a:gd name="T14" fmla="*/ 2147483647 w 468"/>
                <a:gd name="T15" fmla="*/ 2147483647 h 336"/>
                <a:gd name="T16" fmla="*/ 2147483647 w 468"/>
                <a:gd name="T17" fmla="*/ 0 h 3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8" h="336">
                  <a:moveTo>
                    <a:pt x="85" y="0"/>
                  </a:moveTo>
                  <a:lnTo>
                    <a:pt x="0" y="185"/>
                  </a:lnTo>
                  <a:lnTo>
                    <a:pt x="331" y="336"/>
                  </a:lnTo>
                  <a:lnTo>
                    <a:pt x="404" y="237"/>
                  </a:lnTo>
                  <a:lnTo>
                    <a:pt x="432" y="249"/>
                  </a:lnTo>
                  <a:lnTo>
                    <a:pt x="468" y="175"/>
                  </a:lnTo>
                  <a:lnTo>
                    <a:pt x="212" y="59"/>
                  </a:lnTo>
                  <a:lnTo>
                    <a:pt x="80" y="5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77" name="Freeform 117"/>
            <p:cNvSpPr>
              <a:spLocks noChangeArrowheads="1"/>
            </p:cNvSpPr>
            <p:nvPr/>
          </p:nvSpPr>
          <p:spPr bwMode="auto">
            <a:xfrm>
              <a:off x="79461" y="96347"/>
              <a:ext cx="423129" cy="80454"/>
            </a:xfrm>
            <a:custGeom>
              <a:avLst/>
              <a:gdLst>
                <a:gd name="T0" fmla="*/ 2147483647 w 426"/>
                <a:gd name="T1" fmla="*/ 0 h 81"/>
                <a:gd name="T2" fmla="*/ 2147483647 w 426"/>
                <a:gd name="T3" fmla="*/ 0 h 81"/>
                <a:gd name="T4" fmla="*/ 0 w 426"/>
                <a:gd name="T5" fmla="*/ 2147483647 h 81"/>
                <a:gd name="T6" fmla="*/ 2147483647 w 426"/>
                <a:gd name="T7" fmla="*/ 2147483647 h 81"/>
                <a:gd name="T8" fmla="*/ 2147483647 w 426"/>
                <a:gd name="T9" fmla="*/ 2147483647 h 81"/>
                <a:gd name="T10" fmla="*/ 2147483647 w 426"/>
                <a:gd name="T11" fmla="*/ 2147483647 h 81"/>
                <a:gd name="T12" fmla="*/ 2147483647 w 426"/>
                <a:gd name="T13" fmla="*/ 2147483647 h 81"/>
                <a:gd name="T14" fmla="*/ 2147483647 w 426"/>
                <a:gd name="T15" fmla="*/ 0 h 8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6" h="81">
                  <a:moveTo>
                    <a:pt x="5" y="0"/>
                  </a:moveTo>
                  <a:lnTo>
                    <a:pt x="5" y="0"/>
                  </a:lnTo>
                  <a:lnTo>
                    <a:pt x="0" y="50"/>
                  </a:lnTo>
                  <a:lnTo>
                    <a:pt x="132" y="59"/>
                  </a:lnTo>
                  <a:lnTo>
                    <a:pt x="265" y="69"/>
                  </a:lnTo>
                  <a:lnTo>
                    <a:pt x="426" y="81"/>
                  </a:lnTo>
                  <a:lnTo>
                    <a:pt x="371" y="2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42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78" name="Freeform 118"/>
            <p:cNvSpPr>
              <a:spLocks noChangeArrowheads="1"/>
            </p:cNvSpPr>
            <p:nvPr/>
          </p:nvSpPr>
          <p:spPr bwMode="auto">
            <a:xfrm>
              <a:off x="79461" y="96347"/>
              <a:ext cx="423129" cy="80454"/>
            </a:xfrm>
            <a:custGeom>
              <a:avLst/>
              <a:gdLst>
                <a:gd name="T0" fmla="*/ 2147483647 w 426"/>
                <a:gd name="T1" fmla="*/ 0 h 81"/>
                <a:gd name="T2" fmla="*/ 2147483647 w 426"/>
                <a:gd name="T3" fmla="*/ 0 h 81"/>
                <a:gd name="T4" fmla="*/ 0 w 426"/>
                <a:gd name="T5" fmla="*/ 2147483647 h 81"/>
                <a:gd name="T6" fmla="*/ 2147483647 w 426"/>
                <a:gd name="T7" fmla="*/ 2147483647 h 81"/>
                <a:gd name="T8" fmla="*/ 2147483647 w 426"/>
                <a:gd name="T9" fmla="*/ 2147483647 h 81"/>
                <a:gd name="T10" fmla="*/ 2147483647 w 426"/>
                <a:gd name="T11" fmla="*/ 2147483647 h 81"/>
                <a:gd name="T12" fmla="*/ 2147483647 w 426"/>
                <a:gd name="T13" fmla="*/ 2147483647 h 81"/>
                <a:gd name="T14" fmla="*/ 2147483647 w 426"/>
                <a:gd name="T15" fmla="*/ 0 h 8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6" h="81">
                  <a:moveTo>
                    <a:pt x="5" y="0"/>
                  </a:moveTo>
                  <a:lnTo>
                    <a:pt x="5" y="0"/>
                  </a:lnTo>
                  <a:lnTo>
                    <a:pt x="0" y="50"/>
                  </a:lnTo>
                  <a:lnTo>
                    <a:pt x="132" y="59"/>
                  </a:lnTo>
                  <a:lnTo>
                    <a:pt x="265" y="69"/>
                  </a:lnTo>
                  <a:lnTo>
                    <a:pt x="426" y="81"/>
                  </a:lnTo>
                  <a:lnTo>
                    <a:pt x="371" y="2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79" name="Freeform 119"/>
            <p:cNvSpPr>
              <a:spLocks noChangeArrowheads="1"/>
            </p:cNvSpPr>
            <p:nvPr/>
          </p:nvSpPr>
          <p:spPr bwMode="auto">
            <a:xfrm>
              <a:off x="436042" y="111246"/>
              <a:ext cx="77474" cy="69528"/>
            </a:xfrm>
            <a:custGeom>
              <a:avLst/>
              <a:gdLst>
                <a:gd name="T0" fmla="*/ 0 w 33"/>
                <a:gd name="T1" fmla="*/ 0 h 30"/>
                <a:gd name="T2" fmla="*/ 2147483647 w 33"/>
                <a:gd name="T3" fmla="*/ 2147483647 h 30"/>
                <a:gd name="T4" fmla="*/ 2147483647 w 33"/>
                <a:gd name="T5" fmla="*/ 2147483647 h 30"/>
                <a:gd name="T6" fmla="*/ 2147483647 w 33"/>
                <a:gd name="T7" fmla="*/ 2147483647 h 30"/>
                <a:gd name="T8" fmla="*/ 2147483647 w 33"/>
                <a:gd name="T9" fmla="*/ 2147483647 h 30"/>
                <a:gd name="T10" fmla="*/ 2147483647 w 33"/>
                <a:gd name="T11" fmla="*/ 2147483647 h 30"/>
                <a:gd name="T12" fmla="*/ 2147483647 w 33"/>
                <a:gd name="T13" fmla="*/ 2147483647 h 30"/>
                <a:gd name="T14" fmla="*/ 2147483647 w 33"/>
                <a:gd name="T15" fmla="*/ 2147483647 h 30"/>
                <a:gd name="T16" fmla="*/ 2147483647 w 33"/>
                <a:gd name="T17" fmla="*/ 2147483647 h 30"/>
                <a:gd name="T18" fmla="*/ 0 w 33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" h="30">
                  <a:moveTo>
                    <a:pt x="0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1" y="23"/>
                    <a:pt x="29" y="22"/>
                    <a:pt x="27" y="20"/>
                  </a:cubicBezTo>
                  <a:cubicBezTo>
                    <a:pt x="22" y="14"/>
                    <a:pt x="17" y="8"/>
                    <a:pt x="12" y="2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5" y="2"/>
                    <a:pt x="2" y="1"/>
                    <a:pt x="0" y="0"/>
                  </a:cubicBezTo>
                </a:path>
              </a:pathLst>
            </a:custGeom>
            <a:solidFill>
              <a:srgbClr val="042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80" name="Freeform 120"/>
            <p:cNvSpPr>
              <a:spLocks noChangeArrowheads="1"/>
            </p:cNvSpPr>
            <p:nvPr/>
          </p:nvSpPr>
          <p:spPr bwMode="auto">
            <a:xfrm>
              <a:off x="318837" y="11920"/>
              <a:ext cx="211565" cy="152962"/>
            </a:xfrm>
            <a:custGeom>
              <a:avLst/>
              <a:gdLst>
                <a:gd name="T0" fmla="*/ 2147483647 w 90"/>
                <a:gd name="T1" fmla="*/ 0 h 65"/>
                <a:gd name="T2" fmla="*/ 0 w 90"/>
                <a:gd name="T3" fmla="*/ 2147483647 h 65"/>
                <a:gd name="T4" fmla="*/ 0 w 90"/>
                <a:gd name="T5" fmla="*/ 2147483647 h 65"/>
                <a:gd name="T6" fmla="*/ 2147483647 w 90"/>
                <a:gd name="T7" fmla="*/ 2147483647 h 65"/>
                <a:gd name="T8" fmla="*/ 2147483647 w 90"/>
                <a:gd name="T9" fmla="*/ 2147483647 h 65"/>
                <a:gd name="T10" fmla="*/ 2147483647 w 90"/>
                <a:gd name="T11" fmla="*/ 2147483647 h 65"/>
                <a:gd name="T12" fmla="*/ 2147483647 w 90"/>
                <a:gd name="T13" fmla="*/ 2147483647 h 65"/>
                <a:gd name="T14" fmla="*/ 2147483647 w 90"/>
                <a:gd name="T15" fmla="*/ 2147483647 h 65"/>
                <a:gd name="T16" fmla="*/ 2147483647 w 90"/>
                <a:gd name="T17" fmla="*/ 2147483647 h 65"/>
                <a:gd name="T18" fmla="*/ 2147483647 w 90"/>
                <a:gd name="T19" fmla="*/ 2147483647 h 65"/>
                <a:gd name="T20" fmla="*/ 2147483647 w 90"/>
                <a:gd name="T21" fmla="*/ 2147483647 h 65"/>
                <a:gd name="T22" fmla="*/ 2147483647 w 90"/>
                <a:gd name="T23" fmla="*/ 2147483647 h 65"/>
                <a:gd name="T24" fmla="*/ 2147483647 w 90"/>
                <a:gd name="T25" fmla="*/ 2147483647 h 65"/>
                <a:gd name="T26" fmla="*/ 2147483647 w 90"/>
                <a:gd name="T27" fmla="*/ 2147483647 h 65"/>
                <a:gd name="T28" fmla="*/ 2147483647 w 90"/>
                <a:gd name="T29" fmla="*/ 2147483647 h 65"/>
                <a:gd name="T30" fmla="*/ 2147483647 w 90"/>
                <a:gd name="T31" fmla="*/ 2147483647 h 65"/>
                <a:gd name="T32" fmla="*/ 2147483647 w 90"/>
                <a:gd name="T33" fmla="*/ 2147483647 h 65"/>
                <a:gd name="T34" fmla="*/ 2147483647 w 90"/>
                <a:gd name="T35" fmla="*/ 2147483647 h 65"/>
                <a:gd name="T36" fmla="*/ 2147483647 w 90"/>
                <a:gd name="T37" fmla="*/ 2147483647 h 65"/>
                <a:gd name="T38" fmla="*/ 2147483647 w 90"/>
                <a:gd name="T39" fmla="*/ 2147483647 h 65"/>
                <a:gd name="T40" fmla="*/ 2147483647 w 90"/>
                <a:gd name="T41" fmla="*/ 2147483647 h 65"/>
                <a:gd name="T42" fmla="*/ 2147483647 w 90"/>
                <a:gd name="T43" fmla="*/ 2147483647 h 65"/>
                <a:gd name="T44" fmla="*/ 2147483647 w 90"/>
                <a:gd name="T45" fmla="*/ 2147483647 h 65"/>
                <a:gd name="T46" fmla="*/ 2147483647 w 90"/>
                <a:gd name="T47" fmla="*/ 2147483647 h 65"/>
                <a:gd name="T48" fmla="*/ 2147483647 w 90"/>
                <a:gd name="T49" fmla="*/ 2147483647 h 65"/>
                <a:gd name="T50" fmla="*/ 2147483647 w 90"/>
                <a:gd name="T51" fmla="*/ 2147483647 h 65"/>
                <a:gd name="T52" fmla="*/ 2147483647 w 90"/>
                <a:gd name="T53" fmla="*/ 2147483647 h 65"/>
                <a:gd name="T54" fmla="*/ 2147483647 w 90"/>
                <a:gd name="T55" fmla="*/ 2147483647 h 65"/>
                <a:gd name="T56" fmla="*/ 2147483647 w 90"/>
                <a:gd name="T57" fmla="*/ 2147483647 h 65"/>
                <a:gd name="T58" fmla="*/ 2147483647 w 90"/>
                <a:gd name="T59" fmla="*/ 2147483647 h 65"/>
                <a:gd name="T60" fmla="*/ 2147483647 w 90"/>
                <a:gd name="T61" fmla="*/ 2147483647 h 65"/>
                <a:gd name="T62" fmla="*/ 2147483647 w 90"/>
                <a:gd name="T63" fmla="*/ 2147483647 h 65"/>
                <a:gd name="T64" fmla="*/ 2147483647 w 90"/>
                <a:gd name="T65" fmla="*/ 2147483647 h 65"/>
                <a:gd name="T66" fmla="*/ 2147483647 w 90"/>
                <a:gd name="T67" fmla="*/ 2147483647 h 65"/>
                <a:gd name="T68" fmla="*/ 2147483647 w 90"/>
                <a:gd name="T69" fmla="*/ 2147483647 h 65"/>
                <a:gd name="T70" fmla="*/ 2147483647 w 90"/>
                <a:gd name="T71" fmla="*/ 2147483647 h 65"/>
                <a:gd name="T72" fmla="*/ 2147483647 w 90"/>
                <a:gd name="T73" fmla="*/ 2147483647 h 65"/>
                <a:gd name="T74" fmla="*/ 2147483647 w 90"/>
                <a:gd name="T75" fmla="*/ 2147483647 h 65"/>
                <a:gd name="T76" fmla="*/ 2147483647 w 90"/>
                <a:gd name="T77" fmla="*/ 2147483647 h 65"/>
                <a:gd name="T78" fmla="*/ 2147483647 w 90"/>
                <a:gd name="T79" fmla="*/ 2147483647 h 65"/>
                <a:gd name="T80" fmla="*/ 2147483647 w 90"/>
                <a:gd name="T81" fmla="*/ 2147483647 h 65"/>
                <a:gd name="T82" fmla="*/ 2147483647 w 90"/>
                <a:gd name="T83" fmla="*/ 2147483647 h 65"/>
                <a:gd name="T84" fmla="*/ 2147483647 w 90"/>
                <a:gd name="T85" fmla="*/ 2147483647 h 65"/>
                <a:gd name="T86" fmla="*/ 2147483647 w 90"/>
                <a:gd name="T87" fmla="*/ 2147483647 h 65"/>
                <a:gd name="T88" fmla="*/ 2147483647 w 90"/>
                <a:gd name="T89" fmla="*/ 2147483647 h 65"/>
                <a:gd name="T90" fmla="*/ 2147483647 w 90"/>
                <a:gd name="T91" fmla="*/ 2147483647 h 65"/>
                <a:gd name="T92" fmla="*/ 2147483647 w 90"/>
                <a:gd name="T93" fmla="*/ 2147483647 h 65"/>
                <a:gd name="T94" fmla="*/ 2147483647 w 90"/>
                <a:gd name="T95" fmla="*/ 2147483647 h 65"/>
                <a:gd name="T96" fmla="*/ 2147483647 w 90"/>
                <a:gd name="T97" fmla="*/ 2147483647 h 65"/>
                <a:gd name="T98" fmla="*/ 2147483647 w 90"/>
                <a:gd name="T99" fmla="*/ 2147483647 h 65"/>
                <a:gd name="T100" fmla="*/ 2147483647 w 90"/>
                <a:gd name="T101" fmla="*/ 2147483647 h 65"/>
                <a:gd name="T102" fmla="*/ 2147483647 w 90"/>
                <a:gd name="T103" fmla="*/ 2147483647 h 65"/>
                <a:gd name="T104" fmla="*/ 2147483647 w 90"/>
                <a:gd name="T105" fmla="*/ 0 h 6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0" h="65">
                  <a:moveTo>
                    <a:pt x="23" y="0"/>
                  </a:moveTo>
                  <a:cubicBezTo>
                    <a:pt x="15" y="0"/>
                    <a:pt x="7" y="3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6" y="15"/>
                    <a:pt x="8" y="14"/>
                    <a:pt x="11" y="14"/>
                  </a:cubicBezTo>
                  <a:cubicBezTo>
                    <a:pt x="14" y="14"/>
                    <a:pt x="17" y="15"/>
                    <a:pt x="20" y="16"/>
                  </a:cubicBezTo>
                  <a:cubicBezTo>
                    <a:pt x="25" y="18"/>
                    <a:pt x="29" y="22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40" y="32"/>
                    <a:pt x="44" y="38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5" y="44"/>
                    <a:pt x="58" y="45"/>
                  </a:cubicBezTo>
                  <a:cubicBezTo>
                    <a:pt x="58" y="45"/>
                    <a:pt x="59" y="45"/>
                    <a:pt x="59" y="45"/>
                  </a:cubicBezTo>
                  <a:cubicBezTo>
                    <a:pt x="61" y="45"/>
                    <a:pt x="62" y="45"/>
                    <a:pt x="62" y="44"/>
                  </a:cubicBezTo>
                  <a:cubicBezTo>
                    <a:pt x="67" y="50"/>
                    <a:pt x="72" y="56"/>
                    <a:pt x="77" y="62"/>
                  </a:cubicBezTo>
                  <a:cubicBezTo>
                    <a:pt x="79" y="64"/>
                    <a:pt x="81" y="65"/>
                    <a:pt x="83" y="65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89" y="51"/>
                    <a:pt x="89" y="50"/>
                    <a:pt x="88" y="49"/>
                  </a:cubicBezTo>
                  <a:cubicBezTo>
                    <a:pt x="77" y="36"/>
                    <a:pt x="66" y="2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2" y="3"/>
                    <a:pt x="32" y="0"/>
                    <a:pt x="23" y="0"/>
                  </a:cubicBezTo>
                </a:path>
              </a:pathLst>
            </a:custGeom>
            <a:solidFill>
              <a:srgbClr val="042D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81" name="Rectangle 121"/>
            <p:cNvSpPr>
              <a:spLocks noChangeArrowheads="1"/>
            </p:cNvSpPr>
            <p:nvPr/>
          </p:nvSpPr>
          <p:spPr bwMode="auto">
            <a:xfrm>
              <a:off x="81448" y="96347"/>
              <a:ext cx="993" cy="993"/>
            </a:xfrm>
            <a:prstGeom prst="rect">
              <a:avLst/>
            </a:prstGeom>
            <a:solidFill>
              <a:srgbClr val="074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9482" name="Freeform 122"/>
            <p:cNvSpPr>
              <a:spLocks noChangeArrowheads="1"/>
            </p:cNvSpPr>
            <p:nvPr/>
          </p:nvSpPr>
          <p:spPr bwMode="auto">
            <a:xfrm>
              <a:off x="79461" y="169848"/>
              <a:ext cx="272154" cy="196666"/>
            </a:xfrm>
            <a:custGeom>
              <a:avLst/>
              <a:gdLst>
                <a:gd name="T0" fmla="*/ 2147483647 w 274"/>
                <a:gd name="T1" fmla="*/ 2147483647 h 198"/>
                <a:gd name="T2" fmla="*/ 0 w 274"/>
                <a:gd name="T3" fmla="*/ 2147483647 h 198"/>
                <a:gd name="T4" fmla="*/ 2147483647 w 274"/>
                <a:gd name="T5" fmla="*/ 0 h 198"/>
                <a:gd name="T6" fmla="*/ 2147483647 w 274"/>
                <a:gd name="T7" fmla="*/ 2147483647 h 198"/>
                <a:gd name="T8" fmla="*/ 2147483647 w 274"/>
                <a:gd name="T9" fmla="*/ 2147483647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4" h="198">
                  <a:moveTo>
                    <a:pt x="229" y="198"/>
                  </a:moveTo>
                  <a:lnTo>
                    <a:pt x="0" y="94"/>
                  </a:lnTo>
                  <a:lnTo>
                    <a:pt x="43" y="0"/>
                  </a:lnTo>
                  <a:lnTo>
                    <a:pt x="274" y="106"/>
                  </a:lnTo>
                  <a:lnTo>
                    <a:pt x="229" y="198"/>
                  </a:lnTo>
                  <a:close/>
                </a:path>
              </a:pathLst>
            </a:custGeom>
            <a:solidFill>
              <a:srgbClr val="4E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椭圆 36"/>
          <p:cNvSpPr>
            <a:spLocks noChangeArrowheads="1"/>
          </p:cNvSpPr>
          <p:nvPr/>
        </p:nvSpPr>
        <p:spPr bwMode="auto">
          <a:xfrm>
            <a:off x="5462588" y="3248025"/>
            <a:ext cx="1724025" cy="1724025"/>
          </a:xfrm>
          <a:prstGeom prst="ellipse">
            <a:avLst/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108000"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0483" name="椭圆 37"/>
          <p:cNvSpPr>
            <a:spLocks noChangeArrowheads="1"/>
          </p:cNvSpPr>
          <p:nvPr/>
        </p:nvSpPr>
        <p:spPr bwMode="auto">
          <a:xfrm>
            <a:off x="8072438" y="3733800"/>
            <a:ext cx="749300" cy="749300"/>
          </a:xfrm>
          <a:prstGeom prst="ellipse">
            <a:avLst/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60</a:t>
            </a:r>
            <a:r>
              <a:rPr lang="en-US" altLang="zh-CN" sz="9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4" name="椭圆 38"/>
          <p:cNvSpPr>
            <a:spLocks noChangeArrowheads="1"/>
          </p:cNvSpPr>
          <p:nvPr/>
        </p:nvSpPr>
        <p:spPr bwMode="auto">
          <a:xfrm>
            <a:off x="3467100" y="2889250"/>
            <a:ext cx="515938" cy="514350"/>
          </a:xfrm>
          <a:prstGeom prst="ellipse">
            <a:avLst/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40</a:t>
            </a:r>
            <a:r>
              <a:rPr lang="en-US" altLang="zh-CN" sz="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0485" name="直接连接符 39"/>
          <p:cNvCxnSpPr>
            <a:cxnSpLocks noChangeShapeType="1"/>
            <a:stCxn id="20482" idx="6"/>
            <a:endCxn id="20483" idx="2"/>
          </p:cNvCxnSpPr>
          <p:nvPr/>
        </p:nvCxnSpPr>
        <p:spPr bwMode="auto">
          <a:xfrm flipV="1">
            <a:off x="7186613" y="4110038"/>
            <a:ext cx="885825" cy="0"/>
          </a:xfrm>
          <a:prstGeom prst="line">
            <a:avLst/>
          </a:prstGeom>
          <a:noFill/>
          <a:ln w="6350">
            <a:solidFill>
              <a:srgbClr val="05558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6" name="直接连接符 40"/>
          <p:cNvCxnSpPr>
            <a:cxnSpLocks noChangeShapeType="1"/>
            <a:stCxn id="20487" idx="2"/>
            <a:endCxn id="20484" idx="6"/>
          </p:cNvCxnSpPr>
          <p:nvPr/>
        </p:nvCxnSpPr>
        <p:spPr bwMode="auto">
          <a:xfrm flipH="1">
            <a:off x="3983038" y="3146425"/>
            <a:ext cx="1112837" cy="0"/>
          </a:xfrm>
          <a:prstGeom prst="line">
            <a:avLst/>
          </a:prstGeom>
          <a:noFill/>
          <a:ln w="6350">
            <a:solidFill>
              <a:srgbClr val="DF293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7" name="椭圆 35"/>
          <p:cNvSpPr>
            <a:spLocks noChangeArrowheads="1"/>
          </p:cNvSpPr>
          <p:nvPr/>
        </p:nvSpPr>
        <p:spPr bwMode="auto">
          <a:xfrm>
            <a:off x="5095875" y="2401888"/>
            <a:ext cx="1490663" cy="1489075"/>
          </a:xfrm>
          <a:prstGeom prst="ellipse">
            <a:avLst/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108000"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0488" name="文本框 47"/>
          <p:cNvSpPr>
            <a:spLocks noChangeArrowheads="1"/>
          </p:cNvSpPr>
          <p:nvPr/>
        </p:nvSpPr>
        <p:spPr bwMode="auto">
          <a:xfrm>
            <a:off x="2471738" y="3660775"/>
            <a:ext cx="247808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8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en-US" altLang="zh-CN" sz="1800" dirty="0">
              <a:solidFill>
                <a:srgbClr val="4E4E4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489" name="文本框 47"/>
          <p:cNvSpPr>
            <a:spLocks noChangeArrowheads="1"/>
          </p:cNvSpPr>
          <p:nvPr/>
        </p:nvSpPr>
        <p:spPr bwMode="auto">
          <a:xfrm>
            <a:off x="7181850" y="1227138"/>
            <a:ext cx="253841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8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en-US" altLang="zh-CN" sz="1800" dirty="0">
              <a:solidFill>
                <a:srgbClr val="4E4E4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490" name="KSO_Shape"/>
          <p:cNvSpPr>
            <a:spLocks noChangeArrowheads="1"/>
          </p:cNvSpPr>
          <p:nvPr/>
        </p:nvSpPr>
        <p:spPr bwMode="auto">
          <a:xfrm>
            <a:off x="5749925" y="2633663"/>
            <a:ext cx="220663" cy="415925"/>
          </a:xfrm>
          <a:custGeom>
            <a:avLst/>
            <a:gdLst>
              <a:gd name="T0" fmla="*/ 155065253 w 2938"/>
              <a:gd name="T1" fmla="*/ 4727703 h 5511"/>
              <a:gd name="T2" fmla="*/ 101684485 w 2938"/>
              <a:gd name="T3" fmla="*/ 24071273 h 5511"/>
              <a:gd name="T4" fmla="*/ 57194002 w 2938"/>
              <a:gd name="T5" fmla="*/ 58036443 h 5511"/>
              <a:gd name="T6" fmla="*/ 23302929 w 2938"/>
              <a:gd name="T7" fmla="*/ 104031590 h 5511"/>
              <a:gd name="T8" fmla="*/ 3813309 w 2938"/>
              <a:gd name="T9" fmla="*/ 158200406 h 5511"/>
              <a:gd name="T10" fmla="*/ 0 w 2938"/>
              <a:gd name="T11" fmla="*/ 2147483647 h 5511"/>
              <a:gd name="T12" fmla="*/ 11439927 w 2938"/>
              <a:gd name="T13" fmla="*/ 2147483647 h 5511"/>
              <a:gd name="T14" fmla="*/ 38556165 w 2938"/>
              <a:gd name="T15" fmla="*/ 2147483647 h 5511"/>
              <a:gd name="T16" fmla="*/ 77958480 w 2938"/>
              <a:gd name="T17" fmla="*/ 2147483647 h 5511"/>
              <a:gd name="T18" fmla="*/ 127525864 w 2938"/>
              <a:gd name="T19" fmla="*/ 2147483647 h 5511"/>
              <a:gd name="T20" fmla="*/ 184296866 w 2938"/>
              <a:gd name="T21" fmla="*/ 2147483647 h 5511"/>
              <a:gd name="T22" fmla="*/ 1089269853 w 2938"/>
              <a:gd name="T23" fmla="*/ 2147483647 h 5511"/>
              <a:gd name="T24" fmla="*/ 1143073621 w 2938"/>
              <a:gd name="T25" fmla="*/ 2147483647 h 5511"/>
              <a:gd name="T26" fmla="*/ 1187564103 w 2938"/>
              <a:gd name="T27" fmla="*/ 2147483647 h 5511"/>
              <a:gd name="T28" fmla="*/ 1221032101 w 2938"/>
              <a:gd name="T29" fmla="*/ 2147483647 h 5511"/>
              <a:gd name="T30" fmla="*/ 1240944796 w 2938"/>
              <a:gd name="T31" fmla="*/ 2147483647 h 5511"/>
              <a:gd name="T32" fmla="*/ 1244335030 w 2938"/>
              <a:gd name="T33" fmla="*/ 187859458 h 5511"/>
              <a:gd name="T34" fmla="*/ 1232895103 w 2938"/>
              <a:gd name="T35" fmla="*/ 130255921 h 5511"/>
              <a:gd name="T36" fmla="*/ 1206201940 w 2938"/>
              <a:gd name="T37" fmla="*/ 79960317 h 5511"/>
              <a:gd name="T38" fmla="*/ 1166799625 w 2938"/>
              <a:gd name="T39" fmla="*/ 39980121 h 5511"/>
              <a:gd name="T40" fmla="*/ 1116809166 w 2938"/>
              <a:gd name="T41" fmla="*/ 12468542 h 5511"/>
              <a:gd name="T42" fmla="*/ 1060038239 w 2938"/>
              <a:gd name="T43" fmla="*/ 427170 h 5511"/>
              <a:gd name="T44" fmla="*/ 750753959 w 2938"/>
              <a:gd name="T45" fmla="*/ 160347804 h 5511"/>
              <a:gd name="T46" fmla="*/ 768968721 w 2938"/>
              <a:gd name="T47" fmla="*/ 172383441 h 5511"/>
              <a:gd name="T48" fmla="*/ 777870197 w 2938"/>
              <a:gd name="T49" fmla="*/ 193880144 h 5511"/>
              <a:gd name="T50" fmla="*/ 773205105 w 2938"/>
              <a:gd name="T51" fmla="*/ 216664095 h 5511"/>
              <a:gd name="T52" fmla="*/ 757528794 w 2938"/>
              <a:gd name="T53" fmla="*/ 232567283 h 5511"/>
              <a:gd name="T54" fmla="*/ 505867224 w 2938"/>
              <a:gd name="T55" fmla="*/ 237294986 h 5511"/>
              <a:gd name="T56" fmla="*/ 483839153 w 2938"/>
              <a:gd name="T57" fmla="*/ 230419884 h 5511"/>
              <a:gd name="T58" fmla="*/ 469432067 w 2938"/>
              <a:gd name="T59" fmla="*/ 212796468 h 5511"/>
              <a:gd name="T60" fmla="*/ 467316692 w 2938"/>
              <a:gd name="T61" fmla="*/ 190012517 h 5511"/>
              <a:gd name="T62" fmla="*/ 478327910 w 2938"/>
              <a:gd name="T63" fmla="*/ 169803136 h 5511"/>
              <a:gd name="T64" fmla="*/ 497817531 w 2938"/>
              <a:gd name="T65" fmla="*/ 159060558 h 5511"/>
              <a:gd name="T66" fmla="*/ 610518867 w 2938"/>
              <a:gd name="T67" fmla="*/ 2147483647 h 5511"/>
              <a:gd name="T68" fmla="*/ 577045236 w 2938"/>
              <a:gd name="T69" fmla="*/ 2147483647 h 5511"/>
              <a:gd name="T70" fmla="*/ 548236698 w 2938"/>
              <a:gd name="T71" fmla="*/ 2147483647 h 5511"/>
              <a:gd name="T72" fmla="*/ 525356844 w 2938"/>
              <a:gd name="T73" fmla="*/ 2147483647 h 5511"/>
              <a:gd name="T74" fmla="*/ 510949758 w 2938"/>
              <a:gd name="T75" fmla="*/ 2147483647 h 5511"/>
              <a:gd name="T76" fmla="*/ 505867224 w 2938"/>
              <a:gd name="T77" fmla="*/ 2147483647 h 5511"/>
              <a:gd name="T78" fmla="*/ 510949758 w 2938"/>
              <a:gd name="T79" fmla="*/ 2136537442 h 5511"/>
              <a:gd name="T80" fmla="*/ 525356844 w 2938"/>
              <a:gd name="T81" fmla="*/ 2105585407 h 5511"/>
              <a:gd name="T82" fmla="*/ 548236698 w 2938"/>
              <a:gd name="T83" fmla="*/ 2080648397 h 5511"/>
              <a:gd name="T84" fmla="*/ 577045236 w 2938"/>
              <a:gd name="T85" fmla="*/ 2062597735 h 5511"/>
              <a:gd name="T86" fmla="*/ 610518867 w 2938"/>
              <a:gd name="T87" fmla="*/ 2053996820 h 5511"/>
              <a:gd name="T88" fmla="*/ 645679165 w 2938"/>
              <a:gd name="T89" fmla="*/ 2055717048 h 5511"/>
              <a:gd name="T90" fmla="*/ 677877938 w 2938"/>
              <a:gd name="T91" fmla="*/ 2067752609 h 5511"/>
              <a:gd name="T92" fmla="*/ 704994176 w 2938"/>
              <a:gd name="T93" fmla="*/ 2087956330 h 5511"/>
              <a:gd name="T94" fmla="*/ 724906946 w 2938"/>
              <a:gd name="T95" fmla="*/ 2115473644 h 5511"/>
              <a:gd name="T96" fmla="*/ 736769948 w 2938"/>
              <a:gd name="T97" fmla="*/ 2147483647 h 5511"/>
              <a:gd name="T98" fmla="*/ 738467882 w 2938"/>
              <a:gd name="T99" fmla="*/ 2147483647 h 5511"/>
              <a:gd name="T100" fmla="*/ 729995113 w 2938"/>
              <a:gd name="T101" fmla="*/ 2147483647 h 5511"/>
              <a:gd name="T102" fmla="*/ 712197719 w 2938"/>
              <a:gd name="T103" fmla="*/ 2147483647 h 5511"/>
              <a:gd name="T104" fmla="*/ 687625564 w 2938"/>
              <a:gd name="T105" fmla="*/ 2147483647 h 5511"/>
              <a:gd name="T106" fmla="*/ 657119092 w 2938"/>
              <a:gd name="T107" fmla="*/ 2147483647 h 5511"/>
              <a:gd name="T108" fmla="*/ 621953161 w 2938"/>
              <a:gd name="T109" fmla="*/ 2147483647 h 551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491" name="KSO_Shape"/>
          <p:cNvSpPr>
            <a:spLocks noChangeArrowheads="1"/>
          </p:cNvSpPr>
          <p:nvPr/>
        </p:nvSpPr>
        <p:spPr bwMode="auto">
          <a:xfrm>
            <a:off x="6116638" y="3910013"/>
            <a:ext cx="414337" cy="307975"/>
          </a:xfrm>
          <a:custGeom>
            <a:avLst/>
            <a:gdLst>
              <a:gd name="T0" fmla="*/ 2147483647 w 257"/>
              <a:gd name="T1" fmla="*/ 2147483647 h 191"/>
              <a:gd name="T2" fmla="*/ 2147483647 w 257"/>
              <a:gd name="T3" fmla="*/ 2147483647 h 191"/>
              <a:gd name="T4" fmla="*/ 2147483647 w 257"/>
              <a:gd name="T5" fmla="*/ 2147483647 h 191"/>
              <a:gd name="T6" fmla="*/ 2147483647 w 257"/>
              <a:gd name="T7" fmla="*/ 2147483647 h 191"/>
              <a:gd name="T8" fmla="*/ 2147483647 w 257"/>
              <a:gd name="T9" fmla="*/ 2147483647 h 191"/>
              <a:gd name="T10" fmla="*/ 2147483647 w 257"/>
              <a:gd name="T11" fmla="*/ 2147483647 h 191"/>
              <a:gd name="T12" fmla="*/ 2147483647 w 257"/>
              <a:gd name="T13" fmla="*/ 2147483647 h 191"/>
              <a:gd name="T14" fmla="*/ 2147483647 w 257"/>
              <a:gd name="T15" fmla="*/ 2147483647 h 191"/>
              <a:gd name="T16" fmla="*/ 2147483647 w 257"/>
              <a:gd name="T17" fmla="*/ 2147483647 h 191"/>
              <a:gd name="T18" fmla="*/ 2147483647 w 257"/>
              <a:gd name="T19" fmla="*/ 2147483647 h 191"/>
              <a:gd name="T20" fmla="*/ 2147483647 w 257"/>
              <a:gd name="T21" fmla="*/ 2147483647 h 191"/>
              <a:gd name="T22" fmla="*/ 2147483647 w 257"/>
              <a:gd name="T23" fmla="*/ 2147483647 h 191"/>
              <a:gd name="T24" fmla="*/ 2147483647 w 257"/>
              <a:gd name="T25" fmla="*/ 2147483647 h 191"/>
              <a:gd name="T26" fmla="*/ 2147483647 w 257"/>
              <a:gd name="T27" fmla="*/ 2147483647 h 191"/>
              <a:gd name="T28" fmla="*/ 2147483647 w 257"/>
              <a:gd name="T29" fmla="*/ 2147483647 h 191"/>
              <a:gd name="T30" fmla="*/ 2147483647 w 257"/>
              <a:gd name="T31" fmla="*/ 2147483647 h 191"/>
              <a:gd name="T32" fmla="*/ 2147483647 w 257"/>
              <a:gd name="T33" fmla="*/ 2147483647 h 191"/>
              <a:gd name="T34" fmla="*/ 2147483647 w 257"/>
              <a:gd name="T35" fmla="*/ 2147483647 h 191"/>
              <a:gd name="T36" fmla="*/ 2147483647 w 257"/>
              <a:gd name="T37" fmla="*/ 2147483647 h 191"/>
              <a:gd name="T38" fmla="*/ 2147483647 w 257"/>
              <a:gd name="T39" fmla="*/ 2147483647 h 191"/>
              <a:gd name="T40" fmla="*/ 2147483647 w 257"/>
              <a:gd name="T41" fmla="*/ 2147483647 h 191"/>
              <a:gd name="T42" fmla="*/ 2147483647 w 257"/>
              <a:gd name="T43" fmla="*/ 2147483647 h 191"/>
              <a:gd name="T44" fmla="*/ 2147483647 w 257"/>
              <a:gd name="T45" fmla="*/ 2147483647 h 191"/>
              <a:gd name="T46" fmla="*/ 2147483647 w 257"/>
              <a:gd name="T47" fmla="*/ 2147483647 h 191"/>
              <a:gd name="T48" fmla="*/ 2147483647 w 257"/>
              <a:gd name="T49" fmla="*/ 2147483647 h 191"/>
              <a:gd name="T50" fmla="*/ 2147483647 w 257"/>
              <a:gd name="T51" fmla="*/ 2147483647 h 191"/>
              <a:gd name="T52" fmla="*/ 2147483647 w 257"/>
              <a:gd name="T53" fmla="*/ 2147483647 h 191"/>
              <a:gd name="T54" fmla="*/ 2147483647 w 257"/>
              <a:gd name="T55" fmla="*/ 2147483647 h 191"/>
              <a:gd name="T56" fmla="*/ 2147483647 w 257"/>
              <a:gd name="T57" fmla="*/ 2147483647 h 191"/>
              <a:gd name="T58" fmla="*/ 2147483647 w 257"/>
              <a:gd name="T59" fmla="*/ 2147483647 h 191"/>
              <a:gd name="T60" fmla="*/ 2147483647 w 257"/>
              <a:gd name="T61" fmla="*/ 2147483647 h 191"/>
              <a:gd name="T62" fmla="*/ 2147483647 w 257"/>
              <a:gd name="T63" fmla="*/ 2147483647 h 191"/>
              <a:gd name="T64" fmla="*/ 2147483647 w 257"/>
              <a:gd name="T65" fmla="*/ 2147483647 h 191"/>
              <a:gd name="T66" fmla="*/ 2147483647 w 257"/>
              <a:gd name="T67" fmla="*/ 2147483647 h 191"/>
              <a:gd name="T68" fmla="*/ 2147483647 w 257"/>
              <a:gd name="T69" fmla="*/ 2147483647 h 191"/>
              <a:gd name="T70" fmla="*/ 2147483647 w 257"/>
              <a:gd name="T71" fmla="*/ 2147483647 h 191"/>
              <a:gd name="T72" fmla="*/ 2147483647 w 257"/>
              <a:gd name="T73" fmla="*/ 2147483647 h 191"/>
              <a:gd name="T74" fmla="*/ 2147483647 w 257"/>
              <a:gd name="T75" fmla="*/ 2147483647 h 191"/>
              <a:gd name="T76" fmla="*/ 2147483647 w 257"/>
              <a:gd name="T77" fmla="*/ 2147483647 h 191"/>
              <a:gd name="T78" fmla="*/ 2147483647 w 257"/>
              <a:gd name="T79" fmla="*/ 2147483647 h 191"/>
              <a:gd name="T80" fmla="*/ 2147483647 w 257"/>
              <a:gd name="T81" fmla="*/ 2147483647 h 191"/>
              <a:gd name="T82" fmla="*/ 2147483647 w 257"/>
              <a:gd name="T83" fmla="*/ 2147483647 h 191"/>
              <a:gd name="T84" fmla="*/ 2147483647 w 257"/>
              <a:gd name="T85" fmla="*/ 2147483647 h 191"/>
              <a:gd name="T86" fmla="*/ 2147483647 w 257"/>
              <a:gd name="T87" fmla="*/ 2147483647 h 191"/>
              <a:gd name="T88" fmla="*/ 2147483647 w 257"/>
              <a:gd name="T89" fmla="*/ 2147483647 h 191"/>
              <a:gd name="T90" fmla="*/ 2147483647 w 257"/>
              <a:gd name="T91" fmla="*/ 2147483647 h 191"/>
              <a:gd name="T92" fmla="*/ 2147483647 w 257"/>
              <a:gd name="T93" fmla="*/ 2147483647 h 191"/>
              <a:gd name="T94" fmla="*/ 2147483647 w 257"/>
              <a:gd name="T95" fmla="*/ 2147483647 h 191"/>
              <a:gd name="T96" fmla="*/ 2147483647 w 257"/>
              <a:gd name="T97" fmla="*/ 2147483647 h 191"/>
              <a:gd name="T98" fmla="*/ 2147483647 w 257"/>
              <a:gd name="T99" fmla="*/ 2147483647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492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04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0493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"/>
          <p:cNvGrpSpPr>
            <a:grpSpLocks/>
          </p:cNvGrpSpPr>
          <p:nvPr/>
        </p:nvGrpSpPr>
        <p:grpSpPr bwMode="auto">
          <a:xfrm>
            <a:off x="5414963" y="149225"/>
            <a:ext cx="6119812" cy="4146550"/>
            <a:chOff x="0" y="0"/>
            <a:chExt cx="4459823" cy="4146169"/>
          </a:xfrm>
        </p:grpSpPr>
        <p:sp>
          <p:nvSpPr>
            <p:cNvPr id="3122" name="Rectangle 5"/>
            <p:cNvSpPr>
              <a:spLocks noChangeArrowheads="1"/>
            </p:cNvSpPr>
            <p:nvPr/>
          </p:nvSpPr>
          <p:spPr bwMode="auto">
            <a:xfrm>
              <a:off x="29224" y="54097"/>
              <a:ext cx="4397564" cy="40276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123" name="Freeform 6"/>
            <p:cNvSpPr>
              <a:spLocks noChangeArrowheads="1"/>
            </p:cNvSpPr>
            <p:nvPr/>
          </p:nvSpPr>
          <p:spPr bwMode="auto">
            <a:xfrm>
              <a:off x="0" y="0"/>
              <a:ext cx="4459823" cy="121075"/>
            </a:xfrm>
            <a:custGeom>
              <a:avLst/>
              <a:gdLst>
                <a:gd name="T0" fmla="*/ 2147483647 w 1484"/>
                <a:gd name="T1" fmla="*/ 2147483647 h 40"/>
                <a:gd name="T2" fmla="*/ 2147483647 w 1484"/>
                <a:gd name="T3" fmla="*/ 2147483647 h 40"/>
                <a:gd name="T4" fmla="*/ 2147483647 w 1484"/>
                <a:gd name="T5" fmla="*/ 2147483647 h 40"/>
                <a:gd name="T6" fmla="*/ 0 w 1484"/>
                <a:gd name="T7" fmla="*/ 2147483647 h 40"/>
                <a:gd name="T8" fmla="*/ 0 w 1484"/>
                <a:gd name="T9" fmla="*/ 2147483647 h 40"/>
                <a:gd name="T10" fmla="*/ 2147483647 w 1484"/>
                <a:gd name="T11" fmla="*/ 0 h 40"/>
                <a:gd name="T12" fmla="*/ 2147483647 w 1484"/>
                <a:gd name="T13" fmla="*/ 0 h 40"/>
                <a:gd name="T14" fmla="*/ 2147483647 w 1484"/>
                <a:gd name="T15" fmla="*/ 2147483647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84" h="40">
                  <a:moveTo>
                    <a:pt x="1484" y="20"/>
                  </a:moveTo>
                  <a:cubicBezTo>
                    <a:pt x="1484" y="31"/>
                    <a:pt x="1475" y="40"/>
                    <a:pt x="1464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64" y="0"/>
                    <a:pt x="1464" y="0"/>
                    <a:pt x="1464" y="0"/>
                  </a:cubicBezTo>
                  <a:cubicBezTo>
                    <a:pt x="1475" y="0"/>
                    <a:pt x="1484" y="9"/>
                    <a:pt x="1484" y="20"/>
                  </a:cubicBezTo>
                  <a:close/>
                </a:path>
              </a:pathLst>
            </a:custGeom>
            <a:solidFill>
              <a:srgbClr val="3B5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24" name="Freeform 7"/>
            <p:cNvSpPr>
              <a:spLocks noChangeArrowheads="1"/>
            </p:cNvSpPr>
            <p:nvPr/>
          </p:nvSpPr>
          <p:spPr bwMode="auto">
            <a:xfrm>
              <a:off x="0" y="4021230"/>
              <a:ext cx="4459823" cy="124939"/>
            </a:xfrm>
            <a:custGeom>
              <a:avLst/>
              <a:gdLst>
                <a:gd name="T0" fmla="*/ 2147483647 w 1484"/>
                <a:gd name="T1" fmla="*/ 2147483647 h 41"/>
                <a:gd name="T2" fmla="*/ 2147483647 w 1484"/>
                <a:gd name="T3" fmla="*/ 2147483647 h 41"/>
                <a:gd name="T4" fmla="*/ 2147483647 w 1484"/>
                <a:gd name="T5" fmla="*/ 2147483647 h 41"/>
                <a:gd name="T6" fmla="*/ 0 w 1484"/>
                <a:gd name="T7" fmla="*/ 2147483647 h 41"/>
                <a:gd name="T8" fmla="*/ 0 w 1484"/>
                <a:gd name="T9" fmla="*/ 2147483647 h 41"/>
                <a:gd name="T10" fmla="*/ 2147483647 w 1484"/>
                <a:gd name="T11" fmla="*/ 0 h 41"/>
                <a:gd name="T12" fmla="*/ 2147483647 w 1484"/>
                <a:gd name="T13" fmla="*/ 0 h 41"/>
                <a:gd name="T14" fmla="*/ 2147483647 w 1484"/>
                <a:gd name="T15" fmla="*/ 2147483647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84" h="41">
                  <a:moveTo>
                    <a:pt x="1484" y="20"/>
                  </a:moveTo>
                  <a:cubicBezTo>
                    <a:pt x="1484" y="32"/>
                    <a:pt x="1475" y="41"/>
                    <a:pt x="1464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9" y="41"/>
                    <a:pt x="0" y="32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464" y="0"/>
                    <a:pt x="1464" y="0"/>
                    <a:pt x="1464" y="0"/>
                  </a:cubicBezTo>
                  <a:cubicBezTo>
                    <a:pt x="1475" y="0"/>
                    <a:pt x="1484" y="9"/>
                    <a:pt x="1484" y="20"/>
                  </a:cubicBezTo>
                  <a:close/>
                </a:path>
              </a:pathLst>
            </a:custGeom>
            <a:solidFill>
              <a:srgbClr val="3B5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75" name="组合 283"/>
          <p:cNvGrpSpPr>
            <a:grpSpLocks/>
          </p:cNvGrpSpPr>
          <p:nvPr/>
        </p:nvGrpSpPr>
        <p:grpSpPr bwMode="auto">
          <a:xfrm>
            <a:off x="7134225" y="82550"/>
            <a:ext cx="2682875" cy="6702425"/>
            <a:chOff x="0" y="0"/>
            <a:chExt cx="2683517" cy="6701622"/>
          </a:xfrm>
        </p:grpSpPr>
        <p:sp>
          <p:nvSpPr>
            <p:cNvPr id="3118" name="Freeform 8"/>
            <p:cNvSpPr>
              <a:spLocks noChangeArrowheads="1"/>
            </p:cNvSpPr>
            <p:nvPr/>
          </p:nvSpPr>
          <p:spPr bwMode="auto">
            <a:xfrm>
              <a:off x="1270605" y="4088208"/>
              <a:ext cx="120708" cy="2613414"/>
            </a:xfrm>
            <a:custGeom>
              <a:avLst/>
              <a:gdLst>
                <a:gd name="T0" fmla="*/ 2147483647 w 40"/>
                <a:gd name="T1" fmla="*/ 2147483647 h 858"/>
                <a:gd name="T2" fmla="*/ 0 w 40"/>
                <a:gd name="T3" fmla="*/ 2147483647 h 858"/>
                <a:gd name="T4" fmla="*/ 0 w 40"/>
                <a:gd name="T5" fmla="*/ 2147483647 h 858"/>
                <a:gd name="T6" fmla="*/ 2147483647 w 40"/>
                <a:gd name="T7" fmla="*/ 0 h 858"/>
                <a:gd name="T8" fmla="*/ 2147483647 w 40"/>
                <a:gd name="T9" fmla="*/ 0 h 858"/>
                <a:gd name="T10" fmla="*/ 2147483647 w 40"/>
                <a:gd name="T11" fmla="*/ 2147483647 h 858"/>
                <a:gd name="T12" fmla="*/ 2147483647 w 40"/>
                <a:gd name="T13" fmla="*/ 2147483647 h 858"/>
                <a:gd name="T14" fmla="*/ 2147483647 w 40"/>
                <a:gd name="T15" fmla="*/ 2147483647 h 8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0" h="858">
                  <a:moveTo>
                    <a:pt x="20" y="858"/>
                  </a:moveTo>
                  <a:cubicBezTo>
                    <a:pt x="9" y="858"/>
                    <a:pt x="0" y="849"/>
                    <a:pt x="0" y="8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838"/>
                    <a:pt x="40" y="838"/>
                    <a:pt x="40" y="838"/>
                  </a:cubicBezTo>
                  <a:cubicBezTo>
                    <a:pt x="40" y="849"/>
                    <a:pt x="31" y="858"/>
                    <a:pt x="20" y="858"/>
                  </a:cubicBezTo>
                  <a:close/>
                </a:path>
              </a:pathLst>
            </a:custGeom>
            <a:solidFill>
              <a:srgbClr val="3B5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19" name="Freeform 9"/>
            <p:cNvSpPr>
              <a:spLocks noChangeArrowheads="1"/>
            </p:cNvSpPr>
            <p:nvPr/>
          </p:nvSpPr>
          <p:spPr bwMode="auto">
            <a:xfrm>
              <a:off x="1820776" y="4135866"/>
              <a:ext cx="862741" cy="2516811"/>
            </a:xfrm>
            <a:custGeom>
              <a:avLst/>
              <a:gdLst>
                <a:gd name="T0" fmla="*/ 2147483647 w 287"/>
                <a:gd name="T1" fmla="*/ 2147483647 h 826"/>
                <a:gd name="T2" fmla="*/ 2147483647 w 287"/>
                <a:gd name="T3" fmla="*/ 2147483647 h 826"/>
                <a:gd name="T4" fmla="*/ 2147483647 w 287"/>
                <a:gd name="T5" fmla="*/ 2147483647 h 826"/>
                <a:gd name="T6" fmla="*/ 2147483647 w 287"/>
                <a:gd name="T7" fmla="*/ 2147483647 h 826"/>
                <a:gd name="T8" fmla="*/ 2147483647 w 287"/>
                <a:gd name="T9" fmla="*/ 2147483647 h 826"/>
                <a:gd name="T10" fmla="*/ 2147483647 w 287"/>
                <a:gd name="T11" fmla="*/ 2147483647 h 826"/>
                <a:gd name="T12" fmla="*/ 2147483647 w 287"/>
                <a:gd name="T13" fmla="*/ 2147483647 h 826"/>
                <a:gd name="T14" fmla="*/ 2147483647 w 287"/>
                <a:gd name="T15" fmla="*/ 2147483647 h 8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7" h="826">
                  <a:moveTo>
                    <a:pt x="270" y="823"/>
                  </a:moveTo>
                  <a:cubicBezTo>
                    <a:pt x="260" y="826"/>
                    <a:pt x="248" y="820"/>
                    <a:pt x="245" y="80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18"/>
                    <a:pt x="6" y="7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7" y="0"/>
                    <a:pt x="38" y="6"/>
                    <a:pt x="41" y="17"/>
                  </a:cubicBezTo>
                  <a:cubicBezTo>
                    <a:pt x="283" y="798"/>
                    <a:pt x="283" y="798"/>
                    <a:pt x="283" y="798"/>
                  </a:cubicBezTo>
                  <a:cubicBezTo>
                    <a:pt x="287" y="808"/>
                    <a:pt x="281" y="819"/>
                    <a:pt x="270" y="823"/>
                  </a:cubicBezTo>
                  <a:close/>
                </a:path>
              </a:pathLst>
            </a:custGeom>
            <a:solidFill>
              <a:srgbClr val="3B5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20" name="Freeform 10"/>
            <p:cNvSpPr>
              <a:spLocks noChangeArrowheads="1"/>
            </p:cNvSpPr>
            <p:nvPr/>
          </p:nvSpPr>
          <p:spPr bwMode="auto">
            <a:xfrm>
              <a:off x="0" y="4135866"/>
              <a:ext cx="865282" cy="2516811"/>
            </a:xfrm>
            <a:custGeom>
              <a:avLst/>
              <a:gdLst>
                <a:gd name="T0" fmla="*/ 2147483647 w 288"/>
                <a:gd name="T1" fmla="*/ 2147483647 h 826"/>
                <a:gd name="T2" fmla="*/ 2147483647 w 288"/>
                <a:gd name="T3" fmla="*/ 2147483647 h 826"/>
                <a:gd name="T4" fmla="*/ 2147483647 w 288"/>
                <a:gd name="T5" fmla="*/ 2147483647 h 826"/>
                <a:gd name="T6" fmla="*/ 2147483647 w 288"/>
                <a:gd name="T7" fmla="*/ 2147483647 h 826"/>
                <a:gd name="T8" fmla="*/ 2147483647 w 288"/>
                <a:gd name="T9" fmla="*/ 2147483647 h 826"/>
                <a:gd name="T10" fmla="*/ 2147483647 w 288"/>
                <a:gd name="T11" fmla="*/ 2147483647 h 826"/>
                <a:gd name="T12" fmla="*/ 2147483647 w 288"/>
                <a:gd name="T13" fmla="*/ 2147483647 h 826"/>
                <a:gd name="T14" fmla="*/ 2147483647 w 288"/>
                <a:gd name="T15" fmla="*/ 2147483647 h 8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8" h="826">
                  <a:moveTo>
                    <a:pt x="17" y="823"/>
                  </a:moveTo>
                  <a:cubicBezTo>
                    <a:pt x="28" y="826"/>
                    <a:pt x="39" y="820"/>
                    <a:pt x="42" y="809"/>
                  </a:cubicBezTo>
                  <a:cubicBezTo>
                    <a:pt x="284" y="29"/>
                    <a:pt x="284" y="29"/>
                    <a:pt x="284" y="29"/>
                  </a:cubicBezTo>
                  <a:cubicBezTo>
                    <a:pt x="288" y="18"/>
                    <a:pt x="282" y="7"/>
                    <a:pt x="271" y="4"/>
                  </a:cubicBezTo>
                  <a:cubicBezTo>
                    <a:pt x="271" y="4"/>
                    <a:pt x="271" y="4"/>
                    <a:pt x="271" y="4"/>
                  </a:cubicBezTo>
                  <a:cubicBezTo>
                    <a:pt x="260" y="0"/>
                    <a:pt x="249" y="6"/>
                    <a:pt x="246" y="17"/>
                  </a:cubicBezTo>
                  <a:cubicBezTo>
                    <a:pt x="4" y="798"/>
                    <a:pt x="4" y="798"/>
                    <a:pt x="4" y="798"/>
                  </a:cubicBezTo>
                  <a:cubicBezTo>
                    <a:pt x="0" y="808"/>
                    <a:pt x="6" y="819"/>
                    <a:pt x="17" y="823"/>
                  </a:cubicBezTo>
                  <a:close/>
                </a:path>
              </a:pathLst>
            </a:custGeom>
            <a:solidFill>
              <a:srgbClr val="3B5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21" name="Oval 11"/>
            <p:cNvSpPr>
              <a:spLocks noChangeArrowheads="1"/>
            </p:cNvSpPr>
            <p:nvPr/>
          </p:nvSpPr>
          <p:spPr bwMode="auto">
            <a:xfrm>
              <a:off x="1268064" y="0"/>
              <a:ext cx="125790" cy="127515"/>
            </a:xfrm>
            <a:prstGeom prst="ellipse">
              <a:avLst/>
            </a:prstGeom>
            <a:solidFill>
              <a:srgbClr val="3B5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76" name="组合 3"/>
          <p:cNvGrpSpPr>
            <a:grpSpLocks/>
          </p:cNvGrpSpPr>
          <p:nvPr/>
        </p:nvGrpSpPr>
        <p:grpSpPr bwMode="auto">
          <a:xfrm>
            <a:off x="2305050" y="1076325"/>
            <a:ext cx="3910013" cy="5702300"/>
            <a:chOff x="0" y="0"/>
            <a:chExt cx="4884738" cy="7027862"/>
          </a:xfrm>
        </p:grpSpPr>
        <p:sp>
          <p:nvSpPr>
            <p:cNvPr id="3087" name="Freeform 25"/>
            <p:cNvSpPr>
              <a:spLocks noChangeArrowheads="1"/>
            </p:cNvSpPr>
            <p:nvPr/>
          </p:nvSpPr>
          <p:spPr bwMode="auto">
            <a:xfrm>
              <a:off x="0" y="2371725"/>
              <a:ext cx="746125" cy="2246313"/>
            </a:xfrm>
            <a:custGeom>
              <a:avLst/>
              <a:gdLst>
                <a:gd name="T0" fmla="*/ 2147483647 w 199"/>
                <a:gd name="T1" fmla="*/ 2147483647 h 598"/>
                <a:gd name="T2" fmla="*/ 2147483647 w 199"/>
                <a:gd name="T3" fmla="*/ 2147483647 h 598"/>
                <a:gd name="T4" fmla="*/ 2147483647 w 199"/>
                <a:gd name="T5" fmla="*/ 0 h 598"/>
                <a:gd name="T6" fmla="*/ 2147483647 w 199"/>
                <a:gd name="T7" fmla="*/ 2147483647 h 598"/>
                <a:gd name="T8" fmla="*/ 2147483647 w 199"/>
                <a:gd name="T9" fmla="*/ 2147483647 h 5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9" h="598">
                  <a:moveTo>
                    <a:pt x="126" y="590"/>
                  </a:moveTo>
                  <a:cubicBezTo>
                    <a:pt x="98" y="593"/>
                    <a:pt x="69" y="596"/>
                    <a:pt x="40" y="598"/>
                  </a:cubicBezTo>
                  <a:cubicBezTo>
                    <a:pt x="0" y="397"/>
                    <a:pt x="27" y="192"/>
                    <a:pt x="117" y="0"/>
                  </a:cubicBezTo>
                  <a:cubicBezTo>
                    <a:pt x="144" y="7"/>
                    <a:pt x="172" y="14"/>
                    <a:pt x="199" y="21"/>
                  </a:cubicBezTo>
                  <a:cubicBezTo>
                    <a:pt x="113" y="204"/>
                    <a:pt x="88" y="398"/>
                    <a:pt x="126" y="590"/>
                  </a:cubicBezTo>
                </a:path>
              </a:pathLst>
            </a:custGeom>
            <a:solidFill>
              <a:srgbClr val="63C3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3088" name="组合 1"/>
            <p:cNvGrpSpPr>
              <a:grpSpLocks/>
            </p:cNvGrpSpPr>
            <p:nvPr/>
          </p:nvGrpSpPr>
          <p:grpSpPr bwMode="auto">
            <a:xfrm>
              <a:off x="152400" y="0"/>
              <a:ext cx="4732338" cy="7027862"/>
              <a:chOff x="0" y="0"/>
              <a:chExt cx="4732338" cy="7027862"/>
            </a:xfrm>
          </p:grpSpPr>
          <p:sp>
            <p:nvSpPr>
              <p:cNvPr id="3089" name="Freeform 12"/>
              <p:cNvSpPr>
                <a:spLocks noChangeArrowheads="1"/>
              </p:cNvSpPr>
              <p:nvPr/>
            </p:nvSpPr>
            <p:spPr bwMode="auto">
              <a:xfrm>
                <a:off x="2219325" y="2063750"/>
                <a:ext cx="1671638" cy="1325563"/>
              </a:xfrm>
              <a:custGeom>
                <a:avLst/>
                <a:gdLst>
                  <a:gd name="T0" fmla="*/ 2147483647 w 445"/>
                  <a:gd name="T1" fmla="*/ 2147483647 h 353"/>
                  <a:gd name="T2" fmla="*/ 2147483647 w 445"/>
                  <a:gd name="T3" fmla="*/ 2147483647 h 353"/>
                  <a:gd name="T4" fmla="*/ 2147483647 w 445"/>
                  <a:gd name="T5" fmla="*/ 0 h 353"/>
                  <a:gd name="T6" fmla="*/ 2147483647 w 445"/>
                  <a:gd name="T7" fmla="*/ 2147483647 h 353"/>
                  <a:gd name="T8" fmla="*/ 2147483647 w 445"/>
                  <a:gd name="T9" fmla="*/ 2147483647 h 353"/>
                  <a:gd name="T10" fmla="*/ 2147483647 w 445"/>
                  <a:gd name="T11" fmla="*/ 2147483647 h 353"/>
                  <a:gd name="T12" fmla="*/ 2147483647 w 445"/>
                  <a:gd name="T13" fmla="*/ 2147483647 h 353"/>
                  <a:gd name="T14" fmla="*/ 2147483647 w 445"/>
                  <a:gd name="T15" fmla="*/ 2147483647 h 353"/>
                  <a:gd name="T16" fmla="*/ 0 w 445"/>
                  <a:gd name="T17" fmla="*/ 2147483647 h 353"/>
                  <a:gd name="T18" fmla="*/ 2147483647 w 445"/>
                  <a:gd name="T19" fmla="*/ 2147483647 h 35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5" h="353">
                    <a:moveTo>
                      <a:pt x="57" y="82"/>
                    </a:moveTo>
                    <a:cubicBezTo>
                      <a:pt x="247" y="239"/>
                      <a:pt x="247" y="239"/>
                      <a:pt x="247" y="239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445" y="39"/>
                      <a:pt x="445" y="39"/>
                      <a:pt x="445" y="39"/>
                    </a:cubicBezTo>
                    <a:cubicBezTo>
                      <a:pt x="301" y="328"/>
                      <a:pt x="301" y="328"/>
                      <a:pt x="301" y="328"/>
                    </a:cubicBezTo>
                    <a:cubicBezTo>
                      <a:pt x="295" y="340"/>
                      <a:pt x="284" y="349"/>
                      <a:pt x="271" y="352"/>
                    </a:cubicBezTo>
                    <a:cubicBezTo>
                      <a:pt x="268" y="352"/>
                      <a:pt x="264" y="353"/>
                      <a:pt x="261" y="353"/>
                    </a:cubicBezTo>
                    <a:cubicBezTo>
                      <a:pt x="251" y="353"/>
                      <a:pt x="241" y="349"/>
                      <a:pt x="233" y="343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57" y="82"/>
                    </a:lnTo>
                    <a:close/>
                  </a:path>
                </a:pathLst>
              </a:custGeom>
              <a:solidFill>
                <a:srgbClr val="63C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90" name="Rectangle 13"/>
              <p:cNvSpPr>
                <a:spLocks noChangeArrowheads="1"/>
              </p:cNvSpPr>
              <p:nvPr/>
            </p:nvSpPr>
            <p:spPr bwMode="auto">
              <a:xfrm>
                <a:off x="1030288" y="2052637"/>
                <a:ext cx="679450" cy="177800"/>
              </a:xfrm>
              <a:prstGeom prst="rect">
                <a:avLst/>
              </a:prstGeom>
              <a:solidFill>
                <a:srgbClr val="F4C8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91" name="Freeform 14"/>
              <p:cNvSpPr>
                <a:spLocks noChangeArrowheads="1"/>
              </p:cNvSpPr>
              <p:nvPr/>
            </p:nvSpPr>
            <p:spPr bwMode="auto">
              <a:xfrm>
                <a:off x="376238" y="495300"/>
                <a:ext cx="1204913" cy="1681163"/>
              </a:xfrm>
              <a:custGeom>
                <a:avLst/>
                <a:gdLst>
                  <a:gd name="T0" fmla="*/ 2147483647 w 321"/>
                  <a:gd name="T1" fmla="*/ 2147483647 h 448"/>
                  <a:gd name="T2" fmla="*/ 2147483647 w 321"/>
                  <a:gd name="T3" fmla="*/ 2147483647 h 448"/>
                  <a:gd name="T4" fmla="*/ 2147483647 w 321"/>
                  <a:gd name="T5" fmla="*/ 2147483647 h 448"/>
                  <a:gd name="T6" fmla="*/ 2147483647 w 321"/>
                  <a:gd name="T7" fmla="*/ 0 h 448"/>
                  <a:gd name="T8" fmla="*/ 2147483647 w 321"/>
                  <a:gd name="T9" fmla="*/ 0 h 448"/>
                  <a:gd name="T10" fmla="*/ 2147483647 w 321"/>
                  <a:gd name="T11" fmla="*/ 0 h 448"/>
                  <a:gd name="T12" fmla="*/ 2147483647 w 321"/>
                  <a:gd name="T13" fmla="*/ 2147483647 h 448"/>
                  <a:gd name="T14" fmla="*/ 2147483647 w 321"/>
                  <a:gd name="T15" fmla="*/ 2147483647 h 448"/>
                  <a:gd name="T16" fmla="*/ 0 w 321"/>
                  <a:gd name="T17" fmla="*/ 2147483647 h 448"/>
                  <a:gd name="T18" fmla="*/ 2147483647 w 321"/>
                  <a:gd name="T19" fmla="*/ 2147483647 h 448"/>
                  <a:gd name="T20" fmla="*/ 2147483647 w 321"/>
                  <a:gd name="T21" fmla="*/ 2147483647 h 448"/>
                  <a:gd name="T22" fmla="*/ 2147483647 w 321"/>
                  <a:gd name="T23" fmla="*/ 2147483647 h 448"/>
                  <a:gd name="T24" fmla="*/ 2147483647 w 321"/>
                  <a:gd name="T25" fmla="*/ 2147483647 h 448"/>
                  <a:gd name="T26" fmla="*/ 2147483647 w 321"/>
                  <a:gd name="T27" fmla="*/ 2147483647 h 448"/>
                  <a:gd name="T28" fmla="*/ 2147483647 w 321"/>
                  <a:gd name="T29" fmla="*/ 2147483647 h 448"/>
                  <a:gd name="T30" fmla="*/ 2147483647 w 321"/>
                  <a:gd name="T31" fmla="*/ 2147483647 h 448"/>
                  <a:gd name="T32" fmla="*/ 2147483647 w 321"/>
                  <a:gd name="T33" fmla="*/ 2147483647 h 448"/>
                  <a:gd name="T34" fmla="*/ 2147483647 w 321"/>
                  <a:gd name="T35" fmla="*/ 2147483647 h 448"/>
                  <a:gd name="T36" fmla="*/ 2147483647 w 321"/>
                  <a:gd name="T37" fmla="*/ 2147483647 h 44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21" h="448">
                    <a:moveTo>
                      <a:pt x="303" y="310"/>
                    </a:moveTo>
                    <a:cubicBezTo>
                      <a:pt x="277" y="296"/>
                      <a:pt x="277" y="296"/>
                      <a:pt x="277" y="296"/>
                    </a:cubicBezTo>
                    <a:cubicBezTo>
                      <a:pt x="277" y="32"/>
                      <a:pt x="277" y="32"/>
                      <a:pt x="277" y="32"/>
                    </a:cubicBezTo>
                    <a:cubicBezTo>
                      <a:pt x="277" y="32"/>
                      <a:pt x="295" y="24"/>
                      <a:pt x="321" y="0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58" y="89"/>
                      <a:pt x="57" y="171"/>
                    </a:cubicBezTo>
                    <a:cubicBezTo>
                      <a:pt x="56" y="171"/>
                      <a:pt x="56" y="172"/>
                      <a:pt x="55" y="172"/>
                    </a:cubicBezTo>
                    <a:cubicBezTo>
                      <a:pt x="24" y="172"/>
                      <a:pt x="0" y="196"/>
                      <a:pt x="0" y="224"/>
                    </a:cubicBezTo>
                    <a:cubicBezTo>
                      <a:pt x="0" y="252"/>
                      <a:pt x="24" y="275"/>
                      <a:pt x="55" y="275"/>
                    </a:cubicBezTo>
                    <a:cubicBezTo>
                      <a:pt x="56" y="275"/>
                      <a:pt x="57" y="275"/>
                      <a:pt x="58" y="275"/>
                    </a:cubicBezTo>
                    <a:cubicBezTo>
                      <a:pt x="58" y="275"/>
                      <a:pt x="58" y="276"/>
                      <a:pt x="58" y="276"/>
                    </a:cubicBezTo>
                    <a:cubicBezTo>
                      <a:pt x="58" y="276"/>
                      <a:pt x="58" y="275"/>
                      <a:pt x="58" y="275"/>
                    </a:cubicBezTo>
                    <a:cubicBezTo>
                      <a:pt x="58" y="275"/>
                      <a:pt x="112" y="411"/>
                      <a:pt x="211" y="446"/>
                    </a:cubicBezTo>
                    <a:cubicBezTo>
                      <a:pt x="212" y="446"/>
                      <a:pt x="212" y="446"/>
                      <a:pt x="212" y="446"/>
                    </a:cubicBezTo>
                    <a:cubicBezTo>
                      <a:pt x="224" y="448"/>
                      <a:pt x="261" y="446"/>
                      <a:pt x="261" y="446"/>
                    </a:cubicBezTo>
                    <a:cubicBezTo>
                      <a:pt x="261" y="446"/>
                      <a:pt x="268" y="446"/>
                      <a:pt x="277" y="447"/>
                    </a:cubicBezTo>
                    <a:cubicBezTo>
                      <a:pt x="277" y="326"/>
                      <a:pt x="277" y="326"/>
                      <a:pt x="277" y="326"/>
                    </a:cubicBezTo>
                    <a:lnTo>
                      <a:pt x="303" y="310"/>
                    </a:lnTo>
                    <a:close/>
                  </a:path>
                </a:pathLst>
              </a:custGeom>
              <a:solidFill>
                <a:srgbClr val="FDD0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92" name="Freeform 15"/>
              <p:cNvSpPr>
                <a:spLocks noChangeArrowheads="1"/>
              </p:cNvSpPr>
              <p:nvPr/>
            </p:nvSpPr>
            <p:spPr bwMode="auto">
              <a:xfrm>
                <a:off x="1465263" y="2151062"/>
                <a:ext cx="120650" cy="22225"/>
              </a:xfrm>
              <a:custGeom>
                <a:avLst/>
                <a:gdLst>
                  <a:gd name="T0" fmla="*/ 2147483647 w 32"/>
                  <a:gd name="T1" fmla="*/ 2147483647 h 6"/>
                  <a:gd name="T2" fmla="*/ 2147483647 w 32"/>
                  <a:gd name="T3" fmla="*/ 0 h 6"/>
                  <a:gd name="T4" fmla="*/ 0 w 32"/>
                  <a:gd name="T5" fmla="*/ 2147483647 h 6"/>
                  <a:gd name="T6" fmla="*/ 2147483647 w 32"/>
                  <a:gd name="T7" fmla="*/ 2147483647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2" h="6">
                    <a:moveTo>
                      <a:pt x="20" y="5"/>
                    </a:moveTo>
                    <a:cubicBezTo>
                      <a:pt x="24" y="4"/>
                      <a:pt x="28" y="2"/>
                      <a:pt x="32" y="0"/>
                    </a:cubicBezTo>
                    <a:cubicBezTo>
                      <a:pt x="19" y="3"/>
                      <a:pt x="8" y="5"/>
                      <a:pt x="0" y="6"/>
                    </a:cubicBezTo>
                    <a:cubicBezTo>
                      <a:pt x="8" y="6"/>
                      <a:pt x="16" y="6"/>
                      <a:pt x="20" y="5"/>
                    </a:cubicBezTo>
                    <a:close/>
                  </a:path>
                </a:pathLst>
              </a:custGeom>
              <a:solidFill>
                <a:srgbClr val="FDD0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93" name="Freeform 16"/>
              <p:cNvSpPr>
                <a:spLocks noChangeArrowheads="1"/>
              </p:cNvSpPr>
              <p:nvPr/>
            </p:nvSpPr>
            <p:spPr bwMode="auto">
              <a:xfrm>
                <a:off x="1412875" y="2173287"/>
                <a:ext cx="49213" cy="7938"/>
              </a:xfrm>
              <a:custGeom>
                <a:avLst/>
                <a:gdLst>
                  <a:gd name="T0" fmla="*/ 0 w 13"/>
                  <a:gd name="T1" fmla="*/ 2147483647 h 2"/>
                  <a:gd name="T2" fmla="*/ 2147483647 w 13"/>
                  <a:gd name="T3" fmla="*/ 0 h 2"/>
                  <a:gd name="T4" fmla="*/ 0 w 13"/>
                  <a:gd name="T5" fmla="*/ 0 h 2"/>
                  <a:gd name="T6" fmla="*/ 0 w 13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2">
                    <a:moveTo>
                      <a:pt x="0" y="2"/>
                    </a:moveTo>
                    <a:cubicBezTo>
                      <a:pt x="0" y="2"/>
                      <a:pt x="5" y="1"/>
                      <a:pt x="13" y="0"/>
                    </a:cubicBezTo>
                    <a:cubicBezTo>
                      <a:pt x="9" y="0"/>
                      <a:pt x="4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94" name="Freeform 17"/>
              <p:cNvSpPr>
                <a:spLocks noChangeArrowheads="1"/>
              </p:cNvSpPr>
              <p:nvPr/>
            </p:nvSpPr>
            <p:spPr bwMode="auto">
              <a:xfrm>
                <a:off x="1412875" y="495300"/>
                <a:ext cx="923925" cy="1677988"/>
              </a:xfrm>
              <a:custGeom>
                <a:avLst/>
                <a:gdLst>
                  <a:gd name="T0" fmla="*/ 2147483647 w 246"/>
                  <a:gd name="T1" fmla="*/ 2147483647 h 447"/>
                  <a:gd name="T2" fmla="*/ 2147483647 w 246"/>
                  <a:gd name="T3" fmla="*/ 2147483647 h 447"/>
                  <a:gd name="T4" fmla="*/ 2147483647 w 246"/>
                  <a:gd name="T5" fmla="*/ 2147483647 h 447"/>
                  <a:gd name="T6" fmla="*/ 2147483647 w 246"/>
                  <a:gd name="T7" fmla="*/ 2147483647 h 447"/>
                  <a:gd name="T8" fmla="*/ 2147483647 w 246"/>
                  <a:gd name="T9" fmla="*/ 2147483647 h 447"/>
                  <a:gd name="T10" fmla="*/ 2147483647 w 246"/>
                  <a:gd name="T11" fmla="*/ 0 h 447"/>
                  <a:gd name="T12" fmla="*/ 2147483647 w 246"/>
                  <a:gd name="T13" fmla="*/ 0 h 447"/>
                  <a:gd name="T14" fmla="*/ 0 w 246"/>
                  <a:gd name="T15" fmla="*/ 2147483647 h 447"/>
                  <a:gd name="T16" fmla="*/ 0 w 246"/>
                  <a:gd name="T17" fmla="*/ 2147483647 h 447"/>
                  <a:gd name="T18" fmla="*/ 2147483647 w 246"/>
                  <a:gd name="T19" fmla="*/ 2147483647 h 447"/>
                  <a:gd name="T20" fmla="*/ 2147483647 w 246"/>
                  <a:gd name="T21" fmla="*/ 2147483647 h 447"/>
                  <a:gd name="T22" fmla="*/ 2147483647 w 246"/>
                  <a:gd name="T23" fmla="*/ 2147483647 h 44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46" h="447">
                    <a:moveTo>
                      <a:pt x="187" y="276"/>
                    </a:moveTo>
                    <a:cubicBezTo>
                      <a:pt x="189" y="276"/>
                      <a:pt x="190" y="276"/>
                      <a:pt x="191" y="276"/>
                    </a:cubicBezTo>
                    <a:cubicBezTo>
                      <a:pt x="221" y="276"/>
                      <a:pt x="246" y="253"/>
                      <a:pt x="246" y="225"/>
                    </a:cubicBezTo>
                    <a:cubicBezTo>
                      <a:pt x="246" y="196"/>
                      <a:pt x="221" y="174"/>
                      <a:pt x="191" y="174"/>
                    </a:cubicBezTo>
                    <a:cubicBezTo>
                      <a:pt x="190" y="174"/>
                      <a:pt x="189" y="171"/>
                      <a:pt x="189" y="171"/>
                    </a:cubicBezTo>
                    <a:cubicBezTo>
                      <a:pt x="187" y="89"/>
                      <a:pt x="182" y="0"/>
                      <a:pt x="18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9" y="24"/>
                      <a:pt x="0" y="32"/>
                      <a:pt x="0" y="32"/>
                    </a:cubicBezTo>
                    <a:cubicBezTo>
                      <a:pt x="0" y="447"/>
                      <a:pt x="0" y="447"/>
                      <a:pt x="0" y="447"/>
                    </a:cubicBezTo>
                    <a:cubicBezTo>
                      <a:pt x="4" y="447"/>
                      <a:pt x="9" y="447"/>
                      <a:pt x="13" y="447"/>
                    </a:cubicBezTo>
                    <a:cubicBezTo>
                      <a:pt x="21" y="446"/>
                      <a:pt x="33" y="444"/>
                      <a:pt x="45" y="441"/>
                    </a:cubicBezTo>
                    <a:cubicBezTo>
                      <a:pt x="137" y="400"/>
                      <a:pt x="187" y="276"/>
                      <a:pt x="187" y="276"/>
                    </a:cubicBezTo>
                    <a:close/>
                  </a:path>
                </a:pathLst>
              </a:custGeom>
              <a:solidFill>
                <a:srgbClr val="FFE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95" name="Freeform 18"/>
              <p:cNvSpPr>
                <a:spLocks noChangeArrowheads="1"/>
              </p:cNvSpPr>
              <p:nvPr/>
            </p:nvSpPr>
            <p:spPr bwMode="auto">
              <a:xfrm>
                <a:off x="1322388" y="4354512"/>
                <a:ext cx="619125" cy="2497138"/>
              </a:xfrm>
              <a:custGeom>
                <a:avLst/>
                <a:gdLst>
                  <a:gd name="T0" fmla="*/ 2147483647 w 390"/>
                  <a:gd name="T1" fmla="*/ 2147483647 h 1573"/>
                  <a:gd name="T2" fmla="*/ 2147483647 w 390"/>
                  <a:gd name="T3" fmla="*/ 2147483647 h 1573"/>
                  <a:gd name="T4" fmla="*/ 2147483647 w 390"/>
                  <a:gd name="T5" fmla="*/ 0 h 1573"/>
                  <a:gd name="T6" fmla="*/ 0 w 390"/>
                  <a:gd name="T7" fmla="*/ 0 h 1573"/>
                  <a:gd name="T8" fmla="*/ 2147483647 w 390"/>
                  <a:gd name="T9" fmla="*/ 2147483647 h 15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0" h="1573">
                    <a:moveTo>
                      <a:pt x="109" y="1573"/>
                    </a:moveTo>
                    <a:lnTo>
                      <a:pt x="336" y="1573"/>
                    </a:lnTo>
                    <a:lnTo>
                      <a:pt x="390" y="0"/>
                    </a:lnTo>
                    <a:lnTo>
                      <a:pt x="0" y="0"/>
                    </a:lnTo>
                    <a:lnTo>
                      <a:pt x="109" y="1573"/>
                    </a:lnTo>
                    <a:close/>
                  </a:path>
                </a:pathLst>
              </a:custGeom>
              <a:solidFill>
                <a:srgbClr val="373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96" name="Freeform 19"/>
              <p:cNvSpPr>
                <a:spLocks noChangeArrowheads="1"/>
              </p:cNvSpPr>
              <p:nvPr/>
            </p:nvSpPr>
            <p:spPr bwMode="auto">
              <a:xfrm>
                <a:off x="793750" y="4354512"/>
                <a:ext cx="622300" cy="2497138"/>
              </a:xfrm>
              <a:custGeom>
                <a:avLst/>
                <a:gdLst>
                  <a:gd name="T0" fmla="*/ 2147483647 w 392"/>
                  <a:gd name="T1" fmla="*/ 2147483647 h 1573"/>
                  <a:gd name="T2" fmla="*/ 2147483647 w 392"/>
                  <a:gd name="T3" fmla="*/ 2147483647 h 1573"/>
                  <a:gd name="T4" fmla="*/ 0 w 392"/>
                  <a:gd name="T5" fmla="*/ 0 h 1573"/>
                  <a:gd name="T6" fmla="*/ 2147483647 w 392"/>
                  <a:gd name="T7" fmla="*/ 0 h 1573"/>
                  <a:gd name="T8" fmla="*/ 2147483647 w 392"/>
                  <a:gd name="T9" fmla="*/ 2147483647 h 15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2" h="1573">
                    <a:moveTo>
                      <a:pt x="283" y="1573"/>
                    </a:moveTo>
                    <a:lnTo>
                      <a:pt x="56" y="1573"/>
                    </a:lnTo>
                    <a:lnTo>
                      <a:pt x="0" y="0"/>
                    </a:lnTo>
                    <a:lnTo>
                      <a:pt x="392" y="0"/>
                    </a:lnTo>
                    <a:lnTo>
                      <a:pt x="283" y="1573"/>
                    </a:lnTo>
                    <a:close/>
                  </a:path>
                </a:pathLst>
              </a:custGeom>
              <a:solidFill>
                <a:srgbClr val="2D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97" name="Rectangle 20"/>
              <p:cNvSpPr>
                <a:spLocks noChangeArrowheads="1"/>
              </p:cNvSpPr>
              <p:nvPr/>
            </p:nvSpPr>
            <p:spPr bwMode="auto">
              <a:xfrm>
                <a:off x="739775" y="2371725"/>
                <a:ext cx="1236663" cy="1206500"/>
              </a:xfrm>
              <a:prstGeom prst="rect">
                <a:avLst/>
              </a:prstGeom>
              <a:solidFill>
                <a:srgbClr val="E8E1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98" name="Rectangle 21"/>
              <p:cNvSpPr>
                <a:spLocks noChangeArrowheads="1"/>
              </p:cNvSpPr>
              <p:nvPr/>
            </p:nvSpPr>
            <p:spPr bwMode="auto">
              <a:xfrm>
                <a:off x="1201738" y="2230437"/>
                <a:ext cx="312738" cy="179388"/>
              </a:xfrm>
              <a:prstGeom prst="rect">
                <a:avLst/>
              </a:prstGeom>
              <a:solidFill>
                <a:srgbClr val="373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99" name="Freeform 22"/>
              <p:cNvSpPr>
                <a:spLocks noChangeArrowheads="1"/>
              </p:cNvSpPr>
              <p:nvPr/>
            </p:nvSpPr>
            <p:spPr bwMode="auto">
              <a:xfrm>
                <a:off x="1168400" y="2371725"/>
                <a:ext cx="379413" cy="1982788"/>
              </a:xfrm>
              <a:custGeom>
                <a:avLst/>
                <a:gdLst>
                  <a:gd name="T0" fmla="*/ 0 w 239"/>
                  <a:gd name="T1" fmla="*/ 2147483647 h 1249"/>
                  <a:gd name="T2" fmla="*/ 2147483647 w 239"/>
                  <a:gd name="T3" fmla="*/ 2147483647 h 1249"/>
                  <a:gd name="T4" fmla="*/ 2147483647 w 239"/>
                  <a:gd name="T5" fmla="*/ 2147483647 h 1249"/>
                  <a:gd name="T6" fmla="*/ 2147483647 w 239"/>
                  <a:gd name="T7" fmla="*/ 0 h 1249"/>
                  <a:gd name="T8" fmla="*/ 2147483647 w 239"/>
                  <a:gd name="T9" fmla="*/ 0 h 1249"/>
                  <a:gd name="T10" fmla="*/ 0 w 239"/>
                  <a:gd name="T11" fmla="*/ 2147483647 h 12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39" h="1249">
                    <a:moveTo>
                      <a:pt x="0" y="1145"/>
                    </a:moveTo>
                    <a:lnTo>
                      <a:pt x="121" y="1249"/>
                    </a:lnTo>
                    <a:lnTo>
                      <a:pt x="239" y="1145"/>
                    </a:lnTo>
                    <a:lnTo>
                      <a:pt x="154" y="0"/>
                    </a:lnTo>
                    <a:lnTo>
                      <a:pt x="85" y="0"/>
                    </a:lnTo>
                    <a:lnTo>
                      <a:pt x="0" y="1145"/>
                    </a:lnTo>
                    <a:close/>
                  </a:path>
                </a:pathLst>
              </a:custGeom>
              <a:solidFill>
                <a:srgbClr val="373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00" name="Freeform 23"/>
              <p:cNvSpPr>
                <a:spLocks noChangeArrowheads="1"/>
              </p:cNvSpPr>
              <p:nvPr/>
            </p:nvSpPr>
            <p:spPr bwMode="auto">
              <a:xfrm>
                <a:off x="1457325" y="2230437"/>
                <a:ext cx="357188" cy="242888"/>
              </a:xfrm>
              <a:custGeom>
                <a:avLst/>
                <a:gdLst>
                  <a:gd name="T0" fmla="*/ 2147483647 w 225"/>
                  <a:gd name="T1" fmla="*/ 2147483647 h 153"/>
                  <a:gd name="T2" fmla="*/ 2147483647 w 225"/>
                  <a:gd name="T3" fmla="*/ 2147483647 h 153"/>
                  <a:gd name="T4" fmla="*/ 2147483647 w 225"/>
                  <a:gd name="T5" fmla="*/ 0 h 153"/>
                  <a:gd name="T6" fmla="*/ 0 w 225"/>
                  <a:gd name="T7" fmla="*/ 0 h 153"/>
                  <a:gd name="T8" fmla="*/ 2147483647 w 225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5" h="153">
                    <a:moveTo>
                      <a:pt x="50" y="153"/>
                    </a:moveTo>
                    <a:lnTo>
                      <a:pt x="225" y="89"/>
                    </a:lnTo>
                    <a:lnTo>
                      <a:pt x="225" y="0"/>
                    </a:lnTo>
                    <a:lnTo>
                      <a:pt x="0" y="0"/>
                    </a:lnTo>
                    <a:lnTo>
                      <a:pt x="50" y="153"/>
                    </a:lnTo>
                    <a:close/>
                  </a:path>
                </a:pathLst>
              </a:custGeom>
              <a:solidFill>
                <a:srgbClr val="FEF6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01" name="Freeform 24"/>
              <p:cNvSpPr>
                <a:spLocks noChangeArrowheads="1"/>
              </p:cNvSpPr>
              <p:nvPr/>
            </p:nvSpPr>
            <p:spPr bwMode="auto">
              <a:xfrm>
                <a:off x="901700" y="2230437"/>
                <a:ext cx="357188" cy="242888"/>
              </a:xfrm>
              <a:custGeom>
                <a:avLst/>
                <a:gdLst>
                  <a:gd name="T0" fmla="*/ 2147483647 w 225"/>
                  <a:gd name="T1" fmla="*/ 2147483647 h 153"/>
                  <a:gd name="T2" fmla="*/ 0 w 225"/>
                  <a:gd name="T3" fmla="*/ 2147483647 h 153"/>
                  <a:gd name="T4" fmla="*/ 0 w 225"/>
                  <a:gd name="T5" fmla="*/ 0 h 153"/>
                  <a:gd name="T6" fmla="*/ 2147483647 w 225"/>
                  <a:gd name="T7" fmla="*/ 0 h 153"/>
                  <a:gd name="T8" fmla="*/ 2147483647 w 225"/>
                  <a:gd name="T9" fmla="*/ 2147483647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5" h="153">
                    <a:moveTo>
                      <a:pt x="175" y="153"/>
                    </a:moveTo>
                    <a:lnTo>
                      <a:pt x="0" y="89"/>
                    </a:lnTo>
                    <a:lnTo>
                      <a:pt x="0" y="0"/>
                    </a:lnTo>
                    <a:lnTo>
                      <a:pt x="225" y="0"/>
                    </a:lnTo>
                    <a:lnTo>
                      <a:pt x="175" y="153"/>
                    </a:lnTo>
                    <a:close/>
                  </a:path>
                </a:pathLst>
              </a:custGeom>
              <a:solidFill>
                <a:srgbClr val="FEF6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02" name="Freeform 26"/>
              <p:cNvSpPr>
                <a:spLocks noChangeArrowheads="1"/>
              </p:cNvSpPr>
              <p:nvPr/>
            </p:nvSpPr>
            <p:spPr bwMode="auto">
              <a:xfrm>
                <a:off x="0" y="4587875"/>
                <a:ext cx="436563" cy="319088"/>
              </a:xfrm>
              <a:custGeom>
                <a:avLst/>
                <a:gdLst>
                  <a:gd name="T0" fmla="*/ 2147483647 w 116"/>
                  <a:gd name="T1" fmla="*/ 2147483647 h 85"/>
                  <a:gd name="T2" fmla="*/ 2147483647 w 116"/>
                  <a:gd name="T3" fmla="*/ 2147483647 h 85"/>
                  <a:gd name="T4" fmla="*/ 2147483647 w 116"/>
                  <a:gd name="T5" fmla="*/ 0 h 85"/>
                  <a:gd name="T6" fmla="*/ 2147483647 w 116"/>
                  <a:gd name="T7" fmla="*/ 2147483647 h 85"/>
                  <a:gd name="T8" fmla="*/ 2147483647 w 116"/>
                  <a:gd name="T9" fmla="*/ 2147483647 h 85"/>
                  <a:gd name="T10" fmla="*/ 2147483647 w 116"/>
                  <a:gd name="T11" fmla="*/ 2147483647 h 85"/>
                  <a:gd name="T12" fmla="*/ 2147483647 w 116"/>
                  <a:gd name="T13" fmla="*/ 2147483647 h 85"/>
                  <a:gd name="T14" fmla="*/ 2147483647 w 116"/>
                  <a:gd name="T15" fmla="*/ 2147483647 h 85"/>
                  <a:gd name="T16" fmla="*/ 2147483647 w 116"/>
                  <a:gd name="T17" fmla="*/ 2147483647 h 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6" h="85">
                    <a:moveTo>
                      <a:pt x="97" y="10"/>
                    </a:moveTo>
                    <a:cubicBezTo>
                      <a:pt x="93" y="8"/>
                      <a:pt x="90" y="6"/>
                      <a:pt x="86" y="5"/>
                    </a:cubicBezTo>
                    <a:cubicBezTo>
                      <a:pt x="85" y="3"/>
                      <a:pt x="84" y="2"/>
                      <a:pt x="84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5"/>
                      <a:pt x="0" y="22"/>
                      <a:pt x="1" y="30"/>
                    </a:cubicBezTo>
                    <a:cubicBezTo>
                      <a:pt x="5" y="62"/>
                      <a:pt x="29" y="85"/>
                      <a:pt x="54" y="83"/>
                    </a:cubicBezTo>
                    <a:cubicBezTo>
                      <a:pt x="76" y="82"/>
                      <a:pt x="91" y="60"/>
                      <a:pt x="91" y="32"/>
                    </a:cubicBezTo>
                    <a:cubicBezTo>
                      <a:pt x="100" y="35"/>
                      <a:pt x="108" y="35"/>
                      <a:pt x="112" y="31"/>
                    </a:cubicBezTo>
                    <a:cubicBezTo>
                      <a:pt x="116" y="26"/>
                      <a:pt x="110" y="17"/>
                      <a:pt x="97" y="10"/>
                    </a:cubicBezTo>
                  </a:path>
                </a:pathLst>
              </a:custGeom>
              <a:solidFill>
                <a:srgbClr val="FDD0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03" name="Freeform 27"/>
              <p:cNvSpPr>
                <a:spLocks noChangeArrowheads="1"/>
              </p:cNvSpPr>
              <p:nvPr/>
            </p:nvSpPr>
            <p:spPr bwMode="auto">
              <a:xfrm>
                <a:off x="1300163" y="2371725"/>
                <a:ext cx="1133475" cy="2320925"/>
              </a:xfrm>
              <a:custGeom>
                <a:avLst/>
                <a:gdLst>
                  <a:gd name="T0" fmla="*/ 2147483647 w 302"/>
                  <a:gd name="T1" fmla="*/ 2147483647 h 618"/>
                  <a:gd name="T2" fmla="*/ 2147483647 w 302"/>
                  <a:gd name="T3" fmla="*/ 2147483647 h 618"/>
                  <a:gd name="T4" fmla="*/ 2147483647 w 302"/>
                  <a:gd name="T5" fmla="*/ 2147483647 h 618"/>
                  <a:gd name="T6" fmla="*/ 2147483647 w 302"/>
                  <a:gd name="T7" fmla="*/ 2147483647 h 618"/>
                  <a:gd name="T8" fmla="*/ 0 w 302"/>
                  <a:gd name="T9" fmla="*/ 2147483647 h 618"/>
                  <a:gd name="T10" fmla="*/ 0 w 302"/>
                  <a:gd name="T11" fmla="*/ 2147483647 h 618"/>
                  <a:gd name="T12" fmla="*/ 2147483647 w 302"/>
                  <a:gd name="T13" fmla="*/ 0 h 618"/>
                  <a:gd name="T14" fmla="*/ 2147483647 w 302"/>
                  <a:gd name="T15" fmla="*/ 0 h 618"/>
                  <a:gd name="T16" fmla="*/ 2147483647 w 302"/>
                  <a:gd name="T17" fmla="*/ 2147483647 h 618"/>
                  <a:gd name="T18" fmla="*/ 2147483647 w 302"/>
                  <a:gd name="T19" fmla="*/ 2147483647 h 618"/>
                  <a:gd name="T20" fmla="*/ 2147483647 w 302"/>
                  <a:gd name="T21" fmla="*/ 2147483647 h 6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2" h="618">
                    <a:moveTo>
                      <a:pt x="55" y="618"/>
                    </a:moveTo>
                    <a:cubicBezTo>
                      <a:pt x="54" y="618"/>
                      <a:pt x="54" y="618"/>
                      <a:pt x="54" y="618"/>
                    </a:cubicBezTo>
                    <a:cubicBezTo>
                      <a:pt x="54" y="618"/>
                      <a:pt x="53" y="618"/>
                      <a:pt x="52" y="618"/>
                    </a:cubicBezTo>
                    <a:cubicBezTo>
                      <a:pt x="26" y="618"/>
                      <a:pt x="4" y="602"/>
                      <a:pt x="1" y="580"/>
                    </a:cubicBezTo>
                    <a:cubicBezTo>
                      <a:pt x="0" y="580"/>
                      <a:pt x="0" y="580"/>
                      <a:pt x="0" y="580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236" y="304"/>
                      <a:pt x="236" y="304"/>
                      <a:pt x="236" y="304"/>
                    </a:cubicBezTo>
                    <a:cubicBezTo>
                      <a:pt x="236" y="618"/>
                      <a:pt x="236" y="618"/>
                      <a:pt x="236" y="618"/>
                    </a:cubicBezTo>
                    <a:lnTo>
                      <a:pt x="55" y="618"/>
                    </a:lnTo>
                    <a:close/>
                  </a:path>
                </a:pathLst>
              </a:custGeom>
              <a:solidFill>
                <a:srgbClr val="98D5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04" name="Freeform 28"/>
              <p:cNvSpPr>
                <a:spLocks noChangeArrowheads="1"/>
              </p:cNvSpPr>
              <p:nvPr/>
            </p:nvSpPr>
            <p:spPr bwMode="auto">
              <a:xfrm>
                <a:off x="1300163" y="2297112"/>
                <a:ext cx="784225" cy="1216025"/>
              </a:xfrm>
              <a:custGeom>
                <a:avLst/>
                <a:gdLst>
                  <a:gd name="T0" fmla="*/ 2147483647 w 494"/>
                  <a:gd name="T1" fmla="*/ 2147483647 h 766"/>
                  <a:gd name="T2" fmla="*/ 0 w 494"/>
                  <a:gd name="T3" fmla="*/ 2147483647 h 766"/>
                  <a:gd name="T4" fmla="*/ 2147483647 w 494"/>
                  <a:gd name="T5" fmla="*/ 0 h 766"/>
                  <a:gd name="T6" fmla="*/ 2147483647 w 494"/>
                  <a:gd name="T7" fmla="*/ 2147483647 h 766"/>
                  <a:gd name="T8" fmla="*/ 2147483647 w 494"/>
                  <a:gd name="T9" fmla="*/ 2147483647 h 766"/>
                  <a:gd name="T10" fmla="*/ 2147483647 w 494"/>
                  <a:gd name="T11" fmla="*/ 2147483647 h 766"/>
                  <a:gd name="T12" fmla="*/ 2147483647 w 494"/>
                  <a:gd name="T13" fmla="*/ 2147483647 h 7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94" h="766">
                    <a:moveTo>
                      <a:pt x="265" y="383"/>
                    </a:moveTo>
                    <a:lnTo>
                      <a:pt x="0" y="766"/>
                    </a:lnTo>
                    <a:lnTo>
                      <a:pt x="333" y="0"/>
                    </a:lnTo>
                    <a:lnTo>
                      <a:pt x="494" y="47"/>
                    </a:lnTo>
                    <a:lnTo>
                      <a:pt x="385" y="204"/>
                    </a:lnTo>
                    <a:lnTo>
                      <a:pt x="272" y="371"/>
                    </a:lnTo>
                    <a:lnTo>
                      <a:pt x="265" y="383"/>
                    </a:lnTo>
                    <a:close/>
                  </a:path>
                </a:pathLst>
              </a:custGeom>
              <a:solidFill>
                <a:srgbClr val="63C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05" name="Freeform 29"/>
              <p:cNvSpPr>
                <a:spLocks noChangeArrowheads="1"/>
              </p:cNvSpPr>
              <p:nvPr/>
            </p:nvSpPr>
            <p:spPr bwMode="auto">
              <a:xfrm>
                <a:off x="282575" y="2371725"/>
                <a:ext cx="1133475" cy="2320925"/>
              </a:xfrm>
              <a:custGeom>
                <a:avLst/>
                <a:gdLst>
                  <a:gd name="T0" fmla="*/ 2147483647 w 302"/>
                  <a:gd name="T1" fmla="*/ 2147483647 h 618"/>
                  <a:gd name="T2" fmla="*/ 2147483647 w 302"/>
                  <a:gd name="T3" fmla="*/ 2147483647 h 618"/>
                  <a:gd name="T4" fmla="*/ 2147483647 w 302"/>
                  <a:gd name="T5" fmla="*/ 2147483647 h 618"/>
                  <a:gd name="T6" fmla="*/ 2147483647 w 302"/>
                  <a:gd name="T7" fmla="*/ 2147483647 h 618"/>
                  <a:gd name="T8" fmla="*/ 2147483647 w 302"/>
                  <a:gd name="T9" fmla="*/ 2147483647 h 618"/>
                  <a:gd name="T10" fmla="*/ 2147483647 w 302"/>
                  <a:gd name="T11" fmla="*/ 2147483647 h 618"/>
                  <a:gd name="T12" fmla="*/ 2147483647 w 302"/>
                  <a:gd name="T13" fmla="*/ 0 h 618"/>
                  <a:gd name="T14" fmla="*/ 0 w 302"/>
                  <a:gd name="T15" fmla="*/ 0 h 618"/>
                  <a:gd name="T16" fmla="*/ 2147483647 w 302"/>
                  <a:gd name="T17" fmla="*/ 2147483647 h 618"/>
                  <a:gd name="T18" fmla="*/ 2147483647 w 302"/>
                  <a:gd name="T19" fmla="*/ 2147483647 h 618"/>
                  <a:gd name="T20" fmla="*/ 2147483647 w 302"/>
                  <a:gd name="T21" fmla="*/ 2147483647 h 6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2" h="618">
                    <a:moveTo>
                      <a:pt x="248" y="618"/>
                    </a:moveTo>
                    <a:cubicBezTo>
                      <a:pt x="248" y="618"/>
                      <a:pt x="248" y="618"/>
                      <a:pt x="248" y="618"/>
                    </a:cubicBezTo>
                    <a:cubicBezTo>
                      <a:pt x="249" y="618"/>
                      <a:pt x="249" y="618"/>
                      <a:pt x="250" y="618"/>
                    </a:cubicBezTo>
                    <a:cubicBezTo>
                      <a:pt x="276" y="618"/>
                      <a:pt x="298" y="602"/>
                      <a:pt x="301" y="580"/>
                    </a:cubicBezTo>
                    <a:cubicBezTo>
                      <a:pt x="302" y="580"/>
                      <a:pt x="302" y="580"/>
                      <a:pt x="302" y="580"/>
                    </a:cubicBezTo>
                    <a:cubicBezTo>
                      <a:pt x="302" y="304"/>
                      <a:pt x="302" y="304"/>
                      <a:pt x="302" y="304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6" y="304"/>
                      <a:pt x="66" y="304"/>
                      <a:pt x="66" y="304"/>
                    </a:cubicBezTo>
                    <a:cubicBezTo>
                      <a:pt x="66" y="618"/>
                      <a:pt x="66" y="618"/>
                      <a:pt x="66" y="618"/>
                    </a:cubicBezTo>
                    <a:lnTo>
                      <a:pt x="248" y="618"/>
                    </a:lnTo>
                    <a:close/>
                  </a:path>
                </a:pathLst>
              </a:custGeom>
              <a:solidFill>
                <a:srgbClr val="98D5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06" name="Freeform 30"/>
              <p:cNvSpPr>
                <a:spLocks noChangeArrowheads="1"/>
              </p:cNvSpPr>
              <p:nvPr/>
            </p:nvSpPr>
            <p:spPr bwMode="auto">
              <a:xfrm>
                <a:off x="631825" y="2297112"/>
                <a:ext cx="784225" cy="1216025"/>
              </a:xfrm>
              <a:custGeom>
                <a:avLst/>
                <a:gdLst>
                  <a:gd name="T0" fmla="*/ 0 w 494"/>
                  <a:gd name="T1" fmla="*/ 2147483647 h 766"/>
                  <a:gd name="T2" fmla="*/ 2147483647 w 494"/>
                  <a:gd name="T3" fmla="*/ 0 h 766"/>
                  <a:gd name="T4" fmla="*/ 2147483647 w 494"/>
                  <a:gd name="T5" fmla="*/ 2147483647 h 766"/>
                  <a:gd name="T6" fmla="*/ 2147483647 w 494"/>
                  <a:gd name="T7" fmla="*/ 2147483647 h 766"/>
                  <a:gd name="T8" fmla="*/ 0 w 494"/>
                  <a:gd name="T9" fmla="*/ 2147483647 h 7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4" h="766">
                    <a:moveTo>
                      <a:pt x="0" y="47"/>
                    </a:moveTo>
                    <a:lnTo>
                      <a:pt x="161" y="0"/>
                    </a:lnTo>
                    <a:lnTo>
                      <a:pt x="494" y="766"/>
                    </a:lnTo>
                    <a:lnTo>
                      <a:pt x="109" y="204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63C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07" name="Freeform 31"/>
              <p:cNvSpPr>
                <a:spLocks noChangeArrowheads="1"/>
              </p:cNvSpPr>
              <p:nvPr/>
            </p:nvSpPr>
            <p:spPr bwMode="auto">
              <a:xfrm>
                <a:off x="458788" y="1290637"/>
                <a:ext cx="115888" cy="117475"/>
              </a:xfrm>
              <a:custGeom>
                <a:avLst/>
                <a:gdLst>
                  <a:gd name="T0" fmla="*/ 2147483647 w 31"/>
                  <a:gd name="T1" fmla="*/ 2147483647 h 31"/>
                  <a:gd name="T2" fmla="*/ 2147483647 w 31"/>
                  <a:gd name="T3" fmla="*/ 2147483647 h 31"/>
                  <a:gd name="T4" fmla="*/ 2147483647 w 31"/>
                  <a:gd name="T5" fmla="*/ 2147483647 h 31"/>
                  <a:gd name="T6" fmla="*/ 2147483647 w 31"/>
                  <a:gd name="T7" fmla="*/ 0 h 31"/>
                  <a:gd name="T8" fmla="*/ 0 w 31"/>
                  <a:gd name="T9" fmla="*/ 2147483647 h 31"/>
                  <a:gd name="T10" fmla="*/ 2147483647 w 31"/>
                  <a:gd name="T11" fmla="*/ 2147483647 h 31"/>
                  <a:gd name="T12" fmla="*/ 2147483647 w 31"/>
                  <a:gd name="T13" fmla="*/ 2147483647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31">
                    <a:moveTo>
                      <a:pt x="7" y="24"/>
                    </a:moveTo>
                    <a:cubicBezTo>
                      <a:pt x="7" y="15"/>
                      <a:pt x="14" y="7"/>
                      <a:pt x="23" y="7"/>
                    </a:cubicBezTo>
                    <a:cubicBezTo>
                      <a:pt x="26" y="7"/>
                      <a:pt x="29" y="8"/>
                      <a:pt x="31" y="9"/>
                    </a:cubicBezTo>
                    <a:cubicBezTo>
                      <a:pt x="28" y="4"/>
                      <a:pt x="23" y="0"/>
                      <a:pt x="16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23"/>
                      <a:pt x="3" y="29"/>
                      <a:pt x="9" y="31"/>
                    </a:cubicBezTo>
                    <a:cubicBezTo>
                      <a:pt x="8" y="29"/>
                      <a:pt x="7" y="27"/>
                      <a:pt x="7" y="24"/>
                    </a:cubicBezTo>
                  </a:path>
                </a:pathLst>
              </a:custGeom>
              <a:solidFill>
                <a:srgbClr val="D3A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08" name="Freeform 32"/>
              <p:cNvSpPr>
                <a:spLocks noChangeArrowheads="1"/>
              </p:cNvSpPr>
              <p:nvPr/>
            </p:nvSpPr>
            <p:spPr bwMode="auto">
              <a:xfrm>
                <a:off x="2136775" y="1290637"/>
                <a:ext cx="117475" cy="117475"/>
              </a:xfrm>
              <a:custGeom>
                <a:avLst/>
                <a:gdLst>
                  <a:gd name="T0" fmla="*/ 2147483647 w 31"/>
                  <a:gd name="T1" fmla="*/ 2147483647 h 31"/>
                  <a:gd name="T2" fmla="*/ 2147483647 w 31"/>
                  <a:gd name="T3" fmla="*/ 2147483647 h 31"/>
                  <a:gd name="T4" fmla="*/ 0 w 31"/>
                  <a:gd name="T5" fmla="*/ 2147483647 h 31"/>
                  <a:gd name="T6" fmla="*/ 2147483647 w 31"/>
                  <a:gd name="T7" fmla="*/ 0 h 31"/>
                  <a:gd name="T8" fmla="*/ 2147483647 w 31"/>
                  <a:gd name="T9" fmla="*/ 2147483647 h 31"/>
                  <a:gd name="T10" fmla="*/ 2147483647 w 31"/>
                  <a:gd name="T11" fmla="*/ 2147483647 h 31"/>
                  <a:gd name="T12" fmla="*/ 2147483647 w 31"/>
                  <a:gd name="T13" fmla="*/ 2147483647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31">
                    <a:moveTo>
                      <a:pt x="24" y="24"/>
                    </a:moveTo>
                    <a:cubicBezTo>
                      <a:pt x="24" y="15"/>
                      <a:pt x="16" y="7"/>
                      <a:pt x="7" y="7"/>
                    </a:cubicBezTo>
                    <a:cubicBezTo>
                      <a:pt x="4" y="7"/>
                      <a:pt x="2" y="8"/>
                      <a:pt x="0" y="9"/>
                    </a:cubicBezTo>
                    <a:cubicBezTo>
                      <a:pt x="2" y="4"/>
                      <a:pt x="8" y="0"/>
                      <a:pt x="14" y="0"/>
                    </a:cubicBezTo>
                    <a:cubicBezTo>
                      <a:pt x="23" y="0"/>
                      <a:pt x="31" y="8"/>
                      <a:pt x="31" y="17"/>
                    </a:cubicBezTo>
                    <a:cubicBezTo>
                      <a:pt x="31" y="23"/>
                      <a:pt x="27" y="29"/>
                      <a:pt x="22" y="31"/>
                    </a:cubicBezTo>
                    <a:cubicBezTo>
                      <a:pt x="23" y="29"/>
                      <a:pt x="24" y="27"/>
                      <a:pt x="24" y="24"/>
                    </a:cubicBezTo>
                  </a:path>
                </a:pathLst>
              </a:custGeom>
              <a:solidFill>
                <a:srgbClr val="DDAA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09" name="Freeform 33"/>
              <p:cNvSpPr>
                <a:spLocks noChangeArrowheads="1"/>
              </p:cNvSpPr>
              <p:nvPr/>
            </p:nvSpPr>
            <p:spPr bwMode="auto">
              <a:xfrm>
                <a:off x="444500" y="1290637"/>
                <a:ext cx="115888" cy="117475"/>
              </a:xfrm>
              <a:custGeom>
                <a:avLst/>
                <a:gdLst>
                  <a:gd name="T0" fmla="*/ 2147483647 w 31"/>
                  <a:gd name="T1" fmla="*/ 2147483647 h 31"/>
                  <a:gd name="T2" fmla="*/ 2147483647 w 31"/>
                  <a:gd name="T3" fmla="*/ 2147483647 h 31"/>
                  <a:gd name="T4" fmla="*/ 2147483647 w 31"/>
                  <a:gd name="T5" fmla="*/ 2147483647 h 31"/>
                  <a:gd name="T6" fmla="*/ 2147483647 w 31"/>
                  <a:gd name="T7" fmla="*/ 0 h 31"/>
                  <a:gd name="T8" fmla="*/ 0 w 31"/>
                  <a:gd name="T9" fmla="*/ 2147483647 h 31"/>
                  <a:gd name="T10" fmla="*/ 2147483647 w 31"/>
                  <a:gd name="T11" fmla="*/ 2147483647 h 31"/>
                  <a:gd name="T12" fmla="*/ 2147483647 w 31"/>
                  <a:gd name="T13" fmla="*/ 2147483647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31">
                    <a:moveTo>
                      <a:pt x="7" y="24"/>
                    </a:moveTo>
                    <a:cubicBezTo>
                      <a:pt x="7" y="15"/>
                      <a:pt x="15" y="7"/>
                      <a:pt x="24" y="7"/>
                    </a:cubicBezTo>
                    <a:cubicBezTo>
                      <a:pt x="26" y="7"/>
                      <a:pt x="29" y="8"/>
                      <a:pt x="31" y="9"/>
                    </a:cubicBezTo>
                    <a:cubicBezTo>
                      <a:pt x="28" y="4"/>
                      <a:pt x="23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23"/>
                      <a:pt x="4" y="29"/>
                      <a:pt x="9" y="31"/>
                    </a:cubicBezTo>
                    <a:cubicBezTo>
                      <a:pt x="8" y="29"/>
                      <a:pt x="7" y="27"/>
                      <a:pt x="7" y="24"/>
                    </a:cubicBezTo>
                  </a:path>
                </a:pathLst>
              </a:custGeom>
              <a:solidFill>
                <a:srgbClr val="DDAA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10" name="Freeform 34"/>
              <p:cNvSpPr>
                <a:spLocks noChangeArrowheads="1"/>
              </p:cNvSpPr>
              <p:nvPr/>
            </p:nvSpPr>
            <p:spPr bwMode="auto">
              <a:xfrm>
                <a:off x="485775" y="0"/>
                <a:ext cx="1727200" cy="1246188"/>
              </a:xfrm>
              <a:custGeom>
                <a:avLst/>
                <a:gdLst>
                  <a:gd name="T0" fmla="*/ 2147483647 w 460"/>
                  <a:gd name="T1" fmla="*/ 2147483647 h 332"/>
                  <a:gd name="T2" fmla="*/ 2147483647 w 460"/>
                  <a:gd name="T3" fmla="*/ 2147483647 h 332"/>
                  <a:gd name="T4" fmla="*/ 2147483647 w 460"/>
                  <a:gd name="T5" fmla="*/ 2147483647 h 332"/>
                  <a:gd name="T6" fmla="*/ 2147483647 w 460"/>
                  <a:gd name="T7" fmla="*/ 2147483647 h 332"/>
                  <a:gd name="T8" fmla="*/ 2147483647 w 460"/>
                  <a:gd name="T9" fmla="*/ 2147483647 h 332"/>
                  <a:gd name="T10" fmla="*/ 2147483647 w 460"/>
                  <a:gd name="T11" fmla="*/ 2147483647 h 332"/>
                  <a:gd name="T12" fmla="*/ 2147483647 w 460"/>
                  <a:gd name="T13" fmla="*/ 2147483647 h 332"/>
                  <a:gd name="T14" fmla="*/ 2147483647 w 460"/>
                  <a:gd name="T15" fmla="*/ 2147483647 h 332"/>
                  <a:gd name="T16" fmla="*/ 2147483647 w 460"/>
                  <a:gd name="T17" fmla="*/ 2147483647 h 332"/>
                  <a:gd name="T18" fmla="*/ 2147483647 w 460"/>
                  <a:gd name="T19" fmla="*/ 2147483647 h 332"/>
                  <a:gd name="T20" fmla="*/ 2147483647 w 460"/>
                  <a:gd name="T21" fmla="*/ 2147483647 h 332"/>
                  <a:gd name="T22" fmla="*/ 2147483647 w 460"/>
                  <a:gd name="T23" fmla="*/ 2147483647 h 332"/>
                  <a:gd name="T24" fmla="*/ 2147483647 w 460"/>
                  <a:gd name="T25" fmla="*/ 2147483647 h 332"/>
                  <a:gd name="T26" fmla="*/ 2147483647 w 460"/>
                  <a:gd name="T27" fmla="*/ 2147483647 h 332"/>
                  <a:gd name="T28" fmla="*/ 2147483647 w 460"/>
                  <a:gd name="T29" fmla="*/ 2147483647 h 332"/>
                  <a:gd name="T30" fmla="*/ 2147483647 w 460"/>
                  <a:gd name="T31" fmla="*/ 2147483647 h 332"/>
                  <a:gd name="T32" fmla="*/ 2147483647 w 460"/>
                  <a:gd name="T33" fmla="*/ 2147483647 h 332"/>
                  <a:gd name="T34" fmla="*/ 2147483647 w 460"/>
                  <a:gd name="T35" fmla="*/ 2147483647 h 332"/>
                  <a:gd name="T36" fmla="*/ 2147483647 w 460"/>
                  <a:gd name="T37" fmla="*/ 2147483647 h 332"/>
                  <a:gd name="T38" fmla="*/ 2147483647 w 460"/>
                  <a:gd name="T39" fmla="*/ 2147483647 h 332"/>
                  <a:gd name="T40" fmla="*/ 2147483647 w 460"/>
                  <a:gd name="T41" fmla="*/ 2147483647 h 332"/>
                  <a:gd name="T42" fmla="*/ 2147483647 w 460"/>
                  <a:gd name="T43" fmla="*/ 2147483647 h 332"/>
                  <a:gd name="T44" fmla="*/ 2147483647 w 460"/>
                  <a:gd name="T45" fmla="*/ 2147483647 h 332"/>
                  <a:gd name="T46" fmla="*/ 2147483647 w 460"/>
                  <a:gd name="T47" fmla="*/ 2147483647 h 332"/>
                  <a:gd name="T48" fmla="*/ 2147483647 w 460"/>
                  <a:gd name="T49" fmla="*/ 2147483647 h 33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460" h="332">
                    <a:moveTo>
                      <a:pt x="455" y="140"/>
                    </a:moveTo>
                    <a:cubicBezTo>
                      <a:pt x="420" y="0"/>
                      <a:pt x="202" y="9"/>
                      <a:pt x="117" y="23"/>
                    </a:cubicBezTo>
                    <a:cubicBezTo>
                      <a:pt x="116" y="15"/>
                      <a:pt x="131" y="1"/>
                      <a:pt x="131" y="1"/>
                    </a:cubicBezTo>
                    <a:cubicBezTo>
                      <a:pt x="99" y="16"/>
                      <a:pt x="75" y="34"/>
                      <a:pt x="63" y="45"/>
                    </a:cubicBezTo>
                    <a:cubicBezTo>
                      <a:pt x="59" y="48"/>
                      <a:pt x="56" y="51"/>
                      <a:pt x="53" y="54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34" y="74"/>
                      <a:pt x="31" y="95"/>
                      <a:pt x="35" y="113"/>
                    </a:cubicBezTo>
                    <a:cubicBezTo>
                      <a:pt x="13" y="157"/>
                      <a:pt x="0" y="223"/>
                      <a:pt x="29" y="314"/>
                    </a:cubicBezTo>
                    <a:cubicBezTo>
                      <a:pt x="29" y="314"/>
                      <a:pt x="29" y="315"/>
                      <a:pt x="29" y="315"/>
                    </a:cubicBezTo>
                    <a:cubicBezTo>
                      <a:pt x="30" y="318"/>
                      <a:pt x="31" y="321"/>
                      <a:pt x="32" y="324"/>
                    </a:cubicBezTo>
                    <a:cubicBezTo>
                      <a:pt x="40" y="311"/>
                      <a:pt x="40" y="311"/>
                      <a:pt x="40" y="311"/>
                    </a:cubicBezTo>
                    <a:cubicBezTo>
                      <a:pt x="40" y="311"/>
                      <a:pt x="42" y="290"/>
                      <a:pt x="47" y="264"/>
                    </a:cubicBezTo>
                    <a:cubicBezTo>
                      <a:pt x="68" y="172"/>
                      <a:pt x="68" y="172"/>
                      <a:pt x="68" y="172"/>
                    </a:cubicBezTo>
                    <a:cubicBezTo>
                      <a:pt x="68" y="172"/>
                      <a:pt x="71" y="172"/>
                      <a:pt x="75" y="173"/>
                    </a:cubicBezTo>
                    <a:cubicBezTo>
                      <a:pt x="127" y="192"/>
                      <a:pt x="223" y="220"/>
                      <a:pt x="338" y="218"/>
                    </a:cubicBezTo>
                    <a:cubicBezTo>
                      <a:pt x="327" y="209"/>
                      <a:pt x="327" y="209"/>
                      <a:pt x="327" y="209"/>
                    </a:cubicBezTo>
                    <a:cubicBezTo>
                      <a:pt x="327" y="209"/>
                      <a:pt x="351" y="203"/>
                      <a:pt x="381" y="193"/>
                    </a:cubicBezTo>
                    <a:cubicBezTo>
                      <a:pt x="387" y="193"/>
                      <a:pt x="394" y="192"/>
                      <a:pt x="400" y="191"/>
                    </a:cubicBezTo>
                    <a:cubicBezTo>
                      <a:pt x="410" y="204"/>
                      <a:pt x="410" y="204"/>
                      <a:pt x="410" y="204"/>
                    </a:cubicBezTo>
                    <a:cubicBezTo>
                      <a:pt x="410" y="204"/>
                      <a:pt x="415" y="232"/>
                      <a:pt x="418" y="245"/>
                    </a:cubicBezTo>
                    <a:cubicBezTo>
                      <a:pt x="421" y="257"/>
                      <a:pt x="431" y="332"/>
                      <a:pt x="431" y="332"/>
                    </a:cubicBezTo>
                    <a:cubicBezTo>
                      <a:pt x="440" y="324"/>
                      <a:pt x="440" y="324"/>
                      <a:pt x="440" y="324"/>
                    </a:cubicBezTo>
                    <a:cubicBezTo>
                      <a:pt x="440" y="324"/>
                      <a:pt x="452" y="234"/>
                      <a:pt x="453" y="213"/>
                    </a:cubicBezTo>
                    <a:cubicBezTo>
                      <a:pt x="453" y="195"/>
                      <a:pt x="460" y="154"/>
                      <a:pt x="455" y="140"/>
                    </a:cubicBezTo>
                  </a:path>
                </a:pathLst>
              </a:custGeom>
              <a:solidFill>
                <a:srgbClr val="753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11" name="Freeform 35"/>
              <p:cNvSpPr>
                <a:spLocks noChangeArrowheads="1"/>
              </p:cNvSpPr>
              <p:nvPr/>
            </p:nvSpPr>
            <p:spPr bwMode="auto">
              <a:xfrm>
                <a:off x="563563" y="6783387"/>
                <a:ext cx="679450" cy="244475"/>
              </a:xfrm>
              <a:custGeom>
                <a:avLst/>
                <a:gdLst>
                  <a:gd name="T0" fmla="*/ 2147483647 w 181"/>
                  <a:gd name="T1" fmla="*/ 2147483647 h 65"/>
                  <a:gd name="T2" fmla="*/ 2147483647 w 181"/>
                  <a:gd name="T3" fmla="*/ 0 h 65"/>
                  <a:gd name="T4" fmla="*/ 2147483647 w 181"/>
                  <a:gd name="T5" fmla="*/ 2147483647 h 65"/>
                  <a:gd name="T6" fmla="*/ 2147483647 w 181"/>
                  <a:gd name="T7" fmla="*/ 2147483647 h 65"/>
                  <a:gd name="T8" fmla="*/ 2147483647 w 181"/>
                  <a:gd name="T9" fmla="*/ 2147483647 h 65"/>
                  <a:gd name="T10" fmla="*/ 0 w 181"/>
                  <a:gd name="T11" fmla="*/ 2147483647 h 65"/>
                  <a:gd name="T12" fmla="*/ 2147483647 w 181"/>
                  <a:gd name="T13" fmla="*/ 2147483647 h 65"/>
                  <a:gd name="T14" fmla="*/ 2147483647 w 181"/>
                  <a:gd name="T15" fmla="*/ 2147483647 h 65"/>
                  <a:gd name="T16" fmla="*/ 2147483647 w 181"/>
                  <a:gd name="T17" fmla="*/ 2147483647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1" h="65">
                    <a:moveTo>
                      <a:pt x="94" y="1"/>
                    </a:moveTo>
                    <a:cubicBezTo>
                      <a:pt x="93" y="1"/>
                      <a:pt x="92" y="0"/>
                      <a:pt x="90" y="0"/>
                    </a:cubicBezTo>
                    <a:cubicBezTo>
                      <a:pt x="89" y="0"/>
                      <a:pt x="88" y="1"/>
                      <a:pt x="87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37" y="3"/>
                      <a:pt x="0" y="31"/>
                      <a:pt x="0" y="65"/>
                    </a:cubicBezTo>
                    <a:cubicBezTo>
                      <a:pt x="181" y="65"/>
                      <a:pt x="181" y="65"/>
                      <a:pt x="181" y="65"/>
                    </a:cubicBezTo>
                    <a:cubicBezTo>
                      <a:pt x="181" y="1"/>
                      <a:pt x="181" y="1"/>
                      <a:pt x="181" y="1"/>
                    </a:cubicBezTo>
                    <a:lnTo>
                      <a:pt x="94" y="1"/>
                    </a:lnTo>
                    <a:close/>
                  </a:path>
                </a:pathLst>
              </a:custGeom>
              <a:solidFill>
                <a:srgbClr val="373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12" name="Freeform 36"/>
              <p:cNvSpPr>
                <a:spLocks noChangeArrowheads="1"/>
              </p:cNvSpPr>
              <p:nvPr/>
            </p:nvSpPr>
            <p:spPr bwMode="auto">
              <a:xfrm>
                <a:off x="1495425" y="6783387"/>
                <a:ext cx="679450" cy="244475"/>
              </a:xfrm>
              <a:custGeom>
                <a:avLst/>
                <a:gdLst>
                  <a:gd name="T0" fmla="*/ 2147483647 w 181"/>
                  <a:gd name="T1" fmla="*/ 2147483647 h 65"/>
                  <a:gd name="T2" fmla="*/ 2147483647 w 181"/>
                  <a:gd name="T3" fmla="*/ 0 h 65"/>
                  <a:gd name="T4" fmla="*/ 2147483647 w 181"/>
                  <a:gd name="T5" fmla="*/ 2147483647 h 65"/>
                  <a:gd name="T6" fmla="*/ 2147483647 w 181"/>
                  <a:gd name="T7" fmla="*/ 2147483647 h 65"/>
                  <a:gd name="T8" fmla="*/ 2147483647 w 181"/>
                  <a:gd name="T9" fmla="*/ 2147483647 h 65"/>
                  <a:gd name="T10" fmla="*/ 2147483647 w 181"/>
                  <a:gd name="T11" fmla="*/ 2147483647 h 65"/>
                  <a:gd name="T12" fmla="*/ 0 w 181"/>
                  <a:gd name="T13" fmla="*/ 2147483647 h 65"/>
                  <a:gd name="T14" fmla="*/ 0 w 181"/>
                  <a:gd name="T15" fmla="*/ 2147483647 h 65"/>
                  <a:gd name="T16" fmla="*/ 2147483647 w 181"/>
                  <a:gd name="T17" fmla="*/ 2147483647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1" h="65">
                    <a:moveTo>
                      <a:pt x="87" y="1"/>
                    </a:moveTo>
                    <a:cubicBezTo>
                      <a:pt x="88" y="1"/>
                      <a:pt x="89" y="0"/>
                      <a:pt x="91" y="0"/>
                    </a:cubicBezTo>
                    <a:cubicBezTo>
                      <a:pt x="92" y="0"/>
                      <a:pt x="93" y="1"/>
                      <a:pt x="94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144" y="3"/>
                      <a:pt x="181" y="31"/>
                      <a:pt x="181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87" y="1"/>
                    </a:lnTo>
                    <a:close/>
                  </a:path>
                </a:pathLst>
              </a:custGeom>
              <a:solidFill>
                <a:srgbClr val="2D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13" name="Freeform 37"/>
              <p:cNvSpPr>
                <a:spLocks noChangeArrowheads="1"/>
              </p:cNvSpPr>
              <p:nvPr/>
            </p:nvSpPr>
            <p:spPr bwMode="auto">
              <a:xfrm>
                <a:off x="1555750" y="3994150"/>
                <a:ext cx="615950" cy="146050"/>
              </a:xfrm>
              <a:custGeom>
                <a:avLst/>
                <a:gdLst>
                  <a:gd name="T0" fmla="*/ 2147483647 w 164"/>
                  <a:gd name="T1" fmla="*/ 2147483647 h 39"/>
                  <a:gd name="T2" fmla="*/ 2147483647 w 164"/>
                  <a:gd name="T3" fmla="*/ 2147483647 h 39"/>
                  <a:gd name="T4" fmla="*/ 2147483647 w 164"/>
                  <a:gd name="T5" fmla="*/ 2147483647 h 39"/>
                  <a:gd name="T6" fmla="*/ 2147483647 w 164"/>
                  <a:gd name="T7" fmla="*/ 2147483647 h 39"/>
                  <a:gd name="T8" fmla="*/ 2147483647 w 164"/>
                  <a:gd name="T9" fmla="*/ 0 h 39"/>
                  <a:gd name="T10" fmla="*/ 2147483647 w 164"/>
                  <a:gd name="T11" fmla="*/ 0 h 39"/>
                  <a:gd name="T12" fmla="*/ 0 w 164"/>
                  <a:gd name="T13" fmla="*/ 2147483647 h 39"/>
                  <a:gd name="T14" fmla="*/ 0 w 164"/>
                  <a:gd name="T15" fmla="*/ 2147483647 h 39"/>
                  <a:gd name="T16" fmla="*/ 2147483647 w 164"/>
                  <a:gd name="T17" fmla="*/ 2147483647 h 3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4" h="39">
                    <a:moveTo>
                      <a:pt x="10" y="39"/>
                    </a:moveTo>
                    <a:cubicBezTo>
                      <a:pt x="155" y="39"/>
                      <a:pt x="155" y="39"/>
                      <a:pt x="155" y="39"/>
                    </a:cubicBezTo>
                    <a:cubicBezTo>
                      <a:pt x="160" y="39"/>
                      <a:pt x="164" y="35"/>
                      <a:pt x="164" y="29"/>
                    </a:cubicBezTo>
                    <a:cubicBezTo>
                      <a:pt x="164" y="10"/>
                      <a:pt x="164" y="10"/>
                      <a:pt x="164" y="10"/>
                    </a:cubicBezTo>
                    <a:cubicBezTo>
                      <a:pt x="164" y="4"/>
                      <a:pt x="160" y="0"/>
                      <a:pt x="15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5" y="39"/>
                      <a:pt x="10" y="39"/>
                    </a:cubicBezTo>
                  </a:path>
                </a:pathLst>
              </a:custGeom>
              <a:solidFill>
                <a:srgbClr val="63C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14" name="Freeform 38"/>
              <p:cNvSpPr>
                <a:spLocks noChangeArrowheads="1"/>
              </p:cNvSpPr>
              <p:nvPr/>
            </p:nvSpPr>
            <p:spPr bwMode="auto">
              <a:xfrm>
                <a:off x="544513" y="3994150"/>
                <a:ext cx="615950" cy="146050"/>
              </a:xfrm>
              <a:custGeom>
                <a:avLst/>
                <a:gdLst>
                  <a:gd name="T0" fmla="*/ 2147483647 w 164"/>
                  <a:gd name="T1" fmla="*/ 2147483647 h 39"/>
                  <a:gd name="T2" fmla="*/ 2147483647 w 164"/>
                  <a:gd name="T3" fmla="*/ 2147483647 h 39"/>
                  <a:gd name="T4" fmla="*/ 2147483647 w 164"/>
                  <a:gd name="T5" fmla="*/ 2147483647 h 39"/>
                  <a:gd name="T6" fmla="*/ 2147483647 w 164"/>
                  <a:gd name="T7" fmla="*/ 2147483647 h 39"/>
                  <a:gd name="T8" fmla="*/ 2147483647 w 164"/>
                  <a:gd name="T9" fmla="*/ 0 h 39"/>
                  <a:gd name="T10" fmla="*/ 2147483647 w 164"/>
                  <a:gd name="T11" fmla="*/ 0 h 39"/>
                  <a:gd name="T12" fmla="*/ 0 w 164"/>
                  <a:gd name="T13" fmla="*/ 2147483647 h 39"/>
                  <a:gd name="T14" fmla="*/ 0 w 164"/>
                  <a:gd name="T15" fmla="*/ 2147483647 h 39"/>
                  <a:gd name="T16" fmla="*/ 2147483647 w 164"/>
                  <a:gd name="T17" fmla="*/ 2147483647 h 3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4" h="39">
                    <a:moveTo>
                      <a:pt x="9" y="39"/>
                    </a:moveTo>
                    <a:cubicBezTo>
                      <a:pt x="154" y="39"/>
                      <a:pt x="154" y="39"/>
                      <a:pt x="154" y="39"/>
                    </a:cubicBezTo>
                    <a:cubicBezTo>
                      <a:pt x="160" y="39"/>
                      <a:pt x="164" y="35"/>
                      <a:pt x="164" y="29"/>
                    </a:cubicBezTo>
                    <a:cubicBezTo>
                      <a:pt x="164" y="10"/>
                      <a:pt x="164" y="10"/>
                      <a:pt x="164" y="10"/>
                    </a:cubicBezTo>
                    <a:cubicBezTo>
                      <a:pt x="164" y="4"/>
                      <a:pt x="160" y="0"/>
                      <a:pt x="15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</a:path>
                </a:pathLst>
              </a:custGeom>
              <a:solidFill>
                <a:srgbClr val="63C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15" name="Freeform 39"/>
              <p:cNvSpPr>
                <a:spLocks noChangeArrowheads="1"/>
              </p:cNvSpPr>
              <p:nvPr/>
            </p:nvSpPr>
            <p:spPr bwMode="auto">
              <a:xfrm>
                <a:off x="3616325" y="1903412"/>
                <a:ext cx="1116013" cy="300038"/>
              </a:xfrm>
              <a:custGeom>
                <a:avLst/>
                <a:gdLst>
                  <a:gd name="T0" fmla="*/ 2147483647 w 297"/>
                  <a:gd name="T1" fmla="*/ 2147483647 h 80"/>
                  <a:gd name="T2" fmla="*/ 2147483647 w 297"/>
                  <a:gd name="T3" fmla="*/ 2147483647 h 80"/>
                  <a:gd name="T4" fmla="*/ 2147483647 w 297"/>
                  <a:gd name="T5" fmla="*/ 2147483647 h 80"/>
                  <a:gd name="T6" fmla="*/ 2147483647 w 297"/>
                  <a:gd name="T7" fmla="*/ 2147483647 h 80"/>
                  <a:gd name="T8" fmla="*/ 2147483647 w 297"/>
                  <a:gd name="T9" fmla="*/ 2147483647 h 80"/>
                  <a:gd name="T10" fmla="*/ 0 w 297"/>
                  <a:gd name="T11" fmla="*/ 2147483647 h 80"/>
                  <a:gd name="T12" fmla="*/ 2147483647 w 297"/>
                  <a:gd name="T13" fmla="*/ 2147483647 h 80"/>
                  <a:gd name="T14" fmla="*/ 2147483647 w 297"/>
                  <a:gd name="T15" fmla="*/ 2147483647 h 80"/>
                  <a:gd name="T16" fmla="*/ 2147483647 w 297"/>
                  <a:gd name="T17" fmla="*/ 2147483647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7" h="80">
                    <a:moveTo>
                      <a:pt x="255" y="14"/>
                    </a:moveTo>
                    <a:cubicBezTo>
                      <a:pt x="255" y="14"/>
                      <a:pt x="192" y="13"/>
                      <a:pt x="134" y="12"/>
                    </a:cubicBezTo>
                    <a:cubicBezTo>
                      <a:pt x="140" y="7"/>
                      <a:pt x="144" y="2"/>
                      <a:pt x="132" y="1"/>
                    </a:cubicBezTo>
                    <a:cubicBezTo>
                      <a:pt x="118" y="0"/>
                      <a:pt x="95" y="7"/>
                      <a:pt x="78" y="13"/>
                    </a:cubicBezTo>
                    <a:cubicBezTo>
                      <a:pt x="67" y="13"/>
                      <a:pt x="57" y="14"/>
                      <a:pt x="50" y="14"/>
                    </a:cubicBezTo>
                    <a:cubicBezTo>
                      <a:pt x="0" y="19"/>
                      <a:pt x="0" y="48"/>
                      <a:pt x="0" y="48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0"/>
                      <a:pt x="106" y="59"/>
                      <a:pt x="201" y="48"/>
                    </a:cubicBezTo>
                    <a:cubicBezTo>
                      <a:pt x="297" y="38"/>
                      <a:pt x="255" y="14"/>
                      <a:pt x="255" y="14"/>
                    </a:cubicBezTo>
                  </a:path>
                </a:pathLst>
              </a:custGeom>
              <a:solidFill>
                <a:srgbClr val="FDD0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16" name="Freeform 272"/>
              <p:cNvSpPr>
                <a:spLocks noChangeArrowheads="1"/>
              </p:cNvSpPr>
              <p:nvPr/>
            </p:nvSpPr>
            <p:spPr bwMode="auto">
              <a:xfrm>
                <a:off x="1243013" y="1801812"/>
                <a:ext cx="354013" cy="74613"/>
              </a:xfrm>
              <a:custGeom>
                <a:avLst/>
                <a:gdLst>
                  <a:gd name="T0" fmla="*/ 0 w 94"/>
                  <a:gd name="T1" fmla="*/ 0 h 20"/>
                  <a:gd name="T2" fmla="*/ 0 w 94"/>
                  <a:gd name="T3" fmla="*/ 2147483647 h 20"/>
                  <a:gd name="T4" fmla="*/ 2147483647 w 94"/>
                  <a:gd name="T5" fmla="*/ 2147483647 h 20"/>
                  <a:gd name="T6" fmla="*/ 2147483647 w 94"/>
                  <a:gd name="T7" fmla="*/ 2147483647 h 20"/>
                  <a:gd name="T8" fmla="*/ 2147483647 w 94"/>
                  <a:gd name="T9" fmla="*/ 0 h 20"/>
                  <a:gd name="T10" fmla="*/ 0 w 94"/>
                  <a:gd name="T11" fmla="*/ 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4" h="20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1"/>
                      <a:pt x="21" y="20"/>
                      <a:pt x="47" y="20"/>
                    </a:cubicBezTo>
                    <a:cubicBezTo>
                      <a:pt x="73" y="20"/>
                      <a:pt x="94" y="1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AA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17" name="Freeform 273"/>
              <p:cNvSpPr>
                <a:spLocks noEditPoints="1" noChangeArrowheads="1"/>
              </p:cNvSpPr>
              <p:nvPr/>
            </p:nvSpPr>
            <p:spPr bwMode="auto">
              <a:xfrm>
                <a:off x="598488" y="1092200"/>
                <a:ext cx="1520825" cy="473075"/>
              </a:xfrm>
              <a:custGeom>
                <a:avLst/>
                <a:gdLst>
                  <a:gd name="T0" fmla="*/ 2147483647 w 405"/>
                  <a:gd name="T1" fmla="*/ 2147483647 h 126"/>
                  <a:gd name="T2" fmla="*/ 2147483647 w 405"/>
                  <a:gd name="T3" fmla="*/ 2147483647 h 126"/>
                  <a:gd name="T4" fmla="*/ 2147483647 w 405"/>
                  <a:gd name="T5" fmla="*/ 2147483647 h 126"/>
                  <a:gd name="T6" fmla="*/ 2147483647 w 405"/>
                  <a:gd name="T7" fmla="*/ 2147483647 h 126"/>
                  <a:gd name="T8" fmla="*/ 2147483647 w 405"/>
                  <a:gd name="T9" fmla="*/ 2147483647 h 126"/>
                  <a:gd name="T10" fmla="*/ 2147483647 w 405"/>
                  <a:gd name="T11" fmla="*/ 2147483647 h 126"/>
                  <a:gd name="T12" fmla="*/ 2147483647 w 405"/>
                  <a:gd name="T13" fmla="*/ 2147483647 h 126"/>
                  <a:gd name="T14" fmla="*/ 2147483647 w 405"/>
                  <a:gd name="T15" fmla="*/ 2147483647 h 126"/>
                  <a:gd name="T16" fmla="*/ 2147483647 w 405"/>
                  <a:gd name="T17" fmla="*/ 2147483647 h 126"/>
                  <a:gd name="T18" fmla="*/ 2147483647 w 405"/>
                  <a:gd name="T19" fmla="*/ 2147483647 h 126"/>
                  <a:gd name="T20" fmla="*/ 2147483647 w 405"/>
                  <a:gd name="T21" fmla="*/ 2147483647 h 126"/>
                  <a:gd name="T22" fmla="*/ 2147483647 w 405"/>
                  <a:gd name="T23" fmla="*/ 2147483647 h 126"/>
                  <a:gd name="T24" fmla="*/ 2147483647 w 405"/>
                  <a:gd name="T25" fmla="*/ 2147483647 h 126"/>
                  <a:gd name="T26" fmla="*/ 2147483647 w 405"/>
                  <a:gd name="T27" fmla="*/ 2147483647 h 126"/>
                  <a:gd name="T28" fmla="*/ 2147483647 w 405"/>
                  <a:gd name="T29" fmla="*/ 2147483647 h 126"/>
                  <a:gd name="T30" fmla="*/ 2147483647 w 405"/>
                  <a:gd name="T31" fmla="*/ 2147483647 h 126"/>
                  <a:gd name="T32" fmla="*/ 2147483647 w 405"/>
                  <a:gd name="T33" fmla="*/ 2147483647 h 126"/>
                  <a:gd name="T34" fmla="*/ 2147483647 w 405"/>
                  <a:gd name="T35" fmla="*/ 2147483647 h 126"/>
                  <a:gd name="T36" fmla="*/ 2147483647 w 405"/>
                  <a:gd name="T37" fmla="*/ 2147483647 h 126"/>
                  <a:gd name="T38" fmla="*/ 2147483647 w 405"/>
                  <a:gd name="T39" fmla="*/ 2147483647 h 126"/>
                  <a:gd name="T40" fmla="*/ 2147483647 w 405"/>
                  <a:gd name="T41" fmla="*/ 2147483647 h 126"/>
                  <a:gd name="T42" fmla="*/ 2147483647 w 405"/>
                  <a:gd name="T43" fmla="*/ 2147483647 h 126"/>
                  <a:gd name="T44" fmla="*/ 2147483647 w 405"/>
                  <a:gd name="T45" fmla="*/ 2147483647 h 126"/>
                  <a:gd name="T46" fmla="*/ 2147483647 w 405"/>
                  <a:gd name="T47" fmla="*/ 2147483647 h 126"/>
                  <a:gd name="T48" fmla="*/ 2147483647 w 405"/>
                  <a:gd name="T49" fmla="*/ 2147483647 h 126"/>
                  <a:gd name="T50" fmla="*/ 2147483647 w 405"/>
                  <a:gd name="T51" fmla="*/ 2147483647 h 126"/>
                  <a:gd name="T52" fmla="*/ 2147483647 w 405"/>
                  <a:gd name="T53" fmla="*/ 2147483647 h 126"/>
                  <a:gd name="T54" fmla="*/ 2147483647 w 405"/>
                  <a:gd name="T55" fmla="*/ 2147483647 h 126"/>
                  <a:gd name="T56" fmla="*/ 2147483647 w 405"/>
                  <a:gd name="T57" fmla="*/ 2147483647 h 126"/>
                  <a:gd name="T58" fmla="*/ 2147483647 w 405"/>
                  <a:gd name="T59" fmla="*/ 2147483647 h 126"/>
                  <a:gd name="T60" fmla="*/ 2147483647 w 405"/>
                  <a:gd name="T61" fmla="*/ 2147483647 h 126"/>
                  <a:gd name="T62" fmla="*/ 2147483647 w 405"/>
                  <a:gd name="T63" fmla="*/ 2147483647 h 126"/>
                  <a:gd name="T64" fmla="*/ 2147483647 w 405"/>
                  <a:gd name="T65" fmla="*/ 2147483647 h 126"/>
                  <a:gd name="T66" fmla="*/ 2147483647 w 405"/>
                  <a:gd name="T67" fmla="*/ 2147483647 h 126"/>
                  <a:gd name="T68" fmla="*/ 2147483647 w 405"/>
                  <a:gd name="T69" fmla="*/ 2147483647 h 126"/>
                  <a:gd name="T70" fmla="*/ 2147483647 w 405"/>
                  <a:gd name="T71" fmla="*/ 2147483647 h 126"/>
                  <a:gd name="T72" fmla="*/ 2147483647 w 405"/>
                  <a:gd name="T73" fmla="*/ 2147483647 h 126"/>
                  <a:gd name="T74" fmla="*/ 2147483647 w 405"/>
                  <a:gd name="T75" fmla="*/ 2147483647 h 126"/>
                  <a:gd name="T76" fmla="*/ 2147483647 w 405"/>
                  <a:gd name="T77" fmla="*/ 2147483647 h 12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05" h="126">
                    <a:moveTo>
                      <a:pt x="401" y="7"/>
                    </a:moveTo>
                    <a:cubicBezTo>
                      <a:pt x="401" y="7"/>
                      <a:pt x="378" y="7"/>
                      <a:pt x="369" y="7"/>
                    </a:cubicBezTo>
                    <a:cubicBezTo>
                      <a:pt x="360" y="8"/>
                      <a:pt x="323" y="0"/>
                      <a:pt x="253" y="14"/>
                    </a:cubicBezTo>
                    <a:cubicBezTo>
                      <a:pt x="253" y="14"/>
                      <a:pt x="231" y="19"/>
                      <a:pt x="202" y="19"/>
                    </a:cubicBezTo>
                    <a:cubicBezTo>
                      <a:pt x="174" y="19"/>
                      <a:pt x="152" y="14"/>
                      <a:pt x="152" y="14"/>
                    </a:cubicBezTo>
                    <a:cubicBezTo>
                      <a:pt x="82" y="0"/>
                      <a:pt x="45" y="8"/>
                      <a:pt x="36" y="7"/>
                    </a:cubicBezTo>
                    <a:cubicBezTo>
                      <a:pt x="27" y="7"/>
                      <a:pt x="4" y="7"/>
                      <a:pt x="4" y="7"/>
                    </a:cubicBezTo>
                    <a:cubicBezTo>
                      <a:pt x="0" y="22"/>
                      <a:pt x="3" y="34"/>
                      <a:pt x="4" y="35"/>
                    </a:cubicBezTo>
                    <a:cubicBezTo>
                      <a:pt x="5" y="36"/>
                      <a:pt x="10" y="36"/>
                      <a:pt x="13" y="42"/>
                    </a:cubicBezTo>
                    <a:cubicBezTo>
                      <a:pt x="17" y="48"/>
                      <a:pt x="18" y="64"/>
                      <a:pt x="24" y="84"/>
                    </a:cubicBezTo>
                    <a:cubicBezTo>
                      <a:pt x="27" y="93"/>
                      <a:pt x="33" y="103"/>
                      <a:pt x="40" y="109"/>
                    </a:cubicBezTo>
                    <a:cubicBezTo>
                      <a:pt x="48" y="116"/>
                      <a:pt x="57" y="120"/>
                      <a:pt x="63" y="121"/>
                    </a:cubicBezTo>
                    <a:cubicBezTo>
                      <a:pt x="75" y="124"/>
                      <a:pt x="111" y="126"/>
                      <a:pt x="133" y="116"/>
                    </a:cubicBezTo>
                    <a:cubicBezTo>
                      <a:pt x="155" y="106"/>
                      <a:pt x="165" y="83"/>
                      <a:pt x="174" y="60"/>
                    </a:cubicBezTo>
                    <a:cubicBezTo>
                      <a:pt x="182" y="37"/>
                      <a:pt x="198" y="36"/>
                      <a:pt x="198" y="36"/>
                    </a:cubicBezTo>
                    <a:cubicBezTo>
                      <a:pt x="198" y="36"/>
                      <a:pt x="199" y="36"/>
                      <a:pt x="201" y="36"/>
                    </a:cubicBezTo>
                    <a:cubicBezTo>
                      <a:pt x="205" y="36"/>
                      <a:pt x="206" y="36"/>
                      <a:pt x="206" y="36"/>
                    </a:cubicBezTo>
                    <a:cubicBezTo>
                      <a:pt x="206" y="36"/>
                      <a:pt x="223" y="37"/>
                      <a:pt x="231" y="60"/>
                    </a:cubicBezTo>
                    <a:cubicBezTo>
                      <a:pt x="239" y="83"/>
                      <a:pt x="250" y="106"/>
                      <a:pt x="272" y="116"/>
                    </a:cubicBezTo>
                    <a:cubicBezTo>
                      <a:pt x="294" y="126"/>
                      <a:pt x="330" y="124"/>
                      <a:pt x="342" y="121"/>
                    </a:cubicBezTo>
                    <a:cubicBezTo>
                      <a:pt x="348" y="120"/>
                      <a:pt x="357" y="116"/>
                      <a:pt x="365" y="109"/>
                    </a:cubicBezTo>
                    <a:cubicBezTo>
                      <a:pt x="372" y="103"/>
                      <a:pt x="378" y="93"/>
                      <a:pt x="381" y="84"/>
                    </a:cubicBezTo>
                    <a:cubicBezTo>
                      <a:pt x="387" y="64"/>
                      <a:pt x="388" y="48"/>
                      <a:pt x="391" y="42"/>
                    </a:cubicBezTo>
                    <a:cubicBezTo>
                      <a:pt x="395" y="36"/>
                      <a:pt x="400" y="36"/>
                      <a:pt x="401" y="35"/>
                    </a:cubicBezTo>
                    <a:cubicBezTo>
                      <a:pt x="402" y="34"/>
                      <a:pt x="405" y="22"/>
                      <a:pt x="401" y="7"/>
                    </a:cubicBezTo>
                    <a:moveTo>
                      <a:pt x="162" y="61"/>
                    </a:moveTo>
                    <a:cubicBezTo>
                      <a:pt x="160" y="73"/>
                      <a:pt x="151" y="102"/>
                      <a:pt x="126" y="111"/>
                    </a:cubicBezTo>
                    <a:cubicBezTo>
                      <a:pt x="87" y="123"/>
                      <a:pt x="58" y="112"/>
                      <a:pt x="58" y="112"/>
                    </a:cubicBezTo>
                    <a:cubicBezTo>
                      <a:pt x="28" y="104"/>
                      <a:pt x="20" y="41"/>
                      <a:pt x="26" y="28"/>
                    </a:cubicBezTo>
                    <a:cubicBezTo>
                      <a:pt x="32" y="15"/>
                      <a:pt x="51" y="15"/>
                      <a:pt x="89" y="15"/>
                    </a:cubicBezTo>
                    <a:cubicBezTo>
                      <a:pt x="126" y="15"/>
                      <a:pt x="148" y="22"/>
                      <a:pt x="148" y="22"/>
                    </a:cubicBezTo>
                    <a:cubicBezTo>
                      <a:pt x="167" y="28"/>
                      <a:pt x="165" y="48"/>
                      <a:pt x="162" y="61"/>
                    </a:cubicBezTo>
                    <a:moveTo>
                      <a:pt x="347" y="112"/>
                    </a:moveTo>
                    <a:cubicBezTo>
                      <a:pt x="347" y="112"/>
                      <a:pt x="318" y="123"/>
                      <a:pt x="279" y="111"/>
                    </a:cubicBezTo>
                    <a:cubicBezTo>
                      <a:pt x="254" y="102"/>
                      <a:pt x="245" y="73"/>
                      <a:pt x="243" y="61"/>
                    </a:cubicBezTo>
                    <a:cubicBezTo>
                      <a:pt x="240" y="48"/>
                      <a:pt x="238" y="28"/>
                      <a:pt x="257" y="22"/>
                    </a:cubicBezTo>
                    <a:cubicBezTo>
                      <a:pt x="257" y="22"/>
                      <a:pt x="279" y="15"/>
                      <a:pt x="316" y="15"/>
                    </a:cubicBezTo>
                    <a:cubicBezTo>
                      <a:pt x="354" y="15"/>
                      <a:pt x="373" y="15"/>
                      <a:pt x="379" y="28"/>
                    </a:cubicBezTo>
                    <a:cubicBezTo>
                      <a:pt x="385" y="41"/>
                      <a:pt x="377" y="104"/>
                      <a:pt x="347" y="112"/>
                    </a:cubicBezTo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077" name="MH_Number_1"/>
          <p:cNvSpPr>
            <a:spLocks noChangeArrowheads="1"/>
          </p:cNvSpPr>
          <p:nvPr/>
        </p:nvSpPr>
        <p:spPr bwMode="auto">
          <a:xfrm>
            <a:off x="6213475" y="682625"/>
            <a:ext cx="500063" cy="498475"/>
          </a:xfrm>
          <a:prstGeom prst="roundRect">
            <a:avLst>
              <a:gd name="adj" fmla="val 7611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078" name="MH_Entry_1"/>
          <p:cNvSpPr>
            <a:spLocks noChangeArrowheads="1"/>
          </p:cNvSpPr>
          <p:nvPr/>
        </p:nvSpPr>
        <p:spPr bwMode="auto">
          <a:xfrm>
            <a:off x="6884988" y="682625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9" name="MH_Entry_2"/>
          <p:cNvSpPr>
            <a:spLocks noChangeArrowheads="1"/>
          </p:cNvSpPr>
          <p:nvPr/>
        </p:nvSpPr>
        <p:spPr bwMode="auto">
          <a:xfrm>
            <a:off x="6884988" y="15113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MH_Number_2"/>
          <p:cNvSpPr>
            <a:spLocks noChangeArrowheads="1"/>
          </p:cNvSpPr>
          <p:nvPr/>
        </p:nvSpPr>
        <p:spPr bwMode="auto">
          <a:xfrm>
            <a:off x="6213475" y="15113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081" name="MH_Number_1"/>
          <p:cNvSpPr>
            <a:spLocks noChangeArrowheads="1"/>
          </p:cNvSpPr>
          <p:nvPr/>
        </p:nvSpPr>
        <p:spPr bwMode="auto">
          <a:xfrm>
            <a:off x="6213475" y="2341563"/>
            <a:ext cx="500063" cy="498475"/>
          </a:xfrm>
          <a:prstGeom prst="roundRect">
            <a:avLst>
              <a:gd name="adj" fmla="val 7611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082" name="MH_Entry_1"/>
          <p:cNvSpPr>
            <a:spLocks noChangeArrowheads="1"/>
          </p:cNvSpPr>
          <p:nvPr/>
        </p:nvSpPr>
        <p:spPr bwMode="auto">
          <a:xfrm>
            <a:off x="6884988" y="234156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MH_Entry_2"/>
          <p:cNvSpPr>
            <a:spLocks noChangeArrowheads="1"/>
          </p:cNvSpPr>
          <p:nvPr/>
        </p:nvSpPr>
        <p:spPr bwMode="auto">
          <a:xfrm>
            <a:off x="6884988" y="3170238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4" name="MH_Number_2"/>
          <p:cNvSpPr>
            <a:spLocks noChangeArrowheads="1"/>
          </p:cNvSpPr>
          <p:nvPr/>
        </p:nvSpPr>
        <p:spPr bwMode="auto">
          <a:xfrm>
            <a:off x="6213475" y="3170238"/>
            <a:ext cx="500063" cy="498475"/>
          </a:xfrm>
          <a:prstGeom prst="roundRect">
            <a:avLst>
              <a:gd name="adj" fmla="val 7611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04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085" name="文本框 285"/>
          <p:cNvSpPr>
            <a:spLocks noChangeArrowheads="1"/>
          </p:cNvSpPr>
          <p:nvPr/>
        </p:nvSpPr>
        <p:spPr bwMode="auto">
          <a:xfrm>
            <a:off x="68263" y="82550"/>
            <a:ext cx="22367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000" b="1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3086" name="MH_Others_1"/>
          <p:cNvSpPr>
            <a:spLocks noChangeArrowheads="1"/>
          </p:cNvSpPr>
          <p:nvPr/>
        </p:nvSpPr>
        <p:spPr bwMode="auto">
          <a:xfrm>
            <a:off x="139700" y="1228725"/>
            <a:ext cx="2082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正五边形 5"/>
          <p:cNvSpPr>
            <a:spLocks noChangeArrowheads="1"/>
          </p:cNvSpPr>
          <p:nvPr/>
        </p:nvSpPr>
        <p:spPr bwMode="auto">
          <a:xfrm>
            <a:off x="2995613" y="1358900"/>
            <a:ext cx="831850" cy="790575"/>
          </a:xfrm>
          <a:prstGeom prst="pentagon">
            <a:avLst/>
          </a:prstGeom>
          <a:noFill/>
          <a:ln w="25400">
            <a:solidFill>
              <a:srgbClr val="05558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507" name="Freeform 72"/>
          <p:cNvSpPr>
            <a:spLocks noEditPoints="1" noChangeArrowheads="1"/>
          </p:cNvSpPr>
          <p:nvPr/>
        </p:nvSpPr>
        <p:spPr bwMode="auto">
          <a:xfrm>
            <a:off x="3192463" y="1554163"/>
            <a:ext cx="484187" cy="485775"/>
          </a:xfrm>
          <a:custGeom>
            <a:avLst/>
            <a:gdLst>
              <a:gd name="T0" fmla="*/ 2147483647 w 411"/>
              <a:gd name="T1" fmla="*/ 2147483647 h 412"/>
              <a:gd name="T2" fmla="*/ 2147483647 w 411"/>
              <a:gd name="T3" fmla="*/ 2147483647 h 412"/>
              <a:gd name="T4" fmla="*/ 2147483647 w 411"/>
              <a:gd name="T5" fmla="*/ 2147483647 h 412"/>
              <a:gd name="T6" fmla="*/ 2147483647 w 411"/>
              <a:gd name="T7" fmla="*/ 2147483647 h 412"/>
              <a:gd name="T8" fmla="*/ 2147483647 w 411"/>
              <a:gd name="T9" fmla="*/ 0 h 412"/>
              <a:gd name="T10" fmla="*/ 2147483647 w 411"/>
              <a:gd name="T11" fmla="*/ 2147483647 h 412"/>
              <a:gd name="T12" fmla="*/ 2147483647 w 411"/>
              <a:gd name="T13" fmla="*/ 2147483647 h 412"/>
              <a:gd name="T14" fmla="*/ 2147483647 w 411"/>
              <a:gd name="T15" fmla="*/ 2147483647 h 412"/>
              <a:gd name="T16" fmla="*/ 2147483647 w 411"/>
              <a:gd name="T17" fmla="*/ 2147483647 h 412"/>
              <a:gd name="T18" fmla="*/ 0 w 411"/>
              <a:gd name="T19" fmla="*/ 2147483647 h 412"/>
              <a:gd name="T20" fmla="*/ 2147483647 w 411"/>
              <a:gd name="T21" fmla="*/ 2147483647 h 412"/>
              <a:gd name="T22" fmla="*/ 2147483647 w 411"/>
              <a:gd name="T23" fmla="*/ 2147483647 h 412"/>
              <a:gd name="T24" fmla="*/ 2147483647 w 411"/>
              <a:gd name="T25" fmla="*/ 2147483647 h 412"/>
              <a:gd name="T26" fmla="*/ 2147483647 w 411"/>
              <a:gd name="T27" fmla="*/ 2147483647 h 412"/>
              <a:gd name="T28" fmla="*/ 2147483647 w 411"/>
              <a:gd name="T29" fmla="*/ 2147483647 h 412"/>
              <a:gd name="T30" fmla="*/ 2147483647 w 411"/>
              <a:gd name="T31" fmla="*/ 2147483647 h 412"/>
              <a:gd name="T32" fmla="*/ 2147483647 w 411"/>
              <a:gd name="T33" fmla="*/ 2147483647 h 412"/>
              <a:gd name="T34" fmla="*/ 2147483647 w 411"/>
              <a:gd name="T35" fmla="*/ 2147483647 h 412"/>
              <a:gd name="T36" fmla="*/ 2147483647 w 411"/>
              <a:gd name="T37" fmla="*/ 2147483647 h 412"/>
              <a:gd name="T38" fmla="*/ 2147483647 w 411"/>
              <a:gd name="T39" fmla="*/ 2147483647 h 412"/>
              <a:gd name="T40" fmla="*/ 2147483647 w 411"/>
              <a:gd name="T41" fmla="*/ 2147483647 h 412"/>
              <a:gd name="T42" fmla="*/ 2147483647 w 411"/>
              <a:gd name="T43" fmla="*/ 2147483647 h 412"/>
              <a:gd name="T44" fmla="*/ 2147483647 w 411"/>
              <a:gd name="T45" fmla="*/ 2147483647 h 412"/>
              <a:gd name="T46" fmla="*/ 2147483647 w 411"/>
              <a:gd name="T47" fmla="*/ 2147483647 h 412"/>
              <a:gd name="T48" fmla="*/ 2147483647 w 411"/>
              <a:gd name="T49" fmla="*/ 2147483647 h 412"/>
              <a:gd name="T50" fmla="*/ 2147483647 w 411"/>
              <a:gd name="T51" fmla="*/ 2147483647 h 412"/>
              <a:gd name="T52" fmla="*/ 2147483647 w 411"/>
              <a:gd name="T53" fmla="*/ 2147483647 h 412"/>
              <a:gd name="T54" fmla="*/ 2147483647 w 411"/>
              <a:gd name="T55" fmla="*/ 2147483647 h 412"/>
              <a:gd name="T56" fmla="*/ 2147483647 w 411"/>
              <a:gd name="T57" fmla="*/ 2147483647 h 412"/>
              <a:gd name="T58" fmla="*/ 2147483647 w 411"/>
              <a:gd name="T59" fmla="*/ 2147483647 h 412"/>
              <a:gd name="T60" fmla="*/ 2147483647 w 411"/>
              <a:gd name="T61" fmla="*/ 2147483647 h 412"/>
              <a:gd name="T62" fmla="*/ 2147483647 w 411"/>
              <a:gd name="T63" fmla="*/ 2147483647 h 412"/>
              <a:gd name="T64" fmla="*/ 2147483647 w 411"/>
              <a:gd name="T65" fmla="*/ 2147483647 h 412"/>
              <a:gd name="T66" fmla="*/ 2147483647 w 411"/>
              <a:gd name="T67" fmla="*/ 2147483647 h 412"/>
              <a:gd name="T68" fmla="*/ 2147483647 w 411"/>
              <a:gd name="T69" fmla="*/ 2147483647 h 412"/>
              <a:gd name="T70" fmla="*/ 2147483647 w 411"/>
              <a:gd name="T71" fmla="*/ 2147483647 h 4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rgbClr val="055586"/>
          </a:solidFill>
          <a:ln w="9525">
            <a:solidFill>
              <a:srgbClr val="055586"/>
            </a:solidFill>
            <a:bevel/>
            <a:headEnd/>
            <a:tailEnd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508" name="正五边形 10"/>
          <p:cNvSpPr>
            <a:spLocks noChangeArrowheads="1"/>
          </p:cNvSpPr>
          <p:nvPr/>
        </p:nvSpPr>
        <p:spPr bwMode="auto">
          <a:xfrm>
            <a:off x="8183563" y="2565400"/>
            <a:ext cx="831850" cy="790575"/>
          </a:xfrm>
          <a:prstGeom prst="pentagon">
            <a:avLst/>
          </a:prstGeom>
          <a:noFill/>
          <a:ln w="25400">
            <a:solidFill>
              <a:srgbClr val="F7962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509" name="Freeform 13"/>
          <p:cNvSpPr>
            <a:spLocks noEditPoints="1" noChangeArrowheads="1"/>
          </p:cNvSpPr>
          <p:nvPr/>
        </p:nvSpPr>
        <p:spPr bwMode="auto">
          <a:xfrm>
            <a:off x="8467725" y="2773363"/>
            <a:ext cx="263525" cy="482600"/>
          </a:xfrm>
          <a:custGeom>
            <a:avLst/>
            <a:gdLst>
              <a:gd name="T0" fmla="*/ 2147483647 w 122"/>
              <a:gd name="T1" fmla="*/ 2147483647 h 225"/>
              <a:gd name="T2" fmla="*/ 2147483647 w 122"/>
              <a:gd name="T3" fmla="*/ 2147483647 h 225"/>
              <a:gd name="T4" fmla="*/ 2147483647 w 122"/>
              <a:gd name="T5" fmla="*/ 2147483647 h 225"/>
              <a:gd name="T6" fmla="*/ 2147483647 w 122"/>
              <a:gd name="T7" fmla="*/ 2147483647 h 225"/>
              <a:gd name="T8" fmla="*/ 2147483647 w 122"/>
              <a:gd name="T9" fmla="*/ 2147483647 h 225"/>
              <a:gd name="T10" fmla="*/ 2147483647 w 122"/>
              <a:gd name="T11" fmla="*/ 2147483647 h 225"/>
              <a:gd name="T12" fmla="*/ 2147483647 w 122"/>
              <a:gd name="T13" fmla="*/ 2147483647 h 225"/>
              <a:gd name="T14" fmla="*/ 2147483647 w 122"/>
              <a:gd name="T15" fmla="*/ 2147483647 h 225"/>
              <a:gd name="T16" fmla="*/ 2147483647 w 122"/>
              <a:gd name="T17" fmla="*/ 2147483647 h 225"/>
              <a:gd name="T18" fmla="*/ 2147483647 w 122"/>
              <a:gd name="T19" fmla="*/ 2147483647 h 225"/>
              <a:gd name="T20" fmla="*/ 2147483647 w 122"/>
              <a:gd name="T21" fmla="*/ 2147483647 h 225"/>
              <a:gd name="T22" fmla="*/ 2147483647 w 122"/>
              <a:gd name="T23" fmla="*/ 2147483647 h 225"/>
              <a:gd name="T24" fmla="*/ 2147483647 w 122"/>
              <a:gd name="T25" fmla="*/ 2147483647 h 225"/>
              <a:gd name="T26" fmla="*/ 2147483647 w 122"/>
              <a:gd name="T27" fmla="*/ 2147483647 h 225"/>
              <a:gd name="T28" fmla="*/ 2147483647 w 122"/>
              <a:gd name="T29" fmla="*/ 2147483647 h 225"/>
              <a:gd name="T30" fmla="*/ 2147483647 w 122"/>
              <a:gd name="T31" fmla="*/ 2147483647 h 225"/>
              <a:gd name="T32" fmla="*/ 2147483647 w 122"/>
              <a:gd name="T33" fmla="*/ 2147483647 h 225"/>
              <a:gd name="T34" fmla="*/ 2147483647 w 122"/>
              <a:gd name="T35" fmla="*/ 2147483647 h 225"/>
              <a:gd name="T36" fmla="*/ 2147483647 w 122"/>
              <a:gd name="T37" fmla="*/ 2147483647 h 225"/>
              <a:gd name="T38" fmla="*/ 2147483647 w 122"/>
              <a:gd name="T39" fmla="*/ 2147483647 h 225"/>
              <a:gd name="T40" fmla="*/ 2147483647 w 122"/>
              <a:gd name="T41" fmla="*/ 2147483647 h 225"/>
              <a:gd name="T42" fmla="*/ 2147483647 w 122"/>
              <a:gd name="T43" fmla="*/ 2147483647 h 225"/>
              <a:gd name="T44" fmla="*/ 2147483647 w 122"/>
              <a:gd name="T45" fmla="*/ 2147483647 h 225"/>
              <a:gd name="T46" fmla="*/ 2147483647 w 122"/>
              <a:gd name="T47" fmla="*/ 2147483647 h 225"/>
              <a:gd name="T48" fmla="*/ 2147483647 w 122"/>
              <a:gd name="T49" fmla="*/ 2147483647 h 225"/>
              <a:gd name="T50" fmla="*/ 2147483647 w 122"/>
              <a:gd name="T51" fmla="*/ 2147483647 h 225"/>
              <a:gd name="T52" fmla="*/ 2147483647 w 122"/>
              <a:gd name="T53" fmla="*/ 2147483647 h 225"/>
              <a:gd name="T54" fmla="*/ 2147483647 w 122"/>
              <a:gd name="T55" fmla="*/ 2147483647 h 225"/>
              <a:gd name="T56" fmla="*/ 2147483647 w 122"/>
              <a:gd name="T57" fmla="*/ 2147483647 h 225"/>
              <a:gd name="T58" fmla="*/ 2147483647 w 122"/>
              <a:gd name="T59" fmla="*/ 2147483647 h 225"/>
              <a:gd name="T60" fmla="*/ 2147483647 w 122"/>
              <a:gd name="T61" fmla="*/ 2147483647 h 225"/>
              <a:gd name="T62" fmla="*/ 2147483647 w 122"/>
              <a:gd name="T63" fmla="*/ 2147483647 h 225"/>
              <a:gd name="T64" fmla="*/ 2147483647 w 122"/>
              <a:gd name="T65" fmla="*/ 2147483647 h 225"/>
              <a:gd name="T66" fmla="*/ 2147483647 w 122"/>
              <a:gd name="T67" fmla="*/ 2147483647 h 225"/>
              <a:gd name="T68" fmla="*/ 2147483647 w 122"/>
              <a:gd name="T69" fmla="*/ 2147483647 h 225"/>
              <a:gd name="T70" fmla="*/ 2147483647 w 122"/>
              <a:gd name="T71" fmla="*/ 2147483647 h 225"/>
              <a:gd name="T72" fmla="*/ 2147483647 w 122"/>
              <a:gd name="T73" fmla="*/ 2147483647 h 225"/>
              <a:gd name="T74" fmla="*/ 2147483647 w 122"/>
              <a:gd name="T75" fmla="*/ 2147483647 h 225"/>
              <a:gd name="T76" fmla="*/ 2147483647 w 122"/>
              <a:gd name="T77" fmla="*/ 2147483647 h 225"/>
              <a:gd name="T78" fmla="*/ 2147483647 w 122"/>
              <a:gd name="T79" fmla="*/ 2147483647 h 225"/>
              <a:gd name="T80" fmla="*/ 2147483647 w 122"/>
              <a:gd name="T81" fmla="*/ 2147483647 h 225"/>
              <a:gd name="T82" fmla="*/ 2147483647 w 122"/>
              <a:gd name="T83" fmla="*/ 2147483647 h 225"/>
              <a:gd name="T84" fmla="*/ 2147483647 w 122"/>
              <a:gd name="T85" fmla="*/ 2147483647 h 225"/>
              <a:gd name="T86" fmla="*/ 2147483647 w 122"/>
              <a:gd name="T87" fmla="*/ 2147483647 h 225"/>
              <a:gd name="T88" fmla="*/ 2147483647 w 122"/>
              <a:gd name="T89" fmla="*/ 2147483647 h 225"/>
              <a:gd name="T90" fmla="*/ 2147483647 w 122"/>
              <a:gd name="T91" fmla="*/ 2147483647 h 225"/>
              <a:gd name="T92" fmla="*/ 2147483647 w 122"/>
              <a:gd name="T93" fmla="*/ 2147483647 h 225"/>
              <a:gd name="T94" fmla="*/ 2147483647 w 122"/>
              <a:gd name="T95" fmla="*/ 2147483647 h 225"/>
              <a:gd name="T96" fmla="*/ 2147483647 w 122"/>
              <a:gd name="T97" fmla="*/ 2147483647 h 225"/>
              <a:gd name="T98" fmla="*/ 2147483647 w 122"/>
              <a:gd name="T99" fmla="*/ 2147483647 h 225"/>
              <a:gd name="T100" fmla="*/ 2147483647 w 122"/>
              <a:gd name="T101" fmla="*/ 2147483647 h 225"/>
              <a:gd name="T102" fmla="*/ 2147483647 w 122"/>
              <a:gd name="T103" fmla="*/ 2147483647 h 225"/>
              <a:gd name="T104" fmla="*/ 2147483647 w 122"/>
              <a:gd name="T105" fmla="*/ 2147483647 h 225"/>
              <a:gd name="T106" fmla="*/ 2147483647 w 122"/>
              <a:gd name="T107" fmla="*/ 2147483647 h 225"/>
              <a:gd name="T108" fmla="*/ 2147483647 w 122"/>
              <a:gd name="T109" fmla="*/ 2147483647 h 225"/>
              <a:gd name="T110" fmla="*/ 2147483647 w 122"/>
              <a:gd name="T111" fmla="*/ 2147483647 h 225"/>
              <a:gd name="T112" fmla="*/ 2147483647 w 122"/>
              <a:gd name="T113" fmla="*/ 2147483647 h 225"/>
              <a:gd name="T114" fmla="*/ 2147483647 w 122"/>
              <a:gd name="T115" fmla="*/ 2147483647 h 225"/>
              <a:gd name="T116" fmla="*/ 2147483647 w 122"/>
              <a:gd name="T117" fmla="*/ 2147483647 h 225"/>
              <a:gd name="T118" fmla="*/ 2147483647 w 122"/>
              <a:gd name="T119" fmla="*/ 2147483647 h 225"/>
              <a:gd name="T120" fmla="*/ 2147483647 w 122"/>
              <a:gd name="T121" fmla="*/ 2147483647 h 225"/>
              <a:gd name="T122" fmla="*/ 2147483647 w 122"/>
              <a:gd name="T123" fmla="*/ 2147483647 h 2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noFill/>
          <a:ln w="9525">
            <a:solidFill>
              <a:srgbClr val="F7962B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510" name="正五边形 9"/>
          <p:cNvSpPr>
            <a:spLocks noChangeArrowheads="1"/>
          </p:cNvSpPr>
          <p:nvPr/>
        </p:nvSpPr>
        <p:spPr bwMode="auto">
          <a:xfrm>
            <a:off x="6446838" y="1401763"/>
            <a:ext cx="831850" cy="792162"/>
          </a:xfrm>
          <a:prstGeom prst="pentagon">
            <a:avLst/>
          </a:prstGeom>
          <a:noFill/>
          <a:ln w="25400">
            <a:solidFill>
              <a:srgbClr val="64D0D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511" name="Freeform 78"/>
          <p:cNvSpPr>
            <a:spLocks noEditPoints="1" noChangeArrowheads="1"/>
          </p:cNvSpPr>
          <p:nvPr/>
        </p:nvSpPr>
        <p:spPr bwMode="auto">
          <a:xfrm>
            <a:off x="6677025" y="1652588"/>
            <a:ext cx="409575" cy="409575"/>
          </a:xfrm>
          <a:custGeom>
            <a:avLst/>
            <a:gdLst>
              <a:gd name="T0" fmla="*/ 2147483647 w 347"/>
              <a:gd name="T1" fmla="*/ 0 h 347"/>
              <a:gd name="T2" fmla="*/ 0 w 347"/>
              <a:gd name="T3" fmla="*/ 2147483647 h 347"/>
              <a:gd name="T4" fmla="*/ 2147483647 w 347"/>
              <a:gd name="T5" fmla="*/ 2147483647 h 347"/>
              <a:gd name="T6" fmla="*/ 2147483647 w 347"/>
              <a:gd name="T7" fmla="*/ 2147483647 h 347"/>
              <a:gd name="T8" fmla="*/ 2147483647 w 347"/>
              <a:gd name="T9" fmla="*/ 0 h 347"/>
              <a:gd name="T10" fmla="*/ 2147483647 w 347"/>
              <a:gd name="T11" fmla="*/ 2147483647 h 347"/>
              <a:gd name="T12" fmla="*/ 2147483647 w 347"/>
              <a:gd name="T13" fmla="*/ 2147483647 h 347"/>
              <a:gd name="T14" fmla="*/ 2147483647 w 347"/>
              <a:gd name="T15" fmla="*/ 2147483647 h 347"/>
              <a:gd name="T16" fmla="*/ 2147483647 w 347"/>
              <a:gd name="T17" fmla="*/ 2147483647 h 347"/>
              <a:gd name="T18" fmla="*/ 2147483647 w 347"/>
              <a:gd name="T19" fmla="*/ 2147483647 h 347"/>
              <a:gd name="T20" fmla="*/ 2147483647 w 347"/>
              <a:gd name="T21" fmla="*/ 2147483647 h 347"/>
              <a:gd name="T22" fmla="*/ 2147483647 w 347"/>
              <a:gd name="T23" fmla="*/ 2147483647 h 347"/>
              <a:gd name="T24" fmla="*/ 2147483647 w 347"/>
              <a:gd name="T25" fmla="*/ 2147483647 h 347"/>
              <a:gd name="T26" fmla="*/ 2147483647 w 347"/>
              <a:gd name="T27" fmla="*/ 2147483647 h 347"/>
              <a:gd name="T28" fmla="*/ 2147483647 w 347"/>
              <a:gd name="T29" fmla="*/ 2147483647 h 347"/>
              <a:gd name="T30" fmla="*/ 2147483647 w 347"/>
              <a:gd name="T31" fmla="*/ 2147483647 h 347"/>
              <a:gd name="T32" fmla="*/ 2147483647 w 347"/>
              <a:gd name="T33" fmla="*/ 2147483647 h 347"/>
              <a:gd name="T34" fmla="*/ 2147483647 w 347"/>
              <a:gd name="T35" fmla="*/ 2147483647 h 347"/>
              <a:gd name="T36" fmla="*/ 2147483647 w 347"/>
              <a:gd name="T37" fmla="*/ 2147483647 h 347"/>
              <a:gd name="T38" fmla="*/ 2147483647 w 347"/>
              <a:gd name="T39" fmla="*/ 2147483647 h 347"/>
              <a:gd name="T40" fmla="*/ 2147483647 w 347"/>
              <a:gd name="T41" fmla="*/ 2147483647 h 347"/>
              <a:gd name="T42" fmla="*/ 2147483647 w 347"/>
              <a:gd name="T43" fmla="*/ 2147483647 h 347"/>
              <a:gd name="T44" fmla="*/ 2147483647 w 347"/>
              <a:gd name="T45" fmla="*/ 2147483647 h 347"/>
              <a:gd name="T46" fmla="*/ 2147483647 w 347"/>
              <a:gd name="T47" fmla="*/ 2147483647 h 347"/>
              <a:gd name="T48" fmla="*/ 2147483647 w 347"/>
              <a:gd name="T49" fmla="*/ 2147483647 h 347"/>
              <a:gd name="T50" fmla="*/ 2147483647 w 347"/>
              <a:gd name="T51" fmla="*/ 2147483647 h 347"/>
              <a:gd name="T52" fmla="*/ 2147483647 w 347"/>
              <a:gd name="T53" fmla="*/ 2147483647 h 347"/>
              <a:gd name="T54" fmla="*/ 2147483647 w 347"/>
              <a:gd name="T55" fmla="*/ 2147483647 h 347"/>
              <a:gd name="T56" fmla="*/ 2147483647 w 347"/>
              <a:gd name="T57" fmla="*/ 2147483647 h 347"/>
              <a:gd name="T58" fmla="*/ 2147483647 w 347"/>
              <a:gd name="T59" fmla="*/ 2147483647 h 347"/>
              <a:gd name="T60" fmla="*/ 2147483647 w 347"/>
              <a:gd name="T61" fmla="*/ 2147483647 h 347"/>
              <a:gd name="T62" fmla="*/ 2147483647 w 347"/>
              <a:gd name="T63" fmla="*/ 2147483647 h 347"/>
              <a:gd name="T64" fmla="*/ 2147483647 w 347"/>
              <a:gd name="T65" fmla="*/ 2147483647 h 347"/>
              <a:gd name="T66" fmla="*/ 2147483647 w 347"/>
              <a:gd name="T67" fmla="*/ 2147483647 h 347"/>
              <a:gd name="T68" fmla="*/ 2147483647 w 347"/>
              <a:gd name="T69" fmla="*/ 2147483647 h 347"/>
              <a:gd name="T70" fmla="*/ 2147483647 w 347"/>
              <a:gd name="T71" fmla="*/ 2147483647 h 347"/>
              <a:gd name="T72" fmla="*/ 2147483647 w 347"/>
              <a:gd name="T73" fmla="*/ 2147483647 h 347"/>
              <a:gd name="T74" fmla="*/ 2147483647 w 347"/>
              <a:gd name="T75" fmla="*/ 2147483647 h 347"/>
              <a:gd name="T76" fmla="*/ 2147483647 w 347"/>
              <a:gd name="T77" fmla="*/ 2147483647 h 347"/>
              <a:gd name="T78" fmla="*/ 2147483647 w 347"/>
              <a:gd name="T79" fmla="*/ 2147483647 h 347"/>
              <a:gd name="T80" fmla="*/ 2147483647 w 347"/>
              <a:gd name="T81" fmla="*/ 2147483647 h 347"/>
              <a:gd name="T82" fmla="*/ 2147483647 w 347"/>
              <a:gd name="T83" fmla="*/ 2147483647 h 347"/>
              <a:gd name="T84" fmla="*/ 2147483647 w 347"/>
              <a:gd name="T85" fmla="*/ 2147483647 h 347"/>
              <a:gd name="T86" fmla="*/ 2147483647 w 347"/>
              <a:gd name="T87" fmla="*/ 2147483647 h 347"/>
              <a:gd name="T88" fmla="*/ 2147483647 w 347"/>
              <a:gd name="T89" fmla="*/ 2147483647 h 347"/>
              <a:gd name="T90" fmla="*/ 2147483647 w 347"/>
              <a:gd name="T91" fmla="*/ 2147483647 h 3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rgbClr val="64D0DA"/>
          </a:solidFill>
          <a:ln w="9525">
            <a:solidFill>
              <a:srgbClr val="64D0DA"/>
            </a:solidFill>
            <a:bevel/>
            <a:headEnd/>
            <a:tailEnd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512" name="正五边形 8"/>
          <p:cNvSpPr>
            <a:spLocks noChangeArrowheads="1"/>
          </p:cNvSpPr>
          <p:nvPr/>
        </p:nvSpPr>
        <p:spPr bwMode="auto">
          <a:xfrm>
            <a:off x="4724400" y="2565400"/>
            <a:ext cx="831850" cy="790575"/>
          </a:xfrm>
          <a:prstGeom prst="pentagon">
            <a:avLst/>
          </a:prstGeom>
          <a:noFill/>
          <a:ln w="25400">
            <a:solidFill>
              <a:srgbClr val="DF293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513" name="Freeform 77"/>
          <p:cNvSpPr>
            <a:spLocks noEditPoints="1" noChangeArrowheads="1"/>
          </p:cNvSpPr>
          <p:nvPr/>
        </p:nvSpPr>
        <p:spPr bwMode="auto">
          <a:xfrm>
            <a:off x="4914900" y="2830513"/>
            <a:ext cx="485775" cy="333375"/>
          </a:xfrm>
          <a:custGeom>
            <a:avLst/>
            <a:gdLst>
              <a:gd name="T0" fmla="*/ 2147483647 w 413"/>
              <a:gd name="T1" fmla="*/ 2147483647 h 283"/>
              <a:gd name="T2" fmla="*/ 2147483647 w 413"/>
              <a:gd name="T3" fmla="*/ 2147483647 h 283"/>
              <a:gd name="T4" fmla="*/ 2147483647 w 413"/>
              <a:gd name="T5" fmla="*/ 2147483647 h 283"/>
              <a:gd name="T6" fmla="*/ 0 w 413"/>
              <a:gd name="T7" fmla="*/ 2147483647 h 283"/>
              <a:gd name="T8" fmla="*/ 2147483647 w 413"/>
              <a:gd name="T9" fmla="*/ 2147483647 h 283"/>
              <a:gd name="T10" fmla="*/ 2147483647 w 413"/>
              <a:gd name="T11" fmla="*/ 2147483647 h 283"/>
              <a:gd name="T12" fmla="*/ 2147483647 w 413"/>
              <a:gd name="T13" fmla="*/ 0 h 283"/>
              <a:gd name="T14" fmla="*/ 2147483647 w 413"/>
              <a:gd name="T15" fmla="*/ 2147483647 h 283"/>
              <a:gd name="T16" fmla="*/ 2147483647 w 413"/>
              <a:gd name="T17" fmla="*/ 2147483647 h 283"/>
              <a:gd name="T18" fmla="*/ 2147483647 w 413"/>
              <a:gd name="T19" fmla="*/ 2147483647 h 283"/>
              <a:gd name="T20" fmla="*/ 2147483647 w 413"/>
              <a:gd name="T21" fmla="*/ 2147483647 h 283"/>
              <a:gd name="T22" fmla="*/ 2147483647 w 413"/>
              <a:gd name="T23" fmla="*/ 2147483647 h 283"/>
              <a:gd name="T24" fmla="*/ 2147483647 w 413"/>
              <a:gd name="T25" fmla="*/ 2147483647 h 283"/>
              <a:gd name="T26" fmla="*/ 2147483647 w 413"/>
              <a:gd name="T27" fmla="*/ 2147483647 h 283"/>
              <a:gd name="T28" fmla="*/ 2147483647 w 413"/>
              <a:gd name="T29" fmla="*/ 2147483647 h 283"/>
              <a:gd name="T30" fmla="*/ 2147483647 w 413"/>
              <a:gd name="T31" fmla="*/ 2147483647 h 283"/>
              <a:gd name="T32" fmla="*/ 2147483647 w 413"/>
              <a:gd name="T33" fmla="*/ 2147483647 h 283"/>
              <a:gd name="T34" fmla="*/ 2147483647 w 413"/>
              <a:gd name="T35" fmla="*/ 2147483647 h 283"/>
              <a:gd name="T36" fmla="*/ 2147483647 w 413"/>
              <a:gd name="T37" fmla="*/ 2147483647 h 283"/>
              <a:gd name="T38" fmla="*/ 2147483647 w 413"/>
              <a:gd name="T39" fmla="*/ 2147483647 h 283"/>
              <a:gd name="T40" fmla="*/ 2147483647 w 413"/>
              <a:gd name="T41" fmla="*/ 2147483647 h 283"/>
              <a:gd name="T42" fmla="*/ 2147483647 w 413"/>
              <a:gd name="T43" fmla="*/ 2147483647 h 283"/>
              <a:gd name="T44" fmla="*/ 2147483647 w 413"/>
              <a:gd name="T45" fmla="*/ 2147483647 h 283"/>
              <a:gd name="T46" fmla="*/ 2147483647 w 413"/>
              <a:gd name="T47" fmla="*/ 2147483647 h 283"/>
              <a:gd name="T48" fmla="*/ 2147483647 w 413"/>
              <a:gd name="T49" fmla="*/ 2147483647 h 283"/>
              <a:gd name="T50" fmla="*/ 2147483647 w 413"/>
              <a:gd name="T51" fmla="*/ 2147483647 h 283"/>
              <a:gd name="T52" fmla="*/ 2147483647 w 413"/>
              <a:gd name="T53" fmla="*/ 2147483647 h 283"/>
              <a:gd name="T54" fmla="*/ 2147483647 w 413"/>
              <a:gd name="T55" fmla="*/ 2147483647 h 283"/>
              <a:gd name="T56" fmla="*/ 2147483647 w 413"/>
              <a:gd name="T57" fmla="*/ 2147483647 h 283"/>
              <a:gd name="T58" fmla="*/ 2147483647 w 413"/>
              <a:gd name="T59" fmla="*/ 2147483647 h 283"/>
              <a:gd name="T60" fmla="*/ 2147483647 w 413"/>
              <a:gd name="T61" fmla="*/ 2147483647 h 28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rgbClr val="DF2938"/>
          </a:solidFill>
          <a:ln w="9525">
            <a:solidFill>
              <a:srgbClr val="DF2938"/>
            </a:solidFill>
            <a:bevel/>
            <a:headEnd/>
            <a:tailEnd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21514" name="直接连接符 19"/>
          <p:cNvCxnSpPr>
            <a:cxnSpLocks noChangeShapeType="1"/>
            <a:stCxn id="21506" idx="4"/>
            <a:endCxn id="21512" idx="1"/>
          </p:cNvCxnSpPr>
          <p:nvPr/>
        </p:nvCxnSpPr>
        <p:spPr bwMode="auto">
          <a:xfrm>
            <a:off x="3668713" y="2149475"/>
            <a:ext cx="1055687" cy="717550"/>
          </a:xfrm>
          <a:prstGeom prst="line">
            <a:avLst/>
          </a:prstGeom>
          <a:noFill/>
          <a:ln w="9525">
            <a:solidFill>
              <a:srgbClr val="05558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5" name="直接连接符 21"/>
          <p:cNvCxnSpPr>
            <a:cxnSpLocks noChangeShapeType="1"/>
            <a:stCxn id="21510" idx="2"/>
            <a:endCxn id="21512" idx="5"/>
          </p:cNvCxnSpPr>
          <p:nvPr/>
        </p:nvCxnSpPr>
        <p:spPr bwMode="auto">
          <a:xfrm flipH="1">
            <a:off x="5556250" y="2193925"/>
            <a:ext cx="1049338" cy="673100"/>
          </a:xfrm>
          <a:prstGeom prst="line">
            <a:avLst/>
          </a:prstGeom>
          <a:noFill/>
          <a:ln w="9525">
            <a:solidFill>
              <a:srgbClr val="DF2938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6" name="直接连接符 24"/>
          <p:cNvCxnSpPr>
            <a:cxnSpLocks noChangeShapeType="1"/>
            <a:stCxn id="21508" idx="1"/>
            <a:endCxn id="21510" idx="4"/>
          </p:cNvCxnSpPr>
          <p:nvPr/>
        </p:nvCxnSpPr>
        <p:spPr bwMode="auto">
          <a:xfrm flipH="1" flipV="1">
            <a:off x="7118350" y="2193925"/>
            <a:ext cx="1065213" cy="673100"/>
          </a:xfrm>
          <a:prstGeom prst="line">
            <a:avLst/>
          </a:prstGeom>
          <a:noFill/>
          <a:ln w="9525">
            <a:solidFill>
              <a:srgbClr val="64D0DA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7" name="TextBox 7"/>
          <p:cNvSpPr>
            <a:spLocks noChangeArrowheads="1"/>
          </p:cNvSpPr>
          <p:nvPr/>
        </p:nvSpPr>
        <p:spPr bwMode="auto">
          <a:xfrm>
            <a:off x="2439988" y="2508250"/>
            <a:ext cx="1770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18" name="TextBox 27"/>
          <p:cNvSpPr>
            <a:spLocks noChangeArrowheads="1"/>
          </p:cNvSpPr>
          <p:nvPr/>
        </p:nvSpPr>
        <p:spPr bwMode="auto">
          <a:xfrm>
            <a:off x="4168775" y="1554163"/>
            <a:ext cx="1944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19" name="TextBox 28"/>
          <p:cNvSpPr>
            <a:spLocks noChangeArrowheads="1"/>
          </p:cNvSpPr>
          <p:nvPr/>
        </p:nvSpPr>
        <p:spPr bwMode="auto">
          <a:xfrm>
            <a:off x="5889625" y="2660650"/>
            <a:ext cx="1944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20" name="TextBox 29"/>
          <p:cNvSpPr>
            <a:spLocks noChangeArrowheads="1"/>
          </p:cNvSpPr>
          <p:nvPr/>
        </p:nvSpPr>
        <p:spPr bwMode="auto">
          <a:xfrm>
            <a:off x="7623175" y="1554163"/>
            <a:ext cx="1944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21" name="任意多边形 35"/>
          <p:cNvSpPr>
            <a:spLocks noChangeArrowheads="1"/>
          </p:cNvSpPr>
          <p:nvPr/>
        </p:nvSpPr>
        <p:spPr bwMode="auto">
          <a:xfrm>
            <a:off x="1670050" y="4314825"/>
            <a:ext cx="4757738" cy="563563"/>
          </a:xfrm>
          <a:custGeom>
            <a:avLst/>
            <a:gdLst>
              <a:gd name="T0" fmla="*/ 4439741 w 4758105"/>
              <a:gd name="T1" fmla="*/ 562757 h 563709"/>
              <a:gd name="T2" fmla="*/ 4547787 w 4758105"/>
              <a:gd name="T3" fmla="*/ 562757 h 563709"/>
              <a:gd name="T4" fmla="*/ 4547705 w 4758105"/>
              <a:gd name="T5" fmla="*/ 562979 h 563709"/>
              <a:gd name="T6" fmla="*/ 4439659 w 4758105"/>
              <a:gd name="T7" fmla="*/ 562979 h 563709"/>
              <a:gd name="T8" fmla="*/ 82 w 4758105"/>
              <a:gd name="T9" fmla="*/ 562757 h 563709"/>
              <a:gd name="T10" fmla="*/ 108130 w 4758105"/>
              <a:gd name="T11" fmla="*/ 562757 h 563709"/>
              <a:gd name="T12" fmla="*/ 108048 w 4758105"/>
              <a:gd name="T13" fmla="*/ 562979 h 563709"/>
              <a:gd name="T14" fmla="*/ 0 w 4758105"/>
              <a:gd name="T15" fmla="*/ 562979 h 563709"/>
              <a:gd name="T16" fmla="*/ 4756188 w 4758105"/>
              <a:gd name="T17" fmla="*/ 221 h 563709"/>
              <a:gd name="T18" fmla="*/ 4756270 w 4758105"/>
              <a:gd name="T19" fmla="*/ 221 h 563709"/>
              <a:gd name="T20" fmla="*/ 4756270 w 4758105"/>
              <a:gd name="T21" fmla="*/ 562757 h 563709"/>
              <a:gd name="T22" fmla="*/ 4547787 w 4758105"/>
              <a:gd name="T23" fmla="*/ 562757 h 563709"/>
              <a:gd name="T24" fmla="*/ 316531 w 4758105"/>
              <a:gd name="T25" fmla="*/ 221 h 563709"/>
              <a:gd name="T26" fmla="*/ 4648140 w 4758105"/>
              <a:gd name="T27" fmla="*/ 221 h 563709"/>
              <a:gd name="T28" fmla="*/ 4439741 w 4758105"/>
              <a:gd name="T29" fmla="*/ 562757 h 563709"/>
              <a:gd name="T30" fmla="*/ 108130 w 4758105"/>
              <a:gd name="T31" fmla="*/ 562757 h 563709"/>
              <a:gd name="T32" fmla="*/ 0 w 4758105"/>
              <a:gd name="T33" fmla="*/ 221 h 563709"/>
              <a:gd name="T34" fmla="*/ 208483 w 4758105"/>
              <a:gd name="T35" fmla="*/ 221 h 563709"/>
              <a:gd name="T36" fmla="*/ 82 w 4758105"/>
              <a:gd name="T37" fmla="*/ 562757 h 563709"/>
              <a:gd name="T38" fmla="*/ 0 w 4758105"/>
              <a:gd name="T39" fmla="*/ 562757 h 563709"/>
              <a:gd name="T40" fmla="*/ 4648222 w 4758105"/>
              <a:gd name="T41" fmla="*/ 0 h 563709"/>
              <a:gd name="T42" fmla="*/ 4756270 w 4758105"/>
              <a:gd name="T43" fmla="*/ 0 h 563709"/>
              <a:gd name="T44" fmla="*/ 4756188 w 4758105"/>
              <a:gd name="T45" fmla="*/ 221 h 563709"/>
              <a:gd name="T46" fmla="*/ 4648140 w 4758105"/>
              <a:gd name="T47" fmla="*/ 221 h 563709"/>
              <a:gd name="T48" fmla="*/ 208565 w 4758105"/>
              <a:gd name="T49" fmla="*/ 0 h 563709"/>
              <a:gd name="T50" fmla="*/ 316613 w 4758105"/>
              <a:gd name="T51" fmla="*/ 0 h 563709"/>
              <a:gd name="T52" fmla="*/ 316531 w 4758105"/>
              <a:gd name="T53" fmla="*/ 221 h 563709"/>
              <a:gd name="T54" fmla="*/ 208483 w 4758105"/>
              <a:gd name="T55" fmla="*/ 221 h 56370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4758105"/>
              <a:gd name="T85" fmla="*/ 0 h 563709"/>
              <a:gd name="T86" fmla="*/ 4758105 w 4758105"/>
              <a:gd name="T87" fmla="*/ 563709 h 56370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4758105" h="563709">
                <a:moveTo>
                  <a:pt x="4441454" y="563487"/>
                </a:moveTo>
                <a:lnTo>
                  <a:pt x="4549542" y="563487"/>
                </a:lnTo>
                <a:lnTo>
                  <a:pt x="4549460" y="563709"/>
                </a:lnTo>
                <a:lnTo>
                  <a:pt x="4441372" y="563709"/>
                </a:lnTo>
                <a:lnTo>
                  <a:pt x="4441454" y="563487"/>
                </a:lnTo>
                <a:close/>
                <a:moveTo>
                  <a:pt x="82" y="563487"/>
                </a:moveTo>
                <a:lnTo>
                  <a:pt x="108170" y="563487"/>
                </a:lnTo>
                <a:lnTo>
                  <a:pt x="108088" y="563709"/>
                </a:lnTo>
                <a:lnTo>
                  <a:pt x="0" y="563709"/>
                </a:lnTo>
                <a:lnTo>
                  <a:pt x="82" y="563487"/>
                </a:lnTo>
                <a:close/>
                <a:moveTo>
                  <a:pt x="4758023" y="221"/>
                </a:moveTo>
                <a:lnTo>
                  <a:pt x="4758105" y="221"/>
                </a:lnTo>
                <a:lnTo>
                  <a:pt x="4758105" y="563487"/>
                </a:lnTo>
                <a:lnTo>
                  <a:pt x="4549542" y="563487"/>
                </a:lnTo>
                <a:lnTo>
                  <a:pt x="4758023" y="221"/>
                </a:lnTo>
                <a:close/>
                <a:moveTo>
                  <a:pt x="316651" y="221"/>
                </a:moveTo>
                <a:lnTo>
                  <a:pt x="4649935" y="221"/>
                </a:lnTo>
                <a:lnTo>
                  <a:pt x="4441454" y="563487"/>
                </a:lnTo>
                <a:lnTo>
                  <a:pt x="108170" y="563487"/>
                </a:lnTo>
                <a:lnTo>
                  <a:pt x="316651" y="221"/>
                </a:lnTo>
                <a:close/>
                <a:moveTo>
                  <a:pt x="0" y="221"/>
                </a:moveTo>
                <a:lnTo>
                  <a:pt x="208563" y="221"/>
                </a:lnTo>
                <a:lnTo>
                  <a:pt x="82" y="563487"/>
                </a:lnTo>
                <a:lnTo>
                  <a:pt x="0" y="563487"/>
                </a:lnTo>
                <a:lnTo>
                  <a:pt x="0" y="221"/>
                </a:lnTo>
                <a:close/>
                <a:moveTo>
                  <a:pt x="4650017" y="0"/>
                </a:moveTo>
                <a:lnTo>
                  <a:pt x="4758105" y="0"/>
                </a:lnTo>
                <a:lnTo>
                  <a:pt x="4758023" y="221"/>
                </a:lnTo>
                <a:lnTo>
                  <a:pt x="4649935" y="221"/>
                </a:lnTo>
                <a:lnTo>
                  <a:pt x="4650017" y="0"/>
                </a:lnTo>
                <a:close/>
                <a:moveTo>
                  <a:pt x="208645" y="0"/>
                </a:moveTo>
                <a:lnTo>
                  <a:pt x="316733" y="0"/>
                </a:lnTo>
                <a:lnTo>
                  <a:pt x="316651" y="221"/>
                </a:lnTo>
                <a:lnTo>
                  <a:pt x="208563" y="221"/>
                </a:lnTo>
                <a:lnTo>
                  <a:pt x="208645" y="0"/>
                </a:lnTo>
                <a:close/>
              </a:path>
            </a:pathLst>
          </a:cu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22" name="矩形 36"/>
          <p:cNvSpPr>
            <a:spLocks noChangeArrowheads="1"/>
          </p:cNvSpPr>
          <p:nvPr/>
        </p:nvSpPr>
        <p:spPr bwMode="auto">
          <a:xfrm>
            <a:off x="1670050" y="4873625"/>
            <a:ext cx="8713788" cy="1343025"/>
          </a:xfrm>
          <a:prstGeom prst="rect">
            <a:avLst/>
          </a:prstGeom>
          <a:noFill/>
          <a:ln w="12700">
            <a:solidFill>
              <a:srgbClr val="05558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523" name="矩形 37"/>
          <p:cNvSpPr>
            <a:spLocks noChangeArrowheads="1"/>
          </p:cNvSpPr>
          <p:nvPr/>
        </p:nvSpPr>
        <p:spPr bwMode="auto">
          <a:xfrm>
            <a:off x="1995488" y="5026025"/>
            <a:ext cx="81946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en-US" altLang="zh-CN" sz="1600" dirty="0">
              <a:solidFill>
                <a:srgbClr val="4E4E4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524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04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1525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5"/>
          <p:cNvSpPr>
            <a:spLocks noChangeArrowheads="1"/>
          </p:cNvSpPr>
          <p:nvPr/>
        </p:nvSpPr>
        <p:spPr bwMode="auto">
          <a:xfrm>
            <a:off x="2695575" y="1223963"/>
            <a:ext cx="2292350" cy="1955800"/>
          </a:xfrm>
          <a:custGeom>
            <a:avLst/>
            <a:gdLst>
              <a:gd name="T0" fmla="*/ 2147483647 w 714"/>
              <a:gd name="T1" fmla="*/ 2147483647 h 609"/>
              <a:gd name="T2" fmla="*/ 2147483647 w 714"/>
              <a:gd name="T3" fmla="*/ 2147483647 h 609"/>
              <a:gd name="T4" fmla="*/ 2147483647 w 714"/>
              <a:gd name="T5" fmla="*/ 2147483647 h 609"/>
              <a:gd name="T6" fmla="*/ 2147483647 w 714"/>
              <a:gd name="T7" fmla="*/ 2147483647 h 609"/>
              <a:gd name="T8" fmla="*/ 2147483647 w 714"/>
              <a:gd name="T9" fmla="*/ 2147483647 h 609"/>
              <a:gd name="T10" fmla="*/ 2147483647 w 714"/>
              <a:gd name="T11" fmla="*/ 2147483647 h 609"/>
              <a:gd name="T12" fmla="*/ 2147483647 w 714"/>
              <a:gd name="T13" fmla="*/ 2147483647 h 609"/>
              <a:gd name="T14" fmla="*/ 2147483647 w 714"/>
              <a:gd name="T15" fmla="*/ 2147483647 h 609"/>
              <a:gd name="T16" fmla="*/ 2147483647 w 714"/>
              <a:gd name="T17" fmla="*/ 2147483647 h 609"/>
              <a:gd name="T18" fmla="*/ 2147483647 w 714"/>
              <a:gd name="T19" fmla="*/ 2147483647 h 609"/>
              <a:gd name="T20" fmla="*/ 2147483647 w 714"/>
              <a:gd name="T21" fmla="*/ 2147483647 h 609"/>
              <a:gd name="T22" fmla="*/ 2147483647 w 714"/>
              <a:gd name="T23" fmla="*/ 2147483647 h 609"/>
              <a:gd name="T24" fmla="*/ 2147483647 w 714"/>
              <a:gd name="T25" fmla="*/ 2147483647 h 609"/>
              <a:gd name="T26" fmla="*/ 2147483647 w 714"/>
              <a:gd name="T27" fmla="*/ 2147483647 h 609"/>
              <a:gd name="T28" fmla="*/ 2147483647 w 714"/>
              <a:gd name="T29" fmla="*/ 2147483647 h 609"/>
              <a:gd name="T30" fmla="*/ 2147483647 w 714"/>
              <a:gd name="T31" fmla="*/ 2147483647 h 609"/>
              <a:gd name="T32" fmla="*/ 2147483647 w 714"/>
              <a:gd name="T33" fmla="*/ 2147483647 h 609"/>
              <a:gd name="T34" fmla="*/ 2147483647 w 714"/>
              <a:gd name="T35" fmla="*/ 2147483647 h 609"/>
              <a:gd name="T36" fmla="*/ 2147483647 w 714"/>
              <a:gd name="T37" fmla="*/ 2147483647 h 609"/>
              <a:gd name="T38" fmla="*/ 2147483647 w 714"/>
              <a:gd name="T39" fmla="*/ 2147483647 h 609"/>
              <a:gd name="T40" fmla="*/ 2147483647 w 714"/>
              <a:gd name="T41" fmla="*/ 2147483647 h 609"/>
              <a:gd name="T42" fmla="*/ 2147483647 w 714"/>
              <a:gd name="T43" fmla="*/ 2147483647 h 609"/>
              <a:gd name="T44" fmla="*/ 2147483647 w 714"/>
              <a:gd name="T45" fmla="*/ 2147483647 h 609"/>
              <a:gd name="T46" fmla="*/ 2147483647 w 714"/>
              <a:gd name="T47" fmla="*/ 2147483647 h 609"/>
              <a:gd name="T48" fmla="*/ 2147483647 w 714"/>
              <a:gd name="T49" fmla="*/ 2147483647 h 609"/>
              <a:gd name="T50" fmla="*/ 2147483647 w 714"/>
              <a:gd name="T51" fmla="*/ 2147483647 h 609"/>
              <a:gd name="T52" fmla="*/ 2147483647 w 714"/>
              <a:gd name="T53" fmla="*/ 2147483647 h 609"/>
              <a:gd name="T54" fmla="*/ 2147483647 w 714"/>
              <a:gd name="T55" fmla="*/ 2147483647 h 609"/>
              <a:gd name="T56" fmla="*/ 2147483647 w 714"/>
              <a:gd name="T57" fmla="*/ 2147483647 h 609"/>
              <a:gd name="T58" fmla="*/ 2147483647 w 714"/>
              <a:gd name="T59" fmla="*/ 2147483647 h 609"/>
              <a:gd name="T60" fmla="*/ 2147483647 w 714"/>
              <a:gd name="T61" fmla="*/ 2147483647 h 609"/>
              <a:gd name="T62" fmla="*/ 2147483647 w 714"/>
              <a:gd name="T63" fmla="*/ 2147483647 h 609"/>
              <a:gd name="T64" fmla="*/ 2147483647 w 714"/>
              <a:gd name="T65" fmla="*/ 2147483647 h 609"/>
              <a:gd name="T66" fmla="*/ 2147483647 w 714"/>
              <a:gd name="T67" fmla="*/ 2147483647 h 609"/>
              <a:gd name="T68" fmla="*/ 2147483647 w 714"/>
              <a:gd name="T69" fmla="*/ 2147483647 h 609"/>
              <a:gd name="T70" fmla="*/ 2147483647 w 714"/>
              <a:gd name="T71" fmla="*/ 2147483647 h 609"/>
              <a:gd name="T72" fmla="*/ 2147483647 w 714"/>
              <a:gd name="T73" fmla="*/ 2147483647 h 609"/>
              <a:gd name="T74" fmla="*/ 2147483647 w 714"/>
              <a:gd name="T75" fmla="*/ 2147483647 h 609"/>
              <a:gd name="T76" fmla="*/ 2147483647 w 714"/>
              <a:gd name="T77" fmla="*/ 2147483647 h 609"/>
              <a:gd name="T78" fmla="*/ 2147483647 w 714"/>
              <a:gd name="T79" fmla="*/ 2147483647 h 609"/>
              <a:gd name="T80" fmla="*/ 2147483647 w 714"/>
              <a:gd name="T81" fmla="*/ 2147483647 h 609"/>
              <a:gd name="T82" fmla="*/ 2147483647 w 714"/>
              <a:gd name="T83" fmla="*/ 2147483647 h 609"/>
              <a:gd name="T84" fmla="*/ 2147483647 w 714"/>
              <a:gd name="T85" fmla="*/ 2147483647 h 609"/>
              <a:gd name="T86" fmla="*/ 2147483647 w 714"/>
              <a:gd name="T87" fmla="*/ 2147483647 h 609"/>
              <a:gd name="T88" fmla="*/ 2147483647 w 714"/>
              <a:gd name="T89" fmla="*/ 2147483647 h 609"/>
              <a:gd name="T90" fmla="*/ 2147483647 w 714"/>
              <a:gd name="T91" fmla="*/ 2147483647 h 609"/>
              <a:gd name="T92" fmla="*/ 2147483647 w 714"/>
              <a:gd name="T93" fmla="*/ 2147483647 h 609"/>
              <a:gd name="T94" fmla="*/ 2147483647 w 714"/>
              <a:gd name="T95" fmla="*/ 2147483647 h 609"/>
              <a:gd name="T96" fmla="*/ 2147483647 w 714"/>
              <a:gd name="T97" fmla="*/ 2147483647 h 609"/>
              <a:gd name="T98" fmla="*/ 2147483647 w 714"/>
              <a:gd name="T99" fmla="*/ 2147483647 h 609"/>
              <a:gd name="T100" fmla="*/ 2147483647 w 714"/>
              <a:gd name="T101" fmla="*/ 2147483647 h 609"/>
              <a:gd name="T102" fmla="*/ 2147483647 w 714"/>
              <a:gd name="T103" fmla="*/ 2147483647 h 609"/>
              <a:gd name="T104" fmla="*/ 2147483647 w 714"/>
              <a:gd name="T105" fmla="*/ 2147483647 h 609"/>
              <a:gd name="T106" fmla="*/ 2147483647 w 714"/>
              <a:gd name="T107" fmla="*/ 2147483647 h 609"/>
              <a:gd name="T108" fmla="*/ 2147483647 w 714"/>
              <a:gd name="T109" fmla="*/ 2147483647 h 609"/>
              <a:gd name="T110" fmla="*/ 2147483647 w 714"/>
              <a:gd name="T111" fmla="*/ 2147483647 h 609"/>
              <a:gd name="T112" fmla="*/ 2147483647 w 714"/>
              <a:gd name="T113" fmla="*/ 2147483647 h 609"/>
              <a:gd name="T114" fmla="*/ 2147483647 w 714"/>
              <a:gd name="T115" fmla="*/ 2147483647 h 609"/>
              <a:gd name="T116" fmla="*/ 2147483647 w 714"/>
              <a:gd name="T117" fmla="*/ 2147483647 h 609"/>
              <a:gd name="T118" fmla="*/ 2147483647 w 714"/>
              <a:gd name="T119" fmla="*/ 2147483647 h 609"/>
              <a:gd name="T120" fmla="*/ 2147483647 w 714"/>
              <a:gd name="T121" fmla="*/ 2147483647 h 609"/>
              <a:gd name="T122" fmla="*/ 2147483647 w 714"/>
              <a:gd name="T123" fmla="*/ 2147483647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31" name="Freeform 6"/>
          <p:cNvSpPr>
            <a:spLocks noChangeArrowheads="1"/>
          </p:cNvSpPr>
          <p:nvPr/>
        </p:nvSpPr>
        <p:spPr bwMode="auto">
          <a:xfrm>
            <a:off x="2254250" y="2547938"/>
            <a:ext cx="1466850" cy="1239837"/>
          </a:xfrm>
          <a:custGeom>
            <a:avLst/>
            <a:gdLst>
              <a:gd name="T0" fmla="*/ 2147483647 w 456"/>
              <a:gd name="T1" fmla="*/ 2147483647 h 386"/>
              <a:gd name="T2" fmla="*/ 2147483647 w 456"/>
              <a:gd name="T3" fmla="*/ 2147483647 h 386"/>
              <a:gd name="T4" fmla="*/ 2147483647 w 456"/>
              <a:gd name="T5" fmla="*/ 2147483647 h 386"/>
              <a:gd name="T6" fmla="*/ 2147483647 w 456"/>
              <a:gd name="T7" fmla="*/ 2147483647 h 386"/>
              <a:gd name="T8" fmla="*/ 2147483647 w 456"/>
              <a:gd name="T9" fmla="*/ 2147483647 h 386"/>
              <a:gd name="T10" fmla="*/ 2147483647 w 456"/>
              <a:gd name="T11" fmla="*/ 2147483647 h 386"/>
              <a:gd name="T12" fmla="*/ 2147483647 w 456"/>
              <a:gd name="T13" fmla="*/ 2147483647 h 386"/>
              <a:gd name="T14" fmla="*/ 2147483647 w 456"/>
              <a:gd name="T15" fmla="*/ 2147483647 h 386"/>
              <a:gd name="T16" fmla="*/ 2147483647 w 456"/>
              <a:gd name="T17" fmla="*/ 2147483647 h 386"/>
              <a:gd name="T18" fmla="*/ 2147483647 w 456"/>
              <a:gd name="T19" fmla="*/ 2147483647 h 386"/>
              <a:gd name="T20" fmla="*/ 2147483647 w 456"/>
              <a:gd name="T21" fmla="*/ 2147483647 h 386"/>
              <a:gd name="T22" fmla="*/ 2147483647 w 456"/>
              <a:gd name="T23" fmla="*/ 2147483647 h 386"/>
              <a:gd name="T24" fmla="*/ 2147483647 w 456"/>
              <a:gd name="T25" fmla="*/ 2147483647 h 386"/>
              <a:gd name="T26" fmla="*/ 2147483647 w 456"/>
              <a:gd name="T27" fmla="*/ 2147483647 h 386"/>
              <a:gd name="T28" fmla="*/ 2147483647 w 456"/>
              <a:gd name="T29" fmla="*/ 2147483647 h 386"/>
              <a:gd name="T30" fmla="*/ 2147483647 w 456"/>
              <a:gd name="T31" fmla="*/ 2147483647 h 386"/>
              <a:gd name="T32" fmla="*/ 2147483647 w 456"/>
              <a:gd name="T33" fmla="*/ 2147483647 h 386"/>
              <a:gd name="T34" fmla="*/ 2147483647 w 456"/>
              <a:gd name="T35" fmla="*/ 2147483647 h 386"/>
              <a:gd name="T36" fmla="*/ 2147483647 w 456"/>
              <a:gd name="T37" fmla="*/ 2147483647 h 386"/>
              <a:gd name="T38" fmla="*/ 2147483647 w 456"/>
              <a:gd name="T39" fmla="*/ 2147483647 h 386"/>
              <a:gd name="T40" fmla="*/ 2147483647 w 456"/>
              <a:gd name="T41" fmla="*/ 2147483647 h 386"/>
              <a:gd name="T42" fmla="*/ 2147483647 w 456"/>
              <a:gd name="T43" fmla="*/ 2147483647 h 386"/>
              <a:gd name="T44" fmla="*/ 2147483647 w 456"/>
              <a:gd name="T45" fmla="*/ 2147483647 h 386"/>
              <a:gd name="T46" fmla="*/ 2147483647 w 456"/>
              <a:gd name="T47" fmla="*/ 2147483647 h 386"/>
              <a:gd name="T48" fmla="*/ 2147483647 w 456"/>
              <a:gd name="T49" fmla="*/ 2147483647 h 386"/>
              <a:gd name="T50" fmla="*/ 2147483647 w 456"/>
              <a:gd name="T51" fmla="*/ 2147483647 h 386"/>
              <a:gd name="T52" fmla="*/ 2147483647 w 456"/>
              <a:gd name="T53" fmla="*/ 2147483647 h 386"/>
              <a:gd name="T54" fmla="*/ 2147483647 w 456"/>
              <a:gd name="T55" fmla="*/ 2147483647 h 386"/>
              <a:gd name="T56" fmla="*/ 2147483647 w 456"/>
              <a:gd name="T57" fmla="*/ 2147483647 h 386"/>
              <a:gd name="T58" fmla="*/ 2147483647 w 456"/>
              <a:gd name="T59" fmla="*/ 2147483647 h 386"/>
              <a:gd name="T60" fmla="*/ 2147483647 w 456"/>
              <a:gd name="T61" fmla="*/ 2147483647 h 386"/>
              <a:gd name="T62" fmla="*/ 2147483647 w 456"/>
              <a:gd name="T63" fmla="*/ 2147483647 h 386"/>
              <a:gd name="T64" fmla="*/ 2147483647 w 456"/>
              <a:gd name="T65" fmla="*/ 2147483647 h 386"/>
              <a:gd name="T66" fmla="*/ 2147483647 w 456"/>
              <a:gd name="T67" fmla="*/ 2147483647 h 386"/>
              <a:gd name="T68" fmla="*/ 2147483647 w 456"/>
              <a:gd name="T69" fmla="*/ 2147483647 h 386"/>
              <a:gd name="T70" fmla="*/ 2147483647 w 456"/>
              <a:gd name="T71" fmla="*/ 2147483647 h 386"/>
              <a:gd name="T72" fmla="*/ 2147483647 w 456"/>
              <a:gd name="T73" fmla="*/ 2147483647 h 386"/>
              <a:gd name="T74" fmla="*/ 2147483647 w 456"/>
              <a:gd name="T75" fmla="*/ 2147483647 h 386"/>
              <a:gd name="T76" fmla="*/ 2147483647 w 456"/>
              <a:gd name="T77" fmla="*/ 2147483647 h 386"/>
              <a:gd name="T78" fmla="*/ 2147483647 w 456"/>
              <a:gd name="T79" fmla="*/ 2147483647 h 386"/>
              <a:gd name="T80" fmla="*/ 2147483647 w 456"/>
              <a:gd name="T81" fmla="*/ 2147483647 h 386"/>
              <a:gd name="T82" fmla="*/ 2147483647 w 456"/>
              <a:gd name="T83" fmla="*/ 2147483647 h 386"/>
              <a:gd name="T84" fmla="*/ 2147483647 w 456"/>
              <a:gd name="T85" fmla="*/ 2147483647 h 386"/>
              <a:gd name="T86" fmla="*/ 2147483647 w 456"/>
              <a:gd name="T87" fmla="*/ 2147483647 h 386"/>
              <a:gd name="T88" fmla="*/ 2147483647 w 456"/>
              <a:gd name="T89" fmla="*/ 2147483647 h 386"/>
              <a:gd name="T90" fmla="*/ 2147483647 w 456"/>
              <a:gd name="T91" fmla="*/ 2147483647 h 386"/>
              <a:gd name="T92" fmla="*/ 2147483647 w 456"/>
              <a:gd name="T93" fmla="*/ 2147483647 h 386"/>
              <a:gd name="T94" fmla="*/ 2147483647 w 456"/>
              <a:gd name="T95" fmla="*/ 2147483647 h 386"/>
              <a:gd name="T96" fmla="*/ 2147483647 w 456"/>
              <a:gd name="T97" fmla="*/ 2147483647 h 386"/>
              <a:gd name="T98" fmla="*/ 2147483647 w 456"/>
              <a:gd name="T99" fmla="*/ 2147483647 h 386"/>
              <a:gd name="T100" fmla="*/ 2147483647 w 456"/>
              <a:gd name="T101" fmla="*/ 2147483647 h 386"/>
              <a:gd name="T102" fmla="*/ 2147483647 w 456"/>
              <a:gd name="T103" fmla="*/ 2147483647 h 386"/>
              <a:gd name="T104" fmla="*/ 2147483647 w 456"/>
              <a:gd name="T105" fmla="*/ 2147483647 h 386"/>
              <a:gd name="T106" fmla="*/ 2147483647 w 456"/>
              <a:gd name="T107" fmla="*/ 2147483647 h 386"/>
              <a:gd name="T108" fmla="*/ 2147483647 w 456"/>
              <a:gd name="T109" fmla="*/ 2147483647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32" name="Freeform 7"/>
          <p:cNvSpPr>
            <a:spLocks noChangeArrowheads="1"/>
          </p:cNvSpPr>
          <p:nvPr/>
        </p:nvSpPr>
        <p:spPr bwMode="auto">
          <a:xfrm>
            <a:off x="3294063" y="2978150"/>
            <a:ext cx="296862" cy="487363"/>
          </a:xfrm>
          <a:custGeom>
            <a:avLst/>
            <a:gdLst>
              <a:gd name="T0" fmla="*/ 2147483647 w 92"/>
              <a:gd name="T1" fmla="*/ 2147483647 h 152"/>
              <a:gd name="T2" fmla="*/ 2147483647 w 92"/>
              <a:gd name="T3" fmla="*/ 2147483647 h 152"/>
              <a:gd name="T4" fmla="*/ 2147483647 w 92"/>
              <a:gd name="T5" fmla="*/ 2147483647 h 152"/>
              <a:gd name="T6" fmla="*/ 2147483647 w 92"/>
              <a:gd name="T7" fmla="*/ 2147483647 h 152"/>
              <a:gd name="T8" fmla="*/ 2147483647 w 92"/>
              <a:gd name="T9" fmla="*/ 2147483647 h 152"/>
              <a:gd name="T10" fmla="*/ 2147483647 w 92"/>
              <a:gd name="T11" fmla="*/ 2147483647 h 152"/>
              <a:gd name="T12" fmla="*/ 2147483647 w 92"/>
              <a:gd name="T13" fmla="*/ 2147483647 h 152"/>
              <a:gd name="T14" fmla="*/ 2147483647 w 92"/>
              <a:gd name="T15" fmla="*/ 2147483647 h 152"/>
              <a:gd name="T16" fmla="*/ 2147483647 w 92"/>
              <a:gd name="T17" fmla="*/ 2147483647 h 152"/>
              <a:gd name="T18" fmla="*/ 2147483647 w 92"/>
              <a:gd name="T19" fmla="*/ 2147483647 h 152"/>
              <a:gd name="T20" fmla="*/ 2147483647 w 92"/>
              <a:gd name="T21" fmla="*/ 2147483647 h 152"/>
              <a:gd name="T22" fmla="*/ 2147483647 w 92"/>
              <a:gd name="T23" fmla="*/ 2147483647 h 152"/>
              <a:gd name="T24" fmla="*/ 2147483647 w 92"/>
              <a:gd name="T25" fmla="*/ 2147483647 h 152"/>
              <a:gd name="T26" fmla="*/ 2147483647 w 92"/>
              <a:gd name="T27" fmla="*/ 2147483647 h 152"/>
              <a:gd name="T28" fmla="*/ 2147483647 w 92"/>
              <a:gd name="T29" fmla="*/ 2147483647 h 152"/>
              <a:gd name="T30" fmla="*/ 2147483647 w 92"/>
              <a:gd name="T31" fmla="*/ 2147483647 h 152"/>
              <a:gd name="T32" fmla="*/ 2147483647 w 92"/>
              <a:gd name="T33" fmla="*/ 2147483647 h 152"/>
              <a:gd name="T34" fmla="*/ 2147483647 w 92"/>
              <a:gd name="T35" fmla="*/ 2147483647 h 152"/>
              <a:gd name="T36" fmla="*/ 2147483647 w 92"/>
              <a:gd name="T37" fmla="*/ 2147483647 h 152"/>
              <a:gd name="T38" fmla="*/ 2147483647 w 92"/>
              <a:gd name="T39" fmla="*/ 2147483647 h 152"/>
              <a:gd name="T40" fmla="*/ 2147483647 w 92"/>
              <a:gd name="T41" fmla="*/ 2147483647 h 152"/>
              <a:gd name="T42" fmla="*/ 2147483647 w 92"/>
              <a:gd name="T43" fmla="*/ 2147483647 h 152"/>
              <a:gd name="T44" fmla="*/ 2147483647 w 92"/>
              <a:gd name="T45" fmla="*/ 2147483647 h 152"/>
              <a:gd name="T46" fmla="*/ 2147483647 w 92"/>
              <a:gd name="T47" fmla="*/ 2147483647 h 152"/>
              <a:gd name="T48" fmla="*/ 2147483647 w 92"/>
              <a:gd name="T49" fmla="*/ 2147483647 h 152"/>
              <a:gd name="T50" fmla="*/ 2147483647 w 92"/>
              <a:gd name="T51" fmla="*/ 2147483647 h 152"/>
              <a:gd name="T52" fmla="*/ 2147483647 w 92"/>
              <a:gd name="T53" fmla="*/ 2147483647 h 152"/>
              <a:gd name="T54" fmla="*/ 2147483647 w 92"/>
              <a:gd name="T55" fmla="*/ 2147483647 h 152"/>
              <a:gd name="T56" fmla="*/ 2147483647 w 92"/>
              <a:gd name="T57" fmla="*/ 2147483647 h 152"/>
              <a:gd name="T58" fmla="*/ 2147483647 w 92"/>
              <a:gd name="T59" fmla="*/ 2147483647 h 152"/>
              <a:gd name="T60" fmla="*/ 2147483647 w 92"/>
              <a:gd name="T61" fmla="*/ 2147483647 h 152"/>
              <a:gd name="T62" fmla="*/ 2147483647 w 92"/>
              <a:gd name="T63" fmla="*/ 2147483647 h 152"/>
              <a:gd name="T64" fmla="*/ 2147483647 w 92"/>
              <a:gd name="T65" fmla="*/ 2147483647 h 152"/>
              <a:gd name="T66" fmla="*/ 2147483647 w 92"/>
              <a:gd name="T67" fmla="*/ 2147483647 h 152"/>
              <a:gd name="T68" fmla="*/ 2147483647 w 92"/>
              <a:gd name="T69" fmla="*/ 2147483647 h 152"/>
              <a:gd name="T70" fmla="*/ 2147483647 w 92"/>
              <a:gd name="T71" fmla="*/ 2147483647 h 152"/>
              <a:gd name="T72" fmla="*/ 2147483647 w 92"/>
              <a:gd name="T73" fmla="*/ 2147483647 h 152"/>
              <a:gd name="T74" fmla="*/ 2147483647 w 92"/>
              <a:gd name="T75" fmla="*/ 2147483647 h 152"/>
              <a:gd name="T76" fmla="*/ 2147483647 w 92"/>
              <a:gd name="T77" fmla="*/ 2147483647 h 152"/>
              <a:gd name="T78" fmla="*/ 2147483647 w 92"/>
              <a:gd name="T79" fmla="*/ 2147483647 h 152"/>
              <a:gd name="T80" fmla="*/ 2147483647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33" name="Freeform 8"/>
          <p:cNvSpPr>
            <a:spLocks noChangeArrowheads="1"/>
          </p:cNvSpPr>
          <p:nvPr/>
        </p:nvSpPr>
        <p:spPr bwMode="auto">
          <a:xfrm>
            <a:off x="496888" y="1692275"/>
            <a:ext cx="2095500" cy="1584325"/>
          </a:xfrm>
          <a:custGeom>
            <a:avLst/>
            <a:gdLst>
              <a:gd name="T0" fmla="*/ 2147483647 w 652"/>
              <a:gd name="T1" fmla="*/ 2147483647 h 493"/>
              <a:gd name="T2" fmla="*/ 2147483647 w 652"/>
              <a:gd name="T3" fmla="*/ 2147483647 h 493"/>
              <a:gd name="T4" fmla="*/ 2147483647 w 652"/>
              <a:gd name="T5" fmla="*/ 2147483647 h 493"/>
              <a:gd name="T6" fmla="*/ 2147483647 w 652"/>
              <a:gd name="T7" fmla="*/ 2147483647 h 493"/>
              <a:gd name="T8" fmla="*/ 2147483647 w 652"/>
              <a:gd name="T9" fmla="*/ 2147483647 h 493"/>
              <a:gd name="T10" fmla="*/ 2147483647 w 652"/>
              <a:gd name="T11" fmla="*/ 2147483647 h 493"/>
              <a:gd name="T12" fmla="*/ 2147483647 w 652"/>
              <a:gd name="T13" fmla="*/ 2147483647 h 493"/>
              <a:gd name="T14" fmla="*/ 2147483647 w 652"/>
              <a:gd name="T15" fmla="*/ 2147483647 h 493"/>
              <a:gd name="T16" fmla="*/ 2147483647 w 652"/>
              <a:gd name="T17" fmla="*/ 2147483647 h 493"/>
              <a:gd name="T18" fmla="*/ 2147483647 w 652"/>
              <a:gd name="T19" fmla="*/ 2147483647 h 493"/>
              <a:gd name="T20" fmla="*/ 2147483647 w 652"/>
              <a:gd name="T21" fmla="*/ 2147483647 h 493"/>
              <a:gd name="T22" fmla="*/ 2147483647 w 652"/>
              <a:gd name="T23" fmla="*/ 2147483647 h 493"/>
              <a:gd name="T24" fmla="*/ 2147483647 w 652"/>
              <a:gd name="T25" fmla="*/ 2147483647 h 493"/>
              <a:gd name="T26" fmla="*/ 2147483647 w 652"/>
              <a:gd name="T27" fmla="*/ 2147483647 h 493"/>
              <a:gd name="T28" fmla="*/ 2147483647 w 652"/>
              <a:gd name="T29" fmla="*/ 2147483647 h 493"/>
              <a:gd name="T30" fmla="*/ 2147483647 w 652"/>
              <a:gd name="T31" fmla="*/ 2147483647 h 493"/>
              <a:gd name="T32" fmla="*/ 2147483647 w 652"/>
              <a:gd name="T33" fmla="*/ 2147483647 h 493"/>
              <a:gd name="T34" fmla="*/ 2147483647 w 652"/>
              <a:gd name="T35" fmla="*/ 2147483647 h 493"/>
              <a:gd name="T36" fmla="*/ 2147483647 w 652"/>
              <a:gd name="T37" fmla="*/ 2147483647 h 493"/>
              <a:gd name="T38" fmla="*/ 2147483647 w 652"/>
              <a:gd name="T39" fmla="*/ 2147483647 h 493"/>
              <a:gd name="T40" fmla="*/ 2147483647 w 652"/>
              <a:gd name="T41" fmla="*/ 2147483647 h 493"/>
              <a:gd name="T42" fmla="*/ 2147483647 w 652"/>
              <a:gd name="T43" fmla="*/ 2147483647 h 493"/>
              <a:gd name="T44" fmla="*/ 2147483647 w 652"/>
              <a:gd name="T45" fmla="*/ 2147483647 h 493"/>
              <a:gd name="T46" fmla="*/ 2147483647 w 652"/>
              <a:gd name="T47" fmla="*/ 2147483647 h 493"/>
              <a:gd name="T48" fmla="*/ 2147483647 w 652"/>
              <a:gd name="T49" fmla="*/ 2147483647 h 493"/>
              <a:gd name="T50" fmla="*/ 2147483647 w 652"/>
              <a:gd name="T51" fmla="*/ 2147483647 h 493"/>
              <a:gd name="T52" fmla="*/ 2147483647 w 652"/>
              <a:gd name="T53" fmla="*/ 2147483647 h 493"/>
              <a:gd name="T54" fmla="*/ 2147483647 w 652"/>
              <a:gd name="T55" fmla="*/ 2147483647 h 493"/>
              <a:gd name="T56" fmla="*/ 2147483647 w 652"/>
              <a:gd name="T57" fmla="*/ 2147483647 h 493"/>
              <a:gd name="T58" fmla="*/ 2147483647 w 652"/>
              <a:gd name="T59" fmla="*/ 2147483647 h 493"/>
              <a:gd name="T60" fmla="*/ 2147483647 w 652"/>
              <a:gd name="T61" fmla="*/ 2147483647 h 493"/>
              <a:gd name="T62" fmla="*/ 2147483647 w 652"/>
              <a:gd name="T63" fmla="*/ 2147483647 h 493"/>
              <a:gd name="T64" fmla="*/ 2147483647 w 652"/>
              <a:gd name="T65" fmla="*/ 2147483647 h 493"/>
              <a:gd name="T66" fmla="*/ 2147483647 w 652"/>
              <a:gd name="T67" fmla="*/ 2147483647 h 493"/>
              <a:gd name="T68" fmla="*/ 2147483647 w 652"/>
              <a:gd name="T69" fmla="*/ 2147483647 h 493"/>
              <a:gd name="T70" fmla="*/ 2147483647 w 652"/>
              <a:gd name="T71" fmla="*/ 2147483647 h 493"/>
              <a:gd name="T72" fmla="*/ 2147483647 w 652"/>
              <a:gd name="T73" fmla="*/ 2147483647 h 493"/>
              <a:gd name="T74" fmla="*/ 2147483647 w 652"/>
              <a:gd name="T75" fmla="*/ 2147483647 h 493"/>
              <a:gd name="T76" fmla="*/ 2147483647 w 652"/>
              <a:gd name="T77" fmla="*/ 2147483647 h 493"/>
              <a:gd name="T78" fmla="*/ 2147483647 w 652"/>
              <a:gd name="T79" fmla="*/ 2147483647 h 493"/>
              <a:gd name="T80" fmla="*/ 2147483647 w 652"/>
              <a:gd name="T81" fmla="*/ 2147483647 h 493"/>
              <a:gd name="T82" fmla="*/ 2147483647 w 652"/>
              <a:gd name="T83" fmla="*/ 2147483647 h 493"/>
              <a:gd name="T84" fmla="*/ 2147483647 w 652"/>
              <a:gd name="T85" fmla="*/ 2147483647 h 493"/>
              <a:gd name="T86" fmla="*/ 2147483647 w 652"/>
              <a:gd name="T87" fmla="*/ 2147483647 h 493"/>
              <a:gd name="T88" fmla="*/ 2147483647 w 652"/>
              <a:gd name="T89" fmla="*/ 2147483647 h 493"/>
              <a:gd name="T90" fmla="*/ 2147483647 w 652"/>
              <a:gd name="T91" fmla="*/ 2147483647 h 493"/>
              <a:gd name="T92" fmla="*/ 2147483647 w 652"/>
              <a:gd name="T93" fmla="*/ 2147483647 h 493"/>
              <a:gd name="T94" fmla="*/ 2147483647 w 652"/>
              <a:gd name="T95" fmla="*/ 2147483647 h 493"/>
              <a:gd name="T96" fmla="*/ 2147483647 w 652"/>
              <a:gd name="T97" fmla="*/ 2147483647 h 493"/>
              <a:gd name="T98" fmla="*/ 2147483647 w 652"/>
              <a:gd name="T99" fmla="*/ 2147483647 h 493"/>
              <a:gd name="T100" fmla="*/ 2147483647 w 652"/>
              <a:gd name="T101" fmla="*/ 2147483647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34" name="Freeform 9"/>
          <p:cNvSpPr>
            <a:spLocks noChangeArrowheads="1"/>
          </p:cNvSpPr>
          <p:nvPr/>
        </p:nvSpPr>
        <p:spPr bwMode="auto">
          <a:xfrm>
            <a:off x="1857375" y="2935288"/>
            <a:ext cx="1304925" cy="935037"/>
          </a:xfrm>
          <a:custGeom>
            <a:avLst/>
            <a:gdLst>
              <a:gd name="T0" fmla="*/ 2147483647 w 406"/>
              <a:gd name="T1" fmla="*/ 2147483647 h 291"/>
              <a:gd name="T2" fmla="*/ 2147483647 w 406"/>
              <a:gd name="T3" fmla="*/ 2147483647 h 291"/>
              <a:gd name="T4" fmla="*/ 2147483647 w 406"/>
              <a:gd name="T5" fmla="*/ 2147483647 h 291"/>
              <a:gd name="T6" fmla="*/ 2147483647 w 406"/>
              <a:gd name="T7" fmla="*/ 2147483647 h 291"/>
              <a:gd name="T8" fmla="*/ 2147483647 w 406"/>
              <a:gd name="T9" fmla="*/ 2147483647 h 291"/>
              <a:gd name="T10" fmla="*/ 2147483647 w 406"/>
              <a:gd name="T11" fmla="*/ 2147483647 h 291"/>
              <a:gd name="T12" fmla="*/ 2147483647 w 406"/>
              <a:gd name="T13" fmla="*/ 2147483647 h 291"/>
              <a:gd name="T14" fmla="*/ 2147483647 w 406"/>
              <a:gd name="T15" fmla="*/ 2147483647 h 291"/>
              <a:gd name="T16" fmla="*/ 2147483647 w 406"/>
              <a:gd name="T17" fmla="*/ 2147483647 h 291"/>
              <a:gd name="T18" fmla="*/ 2147483647 w 406"/>
              <a:gd name="T19" fmla="*/ 2147483647 h 291"/>
              <a:gd name="T20" fmla="*/ 2147483647 w 406"/>
              <a:gd name="T21" fmla="*/ 2147483647 h 291"/>
              <a:gd name="T22" fmla="*/ 2147483647 w 406"/>
              <a:gd name="T23" fmla="*/ 2147483647 h 291"/>
              <a:gd name="T24" fmla="*/ 2147483647 w 406"/>
              <a:gd name="T25" fmla="*/ 2147483647 h 291"/>
              <a:gd name="T26" fmla="*/ 2147483647 w 406"/>
              <a:gd name="T27" fmla="*/ 2147483647 h 291"/>
              <a:gd name="T28" fmla="*/ 2147483647 w 406"/>
              <a:gd name="T29" fmla="*/ 2147483647 h 291"/>
              <a:gd name="T30" fmla="*/ 2147483647 w 406"/>
              <a:gd name="T31" fmla="*/ 2147483647 h 291"/>
              <a:gd name="T32" fmla="*/ 2147483647 w 406"/>
              <a:gd name="T33" fmla="*/ 2147483647 h 291"/>
              <a:gd name="T34" fmla="*/ 2147483647 w 406"/>
              <a:gd name="T35" fmla="*/ 2147483647 h 291"/>
              <a:gd name="T36" fmla="*/ 2147483647 w 406"/>
              <a:gd name="T37" fmla="*/ 2147483647 h 291"/>
              <a:gd name="T38" fmla="*/ 2147483647 w 406"/>
              <a:gd name="T39" fmla="*/ 2147483647 h 291"/>
              <a:gd name="T40" fmla="*/ 2147483647 w 406"/>
              <a:gd name="T41" fmla="*/ 2147483647 h 291"/>
              <a:gd name="T42" fmla="*/ 2147483647 w 406"/>
              <a:gd name="T43" fmla="*/ 2147483647 h 291"/>
              <a:gd name="T44" fmla="*/ 2147483647 w 406"/>
              <a:gd name="T45" fmla="*/ 2147483647 h 291"/>
              <a:gd name="T46" fmla="*/ 2147483647 w 406"/>
              <a:gd name="T47" fmla="*/ 2147483647 h 291"/>
              <a:gd name="T48" fmla="*/ 2147483647 w 406"/>
              <a:gd name="T49" fmla="*/ 2147483647 h 291"/>
              <a:gd name="T50" fmla="*/ 2147483647 w 406"/>
              <a:gd name="T51" fmla="*/ 2147483647 h 291"/>
              <a:gd name="T52" fmla="*/ 2147483647 w 406"/>
              <a:gd name="T53" fmla="*/ 2147483647 h 291"/>
              <a:gd name="T54" fmla="*/ 2147483647 w 406"/>
              <a:gd name="T55" fmla="*/ 2147483647 h 291"/>
              <a:gd name="T56" fmla="*/ 2147483647 w 406"/>
              <a:gd name="T57" fmla="*/ 2147483647 h 291"/>
              <a:gd name="T58" fmla="*/ 2147483647 w 406"/>
              <a:gd name="T59" fmla="*/ 2147483647 h 291"/>
              <a:gd name="T60" fmla="*/ 2147483647 w 406"/>
              <a:gd name="T61" fmla="*/ 2147483647 h 291"/>
              <a:gd name="T62" fmla="*/ 2147483647 w 406"/>
              <a:gd name="T63" fmla="*/ 2147483647 h 291"/>
              <a:gd name="T64" fmla="*/ 2147483647 w 406"/>
              <a:gd name="T65" fmla="*/ 2147483647 h 291"/>
              <a:gd name="T66" fmla="*/ 2147483647 w 406"/>
              <a:gd name="T67" fmla="*/ 2147483647 h 291"/>
              <a:gd name="T68" fmla="*/ 2147483647 w 406"/>
              <a:gd name="T69" fmla="*/ 2147483647 h 291"/>
              <a:gd name="T70" fmla="*/ 2147483647 w 406"/>
              <a:gd name="T71" fmla="*/ 2147483647 h 291"/>
              <a:gd name="T72" fmla="*/ 2147483647 w 406"/>
              <a:gd name="T73" fmla="*/ 2147483647 h 291"/>
              <a:gd name="T74" fmla="*/ 2147483647 w 406"/>
              <a:gd name="T75" fmla="*/ 2147483647 h 291"/>
              <a:gd name="T76" fmla="*/ 2147483647 w 406"/>
              <a:gd name="T77" fmla="*/ 2147483647 h 291"/>
              <a:gd name="T78" fmla="*/ 2147483647 w 406"/>
              <a:gd name="T79" fmla="*/ 2147483647 h 291"/>
              <a:gd name="T80" fmla="*/ 2147483647 w 406"/>
              <a:gd name="T81" fmla="*/ 2147483647 h 291"/>
              <a:gd name="T82" fmla="*/ 2147483647 w 406"/>
              <a:gd name="T83" fmla="*/ 2147483647 h 291"/>
              <a:gd name="T84" fmla="*/ 2147483647 w 406"/>
              <a:gd name="T85" fmla="*/ 2147483647 h 291"/>
              <a:gd name="T86" fmla="*/ 2147483647 w 406"/>
              <a:gd name="T87" fmla="*/ 2147483647 h 291"/>
              <a:gd name="T88" fmla="*/ 2147483647 w 406"/>
              <a:gd name="T89" fmla="*/ 2147483647 h 291"/>
              <a:gd name="T90" fmla="*/ 2147483647 w 406"/>
              <a:gd name="T91" fmla="*/ 2147483647 h 291"/>
              <a:gd name="T92" fmla="*/ 2147483647 w 406"/>
              <a:gd name="T93" fmla="*/ 2147483647 h 291"/>
              <a:gd name="T94" fmla="*/ 2147483647 w 406"/>
              <a:gd name="T95" fmla="*/ 2147483647 h 291"/>
              <a:gd name="T96" fmla="*/ 2147483647 w 406"/>
              <a:gd name="T97" fmla="*/ 2147483647 h 291"/>
              <a:gd name="T98" fmla="*/ 2147483647 w 406"/>
              <a:gd name="T99" fmla="*/ 2147483647 h 291"/>
              <a:gd name="T100" fmla="*/ 2147483647 w 406"/>
              <a:gd name="T101" fmla="*/ 2147483647 h 291"/>
              <a:gd name="T102" fmla="*/ 2147483647 w 406"/>
              <a:gd name="T103" fmla="*/ 2147483647 h 291"/>
              <a:gd name="T104" fmla="*/ 2147483647 w 406"/>
              <a:gd name="T105" fmla="*/ 2147483647 h 291"/>
              <a:gd name="T106" fmla="*/ 2147483647 w 406"/>
              <a:gd name="T107" fmla="*/ 2147483647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35" name="Freeform 10"/>
          <p:cNvSpPr>
            <a:spLocks noChangeArrowheads="1"/>
          </p:cNvSpPr>
          <p:nvPr/>
        </p:nvSpPr>
        <p:spPr bwMode="auto">
          <a:xfrm>
            <a:off x="2603500" y="3590925"/>
            <a:ext cx="1130300" cy="990600"/>
          </a:xfrm>
          <a:custGeom>
            <a:avLst/>
            <a:gdLst>
              <a:gd name="T0" fmla="*/ 2147483647 w 351"/>
              <a:gd name="T1" fmla="*/ 2147483647 h 308"/>
              <a:gd name="T2" fmla="*/ 2147483647 w 351"/>
              <a:gd name="T3" fmla="*/ 2147483647 h 308"/>
              <a:gd name="T4" fmla="*/ 2147483647 w 351"/>
              <a:gd name="T5" fmla="*/ 2147483647 h 308"/>
              <a:gd name="T6" fmla="*/ 2147483647 w 351"/>
              <a:gd name="T7" fmla="*/ 2147483647 h 308"/>
              <a:gd name="T8" fmla="*/ 2147483647 w 351"/>
              <a:gd name="T9" fmla="*/ 2147483647 h 308"/>
              <a:gd name="T10" fmla="*/ 2147483647 w 351"/>
              <a:gd name="T11" fmla="*/ 2147483647 h 308"/>
              <a:gd name="T12" fmla="*/ 2147483647 w 351"/>
              <a:gd name="T13" fmla="*/ 2147483647 h 308"/>
              <a:gd name="T14" fmla="*/ 2147483647 w 351"/>
              <a:gd name="T15" fmla="*/ 2147483647 h 308"/>
              <a:gd name="T16" fmla="*/ 2147483647 w 351"/>
              <a:gd name="T17" fmla="*/ 2147483647 h 308"/>
              <a:gd name="T18" fmla="*/ 2147483647 w 351"/>
              <a:gd name="T19" fmla="*/ 2147483647 h 308"/>
              <a:gd name="T20" fmla="*/ 2147483647 w 351"/>
              <a:gd name="T21" fmla="*/ 2147483647 h 308"/>
              <a:gd name="T22" fmla="*/ 2147483647 w 351"/>
              <a:gd name="T23" fmla="*/ 2147483647 h 308"/>
              <a:gd name="T24" fmla="*/ 2147483647 w 351"/>
              <a:gd name="T25" fmla="*/ 2147483647 h 308"/>
              <a:gd name="T26" fmla="*/ 2147483647 w 351"/>
              <a:gd name="T27" fmla="*/ 2147483647 h 308"/>
              <a:gd name="T28" fmla="*/ 2147483647 w 351"/>
              <a:gd name="T29" fmla="*/ 2147483647 h 308"/>
              <a:gd name="T30" fmla="*/ 2147483647 w 351"/>
              <a:gd name="T31" fmla="*/ 2147483647 h 308"/>
              <a:gd name="T32" fmla="*/ 2147483647 w 351"/>
              <a:gd name="T33" fmla="*/ 2147483647 h 308"/>
              <a:gd name="T34" fmla="*/ 2147483647 w 351"/>
              <a:gd name="T35" fmla="*/ 2147483647 h 308"/>
              <a:gd name="T36" fmla="*/ 2147483647 w 351"/>
              <a:gd name="T37" fmla="*/ 2147483647 h 308"/>
              <a:gd name="T38" fmla="*/ 2147483647 w 351"/>
              <a:gd name="T39" fmla="*/ 2147483647 h 308"/>
              <a:gd name="T40" fmla="*/ 2147483647 w 351"/>
              <a:gd name="T41" fmla="*/ 2147483647 h 308"/>
              <a:gd name="T42" fmla="*/ 2147483647 w 351"/>
              <a:gd name="T43" fmla="*/ 2147483647 h 308"/>
              <a:gd name="T44" fmla="*/ 2147483647 w 351"/>
              <a:gd name="T45" fmla="*/ 2147483647 h 308"/>
              <a:gd name="T46" fmla="*/ 2147483647 w 351"/>
              <a:gd name="T47" fmla="*/ 2147483647 h 308"/>
              <a:gd name="T48" fmla="*/ 2147483647 w 351"/>
              <a:gd name="T49" fmla="*/ 2147483647 h 308"/>
              <a:gd name="T50" fmla="*/ 2147483647 w 351"/>
              <a:gd name="T51" fmla="*/ 2147483647 h 308"/>
              <a:gd name="T52" fmla="*/ 2147483647 w 351"/>
              <a:gd name="T53" fmla="*/ 2147483647 h 308"/>
              <a:gd name="T54" fmla="*/ 2147483647 w 351"/>
              <a:gd name="T55" fmla="*/ 2147483647 h 308"/>
              <a:gd name="T56" fmla="*/ 2147483647 w 351"/>
              <a:gd name="T57" fmla="*/ 2147483647 h 308"/>
              <a:gd name="T58" fmla="*/ 2147483647 w 351"/>
              <a:gd name="T59" fmla="*/ 2147483647 h 308"/>
              <a:gd name="T60" fmla="*/ 2147483647 w 351"/>
              <a:gd name="T61" fmla="*/ 2147483647 h 308"/>
              <a:gd name="T62" fmla="*/ 2147483647 w 351"/>
              <a:gd name="T63" fmla="*/ 2147483647 h 308"/>
              <a:gd name="T64" fmla="*/ 2147483647 w 351"/>
              <a:gd name="T65" fmla="*/ 2147483647 h 308"/>
              <a:gd name="T66" fmla="*/ 2147483647 w 351"/>
              <a:gd name="T67" fmla="*/ 2147483647 h 308"/>
              <a:gd name="T68" fmla="*/ 2147483647 w 351"/>
              <a:gd name="T69" fmla="*/ 2147483647 h 308"/>
              <a:gd name="T70" fmla="*/ 2147483647 w 351"/>
              <a:gd name="T71" fmla="*/ 2147483647 h 308"/>
              <a:gd name="T72" fmla="*/ 2147483647 w 351"/>
              <a:gd name="T73" fmla="*/ 2147483647 h 308"/>
              <a:gd name="T74" fmla="*/ 2147483647 w 351"/>
              <a:gd name="T75" fmla="*/ 2147483647 h 308"/>
              <a:gd name="T76" fmla="*/ 2147483647 w 351"/>
              <a:gd name="T77" fmla="*/ 2147483647 h 308"/>
              <a:gd name="T78" fmla="*/ 2147483647 w 351"/>
              <a:gd name="T79" fmla="*/ 2147483647 h 308"/>
              <a:gd name="T80" fmla="*/ 2147483647 w 351"/>
              <a:gd name="T81" fmla="*/ 2147483647 h 308"/>
              <a:gd name="T82" fmla="*/ 2147483647 w 351"/>
              <a:gd name="T83" fmla="*/ 2147483647 h 308"/>
              <a:gd name="T84" fmla="*/ 2147483647 w 351"/>
              <a:gd name="T85" fmla="*/ 2147483647 h 308"/>
              <a:gd name="T86" fmla="*/ 2147483647 w 351"/>
              <a:gd name="T87" fmla="*/ 2147483647 h 308"/>
              <a:gd name="T88" fmla="*/ 2147483647 w 351"/>
              <a:gd name="T89" fmla="*/ 2147483647 h 308"/>
              <a:gd name="T90" fmla="*/ 2147483647 w 351"/>
              <a:gd name="T91" fmla="*/ 2147483647 h 308"/>
              <a:gd name="T92" fmla="*/ 2147483647 w 351"/>
              <a:gd name="T93" fmla="*/ 2147483647 h 308"/>
              <a:gd name="T94" fmla="*/ 2147483647 w 351"/>
              <a:gd name="T95" fmla="*/ 2147483647 h 308"/>
              <a:gd name="T96" fmla="*/ 2147483647 w 351"/>
              <a:gd name="T97" fmla="*/ 2147483647 h 308"/>
              <a:gd name="T98" fmla="*/ 2147483647 w 351"/>
              <a:gd name="T99" fmla="*/ 2147483647 h 308"/>
              <a:gd name="T100" fmla="*/ 2147483647 w 351"/>
              <a:gd name="T101" fmla="*/ 2147483647 h 308"/>
              <a:gd name="T102" fmla="*/ 2147483647 w 351"/>
              <a:gd name="T103" fmla="*/ 2147483647 h 308"/>
              <a:gd name="T104" fmla="*/ 2147483647 w 351"/>
              <a:gd name="T105" fmla="*/ 2147483647 h 308"/>
              <a:gd name="T106" fmla="*/ 2147483647 w 351"/>
              <a:gd name="T107" fmla="*/ 2147483647 h 308"/>
              <a:gd name="T108" fmla="*/ 2147483647 w 351"/>
              <a:gd name="T109" fmla="*/ 2147483647 h 308"/>
              <a:gd name="T110" fmla="*/ 2147483647 w 351"/>
              <a:gd name="T111" fmla="*/ 2147483647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36" name="Freeform 11"/>
          <p:cNvSpPr>
            <a:spLocks noChangeArrowheads="1"/>
          </p:cNvSpPr>
          <p:nvPr/>
        </p:nvSpPr>
        <p:spPr bwMode="auto">
          <a:xfrm>
            <a:off x="728663" y="3190875"/>
            <a:ext cx="2020887" cy="1225550"/>
          </a:xfrm>
          <a:custGeom>
            <a:avLst/>
            <a:gdLst>
              <a:gd name="T0" fmla="*/ 2147483647 w 629"/>
              <a:gd name="T1" fmla="*/ 2147483647 h 382"/>
              <a:gd name="T2" fmla="*/ 2147483647 w 629"/>
              <a:gd name="T3" fmla="*/ 2147483647 h 382"/>
              <a:gd name="T4" fmla="*/ 2147483647 w 629"/>
              <a:gd name="T5" fmla="*/ 2147483647 h 382"/>
              <a:gd name="T6" fmla="*/ 2147483647 w 629"/>
              <a:gd name="T7" fmla="*/ 2147483647 h 382"/>
              <a:gd name="T8" fmla="*/ 2147483647 w 629"/>
              <a:gd name="T9" fmla="*/ 2147483647 h 382"/>
              <a:gd name="T10" fmla="*/ 2147483647 w 629"/>
              <a:gd name="T11" fmla="*/ 2147483647 h 382"/>
              <a:gd name="T12" fmla="*/ 2147483647 w 629"/>
              <a:gd name="T13" fmla="*/ 2147483647 h 382"/>
              <a:gd name="T14" fmla="*/ 2147483647 w 629"/>
              <a:gd name="T15" fmla="*/ 2147483647 h 382"/>
              <a:gd name="T16" fmla="*/ 2147483647 w 629"/>
              <a:gd name="T17" fmla="*/ 2147483647 h 382"/>
              <a:gd name="T18" fmla="*/ 2147483647 w 629"/>
              <a:gd name="T19" fmla="*/ 2147483647 h 382"/>
              <a:gd name="T20" fmla="*/ 2147483647 w 629"/>
              <a:gd name="T21" fmla="*/ 2147483647 h 382"/>
              <a:gd name="T22" fmla="*/ 2147483647 w 629"/>
              <a:gd name="T23" fmla="*/ 2147483647 h 382"/>
              <a:gd name="T24" fmla="*/ 2147483647 w 629"/>
              <a:gd name="T25" fmla="*/ 2147483647 h 382"/>
              <a:gd name="T26" fmla="*/ 2147483647 w 629"/>
              <a:gd name="T27" fmla="*/ 2147483647 h 382"/>
              <a:gd name="T28" fmla="*/ 2147483647 w 629"/>
              <a:gd name="T29" fmla="*/ 2147483647 h 382"/>
              <a:gd name="T30" fmla="*/ 2147483647 w 629"/>
              <a:gd name="T31" fmla="*/ 2147483647 h 382"/>
              <a:gd name="T32" fmla="*/ 2147483647 w 629"/>
              <a:gd name="T33" fmla="*/ 2147483647 h 382"/>
              <a:gd name="T34" fmla="*/ 2147483647 w 629"/>
              <a:gd name="T35" fmla="*/ 2147483647 h 382"/>
              <a:gd name="T36" fmla="*/ 2147483647 w 629"/>
              <a:gd name="T37" fmla="*/ 2147483647 h 382"/>
              <a:gd name="T38" fmla="*/ 2147483647 w 629"/>
              <a:gd name="T39" fmla="*/ 2147483647 h 382"/>
              <a:gd name="T40" fmla="*/ 2147483647 w 629"/>
              <a:gd name="T41" fmla="*/ 2147483647 h 382"/>
              <a:gd name="T42" fmla="*/ 2147483647 w 629"/>
              <a:gd name="T43" fmla="*/ 2147483647 h 382"/>
              <a:gd name="T44" fmla="*/ 2147483647 w 629"/>
              <a:gd name="T45" fmla="*/ 2147483647 h 382"/>
              <a:gd name="T46" fmla="*/ 2147483647 w 629"/>
              <a:gd name="T47" fmla="*/ 2147483647 h 382"/>
              <a:gd name="T48" fmla="*/ 2147483647 w 629"/>
              <a:gd name="T49" fmla="*/ 2147483647 h 382"/>
              <a:gd name="T50" fmla="*/ 2147483647 w 629"/>
              <a:gd name="T51" fmla="*/ 2147483647 h 382"/>
              <a:gd name="T52" fmla="*/ 2147483647 w 629"/>
              <a:gd name="T53" fmla="*/ 2147483647 h 382"/>
              <a:gd name="T54" fmla="*/ 2147483647 w 629"/>
              <a:gd name="T55" fmla="*/ 2147483647 h 382"/>
              <a:gd name="T56" fmla="*/ 2147483647 w 629"/>
              <a:gd name="T57" fmla="*/ 2147483647 h 382"/>
              <a:gd name="T58" fmla="*/ 2147483647 w 629"/>
              <a:gd name="T59" fmla="*/ 2147483647 h 382"/>
              <a:gd name="T60" fmla="*/ 2147483647 w 629"/>
              <a:gd name="T61" fmla="*/ 2147483647 h 382"/>
              <a:gd name="T62" fmla="*/ 2147483647 w 629"/>
              <a:gd name="T63" fmla="*/ 2147483647 h 382"/>
              <a:gd name="T64" fmla="*/ 2147483647 w 629"/>
              <a:gd name="T65" fmla="*/ 2147483647 h 382"/>
              <a:gd name="T66" fmla="*/ 2147483647 w 629"/>
              <a:gd name="T67" fmla="*/ 2147483647 h 382"/>
              <a:gd name="T68" fmla="*/ 2147483647 w 629"/>
              <a:gd name="T69" fmla="*/ 2147483647 h 382"/>
              <a:gd name="T70" fmla="*/ 2147483647 w 629"/>
              <a:gd name="T71" fmla="*/ 2147483647 h 382"/>
              <a:gd name="T72" fmla="*/ 2147483647 w 629"/>
              <a:gd name="T73" fmla="*/ 2147483647 h 382"/>
              <a:gd name="T74" fmla="*/ 2147483647 w 629"/>
              <a:gd name="T75" fmla="*/ 2147483647 h 382"/>
              <a:gd name="T76" fmla="*/ 2147483647 w 629"/>
              <a:gd name="T77" fmla="*/ 2147483647 h 382"/>
              <a:gd name="T78" fmla="*/ 2147483647 w 629"/>
              <a:gd name="T79" fmla="*/ 2147483647 h 382"/>
              <a:gd name="T80" fmla="*/ 2147483647 w 629"/>
              <a:gd name="T81" fmla="*/ 2147483647 h 382"/>
              <a:gd name="T82" fmla="*/ 2147483647 w 629"/>
              <a:gd name="T83" fmla="*/ 2147483647 h 382"/>
              <a:gd name="T84" fmla="*/ 2147483647 w 629"/>
              <a:gd name="T85" fmla="*/ 2147483647 h 382"/>
              <a:gd name="T86" fmla="*/ 2147483647 w 629"/>
              <a:gd name="T87" fmla="*/ 2147483647 h 382"/>
              <a:gd name="T88" fmla="*/ 2147483647 w 629"/>
              <a:gd name="T89" fmla="*/ 2147483647 h 382"/>
              <a:gd name="T90" fmla="*/ 2147483647 w 629"/>
              <a:gd name="T91" fmla="*/ 2147483647 h 382"/>
              <a:gd name="T92" fmla="*/ 2147483647 w 629"/>
              <a:gd name="T93" fmla="*/ 2147483647 h 382"/>
              <a:gd name="T94" fmla="*/ 2147483647 w 629"/>
              <a:gd name="T95" fmla="*/ 2147483647 h 382"/>
              <a:gd name="T96" fmla="*/ 2147483647 w 629"/>
              <a:gd name="T97" fmla="*/ 0 h 382"/>
              <a:gd name="T98" fmla="*/ 2147483647 w 629"/>
              <a:gd name="T99" fmla="*/ 2147483647 h 382"/>
              <a:gd name="T100" fmla="*/ 2147483647 w 629"/>
              <a:gd name="T101" fmla="*/ 2147483647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37" name="Freeform 12"/>
          <p:cNvSpPr>
            <a:spLocks noChangeArrowheads="1"/>
          </p:cNvSpPr>
          <p:nvPr/>
        </p:nvSpPr>
        <p:spPr bwMode="auto">
          <a:xfrm>
            <a:off x="2568575" y="4210050"/>
            <a:ext cx="914400" cy="950913"/>
          </a:xfrm>
          <a:custGeom>
            <a:avLst/>
            <a:gdLst>
              <a:gd name="T0" fmla="*/ 2147483647 w 284"/>
              <a:gd name="T1" fmla="*/ 2147483647 h 296"/>
              <a:gd name="T2" fmla="*/ 2147483647 w 284"/>
              <a:gd name="T3" fmla="*/ 2147483647 h 296"/>
              <a:gd name="T4" fmla="*/ 2147483647 w 284"/>
              <a:gd name="T5" fmla="*/ 2147483647 h 296"/>
              <a:gd name="T6" fmla="*/ 2147483647 w 284"/>
              <a:gd name="T7" fmla="*/ 2147483647 h 296"/>
              <a:gd name="T8" fmla="*/ 2147483647 w 284"/>
              <a:gd name="T9" fmla="*/ 2147483647 h 296"/>
              <a:gd name="T10" fmla="*/ 2147483647 w 284"/>
              <a:gd name="T11" fmla="*/ 2147483647 h 296"/>
              <a:gd name="T12" fmla="*/ 2147483647 w 284"/>
              <a:gd name="T13" fmla="*/ 2147483647 h 296"/>
              <a:gd name="T14" fmla="*/ 2147483647 w 284"/>
              <a:gd name="T15" fmla="*/ 2147483647 h 296"/>
              <a:gd name="T16" fmla="*/ 2147483647 w 284"/>
              <a:gd name="T17" fmla="*/ 2147483647 h 296"/>
              <a:gd name="T18" fmla="*/ 2147483647 w 284"/>
              <a:gd name="T19" fmla="*/ 2147483647 h 296"/>
              <a:gd name="T20" fmla="*/ 2147483647 w 284"/>
              <a:gd name="T21" fmla="*/ 2147483647 h 296"/>
              <a:gd name="T22" fmla="*/ 2147483647 w 284"/>
              <a:gd name="T23" fmla="*/ 2147483647 h 296"/>
              <a:gd name="T24" fmla="*/ 2147483647 w 284"/>
              <a:gd name="T25" fmla="*/ 2147483647 h 296"/>
              <a:gd name="T26" fmla="*/ 2147483647 w 284"/>
              <a:gd name="T27" fmla="*/ 2147483647 h 296"/>
              <a:gd name="T28" fmla="*/ 2147483647 w 284"/>
              <a:gd name="T29" fmla="*/ 2147483647 h 296"/>
              <a:gd name="T30" fmla="*/ 2147483647 w 284"/>
              <a:gd name="T31" fmla="*/ 2147483647 h 296"/>
              <a:gd name="T32" fmla="*/ 2147483647 w 284"/>
              <a:gd name="T33" fmla="*/ 2147483647 h 296"/>
              <a:gd name="T34" fmla="*/ 2147483647 w 284"/>
              <a:gd name="T35" fmla="*/ 2147483647 h 296"/>
              <a:gd name="T36" fmla="*/ 2147483647 w 284"/>
              <a:gd name="T37" fmla="*/ 2147483647 h 296"/>
              <a:gd name="T38" fmla="*/ 2147483647 w 284"/>
              <a:gd name="T39" fmla="*/ 2147483647 h 296"/>
              <a:gd name="T40" fmla="*/ 2147483647 w 284"/>
              <a:gd name="T41" fmla="*/ 2147483647 h 296"/>
              <a:gd name="T42" fmla="*/ 2147483647 w 284"/>
              <a:gd name="T43" fmla="*/ 2147483647 h 296"/>
              <a:gd name="T44" fmla="*/ 2147483647 w 284"/>
              <a:gd name="T45" fmla="*/ 2147483647 h 296"/>
              <a:gd name="T46" fmla="*/ 2147483647 w 284"/>
              <a:gd name="T47" fmla="*/ 2147483647 h 296"/>
              <a:gd name="T48" fmla="*/ 2147483647 w 284"/>
              <a:gd name="T49" fmla="*/ 2147483647 h 296"/>
              <a:gd name="T50" fmla="*/ 2147483647 w 284"/>
              <a:gd name="T51" fmla="*/ 2147483647 h 296"/>
              <a:gd name="T52" fmla="*/ 2147483647 w 284"/>
              <a:gd name="T53" fmla="*/ 2147483647 h 296"/>
              <a:gd name="T54" fmla="*/ 2147483647 w 284"/>
              <a:gd name="T55" fmla="*/ 2147483647 h 296"/>
              <a:gd name="T56" fmla="*/ 2147483647 w 284"/>
              <a:gd name="T57" fmla="*/ 2147483647 h 296"/>
              <a:gd name="T58" fmla="*/ 2147483647 w 284"/>
              <a:gd name="T59" fmla="*/ 2147483647 h 296"/>
              <a:gd name="T60" fmla="*/ 2147483647 w 284"/>
              <a:gd name="T61" fmla="*/ 2147483647 h 296"/>
              <a:gd name="T62" fmla="*/ 2147483647 w 284"/>
              <a:gd name="T63" fmla="*/ 2147483647 h 296"/>
              <a:gd name="T64" fmla="*/ 2147483647 w 284"/>
              <a:gd name="T65" fmla="*/ 2147483647 h 296"/>
              <a:gd name="T66" fmla="*/ 2147483647 w 284"/>
              <a:gd name="T67" fmla="*/ 2147483647 h 296"/>
              <a:gd name="T68" fmla="*/ 2147483647 w 284"/>
              <a:gd name="T69" fmla="*/ 2147483647 h 296"/>
              <a:gd name="T70" fmla="*/ 2147483647 w 284"/>
              <a:gd name="T71" fmla="*/ 2147483647 h 296"/>
              <a:gd name="T72" fmla="*/ 2147483647 w 284"/>
              <a:gd name="T73" fmla="*/ 2147483647 h 296"/>
              <a:gd name="T74" fmla="*/ 2147483647 w 284"/>
              <a:gd name="T75" fmla="*/ 2147483647 h 296"/>
              <a:gd name="T76" fmla="*/ 2147483647 w 284"/>
              <a:gd name="T77" fmla="*/ 2147483647 h 296"/>
              <a:gd name="T78" fmla="*/ 2147483647 w 284"/>
              <a:gd name="T79" fmla="*/ 2147483647 h 296"/>
              <a:gd name="T80" fmla="*/ 2147483647 w 284"/>
              <a:gd name="T81" fmla="*/ 2147483647 h 296"/>
              <a:gd name="T82" fmla="*/ 2147483647 w 284"/>
              <a:gd name="T83" fmla="*/ 2147483647 h 296"/>
              <a:gd name="T84" fmla="*/ 2147483647 w 284"/>
              <a:gd name="T85" fmla="*/ 2147483647 h 296"/>
              <a:gd name="T86" fmla="*/ 2147483647 w 284"/>
              <a:gd name="T87" fmla="*/ 2147483647 h 296"/>
              <a:gd name="T88" fmla="*/ 2147483647 w 284"/>
              <a:gd name="T89" fmla="*/ 2147483647 h 296"/>
              <a:gd name="T90" fmla="*/ 2147483647 w 284"/>
              <a:gd name="T91" fmla="*/ 2147483647 h 296"/>
              <a:gd name="T92" fmla="*/ 2147483647 w 284"/>
              <a:gd name="T93" fmla="*/ 2147483647 h 296"/>
              <a:gd name="T94" fmla="*/ 2147483647 w 284"/>
              <a:gd name="T95" fmla="*/ 2147483647 h 296"/>
              <a:gd name="T96" fmla="*/ 2147483647 w 284"/>
              <a:gd name="T97" fmla="*/ 2147483647 h 296"/>
              <a:gd name="T98" fmla="*/ 2147483647 w 284"/>
              <a:gd name="T99" fmla="*/ 2147483647 h 296"/>
              <a:gd name="T100" fmla="*/ 2147483647 w 284"/>
              <a:gd name="T101" fmla="*/ 2147483647 h 296"/>
              <a:gd name="T102" fmla="*/ 2147483647 w 284"/>
              <a:gd name="T103" fmla="*/ 2147483647 h 296"/>
              <a:gd name="T104" fmla="*/ 2147483647 w 284"/>
              <a:gd name="T105" fmla="*/ 2147483647 h 296"/>
              <a:gd name="T106" fmla="*/ 2147483647 w 284"/>
              <a:gd name="T107" fmla="*/ 2147483647 h 296"/>
              <a:gd name="T108" fmla="*/ 2147483647 w 284"/>
              <a:gd name="T109" fmla="*/ 2147483647 h 296"/>
              <a:gd name="T110" fmla="*/ 2147483647 w 284"/>
              <a:gd name="T111" fmla="*/ 2147483647 h 296"/>
              <a:gd name="T112" fmla="*/ 2147483647 w 284"/>
              <a:gd name="T113" fmla="*/ 2147483647 h 296"/>
              <a:gd name="T114" fmla="*/ 2147483647 w 284"/>
              <a:gd name="T115" fmla="*/ 2147483647 h 296"/>
              <a:gd name="T116" fmla="*/ 2147483647 w 284"/>
              <a:gd name="T117" fmla="*/ 2147483647 h 296"/>
              <a:gd name="T118" fmla="*/ 2147483647 w 284"/>
              <a:gd name="T119" fmla="*/ 2147483647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38" name="Freeform 13"/>
          <p:cNvSpPr>
            <a:spLocks noChangeArrowheads="1"/>
          </p:cNvSpPr>
          <p:nvPr/>
        </p:nvSpPr>
        <p:spPr bwMode="auto">
          <a:xfrm>
            <a:off x="3224213" y="4198938"/>
            <a:ext cx="617537" cy="533400"/>
          </a:xfrm>
          <a:custGeom>
            <a:avLst/>
            <a:gdLst>
              <a:gd name="T0" fmla="*/ 2147483647 w 192"/>
              <a:gd name="T1" fmla="*/ 2147483647 h 166"/>
              <a:gd name="T2" fmla="*/ 2147483647 w 192"/>
              <a:gd name="T3" fmla="*/ 2147483647 h 166"/>
              <a:gd name="T4" fmla="*/ 2147483647 w 192"/>
              <a:gd name="T5" fmla="*/ 0 h 166"/>
              <a:gd name="T6" fmla="*/ 2147483647 w 192"/>
              <a:gd name="T7" fmla="*/ 2147483647 h 166"/>
              <a:gd name="T8" fmla="*/ 2147483647 w 192"/>
              <a:gd name="T9" fmla="*/ 2147483647 h 166"/>
              <a:gd name="T10" fmla="*/ 2147483647 w 192"/>
              <a:gd name="T11" fmla="*/ 2147483647 h 166"/>
              <a:gd name="T12" fmla="*/ 2147483647 w 192"/>
              <a:gd name="T13" fmla="*/ 2147483647 h 166"/>
              <a:gd name="T14" fmla="*/ 2147483647 w 192"/>
              <a:gd name="T15" fmla="*/ 2147483647 h 166"/>
              <a:gd name="T16" fmla="*/ 2147483647 w 192"/>
              <a:gd name="T17" fmla="*/ 2147483647 h 166"/>
              <a:gd name="T18" fmla="*/ 2147483647 w 192"/>
              <a:gd name="T19" fmla="*/ 2147483647 h 166"/>
              <a:gd name="T20" fmla="*/ 2147483647 w 192"/>
              <a:gd name="T21" fmla="*/ 2147483647 h 166"/>
              <a:gd name="T22" fmla="*/ 2147483647 w 192"/>
              <a:gd name="T23" fmla="*/ 2147483647 h 166"/>
              <a:gd name="T24" fmla="*/ 2147483647 w 192"/>
              <a:gd name="T25" fmla="*/ 2147483647 h 166"/>
              <a:gd name="T26" fmla="*/ 2147483647 w 192"/>
              <a:gd name="T27" fmla="*/ 2147483647 h 166"/>
              <a:gd name="T28" fmla="*/ 2147483647 w 192"/>
              <a:gd name="T29" fmla="*/ 2147483647 h 166"/>
              <a:gd name="T30" fmla="*/ 2147483647 w 192"/>
              <a:gd name="T31" fmla="*/ 2147483647 h 166"/>
              <a:gd name="T32" fmla="*/ 2147483647 w 192"/>
              <a:gd name="T33" fmla="*/ 2147483647 h 166"/>
              <a:gd name="T34" fmla="*/ 2147483647 w 192"/>
              <a:gd name="T35" fmla="*/ 2147483647 h 166"/>
              <a:gd name="T36" fmla="*/ 2147483647 w 192"/>
              <a:gd name="T37" fmla="*/ 2147483647 h 166"/>
              <a:gd name="T38" fmla="*/ 2147483647 w 192"/>
              <a:gd name="T39" fmla="*/ 2147483647 h 166"/>
              <a:gd name="T40" fmla="*/ 2147483647 w 192"/>
              <a:gd name="T41" fmla="*/ 2147483647 h 166"/>
              <a:gd name="T42" fmla="*/ 2147483647 w 192"/>
              <a:gd name="T43" fmla="*/ 2147483647 h 166"/>
              <a:gd name="T44" fmla="*/ 2147483647 w 192"/>
              <a:gd name="T45" fmla="*/ 2147483647 h 166"/>
              <a:gd name="T46" fmla="*/ 2147483647 w 192"/>
              <a:gd name="T47" fmla="*/ 2147483647 h 166"/>
              <a:gd name="T48" fmla="*/ 2147483647 w 192"/>
              <a:gd name="T49" fmla="*/ 2147483647 h 166"/>
              <a:gd name="T50" fmla="*/ 2147483647 w 192"/>
              <a:gd name="T51" fmla="*/ 2147483647 h 166"/>
              <a:gd name="T52" fmla="*/ 2147483647 w 192"/>
              <a:gd name="T53" fmla="*/ 2147483647 h 166"/>
              <a:gd name="T54" fmla="*/ 2147483647 w 192"/>
              <a:gd name="T55" fmla="*/ 2147483647 h 166"/>
              <a:gd name="T56" fmla="*/ 2147483647 w 192"/>
              <a:gd name="T57" fmla="*/ 2147483647 h 166"/>
              <a:gd name="T58" fmla="*/ 2147483647 w 192"/>
              <a:gd name="T59" fmla="*/ 2147483647 h 166"/>
              <a:gd name="T60" fmla="*/ 2147483647 w 192"/>
              <a:gd name="T61" fmla="*/ 2147483647 h 166"/>
              <a:gd name="T62" fmla="*/ 2147483647 w 192"/>
              <a:gd name="T63" fmla="*/ 2147483647 h 166"/>
              <a:gd name="T64" fmla="*/ 2147483647 w 192"/>
              <a:gd name="T65" fmla="*/ 2147483647 h 166"/>
              <a:gd name="T66" fmla="*/ 2147483647 w 192"/>
              <a:gd name="T67" fmla="*/ 2147483647 h 166"/>
              <a:gd name="T68" fmla="*/ 2147483647 w 192"/>
              <a:gd name="T69" fmla="*/ 2147483647 h 166"/>
              <a:gd name="T70" fmla="*/ 2147483647 w 192"/>
              <a:gd name="T71" fmla="*/ 2147483647 h 166"/>
              <a:gd name="T72" fmla="*/ 2147483647 w 192"/>
              <a:gd name="T73" fmla="*/ 2147483647 h 166"/>
              <a:gd name="T74" fmla="*/ 2147483647 w 192"/>
              <a:gd name="T75" fmla="*/ 2147483647 h 166"/>
              <a:gd name="T76" fmla="*/ 2147483647 w 192"/>
              <a:gd name="T77" fmla="*/ 2147483647 h 166"/>
              <a:gd name="T78" fmla="*/ 2147483647 w 192"/>
              <a:gd name="T79" fmla="*/ 2147483647 h 166"/>
              <a:gd name="T80" fmla="*/ 2147483647 w 192"/>
              <a:gd name="T81" fmla="*/ 2147483647 h 166"/>
              <a:gd name="T82" fmla="*/ 2147483647 w 192"/>
              <a:gd name="T83" fmla="*/ 2147483647 h 166"/>
              <a:gd name="T84" fmla="*/ 2147483647 w 192"/>
              <a:gd name="T85" fmla="*/ 2147483647 h 166"/>
              <a:gd name="T86" fmla="*/ 2147483647 w 192"/>
              <a:gd name="T87" fmla="*/ 2147483647 h 166"/>
              <a:gd name="T88" fmla="*/ 2147483647 w 192"/>
              <a:gd name="T89" fmla="*/ 2147483647 h 166"/>
              <a:gd name="T90" fmla="*/ 2147483647 w 192"/>
              <a:gd name="T91" fmla="*/ 2147483647 h 166"/>
              <a:gd name="T92" fmla="*/ 2147483647 w 192"/>
              <a:gd name="T93" fmla="*/ 2147483647 h 166"/>
              <a:gd name="T94" fmla="*/ 2147483647 w 192"/>
              <a:gd name="T95" fmla="*/ 2147483647 h 166"/>
              <a:gd name="T96" fmla="*/ 2147483647 w 192"/>
              <a:gd name="T97" fmla="*/ 2147483647 h 166"/>
              <a:gd name="T98" fmla="*/ 2147483647 w 192"/>
              <a:gd name="T99" fmla="*/ 2147483647 h 166"/>
              <a:gd name="T100" fmla="*/ 2147483647 w 192"/>
              <a:gd name="T101" fmla="*/ 2147483647 h 166"/>
              <a:gd name="T102" fmla="*/ 2147483647 w 192"/>
              <a:gd name="T103" fmla="*/ 2147483647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39" name="Freeform 14"/>
          <p:cNvSpPr>
            <a:spLocks noChangeArrowheads="1"/>
          </p:cNvSpPr>
          <p:nvPr/>
        </p:nvSpPr>
        <p:spPr bwMode="auto">
          <a:xfrm>
            <a:off x="3324225" y="4525963"/>
            <a:ext cx="806450" cy="614362"/>
          </a:xfrm>
          <a:custGeom>
            <a:avLst/>
            <a:gdLst>
              <a:gd name="T0" fmla="*/ 2147483647 w 251"/>
              <a:gd name="T1" fmla="*/ 2147483647 h 191"/>
              <a:gd name="T2" fmla="*/ 2147483647 w 251"/>
              <a:gd name="T3" fmla="*/ 2147483647 h 191"/>
              <a:gd name="T4" fmla="*/ 2147483647 w 251"/>
              <a:gd name="T5" fmla="*/ 2147483647 h 191"/>
              <a:gd name="T6" fmla="*/ 2147483647 w 251"/>
              <a:gd name="T7" fmla="*/ 2147483647 h 191"/>
              <a:gd name="T8" fmla="*/ 2147483647 w 251"/>
              <a:gd name="T9" fmla="*/ 2147483647 h 191"/>
              <a:gd name="T10" fmla="*/ 2147483647 w 251"/>
              <a:gd name="T11" fmla="*/ 2147483647 h 191"/>
              <a:gd name="T12" fmla="*/ 2147483647 w 251"/>
              <a:gd name="T13" fmla="*/ 2147483647 h 191"/>
              <a:gd name="T14" fmla="*/ 2147483647 w 251"/>
              <a:gd name="T15" fmla="*/ 2147483647 h 191"/>
              <a:gd name="T16" fmla="*/ 2147483647 w 251"/>
              <a:gd name="T17" fmla="*/ 2147483647 h 191"/>
              <a:gd name="T18" fmla="*/ 2147483647 w 251"/>
              <a:gd name="T19" fmla="*/ 2147483647 h 191"/>
              <a:gd name="T20" fmla="*/ 2147483647 w 251"/>
              <a:gd name="T21" fmla="*/ 2147483647 h 191"/>
              <a:gd name="T22" fmla="*/ 2147483647 w 251"/>
              <a:gd name="T23" fmla="*/ 2147483647 h 191"/>
              <a:gd name="T24" fmla="*/ 2147483647 w 251"/>
              <a:gd name="T25" fmla="*/ 2147483647 h 191"/>
              <a:gd name="T26" fmla="*/ 2147483647 w 251"/>
              <a:gd name="T27" fmla="*/ 2147483647 h 191"/>
              <a:gd name="T28" fmla="*/ 2147483647 w 251"/>
              <a:gd name="T29" fmla="*/ 2147483647 h 191"/>
              <a:gd name="T30" fmla="*/ 2147483647 w 251"/>
              <a:gd name="T31" fmla="*/ 2147483647 h 191"/>
              <a:gd name="T32" fmla="*/ 2147483647 w 251"/>
              <a:gd name="T33" fmla="*/ 2147483647 h 191"/>
              <a:gd name="T34" fmla="*/ 2147483647 w 251"/>
              <a:gd name="T35" fmla="*/ 2147483647 h 191"/>
              <a:gd name="T36" fmla="*/ 2147483647 w 251"/>
              <a:gd name="T37" fmla="*/ 2147483647 h 191"/>
              <a:gd name="T38" fmla="*/ 2147483647 w 251"/>
              <a:gd name="T39" fmla="*/ 2147483647 h 191"/>
              <a:gd name="T40" fmla="*/ 2147483647 w 251"/>
              <a:gd name="T41" fmla="*/ 2147483647 h 191"/>
              <a:gd name="T42" fmla="*/ 2147483647 w 251"/>
              <a:gd name="T43" fmla="*/ 2147483647 h 191"/>
              <a:gd name="T44" fmla="*/ 2147483647 w 251"/>
              <a:gd name="T45" fmla="*/ 2147483647 h 191"/>
              <a:gd name="T46" fmla="*/ 2147483647 w 251"/>
              <a:gd name="T47" fmla="*/ 2147483647 h 191"/>
              <a:gd name="T48" fmla="*/ 2147483647 w 251"/>
              <a:gd name="T49" fmla="*/ 2147483647 h 191"/>
              <a:gd name="T50" fmla="*/ 2147483647 w 251"/>
              <a:gd name="T51" fmla="*/ 2147483647 h 191"/>
              <a:gd name="T52" fmla="*/ 2147483647 w 251"/>
              <a:gd name="T53" fmla="*/ 2147483647 h 191"/>
              <a:gd name="T54" fmla="*/ 2147483647 w 251"/>
              <a:gd name="T55" fmla="*/ 2147483647 h 191"/>
              <a:gd name="T56" fmla="*/ 2147483647 w 251"/>
              <a:gd name="T57" fmla="*/ 2147483647 h 191"/>
              <a:gd name="T58" fmla="*/ 2147483647 w 251"/>
              <a:gd name="T59" fmla="*/ 2147483647 h 191"/>
              <a:gd name="T60" fmla="*/ 2147483647 w 251"/>
              <a:gd name="T61" fmla="*/ 2147483647 h 191"/>
              <a:gd name="T62" fmla="*/ 2147483647 w 251"/>
              <a:gd name="T63" fmla="*/ 2147483647 h 191"/>
              <a:gd name="T64" fmla="*/ 2147483647 w 251"/>
              <a:gd name="T65" fmla="*/ 2147483647 h 191"/>
              <a:gd name="T66" fmla="*/ 2147483647 w 251"/>
              <a:gd name="T67" fmla="*/ 2147483647 h 191"/>
              <a:gd name="T68" fmla="*/ 2147483647 w 251"/>
              <a:gd name="T69" fmla="*/ 2147483647 h 191"/>
              <a:gd name="T70" fmla="*/ 2147483647 w 251"/>
              <a:gd name="T71" fmla="*/ 2147483647 h 191"/>
              <a:gd name="T72" fmla="*/ 2147483647 w 251"/>
              <a:gd name="T73" fmla="*/ 2147483647 h 191"/>
              <a:gd name="T74" fmla="*/ 2147483647 w 251"/>
              <a:gd name="T75" fmla="*/ 2147483647 h 191"/>
              <a:gd name="T76" fmla="*/ 2147483647 w 251"/>
              <a:gd name="T77" fmla="*/ 2147483647 h 191"/>
              <a:gd name="T78" fmla="*/ 2147483647 w 251"/>
              <a:gd name="T79" fmla="*/ 2147483647 h 191"/>
              <a:gd name="T80" fmla="*/ 2147483647 w 251"/>
              <a:gd name="T81" fmla="*/ 2147483647 h 191"/>
              <a:gd name="T82" fmla="*/ 2147483647 w 251"/>
              <a:gd name="T83" fmla="*/ 2147483647 h 191"/>
              <a:gd name="T84" fmla="*/ 2147483647 w 251"/>
              <a:gd name="T85" fmla="*/ 2147483647 h 191"/>
              <a:gd name="T86" fmla="*/ 2147483647 w 251"/>
              <a:gd name="T87" fmla="*/ 2147483647 h 191"/>
              <a:gd name="T88" fmla="*/ 2147483647 w 251"/>
              <a:gd name="T89" fmla="*/ 2147483647 h 191"/>
              <a:gd name="T90" fmla="*/ 2147483647 w 251"/>
              <a:gd name="T91" fmla="*/ 2147483647 h 191"/>
              <a:gd name="T92" fmla="*/ 2147483647 w 251"/>
              <a:gd name="T93" fmla="*/ 2147483647 h 191"/>
              <a:gd name="T94" fmla="*/ 2147483647 w 251"/>
              <a:gd name="T95" fmla="*/ 2147483647 h 191"/>
              <a:gd name="T96" fmla="*/ 2147483647 w 251"/>
              <a:gd name="T97" fmla="*/ 2147483647 h 191"/>
              <a:gd name="T98" fmla="*/ 2147483647 w 251"/>
              <a:gd name="T99" fmla="*/ 2147483647 h 191"/>
              <a:gd name="T100" fmla="*/ 2147483647 w 251"/>
              <a:gd name="T101" fmla="*/ 2147483647 h 191"/>
              <a:gd name="T102" fmla="*/ 2147483647 w 251"/>
              <a:gd name="T103" fmla="*/ 2147483647 h 191"/>
              <a:gd name="T104" fmla="*/ 2147483647 w 251"/>
              <a:gd name="T105" fmla="*/ 2147483647 h 191"/>
              <a:gd name="T106" fmla="*/ 2147483647 w 251"/>
              <a:gd name="T107" fmla="*/ 2147483647 h 191"/>
              <a:gd name="T108" fmla="*/ 2147483647 w 251"/>
              <a:gd name="T109" fmla="*/ 2147483647 h 191"/>
              <a:gd name="T110" fmla="*/ 2147483647 w 251"/>
              <a:gd name="T111" fmla="*/ 2147483647 h 191"/>
              <a:gd name="T112" fmla="*/ 2147483647 w 251"/>
              <a:gd name="T113" fmla="*/ 2147483647 h 191"/>
              <a:gd name="T114" fmla="*/ 2147483647 w 251"/>
              <a:gd name="T115" fmla="*/ 0 h 191"/>
              <a:gd name="T116" fmla="*/ 2147483647 w 251"/>
              <a:gd name="T117" fmla="*/ 2147483647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40" name="Freeform 15"/>
          <p:cNvSpPr>
            <a:spLocks noChangeArrowheads="1"/>
          </p:cNvSpPr>
          <p:nvPr/>
        </p:nvSpPr>
        <p:spPr bwMode="auto">
          <a:xfrm>
            <a:off x="3435350" y="3851275"/>
            <a:ext cx="457200" cy="461963"/>
          </a:xfrm>
          <a:custGeom>
            <a:avLst/>
            <a:gdLst>
              <a:gd name="T0" fmla="*/ 2147483647 w 142"/>
              <a:gd name="T1" fmla="*/ 2147483647 h 144"/>
              <a:gd name="T2" fmla="*/ 2147483647 w 142"/>
              <a:gd name="T3" fmla="*/ 2147483647 h 144"/>
              <a:gd name="T4" fmla="*/ 2147483647 w 142"/>
              <a:gd name="T5" fmla="*/ 2147483647 h 144"/>
              <a:gd name="T6" fmla="*/ 2147483647 w 142"/>
              <a:gd name="T7" fmla="*/ 2147483647 h 144"/>
              <a:gd name="T8" fmla="*/ 2147483647 w 142"/>
              <a:gd name="T9" fmla="*/ 2147483647 h 144"/>
              <a:gd name="T10" fmla="*/ 2147483647 w 142"/>
              <a:gd name="T11" fmla="*/ 2147483647 h 144"/>
              <a:gd name="T12" fmla="*/ 2147483647 w 142"/>
              <a:gd name="T13" fmla="*/ 2147483647 h 144"/>
              <a:gd name="T14" fmla="*/ 2147483647 w 142"/>
              <a:gd name="T15" fmla="*/ 2147483647 h 144"/>
              <a:gd name="T16" fmla="*/ 2147483647 w 142"/>
              <a:gd name="T17" fmla="*/ 2147483647 h 144"/>
              <a:gd name="T18" fmla="*/ 2147483647 w 142"/>
              <a:gd name="T19" fmla="*/ 2147483647 h 144"/>
              <a:gd name="T20" fmla="*/ 2147483647 w 142"/>
              <a:gd name="T21" fmla="*/ 2147483647 h 144"/>
              <a:gd name="T22" fmla="*/ 2147483647 w 142"/>
              <a:gd name="T23" fmla="*/ 2147483647 h 144"/>
              <a:gd name="T24" fmla="*/ 2147483647 w 142"/>
              <a:gd name="T25" fmla="*/ 2147483647 h 144"/>
              <a:gd name="T26" fmla="*/ 2147483647 w 142"/>
              <a:gd name="T27" fmla="*/ 2147483647 h 144"/>
              <a:gd name="T28" fmla="*/ 0 w 142"/>
              <a:gd name="T29" fmla="*/ 2147483647 h 144"/>
              <a:gd name="T30" fmla="*/ 2147483647 w 142"/>
              <a:gd name="T31" fmla="*/ 2147483647 h 144"/>
              <a:gd name="T32" fmla="*/ 2147483647 w 142"/>
              <a:gd name="T33" fmla="*/ 2147483647 h 144"/>
              <a:gd name="T34" fmla="*/ 2147483647 w 142"/>
              <a:gd name="T35" fmla="*/ 2147483647 h 144"/>
              <a:gd name="T36" fmla="*/ 2147483647 w 142"/>
              <a:gd name="T37" fmla="*/ 2147483647 h 144"/>
              <a:gd name="T38" fmla="*/ 2147483647 w 142"/>
              <a:gd name="T39" fmla="*/ 2147483647 h 144"/>
              <a:gd name="T40" fmla="*/ 2147483647 w 142"/>
              <a:gd name="T41" fmla="*/ 2147483647 h 144"/>
              <a:gd name="T42" fmla="*/ 2147483647 w 142"/>
              <a:gd name="T43" fmla="*/ 2147483647 h 144"/>
              <a:gd name="T44" fmla="*/ 2147483647 w 142"/>
              <a:gd name="T45" fmla="*/ 2147483647 h 144"/>
              <a:gd name="T46" fmla="*/ 2147483647 w 142"/>
              <a:gd name="T47" fmla="*/ 2147483647 h 144"/>
              <a:gd name="T48" fmla="*/ 2147483647 w 142"/>
              <a:gd name="T49" fmla="*/ 2147483647 h 144"/>
              <a:gd name="T50" fmla="*/ 2147483647 w 142"/>
              <a:gd name="T51" fmla="*/ 2147483647 h 144"/>
              <a:gd name="T52" fmla="*/ 2147483647 w 142"/>
              <a:gd name="T53" fmla="*/ 2147483647 h 144"/>
              <a:gd name="T54" fmla="*/ 2147483647 w 142"/>
              <a:gd name="T55" fmla="*/ 2147483647 h 144"/>
              <a:gd name="T56" fmla="*/ 2147483647 w 142"/>
              <a:gd name="T57" fmla="*/ 2147483647 h 144"/>
              <a:gd name="T58" fmla="*/ 2147483647 w 142"/>
              <a:gd name="T59" fmla="*/ 2147483647 h 144"/>
              <a:gd name="T60" fmla="*/ 2147483647 w 142"/>
              <a:gd name="T61" fmla="*/ 2147483647 h 144"/>
              <a:gd name="T62" fmla="*/ 2147483647 w 142"/>
              <a:gd name="T63" fmla="*/ 2147483647 h 144"/>
              <a:gd name="T64" fmla="*/ 2147483647 w 142"/>
              <a:gd name="T65" fmla="*/ 2147483647 h 144"/>
              <a:gd name="T66" fmla="*/ 2147483647 w 142"/>
              <a:gd name="T67" fmla="*/ 2147483647 h 144"/>
              <a:gd name="T68" fmla="*/ 2147483647 w 142"/>
              <a:gd name="T69" fmla="*/ 2147483647 h 144"/>
              <a:gd name="T70" fmla="*/ 2147483647 w 142"/>
              <a:gd name="T71" fmla="*/ 2147483647 h 144"/>
              <a:gd name="T72" fmla="*/ 2147483647 w 142"/>
              <a:gd name="T73" fmla="*/ 2147483647 h 144"/>
              <a:gd name="T74" fmla="*/ 2147483647 w 142"/>
              <a:gd name="T75" fmla="*/ 2147483647 h 144"/>
              <a:gd name="T76" fmla="*/ 2147483647 w 142"/>
              <a:gd name="T77" fmla="*/ 2147483647 h 144"/>
              <a:gd name="T78" fmla="*/ 2147483647 w 142"/>
              <a:gd name="T79" fmla="*/ 2147483647 h 144"/>
              <a:gd name="T80" fmla="*/ 2147483647 w 142"/>
              <a:gd name="T81" fmla="*/ 2147483647 h 144"/>
              <a:gd name="T82" fmla="*/ 2147483647 w 142"/>
              <a:gd name="T83" fmla="*/ 2147483647 h 144"/>
              <a:gd name="T84" fmla="*/ 2147483647 w 142"/>
              <a:gd name="T85" fmla="*/ 2147483647 h 144"/>
              <a:gd name="T86" fmla="*/ 2147483647 w 142"/>
              <a:gd name="T87" fmla="*/ 2147483647 h 144"/>
              <a:gd name="T88" fmla="*/ 2147483647 w 142"/>
              <a:gd name="T89" fmla="*/ 2147483647 h 144"/>
              <a:gd name="T90" fmla="*/ 2147483647 w 142"/>
              <a:gd name="T91" fmla="*/ 2147483647 h 144"/>
              <a:gd name="T92" fmla="*/ 2147483647 w 142"/>
              <a:gd name="T93" fmla="*/ 2147483647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41" name="Freeform 16"/>
          <p:cNvSpPr>
            <a:spLocks noChangeArrowheads="1"/>
          </p:cNvSpPr>
          <p:nvPr/>
        </p:nvSpPr>
        <p:spPr bwMode="auto">
          <a:xfrm>
            <a:off x="3435350" y="2951163"/>
            <a:ext cx="520700" cy="930275"/>
          </a:xfrm>
          <a:custGeom>
            <a:avLst/>
            <a:gdLst>
              <a:gd name="T0" fmla="*/ 2147483647 w 162"/>
              <a:gd name="T1" fmla="*/ 2147483647 h 289"/>
              <a:gd name="T2" fmla="*/ 2147483647 w 162"/>
              <a:gd name="T3" fmla="*/ 2147483647 h 289"/>
              <a:gd name="T4" fmla="*/ 2147483647 w 162"/>
              <a:gd name="T5" fmla="*/ 2147483647 h 289"/>
              <a:gd name="T6" fmla="*/ 2147483647 w 162"/>
              <a:gd name="T7" fmla="*/ 2147483647 h 289"/>
              <a:gd name="T8" fmla="*/ 2147483647 w 162"/>
              <a:gd name="T9" fmla="*/ 2147483647 h 289"/>
              <a:gd name="T10" fmla="*/ 2147483647 w 162"/>
              <a:gd name="T11" fmla="*/ 2147483647 h 289"/>
              <a:gd name="T12" fmla="*/ 2147483647 w 162"/>
              <a:gd name="T13" fmla="*/ 2147483647 h 289"/>
              <a:gd name="T14" fmla="*/ 2147483647 w 162"/>
              <a:gd name="T15" fmla="*/ 2147483647 h 289"/>
              <a:gd name="T16" fmla="*/ 2147483647 w 162"/>
              <a:gd name="T17" fmla="*/ 2147483647 h 289"/>
              <a:gd name="T18" fmla="*/ 2147483647 w 162"/>
              <a:gd name="T19" fmla="*/ 2147483647 h 289"/>
              <a:gd name="T20" fmla="*/ 2147483647 w 162"/>
              <a:gd name="T21" fmla="*/ 2147483647 h 289"/>
              <a:gd name="T22" fmla="*/ 2147483647 w 162"/>
              <a:gd name="T23" fmla="*/ 2147483647 h 289"/>
              <a:gd name="T24" fmla="*/ 2147483647 w 162"/>
              <a:gd name="T25" fmla="*/ 2147483647 h 289"/>
              <a:gd name="T26" fmla="*/ 2147483647 w 162"/>
              <a:gd name="T27" fmla="*/ 2147483647 h 289"/>
              <a:gd name="T28" fmla="*/ 2147483647 w 162"/>
              <a:gd name="T29" fmla="*/ 2147483647 h 289"/>
              <a:gd name="T30" fmla="*/ 2147483647 w 162"/>
              <a:gd name="T31" fmla="*/ 2147483647 h 289"/>
              <a:gd name="T32" fmla="*/ 2147483647 w 162"/>
              <a:gd name="T33" fmla="*/ 2147483647 h 289"/>
              <a:gd name="T34" fmla="*/ 2147483647 w 162"/>
              <a:gd name="T35" fmla="*/ 2147483647 h 289"/>
              <a:gd name="T36" fmla="*/ 2147483647 w 162"/>
              <a:gd name="T37" fmla="*/ 2147483647 h 289"/>
              <a:gd name="T38" fmla="*/ 2147483647 w 162"/>
              <a:gd name="T39" fmla="*/ 2147483647 h 289"/>
              <a:gd name="T40" fmla="*/ 2147483647 w 162"/>
              <a:gd name="T41" fmla="*/ 2147483647 h 289"/>
              <a:gd name="T42" fmla="*/ 2147483647 w 162"/>
              <a:gd name="T43" fmla="*/ 2147483647 h 289"/>
              <a:gd name="T44" fmla="*/ 2147483647 w 162"/>
              <a:gd name="T45" fmla="*/ 2147483647 h 289"/>
              <a:gd name="T46" fmla="*/ 2147483647 w 162"/>
              <a:gd name="T47" fmla="*/ 2147483647 h 289"/>
              <a:gd name="T48" fmla="*/ 2147483647 w 162"/>
              <a:gd name="T49" fmla="*/ 2147483647 h 289"/>
              <a:gd name="T50" fmla="*/ 2147483647 w 162"/>
              <a:gd name="T51" fmla="*/ 2147483647 h 289"/>
              <a:gd name="T52" fmla="*/ 2147483647 w 162"/>
              <a:gd name="T53" fmla="*/ 2147483647 h 289"/>
              <a:gd name="T54" fmla="*/ 2147483647 w 162"/>
              <a:gd name="T55" fmla="*/ 2147483647 h 289"/>
              <a:gd name="T56" fmla="*/ 2147483647 w 162"/>
              <a:gd name="T57" fmla="*/ 2147483647 h 289"/>
              <a:gd name="T58" fmla="*/ 2147483647 w 162"/>
              <a:gd name="T59" fmla="*/ 2147483647 h 289"/>
              <a:gd name="T60" fmla="*/ 2147483647 w 162"/>
              <a:gd name="T61" fmla="*/ 2147483647 h 289"/>
              <a:gd name="T62" fmla="*/ 2147483647 w 162"/>
              <a:gd name="T63" fmla="*/ 2147483647 h 289"/>
              <a:gd name="T64" fmla="*/ 2147483647 w 162"/>
              <a:gd name="T65" fmla="*/ 2147483647 h 289"/>
              <a:gd name="T66" fmla="*/ 2147483647 w 162"/>
              <a:gd name="T67" fmla="*/ 2147483647 h 289"/>
              <a:gd name="T68" fmla="*/ 2147483647 w 162"/>
              <a:gd name="T69" fmla="*/ 2147483647 h 289"/>
              <a:gd name="T70" fmla="*/ 2147483647 w 162"/>
              <a:gd name="T71" fmla="*/ 2147483647 h 289"/>
              <a:gd name="T72" fmla="*/ 2147483647 w 162"/>
              <a:gd name="T73" fmla="*/ 2147483647 h 289"/>
              <a:gd name="T74" fmla="*/ 2147483647 w 162"/>
              <a:gd name="T75" fmla="*/ 2147483647 h 289"/>
              <a:gd name="T76" fmla="*/ 2147483647 w 162"/>
              <a:gd name="T77" fmla="*/ 2147483647 h 289"/>
              <a:gd name="T78" fmla="*/ 2147483647 w 162"/>
              <a:gd name="T79" fmla="*/ 2147483647 h 289"/>
              <a:gd name="T80" fmla="*/ 2147483647 w 162"/>
              <a:gd name="T81" fmla="*/ 2147483647 h 289"/>
              <a:gd name="T82" fmla="*/ 2147483647 w 162"/>
              <a:gd name="T83" fmla="*/ 2147483647 h 289"/>
              <a:gd name="T84" fmla="*/ 2147483647 w 162"/>
              <a:gd name="T85" fmla="*/ 2147483647 h 289"/>
              <a:gd name="T86" fmla="*/ 2147483647 w 162"/>
              <a:gd name="T87" fmla="*/ 2147483647 h 289"/>
              <a:gd name="T88" fmla="*/ 2147483647 w 162"/>
              <a:gd name="T89" fmla="*/ 2147483647 h 289"/>
              <a:gd name="T90" fmla="*/ 2147483647 w 162"/>
              <a:gd name="T91" fmla="*/ 2147483647 h 289"/>
              <a:gd name="T92" fmla="*/ 2147483647 w 162"/>
              <a:gd name="T93" fmla="*/ 2147483647 h 289"/>
              <a:gd name="T94" fmla="*/ 2147483647 w 162"/>
              <a:gd name="T95" fmla="*/ 2147483647 h 289"/>
              <a:gd name="T96" fmla="*/ 2147483647 w 162"/>
              <a:gd name="T97" fmla="*/ 2147483647 h 289"/>
              <a:gd name="T98" fmla="*/ 2147483647 w 162"/>
              <a:gd name="T99" fmla="*/ 2147483647 h 289"/>
              <a:gd name="T100" fmla="*/ 2147483647 w 162"/>
              <a:gd name="T101" fmla="*/ 2147483647 h 289"/>
              <a:gd name="T102" fmla="*/ 2147483647 w 162"/>
              <a:gd name="T103" fmla="*/ 0 h 289"/>
              <a:gd name="T104" fmla="*/ 2147483647 w 162"/>
              <a:gd name="T105" fmla="*/ 2147483647 h 289"/>
              <a:gd name="T106" fmla="*/ 2147483647 w 162"/>
              <a:gd name="T107" fmla="*/ 2147483647 h 289"/>
              <a:gd name="T108" fmla="*/ 2147483647 w 162"/>
              <a:gd name="T109" fmla="*/ 2147483647 h 289"/>
              <a:gd name="T110" fmla="*/ 2147483647 w 162"/>
              <a:gd name="T111" fmla="*/ 2147483647 h 289"/>
              <a:gd name="T112" fmla="*/ 2147483647 w 162"/>
              <a:gd name="T113" fmla="*/ 2147483647 h 289"/>
              <a:gd name="T114" fmla="*/ 2147483647 w 162"/>
              <a:gd name="T115" fmla="*/ 2147483647 h 289"/>
              <a:gd name="T116" fmla="*/ 2147483647 w 162"/>
              <a:gd name="T117" fmla="*/ 2147483647 h 289"/>
              <a:gd name="T118" fmla="*/ 2147483647 w 162"/>
              <a:gd name="T119" fmla="*/ 2147483647 h 289"/>
              <a:gd name="T120" fmla="*/ 2147483647 w 162"/>
              <a:gd name="T121" fmla="*/ 2147483647 h 289"/>
              <a:gd name="T122" fmla="*/ 2147483647 w 162"/>
              <a:gd name="T123" fmla="*/ 2147483647 h 289"/>
              <a:gd name="T124" fmla="*/ 2147483647 w 162"/>
              <a:gd name="T125" fmla="*/ 2147483647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42" name="Freeform 17"/>
          <p:cNvSpPr>
            <a:spLocks noChangeArrowheads="1"/>
          </p:cNvSpPr>
          <p:nvPr/>
        </p:nvSpPr>
        <p:spPr bwMode="auto">
          <a:xfrm>
            <a:off x="3886200" y="2778125"/>
            <a:ext cx="349250" cy="762000"/>
          </a:xfrm>
          <a:custGeom>
            <a:avLst/>
            <a:gdLst>
              <a:gd name="T0" fmla="*/ 2147483647 w 108"/>
              <a:gd name="T1" fmla="*/ 2147483647 h 237"/>
              <a:gd name="T2" fmla="*/ 2147483647 w 108"/>
              <a:gd name="T3" fmla="*/ 2147483647 h 237"/>
              <a:gd name="T4" fmla="*/ 2147483647 w 108"/>
              <a:gd name="T5" fmla="*/ 2147483647 h 237"/>
              <a:gd name="T6" fmla="*/ 2147483647 w 108"/>
              <a:gd name="T7" fmla="*/ 2147483647 h 237"/>
              <a:gd name="T8" fmla="*/ 2147483647 w 108"/>
              <a:gd name="T9" fmla="*/ 2147483647 h 237"/>
              <a:gd name="T10" fmla="*/ 2147483647 w 108"/>
              <a:gd name="T11" fmla="*/ 2147483647 h 237"/>
              <a:gd name="T12" fmla="*/ 2147483647 w 108"/>
              <a:gd name="T13" fmla="*/ 2147483647 h 237"/>
              <a:gd name="T14" fmla="*/ 2147483647 w 108"/>
              <a:gd name="T15" fmla="*/ 2147483647 h 237"/>
              <a:gd name="T16" fmla="*/ 2147483647 w 108"/>
              <a:gd name="T17" fmla="*/ 2147483647 h 237"/>
              <a:gd name="T18" fmla="*/ 2147483647 w 108"/>
              <a:gd name="T19" fmla="*/ 2147483647 h 237"/>
              <a:gd name="T20" fmla="*/ 2147483647 w 108"/>
              <a:gd name="T21" fmla="*/ 2147483647 h 237"/>
              <a:gd name="T22" fmla="*/ 2147483647 w 108"/>
              <a:gd name="T23" fmla="*/ 2147483647 h 237"/>
              <a:gd name="T24" fmla="*/ 2147483647 w 108"/>
              <a:gd name="T25" fmla="*/ 2147483647 h 237"/>
              <a:gd name="T26" fmla="*/ 2147483647 w 108"/>
              <a:gd name="T27" fmla="*/ 2147483647 h 237"/>
              <a:gd name="T28" fmla="*/ 2147483647 w 108"/>
              <a:gd name="T29" fmla="*/ 2147483647 h 237"/>
              <a:gd name="T30" fmla="*/ 2147483647 w 108"/>
              <a:gd name="T31" fmla="*/ 2147483647 h 237"/>
              <a:gd name="T32" fmla="*/ 2147483647 w 108"/>
              <a:gd name="T33" fmla="*/ 2147483647 h 237"/>
              <a:gd name="T34" fmla="*/ 2147483647 w 108"/>
              <a:gd name="T35" fmla="*/ 2147483647 h 237"/>
              <a:gd name="T36" fmla="*/ 2147483647 w 108"/>
              <a:gd name="T37" fmla="*/ 2147483647 h 237"/>
              <a:gd name="T38" fmla="*/ 2147483647 w 108"/>
              <a:gd name="T39" fmla="*/ 2147483647 h 237"/>
              <a:gd name="T40" fmla="*/ 2147483647 w 108"/>
              <a:gd name="T41" fmla="*/ 2147483647 h 237"/>
              <a:gd name="T42" fmla="*/ 2147483647 w 108"/>
              <a:gd name="T43" fmla="*/ 2147483647 h 237"/>
              <a:gd name="T44" fmla="*/ 2147483647 w 108"/>
              <a:gd name="T45" fmla="*/ 2147483647 h 237"/>
              <a:gd name="T46" fmla="*/ 2147483647 w 108"/>
              <a:gd name="T47" fmla="*/ 2147483647 h 237"/>
              <a:gd name="T48" fmla="*/ 2147483647 w 108"/>
              <a:gd name="T49" fmla="*/ 2147483647 h 237"/>
              <a:gd name="T50" fmla="*/ 2147483647 w 108"/>
              <a:gd name="T51" fmla="*/ 2147483647 h 237"/>
              <a:gd name="T52" fmla="*/ 2147483647 w 108"/>
              <a:gd name="T53" fmla="*/ 2147483647 h 237"/>
              <a:gd name="T54" fmla="*/ 2147483647 w 108"/>
              <a:gd name="T55" fmla="*/ 2147483647 h 237"/>
              <a:gd name="T56" fmla="*/ 2147483647 w 108"/>
              <a:gd name="T57" fmla="*/ 2147483647 h 237"/>
              <a:gd name="T58" fmla="*/ 2147483647 w 108"/>
              <a:gd name="T59" fmla="*/ 2147483647 h 237"/>
              <a:gd name="T60" fmla="*/ 2147483647 w 108"/>
              <a:gd name="T61" fmla="*/ 2147483647 h 237"/>
              <a:gd name="T62" fmla="*/ 2147483647 w 108"/>
              <a:gd name="T63" fmla="*/ 2147483647 h 237"/>
              <a:gd name="T64" fmla="*/ 2147483647 w 108"/>
              <a:gd name="T65" fmla="*/ 2147483647 h 237"/>
              <a:gd name="T66" fmla="*/ 2147483647 w 108"/>
              <a:gd name="T67" fmla="*/ 2147483647 h 237"/>
              <a:gd name="T68" fmla="*/ 2147483647 w 108"/>
              <a:gd name="T69" fmla="*/ 2147483647 h 237"/>
              <a:gd name="T70" fmla="*/ 2147483647 w 108"/>
              <a:gd name="T71" fmla="*/ 2147483647 h 237"/>
              <a:gd name="T72" fmla="*/ 2147483647 w 108"/>
              <a:gd name="T73" fmla="*/ 2147483647 h 237"/>
              <a:gd name="T74" fmla="*/ 2147483647 w 108"/>
              <a:gd name="T75" fmla="*/ 2147483647 h 237"/>
              <a:gd name="T76" fmla="*/ 2147483647 w 108"/>
              <a:gd name="T77" fmla="*/ 2147483647 h 237"/>
              <a:gd name="T78" fmla="*/ 2147483647 w 108"/>
              <a:gd name="T79" fmla="*/ 2147483647 h 237"/>
              <a:gd name="T80" fmla="*/ 2147483647 w 108"/>
              <a:gd name="T81" fmla="*/ 2147483647 h 237"/>
              <a:gd name="T82" fmla="*/ 2147483647 w 108"/>
              <a:gd name="T83" fmla="*/ 2147483647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43" name="Freeform 18"/>
          <p:cNvSpPr>
            <a:spLocks noChangeArrowheads="1"/>
          </p:cNvSpPr>
          <p:nvPr/>
        </p:nvSpPr>
        <p:spPr bwMode="auto">
          <a:xfrm>
            <a:off x="3797300" y="4076700"/>
            <a:ext cx="555625" cy="641350"/>
          </a:xfrm>
          <a:custGeom>
            <a:avLst/>
            <a:gdLst>
              <a:gd name="T0" fmla="*/ 2147483647 w 173"/>
              <a:gd name="T1" fmla="*/ 2147483647 h 200"/>
              <a:gd name="T2" fmla="*/ 2147483647 w 173"/>
              <a:gd name="T3" fmla="*/ 2147483647 h 200"/>
              <a:gd name="T4" fmla="*/ 2147483647 w 173"/>
              <a:gd name="T5" fmla="*/ 2147483647 h 200"/>
              <a:gd name="T6" fmla="*/ 2147483647 w 173"/>
              <a:gd name="T7" fmla="*/ 2147483647 h 200"/>
              <a:gd name="T8" fmla="*/ 2147483647 w 173"/>
              <a:gd name="T9" fmla="*/ 2147483647 h 200"/>
              <a:gd name="T10" fmla="*/ 2147483647 w 173"/>
              <a:gd name="T11" fmla="*/ 2147483647 h 200"/>
              <a:gd name="T12" fmla="*/ 2147483647 w 173"/>
              <a:gd name="T13" fmla="*/ 2147483647 h 200"/>
              <a:gd name="T14" fmla="*/ 2147483647 w 173"/>
              <a:gd name="T15" fmla="*/ 2147483647 h 200"/>
              <a:gd name="T16" fmla="*/ 2147483647 w 173"/>
              <a:gd name="T17" fmla="*/ 2147483647 h 200"/>
              <a:gd name="T18" fmla="*/ 2147483647 w 173"/>
              <a:gd name="T19" fmla="*/ 2147483647 h 200"/>
              <a:gd name="T20" fmla="*/ 2147483647 w 173"/>
              <a:gd name="T21" fmla="*/ 2147483647 h 200"/>
              <a:gd name="T22" fmla="*/ 2147483647 w 173"/>
              <a:gd name="T23" fmla="*/ 2147483647 h 200"/>
              <a:gd name="T24" fmla="*/ 2147483647 w 173"/>
              <a:gd name="T25" fmla="*/ 2147483647 h 200"/>
              <a:gd name="T26" fmla="*/ 2147483647 w 173"/>
              <a:gd name="T27" fmla="*/ 0 h 200"/>
              <a:gd name="T28" fmla="*/ 2147483647 w 173"/>
              <a:gd name="T29" fmla="*/ 2147483647 h 200"/>
              <a:gd name="T30" fmla="*/ 2147483647 w 173"/>
              <a:gd name="T31" fmla="*/ 2147483647 h 200"/>
              <a:gd name="T32" fmla="*/ 2147483647 w 173"/>
              <a:gd name="T33" fmla="*/ 2147483647 h 200"/>
              <a:gd name="T34" fmla="*/ 2147483647 w 173"/>
              <a:gd name="T35" fmla="*/ 2147483647 h 200"/>
              <a:gd name="T36" fmla="*/ 2147483647 w 173"/>
              <a:gd name="T37" fmla="*/ 2147483647 h 200"/>
              <a:gd name="T38" fmla="*/ 2147483647 w 173"/>
              <a:gd name="T39" fmla="*/ 2147483647 h 200"/>
              <a:gd name="T40" fmla="*/ 2147483647 w 173"/>
              <a:gd name="T41" fmla="*/ 2147483647 h 200"/>
              <a:gd name="T42" fmla="*/ 2147483647 w 173"/>
              <a:gd name="T43" fmla="*/ 2147483647 h 200"/>
              <a:gd name="T44" fmla="*/ 2147483647 w 173"/>
              <a:gd name="T45" fmla="*/ 2147483647 h 200"/>
              <a:gd name="T46" fmla="*/ 2147483647 w 173"/>
              <a:gd name="T47" fmla="*/ 2147483647 h 200"/>
              <a:gd name="T48" fmla="*/ 2147483647 w 173"/>
              <a:gd name="T49" fmla="*/ 2147483647 h 200"/>
              <a:gd name="T50" fmla="*/ 2147483647 w 173"/>
              <a:gd name="T51" fmla="*/ 2147483647 h 200"/>
              <a:gd name="T52" fmla="*/ 2147483647 w 173"/>
              <a:gd name="T53" fmla="*/ 2147483647 h 200"/>
              <a:gd name="T54" fmla="*/ 2147483647 w 173"/>
              <a:gd name="T55" fmla="*/ 2147483647 h 200"/>
              <a:gd name="T56" fmla="*/ 2147483647 w 173"/>
              <a:gd name="T57" fmla="*/ 2147483647 h 200"/>
              <a:gd name="T58" fmla="*/ 2147483647 w 173"/>
              <a:gd name="T59" fmla="*/ 2147483647 h 200"/>
              <a:gd name="T60" fmla="*/ 2147483647 w 173"/>
              <a:gd name="T61" fmla="*/ 2147483647 h 200"/>
              <a:gd name="T62" fmla="*/ 2147483647 w 173"/>
              <a:gd name="T63" fmla="*/ 2147483647 h 200"/>
              <a:gd name="T64" fmla="*/ 2147483647 w 173"/>
              <a:gd name="T65" fmla="*/ 2147483647 h 200"/>
              <a:gd name="T66" fmla="*/ 2147483647 w 173"/>
              <a:gd name="T67" fmla="*/ 2147483647 h 200"/>
              <a:gd name="T68" fmla="*/ 2147483647 w 173"/>
              <a:gd name="T69" fmla="*/ 2147483647 h 200"/>
              <a:gd name="T70" fmla="*/ 2147483647 w 173"/>
              <a:gd name="T71" fmla="*/ 2147483647 h 200"/>
              <a:gd name="T72" fmla="*/ 2147483647 w 173"/>
              <a:gd name="T73" fmla="*/ 2147483647 h 200"/>
              <a:gd name="T74" fmla="*/ 2147483647 w 173"/>
              <a:gd name="T75" fmla="*/ 2147483647 h 200"/>
              <a:gd name="T76" fmla="*/ 2147483647 w 173"/>
              <a:gd name="T77" fmla="*/ 2147483647 h 200"/>
              <a:gd name="T78" fmla="*/ 2147483647 w 173"/>
              <a:gd name="T79" fmla="*/ 2147483647 h 200"/>
              <a:gd name="T80" fmla="*/ 2147483647 w 173"/>
              <a:gd name="T81" fmla="*/ 2147483647 h 200"/>
              <a:gd name="T82" fmla="*/ 2147483647 w 173"/>
              <a:gd name="T83" fmla="*/ 2147483647 h 200"/>
              <a:gd name="T84" fmla="*/ 2147483647 w 173"/>
              <a:gd name="T85" fmla="*/ 2147483647 h 200"/>
              <a:gd name="T86" fmla="*/ 2147483647 w 173"/>
              <a:gd name="T87" fmla="*/ 2147483647 h 200"/>
              <a:gd name="T88" fmla="*/ 2147483647 w 173"/>
              <a:gd name="T89" fmla="*/ 2147483647 h 200"/>
              <a:gd name="T90" fmla="*/ 2147483647 w 173"/>
              <a:gd name="T91" fmla="*/ 2147483647 h 200"/>
              <a:gd name="T92" fmla="*/ 2147483647 w 173"/>
              <a:gd name="T93" fmla="*/ 2147483647 h 200"/>
              <a:gd name="T94" fmla="*/ 2147483647 w 173"/>
              <a:gd name="T95" fmla="*/ 2147483647 h 200"/>
              <a:gd name="T96" fmla="*/ 2147483647 w 173"/>
              <a:gd name="T97" fmla="*/ 214748364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44" name="Freeform 19"/>
          <p:cNvSpPr>
            <a:spLocks noChangeArrowheads="1"/>
          </p:cNvSpPr>
          <p:nvPr/>
        </p:nvSpPr>
        <p:spPr bwMode="auto">
          <a:xfrm>
            <a:off x="3732213" y="3706813"/>
            <a:ext cx="784225" cy="492125"/>
          </a:xfrm>
          <a:custGeom>
            <a:avLst/>
            <a:gdLst>
              <a:gd name="T0" fmla="*/ 2147483647 w 244"/>
              <a:gd name="T1" fmla="*/ 2147483647 h 153"/>
              <a:gd name="T2" fmla="*/ 2147483647 w 244"/>
              <a:gd name="T3" fmla="*/ 2147483647 h 153"/>
              <a:gd name="T4" fmla="*/ 2147483647 w 244"/>
              <a:gd name="T5" fmla="*/ 2147483647 h 153"/>
              <a:gd name="T6" fmla="*/ 2147483647 w 244"/>
              <a:gd name="T7" fmla="*/ 2147483647 h 153"/>
              <a:gd name="T8" fmla="*/ 2147483647 w 244"/>
              <a:gd name="T9" fmla="*/ 2147483647 h 153"/>
              <a:gd name="T10" fmla="*/ 2147483647 w 244"/>
              <a:gd name="T11" fmla="*/ 2147483647 h 153"/>
              <a:gd name="T12" fmla="*/ 2147483647 w 244"/>
              <a:gd name="T13" fmla="*/ 2147483647 h 153"/>
              <a:gd name="T14" fmla="*/ 2147483647 w 244"/>
              <a:gd name="T15" fmla="*/ 2147483647 h 153"/>
              <a:gd name="T16" fmla="*/ 2147483647 w 244"/>
              <a:gd name="T17" fmla="*/ 2147483647 h 153"/>
              <a:gd name="T18" fmla="*/ 2147483647 w 244"/>
              <a:gd name="T19" fmla="*/ 2147483647 h 153"/>
              <a:gd name="T20" fmla="*/ 2147483647 w 244"/>
              <a:gd name="T21" fmla="*/ 2147483647 h 153"/>
              <a:gd name="T22" fmla="*/ 2147483647 w 244"/>
              <a:gd name="T23" fmla="*/ 2147483647 h 153"/>
              <a:gd name="T24" fmla="*/ 2147483647 w 244"/>
              <a:gd name="T25" fmla="*/ 2147483647 h 153"/>
              <a:gd name="T26" fmla="*/ 2147483647 w 244"/>
              <a:gd name="T27" fmla="*/ 2147483647 h 153"/>
              <a:gd name="T28" fmla="*/ 2147483647 w 244"/>
              <a:gd name="T29" fmla="*/ 2147483647 h 153"/>
              <a:gd name="T30" fmla="*/ 2147483647 w 244"/>
              <a:gd name="T31" fmla="*/ 2147483647 h 153"/>
              <a:gd name="T32" fmla="*/ 2147483647 w 244"/>
              <a:gd name="T33" fmla="*/ 2147483647 h 153"/>
              <a:gd name="T34" fmla="*/ 2147483647 w 244"/>
              <a:gd name="T35" fmla="*/ 2147483647 h 153"/>
              <a:gd name="T36" fmla="*/ 2147483647 w 244"/>
              <a:gd name="T37" fmla="*/ 2147483647 h 153"/>
              <a:gd name="T38" fmla="*/ 2147483647 w 244"/>
              <a:gd name="T39" fmla="*/ 2147483647 h 153"/>
              <a:gd name="T40" fmla="*/ 2147483647 w 244"/>
              <a:gd name="T41" fmla="*/ 2147483647 h 153"/>
              <a:gd name="T42" fmla="*/ 2147483647 w 244"/>
              <a:gd name="T43" fmla="*/ 2147483647 h 153"/>
              <a:gd name="T44" fmla="*/ 2147483647 w 244"/>
              <a:gd name="T45" fmla="*/ 2147483647 h 153"/>
              <a:gd name="T46" fmla="*/ 2147483647 w 244"/>
              <a:gd name="T47" fmla="*/ 2147483647 h 153"/>
              <a:gd name="T48" fmla="*/ 2147483647 w 244"/>
              <a:gd name="T49" fmla="*/ 2147483647 h 153"/>
              <a:gd name="T50" fmla="*/ 2147483647 w 244"/>
              <a:gd name="T51" fmla="*/ 2147483647 h 153"/>
              <a:gd name="T52" fmla="*/ 2147483647 w 244"/>
              <a:gd name="T53" fmla="*/ 2147483647 h 153"/>
              <a:gd name="T54" fmla="*/ 2147483647 w 244"/>
              <a:gd name="T55" fmla="*/ 2147483647 h 153"/>
              <a:gd name="T56" fmla="*/ 2147483647 w 244"/>
              <a:gd name="T57" fmla="*/ 2147483647 h 153"/>
              <a:gd name="T58" fmla="*/ 2147483647 w 244"/>
              <a:gd name="T59" fmla="*/ 2147483647 h 153"/>
              <a:gd name="T60" fmla="*/ 2147483647 w 244"/>
              <a:gd name="T61" fmla="*/ 2147483647 h 153"/>
              <a:gd name="T62" fmla="*/ 2147483647 w 244"/>
              <a:gd name="T63" fmla="*/ 2147483647 h 153"/>
              <a:gd name="T64" fmla="*/ 2147483647 w 244"/>
              <a:gd name="T65" fmla="*/ 2147483647 h 153"/>
              <a:gd name="T66" fmla="*/ 2147483647 w 244"/>
              <a:gd name="T67" fmla="*/ 2147483647 h 153"/>
              <a:gd name="T68" fmla="*/ 2147483647 w 244"/>
              <a:gd name="T69" fmla="*/ 2147483647 h 153"/>
              <a:gd name="T70" fmla="*/ 2147483647 w 244"/>
              <a:gd name="T71" fmla="*/ 2147483647 h 153"/>
              <a:gd name="T72" fmla="*/ 2147483647 w 244"/>
              <a:gd name="T73" fmla="*/ 2147483647 h 153"/>
              <a:gd name="T74" fmla="*/ 2147483647 w 244"/>
              <a:gd name="T75" fmla="*/ 2147483647 h 153"/>
              <a:gd name="T76" fmla="*/ 2147483647 w 244"/>
              <a:gd name="T77" fmla="*/ 2147483647 h 153"/>
              <a:gd name="T78" fmla="*/ 2147483647 w 244"/>
              <a:gd name="T79" fmla="*/ 2147483647 h 153"/>
              <a:gd name="T80" fmla="*/ 2147483647 w 244"/>
              <a:gd name="T81" fmla="*/ 2147483647 h 153"/>
              <a:gd name="T82" fmla="*/ 2147483647 w 244"/>
              <a:gd name="T83" fmla="*/ 2147483647 h 153"/>
              <a:gd name="T84" fmla="*/ 2147483647 w 244"/>
              <a:gd name="T85" fmla="*/ 2147483647 h 153"/>
              <a:gd name="T86" fmla="*/ 2147483647 w 244"/>
              <a:gd name="T87" fmla="*/ 2147483647 h 153"/>
              <a:gd name="T88" fmla="*/ 2147483647 w 244"/>
              <a:gd name="T89" fmla="*/ 2147483647 h 153"/>
              <a:gd name="T90" fmla="*/ 2147483647 w 244"/>
              <a:gd name="T91" fmla="*/ 0 h 153"/>
              <a:gd name="T92" fmla="*/ 2147483647 w 244"/>
              <a:gd name="T93" fmla="*/ 2147483647 h 153"/>
              <a:gd name="T94" fmla="*/ 2147483647 w 244"/>
              <a:gd name="T95" fmla="*/ 2147483647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45" name="Freeform 20"/>
          <p:cNvSpPr>
            <a:spLocks noChangeArrowheads="1"/>
          </p:cNvSpPr>
          <p:nvPr/>
        </p:nvSpPr>
        <p:spPr bwMode="auto">
          <a:xfrm>
            <a:off x="3905250" y="4610100"/>
            <a:ext cx="815975" cy="644525"/>
          </a:xfrm>
          <a:custGeom>
            <a:avLst/>
            <a:gdLst>
              <a:gd name="T0" fmla="*/ 2147483647 w 254"/>
              <a:gd name="T1" fmla="*/ 2147483647 h 201"/>
              <a:gd name="T2" fmla="*/ 2147483647 w 254"/>
              <a:gd name="T3" fmla="*/ 2147483647 h 201"/>
              <a:gd name="T4" fmla="*/ 2147483647 w 254"/>
              <a:gd name="T5" fmla="*/ 2147483647 h 201"/>
              <a:gd name="T6" fmla="*/ 2147483647 w 254"/>
              <a:gd name="T7" fmla="*/ 2147483647 h 201"/>
              <a:gd name="T8" fmla="*/ 2147483647 w 254"/>
              <a:gd name="T9" fmla="*/ 2147483647 h 201"/>
              <a:gd name="T10" fmla="*/ 2147483647 w 254"/>
              <a:gd name="T11" fmla="*/ 2147483647 h 201"/>
              <a:gd name="T12" fmla="*/ 2147483647 w 254"/>
              <a:gd name="T13" fmla="*/ 2147483647 h 201"/>
              <a:gd name="T14" fmla="*/ 2147483647 w 254"/>
              <a:gd name="T15" fmla="*/ 2147483647 h 201"/>
              <a:gd name="T16" fmla="*/ 2147483647 w 254"/>
              <a:gd name="T17" fmla="*/ 2147483647 h 201"/>
              <a:gd name="T18" fmla="*/ 2147483647 w 254"/>
              <a:gd name="T19" fmla="*/ 2147483647 h 201"/>
              <a:gd name="T20" fmla="*/ 2147483647 w 254"/>
              <a:gd name="T21" fmla="*/ 2147483647 h 201"/>
              <a:gd name="T22" fmla="*/ 2147483647 w 254"/>
              <a:gd name="T23" fmla="*/ 2147483647 h 201"/>
              <a:gd name="T24" fmla="*/ 2147483647 w 254"/>
              <a:gd name="T25" fmla="*/ 2147483647 h 201"/>
              <a:gd name="T26" fmla="*/ 2147483647 w 254"/>
              <a:gd name="T27" fmla="*/ 2147483647 h 201"/>
              <a:gd name="T28" fmla="*/ 2147483647 w 254"/>
              <a:gd name="T29" fmla="*/ 2147483647 h 201"/>
              <a:gd name="T30" fmla="*/ 2147483647 w 254"/>
              <a:gd name="T31" fmla="*/ 2147483647 h 201"/>
              <a:gd name="T32" fmla="*/ 2147483647 w 254"/>
              <a:gd name="T33" fmla="*/ 2147483647 h 201"/>
              <a:gd name="T34" fmla="*/ 2147483647 w 254"/>
              <a:gd name="T35" fmla="*/ 2147483647 h 201"/>
              <a:gd name="T36" fmla="*/ 2147483647 w 254"/>
              <a:gd name="T37" fmla="*/ 2147483647 h 201"/>
              <a:gd name="T38" fmla="*/ 2147483647 w 254"/>
              <a:gd name="T39" fmla="*/ 2147483647 h 201"/>
              <a:gd name="T40" fmla="*/ 2147483647 w 254"/>
              <a:gd name="T41" fmla="*/ 2147483647 h 201"/>
              <a:gd name="T42" fmla="*/ 2147483647 w 254"/>
              <a:gd name="T43" fmla="*/ 2147483647 h 201"/>
              <a:gd name="T44" fmla="*/ 2147483647 w 254"/>
              <a:gd name="T45" fmla="*/ 2147483647 h 201"/>
              <a:gd name="T46" fmla="*/ 2147483647 w 254"/>
              <a:gd name="T47" fmla="*/ 2147483647 h 201"/>
              <a:gd name="T48" fmla="*/ 2147483647 w 254"/>
              <a:gd name="T49" fmla="*/ 2147483647 h 201"/>
              <a:gd name="T50" fmla="*/ 2147483647 w 254"/>
              <a:gd name="T51" fmla="*/ 2147483647 h 201"/>
              <a:gd name="T52" fmla="*/ 2147483647 w 254"/>
              <a:gd name="T53" fmla="*/ 2147483647 h 201"/>
              <a:gd name="T54" fmla="*/ 2147483647 w 254"/>
              <a:gd name="T55" fmla="*/ 2147483647 h 201"/>
              <a:gd name="T56" fmla="*/ 2147483647 w 254"/>
              <a:gd name="T57" fmla="*/ 2147483647 h 201"/>
              <a:gd name="T58" fmla="*/ 2147483647 w 254"/>
              <a:gd name="T59" fmla="*/ 2147483647 h 201"/>
              <a:gd name="T60" fmla="*/ 2147483647 w 254"/>
              <a:gd name="T61" fmla="*/ 2147483647 h 201"/>
              <a:gd name="T62" fmla="*/ 2147483647 w 254"/>
              <a:gd name="T63" fmla="*/ 2147483647 h 201"/>
              <a:gd name="T64" fmla="*/ 2147483647 w 254"/>
              <a:gd name="T65" fmla="*/ 2147483647 h 201"/>
              <a:gd name="T66" fmla="*/ 2147483647 w 254"/>
              <a:gd name="T67" fmla="*/ 2147483647 h 201"/>
              <a:gd name="T68" fmla="*/ 2147483647 w 254"/>
              <a:gd name="T69" fmla="*/ 2147483647 h 201"/>
              <a:gd name="T70" fmla="*/ 2147483647 w 254"/>
              <a:gd name="T71" fmla="*/ 2147483647 h 201"/>
              <a:gd name="T72" fmla="*/ 2147483647 w 254"/>
              <a:gd name="T73" fmla="*/ 2147483647 h 201"/>
              <a:gd name="T74" fmla="*/ 2147483647 w 254"/>
              <a:gd name="T75" fmla="*/ 2147483647 h 201"/>
              <a:gd name="T76" fmla="*/ 2147483647 w 254"/>
              <a:gd name="T77" fmla="*/ 2147483647 h 201"/>
              <a:gd name="T78" fmla="*/ 2147483647 w 254"/>
              <a:gd name="T79" fmla="*/ 2147483647 h 201"/>
              <a:gd name="T80" fmla="*/ 2147483647 w 254"/>
              <a:gd name="T81" fmla="*/ 2147483647 h 201"/>
              <a:gd name="T82" fmla="*/ 2147483647 w 254"/>
              <a:gd name="T83" fmla="*/ 2147483647 h 201"/>
              <a:gd name="T84" fmla="*/ 2147483647 w 254"/>
              <a:gd name="T85" fmla="*/ 2147483647 h 201"/>
              <a:gd name="T86" fmla="*/ 2147483647 w 254"/>
              <a:gd name="T87" fmla="*/ 2147483647 h 201"/>
              <a:gd name="T88" fmla="*/ 2147483647 w 254"/>
              <a:gd name="T89" fmla="*/ 2147483647 h 201"/>
              <a:gd name="T90" fmla="*/ 2147483647 w 254"/>
              <a:gd name="T91" fmla="*/ 2147483647 h 201"/>
              <a:gd name="T92" fmla="*/ 2147483647 w 254"/>
              <a:gd name="T93" fmla="*/ 2147483647 h 201"/>
              <a:gd name="T94" fmla="*/ 2147483647 w 254"/>
              <a:gd name="T95" fmla="*/ 2147483647 h 201"/>
              <a:gd name="T96" fmla="*/ 2147483647 w 254"/>
              <a:gd name="T97" fmla="*/ 2147483647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46" name="Freeform 21"/>
          <p:cNvSpPr>
            <a:spLocks noChangeArrowheads="1"/>
          </p:cNvSpPr>
          <p:nvPr/>
        </p:nvSpPr>
        <p:spPr bwMode="auto">
          <a:xfrm>
            <a:off x="4291013" y="4051300"/>
            <a:ext cx="487362" cy="663575"/>
          </a:xfrm>
          <a:custGeom>
            <a:avLst/>
            <a:gdLst>
              <a:gd name="T0" fmla="*/ 2147483647 w 152"/>
              <a:gd name="T1" fmla="*/ 2147483647 h 207"/>
              <a:gd name="T2" fmla="*/ 2147483647 w 152"/>
              <a:gd name="T3" fmla="*/ 2147483647 h 207"/>
              <a:gd name="T4" fmla="*/ 2147483647 w 152"/>
              <a:gd name="T5" fmla="*/ 2147483647 h 207"/>
              <a:gd name="T6" fmla="*/ 2147483647 w 152"/>
              <a:gd name="T7" fmla="*/ 2147483647 h 207"/>
              <a:gd name="T8" fmla="*/ 2147483647 w 152"/>
              <a:gd name="T9" fmla="*/ 2147483647 h 207"/>
              <a:gd name="T10" fmla="*/ 2147483647 w 152"/>
              <a:gd name="T11" fmla="*/ 2147483647 h 207"/>
              <a:gd name="T12" fmla="*/ 2147483647 w 152"/>
              <a:gd name="T13" fmla="*/ 2147483647 h 207"/>
              <a:gd name="T14" fmla="*/ 2147483647 w 152"/>
              <a:gd name="T15" fmla="*/ 2147483647 h 207"/>
              <a:gd name="T16" fmla="*/ 2147483647 w 152"/>
              <a:gd name="T17" fmla="*/ 2147483647 h 207"/>
              <a:gd name="T18" fmla="*/ 2147483647 w 152"/>
              <a:gd name="T19" fmla="*/ 2147483647 h 207"/>
              <a:gd name="T20" fmla="*/ 2147483647 w 152"/>
              <a:gd name="T21" fmla="*/ 2147483647 h 207"/>
              <a:gd name="T22" fmla="*/ 2147483647 w 152"/>
              <a:gd name="T23" fmla="*/ 2147483647 h 207"/>
              <a:gd name="T24" fmla="*/ 2147483647 w 152"/>
              <a:gd name="T25" fmla="*/ 2147483647 h 207"/>
              <a:gd name="T26" fmla="*/ 2147483647 w 152"/>
              <a:gd name="T27" fmla="*/ 2147483647 h 207"/>
              <a:gd name="T28" fmla="*/ 0 w 152"/>
              <a:gd name="T29" fmla="*/ 2147483647 h 207"/>
              <a:gd name="T30" fmla="*/ 2147483647 w 152"/>
              <a:gd name="T31" fmla="*/ 2147483647 h 207"/>
              <a:gd name="T32" fmla="*/ 2147483647 w 152"/>
              <a:gd name="T33" fmla="*/ 2147483647 h 207"/>
              <a:gd name="T34" fmla="*/ 2147483647 w 152"/>
              <a:gd name="T35" fmla="*/ 2147483647 h 207"/>
              <a:gd name="T36" fmla="*/ 2147483647 w 152"/>
              <a:gd name="T37" fmla="*/ 2147483647 h 207"/>
              <a:gd name="T38" fmla="*/ 2147483647 w 152"/>
              <a:gd name="T39" fmla="*/ 2147483647 h 207"/>
              <a:gd name="T40" fmla="*/ 2147483647 w 152"/>
              <a:gd name="T41" fmla="*/ 2147483647 h 207"/>
              <a:gd name="T42" fmla="*/ 2147483647 w 152"/>
              <a:gd name="T43" fmla="*/ 2147483647 h 207"/>
              <a:gd name="T44" fmla="*/ 2147483647 w 152"/>
              <a:gd name="T45" fmla="*/ 2147483647 h 207"/>
              <a:gd name="T46" fmla="*/ 2147483647 w 152"/>
              <a:gd name="T47" fmla="*/ 2147483647 h 207"/>
              <a:gd name="T48" fmla="*/ 2147483647 w 152"/>
              <a:gd name="T49" fmla="*/ 2147483647 h 207"/>
              <a:gd name="T50" fmla="*/ 2147483647 w 152"/>
              <a:gd name="T51" fmla="*/ 2147483647 h 207"/>
              <a:gd name="T52" fmla="*/ 2147483647 w 152"/>
              <a:gd name="T53" fmla="*/ 2147483647 h 207"/>
              <a:gd name="T54" fmla="*/ 2147483647 w 152"/>
              <a:gd name="T55" fmla="*/ 2147483647 h 207"/>
              <a:gd name="T56" fmla="*/ 2147483647 w 152"/>
              <a:gd name="T57" fmla="*/ 2147483647 h 207"/>
              <a:gd name="T58" fmla="*/ 2147483647 w 152"/>
              <a:gd name="T59" fmla="*/ 2147483647 h 207"/>
              <a:gd name="T60" fmla="*/ 2147483647 w 152"/>
              <a:gd name="T61" fmla="*/ 2147483647 h 207"/>
              <a:gd name="T62" fmla="*/ 2147483647 w 152"/>
              <a:gd name="T63" fmla="*/ 2147483647 h 207"/>
              <a:gd name="T64" fmla="*/ 2147483647 w 152"/>
              <a:gd name="T65" fmla="*/ 2147483647 h 207"/>
              <a:gd name="T66" fmla="*/ 2147483647 w 152"/>
              <a:gd name="T67" fmla="*/ 2147483647 h 207"/>
              <a:gd name="T68" fmla="*/ 2147483647 w 152"/>
              <a:gd name="T69" fmla="*/ 2147483647 h 207"/>
              <a:gd name="T70" fmla="*/ 2147483647 w 152"/>
              <a:gd name="T71" fmla="*/ 2147483647 h 207"/>
              <a:gd name="T72" fmla="*/ 2147483647 w 152"/>
              <a:gd name="T73" fmla="*/ 2147483647 h 207"/>
              <a:gd name="T74" fmla="*/ 2147483647 w 152"/>
              <a:gd name="T75" fmla="*/ 2147483647 h 207"/>
              <a:gd name="T76" fmla="*/ 2147483647 w 152"/>
              <a:gd name="T77" fmla="*/ 2147483647 h 207"/>
              <a:gd name="T78" fmla="*/ 2147483647 w 152"/>
              <a:gd name="T79" fmla="*/ 2147483647 h 207"/>
              <a:gd name="T80" fmla="*/ 2147483647 w 152"/>
              <a:gd name="T81" fmla="*/ 2147483647 h 207"/>
              <a:gd name="T82" fmla="*/ 2147483647 w 152"/>
              <a:gd name="T83" fmla="*/ 2147483647 h 207"/>
              <a:gd name="T84" fmla="*/ 2147483647 w 152"/>
              <a:gd name="T85" fmla="*/ 2147483647 h 207"/>
              <a:gd name="T86" fmla="*/ 2147483647 w 152"/>
              <a:gd name="T87" fmla="*/ 2147483647 h 207"/>
              <a:gd name="T88" fmla="*/ 2147483647 w 152"/>
              <a:gd name="T89" fmla="*/ 2147483647 h 207"/>
              <a:gd name="T90" fmla="*/ 2147483647 w 152"/>
              <a:gd name="T91" fmla="*/ 2147483647 h 207"/>
              <a:gd name="T92" fmla="*/ 2147483647 w 152"/>
              <a:gd name="T93" fmla="*/ 2147483647 h 207"/>
              <a:gd name="T94" fmla="*/ 2147483647 w 152"/>
              <a:gd name="T95" fmla="*/ 2147483647 h 207"/>
              <a:gd name="T96" fmla="*/ 2147483647 w 152"/>
              <a:gd name="T97" fmla="*/ 2147483647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47" name="Freeform 22"/>
          <p:cNvSpPr>
            <a:spLocks noChangeArrowheads="1"/>
          </p:cNvSpPr>
          <p:nvPr/>
        </p:nvSpPr>
        <p:spPr bwMode="auto">
          <a:xfrm>
            <a:off x="4543425" y="4224338"/>
            <a:ext cx="454025" cy="554037"/>
          </a:xfrm>
          <a:custGeom>
            <a:avLst/>
            <a:gdLst>
              <a:gd name="T0" fmla="*/ 2147483647 w 141"/>
              <a:gd name="T1" fmla="*/ 2147483647 h 173"/>
              <a:gd name="T2" fmla="*/ 2147483647 w 141"/>
              <a:gd name="T3" fmla="*/ 2147483647 h 173"/>
              <a:gd name="T4" fmla="*/ 2147483647 w 141"/>
              <a:gd name="T5" fmla="*/ 2147483647 h 173"/>
              <a:gd name="T6" fmla="*/ 2147483647 w 141"/>
              <a:gd name="T7" fmla="*/ 2147483647 h 173"/>
              <a:gd name="T8" fmla="*/ 2147483647 w 141"/>
              <a:gd name="T9" fmla="*/ 2147483647 h 173"/>
              <a:gd name="T10" fmla="*/ 2147483647 w 141"/>
              <a:gd name="T11" fmla="*/ 2147483647 h 173"/>
              <a:gd name="T12" fmla="*/ 2147483647 w 141"/>
              <a:gd name="T13" fmla="*/ 2147483647 h 173"/>
              <a:gd name="T14" fmla="*/ 2147483647 w 141"/>
              <a:gd name="T15" fmla="*/ 2147483647 h 173"/>
              <a:gd name="T16" fmla="*/ 2147483647 w 141"/>
              <a:gd name="T17" fmla="*/ 2147483647 h 173"/>
              <a:gd name="T18" fmla="*/ 2147483647 w 141"/>
              <a:gd name="T19" fmla="*/ 2147483647 h 173"/>
              <a:gd name="T20" fmla="*/ 2147483647 w 141"/>
              <a:gd name="T21" fmla="*/ 2147483647 h 173"/>
              <a:gd name="T22" fmla="*/ 2147483647 w 141"/>
              <a:gd name="T23" fmla="*/ 2147483647 h 173"/>
              <a:gd name="T24" fmla="*/ 2147483647 w 141"/>
              <a:gd name="T25" fmla="*/ 2147483647 h 173"/>
              <a:gd name="T26" fmla="*/ 2147483647 w 141"/>
              <a:gd name="T27" fmla="*/ 2147483647 h 173"/>
              <a:gd name="T28" fmla="*/ 2147483647 w 141"/>
              <a:gd name="T29" fmla="*/ 2147483647 h 173"/>
              <a:gd name="T30" fmla="*/ 2147483647 w 141"/>
              <a:gd name="T31" fmla="*/ 2147483647 h 173"/>
              <a:gd name="T32" fmla="*/ 0 w 141"/>
              <a:gd name="T33" fmla="*/ 2147483647 h 173"/>
              <a:gd name="T34" fmla="*/ 2147483647 w 141"/>
              <a:gd name="T35" fmla="*/ 2147483647 h 173"/>
              <a:gd name="T36" fmla="*/ 2147483647 w 141"/>
              <a:gd name="T37" fmla="*/ 2147483647 h 173"/>
              <a:gd name="T38" fmla="*/ 2147483647 w 141"/>
              <a:gd name="T39" fmla="*/ 2147483647 h 173"/>
              <a:gd name="T40" fmla="*/ 2147483647 w 141"/>
              <a:gd name="T41" fmla="*/ 2147483647 h 173"/>
              <a:gd name="T42" fmla="*/ 2147483647 w 141"/>
              <a:gd name="T43" fmla="*/ 2147483647 h 173"/>
              <a:gd name="T44" fmla="*/ 2147483647 w 141"/>
              <a:gd name="T45" fmla="*/ 2147483647 h 173"/>
              <a:gd name="T46" fmla="*/ 2147483647 w 141"/>
              <a:gd name="T47" fmla="*/ 2147483647 h 173"/>
              <a:gd name="T48" fmla="*/ 2147483647 w 141"/>
              <a:gd name="T49" fmla="*/ 2147483647 h 173"/>
              <a:gd name="T50" fmla="*/ 2147483647 w 141"/>
              <a:gd name="T51" fmla="*/ 2147483647 h 173"/>
              <a:gd name="T52" fmla="*/ 2147483647 w 141"/>
              <a:gd name="T53" fmla="*/ 2147483647 h 173"/>
              <a:gd name="T54" fmla="*/ 2147483647 w 141"/>
              <a:gd name="T55" fmla="*/ 2147483647 h 173"/>
              <a:gd name="T56" fmla="*/ 2147483647 w 141"/>
              <a:gd name="T57" fmla="*/ 2147483647 h 173"/>
              <a:gd name="T58" fmla="*/ 2147483647 w 141"/>
              <a:gd name="T59" fmla="*/ 2147483647 h 173"/>
              <a:gd name="T60" fmla="*/ 2147483647 w 141"/>
              <a:gd name="T61" fmla="*/ 2147483647 h 173"/>
              <a:gd name="T62" fmla="*/ 2147483647 w 141"/>
              <a:gd name="T63" fmla="*/ 2147483647 h 173"/>
              <a:gd name="T64" fmla="*/ 2147483647 w 141"/>
              <a:gd name="T65" fmla="*/ 2147483647 h 173"/>
              <a:gd name="T66" fmla="*/ 2147483647 w 141"/>
              <a:gd name="T67" fmla="*/ 2147483647 h 173"/>
              <a:gd name="T68" fmla="*/ 2147483647 w 141"/>
              <a:gd name="T69" fmla="*/ 2147483647 h 173"/>
              <a:gd name="T70" fmla="*/ 2147483647 w 141"/>
              <a:gd name="T71" fmla="*/ 2147483647 h 173"/>
              <a:gd name="T72" fmla="*/ 2147483647 w 141"/>
              <a:gd name="T73" fmla="*/ 2147483647 h 173"/>
              <a:gd name="T74" fmla="*/ 2147483647 w 141"/>
              <a:gd name="T75" fmla="*/ 2147483647 h 173"/>
              <a:gd name="T76" fmla="*/ 2147483647 w 141"/>
              <a:gd name="T77" fmla="*/ 2147483647 h 173"/>
              <a:gd name="T78" fmla="*/ 2147483647 w 141"/>
              <a:gd name="T79" fmla="*/ 2147483647 h 173"/>
              <a:gd name="T80" fmla="*/ 2147483647 w 141"/>
              <a:gd name="T81" fmla="*/ 2147483647 h 173"/>
              <a:gd name="T82" fmla="*/ 2147483647 w 141"/>
              <a:gd name="T83" fmla="*/ 2147483647 h 173"/>
              <a:gd name="T84" fmla="*/ 2147483647 w 141"/>
              <a:gd name="T85" fmla="*/ 2147483647 h 173"/>
              <a:gd name="T86" fmla="*/ 2147483647 w 141"/>
              <a:gd name="T87" fmla="*/ 2147483647 h 173"/>
              <a:gd name="T88" fmla="*/ 2147483647 w 141"/>
              <a:gd name="T89" fmla="*/ 2147483647 h 173"/>
              <a:gd name="T90" fmla="*/ 2147483647 w 141"/>
              <a:gd name="T91" fmla="*/ 2147483647 h 173"/>
              <a:gd name="T92" fmla="*/ 2147483647 w 141"/>
              <a:gd name="T93" fmla="*/ 2147483647 h 173"/>
              <a:gd name="T94" fmla="*/ 2147483647 w 141"/>
              <a:gd name="T95" fmla="*/ 2147483647 h 173"/>
              <a:gd name="T96" fmla="*/ 2147483647 w 141"/>
              <a:gd name="T97" fmla="*/ 2147483647 h 173"/>
              <a:gd name="T98" fmla="*/ 2147483647 w 141"/>
              <a:gd name="T99" fmla="*/ 2147483647 h 173"/>
              <a:gd name="T100" fmla="*/ 2147483647 w 141"/>
              <a:gd name="T101" fmla="*/ 2147483647 h 173"/>
              <a:gd name="T102" fmla="*/ 2147483647 w 141"/>
              <a:gd name="T103" fmla="*/ 2147483647 h 173"/>
              <a:gd name="T104" fmla="*/ 2147483647 w 141"/>
              <a:gd name="T105" fmla="*/ 2147483647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48" name="Freeform 23"/>
          <p:cNvSpPr>
            <a:spLocks noChangeArrowheads="1"/>
          </p:cNvSpPr>
          <p:nvPr/>
        </p:nvSpPr>
        <p:spPr bwMode="auto">
          <a:xfrm>
            <a:off x="4743450" y="3876675"/>
            <a:ext cx="393700" cy="450850"/>
          </a:xfrm>
          <a:custGeom>
            <a:avLst/>
            <a:gdLst>
              <a:gd name="T0" fmla="*/ 2147483647 w 122"/>
              <a:gd name="T1" fmla="*/ 2147483647 h 140"/>
              <a:gd name="T2" fmla="*/ 2147483647 w 122"/>
              <a:gd name="T3" fmla="*/ 2147483647 h 140"/>
              <a:gd name="T4" fmla="*/ 2147483647 w 122"/>
              <a:gd name="T5" fmla="*/ 2147483647 h 140"/>
              <a:gd name="T6" fmla="*/ 2147483647 w 122"/>
              <a:gd name="T7" fmla="*/ 2147483647 h 140"/>
              <a:gd name="T8" fmla="*/ 2147483647 w 122"/>
              <a:gd name="T9" fmla="*/ 2147483647 h 140"/>
              <a:gd name="T10" fmla="*/ 2147483647 w 122"/>
              <a:gd name="T11" fmla="*/ 2147483647 h 140"/>
              <a:gd name="T12" fmla="*/ 2147483647 w 122"/>
              <a:gd name="T13" fmla="*/ 2147483647 h 140"/>
              <a:gd name="T14" fmla="*/ 2147483647 w 122"/>
              <a:gd name="T15" fmla="*/ 2147483647 h 140"/>
              <a:gd name="T16" fmla="*/ 2147483647 w 122"/>
              <a:gd name="T17" fmla="*/ 2147483647 h 140"/>
              <a:gd name="T18" fmla="*/ 2147483647 w 122"/>
              <a:gd name="T19" fmla="*/ 2147483647 h 140"/>
              <a:gd name="T20" fmla="*/ 2147483647 w 122"/>
              <a:gd name="T21" fmla="*/ 2147483647 h 140"/>
              <a:gd name="T22" fmla="*/ 2147483647 w 122"/>
              <a:gd name="T23" fmla="*/ 2147483647 h 140"/>
              <a:gd name="T24" fmla="*/ 2147483647 w 122"/>
              <a:gd name="T25" fmla="*/ 2147483647 h 140"/>
              <a:gd name="T26" fmla="*/ 2147483647 w 122"/>
              <a:gd name="T27" fmla="*/ 2147483647 h 140"/>
              <a:gd name="T28" fmla="*/ 2147483647 w 122"/>
              <a:gd name="T29" fmla="*/ 2147483647 h 140"/>
              <a:gd name="T30" fmla="*/ 2147483647 w 122"/>
              <a:gd name="T31" fmla="*/ 2147483647 h 140"/>
              <a:gd name="T32" fmla="*/ 2147483647 w 122"/>
              <a:gd name="T33" fmla="*/ 2147483647 h 140"/>
              <a:gd name="T34" fmla="*/ 2147483647 w 122"/>
              <a:gd name="T35" fmla="*/ 2147483647 h 140"/>
              <a:gd name="T36" fmla="*/ 2147483647 w 122"/>
              <a:gd name="T37" fmla="*/ 2147483647 h 140"/>
              <a:gd name="T38" fmla="*/ 2147483647 w 122"/>
              <a:gd name="T39" fmla="*/ 2147483647 h 140"/>
              <a:gd name="T40" fmla="*/ 2147483647 w 122"/>
              <a:gd name="T41" fmla="*/ 2147483647 h 140"/>
              <a:gd name="T42" fmla="*/ 2147483647 w 122"/>
              <a:gd name="T43" fmla="*/ 2147483647 h 140"/>
              <a:gd name="T44" fmla="*/ 2147483647 w 122"/>
              <a:gd name="T45" fmla="*/ 2147483647 h 140"/>
              <a:gd name="T46" fmla="*/ 2147483647 w 122"/>
              <a:gd name="T47" fmla="*/ 2147483647 h 140"/>
              <a:gd name="T48" fmla="*/ 2147483647 w 122"/>
              <a:gd name="T49" fmla="*/ 2147483647 h 140"/>
              <a:gd name="T50" fmla="*/ 2147483647 w 122"/>
              <a:gd name="T51" fmla="*/ 2147483647 h 140"/>
              <a:gd name="T52" fmla="*/ 2147483647 w 122"/>
              <a:gd name="T53" fmla="*/ 2147483647 h 140"/>
              <a:gd name="T54" fmla="*/ 2147483647 w 122"/>
              <a:gd name="T55" fmla="*/ 2147483647 h 140"/>
              <a:gd name="T56" fmla="*/ 2147483647 w 122"/>
              <a:gd name="T57" fmla="*/ 2147483647 h 140"/>
              <a:gd name="T58" fmla="*/ 2147483647 w 122"/>
              <a:gd name="T59" fmla="*/ 2147483647 h 140"/>
              <a:gd name="T60" fmla="*/ 2147483647 w 122"/>
              <a:gd name="T61" fmla="*/ 2147483647 h 140"/>
              <a:gd name="T62" fmla="*/ 2147483647 w 122"/>
              <a:gd name="T63" fmla="*/ 2147483647 h 140"/>
              <a:gd name="T64" fmla="*/ 2147483647 w 122"/>
              <a:gd name="T65" fmla="*/ 2147483647 h 140"/>
              <a:gd name="T66" fmla="*/ 2147483647 w 122"/>
              <a:gd name="T67" fmla="*/ 2147483647 h 140"/>
              <a:gd name="T68" fmla="*/ 2147483647 w 122"/>
              <a:gd name="T69" fmla="*/ 2147483647 h 140"/>
              <a:gd name="T70" fmla="*/ 2147483647 w 122"/>
              <a:gd name="T71" fmla="*/ 2147483647 h 140"/>
              <a:gd name="T72" fmla="*/ 2147483647 w 122"/>
              <a:gd name="T73" fmla="*/ 2147483647 h 140"/>
              <a:gd name="T74" fmla="*/ 2147483647 w 122"/>
              <a:gd name="T75" fmla="*/ 2147483647 h 140"/>
              <a:gd name="T76" fmla="*/ 2147483647 w 122"/>
              <a:gd name="T77" fmla="*/ 2147483647 h 140"/>
              <a:gd name="T78" fmla="*/ 2147483647 w 122"/>
              <a:gd name="T79" fmla="*/ 2147483647 h 140"/>
              <a:gd name="T80" fmla="*/ 2147483647 w 122"/>
              <a:gd name="T81" fmla="*/ 2147483647 h 140"/>
              <a:gd name="T82" fmla="*/ 2147483647 w 122"/>
              <a:gd name="T83" fmla="*/ 2147483647 h 140"/>
              <a:gd name="T84" fmla="*/ 2147483647 w 122"/>
              <a:gd name="T85" fmla="*/ 2147483647 h 140"/>
              <a:gd name="T86" fmla="*/ 2147483647 w 122"/>
              <a:gd name="T87" fmla="*/ 2147483647 h 140"/>
              <a:gd name="T88" fmla="*/ 2147483647 w 122"/>
              <a:gd name="T89" fmla="*/ 2147483647 h 140"/>
              <a:gd name="T90" fmla="*/ 2147483647 w 122"/>
              <a:gd name="T91" fmla="*/ 2147483647 h 140"/>
              <a:gd name="T92" fmla="*/ 2147483647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49" name="Freeform 24"/>
          <p:cNvSpPr>
            <a:spLocks noChangeArrowheads="1"/>
          </p:cNvSpPr>
          <p:nvPr/>
        </p:nvSpPr>
        <p:spPr bwMode="auto">
          <a:xfrm>
            <a:off x="4367213" y="3489325"/>
            <a:ext cx="492125" cy="598488"/>
          </a:xfrm>
          <a:custGeom>
            <a:avLst/>
            <a:gdLst>
              <a:gd name="T0" fmla="*/ 2147483647 w 153"/>
              <a:gd name="T1" fmla="*/ 2147483647 h 187"/>
              <a:gd name="T2" fmla="*/ 2147483647 w 153"/>
              <a:gd name="T3" fmla="*/ 2147483647 h 187"/>
              <a:gd name="T4" fmla="*/ 2147483647 w 153"/>
              <a:gd name="T5" fmla="*/ 2147483647 h 187"/>
              <a:gd name="T6" fmla="*/ 2147483647 w 153"/>
              <a:gd name="T7" fmla="*/ 0 h 187"/>
              <a:gd name="T8" fmla="*/ 2147483647 w 153"/>
              <a:gd name="T9" fmla="*/ 2147483647 h 187"/>
              <a:gd name="T10" fmla="*/ 2147483647 w 153"/>
              <a:gd name="T11" fmla="*/ 2147483647 h 187"/>
              <a:gd name="T12" fmla="*/ 2147483647 w 153"/>
              <a:gd name="T13" fmla="*/ 2147483647 h 187"/>
              <a:gd name="T14" fmla="*/ 2147483647 w 153"/>
              <a:gd name="T15" fmla="*/ 2147483647 h 187"/>
              <a:gd name="T16" fmla="*/ 2147483647 w 153"/>
              <a:gd name="T17" fmla="*/ 2147483647 h 187"/>
              <a:gd name="T18" fmla="*/ 2147483647 w 153"/>
              <a:gd name="T19" fmla="*/ 2147483647 h 187"/>
              <a:gd name="T20" fmla="*/ 2147483647 w 153"/>
              <a:gd name="T21" fmla="*/ 2147483647 h 187"/>
              <a:gd name="T22" fmla="*/ 2147483647 w 153"/>
              <a:gd name="T23" fmla="*/ 2147483647 h 187"/>
              <a:gd name="T24" fmla="*/ 2147483647 w 153"/>
              <a:gd name="T25" fmla="*/ 2147483647 h 187"/>
              <a:gd name="T26" fmla="*/ 2147483647 w 153"/>
              <a:gd name="T27" fmla="*/ 2147483647 h 187"/>
              <a:gd name="T28" fmla="*/ 2147483647 w 153"/>
              <a:gd name="T29" fmla="*/ 2147483647 h 187"/>
              <a:gd name="T30" fmla="*/ 2147483647 w 153"/>
              <a:gd name="T31" fmla="*/ 2147483647 h 187"/>
              <a:gd name="T32" fmla="*/ 2147483647 w 153"/>
              <a:gd name="T33" fmla="*/ 2147483647 h 187"/>
              <a:gd name="T34" fmla="*/ 2147483647 w 153"/>
              <a:gd name="T35" fmla="*/ 2147483647 h 187"/>
              <a:gd name="T36" fmla="*/ 2147483647 w 153"/>
              <a:gd name="T37" fmla="*/ 2147483647 h 187"/>
              <a:gd name="T38" fmla="*/ 2147483647 w 153"/>
              <a:gd name="T39" fmla="*/ 2147483647 h 187"/>
              <a:gd name="T40" fmla="*/ 2147483647 w 153"/>
              <a:gd name="T41" fmla="*/ 2147483647 h 187"/>
              <a:gd name="T42" fmla="*/ 2147483647 w 153"/>
              <a:gd name="T43" fmla="*/ 2147483647 h 187"/>
              <a:gd name="T44" fmla="*/ 2147483647 w 153"/>
              <a:gd name="T45" fmla="*/ 2147483647 h 187"/>
              <a:gd name="T46" fmla="*/ 2147483647 w 153"/>
              <a:gd name="T47" fmla="*/ 2147483647 h 187"/>
              <a:gd name="T48" fmla="*/ 2147483647 w 153"/>
              <a:gd name="T49" fmla="*/ 2147483647 h 187"/>
              <a:gd name="T50" fmla="*/ 2147483647 w 153"/>
              <a:gd name="T51" fmla="*/ 2147483647 h 187"/>
              <a:gd name="T52" fmla="*/ 2147483647 w 153"/>
              <a:gd name="T53" fmla="*/ 2147483647 h 187"/>
              <a:gd name="T54" fmla="*/ 2147483647 w 153"/>
              <a:gd name="T55" fmla="*/ 2147483647 h 187"/>
              <a:gd name="T56" fmla="*/ 2147483647 w 153"/>
              <a:gd name="T57" fmla="*/ 2147483647 h 187"/>
              <a:gd name="T58" fmla="*/ 2147483647 w 153"/>
              <a:gd name="T59" fmla="*/ 2147483647 h 187"/>
              <a:gd name="T60" fmla="*/ 2147483647 w 153"/>
              <a:gd name="T61" fmla="*/ 2147483647 h 187"/>
              <a:gd name="T62" fmla="*/ 2147483647 w 153"/>
              <a:gd name="T63" fmla="*/ 2147483647 h 187"/>
              <a:gd name="T64" fmla="*/ 2147483647 w 153"/>
              <a:gd name="T65" fmla="*/ 2147483647 h 187"/>
              <a:gd name="T66" fmla="*/ 2147483647 w 153"/>
              <a:gd name="T67" fmla="*/ 2147483647 h 187"/>
              <a:gd name="T68" fmla="*/ 2147483647 w 153"/>
              <a:gd name="T69" fmla="*/ 2147483647 h 187"/>
              <a:gd name="T70" fmla="*/ 2147483647 w 153"/>
              <a:gd name="T71" fmla="*/ 2147483647 h 187"/>
              <a:gd name="T72" fmla="*/ 2147483647 w 153"/>
              <a:gd name="T73" fmla="*/ 2147483647 h 187"/>
              <a:gd name="T74" fmla="*/ 2147483647 w 153"/>
              <a:gd name="T75" fmla="*/ 2147483647 h 187"/>
              <a:gd name="T76" fmla="*/ 2147483647 w 153"/>
              <a:gd name="T77" fmla="*/ 2147483647 h 187"/>
              <a:gd name="T78" fmla="*/ 2147483647 w 153"/>
              <a:gd name="T79" fmla="*/ 2147483647 h 187"/>
              <a:gd name="T80" fmla="*/ 2147483647 w 153"/>
              <a:gd name="T81" fmla="*/ 2147483647 h 187"/>
              <a:gd name="T82" fmla="*/ 2147483647 w 153"/>
              <a:gd name="T83" fmla="*/ 2147483647 h 187"/>
              <a:gd name="T84" fmla="*/ 2147483647 w 153"/>
              <a:gd name="T85" fmla="*/ 2147483647 h 187"/>
              <a:gd name="T86" fmla="*/ 2147483647 w 153"/>
              <a:gd name="T87" fmla="*/ 2147483647 h 187"/>
              <a:gd name="T88" fmla="*/ 2147483647 w 153"/>
              <a:gd name="T89" fmla="*/ 2147483647 h 187"/>
              <a:gd name="T90" fmla="*/ 2147483647 w 153"/>
              <a:gd name="T91" fmla="*/ 2147483647 h 187"/>
              <a:gd name="T92" fmla="*/ 2147483647 w 153"/>
              <a:gd name="T93" fmla="*/ 2147483647 h 187"/>
              <a:gd name="T94" fmla="*/ 2147483647 w 153"/>
              <a:gd name="T95" fmla="*/ 2147483647 h 187"/>
              <a:gd name="T96" fmla="*/ 2147483647 w 153"/>
              <a:gd name="T97" fmla="*/ 2147483647 h 187"/>
              <a:gd name="T98" fmla="*/ 2147483647 w 153"/>
              <a:gd name="T99" fmla="*/ 2147483647 h 187"/>
              <a:gd name="T100" fmla="*/ 2147483647 w 153"/>
              <a:gd name="T101" fmla="*/ 2147483647 h 187"/>
              <a:gd name="T102" fmla="*/ 2147483647 w 153"/>
              <a:gd name="T103" fmla="*/ 2147483647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50" name="Freeform 25"/>
          <p:cNvSpPr>
            <a:spLocks noChangeArrowheads="1"/>
          </p:cNvSpPr>
          <p:nvPr/>
        </p:nvSpPr>
        <p:spPr bwMode="auto">
          <a:xfrm>
            <a:off x="4460875" y="2794000"/>
            <a:ext cx="133350" cy="187325"/>
          </a:xfrm>
          <a:custGeom>
            <a:avLst/>
            <a:gdLst>
              <a:gd name="T0" fmla="*/ 2147483647 w 41"/>
              <a:gd name="T1" fmla="*/ 2147483647 h 58"/>
              <a:gd name="T2" fmla="*/ 2147483647 w 41"/>
              <a:gd name="T3" fmla="*/ 0 h 58"/>
              <a:gd name="T4" fmla="*/ 2147483647 w 41"/>
              <a:gd name="T5" fmla="*/ 2147483647 h 58"/>
              <a:gd name="T6" fmla="*/ 2147483647 w 41"/>
              <a:gd name="T7" fmla="*/ 2147483647 h 58"/>
              <a:gd name="T8" fmla="*/ 2147483647 w 41"/>
              <a:gd name="T9" fmla="*/ 2147483647 h 58"/>
              <a:gd name="T10" fmla="*/ 2147483647 w 41"/>
              <a:gd name="T11" fmla="*/ 2147483647 h 58"/>
              <a:gd name="T12" fmla="*/ 2147483647 w 41"/>
              <a:gd name="T13" fmla="*/ 2147483647 h 58"/>
              <a:gd name="T14" fmla="*/ 2147483647 w 41"/>
              <a:gd name="T15" fmla="*/ 2147483647 h 58"/>
              <a:gd name="T16" fmla="*/ 2147483647 w 41"/>
              <a:gd name="T17" fmla="*/ 2147483647 h 58"/>
              <a:gd name="T18" fmla="*/ 2147483647 w 41"/>
              <a:gd name="T19" fmla="*/ 2147483647 h 58"/>
              <a:gd name="T20" fmla="*/ 2147483647 w 41"/>
              <a:gd name="T21" fmla="*/ 2147483647 h 58"/>
              <a:gd name="T22" fmla="*/ 2147483647 w 41"/>
              <a:gd name="T23" fmla="*/ 2147483647 h 58"/>
              <a:gd name="T24" fmla="*/ 2147483647 w 41"/>
              <a:gd name="T25" fmla="*/ 2147483647 h 58"/>
              <a:gd name="T26" fmla="*/ 2147483647 w 41"/>
              <a:gd name="T27" fmla="*/ 2147483647 h 58"/>
              <a:gd name="T28" fmla="*/ 2147483647 w 41"/>
              <a:gd name="T29" fmla="*/ 2147483647 h 58"/>
              <a:gd name="T30" fmla="*/ 2147483647 w 41"/>
              <a:gd name="T31" fmla="*/ 2147483647 h 58"/>
              <a:gd name="T32" fmla="*/ 2147483647 w 41"/>
              <a:gd name="T33" fmla="*/ 2147483647 h 58"/>
              <a:gd name="T34" fmla="*/ 2147483647 w 41"/>
              <a:gd name="T35" fmla="*/ 2147483647 h 58"/>
              <a:gd name="T36" fmla="*/ 2147483647 w 41"/>
              <a:gd name="T37" fmla="*/ 2147483647 h 58"/>
              <a:gd name="T38" fmla="*/ 2147483647 w 41"/>
              <a:gd name="T39" fmla="*/ 2147483647 h 58"/>
              <a:gd name="T40" fmla="*/ 2147483647 w 41"/>
              <a:gd name="T41" fmla="*/ 2147483647 h 58"/>
              <a:gd name="T42" fmla="*/ 2147483647 w 41"/>
              <a:gd name="T43" fmla="*/ 2147483647 h 58"/>
              <a:gd name="T44" fmla="*/ 2147483647 w 41"/>
              <a:gd name="T45" fmla="*/ 2147483647 h 58"/>
              <a:gd name="T46" fmla="*/ 2147483647 w 41"/>
              <a:gd name="T47" fmla="*/ 2147483647 h 58"/>
              <a:gd name="T48" fmla="*/ 2147483647 w 41"/>
              <a:gd name="T49" fmla="*/ 2147483647 h 58"/>
              <a:gd name="T50" fmla="*/ 2147483647 w 41"/>
              <a:gd name="T51" fmla="*/ 2147483647 h 58"/>
              <a:gd name="T52" fmla="*/ 2147483647 w 41"/>
              <a:gd name="T53" fmla="*/ 2147483647 h 58"/>
              <a:gd name="T54" fmla="*/ 2147483647 w 41"/>
              <a:gd name="T55" fmla="*/ 2147483647 h 58"/>
              <a:gd name="T56" fmla="*/ 2147483647 w 41"/>
              <a:gd name="T57" fmla="*/ 2147483647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51" name="Freeform 26"/>
          <p:cNvSpPr>
            <a:spLocks noChangeArrowheads="1"/>
          </p:cNvSpPr>
          <p:nvPr/>
        </p:nvSpPr>
        <p:spPr bwMode="auto">
          <a:xfrm>
            <a:off x="4335463" y="2711450"/>
            <a:ext cx="171450" cy="182563"/>
          </a:xfrm>
          <a:custGeom>
            <a:avLst/>
            <a:gdLst>
              <a:gd name="T0" fmla="*/ 2147483647 w 53"/>
              <a:gd name="T1" fmla="*/ 2147483647 h 57"/>
              <a:gd name="T2" fmla="*/ 2147483647 w 53"/>
              <a:gd name="T3" fmla="*/ 2147483647 h 57"/>
              <a:gd name="T4" fmla="*/ 2147483647 w 53"/>
              <a:gd name="T5" fmla="*/ 2147483647 h 57"/>
              <a:gd name="T6" fmla="*/ 2147483647 w 53"/>
              <a:gd name="T7" fmla="*/ 2147483647 h 57"/>
              <a:gd name="T8" fmla="*/ 2147483647 w 53"/>
              <a:gd name="T9" fmla="*/ 2147483647 h 57"/>
              <a:gd name="T10" fmla="*/ 2147483647 w 53"/>
              <a:gd name="T11" fmla="*/ 2147483647 h 57"/>
              <a:gd name="T12" fmla="*/ 2147483647 w 53"/>
              <a:gd name="T13" fmla="*/ 2147483647 h 57"/>
              <a:gd name="T14" fmla="*/ 2147483647 w 53"/>
              <a:gd name="T15" fmla="*/ 2147483647 h 57"/>
              <a:gd name="T16" fmla="*/ 2147483647 w 53"/>
              <a:gd name="T17" fmla="*/ 2147483647 h 57"/>
              <a:gd name="T18" fmla="*/ 2147483647 w 53"/>
              <a:gd name="T19" fmla="*/ 2147483647 h 57"/>
              <a:gd name="T20" fmla="*/ 2147483647 w 53"/>
              <a:gd name="T21" fmla="*/ 2147483647 h 57"/>
              <a:gd name="T22" fmla="*/ 2147483647 w 53"/>
              <a:gd name="T23" fmla="*/ 2147483647 h 57"/>
              <a:gd name="T24" fmla="*/ 2147483647 w 53"/>
              <a:gd name="T25" fmla="*/ 2147483647 h 57"/>
              <a:gd name="T26" fmla="*/ 0 w 53"/>
              <a:gd name="T27" fmla="*/ 2147483647 h 57"/>
              <a:gd name="T28" fmla="*/ 2147483647 w 53"/>
              <a:gd name="T29" fmla="*/ 2147483647 h 57"/>
              <a:gd name="T30" fmla="*/ 2147483647 w 53"/>
              <a:gd name="T31" fmla="*/ 2147483647 h 57"/>
              <a:gd name="T32" fmla="*/ 2147483647 w 53"/>
              <a:gd name="T33" fmla="*/ 2147483647 h 57"/>
              <a:gd name="T34" fmla="*/ 2147483647 w 53"/>
              <a:gd name="T35" fmla="*/ 2147483647 h 57"/>
              <a:gd name="T36" fmla="*/ 2147483647 w 53"/>
              <a:gd name="T37" fmla="*/ 2147483647 h 57"/>
              <a:gd name="T38" fmla="*/ 2147483647 w 53"/>
              <a:gd name="T39" fmla="*/ 2147483647 h 57"/>
              <a:gd name="T40" fmla="*/ 2147483647 w 53"/>
              <a:gd name="T41" fmla="*/ 2147483647 h 57"/>
              <a:gd name="T42" fmla="*/ 2147483647 w 53"/>
              <a:gd name="T43" fmla="*/ 2147483647 h 57"/>
              <a:gd name="T44" fmla="*/ 2147483647 w 53"/>
              <a:gd name="T45" fmla="*/ 2147483647 h 57"/>
              <a:gd name="T46" fmla="*/ 2147483647 w 53"/>
              <a:gd name="T47" fmla="*/ 2147483647 h 57"/>
              <a:gd name="T48" fmla="*/ 2147483647 w 53"/>
              <a:gd name="T49" fmla="*/ 2147483647 h 57"/>
              <a:gd name="T50" fmla="*/ 2147483647 w 53"/>
              <a:gd name="T51" fmla="*/ 2147483647 h 57"/>
              <a:gd name="T52" fmla="*/ 2147483647 w 53"/>
              <a:gd name="T53" fmla="*/ 2147483647 h 57"/>
              <a:gd name="T54" fmla="*/ 2147483647 w 53"/>
              <a:gd name="T55" fmla="*/ 2147483647 h 57"/>
              <a:gd name="T56" fmla="*/ 2147483647 w 53"/>
              <a:gd name="T57" fmla="*/ 2147483647 h 57"/>
              <a:gd name="T58" fmla="*/ 2147483647 w 53"/>
              <a:gd name="T59" fmla="*/ 2147483647 h 57"/>
              <a:gd name="T60" fmla="*/ 2147483647 w 53"/>
              <a:gd name="T61" fmla="*/ 2147483647 h 57"/>
              <a:gd name="T62" fmla="*/ 2147483647 w 53"/>
              <a:gd name="T63" fmla="*/ 2147483647 h 57"/>
              <a:gd name="T64" fmla="*/ 2147483647 w 53"/>
              <a:gd name="T65" fmla="*/ 2147483647 h 57"/>
              <a:gd name="T66" fmla="*/ 2147483647 w 53"/>
              <a:gd name="T67" fmla="*/ 2147483647 h 57"/>
              <a:gd name="T68" fmla="*/ 2147483647 w 53"/>
              <a:gd name="T69" fmla="*/ 2147483647 h 57"/>
              <a:gd name="T70" fmla="*/ 2147483647 w 53"/>
              <a:gd name="T71" fmla="*/ 2147483647 h 57"/>
              <a:gd name="T72" fmla="*/ 2147483647 w 53"/>
              <a:gd name="T73" fmla="*/ 2147483647 h 57"/>
              <a:gd name="T74" fmla="*/ 2147483647 w 53"/>
              <a:gd name="T75" fmla="*/ 2147483647 h 57"/>
              <a:gd name="T76" fmla="*/ 2147483647 w 53"/>
              <a:gd name="T77" fmla="*/ 2147483647 h 57"/>
              <a:gd name="T78" fmla="*/ 2147483647 w 53"/>
              <a:gd name="T79" fmla="*/ 2147483647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52" name="Freeform 27"/>
          <p:cNvSpPr>
            <a:spLocks noChangeArrowheads="1"/>
          </p:cNvSpPr>
          <p:nvPr/>
        </p:nvSpPr>
        <p:spPr bwMode="auto">
          <a:xfrm>
            <a:off x="4624388" y="2347913"/>
            <a:ext cx="603250" cy="574675"/>
          </a:xfrm>
          <a:custGeom>
            <a:avLst/>
            <a:gdLst>
              <a:gd name="T0" fmla="*/ 2147483647 w 188"/>
              <a:gd name="T1" fmla="*/ 2147483647 h 179"/>
              <a:gd name="T2" fmla="*/ 2147483647 w 188"/>
              <a:gd name="T3" fmla="*/ 2147483647 h 179"/>
              <a:gd name="T4" fmla="*/ 2147483647 w 188"/>
              <a:gd name="T5" fmla="*/ 2147483647 h 179"/>
              <a:gd name="T6" fmla="*/ 2147483647 w 188"/>
              <a:gd name="T7" fmla="*/ 2147483647 h 179"/>
              <a:gd name="T8" fmla="*/ 2147483647 w 188"/>
              <a:gd name="T9" fmla="*/ 2147483647 h 179"/>
              <a:gd name="T10" fmla="*/ 2147483647 w 188"/>
              <a:gd name="T11" fmla="*/ 2147483647 h 179"/>
              <a:gd name="T12" fmla="*/ 2147483647 w 188"/>
              <a:gd name="T13" fmla="*/ 2147483647 h 179"/>
              <a:gd name="T14" fmla="*/ 2147483647 w 188"/>
              <a:gd name="T15" fmla="*/ 2147483647 h 179"/>
              <a:gd name="T16" fmla="*/ 2147483647 w 188"/>
              <a:gd name="T17" fmla="*/ 2147483647 h 179"/>
              <a:gd name="T18" fmla="*/ 2147483647 w 188"/>
              <a:gd name="T19" fmla="*/ 2147483647 h 179"/>
              <a:gd name="T20" fmla="*/ 0 w 188"/>
              <a:gd name="T21" fmla="*/ 2147483647 h 179"/>
              <a:gd name="T22" fmla="*/ 2147483647 w 188"/>
              <a:gd name="T23" fmla="*/ 2147483647 h 179"/>
              <a:gd name="T24" fmla="*/ 2147483647 w 188"/>
              <a:gd name="T25" fmla="*/ 2147483647 h 179"/>
              <a:gd name="T26" fmla="*/ 2147483647 w 188"/>
              <a:gd name="T27" fmla="*/ 2147483647 h 179"/>
              <a:gd name="T28" fmla="*/ 2147483647 w 188"/>
              <a:gd name="T29" fmla="*/ 2147483647 h 179"/>
              <a:gd name="T30" fmla="*/ 2147483647 w 188"/>
              <a:gd name="T31" fmla="*/ 2147483647 h 179"/>
              <a:gd name="T32" fmla="*/ 2147483647 w 188"/>
              <a:gd name="T33" fmla="*/ 2147483647 h 179"/>
              <a:gd name="T34" fmla="*/ 2147483647 w 188"/>
              <a:gd name="T35" fmla="*/ 2147483647 h 179"/>
              <a:gd name="T36" fmla="*/ 2147483647 w 188"/>
              <a:gd name="T37" fmla="*/ 2147483647 h 179"/>
              <a:gd name="T38" fmla="*/ 2147483647 w 188"/>
              <a:gd name="T39" fmla="*/ 2147483647 h 179"/>
              <a:gd name="T40" fmla="*/ 2147483647 w 188"/>
              <a:gd name="T41" fmla="*/ 2147483647 h 179"/>
              <a:gd name="T42" fmla="*/ 2147483647 w 188"/>
              <a:gd name="T43" fmla="*/ 2147483647 h 179"/>
              <a:gd name="T44" fmla="*/ 2147483647 w 188"/>
              <a:gd name="T45" fmla="*/ 2147483647 h 179"/>
              <a:gd name="T46" fmla="*/ 2147483647 w 188"/>
              <a:gd name="T47" fmla="*/ 2147483647 h 179"/>
              <a:gd name="T48" fmla="*/ 2147483647 w 188"/>
              <a:gd name="T49" fmla="*/ 2147483647 h 179"/>
              <a:gd name="T50" fmla="*/ 2147483647 w 188"/>
              <a:gd name="T51" fmla="*/ 2147483647 h 179"/>
              <a:gd name="T52" fmla="*/ 2147483647 w 188"/>
              <a:gd name="T53" fmla="*/ 2147483647 h 179"/>
              <a:gd name="T54" fmla="*/ 2147483647 w 188"/>
              <a:gd name="T55" fmla="*/ 2147483647 h 179"/>
              <a:gd name="T56" fmla="*/ 2147483647 w 188"/>
              <a:gd name="T57" fmla="*/ 2147483647 h 179"/>
              <a:gd name="T58" fmla="*/ 2147483647 w 188"/>
              <a:gd name="T59" fmla="*/ 2147483647 h 179"/>
              <a:gd name="T60" fmla="*/ 2147483647 w 188"/>
              <a:gd name="T61" fmla="*/ 2147483647 h 179"/>
              <a:gd name="T62" fmla="*/ 2147483647 w 188"/>
              <a:gd name="T63" fmla="*/ 2147483647 h 179"/>
              <a:gd name="T64" fmla="*/ 2147483647 w 188"/>
              <a:gd name="T65" fmla="*/ 2147483647 h 179"/>
              <a:gd name="T66" fmla="*/ 2147483647 w 188"/>
              <a:gd name="T67" fmla="*/ 2147483647 h 179"/>
              <a:gd name="T68" fmla="*/ 2147483647 w 188"/>
              <a:gd name="T69" fmla="*/ 2147483647 h 179"/>
              <a:gd name="T70" fmla="*/ 2147483647 w 188"/>
              <a:gd name="T71" fmla="*/ 2147483647 h 179"/>
              <a:gd name="T72" fmla="*/ 2147483647 w 188"/>
              <a:gd name="T73" fmla="*/ 2147483647 h 179"/>
              <a:gd name="T74" fmla="*/ 2147483647 w 188"/>
              <a:gd name="T75" fmla="*/ 2147483647 h 179"/>
              <a:gd name="T76" fmla="*/ 2147483647 w 188"/>
              <a:gd name="T77" fmla="*/ 2147483647 h 179"/>
              <a:gd name="T78" fmla="*/ 2147483647 w 188"/>
              <a:gd name="T79" fmla="*/ 2147483647 h 179"/>
              <a:gd name="T80" fmla="*/ 2147483647 w 188"/>
              <a:gd name="T81" fmla="*/ 2147483647 h 179"/>
              <a:gd name="T82" fmla="*/ 2147483647 w 188"/>
              <a:gd name="T83" fmla="*/ 2147483647 h 179"/>
              <a:gd name="T84" fmla="*/ 2147483647 w 188"/>
              <a:gd name="T85" fmla="*/ 2147483647 h 179"/>
              <a:gd name="T86" fmla="*/ 2147483647 w 188"/>
              <a:gd name="T87" fmla="*/ 2147483647 h 179"/>
              <a:gd name="T88" fmla="*/ 2147483647 w 188"/>
              <a:gd name="T89" fmla="*/ 2147483647 h 179"/>
              <a:gd name="T90" fmla="*/ 2147483647 w 188"/>
              <a:gd name="T91" fmla="*/ 2147483647 h 179"/>
              <a:gd name="T92" fmla="*/ 2147483647 w 188"/>
              <a:gd name="T93" fmla="*/ 2147483647 h 179"/>
              <a:gd name="T94" fmla="*/ 2147483647 w 188"/>
              <a:gd name="T95" fmla="*/ 2147483647 h 179"/>
              <a:gd name="T96" fmla="*/ 2147483647 w 188"/>
              <a:gd name="T97" fmla="*/ 2147483647 h 179"/>
              <a:gd name="T98" fmla="*/ 2147483647 w 188"/>
              <a:gd name="T99" fmla="*/ 2147483647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53" name="Freeform 28"/>
          <p:cNvSpPr>
            <a:spLocks noChangeArrowheads="1"/>
          </p:cNvSpPr>
          <p:nvPr/>
        </p:nvSpPr>
        <p:spPr bwMode="auto">
          <a:xfrm>
            <a:off x="4759325" y="2001838"/>
            <a:ext cx="860425" cy="584200"/>
          </a:xfrm>
          <a:custGeom>
            <a:avLst/>
            <a:gdLst>
              <a:gd name="T0" fmla="*/ 2147483647 w 268"/>
              <a:gd name="T1" fmla="*/ 2147483647 h 182"/>
              <a:gd name="T2" fmla="*/ 2147483647 w 268"/>
              <a:gd name="T3" fmla="*/ 2147483647 h 182"/>
              <a:gd name="T4" fmla="*/ 2147483647 w 268"/>
              <a:gd name="T5" fmla="*/ 2147483647 h 182"/>
              <a:gd name="T6" fmla="*/ 2147483647 w 268"/>
              <a:gd name="T7" fmla="*/ 2147483647 h 182"/>
              <a:gd name="T8" fmla="*/ 2147483647 w 268"/>
              <a:gd name="T9" fmla="*/ 2147483647 h 182"/>
              <a:gd name="T10" fmla="*/ 2147483647 w 268"/>
              <a:gd name="T11" fmla="*/ 2147483647 h 182"/>
              <a:gd name="T12" fmla="*/ 0 w 268"/>
              <a:gd name="T13" fmla="*/ 2147483647 h 182"/>
              <a:gd name="T14" fmla="*/ 2147483647 w 268"/>
              <a:gd name="T15" fmla="*/ 2147483647 h 182"/>
              <a:gd name="T16" fmla="*/ 2147483647 w 268"/>
              <a:gd name="T17" fmla="*/ 2147483647 h 182"/>
              <a:gd name="T18" fmla="*/ 2147483647 w 268"/>
              <a:gd name="T19" fmla="*/ 2147483647 h 182"/>
              <a:gd name="T20" fmla="*/ 2147483647 w 268"/>
              <a:gd name="T21" fmla="*/ 2147483647 h 182"/>
              <a:gd name="T22" fmla="*/ 2147483647 w 268"/>
              <a:gd name="T23" fmla="*/ 2147483647 h 182"/>
              <a:gd name="T24" fmla="*/ 2147483647 w 268"/>
              <a:gd name="T25" fmla="*/ 2147483647 h 182"/>
              <a:gd name="T26" fmla="*/ 2147483647 w 268"/>
              <a:gd name="T27" fmla="*/ 2147483647 h 182"/>
              <a:gd name="T28" fmla="*/ 2147483647 w 268"/>
              <a:gd name="T29" fmla="*/ 2147483647 h 182"/>
              <a:gd name="T30" fmla="*/ 2147483647 w 268"/>
              <a:gd name="T31" fmla="*/ 2147483647 h 182"/>
              <a:gd name="T32" fmla="*/ 2147483647 w 268"/>
              <a:gd name="T33" fmla="*/ 2147483647 h 182"/>
              <a:gd name="T34" fmla="*/ 2147483647 w 268"/>
              <a:gd name="T35" fmla="*/ 2147483647 h 182"/>
              <a:gd name="T36" fmla="*/ 2147483647 w 268"/>
              <a:gd name="T37" fmla="*/ 2147483647 h 182"/>
              <a:gd name="T38" fmla="*/ 2147483647 w 268"/>
              <a:gd name="T39" fmla="*/ 2147483647 h 182"/>
              <a:gd name="T40" fmla="*/ 2147483647 w 268"/>
              <a:gd name="T41" fmla="*/ 2147483647 h 182"/>
              <a:gd name="T42" fmla="*/ 2147483647 w 268"/>
              <a:gd name="T43" fmla="*/ 2147483647 h 182"/>
              <a:gd name="T44" fmla="*/ 2147483647 w 268"/>
              <a:gd name="T45" fmla="*/ 2147483647 h 182"/>
              <a:gd name="T46" fmla="*/ 2147483647 w 268"/>
              <a:gd name="T47" fmla="*/ 2147483647 h 182"/>
              <a:gd name="T48" fmla="*/ 2147483647 w 268"/>
              <a:gd name="T49" fmla="*/ 2147483647 h 182"/>
              <a:gd name="T50" fmla="*/ 2147483647 w 268"/>
              <a:gd name="T51" fmla="*/ 2147483647 h 182"/>
              <a:gd name="T52" fmla="*/ 2147483647 w 268"/>
              <a:gd name="T53" fmla="*/ 2147483647 h 182"/>
              <a:gd name="T54" fmla="*/ 2147483647 w 268"/>
              <a:gd name="T55" fmla="*/ 2147483647 h 182"/>
              <a:gd name="T56" fmla="*/ 2147483647 w 268"/>
              <a:gd name="T57" fmla="*/ 2147483647 h 182"/>
              <a:gd name="T58" fmla="*/ 2147483647 w 268"/>
              <a:gd name="T59" fmla="*/ 2147483647 h 182"/>
              <a:gd name="T60" fmla="*/ 2147483647 w 268"/>
              <a:gd name="T61" fmla="*/ 2147483647 h 182"/>
              <a:gd name="T62" fmla="*/ 2147483647 w 268"/>
              <a:gd name="T63" fmla="*/ 2147483647 h 182"/>
              <a:gd name="T64" fmla="*/ 2147483647 w 268"/>
              <a:gd name="T65" fmla="*/ 2147483647 h 182"/>
              <a:gd name="T66" fmla="*/ 2147483647 w 268"/>
              <a:gd name="T67" fmla="*/ 2147483647 h 182"/>
              <a:gd name="T68" fmla="*/ 2147483647 w 268"/>
              <a:gd name="T69" fmla="*/ 2147483647 h 182"/>
              <a:gd name="T70" fmla="*/ 2147483647 w 268"/>
              <a:gd name="T71" fmla="*/ 2147483647 h 182"/>
              <a:gd name="T72" fmla="*/ 2147483647 w 268"/>
              <a:gd name="T73" fmla="*/ 2147483647 h 182"/>
              <a:gd name="T74" fmla="*/ 2147483647 w 268"/>
              <a:gd name="T75" fmla="*/ 2147483647 h 182"/>
              <a:gd name="T76" fmla="*/ 2147483647 w 268"/>
              <a:gd name="T77" fmla="*/ 2147483647 h 182"/>
              <a:gd name="T78" fmla="*/ 2147483647 w 268"/>
              <a:gd name="T79" fmla="*/ 2147483647 h 182"/>
              <a:gd name="T80" fmla="*/ 2147483647 w 268"/>
              <a:gd name="T81" fmla="*/ 2147483647 h 182"/>
              <a:gd name="T82" fmla="*/ 2147483647 w 268"/>
              <a:gd name="T83" fmla="*/ 2147483647 h 182"/>
              <a:gd name="T84" fmla="*/ 2147483647 w 268"/>
              <a:gd name="T85" fmla="*/ 2147483647 h 182"/>
              <a:gd name="T86" fmla="*/ 2147483647 w 268"/>
              <a:gd name="T87" fmla="*/ 2147483647 h 182"/>
              <a:gd name="T88" fmla="*/ 2147483647 w 268"/>
              <a:gd name="T89" fmla="*/ 2147483647 h 182"/>
              <a:gd name="T90" fmla="*/ 2147483647 w 268"/>
              <a:gd name="T91" fmla="*/ 2147483647 h 182"/>
              <a:gd name="T92" fmla="*/ 2147483647 w 268"/>
              <a:gd name="T93" fmla="*/ 2147483647 h 182"/>
              <a:gd name="T94" fmla="*/ 2147483647 w 268"/>
              <a:gd name="T95" fmla="*/ 2147483647 h 182"/>
              <a:gd name="T96" fmla="*/ 2147483647 w 268"/>
              <a:gd name="T97" fmla="*/ 2147483647 h 182"/>
              <a:gd name="T98" fmla="*/ 2147483647 w 268"/>
              <a:gd name="T99" fmla="*/ 2147483647 h 182"/>
              <a:gd name="T100" fmla="*/ 2147483647 w 268"/>
              <a:gd name="T101" fmla="*/ 2147483647 h 182"/>
              <a:gd name="T102" fmla="*/ 2147483647 w 268"/>
              <a:gd name="T103" fmla="*/ 2147483647 h 182"/>
              <a:gd name="T104" fmla="*/ 2147483647 w 268"/>
              <a:gd name="T105" fmla="*/ 2147483647 h 182"/>
              <a:gd name="T106" fmla="*/ 2147483647 w 268"/>
              <a:gd name="T107" fmla="*/ 2147483647 h 182"/>
              <a:gd name="T108" fmla="*/ 2147483647 w 268"/>
              <a:gd name="T109" fmla="*/ 2147483647 h 182"/>
              <a:gd name="T110" fmla="*/ 2147483647 w 268"/>
              <a:gd name="T111" fmla="*/ 2147483647 h 182"/>
              <a:gd name="T112" fmla="*/ 2147483647 w 268"/>
              <a:gd name="T113" fmla="*/ 2147483647 h 182"/>
              <a:gd name="T114" fmla="*/ 2147483647 w 268"/>
              <a:gd name="T115" fmla="*/ 2147483647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54" name="Freeform 29"/>
          <p:cNvSpPr>
            <a:spLocks noChangeArrowheads="1"/>
          </p:cNvSpPr>
          <p:nvPr/>
        </p:nvSpPr>
        <p:spPr bwMode="auto">
          <a:xfrm>
            <a:off x="4576763" y="1168400"/>
            <a:ext cx="1155700" cy="1054100"/>
          </a:xfrm>
          <a:custGeom>
            <a:avLst/>
            <a:gdLst>
              <a:gd name="T0" fmla="*/ 2147483647 w 360"/>
              <a:gd name="T1" fmla="*/ 2147483647 h 328"/>
              <a:gd name="T2" fmla="*/ 2147483647 w 360"/>
              <a:gd name="T3" fmla="*/ 2147483647 h 328"/>
              <a:gd name="T4" fmla="*/ 2147483647 w 360"/>
              <a:gd name="T5" fmla="*/ 2147483647 h 328"/>
              <a:gd name="T6" fmla="*/ 2147483647 w 360"/>
              <a:gd name="T7" fmla="*/ 2147483647 h 328"/>
              <a:gd name="T8" fmla="*/ 2147483647 w 360"/>
              <a:gd name="T9" fmla="*/ 2147483647 h 328"/>
              <a:gd name="T10" fmla="*/ 2147483647 w 360"/>
              <a:gd name="T11" fmla="*/ 2147483647 h 328"/>
              <a:gd name="T12" fmla="*/ 2147483647 w 360"/>
              <a:gd name="T13" fmla="*/ 2147483647 h 328"/>
              <a:gd name="T14" fmla="*/ 2147483647 w 360"/>
              <a:gd name="T15" fmla="*/ 2147483647 h 328"/>
              <a:gd name="T16" fmla="*/ 2147483647 w 360"/>
              <a:gd name="T17" fmla="*/ 2147483647 h 328"/>
              <a:gd name="T18" fmla="*/ 2147483647 w 360"/>
              <a:gd name="T19" fmla="*/ 2147483647 h 328"/>
              <a:gd name="T20" fmla="*/ 2147483647 w 360"/>
              <a:gd name="T21" fmla="*/ 2147483647 h 328"/>
              <a:gd name="T22" fmla="*/ 2147483647 w 360"/>
              <a:gd name="T23" fmla="*/ 2147483647 h 328"/>
              <a:gd name="T24" fmla="*/ 2147483647 w 360"/>
              <a:gd name="T25" fmla="*/ 2147483647 h 328"/>
              <a:gd name="T26" fmla="*/ 2147483647 w 360"/>
              <a:gd name="T27" fmla="*/ 2147483647 h 328"/>
              <a:gd name="T28" fmla="*/ 2147483647 w 360"/>
              <a:gd name="T29" fmla="*/ 2147483647 h 328"/>
              <a:gd name="T30" fmla="*/ 2147483647 w 360"/>
              <a:gd name="T31" fmla="*/ 2147483647 h 328"/>
              <a:gd name="T32" fmla="*/ 2147483647 w 360"/>
              <a:gd name="T33" fmla="*/ 2147483647 h 328"/>
              <a:gd name="T34" fmla="*/ 2147483647 w 360"/>
              <a:gd name="T35" fmla="*/ 2147483647 h 328"/>
              <a:gd name="T36" fmla="*/ 2147483647 w 360"/>
              <a:gd name="T37" fmla="*/ 2147483647 h 328"/>
              <a:gd name="T38" fmla="*/ 2147483647 w 360"/>
              <a:gd name="T39" fmla="*/ 2147483647 h 328"/>
              <a:gd name="T40" fmla="*/ 2147483647 w 360"/>
              <a:gd name="T41" fmla="*/ 2147483647 h 328"/>
              <a:gd name="T42" fmla="*/ 2147483647 w 360"/>
              <a:gd name="T43" fmla="*/ 2147483647 h 328"/>
              <a:gd name="T44" fmla="*/ 2147483647 w 360"/>
              <a:gd name="T45" fmla="*/ 2147483647 h 328"/>
              <a:gd name="T46" fmla="*/ 2147483647 w 360"/>
              <a:gd name="T47" fmla="*/ 2147483647 h 328"/>
              <a:gd name="T48" fmla="*/ 2147483647 w 360"/>
              <a:gd name="T49" fmla="*/ 2147483647 h 328"/>
              <a:gd name="T50" fmla="*/ 2147483647 w 360"/>
              <a:gd name="T51" fmla="*/ 2147483647 h 328"/>
              <a:gd name="T52" fmla="*/ 2147483647 w 360"/>
              <a:gd name="T53" fmla="*/ 2147483647 h 328"/>
              <a:gd name="T54" fmla="*/ 2147483647 w 360"/>
              <a:gd name="T55" fmla="*/ 2147483647 h 328"/>
              <a:gd name="T56" fmla="*/ 2147483647 w 360"/>
              <a:gd name="T57" fmla="*/ 2147483647 h 328"/>
              <a:gd name="T58" fmla="*/ 2147483647 w 360"/>
              <a:gd name="T59" fmla="*/ 2147483647 h 328"/>
              <a:gd name="T60" fmla="*/ 2147483647 w 360"/>
              <a:gd name="T61" fmla="*/ 2147483647 h 328"/>
              <a:gd name="T62" fmla="*/ 2147483647 w 360"/>
              <a:gd name="T63" fmla="*/ 2147483647 h 328"/>
              <a:gd name="T64" fmla="*/ 2147483647 w 360"/>
              <a:gd name="T65" fmla="*/ 2147483647 h 328"/>
              <a:gd name="T66" fmla="*/ 2147483647 w 360"/>
              <a:gd name="T67" fmla="*/ 2147483647 h 328"/>
              <a:gd name="T68" fmla="*/ 2147483647 w 360"/>
              <a:gd name="T69" fmla="*/ 2147483647 h 328"/>
              <a:gd name="T70" fmla="*/ 2147483647 w 360"/>
              <a:gd name="T71" fmla="*/ 2147483647 h 328"/>
              <a:gd name="T72" fmla="*/ 2147483647 w 360"/>
              <a:gd name="T73" fmla="*/ 2147483647 h 328"/>
              <a:gd name="T74" fmla="*/ 2147483647 w 360"/>
              <a:gd name="T75" fmla="*/ 2147483647 h 328"/>
              <a:gd name="T76" fmla="*/ 2147483647 w 360"/>
              <a:gd name="T77" fmla="*/ 2147483647 h 328"/>
              <a:gd name="T78" fmla="*/ 2147483647 w 360"/>
              <a:gd name="T79" fmla="*/ 2147483647 h 328"/>
              <a:gd name="T80" fmla="*/ 2147483647 w 360"/>
              <a:gd name="T81" fmla="*/ 2147483647 h 328"/>
              <a:gd name="T82" fmla="*/ 2147483647 w 360"/>
              <a:gd name="T83" fmla="*/ 2147483647 h 328"/>
              <a:gd name="T84" fmla="*/ 2147483647 w 360"/>
              <a:gd name="T85" fmla="*/ 2147483647 h 328"/>
              <a:gd name="T86" fmla="*/ 2147483647 w 360"/>
              <a:gd name="T87" fmla="*/ 2147483647 h 328"/>
              <a:gd name="T88" fmla="*/ 2147483647 w 360"/>
              <a:gd name="T89" fmla="*/ 2147483647 h 328"/>
              <a:gd name="T90" fmla="*/ 2147483647 w 360"/>
              <a:gd name="T91" fmla="*/ 2147483647 h 328"/>
              <a:gd name="T92" fmla="*/ 2147483647 w 360"/>
              <a:gd name="T93" fmla="*/ 2147483647 h 328"/>
              <a:gd name="T94" fmla="*/ 2147483647 w 360"/>
              <a:gd name="T95" fmla="*/ 2147483647 h 328"/>
              <a:gd name="T96" fmla="*/ 2147483647 w 360"/>
              <a:gd name="T97" fmla="*/ 2147483647 h 328"/>
              <a:gd name="T98" fmla="*/ 2147483647 w 360"/>
              <a:gd name="T99" fmla="*/ 2147483647 h 328"/>
              <a:gd name="T100" fmla="*/ 2147483647 w 360"/>
              <a:gd name="T101" fmla="*/ 2147483647 h 328"/>
              <a:gd name="T102" fmla="*/ 2147483647 w 360"/>
              <a:gd name="T103" fmla="*/ 2147483647 h 328"/>
              <a:gd name="T104" fmla="*/ 2147483647 w 360"/>
              <a:gd name="T105" fmla="*/ 2147483647 h 328"/>
              <a:gd name="T106" fmla="*/ 2147483647 w 360"/>
              <a:gd name="T107" fmla="*/ 2147483647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55" name="Freeform 30"/>
          <p:cNvSpPr>
            <a:spLocks noChangeArrowheads="1"/>
          </p:cNvSpPr>
          <p:nvPr/>
        </p:nvSpPr>
        <p:spPr bwMode="auto">
          <a:xfrm>
            <a:off x="4348163" y="3054350"/>
            <a:ext cx="696912" cy="436563"/>
          </a:xfrm>
          <a:custGeom>
            <a:avLst/>
            <a:gdLst>
              <a:gd name="T0" fmla="*/ 2147483647 w 217"/>
              <a:gd name="T1" fmla="*/ 2147483647 h 136"/>
              <a:gd name="T2" fmla="*/ 2147483647 w 217"/>
              <a:gd name="T3" fmla="*/ 2147483647 h 136"/>
              <a:gd name="T4" fmla="*/ 2147483647 w 217"/>
              <a:gd name="T5" fmla="*/ 2147483647 h 136"/>
              <a:gd name="T6" fmla="*/ 2147483647 w 217"/>
              <a:gd name="T7" fmla="*/ 2147483647 h 136"/>
              <a:gd name="T8" fmla="*/ 2147483647 w 217"/>
              <a:gd name="T9" fmla="*/ 2147483647 h 136"/>
              <a:gd name="T10" fmla="*/ 2147483647 w 217"/>
              <a:gd name="T11" fmla="*/ 0 h 136"/>
              <a:gd name="T12" fmla="*/ 2147483647 w 217"/>
              <a:gd name="T13" fmla="*/ 2147483647 h 136"/>
              <a:gd name="T14" fmla="*/ 2147483647 w 217"/>
              <a:gd name="T15" fmla="*/ 2147483647 h 136"/>
              <a:gd name="T16" fmla="*/ 2147483647 w 217"/>
              <a:gd name="T17" fmla="*/ 2147483647 h 136"/>
              <a:gd name="T18" fmla="*/ 2147483647 w 217"/>
              <a:gd name="T19" fmla="*/ 2147483647 h 136"/>
              <a:gd name="T20" fmla="*/ 2147483647 w 217"/>
              <a:gd name="T21" fmla="*/ 2147483647 h 136"/>
              <a:gd name="T22" fmla="*/ 2147483647 w 217"/>
              <a:gd name="T23" fmla="*/ 2147483647 h 136"/>
              <a:gd name="T24" fmla="*/ 2147483647 w 217"/>
              <a:gd name="T25" fmla="*/ 2147483647 h 136"/>
              <a:gd name="T26" fmla="*/ 2147483647 w 217"/>
              <a:gd name="T27" fmla="*/ 2147483647 h 136"/>
              <a:gd name="T28" fmla="*/ 0 w 217"/>
              <a:gd name="T29" fmla="*/ 2147483647 h 136"/>
              <a:gd name="T30" fmla="*/ 2147483647 w 217"/>
              <a:gd name="T31" fmla="*/ 2147483647 h 136"/>
              <a:gd name="T32" fmla="*/ 2147483647 w 217"/>
              <a:gd name="T33" fmla="*/ 2147483647 h 136"/>
              <a:gd name="T34" fmla="*/ 2147483647 w 217"/>
              <a:gd name="T35" fmla="*/ 2147483647 h 136"/>
              <a:gd name="T36" fmla="*/ 2147483647 w 217"/>
              <a:gd name="T37" fmla="*/ 2147483647 h 136"/>
              <a:gd name="T38" fmla="*/ 2147483647 w 217"/>
              <a:gd name="T39" fmla="*/ 2147483647 h 136"/>
              <a:gd name="T40" fmla="*/ 2147483647 w 217"/>
              <a:gd name="T41" fmla="*/ 2147483647 h 136"/>
              <a:gd name="T42" fmla="*/ 2147483647 w 217"/>
              <a:gd name="T43" fmla="*/ 2147483647 h 136"/>
              <a:gd name="T44" fmla="*/ 2147483647 w 217"/>
              <a:gd name="T45" fmla="*/ 2147483647 h 136"/>
              <a:gd name="T46" fmla="*/ 2147483647 w 217"/>
              <a:gd name="T47" fmla="*/ 2147483647 h 136"/>
              <a:gd name="T48" fmla="*/ 2147483647 w 217"/>
              <a:gd name="T49" fmla="*/ 2147483647 h 136"/>
              <a:gd name="T50" fmla="*/ 2147483647 w 217"/>
              <a:gd name="T51" fmla="*/ 2147483647 h 136"/>
              <a:gd name="T52" fmla="*/ 2147483647 w 217"/>
              <a:gd name="T53" fmla="*/ 2147483647 h 136"/>
              <a:gd name="T54" fmla="*/ 2147483647 w 217"/>
              <a:gd name="T55" fmla="*/ 2147483647 h 136"/>
              <a:gd name="T56" fmla="*/ 2147483647 w 217"/>
              <a:gd name="T57" fmla="*/ 2147483647 h 136"/>
              <a:gd name="T58" fmla="*/ 2147483647 w 217"/>
              <a:gd name="T59" fmla="*/ 2147483647 h 136"/>
              <a:gd name="T60" fmla="*/ 2147483647 w 217"/>
              <a:gd name="T61" fmla="*/ 2147483647 h 136"/>
              <a:gd name="T62" fmla="*/ 2147483647 w 217"/>
              <a:gd name="T63" fmla="*/ 2147483647 h 136"/>
              <a:gd name="T64" fmla="*/ 2147483647 w 217"/>
              <a:gd name="T65" fmla="*/ 2147483647 h 136"/>
              <a:gd name="T66" fmla="*/ 2147483647 w 217"/>
              <a:gd name="T67" fmla="*/ 2147483647 h 136"/>
              <a:gd name="T68" fmla="*/ 2147483647 w 217"/>
              <a:gd name="T69" fmla="*/ 2147483647 h 136"/>
              <a:gd name="T70" fmla="*/ 2147483647 w 217"/>
              <a:gd name="T71" fmla="*/ 2147483647 h 136"/>
              <a:gd name="T72" fmla="*/ 2147483647 w 217"/>
              <a:gd name="T73" fmla="*/ 2147483647 h 136"/>
              <a:gd name="T74" fmla="*/ 2147483647 w 217"/>
              <a:gd name="T75" fmla="*/ 2147483647 h 136"/>
              <a:gd name="T76" fmla="*/ 2147483647 w 217"/>
              <a:gd name="T77" fmla="*/ 2147483647 h 136"/>
              <a:gd name="T78" fmla="*/ 2147483647 w 217"/>
              <a:gd name="T79" fmla="*/ 2147483647 h 136"/>
              <a:gd name="T80" fmla="*/ 2147483647 w 217"/>
              <a:gd name="T81" fmla="*/ 2147483647 h 136"/>
              <a:gd name="T82" fmla="*/ 2147483647 w 217"/>
              <a:gd name="T83" fmla="*/ 2147483647 h 136"/>
              <a:gd name="T84" fmla="*/ 2147483647 w 217"/>
              <a:gd name="T85" fmla="*/ 2147483647 h 136"/>
              <a:gd name="T86" fmla="*/ 2147483647 w 217"/>
              <a:gd name="T87" fmla="*/ 2147483647 h 136"/>
              <a:gd name="T88" fmla="*/ 2147483647 w 217"/>
              <a:gd name="T89" fmla="*/ 2147483647 h 136"/>
              <a:gd name="T90" fmla="*/ 2147483647 w 217"/>
              <a:gd name="T91" fmla="*/ 2147483647 h 136"/>
              <a:gd name="T92" fmla="*/ 2147483647 w 217"/>
              <a:gd name="T93" fmla="*/ 2147483647 h 136"/>
              <a:gd name="T94" fmla="*/ 2147483647 w 217"/>
              <a:gd name="T95" fmla="*/ 2147483647 h 136"/>
              <a:gd name="T96" fmla="*/ 2147483647 w 217"/>
              <a:gd name="T97" fmla="*/ 2147483647 h 136"/>
              <a:gd name="T98" fmla="*/ 2147483647 w 217"/>
              <a:gd name="T99" fmla="*/ 2147483647 h 136"/>
              <a:gd name="T100" fmla="*/ 2147483647 w 217"/>
              <a:gd name="T101" fmla="*/ 2147483647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56" name="Freeform 31"/>
          <p:cNvSpPr>
            <a:spLocks noChangeArrowheads="1"/>
          </p:cNvSpPr>
          <p:nvPr/>
        </p:nvSpPr>
        <p:spPr bwMode="auto">
          <a:xfrm>
            <a:off x="5000625" y="3778250"/>
            <a:ext cx="111125" cy="98425"/>
          </a:xfrm>
          <a:custGeom>
            <a:avLst/>
            <a:gdLst>
              <a:gd name="T0" fmla="*/ 2147483647 w 34"/>
              <a:gd name="T1" fmla="*/ 2147483647 h 31"/>
              <a:gd name="T2" fmla="*/ 2147483647 w 34"/>
              <a:gd name="T3" fmla="*/ 2147483647 h 31"/>
              <a:gd name="T4" fmla="*/ 2147483647 w 34"/>
              <a:gd name="T5" fmla="*/ 2147483647 h 31"/>
              <a:gd name="T6" fmla="*/ 2147483647 w 34"/>
              <a:gd name="T7" fmla="*/ 2147483647 h 31"/>
              <a:gd name="T8" fmla="*/ 2147483647 w 34"/>
              <a:gd name="T9" fmla="*/ 2147483647 h 31"/>
              <a:gd name="T10" fmla="*/ 2147483647 w 34"/>
              <a:gd name="T11" fmla="*/ 2147483647 h 31"/>
              <a:gd name="T12" fmla="*/ 2147483647 w 34"/>
              <a:gd name="T13" fmla="*/ 2147483647 h 31"/>
              <a:gd name="T14" fmla="*/ 2147483647 w 34"/>
              <a:gd name="T15" fmla="*/ 2147483647 h 31"/>
              <a:gd name="T16" fmla="*/ 2147483647 w 34"/>
              <a:gd name="T17" fmla="*/ 2147483647 h 31"/>
              <a:gd name="T18" fmla="*/ 2147483647 w 34"/>
              <a:gd name="T19" fmla="*/ 2147483647 h 31"/>
              <a:gd name="T20" fmla="*/ 0 w 34"/>
              <a:gd name="T21" fmla="*/ 2147483647 h 31"/>
              <a:gd name="T22" fmla="*/ 2147483647 w 34"/>
              <a:gd name="T23" fmla="*/ 2147483647 h 31"/>
              <a:gd name="T24" fmla="*/ 2147483647 w 34"/>
              <a:gd name="T25" fmla="*/ 2147483647 h 31"/>
              <a:gd name="T26" fmla="*/ 2147483647 w 34"/>
              <a:gd name="T27" fmla="*/ 2147483647 h 31"/>
              <a:gd name="T28" fmla="*/ 2147483647 w 34"/>
              <a:gd name="T29" fmla="*/ 2147483647 h 31"/>
              <a:gd name="T30" fmla="*/ 2147483647 w 34"/>
              <a:gd name="T31" fmla="*/ 2147483647 h 31"/>
              <a:gd name="T32" fmla="*/ 2147483647 w 34"/>
              <a:gd name="T33" fmla="*/ 2147483647 h 31"/>
              <a:gd name="T34" fmla="*/ 2147483647 w 34"/>
              <a:gd name="T35" fmla="*/ 2147483647 h 31"/>
              <a:gd name="T36" fmla="*/ 2147483647 w 34"/>
              <a:gd name="T37" fmla="*/ 2147483647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57" name="Freeform 32"/>
          <p:cNvSpPr>
            <a:spLocks noChangeArrowheads="1"/>
          </p:cNvSpPr>
          <p:nvPr/>
        </p:nvSpPr>
        <p:spPr bwMode="auto">
          <a:xfrm>
            <a:off x="4489450" y="3411538"/>
            <a:ext cx="606425" cy="469900"/>
          </a:xfrm>
          <a:custGeom>
            <a:avLst/>
            <a:gdLst>
              <a:gd name="T0" fmla="*/ 2147483647 w 189"/>
              <a:gd name="T1" fmla="*/ 2147483647 h 146"/>
              <a:gd name="T2" fmla="*/ 2147483647 w 189"/>
              <a:gd name="T3" fmla="*/ 2147483647 h 146"/>
              <a:gd name="T4" fmla="*/ 2147483647 w 189"/>
              <a:gd name="T5" fmla="*/ 2147483647 h 146"/>
              <a:gd name="T6" fmla="*/ 2147483647 w 189"/>
              <a:gd name="T7" fmla="*/ 0 h 146"/>
              <a:gd name="T8" fmla="*/ 2147483647 w 189"/>
              <a:gd name="T9" fmla="*/ 2147483647 h 146"/>
              <a:gd name="T10" fmla="*/ 2147483647 w 189"/>
              <a:gd name="T11" fmla="*/ 2147483647 h 146"/>
              <a:gd name="T12" fmla="*/ 2147483647 w 189"/>
              <a:gd name="T13" fmla="*/ 2147483647 h 146"/>
              <a:gd name="T14" fmla="*/ 2147483647 w 189"/>
              <a:gd name="T15" fmla="*/ 2147483647 h 146"/>
              <a:gd name="T16" fmla="*/ 2147483647 w 189"/>
              <a:gd name="T17" fmla="*/ 2147483647 h 146"/>
              <a:gd name="T18" fmla="*/ 2147483647 w 189"/>
              <a:gd name="T19" fmla="*/ 2147483647 h 146"/>
              <a:gd name="T20" fmla="*/ 2147483647 w 189"/>
              <a:gd name="T21" fmla="*/ 2147483647 h 146"/>
              <a:gd name="T22" fmla="*/ 0 w 189"/>
              <a:gd name="T23" fmla="*/ 2147483647 h 146"/>
              <a:gd name="T24" fmla="*/ 2147483647 w 189"/>
              <a:gd name="T25" fmla="*/ 2147483647 h 146"/>
              <a:gd name="T26" fmla="*/ 2147483647 w 189"/>
              <a:gd name="T27" fmla="*/ 2147483647 h 146"/>
              <a:gd name="T28" fmla="*/ 2147483647 w 189"/>
              <a:gd name="T29" fmla="*/ 2147483647 h 146"/>
              <a:gd name="T30" fmla="*/ 2147483647 w 189"/>
              <a:gd name="T31" fmla="*/ 2147483647 h 146"/>
              <a:gd name="T32" fmla="*/ 2147483647 w 189"/>
              <a:gd name="T33" fmla="*/ 2147483647 h 146"/>
              <a:gd name="T34" fmla="*/ 2147483647 w 189"/>
              <a:gd name="T35" fmla="*/ 2147483647 h 146"/>
              <a:gd name="T36" fmla="*/ 2147483647 w 189"/>
              <a:gd name="T37" fmla="*/ 2147483647 h 146"/>
              <a:gd name="T38" fmla="*/ 2147483647 w 189"/>
              <a:gd name="T39" fmla="*/ 2147483647 h 146"/>
              <a:gd name="T40" fmla="*/ 2147483647 w 189"/>
              <a:gd name="T41" fmla="*/ 2147483647 h 146"/>
              <a:gd name="T42" fmla="*/ 2147483647 w 189"/>
              <a:gd name="T43" fmla="*/ 2147483647 h 146"/>
              <a:gd name="T44" fmla="*/ 2147483647 w 189"/>
              <a:gd name="T45" fmla="*/ 2147483647 h 146"/>
              <a:gd name="T46" fmla="*/ 2147483647 w 189"/>
              <a:gd name="T47" fmla="*/ 2147483647 h 146"/>
              <a:gd name="T48" fmla="*/ 2147483647 w 189"/>
              <a:gd name="T49" fmla="*/ 2147483647 h 146"/>
              <a:gd name="T50" fmla="*/ 2147483647 w 189"/>
              <a:gd name="T51" fmla="*/ 2147483647 h 146"/>
              <a:gd name="T52" fmla="*/ 2147483647 w 189"/>
              <a:gd name="T53" fmla="*/ 2147483647 h 146"/>
              <a:gd name="T54" fmla="*/ 2147483647 w 189"/>
              <a:gd name="T55" fmla="*/ 2147483647 h 146"/>
              <a:gd name="T56" fmla="*/ 2147483647 w 189"/>
              <a:gd name="T57" fmla="*/ 2147483647 h 146"/>
              <a:gd name="T58" fmla="*/ 2147483647 w 189"/>
              <a:gd name="T59" fmla="*/ 2147483647 h 146"/>
              <a:gd name="T60" fmla="*/ 2147483647 w 189"/>
              <a:gd name="T61" fmla="*/ 2147483647 h 146"/>
              <a:gd name="T62" fmla="*/ 2147483647 w 189"/>
              <a:gd name="T63" fmla="*/ 2147483647 h 146"/>
              <a:gd name="T64" fmla="*/ 2147483647 w 189"/>
              <a:gd name="T65" fmla="*/ 2147483647 h 146"/>
              <a:gd name="T66" fmla="*/ 2147483647 w 189"/>
              <a:gd name="T67" fmla="*/ 2147483647 h 146"/>
              <a:gd name="T68" fmla="*/ 2147483647 w 189"/>
              <a:gd name="T69" fmla="*/ 2147483647 h 146"/>
              <a:gd name="T70" fmla="*/ 2147483647 w 189"/>
              <a:gd name="T71" fmla="*/ 2147483647 h 146"/>
              <a:gd name="T72" fmla="*/ 2147483647 w 189"/>
              <a:gd name="T73" fmla="*/ 2147483647 h 146"/>
              <a:gd name="T74" fmla="*/ 2147483647 w 189"/>
              <a:gd name="T75" fmla="*/ 2147483647 h 146"/>
              <a:gd name="T76" fmla="*/ 2147483647 w 189"/>
              <a:gd name="T77" fmla="*/ 2147483647 h 146"/>
              <a:gd name="T78" fmla="*/ 2147483647 w 189"/>
              <a:gd name="T79" fmla="*/ 2147483647 h 146"/>
              <a:gd name="T80" fmla="*/ 2147483647 w 189"/>
              <a:gd name="T81" fmla="*/ 2147483647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58" name="Freeform 33"/>
          <p:cNvSpPr>
            <a:spLocks noChangeArrowheads="1"/>
          </p:cNvSpPr>
          <p:nvPr/>
        </p:nvSpPr>
        <p:spPr bwMode="auto">
          <a:xfrm>
            <a:off x="4171950" y="2514600"/>
            <a:ext cx="565150" cy="808038"/>
          </a:xfrm>
          <a:custGeom>
            <a:avLst/>
            <a:gdLst>
              <a:gd name="T0" fmla="*/ 2147483647 w 176"/>
              <a:gd name="T1" fmla="*/ 2147483647 h 251"/>
              <a:gd name="T2" fmla="*/ 2147483647 w 176"/>
              <a:gd name="T3" fmla="*/ 2147483647 h 251"/>
              <a:gd name="T4" fmla="*/ 2147483647 w 176"/>
              <a:gd name="T5" fmla="*/ 2147483647 h 251"/>
              <a:gd name="T6" fmla="*/ 2147483647 w 176"/>
              <a:gd name="T7" fmla="*/ 2147483647 h 251"/>
              <a:gd name="T8" fmla="*/ 2147483647 w 176"/>
              <a:gd name="T9" fmla="*/ 2147483647 h 251"/>
              <a:gd name="T10" fmla="*/ 2147483647 w 176"/>
              <a:gd name="T11" fmla="*/ 2147483647 h 251"/>
              <a:gd name="T12" fmla="*/ 2147483647 w 176"/>
              <a:gd name="T13" fmla="*/ 2147483647 h 251"/>
              <a:gd name="T14" fmla="*/ 2147483647 w 176"/>
              <a:gd name="T15" fmla="*/ 2147483647 h 251"/>
              <a:gd name="T16" fmla="*/ 2147483647 w 176"/>
              <a:gd name="T17" fmla="*/ 0 h 251"/>
              <a:gd name="T18" fmla="*/ 2147483647 w 176"/>
              <a:gd name="T19" fmla="*/ 2147483647 h 251"/>
              <a:gd name="T20" fmla="*/ 2147483647 w 176"/>
              <a:gd name="T21" fmla="*/ 2147483647 h 251"/>
              <a:gd name="T22" fmla="*/ 2147483647 w 176"/>
              <a:gd name="T23" fmla="*/ 2147483647 h 251"/>
              <a:gd name="T24" fmla="*/ 2147483647 w 176"/>
              <a:gd name="T25" fmla="*/ 2147483647 h 251"/>
              <a:gd name="T26" fmla="*/ 2147483647 w 176"/>
              <a:gd name="T27" fmla="*/ 2147483647 h 251"/>
              <a:gd name="T28" fmla="*/ 2147483647 w 176"/>
              <a:gd name="T29" fmla="*/ 2147483647 h 251"/>
              <a:gd name="T30" fmla="*/ 2147483647 w 176"/>
              <a:gd name="T31" fmla="*/ 2147483647 h 251"/>
              <a:gd name="T32" fmla="*/ 2147483647 w 176"/>
              <a:gd name="T33" fmla="*/ 2147483647 h 251"/>
              <a:gd name="T34" fmla="*/ 2147483647 w 176"/>
              <a:gd name="T35" fmla="*/ 2147483647 h 251"/>
              <a:gd name="T36" fmla="*/ 2147483647 w 176"/>
              <a:gd name="T37" fmla="*/ 2147483647 h 251"/>
              <a:gd name="T38" fmla="*/ 2147483647 w 176"/>
              <a:gd name="T39" fmla="*/ 2147483647 h 251"/>
              <a:gd name="T40" fmla="*/ 2147483647 w 176"/>
              <a:gd name="T41" fmla="*/ 2147483647 h 251"/>
              <a:gd name="T42" fmla="*/ 2147483647 w 176"/>
              <a:gd name="T43" fmla="*/ 2147483647 h 251"/>
              <a:gd name="T44" fmla="*/ 2147483647 w 176"/>
              <a:gd name="T45" fmla="*/ 2147483647 h 251"/>
              <a:gd name="T46" fmla="*/ 2147483647 w 176"/>
              <a:gd name="T47" fmla="*/ 2147483647 h 251"/>
              <a:gd name="T48" fmla="*/ 2147483647 w 176"/>
              <a:gd name="T49" fmla="*/ 2147483647 h 251"/>
              <a:gd name="T50" fmla="*/ 2147483647 w 176"/>
              <a:gd name="T51" fmla="*/ 2147483647 h 251"/>
              <a:gd name="T52" fmla="*/ 2147483647 w 176"/>
              <a:gd name="T53" fmla="*/ 2147483647 h 251"/>
              <a:gd name="T54" fmla="*/ 2147483647 w 176"/>
              <a:gd name="T55" fmla="*/ 2147483647 h 251"/>
              <a:gd name="T56" fmla="*/ 2147483647 w 176"/>
              <a:gd name="T57" fmla="*/ 2147483647 h 251"/>
              <a:gd name="T58" fmla="*/ 2147483647 w 176"/>
              <a:gd name="T59" fmla="*/ 2147483647 h 251"/>
              <a:gd name="T60" fmla="*/ 2147483647 w 176"/>
              <a:gd name="T61" fmla="*/ 2147483647 h 251"/>
              <a:gd name="T62" fmla="*/ 2147483647 w 176"/>
              <a:gd name="T63" fmla="*/ 2147483647 h 251"/>
              <a:gd name="T64" fmla="*/ 2147483647 w 176"/>
              <a:gd name="T65" fmla="*/ 2147483647 h 251"/>
              <a:gd name="T66" fmla="*/ 2147483647 w 176"/>
              <a:gd name="T67" fmla="*/ 2147483647 h 251"/>
              <a:gd name="T68" fmla="*/ 2147483647 w 176"/>
              <a:gd name="T69" fmla="*/ 2147483647 h 251"/>
              <a:gd name="T70" fmla="*/ 2147483647 w 176"/>
              <a:gd name="T71" fmla="*/ 2147483647 h 251"/>
              <a:gd name="T72" fmla="*/ 2147483647 w 176"/>
              <a:gd name="T73" fmla="*/ 2147483647 h 251"/>
              <a:gd name="T74" fmla="*/ 2147483647 w 176"/>
              <a:gd name="T75" fmla="*/ 2147483647 h 251"/>
              <a:gd name="T76" fmla="*/ 2147483647 w 176"/>
              <a:gd name="T77" fmla="*/ 2147483647 h 251"/>
              <a:gd name="T78" fmla="*/ 2147483647 w 176"/>
              <a:gd name="T79" fmla="*/ 2147483647 h 251"/>
              <a:gd name="T80" fmla="*/ 2147483647 w 176"/>
              <a:gd name="T81" fmla="*/ 2147483647 h 251"/>
              <a:gd name="T82" fmla="*/ 2147483647 w 176"/>
              <a:gd name="T83" fmla="*/ 2147483647 h 251"/>
              <a:gd name="T84" fmla="*/ 2147483647 w 176"/>
              <a:gd name="T85" fmla="*/ 2147483647 h 251"/>
              <a:gd name="T86" fmla="*/ 2147483647 w 176"/>
              <a:gd name="T87" fmla="*/ 2147483647 h 251"/>
              <a:gd name="T88" fmla="*/ 2147483647 w 176"/>
              <a:gd name="T89" fmla="*/ 2147483647 h 251"/>
              <a:gd name="T90" fmla="*/ 2147483647 w 176"/>
              <a:gd name="T91" fmla="*/ 2147483647 h 251"/>
              <a:gd name="T92" fmla="*/ 2147483647 w 176"/>
              <a:gd name="T93" fmla="*/ 2147483647 h 251"/>
              <a:gd name="T94" fmla="*/ 2147483647 w 176"/>
              <a:gd name="T95" fmla="*/ 2147483647 h 251"/>
              <a:gd name="T96" fmla="*/ 2147483647 w 176"/>
              <a:gd name="T97" fmla="*/ 2147483647 h 251"/>
              <a:gd name="T98" fmla="*/ 2147483647 w 176"/>
              <a:gd name="T99" fmla="*/ 2147483647 h 251"/>
              <a:gd name="T100" fmla="*/ 2147483647 w 176"/>
              <a:gd name="T101" fmla="*/ 2147483647 h 251"/>
              <a:gd name="T102" fmla="*/ 2147483647 w 176"/>
              <a:gd name="T103" fmla="*/ 2147483647 h 251"/>
              <a:gd name="T104" fmla="*/ 2147483647 w 176"/>
              <a:gd name="T105" fmla="*/ 2147483647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59" name="Freeform 34"/>
          <p:cNvSpPr>
            <a:spLocks noChangeArrowheads="1"/>
          </p:cNvSpPr>
          <p:nvPr/>
        </p:nvSpPr>
        <p:spPr bwMode="auto">
          <a:xfrm>
            <a:off x="3911600" y="3289300"/>
            <a:ext cx="596900" cy="587375"/>
          </a:xfrm>
          <a:custGeom>
            <a:avLst/>
            <a:gdLst>
              <a:gd name="T0" fmla="*/ 2147483647 w 186"/>
              <a:gd name="T1" fmla="*/ 2147483647 h 183"/>
              <a:gd name="T2" fmla="*/ 2147483647 w 186"/>
              <a:gd name="T3" fmla="*/ 2147483647 h 183"/>
              <a:gd name="T4" fmla="*/ 2147483647 w 186"/>
              <a:gd name="T5" fmla="*/ 2147483647 h 183"/>
              <a:gd name="T6" fmla="*/ 2147483647 w 186"/>
              <a:gd name="T7" fmla="*/ 2147483647 h 183"/>
              <a:gd name="T8" fmla="*/ 2147483647 w 186"/>
              <a:gd name="T9" fmla="*/ 2147483647 h 183"/>
              <a:gd name="T10" fmla="*/ 2147483647 w 186"/>
              <a:gd name="T11" fmla="*/ 2147483647 h 183"/>
              <a:gd name="T12" fmla="*/ 2147483647 w 186"/>
              <a:gd name="T13" fmla="*/ 2147483647 h 183"/>
              <a:gd name="T14" fmla="*/ 2147483647 w 186"/>
              <a:gd name="T15" fmla="*/ 2147483647 h 183"/>
              <a:gd name="T16" fmla="*/ 2147483647 w 186"/>
              <a:gd name="T17" fmla="*/ 2147483647 h 183"/>
              <a:gd name="T18" fmla="*/ 2147483647 w 186"/>
              <a:gd name="T19" fmla="*/ 2147483647 h 183"/>
              <a:gd name="T20" fmla="*/ 2147483647 w 186"/>
              <a:gd name="T21" fmla="*/ 2147483647 h 183"/>
              <a:gd name="T22" fmla="*/ 2147483647 w 186"/>
              <a:gd name="T23" fmla="*/ 2147483647 h 183"/>
              <a:gd name="T24" fmla="*/ 2147483647 w 186"/>
              <a:gd name="T25" fmla="*/ 2147483647 h 183"/>
              <a:gd name="T26" fmla="*/ 2147483647 w 186"/>
              <a:gd name="T27" fmla="*/ 2147483647 h 183"/>
              <a:gd name="T28" fmla="*/ 2147483647 w 186"/>
              <a:gd name="T29" fmla="*/ 2147483647 h 183"/>
              <a:gd name="T30" fmla="*/ 2147483647 w 186"/>
              <a:gd name="T31" fmla="*/ 2147483647 h 183"/>
              <a:gd name="T32" fmla="*/ 2147483647 w 186"/>
              <a:gd name="T33" fmla="*/ 2147483647 h 183"/>
              <a:gd name="T34" fmla="*/ 2147483647 w 186"/>
              <a:gd name="T35" fmla="*/ 2147483647 h 183"/>
              <a:gd name="T36" fmla="*/ 2147483647 w 186"/>
              <a:gd name="T37" fmla="*/ 2147483647 h 183"/>
              <a:gd name="T38" fmla="*/ 2147483647 w 186"/>
              <a:gd name="T39" fmla="*/ 2147483647 h 183"/>
              <a:gd name="T40" fmla="*/ 2147483647 w 186"/>
              <a:gd name="T41" fmla="*/ 2147483647 h 183"/>
              <a:gd name="T42" fmla="*/ 2147483647 w 186"/>
              <a:gd name="T43" fmla="*/ 2147483647 h 183"/>
              <a:gd name="T44" fmla="*/ 2147483647 w 186"/>
              <a:gd name="T45" fmla="*/ 2147483647 h 183"/>
              <a:gd name="T46" fmla="*/ 2147483647 w 186"/>
              <a:gd name="T47" fmla="*/ 2147483647 h 183"/>
              <a:gd name="T48" fmla="*/ 2147483647 w 186"/>
              <a:gd name="T49" fmla="*/ 2147483647 h 183"/>
              <a:gd name="T50" fmla="*/ 2147483647 w 186"/>
              <a:gd name="T51" fmla="*/ 2147483647 h 183"/>
              <a:gd name="T52" fmla="*/ 2147483647 w 186"/>
              <a:gd name="T53" fmla="*/ 2147483647 h 183"/>
              <a:gd name="T54" fmla="*/ 2147483647 w 186"/>
              <a:gd name="T55" fmla="*/ 2147483647 h 183"/>
              <a:gd name="T56" fmla="*/ 2147483647 w 186"/>
              <a:gd name="T57" fmla="*/ 2147483647 h 183"/>
              <a:gd name="T58" fmla="*/ 2147483647 w 186"/>
              <a:gd name="T59" fmla="*/ 2147483647 h 183"/>
              <a:gd name="T60" fmla="*/ 2147483647 w 186"/>
              <a:gd name="T61" fmla="*/ 2147483647 h 183"/>
              <a:gd name="T62" fmla="*/ 2147483647 w 186"/>
              <a:gd name="T63" fmla="*/ 2147483647 h 183"/>
              <a:gd name="T64" fmla="*/ 2147483647 w 186"/>
              <a:gd name="T65" fmla="*/ 2147483647 h 183"/>
              <a:gd name="T66" fmla="*/ 2147483647 w 186"/>
              <a:gd name="T67" fmla="*/ 2147483647 h 183"/>
              <a:gd name="T68" fmla="*/ 2147483647 w 186"/>
              <a:gd name="T69" fmla="*/ 2147483647 h 183"/>
              <a:gd name="T70" fmla="*/ 2147483647 w 186"/>
              <a:gd name="T71" fmla="*/ 2147483647 h 183"/>
              <a:gd name="T72" fmla="*/ 2147483647 w 186"/>
              <a:gd name="T73" fmla="*/ 2147483647 h 183"/>
              <a:gd name="T74" fmla="*/ 2147483647 w 186"/>
              <a:gd name="T75" fmla="*/ 2147483647 h 183"/>
              <a:gd name="T76" fmla="*/ 2147483647 w 186"/>
              <a:gd name="T77" fmla="*/ 0 h 183"/>
              <a:gd name="T78" fmla="*/ 2147483647 w 186"/>
              <a:gd name="T79" fmla="*/ 2147483647 h 183"/>
              <a:gd name="T80" fmla="*/ 2147483647 w 186"/>
              <a:gd name="T81" fmla="*/ 2147483647 h 183"/>
              <a:gd name="T82" fmla="*/ 2147483647 w 186"/>
              <a:gd name="T83" fmla="*/ 2147483647 h 183"/>
              <a:gd name="T84" fmla="*/ 2147483647 w 186"/>
              <a:gd name="T85" fmla="*/ 2147483647 h 183"/>
              <a:gd name="T86" fmla="*/ 2147483647 w 186"/>
              <a:gd name="T87" fmla="*/ 2147483647 h 183"/>
              <a:gd name="T88" fmla="*/ 2147483647 w 186"/>
              <a:gd name="T89" fmla="*/ 2147483647 h 183"/>
              <a:gd name="T90" fmla="*/ 2147483647 w 186"/>
              <a:gd name="T91" fmla="*/ 2147483647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60" name="Freeform 35"/>
          <p:cNvSpPr>
            <a:spLocks noChangeArrowheads="1"/>
          </p:cNvSpPr>
          <p:nvPr/>
        </p:nvSpPr>
        <p:spPr bwMode="auto">
          <a:xfrm>
            <a:off x="5032375" y="4545013"/>
            <a:ext cx="171450" cy="411162"/>
          </a:xfrm>
          <a:custGeom>
            <a:avLst/>
            <a:gdLst>
              <a:gd name="T0" fmla="*/ 2147483647 w 53"/>
              <a:gd name="T1" fmla="*/ 0 h 128"/>
              <a:gd name="T2" fmla="*/ 2147483647 w 53"/>
              <a:gd name="T3" fmla="*/ 2147483647 h 128"/>
              <a:gd name="T4" fmla="*/ 0 w 53"/>
              <a:gd name="T5" fmla="*/ 2147483647 h 128"/>
              <a:gd name="T6" fmla="*/ 2147483647 w 53"/>
              <a:gd name="T7" fmla="*/ 2147483647 h 128"/>
              <a:gd name="T8" fmla="*/ 2147483647 w 53"/>
              <a:gd name="T9" fmla="*/ 2147483647 h 128"/>
              <a:gd name="T10" fmla="*/ 2147483647 w 53"/>
              <a:gd name="T11" fmla="*/ 2147483647 h 128"/>
              <a:gd name="T12" fmla="*/ 2147483647 w 53"/>
              <a:gd name="T13" fmla="*/ 2147483647 h 128"/>
              <a:gd name="T14" fmla="*/ 2147483647 w 53"/>
              <a:gd name="T15" fmla="*/ 2147483647 h 128"/>
              <a:gd name="T16" fmla="*/ 2147483647 w 53"/>
              <a:gd name="T17" fmla="*/ 2147483647 h 128"/>
              <a:gd name="T18" fmla="*/ 2147483647 w 53"/>
              <a:gd name="T19" fmla="*/ 2147483647 h 128"/>
              <a:gd name="T20" fmla="*/ 2147483647 w 53"/>
              <a:gd name="T21" fmla="*/ 2147483647 h 128"/>
              <a:gd name="T22" fmla="*/ 2147483647 w 53"/>
              <a:gd name="T23" fmla="*/ 2147483647 h 128"/>
              <a:gd name="T24" fmla="*/ 2147483647 w 53"/>
              <a:gd name="T25" fmla="*/ 2147483647 h 128"/>
              <a:gd name="T26" fmla="*/ 2147483647 w 53"/>
              <a:gd name="T27" fmla="*/ 2147483647 h 128"/>
              <a:gd name="T28" fmla="*/ 2147483647 w 53"/>
              <a:gd name="T29" fmla="*/ 2147483647 h 128"/>
              <a:gd name="T30" fmla="*/ 2147483647 w 53"/>
              <a:gd name="T31" fmla="*/ 2147483647 h 128"/>
              <a:gd name="T32" fmla="*/ 2147483647 w 53"/>
              <a:gd name="T33" fmla="*/ 2147483647 h 128"/>
              <a:gd name="T34" fmla="*/ 2147483647 w 53"/>
              <a:gd name="T35" fmla="*/ 2147483647 h 128"/>
              <a:gd name="T36" fmla="*/ 2147483647 w 53"/>
              <a:gd name="T37" fmla="*/ 2147483647 h 128"/>
              <a:gd name="T38" fmla="*/ 2147483647 w 53"/>
              <a:gd name="T39" fmla="*/ 2147483647 h 128"/>
              <a:gd name="T40" fmla="*/ 2147483647 w 53"/>
              <a:gd name="T41" fmla="*/ 2147483647 h 128"/>
              <a:gd name="T42" fmla="*/ 2147483647 w 53"/>
              <a:gd name="T43" fmla="*/ 2147483647 h 128"/>
              <a:gd name="T44" fmla="*/ 2147483647 w 53"/>
              <a:gd name="T45" fmla="*/ 2147483647 h 128"/>
              <a:gd name="T46" fmla="*/ 2147483647 w 53"/>
              <a:gd name="T47" fmla="*/ 2147483647 h 128"/>
              <a:gd name="T48" fmla="*/ 2147483647 w 53"/>
              <a:gd name="T49" fmla="*/ 2147483647 h 128"/>
              <a:gd name="T50" fmla="*/ 2147483647 w 53"/>
              <a:gd name="T51" fmla="*/ 2147483647 h 128"/>
              <a:gd name="T52" fmla="*/ 2147483647 w 53"/>
              <a:gd name="T53" fmla="*/ 2147483647 h 128"/>
              <a:gd name="T54" fmla="*/ 2147483647 w 53"/>
              <a:gd name="T55" fmla="*/ 2147483647 h 128"/>
              <a:gd name="T56" fmla="*/ 2147483647 w 53"/>
              <a:gd name="T57" fmla="*/ 2147483647 h 128"/>
              <a:gd name="T58" fmla="*/ 2147483647 w 53"/>
              <a:gd name="T59" fmla="*/ 2147483647 h 128"/>
              <a:gd name="T60" fmla="*/ 2147483647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61" name="Freeform 36"/>
          <p:cNvSpPr>
            <a:spLocks noChangeArrowheads="1"/>
          </p:cNvSpPr>
          <p:nvPr/>
        </p:nvSpPr>
        <p:spPr bwMode="auto">
          <a:xfrm>
            <a:off x="3776663" y="5273675"/>
            <a:ext cx="263525" cy="225425"/>
          </a:xfrm>
          <a:custGeom>
            <a:avLst/>
            <a:gdLst>
              <a:gd name="T0" fmla="*/ 2147483647 w 82"/>
              <a:gd name="T1" fmla="*/ 2147483647 h 70"/>
              <a:gd name="T2" fmla="*/ 2147483647 w 82"/>
              <a:gd name="T3" fmla="*/ 2147483647 h 70"/>
              <a:gd name="T4" fmla="*/ 2147483647 w 82"/>
              <a:gd name="T5" fmla="*/ 2147483647 h 70"/>
              <a:gd name="T6" fmla="*/ 2147483647 w 82"/>
              <a:gd name="T7" fmla="*/ 2147483647 h 70"/>
              <a:gd name="T8" fmla="*/ 2147483647 w 82"/>
              <a:gd name="T9" fmla="*/ 2147483647 h 70"/>
              <a:gd name="T10" fmla="*/ 2147483647 w 82"/>
              <a:gd name="T11" fmla="*/ 2147483647 h 70"/>
              <a:gd name="T12" fmla="*/ 2147483647 w 82"/>
              <a:gd name="T13" fmla="*/ 2147483647 h 70"/>
              <a:gd name="T14" fmla="*/ 2147483647 w 82"/>
              <a:gd name="T15" fmla="*/ 2147483647 h 70"/>
              <a:gd name="T16" fmla="*/ 2147483647 w 82"/>
              <a:gd name="T17" fmla="*/ 2147483647 h 70"/>
              <a:gd name="T18" fmla="*/ 2147483647 w 82"/>
              <a:gd name="T19" fmla="*/ 2147483647 h 70"/>
              <a:gd name="T20" fmla="*/ 2147483647 w 82"/>
              <a:gd name="T21" fmla="*/ 2147483647 h 70"/>
              <a:gd name="T22" fmla="*/ 2147483647 w 82"/>
              <a:gd name="T23" fmla="*/ 2147483647 h 70"/>
              <a:gd name="T24" fmla="*/ 2147483647 w 82"/>
              <a:gd name="T25" fmla="*/ 2147483647 h 70"/>
              <a:gd name="T26" fmla="*/ 2147483647 w 82"/>
              <a:gd name="T27" fmla="*/ 2147483647 h 70"/>
              <a:gd name="T28" fmla="*/ 2147483647 w 82"/>
              <a:gd name="T29" fmla="*/ 2147483647 h 70"/>
              <a:gd name="T30" fmla="*/ 2147483647 w 82"/>
              <a:gd name="T31" fmla="*/ 2147483647 h 70"/>
              <a:gd name="T32" fmla="*/ 2147483647 w 82"/>
              <a:gd name="T33" fmla="*/ 2147483647 h 70"/>
              <a:gd name="T34" fmla="*/ 2147483647 w 82"/>
              <a:gd name="T35" fmla="*/ 2147483647 h 70"/>
              <a:gd name="T36" fmla="*/ 2147483647 w 82"/>
              <a:gd name="T37" fmla="*/ 2147483647 h 70"/>
              <a:gd name="T38" fmla="*/ 2147483647 w 82"/>
              <a:gd name="T39" fmla="*/ 2147483647 h 70"/>
              <a:gd name="T40" fmla="*/ 2147483647 w 82"/>
              <a:gd name="T41" fmla="*/ 2147483647 h 70"/>
              <a:gd name="T42" fmla="*/ 2147483647 w 82"/>
              <a:gd name="T43" fmla="*/ 2147483647 h 70"/>
              <a:gd name="T44" fmla="*/ 2147483647 w 82"/>
              <a:gd name="T45" fmla="*/ 2147483647 h 70"/>
              <a:gd name="T46" fmla="*/ 2147483647 w 82"/>
              <a:gd name="T47" fmla="*/ 2147483647 h 70"/>
              <a:gd name="T48" fmla="*/ 2147483647 w 82"/>
              <a:gd name="T49" fmla="*/ 2147483647 h 70"/>
              <a:gd name="T50" fmla="*/ 2147483647 w 82"/>
              <a:gd name="T51" fmla="*/ 2147483647 h 70"/>
              <a:gd name="T52" fmla="*/ 2147483647 w 82"/>
              <a:gd name="T53" fmla="*/ 2147483647 h 70"/>
              <a:gd name="T54" fmla="*/ 2147483647 w 82"/>
              <a:gd name="T55" fmla="*/ 0 h 70"/>
              <a:gd name="T56" fmla="*/ 2147483647 w 82"/>
              <a:gd name="T57" fmla="*/ 2147483647 h 70"/>
              <a:gd name="T58" fmla="*/ 2147483647 w 82"/>
              <a:gd name="T59" fmla="*/ 2147483647 h 70"/>
              <a:gd name="T60" fmla="*/ 2147483647 w 82"/>
              <a:gd name="T61" fmla="*/ 2147483647 h 70"/>
              <a:gd name="T62" fmla="*/ 2147483647 w 82"/>
              <a:gd name="T63" fmla="*/ 2147483647 h 70"/>
              <a:gd name="T64" fmla="*/ 2147483647 w 82"/>
              <a:gd name="T65" fmla="*/ 2147483647 h 70"/>
              <a:gd name="T66" fmla="*/ 2147483647 w 82"/>
              <a:gd name="T67" fmla="*/ 2147483647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62" name="直接连接符 35"/>
          <p:cNvSpPr>
            <a:spLocks noChangeShapeType="1"/>
          </p:cNvSpPr>
          <p:nvPr/>
        </p:nvSpPr>
        <p:spPr bwMode="auto">
          <a:xfrm>
            <a:off x="6118225" y="1144588"/>
            <a:ext cx="1588" cy="4395787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63" name="矩形 51"/>
          <p:cNvSpPr>
            <a:spLocks noChangeArrowheads="1"/>
          </p:cNvSpPr>
          <p:nvPr/>
        </p:nvSpPr>
        <p:spPr bwMode="auto">
          <a:xfrm>
            <a:off x="6497638" y="1744663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64" name="矩形 52"/>
          <p:cNvSpPr>
            <a:spLocks noChangeArrowheads="1"/>
          </p:cNvSpPr>
          <p:nvPr/>
        </p:nvSpPr>
        <p:spPr bwMode="auto">
          <a:xfrm>
            <a:off x="6497638" y="2378075"/>
            <a:ext cx="5022850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</a:p>
        </p:txBody>
      </p:sp>
      <p:sp>
        <p:nvSpPr>
          <p:cNvPr id="22565" name="直接连接符 40"/>
          <p:cNvSpPr>
            <a:spLocks noChangeShapeType="1"/>
          </p:cNvSpPr>
          <p:nvPr/>
        </p:nvSpPr>
        <p:spPr bwMode="auto">
          <a:xfrm>
            <a:off x="6605588" y="2254250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566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04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2567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109"/>
          <p:cNvSpPr>
            <a:spLocks noEditPoints="1" noChangeArrowheads="1"/>
          </p:cNvSpPr>
          <p:nvPr/>
        </p:nvSpPr>
        <p:spPr bwMode="auto">
          <a:xfrm>
            <a:off x="3152775" y="1227138"/>
            <a:ext cx="5886450" cy="2909887"/>
          </a:xfrm>
          <a:custGeom>
            <a:avLst/>
            <a:gdLst>
              <a:gd name="T0" fmla="*/ 2147483647 w 1530"/>
              <a:gd name="T1" fmla="*/ 2147483647 h 755"/>
              <a:gd name="T2" fmla="*/ 2147483647 w 1530"/>
              <a:gd name="T3" fmla="*/ 2147483647 h 755"/>
              <a:gd name="T4" fmla="*/ 2147483647 w 1530"/>
              <a:gd name="T5" fmla="*/ 2147483647 h 755"/>
              <a:gd name="T6" fmla="*/ 2147483647 w 1530"/>
              <a:gd name="T7" fmla="*/ 2147483647 h 755"/>
              <a:gd name="T8" fmla="*/ 2147483647 w 1530"/>
              <a:gd name="T9" fmla="*/ 2147483647 h 755"/>
              <a:gd name="T10" fmla="*/ 2147483647 w 1530"/>
              <a:gd name="T11" fmla="*/ 2147483647 h 755"/>
              <a:gd name="T12" fmla="*/ 2147483647 w 1530"/>
              <a:gd name="T13" fmla="*/ 2147483647 h 755"/>
              <a:gd name="T14" fmla="*/ 2147483647 w 1530"/>
              <a:gd name="T15" fmla="*/ 2147483647 h 755"/>
              <a:gd name="T16" fmla="*/ 2147483647 w 1530"/>
              <a:gd name="T17" fmla="*/ 2147483647 h 755"/>
              <a:gd name="T18" fmla="*/ 2147483647 w 1530"/>
              <a:gd name="T19" fmla="*/ 2147483647 h 755"/>
              <a:gd name="T20" fmla="*/ 2147483647 w 1530"/>
              <a:gd name="T21" fmla="*/ 2147483647 h 755"/>
              <a:gd name="T22" fmla="*/ 2147483647 w 1530"/>
              <a:gd name="T23" fmla="*/ 2147483647 h 755"/>
              <a:gd name="T24" fmla="*/ 2147483647 w 1530"/>
              <a:gd name="T25" fmla="*/ 2147483647 h 755"/>
              <a:gd name="T26" fmla="*/ 2147483647 w 1530"/>
              <a:gd name="T27" fmla="*/ 2147483647 h 755"/>
              <a:gd name="T28" fmla="*/ 2147483647 w 1530"/>
              <a:gd name="T29" fmla="*/ 2147483647 h 755"/>
              <a:gd name="T30" fmla="*/ 2147483647 w 1530"/>
              <a:gd name="T31" fmla="*/ 2147483647 h 755"/>
              <a:gd name="T32" fmla="*/ 2147483647 w 1530"/>
              <a:gd name="T33" fmla="*/ 2147483647 h 755"/>
              <a:gd name="T34" fmla="*/ 2147483647 w 1530"/>
              <a:gd name="T35" fmla="*/ 2147483647 h 755"/>
              <a:gd name="T36" fmla="*/ 2147483647 w 1530"/>
              <a:gd name="T37" fmla="*/ 2147483647 h 755"/>
              <a:gd name="T38" fmla="*/ 2147483647 w 1530"/>
              <a:gd name="T39" fmla="*/ 2147483647 h 755"/>
              <a:gd name="T40" fmla="*/ 2147483647 w 1530"/>
              <a:gd name="T41" fmla="*/ 2147483647 h 755"/>
              <a:gd name="T42" fmla="*/ 2147483647 w 1530"/>
              <a:gd name="T43" fmla="*/ 2147483647 h 755"/>
              <a:gd name="T44" fmla="*/ 2147483647 w 1530"/>
              <a:gd name="T45" fmla="*/ 2147483647 h 755"/>
              <a:gd name="T46" fmla="*/ 2147483647 w 1530"/>
              <a:gd name="T47" fmla="*/ 2147483647 h 755"/>
              <a:gd name="T48" fmla="*/ 2147483647 w 1530"/>
              <a:gd name="T49" fmla="*/ 2147483647 h 755"/>
              <a:gd name="T50" fmla="*/ 2147483647 w 1530"/>
              <a:gd name="T51" fmla="*/ 2147483647 h 755"/>
              <a:gd name="T52" fmla="*/ 2147483647 w 1530"/>
              <a:gd name="T53" fmla="*/ 2147483647 h 755"/>
              <a:gd name="T54" fmla="*/ 2147483647 w 1530"/>
              <a:gd name="T55" fmla="*/ 2147483647 h 755"/>
              <a:gd name="T56" fmla="*/ 2147483647 w 1530"/>
              <a:gd name="T57" fmla="*/ 2147483647 h 755"/>
              <a:gd name="T58" fmla="*/ 2147483647 w 1530"/>
              <a:gd name="T59" fmla="*/ 2147483647 h 755"/>
              <a:gd name="T60" fmla="*/ 2147483647 w 1530"/>
              <a:gd name="T61" fmla="*/ 2147483647 h 755"/>
              <a:gd name="T62" fmla="*/ 2147483647 w 1530"/>
              <a:gd name="T63" fmla="*/ 2147483647 h 755"/>
              <a:gd name="T64" fmla="*/ 2147483647 w 1530"/>
              <a:gd name="T65" fmla="*/ 2147483647 h 755"/>
              <a:gd name="T66" fmla="*/ 2147483647 w 1530"/>
              <a:gd name="T67" fmla="*/ 2147483647 h 755"/>
              <a:gd name="T68" fmla="*/ 2147483647 w 1530"/>
              <a:gd name="T69" fmla="*/ 2147483647 h 755"/>
              <a:gd name="T70" fmla="*/ 2147483647 w 1530"/>
              <a:gd name="T71" fmla="*/ 2147483647 h 755"/>
              <a:gd name="T72" fmla="*/ 2147483647 w 1530"/>
              <a:gd name="T73" fmla="*/ 2147483647 h 755"/>
              <a:gd name="T74" fmla="*/ 2147483647 w 1530"/>
              <a:gd name="T75" fmla="*/ 2147483647 h 755"/>
              <a:gd name="T76" fmla="*/ 2147483647 w 1530"/>
              <a:gd name="T77" fmla="*/ 2147483647 h 755"/>
              <a:gd name="T78" fmla="*/ 2147483647 w 1530"/>
              <a:gd name="T79" fmla="*/ 2147483647 h 755"/>
              <a:gd name="T80" fmla="*/ 2147483647 w 1530"/>
              <a:gd name="T81" fmla="*/ 2147483647 h 755"/>
              <a:gd name="T82" fmla="*/ 2147483647 w 1530"/>
              <a:gd name="T83" fmla="*/ 2147483647 h 755"/>
              <a:gd name="T84" fmla="*/ 2147483647 w 1530"/>
              <a:gd name="T85" fmla="*/ 2147483647 h 755"/>
              <a:gd name="T86" fmla="*/ 2147483647 w 1530"/>
              <a:gd name="T87" fmla="*/ 2147483647 h 755"/>
              <a:gd name="T88" fmla="*/ 2147483647 w 1530"/>
              <a:gd name="T89" fmla="*/ 2147483647 h 755"/>
              <a:gd name="T90" fmla="*/ 2147483647 w 1530"/>
              <a:gd name="T91" fmla="*/ 2147483647 h 755"/>
              <a:gd name="T92" fmla="*/ 2147483647 w 1530"/>
              <a:gd name="T93" fmla="*/ 2147483647 h 755"/>
              <a:gd name="T94" fmla="*/ 2147483647 w 1530"/>
              <a:gd name="T95" fmla="*/ 2147483647 h 755"/>
              <a:gd name="T96" fmla="*/ 2147483647 w 1530"/>
              <a:gd name="T97" fmla="*/ 2147483647 h 755"/>
              <a:gd name="T98" fmla="*/ 2147483647 w 1530"/>
              <a:gd name="T99" fmla="*/ 2147483647 h 755"/>
              <a:gd name="T100" fmla="*/ 2147483647 w 1530"/>
              <a:gd name="T101" fmla="*/ 2147483647 h 755"/>
              <a:gd name="T102" fmla="*/ 2147483647 w 1530"/>
              <a:gd name="T103" fmla="*/ 2147483647 h 755"/>
              <a:gd name="T104" fmla="*/ 2147483647 w 1530"/>
              <a:gd name="T105" fmla="*/ 2147483647 h 755"/>
              <a:gd name="T106" fmla="*/ 2147483647 w 1530"/>
              <a:gd name="T107" fmla="*/ 2147483647 h 755"/>
              <a:gd name="T108" fmla="*/ 2147483647 w 1530"/>
              <a:gd name="T109" fmla="*/ 2147483647 h 755"/>
              <a:gd name="T110" fmla="*/ 2147483647 w 1530"/>
              <a:gd name="T111" fmla="*/ 2147483647 h 755"/>
              <a:gd name="T112" fmla="*/ 2147483647 w 1530"/>
              <a:gd name="T113" fmla="*/ 2147483647 h 755"/>
              <a:gd name="T114" fmla="*/ 2147483647 w 1530"/>
              <a:gd name="T115" fmla="*/ 2147483647 h 755"/>
              <a:gd name="T116" fmla="*/ 2147483647 w 1530"/>
              <a:gd name="T117" fmla="*/ 2147483647 h 755"/>
              <a:gd name="T118" fmla="*/ 2147483647 w 1530"/>
              <a:gd name="T119" fmla="*/ 2147483647 h 755"/>
              <a:gd name="T120" fmla="*/ 2147483647 w 1530"/>
              <a:gd name="T121" fmla="*/ 2147483647 h 755"/>
              <a:gd name="T122" fmla="*/ 2147483647 w 1530"/>
              <a:gd name="T123" fmla="*/ 2147483647 h 755"/>
              <a:gd name="T124" fmla="*/ 2147483647 w 1530"/>
              <a:gd name="T125" fmla="*/ 2147483647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555" name="矩形标注 4"/>
          <p:cNvSpPr>
            <a:spLocks noChangeArrowheads="1"/>
          </p:cNvSpPr>
          <p:nvPr/>
        </p:nvSpPr>
        <p:spPr bwMode="auto">
          <a:xfrm>
            <a:off x="8513763" y="1858963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3556" name="文本框 6"/>
          <p:cNvSpPr>
            <a:spLocks noChangeArrowheads="1"/>
          </p:cNvSpPr>
          <p:nvPr/>
        </p:nvSpPr>
        <p:spPr bwMode="auto">
          <a:xfrm>
            <a:off x="8556625" y="1897063"/>
            <a:ext cx="973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57" name="矩形标注 6"/>
          <p:cNvSpPr>
            <a:spLocks noChangeArrowheads="1"/>
          </p:cNvSpPr>
          <p:nvPr/>
        </p:nvSpPr>
        <p:spPr bwMode="auto">
          <a:xfrm>
            <a:off x="8629650" y="3297238"/>
            <a:ext cx="1728788" cy="596900"/>
          </a:xfrm>
          <a:prstGeom prst="wedgeRectCallout">
            <a:avLst>
              <a:gd name="adj1" fmla="val -66463"/>
              <a:gd name="adj2" fmla="val -9023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3558" name="文本框 8"/>
          <p:cNvSpPr>
            <a:spLocks noChangeArrowheads="1"/>
          </p:cNvSpPr>
          <p:nvPr/>
        </p:nvSpPr>
        <p:spPr bwMode="auto">
          <a:xfrm>
            <a:off x="8686800" y="3333750"/>
            <a:ext cx="161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59" name="矩形标注 8"/>
          <p:cNvSpPr>
            <a:spLocks noChangeArrowheads="1"/>
          </p:cNvSpPr>
          <p:nvPr/>
        </p:nvSpPr>
        <p:spPr bwMode="auto">
          <a:xfrm>
            <a:off x="6751638" y="2759075"/>
            <a:ext cx="1146175" cy="992188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3560" name="文本框 10"/>
          <p:cNvSpPr>
            <a:spLocks noChangeArrowheads="1"/>
          </p:cNvSpPr>
          <p:nvPr/>
        </p:nvSpPr>
        <p:spPr bwMode="auto">
          <a:xfrm>
            <a:off x="6808788" y="2781300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61" name="矩形标注 10"/>
          <p:cNvSpPr>
            <a:spLocks noChangeArrowheads="1"/>
          </p:cNvSpPr>
          <p:nvPr/>
        </p:nvSpPr>
        <p:spPr bwMode="auto">
          <a:xfrm flipH="1">
            <a:off x="3152775" y="3057525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3562" name="文本框 12"/>
          <p:cNvSpPr>
            <a:spLocks noChangeArrowheads="1"/>
          </p:cNvSpPr>
          <p:nvPr/>
        </p:nvSpPr>
        <p:spPr bwMode="auto">
          <a:xfrm>
            <a:off x="3182938" y="3025775"/>
            <a:ext cx="1211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63" name="矩形标注 12"/>
          <p:cNvSpPr>
            <a:spLocks noChangeArrowheads="1"/>
          </p:cNvSpPr>
          <p:nvPr/>
        </p:nvSpPr>
        <p:spPr bwMode="auto">
          <a:xfrm flipH="1">
            <a:off x="1979613" y="1468438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3564" name="文本框 14"/>
          <p:cNvSpPr>
            <a:spLocks noChangeArrowheads="1"/>
          </p:cNvSpPr>
          <p:nvPr/>
        </p:nvSpPr>
        <p:spPr bwMode="auto">
          <a:xfrm>
            <a:off x="2008188" y="1436688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65" name="矩形 132"/>
          <p:cNvSpPr>
            <a:spLocks noChangeArrowheads="1"/>
          </p:cNvSpPr>
          <p:nvPr/>
        </p:nvSpPr>
        <p:spPr bwMode="auto">
          <a:xfrm>
            <a:off x="1131888" y="456088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66" name="直接连接符 15"/>
          <p:cNvSpPr>
            <a:spLocks noChangeShapeType="1"/>
          </p:cNvSpPr>
          <p:nvPr/>
        </p:nvSpPr>
        <p:spPr bwMode="auto">
          <a:xfrm>
            <a:off x="1192213" y="5038725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567" name="矩形 44"/>
          <p:cNvSpPr>
            <a:spLocks noChangeArrowheads="1"/>
          </p:cNvSpPr>
          <p:nvPr/>
        </p:nvSpPr>
        <p:spPr bwMode="auto">
          <a:xfrm>
            <a:off x="1192213" y="5105400"/>
            <a:ext cx="983773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68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04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3569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>
            <a:spLocks noChangeArrowheads="1"/>
          </p:cNvSpPr>
          <p:nvPr/>
        </p:nvSpPr>
        <p:spPr bwMode="auto">
          <a:xfrm>
            <a:off x="4341813" y="301307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600" b="1" dirty="0">
                <a:solidFill>
                  <a:srgbClr val="A71B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谢谢欣赏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79" name="文本框 16"/>
          <p:cNvSpPr>
            <a:spLocks noChangeArrowheads="1"/>
          </p:cNvSpPr>
          <p:nvPr/>
        </p:nvSpPr>
        <p:spPr bwMode="auto">
          <a:xfrm>
            <a:off x="4394200" y="4038600"/>
            <a:ext cx="340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rgbClr val="A71B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 FOR WATCHING</a:t>
            </a:r>
          </a:p>
        </p:txBody>
      </p:sp>
      <p:grpSp>
        <p:nvGrpSpPr>
          <p:cNvPr id="24580" name="组合 366"/>
          <p:cNvGrpSpPr>
            <a:grpSpLocks/>
          </p:cNvGrpSpPr>
          <p:nvPr/>
        </p:nvGrpSpPr>
        <p:grpSpPr bwMode="auto">
          <a:xfrm>
            <a:off x="4473575" y="2111375"/>
            <a:ext cx="3287713" cy="892175"/>
            <a:chOff x="0" y="0"/>
            <a:chExt cx="3287696" cy="892943"/>
          </a:xfrm>
        </p:grpSpPr>
        <p:sp>
          <p:nvSpPr>
            <p:cNvPr id="24581" name="Oval 45"/>
            <p:cNvSpPr>
              <a:spLocks noChangeArrowheads="1"/>
            </p:cNvSpPr>
            <p:nvPr/>
          </p:nvSpPr>
          <p:spPr bwMode="auto">
            <a:xfrm>
              <a:off x="0" y="254275"/>
              <a:ext cx="18872" cy="18872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82" name="Oval 46"/>
            <p:cNvSpPr>
              <a:spLocks noChangeArrowheads="1"/>
            </p:cNvSpPr>
            <p:nvPr/>
          </p:nvSpPr>
          <p:spPr bwMode="auto">
            <a:xfrm>
              <a:off x="39730" y="254275"/>
              <a:ext cx="18872" cy="18872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83" name="Oval 47"/>
            <p:cNvSpPr>
              <a:spLocks noChangeArrowheads="1"/>
            </p:cNvSpPr>
            <p:nvPr/>
          </p:nvSpPr>
          <p:spPr bwMode="auto">
            <a:xfrm>
              <a:off x="79461" y="254275"/>
              <a:ext cx="18872" cy="18872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84" name="Oval 48"/>
            <p:cNvSpPr>
              <a:spLocks noChangeArrowheads="1"/>
            </p:cNvSpPr>
            <p:nvPr/>
          </p:nvSpPr>
          <p:spPr bwMode="auto">
            <a:xfrm>
              <a:off x="120185" y="254275"/>
              <a:ext cx="17879" cy="18872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85" name="Oval 49"/>
            <p:cNvSpPr>
              <a:spLocks noChangeArrowheads="1"/>
            </p:cNvSpPr>
            <p:nvPr/>
          </p:nvSpPr>
          <p:spPr bwMode="auto">
            <a:xfrm>
              <a:off x="39730" y="307912"/>
              <a:ext cx="18872" cy="18872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86" name="Oval 51"/>
            <p:cNvSpPr>
              <a:spLocks noChangeArrowheads="1"/>
            </p:cNvSpPr>
            <p:nvPr/>
          </p:nvSpPr>
          <p:spPr bwMode="auto">
            <a:xfrm>
              <a:off x="79461" y="307912"/>
              <a:ext cx="18872" cy="18872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87" name="Oval 64"/>
            <p:cNvSpPr>
              <a:spLocks noChangeArrowheads="1"/>
            </p:cNvSpPr>
            <p:nvPr/>
          </p:nvSpPr>
          <p:spPr bwMode="auto">
            <a:xfrm>
              <a:off x="3219160" y="254275"/>
              <a:ext cx="18872" cy="18872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88" name="Oval 65"/>
            <p:cNvSpPr>
              <a:spLocks noChangeArrowheads="1"/>
            </p:cNvSpPr>
            <p:nvPr/>
          </p:nvSpPr>
          <p:spPr bwMode="auto">
            <a:xfrm>
              <a:off x="3179430" y="254275"/>
              <a:ext cx="18872" cy="18872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89" name="Oval 68"/>
            <p:cNvSpPr>
              <a:spLocks noChangeArrowheads="1"/>
            </p:cNvSpPr>
            <p:nvPr/>
          </p:nvSpPr>
          <p:spPr bwMode="auto">
            <a:xfrm>
              <a:off x="3219160" y="307912"/>
              <a:ext cx="18872" cy="18872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90" name="Freeform 79"/>
            <p:cNvSpPr>
              <a:spLocks noChangeArrowheads="1"/>
            </p:cNvSpPr>
            <p:nvPr/>
          </p:nvSpPr>
          <p:spPr bwMode="auto">
            <a:xfrm>
              <a:off x="2200074" y="96347"/>
              <a:ext cx="554240" cy="225470"/>
            </a:xfrm>
            <a:custGeom>
              <a:avLst/>
              <a:gdLst>
                <a:gd name="T0" fmla="*/ 2147483647 w 558"/>
                <a:gd name="T1" fmla="*/ 2147483647 h 227"/>
                <a:gd name="T2" fmla="*/ 0 w 558"/>
                <a:gd name="T3" fmla="*/ 2147483647 h 227"/>
                <a:gd name="T4" fmla="*/ 2147483647 w 558"/>
                <a:gd name="T5" fmla="*/ 0 h 227"/>
                <a:gd name="T6" fmla="*/ 2147483647 w 558"/>
                <a:gd name="T7" fmla="*/ 2147483647 h 227"/>
                <a:gd name="T8" fmla="*/ 2147483647 w 558"/>
                <a:gd name="T9" fmla="*/ 214748364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227">
                  <a:moveTo>
                    <a:pt x="539" y="227"/>
                  </a:moveTo>
                  <a:lnTo>
                    <a:pt x="0" y="66"/>
                  </a:lnTo>
                  <a:lnTo>
                    <a:pt x="21" y="0"/>
                  </a:lnTo>
                  <a:lnTo>
                    <a:pt x="558" y="161"/>
                  </a:lnTo>
                  <a:lnTo>
                    <a:pt x="539" y="227"/>
                  </a:lnTo>
                  <a:close/>
                </a:path>
              </a:pathLst>
            </a:custGeom>
            <a:solidFill>
              <a:srgbClr val="96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591" name="Freeform 80"/>
            <p:cNvSpPr>
              <a:spLocks noChangeArrowheads="1"/>
            </p:cNvSpPr>
            <p:nvPr/>
          </p:nvSpPr>
          <p:spPr bwMode="auto">
            <a:xfrm>
              <a:off x="2200074" y="96347"/>
              <a:ext cx="554240" cy="225470"/>
            </a:xfrm>
            <a:custGeom>
              <a:avLst/>
              <a:gdLst>
                <a:gd name="T0" fmla="*/ 2147483647 w 558"/>
                <a:gd name="T1" fmla="*/ 2147483647 h 227"/>
                <a:gd name="T2" fmla="*/ 0 w 558"/>
                <a:gd name="T3" fmla="*/ 2147483647 h 227"/>
                <a:gd name="T4" fmla="*/ 2147483647 w 558"/>
                <a:gd name="T5" fmla="*/ 0 h 227"/>
                <a:gd name="T6" fmla="*/ 2147483647 w 558"/>
                <a:gd name="T7" fmla="*/ 2147483647 h 227"/>
                <a:gd name="T8" fmla="*/ 2147483647 w 558"/>
                <a:gd name="T9" fmla="*/ 214748364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227">
                  <a:moveTo>
                    <a:pt x="539" y="227"/>
                  </a:moveTo>
                  <a:lnTo>
                    <a:pt x="0" y="66"/>
                  </a:lnTo>
                  <a:lnTo>
                    <a:pt x="21" y="0"/>
                  </a:lnTo>
                  <a:lnTo>
                    <a:pt x="558" y="161"/>
                  </a:lnTo>
                  <a:lnTo>
                    <a:pt x="539" y="2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592" name="Rectangle 261"/>
            <p:cNvSpPr>
              <a:spLocks noChangeArrowheads="1"/>
            </p:cNvSpPr>
            <p:nvPr/>
          </p:nvSpPr>
          <p:spPr bwMode="auto">
            <a:xfrm>
              <a:off x="18872" y="0"/>
              <a:ext cx="3268824" cy="89294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93" name="Rectangle 262"/>
            <p:cNvSpPr>
              <a:spLocks noChangeArrowheads="1"/>
            </p:cNvSpPr>
            <p:nvPr/>
          </p:nvSpPr>
          <p:spPr bwMode="auto">
            <a:xfrm>
              <a:off x="18872" y="0"/>
              <a:ext cx="3268824" cy="892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94" name="Rectangle 263"/>
            <p:cNvSpPr>
              <a:spLocks noChangeArrowheads="1"/>
            </p:cNvSpPr>
            <p:nvPr/>
          </p:nvSpPr>
          <p:spPr bwMode="auto">
            <a:xfrm>
              <a:off x="56615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95" name="Rectangle 264"/>
            <p:cNvSpPr>
              <a:spLocks noChangeArrowheads="1"/>
            </p:cNvSpPr>
            <p:nvPr/>
          </p:nvSpPr>
          <p:spPr bwMode="auto">
            <a:xfrm>
              <a:off x="178787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96" name="Rectangle 265"/>
            <p:cNvSpPr>
              <a:spLocks noChangeArrowheads="1"/>
            </p:cNvSpPr>
            <p:nvPr/>
          </p:nvSpPr>
          <p:spPr bwMode="auto">
            <a:xfrm>
              <a:off x="300958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97" name="Rectangle 266"/>
            <p:cNvSpPr>
              <a:spLocks noChangeArrowheads="1"/>
            </p:cNvSpPr>
            <p:nvPr/>
          </p:nvSpPr>
          <p:spPr bwMode="auto">
            <a:xfrm>
              <a:off x="413196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98" name="Rectangle 267"/>
            <p:cNvSpPr>
              <a:spLocks noChangeArrowheads="1"/>
            </p:cNvSpPr>
            <p:nvPr/>
          </p:nvSpPr>
          <p:spPr bwMode="auto">
            <a:xfrm>
              <a:off x="535368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99" name="Rectangle 268"/>
            <p:cNvSpPr>
              <a:spLocks noChangeArrowheads="1"/>
            </p:cNvSpPr>
            <p:nvPr/>
          </p:nvSpPr>
          <p:spPr bwMode="auto">
            <a:xfrm>
              <a:off x="657539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00" name="Rectangle 269"/>
            <p:cNvSpPr>
              <a:spLocks noChangeArrowheads="1"/>
            </p:cNvSpPr>
            <p:nvPr/>
          </p:nvSpPr>
          <p:spPr bwMode="auto">
            <a:xfrm>
              <a:off x="779710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01" name="Rectangle 270"/>
            <p:cNvSpPr>
              <a:spLocks noChangeArrowheads="1"/>
            </p:cNvSpPr>
            <p:nvPr/>
          </p:nvSpPr>
          <p:spPr bwMode="auto">
            <a:xfrm>
              <a:off x="891949" y="37745"/>
              <a:ext cx="66548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02" name="Rectangle 271"/>
            <p:cNvSpPr>
              <a:spLocks noChangeArrowheads="1"/>
            </p:cNvSpPr>
            <p:nvPr/>
          </p:nvSpPr>
          <p:spPr bwMode="auto">
            <a:xfrm>
              <a:off x="1014120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03" name="Rectangle 272"/>
            <p:cNvSpPr>
              <a:spLocks noChangeArrowheads="1"/>
            </p:cNvSpPr>
            <p:nvPr/>
          </p:nvSpPr>
          <p:spPr bwMode="auto">
            <a:xfrm>
              <a:off x="1136291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04" name="Rectangle 273"/>
            <p:cNvSpPr>
              <a:spLocks noChangeArrowheads="1"/>
            </p:cNvSpPr>
            <p:nvPr/>
          </p:nvSpPr>
          <p:spPr bwMode="auto">
            <a:xfrm>
              <a:off x="1258462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05" name="Rectangle 274"/>
            <p:cNvSpPr>
              <a:spLocks noChangeArrowheads="1"/>
            </p:cNvSpPr>
            <p:nvPr/>
          </p:nvSpPr>
          <p:spPr bwMode="auto">
            <a:xfrm>
              <a:off x="1371694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06" name="Rectangle 275"/>
            <p:cNvSpPr>
              <a:spLocks noChangeArrowheads="1"/>
            </p:cNvSpPr>
            <p:nvPr/>
          </p:nvSpPr>
          <p:spPr bwMode="auto">
            <a:xfrm>
              <a:off x="1493865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07" name="Rectangle 276"/>
            <p:cNvSpPr>
              <a:spLocks noChangeArrowheads="1"/>
            </p:cNvSpPr>
            <p:nvPr/>
          </p:nvSpPr>
          <p:spPr bwMode="auto">
            <a:xfrm>
              <a:off x="1616036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08" name="Rectangle 277"/>
            <p:cNvSpPr>
              <a:spLocks noChangeArrowheads="1"/>
            </p:cNvSpPr>
            <p:nvPr/>
          </p:nvSpPr>
          <p:spPr bwMode="auto">
            <a:xfrm>
              <a:off x="1737214" y="37745"/>
              <a:ext cx="66548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09" name="Rectangle 278"/>
            <p:cNvSpPr>
              <a:spLocks noChangeArrowheads="1"/>
            </p:cNvSpPr>
            <p:nvPr/>
          </p:nvSpPr>
          <p:spPr bwMode="auto">
            <a:xfrm>
              <a:off x="1859386" y="37745"/>
              <a:ext cx="66548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0" name="Rectangle 279"/>
            <p:cNvSpPr>
              <a:spLocks noChangeArrowheads="1"/>
            </p:cNvSpPr>
            <p:nvPr/>
          </p:nvSpPr>
          <p:spPr bwMode="auto">
            <a:xfrm>
              <a:off x="1972618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1" name="Rectangle 280"/>
            <p:cNvSpPr>
              <a:spLocks noChangeArrowheads="1"/>
            </p:cNvSpPr>
            <p:nvPr/>
          </p:nvSpPr>
          <p:spPr bwMode="auto">
            <a:xfrm>
              <a:off x="2094788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2" name="Rectangle 281"/>
            <p:cNvSpPr>
              <a:spLocks noChangeArrowheads="1"/>
            </p:cNvSpPr>
            <p:nvPr/>
          </p:nvSpPr>
          <p:spPr bwMode="auto">
            <a:xfrm>
              <a:off x="2216959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3" name="Rectangle 282"/>
            <p:cNvSpPr>
              <a:spLocks noChangeArrowheads="1"/>
            </p:cNvSpPr>
            <p:nvPr/>
          </p:nvSpPr>
          <p:spPr bwMode="auto">
            <a:xfrm>
              <a:off x="2339130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4" name="Rectangle 283"/>
            <p:cNvSpPr>
              <a:spLocks noChangeArrowheads="1"/>
            </p:cNvSpPr>
            <p:nvPr/>
          </p:nvSpPr>
          <p:spPr bwMode="auto">
            <a:xfrm>
              <a:off x="2451369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5" name="Rectangle 284"/>
            <p:cNvSpPr>
              <a:spLocks noChangeArrowheads="1"/>
            </p:cNvSpPr>
            <p:nvPr/>
          </p:nvSpPr>
          <p:spPr bwMode="auto">
            <a:xfrm>
              <a:off x="2573540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6" name="Rectangle 285"/>
            <p:cNvSpPr>
              <a:spLocks noChangeArrowheads="1"/>
            </p:cNvSpPr>
            <p:nvPr/>
          </p:nvSpPr>
          <p:spPr bwMode="auto">
            <a:xfrm>
              <a:off x="2695712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7" name="Rectangle 286"/>
            <p:cNvSpPr>
              <a:spLocks noChangeArrowheads="1"/>
            </p:cNvSpPr>
            <p:nvPr/>
          </p:nvSpPr>
          <p:spPr bwMode="auto">
            <a:xfrm>
              <a:off x="2817883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8" name="Rectangle 287"/>
            <p:cNvSpPr>
              <a:spLocks noChangeArrowheads="1"/>
            </p:cNvSpPr>
            <p:nvPr/>
          </p:nvSpPr>
          <p:spPr bwMode="auto">
            <a:xfrm>
              <a:off x="2930121" y="37745"/>
              <a:ext cx="66548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19" name="Rectangle 288"/>
            <p:cNvSpPr>
              <a:spLocks noChangeArrowheads="1"/>
            </p:cNvSpPr>
            <p:nvPr/>
          </p:nvSpPr>
          <p:spPr bwMode="auto">
            <a:xfrm>
              <a:off x="3052293" y="37745"/>
              <a:ext cx="66548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20" name="Rectangle 289"/>
            <p:cNvSpPr>
              <a:spLocks noChangeArrowheads="1"/>
            </p:cNvSpPr>
            <p:nvPr/>
          </p:nvSpPr>
          <p:spPr bwMode="auto">
            <a:xfrm>
              <a:off x="3174464" y="37745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21" name="Rectangle 290"/>
            <p:cNvSpPr>
              <a:spLocks noChangeArrowheads="1"/>
            </p:cNvSpPr>
            <p:nvPr/>
          </p:nvSpPr>
          <p:spPr bwMode="auto">
            <a:xfrm>
              <a:off x="56615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22" name="Rectangle 291"/>
            <p:cNvSpPr>
              <a:spLocks noChangeArrowheads="1"/>
            </p:cNvSpPr>
            <p:nvPr/>
          </p:nvSpPr>
          <p:spPr bwMode="auto">
            <a:xfrm>
              <a:off x="56615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23" name="Rectangle 292"/>
            <p:cNvSpPr>
              <a:spLocks noChangeArrowheads="1"/>
            </p:cNvSpPr>
            <p:nvPr/>
          </p:nvSpPr>
          <p:spPr bwMode="auto">
            <a:xfrm>
              <a:off x="178787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24" name="Rectangle 293"/>
            <p:cNvSpPr>
              <a:spLocks noChangeArrowheads="1"/>
            </p:cNvSpPr>
            <p:nvPr/>
          </p:nvSpPr>
          <p:spPr bwMode="auto">
            <a:xfrm>
              <a:off x="178787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25" name="Rectangle 294"/>
            <p:cNvSpPr>
              <a:spLocks noChangeArrowheads="1"/>
            </p:cNvSpPr>
            <p:nvPr/>
          </p:nvSpPr>
          <p:spPr bwMode="auto">
            <a:xfrm>
              <a:off x="300958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26" name="Rectangle 295"/>
            <p:cNvSpPr>
              <a:spLocks noChangeArrowheads="1"/>
            </p:cNvSpPr>
            <p:nvPr/>
          </p:nvSpPr>
          <p:spPr bwMode="auto">
            <a:xfrm>
              <a:off x="300958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27" name="Rectangle 296"/>
            <p:cNvSpPr>
              <a:spLocks noChangeArrowheads="1"/>
            </p:cNvSpPr>
            <p:nvPr/>
          </p:nvSpPr>
          <p:spPr bwMode="auto">
            <a:xfrm>
              <a:off x="413196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28" name="Rectangle 297"/>
            <p:cNvSpPr>
              <a:spLocks noChangeArrowheads="1"/>
            </p:cNvSpPr>
            <p:nvPr/>
          </p:nvSpPr>
          <p:spPr bwMode="auto">
            <a:xfrm>
              <a:off x="413196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29" name="Rectangle 298"/>
            <p:cNvSpPr>
              <a:spLocks noChangeArrowheads="1"/>
            </p:cNvSpPr>
            <p:nvPr/>
          </p:nvSpPr>
          <p:spPr bwMode="auto">
            <a:xfrm>
              <a:off x="535368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30" name="Rectangle 299"/>
            <p:cNvSpPr>
              <a:spLocks noChangeArrowheads="1"/>
            </p:cNvSpPr>
            <p:nvPr/>
          </p:nvSpPr>
          <p:spPr bwMode="auto">
            <a:xfrm>
              <a:off x="535368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31" name="Rectangle 300"/>
            <p:cNvSpPr>
              <a:spLocks noChangeArrowheads="1"/>
            </p:cNvSpPr>
            <p:nvPr/>
          </p:nvSpPr>
          <p:spPr bwMode="auto">
            <a:xfrm>
              <a:off x="657539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32" name="Rectangle 301"/>
            <p:cNvSpPr>
              <a:spLocks noChangeArrowheads="1"/>
            </p:cNvSpPr>
            <p:nvPr/>
          </p:nvSpPr>
          <p:spPr bwMode="auto">
            <a:xfrm>
              <a:off x="657539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33" name="Rectangle 302"/>
            <p:cNvSpPr>
              <a:spLocks noChangeArrowheads="1"/>
            </p:cNvSpPr>
            <p:nvPr/>
          </p:nvSpPr>
          <p:spPr bwMode="auto">
            <a:xfrm>
              <a:off x="779710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34" name="Rectangle 303"/>
            <p:cNvSpPr>
              <a:spLocks noChangeArrowheads="1"/>
            </p:cNvSpPr>
            <p:nvPr/>
          </p:nvSpPr>
          <p:spPr bwMode="auto">
            <a:xfrm>
              <a:off x="779710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35" name="Rectangle 304"/>
            <p:cNvSpPr>
              <a:spLocks noChangeArrowheads="1"/>
            </p:cNvSpPr>
            <p:nvPr/>
          </p:nvSpPr>
          <p:spPr bwMode="auto">
            <a:xfrm>
              <a:off x="891949" y="789644"/>
              <a:ext cx="66548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36" name="Rectangle 305"/>
            <p:cNvSpPr>
              <a:spLocks noChangeArrowheads="1"/>
            </p:cNvSpPr>
            <p:nvPr/>
          </p:nvSpPr>
          <p:spPr bwMode="auto">
            <a:xfrm>
              <a:off x="891949" y="789644"/>
              <a:ext cx="66548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37" name="Rectangle 306"/>
            <p:cNvSpPr>
              <a:spLocks noChangeArrowheads="1"/>
            </p:cNvSpPr>
            <p:nvPr/>
          </p:nvSpPr>
          <p:spPr bwMode="auto">
            <a:xfrm>
              <a:off x="1014120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38" name="Rectangle 307"/>
            <p:cNvSpPr>
              <a:spLocks noChangeArrowheads="1"/>
            </p:cNvSpPr>
            <p:nvPr/>
          </p:nvSpPr>
          <p:spPr bwMode="auto">
            <a:xfrm>
              <a:off x="1014120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39" name="Rectangle 308"/>
            <p:cNvSpPr>
              <a:spLocks noChangeArrowheads="1"/>
            </p:cNvSpPr>
            <p:nvPr/>
          </p:nvSpPr>
          <p:spPr bwMode="auto">
            <a:xfrm>
              <a:off x="1136291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40" name="Rectangle 309"/>
            <p:cNvSpPr>
              <a:spLocks noChangeArrowheads="1"/>
            </p:cNvSpPr>
            <p:nvPr/>
          </p:nvSpPr>
          <p:spPr bwMode="auto">
            <a:xfrm>
              <a:off x="1136291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41" name="Rectangle 310"/>
            <p:cNvSpPr>
              <a:spLocks noChangeArrowheads="1"/>
            </p:cNvSpPr>
            <p:nvPr/>
          </p:nvSpPr>
          <p:spPr bwMode="auto">
            <a:xfrm>
              <a:off x="1258462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42" name="Rectangle 311"/>
            <p:cNvSpPr>
              <a:spLocks noChangeArrowheads="1"/>
            </p:cNvSpPr>
            <p:nvPr/>
          </p:nvSpPr>
          <p:spPr bwMode="auto">
            <a:xfrm>
              <a:off x="1258462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43" name="Rectangle 312"/>
            <p:cNvSpPr>
              <a:spLocks noChangeArrowheads="1"/>
            </p:cNvSpPr>
            <p:nvPr/>
          </p:nvSpPr>
          <p:spPr bwMode="auto">
            <a:xfrm>
              <a:off x="1371694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44" name="Rectangle 313"/>
            <p:cNvSpPr>
              <a:spLocks noChangeArrowheads="1"/>
            </p:cNvSpPr>
            <p:nvPr/>
          </p:nvSpPr>
          <p:spPr bwMode="auto">
            <a:xfrm>
              <a:off x="1371694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45" name="Rectangle 314"/>
            <p:cNvSpPr>
              <a:spLocks noChangeArrowheads="1"/>
            </p:cNvSpPr>
            <p:nvPr/>
          </p:nvSpPr>
          <p:spPr bwMode="auto">
            <a:xfrm>
              <a:off x="1493865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46" name="Rectangle 315"/>
            <p:cNvSpPr>
              <a:spLocks noChangeArrowheads="1"/>
            </p:cNvSpPr>
            <p:nvPr/>
          </p:nvSpPr>
          <p:spPr bwMode="auto">
            <a:xfrm>
              <a:off x="1493865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47" name="Rectangle 316"/>
            <p:cNvSpPr>
              <a:spLocks noChangeArrowheads="1"/>
            </p:cNvSpPr>
            <p:nvPr/>
          </p:nvSpPr>
          <p:spPr bwMode="auto">
            <a:xfrm>
              <a:off x="1616036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48" name="Rectangle 317"/>
            <p:cNvSpPr>
              <a:spLocks noChangeArrowheads="1"/>
            </p:cNvSpPr>
            <p:nvPr/>
          </p:nvSpPr>
          <p:spPr bwMode="auto">
            <a:xfrm>
              <a:off x="1616036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49" name="Rectangle 318"/>
            <p:cNvSpPr>
              <a:spLocks noChangeArrowheads="1"/>
            </p:cNvSpPr>
            <p:nvPr/>
          </p:nvSpPr>
          <p:spPr bwMode="auto">
            <a:xfrm>
              <a:off x="1737214" y="789644"/>
              <a:ext cx="66548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50" name="Rectangle 319"/>
            <p:cNvSpPr>
              <a:spLocks noChangeArrowheads="1"/>
            </p:cNvSpPr>
            <p:nvPr/>
          </p:nvSpPr>
          <p:spPr bwMode="auto">
            <a:xfrm>
              <a:off x="1737214" y="789644"/>
              <a:ext cx="66548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51" name="Rectangle 320"/>
            <p:cNvSpPr>
              <a:spLocks noChangeArrowheads="1"/>
            </p:cNvSpPr>
            <p:nvPr/>
          </p:nvSpPr>
          <p:spPr bwMode="auto">
            <a:xfrm>
              <a:off x="1859386" y="789644"/>
              <a:ext cx="66548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52" name="Rectangle 321"/>
            <p:cNvSpPr>
              <a:spLocks noChangeArrowheads="1"/>
            </p:cNvSpPr>
            <p:nvPr/>
          </p:nvSpPr>
          <p:spPr bwMode="auto">
            <a:xfrm>
              <a:off x="1859386" y="789644"/>
              <a:ext cx="66548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53" name="Rectangle 322"/>
            <p:cNvSpPr>
              <a:spLocks noChangeArrowheads="1"/>
            </p:cNvSpPr>
            <p:nvPr/>
          </p:nvSpPr>
          <p:spPr bwMode="auto">
            <a:xfrm>
              <a:off x="1972618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54" name="Rectangle 323"/>
            <p:cNvSpPr>
              <a:spLocks noChangeArrowheads="1"/>
            </p:cNvSpPr>
            <p:nvPr/>
          </p:nvSpPr>
          <p:spPr bwMode="auto">
            <a:xfrm>
              <a:off x="1972618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55" name="Rectangle 324"/>
            <p:cNvSpPr>
              <a:spLocks noChangeArrowheads="1"/>
            </p:cNvSpPr>
            <p:nvPr/>
          </p:nvSpPr>
          <p:spPr bwMode="auto">
            <a:xfrm>
              <a:off x="2094788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56" name="Rectangle 325"/>
            <p:cNvSpPr>
              <a:spLocks noChangeArrowheads="1"/>
            </p:cNvSpPr>
            <p:nvPr/>
          </p:nvSpPr>
          <p:spPr bwMode="auto">
            <a:xfrm>
              <a:off x="2094788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57" name="Rectangle 326"/>
            <p:cNvSpPr>
              <a:spLocks noChangeArrowheads="1"/>
            </p:cNvSpPr>
            <p:nvPr/>
          </p:nvSpPr>
          <p:spPr bwMode="auto">
            <a:xfrm>
              <a:off x="2216959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58" name="Rectangle 327"/>
            <p:cNvSpPr>
              <a:spLocks noChangeArrowheads="1"/>
            </p:cNvSpPr>
            <p:nvPr/>
          </p:nvSpPr>
          <p:spPr bwMode="auto">
            <a:xfrm>
              <a:off x="2216959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59" name="Rectangle 328"/>
            <p:cNvSpPr>
              <a:spLocks noChangeArrowheads="1"/>
            </p:cNvSpPr>
            <p:nvPr/>
          </p:nvSpPr>
          <p:spPr bwMode="auto">
            <a:xfrm>
              <a:off x="2339130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60" name="Rectangle 329"/>
            <p:cNvSpPr>
              <a:spLocks noChangeArrowheads="1"/>
            </p:cNvSpPr>
            <p:nvPr/>
          </p:nvSpPr>
          <p:spPr bwMode="auto">
            <a:xfrm>
              <a:off x="2339130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61" name="Rectangle 330"/>
            <p:cNvSpPr>
              <a:spLocks noChangeArrowheads="1"/>
            </p:cNvSpPr>
            <p:nvPr/>
          </p:nvSpPr>
          <p:spPr bwMode="auto">
            <a:xfrm>
              <a:off x="2451369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62" name="Rectangle 331"/>
            <p:cNvSpPr>
              <a:spLocks noChangeArrowheads="1"/>
            </p:cNvSpPr>
            <p:nvPr/>
          </p:nvSpPr>
          <p:spPr bwMode="auto">
            <a:xfrm>
              <a:off x="2451369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63" name="Rectangle 332"/>
            <p:cNvSpPr>
              <a:spLocks noChangeArrowheads="1"/>
            </p:cNvSpPr>
            <p:nvPr/>
          </p:nvSpPr>
          <p:spPr bwMode="auto">
            <a:xfrm>
              <a:off x="2573540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64" name="Rectangle 333"/>
            <p:cNvSpPr>
              <a:spLocks noChangeArrowheads="1"/>
            </p:cNvSpPr>
            <p:nvPr/>
          </p:nvSpPr>
          <p:spPr bwMode="auto">
            <a:xfrm>
              <a:off x="2573540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65" name="Rectangle 334"/>
            <p:cNvSpPr>
              <a:spLocks noChangeArrowheads="1"/>
            </p:cNvSpPr>
            <p:nvPr/>
          </p:nvSpPr>
          <p:spPr bwMode="auto">
            <a:xfrm>
              <a:off x="2695712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66" name="Rectangle 335"/>
            <p:cNvSpPr>
              <a:spLocks noChangeArrowheads="1"/>
            </p:cNvSpPr>
            <p:nvPr/>
          </p:nvSpPr>
          <p:spPr bwMode="auto">
            <a:xfrm>
              <a:off x="2695712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67" name="Rectangle 336"/>
            <p:cNvSpPr>
              <a:spLocks noChangeArrowheads="1"/>
            </p:cNvSpPr>
            <p:nvPr/>
          </p:nvSpPr>
          <p:spPr bwMode="auto">
            <a:xfrm>
              <a:off x="2817883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68" name="Rectangle 337"/>
            <p:cNvSpPr>
              <a:spLocks noChangeArrowheads="1"/>
            </p:cNvSpPr>
            <p:nvPr/>
          </p:nvSpPr>
          <p:spPr bwMode="auto">
            <a:xfrm>
              <a:off x="2817883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69" name="Rectangle 338"/>
            <p:cNvSpPr>
              <a:spLocks noChangeArrowheads="1"/>
            </p:cNvSpPr>
            <p:nvPr/>
          </p:nvSpPr>
          <p:spPr bwMode="auto">
            <a:xfrm>
              <a:off x="2930121" y="789644"/>
              <a:ext cx="66548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70" name="Rectangle 339"/>
            <p:cNvSpPr>
              <a:spLocks noChangeArrowheads="1"/>
            </p:cNvSpPr>
            <p:nvPr/>
          </p:nvSpPr>
          <p:spPr bwMode="auto">
            <a:xfrm>
              <a:off x="2930121" y="789644"/>
              <a:ext cx="66548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71" name="Rectangle 340"/>
            <p:cNvSpPr>
              <a:spLocks noChangeArrowheads="1"/>
            </p:cNvSpPr>
            <p:nvPr/>
          </p:nvSpPr>
          <p:spPr bwMode="auto">
            <a:xfrm>
              <a:off x="3052293" y="789644"/>
              <a:ext cx="66548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72" name="Rectangle 341"/>
            <p:cNvSpPr>
              <a:spLocks noChangeArrowheads="1"/>
            </p:cNvSpPr>
            <p:nvPr/>
          </p:nvSpPr>
          <p:spPr bwMode="auto">
            <a:xfrm>
              <a:off x="3052293" y="789644"/>
              <a:ext cx="66548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73" name="Rectangle 342"/>
            <p:cNvSpPr>
              <a:spLocks noChangeArrowheads="1"/>
            </p:cNvSpPr>
            <p:nvPr/>
          </p:nvSpPr>
          <p:spPr bwMode="auto">
            <a:xfrm>
              <a:off x="3174464" y="789644"/>
              <a:ext cx="65555" cy="655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74" name="Rectangle 343"/>
            <p:cNvSpPr>
              <a:spLocks noChangeArrowheads="1"/>
            </p:cNvSpPr>
            <p:nvPr/>
          </p:nvSpPr>
          <p:spPr bwMode="auto">
            <a:xfrm>
              <a:off x="3174464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75" name="Freeform 344"/>
            <p:cNvSpPr>
              <a:spLocks noChangeArrowheads="1"/>
            </p:cNvSpPr>
            <p:nvPr/>
          </p:nvSpPr>
          <p:spPr bwMode="auto">
            <a:xfrm>
              <a:off x="18872" y="169849"/>
              <a:ext cx="159915" cy="554240"/>
            </a:xfrm>
            <a:custGeom>
              <a:avLst/>
              <a:gdLst>
                <a:gd name="T0" fmla="*/ 2147483647 w 68"/>
                <a:gd name="T1" fmla="*/ 0 h 236"/>
                <a:gd name="T2" fmla="*/ 0 w 68"/>
                <a:gd name="T3" fmla="*/ 0 h 236"/>
                <a:gd name="T4" fmla="*/ 0 w 68"/>
                <a:gd name="T5" fmla="*/ 2147483647 h 236"/>
                <a:gd name="T6" fmla="*/ 2147483647 w 68"/>
                <a:gd name="T7" fmla="*/ 2147483647 h 236"/>
                <a:gd name="T8" fmla="*/ 2147483647 w 68"/>
                <a:gd name="T9" fmla="*/ 2147483647 h 236"/>
                <a:gd name="T10" fmla="*/ 2147483647 w 68"/>
                <a:gd name="T11" fmla="*/ 2147483647 h 236"/>
                <a:gd name="T12" fmla="*/ 2147483647 w 68"/>
                <a:gd name="T13" fmla="*/ 0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236">
                  <a:moveTo>
                    <a:pt x="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44" y="236"/>
                    <a:pt x="44" y="236"/>
                    <a:pt x="44" y="236"/>
                  </a:cubicBezTo>
                  <a:cubicBezTo>
                    <a:pt x="57" y="236"/>
                    <a:pt x="68" y="225"/>
                    <a:pt x="68" y="212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11"/>
                    <a:pt x="57" y="0"/>
                    <a:pt x="4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676" name="Freeform 345"/>
            <p:cNvSpPr>
              <a:spLocks noChangeArrowheads="1"/>
            </p:cNvSpPr>
            <p:nvPr/>
          </p:nvSpPr>
          <p:spPr bwMode="auto">
            <a:xfrm>
              <a:off x="263214" y="169849"/>
              <a:ext cx="318837" cy="554240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677" name="Freeform 346"/>
            <p:cNvSpPr>
              <a:spLocks noChangeArrowheads="1"/>
            </p:cNvSpPr>
            <p:nvPr/>
          </p:nvSpPr>
          <p:spPr bwMode="auto">
            <a:xfrm>
              <a:off x="676411" y="169849"/>
              <a:ext cx="318837" cy="554240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678" name="Freeform 347"/>
            <p:cNvSpPr>
              <a:spLocks noChangeArrowheads="1"/>
            </p:cNvSpPr>
            <p:nvPr/>
          </p:nvSpPr>
          <p:spPr bwMode="auto">
            <a:xfrm>
              <a:off x="1079675" y="169849"/>
              <a:ext cx="319830" cy="554240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679" name="Freeform 348"/>
            <p:cNvSpPr>
              <a:spLocks noChangeArrowheads="1"/>
            </p:cNvSpPr>
            <p:nvPr/>
          </p:nvSpPr>
          <p:spPr bwMode="auto">
            <a:xfrm>
              <a:off x="1493865" y="169849"/>
              <a:ext cx="318837" cy="554240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680" name="Freeform 349"/>
            <p:cNvSpPr>
              <a:spLocks noChangeArrowheads="1"/>
            </p:cNvSpPr>
            <p:nvPr/>
          </p:nvSpPr>
          <p:spPr bwMode="auto">
            <a:xfrm>
              <a:off x="1897129" y="169849"/>
              <a:ext cx="319830" cy="554240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681" name="Freeform 350"/>
            <p:cNvSpPr>
              <a:spLocks noChangeArrowheads="1"/>
            </p:cNvSpPr>
            <p:nvPr/>
          </p:nvSpPr>
          <p:spPr bwMode="auto">
            <a:xfrm>
              <a:off x="2310326" y="169849"/>
              <a:ext cx="319830" cy="554240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682" name="Freeform 351"/>
            <p:cNvSpPr>
              <a:spLocks noChangeArrowheads="1"/>
            </p:cNvSpPr>
            <p:nvPr/>
          </p:nvSpPr>
          <p:spPr bwMode="auto">
            <a:xfrm>
              <a:off x="2714584" y="169849"/>
              <a:ext cx="318837" cy="554240"/>
            </a:xfrm>
            <a:custGeom>
              <a:avLst/>
              <a:gdLst>
                <a:gd name="T0" fmla="*/ 2147483647 w 136"/>
                <a:gd name="T1" fmla="*/ 0 h 236"/>
                <a:gd name="T2" fmla="*/ 2147483647 w 136"/>
                <a:gd name="T3" fmla="*/ 0 h 236"/>
                <a:gd name="T4" fmla="*/ 0 w 136"/>
                <a:gd name="T5" fmla="*/ 2147483647 h 236"/>
                <a:gd name="T6" fmla="*/ 0 w 136"/>
                <a:gd name="T7" fmla="*/ 2147483647 h 236"/>
                <a:gd name="T8" fmla="*/ 2147483647 w 136"/>
                <a:gd name="T9" fmla="*/ 2147483647 h 236"/>
                <a:gd name="T10" fmla="*/ 2147483647 w 136"/>
                <a:gd name="T11" fmla="*/ 2147483647 h 236"/>
                <a:gd name="T12" fmla="*/ 2147483647 w 136"/>
                <a:gd name="T13" fmla="*/ 2147483647 h 236"/>
                <a:gd name="T14" fmla="*/ 2147483647 w 136"/>
                <a:gd name="T15" fmla="*/ 2147483647 h 236"/>
                <a:gd name="T16" fmla="*/ 2147483647 w 136"/>
                <a:gd name="T17" fmla="*/ 0 h 2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236">
                  <a:moveTo>
                    <a:pt x="1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112" y="236"/>
                    <a:pt x="112" y="236"/>
                    <a:pt x="112" y="236"/>
                  </a:cubicBezTo>
                  <a:cubicBezTo>
                    <a:pt x="125" y="236"/>
                    <a:pt x="136" y="225"/>
                    <a:pt x="136" y="212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11"/>
                    <a:pt x="125" y="0"/>
                    <a:pt x="1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683" name="Freeform 352"/>
            <p:cNvSpPr>
              <a:spLocks noChangeArrowheads="1"/>
            </p:cNvSpPr>
            <p:nvPr/>
          </p:nvSpPr>
          <p:spPr bwMode="auto">
            <a:xfrm>
              <a:off x="3127780" y="169849"/>
              <a:ext cx="159915" cy="554240"/>
            </a:xfrm>
            <a:custGeom>
              <a:avLst/>
              <a:gdLst>
                <a:gd name="T0" fmla="*/ 2147483647 w 68"/>
                <a:gd name="T1" fmla="*/ 0 h 236"/>
                <a:gd name="T2" fmla="*/ 2147483647 w 68"/>
                <a:gd name="T3" fmla="*/ 0 h 236"/>
                <a:gd name="T4" fmla="*/ 0 w 68"/>
                <a:gd name="T5" fmla="*/ 2147483647 h 236"/>
                <a:gd name="T6" fmla="*/ 0 w 68"/>
                <a:gd name="T7" fmla="*/ 2147483647 h 236"/>
                <a:gd name="T8" fmla="*/ 2147483647 w 68"/>
                <a:gd name="T9" fmla="*/ 2147483647 h 236"/>
                <a:gd name="T10" fmla="*/ 2147483647 w 68"/>
                <a:gd name="T11" fmla="*/ 2147483647 h 236"/>
                <a:gd name="T12" fmla="*/ 2147483647 w 68"/>
                <a:gd name="T13" fmla="*/ 0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236">
                  <a:moveTo>
                    <a:pt x="68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5"/>
                    <a:pt x="11" y="236"/>
                    <a:pt x="24" y="236"/>
                  </a:cubicBezTo>
                  <a:cubicBezTo>
                    <a:pt x="68" y="236"/>
                    <a:pt x="68" y="236"/>
                    <a:pt x="68" y="236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684" name="Freeform 353"/>
            <p:cNvSpPr>
              <a:spLocks noEditPoints="1" noChangeArrowheads="1"/>
            </p:cNvSpPr>
            <p:nvPr/>
          </p:nvSpPr>
          <p:spPr bwMode="auto">
            <a:xfrm>
              <a:off x="18872" y="450941"/>
              <a:ext cx="3268824" cy="442002"/>
            </a:xfrm>
            <a:custGeom>
              <a:avLst/>
              <a:gdLst>
                <a:gd name="T0" fmla="*/ 2147483647 w 1392"/>
                <a:gd name="T1" fmla="*/ 2147483647 h 188"/>
                <a:gd name="T2" fmla="*/ 2147483647 w 1392"/>
                <a:gd name="T3" fmla="*/ 2147483647 h 188"/>
                <a:gd name="T4" fmla="*/ 2147483647 w 1392"/>
                <a:gd name="T5" fmla="*/ 2147483647 h 188"/>
                <a:gd name="T6" fmla="*/ 2147483647 w 1392"/>
                <a:gd name="T7" fmla="*/ 2147483647 h 188"/>
                <a:gd name="T8" fmla="*/ 2147483647 w 1392"/>
                <a:gd name="T9" fmla="*/ 2147483647 h 188"/>
                <a:gd name="T10" fmla="*/ 2147483647 w 1392"/>
                <a:gd name="T11" fmla="*/ 2147483647 h 188"/>
                <a:gd name="T12" fmla="*/ 2147483647 w 1392"/>
                <a:gd name="T13" fmla="*/ 2147483647 h 188"/>
                <a:gd name="T14" fmla="*/ 2147483647 w 1392"/>
                <a:gd name="T15" fmla="*/ 2147483647 h 188"/>
                <a:gd name="T16" fmla="*/ 2147483647 w 1392"/>
                <a:gd name="T17" fmla="*/ 2147483647 h 188"/>
                <a:gd name="T18" fmla="*/ 2147483647 w 1392"/>
                <a:gd name="T19" fmla="*/ 2147483647 h 188"/>
                <a:gd name="T20" fmla="*/ 2147483647 w 1392"/>
                <a:gd name="T21" fmla="*/ 2147483647 h 188"/>
                <a:gd name="T22" fmla="*/ 2147483647 w 1392"/>
                <a:gd name="T23" fmla="*/ 2147483647 h 188"/>
                <a:gd name="T24" fmla="*/ 2147483647 w 1392"/>
                <a:gd name="T25" fmla="*/ 2147483647 h 188"/>
                <a:gd name="T26" fmla="*/ 2147483647 w 1392"/>
                <a:gd name="T27" fmla="*/ 2147483647 h 188"/>
                <a:gd name="T28" fmla="*/ 2147483647 w 1392"/>
                <a:gd name="T29" fmla="*/ 2147483647 h 188"/>
                <a:gd name="T30" fmla="*/ 2147483647 w 1392"/>
                <a:gd name="T31" fmla="*/ 2147483647 h 188"/>
                <a:gd name="T32" fmla="*/ 2147483647 w 1392"/>
                <a:gd name="T33" fmla="*/ 2147483647 h 188"/>
                <a:gd name="T34" fmla="*/ 2147483647 w 1392"/>
                <a:gd name="T35" fmla="*/ 2147483647 h 188"/>
                <a:gd name="T36" fmla="*/ 2147483647 w 1392"/>
                <a:gd name="T37" fmla="*/ 2147483647 h 188"/>
                <a:gd name="T38" fmla="*/ 2147483647 w 1392"/>
                <a:gd name="T39" fmla="*/ 2147483647 h 188"/>
                <a:gd name="T40" fmla="*/ 2147483647 w 1392"/>
                <a:gd name="T41" fmla="*/ 2147483647 h 188"/>
                <a:gd name="T42" fmla="*/ 2147483647 w 1392"/>
                <a:gd name="T43" fmla="*/ 2147483647 h 188"/>
                <a:gd name="T44" fmla="*/ 2147483647 w 1392"/>
                <a:gd name="T45" fmla="*/ 2147483647 h 188"/>
                <a:gd name="T46" fmla="*/ 2147483647 w 1392"/>
                <a:gd name="T47" fmla="*/ 2147483647 h 188"/>
                <a:gd name="T48" fmla="*/ 2147483647 w 1392"/>
                <a:gd name="T49" fmla="*/ 2147483647 h 188"/>
                <a:gd name="T50" fmla="*/ 2147483647 w 1392"/>
                <a:gd name="T51" fmla="*/ 2147483647 h 188"/>
                <a:gd name="T52" fmla="*/ 2147483647 w 1392"/>
                <a:gd name="T53" fmla="*/ 2147483647 h 188"/>
                <a:gd name="T54" fmla="*/ 2147483647 w 1392"/>
                <a:gd name="T55" fmla="*/ 2147483647 h 188"/>
                <a:gd name="T56" fmla="*/ 2147483647 w 1392"/>
                <a:gd name="T57" fmla="*/ 2147483647 h 188"/>
                <a:gd name="T58" fmla="*/ 2147483647 w 1392"/>
                <a:gd name="T59" fmla="*/ 2147483647 h 188"/>
                <a:gd name="T60" fmla="*/ 2147483647 w 1392"/>
                <a:gd name="T61" fmla="*/ 2147483647 h 188"/>
                <a:gd name="T62" fmla="*/ 2147483647 w 1392"/>
                <a:gd name="T63" fmla="*/ 2147483647 h 188"/>
                <a:gd name="T64" fmla="*/ 2147483647 w 1392"/>
                <a:gd name="T65" fmla="*/ 2147483647 h 188"/>
                <a:gd name="T66" fmla="*/ 2147483647 w 1392"/>
                <a:gd name="T67" fmla="*/ 2147483647 h 188"/>
                <a:gd name="T68" fmla="*/ 2147483647 w 1392"/>
                <a:gd name="T69" fmla="*/ 2147483647 h 188"/>
                <a:gd name="T70" fmla="*/ 2147483647 w 1392"/>
                <a:gd name="T71" fmla="*/ 2147483647 h 188"/>
                <a:gd name="T72" fmla="*/ 2147483647 w 1392"/>
                <a:gd name="T73" fmla="*/ 2147483647 h 188"/>
                <a:gd name="T74" fmla="*/ 2147483647 w 1392"/>
                <a:gd name="T75" fmla="*/ 2147483647 h 188"/>
                <a:gd name="T76" fmla="*/ 2147483647 w 1392"/>
                <a:gd name="T77" fmla="*/ 2147483647 h 188"/>
                <a:gd name="T78" fmla="*/ 2147483647 w 1392"/>
                <a:gd name="T79" fmla="*/ 2147483647 h 188"/>
                <a:gd name="T80" fmla="*/ 2147483647 w 1392"/>
                <a:gd name="T81" fmla="*/ 2147483647 h 188"/>
                <a:gd name="T82" fmla="*/ 2147483647 w 1392"/>
                <a:gd name="T83" fmla="*/ 2147483647 h 188"/>
                <a:gd name="T84" fmla="*/ 2147483647 w 1392"/>
                <a:gd name="T85" fmla="*/ 2147483647 h 188"/>
                <a:gd name="T86" fmla="*/ 2147483647 w 1392"/>
                <a:gd name="T87" fmla="*/ 2147483647 h 188"/>
                <a:gd name="T88" fmla="*/ 2147483647 w 1392"/>
                <a:gd name="T89" fmla="*/ 2147483647 h 188"/>
                <a:gd name="T90" fmla="*/ 2147483647 w 1392"/>
                <a:gd name="T91" fmla="*/ 2147483647 h 188"/>
                <a:gd name="T92" fmla="*/ 2147483647 w 1392"/>
                <a:gd name="T93" fmla="*/ 2147483647 h 188"/>
                <a:gd name="T94" fmla="*/ 2147483647 w 1392"/>
                <a:gd name="T95" fmla="*/ 2147483647 h 188"/>
                <a:gd name="T96" fmla="*/ 2147483647 w 1392"/>
                <a:gd name="T97" fmla="*/ 2147483647 h 188"/>
                <a:gd name="T98" fmla="*/ 2147483647 w 1392"/>
                <a:gd name="T99" fmla="*/ 2147483647 h 188"/>
                <a:gd name="T100" fmla="*/ 2147483647 w 1392"/>
                <a:gd name="T101" fmla="*/ 2147483647 h 188"/>
                <a:gd name="T102" fmla="*/ 2147483647 w 1392"/>
                <a:gd name="T103" fmla="*/ 2147483647 h 188"/>
                <a:gd name="T104" fmla="*/ 2147483647 w 1392"/>
                <a:gd name="T105" fmla="*/ 2147483647 h 188"/>
                <a:gd name="T106" fmla="*/ 2147483647 w 1392"/>
                <a:gd name="T107" fmla="*/ 2147483647 h 188"/>
                <a:gd name="T108" fmla="*/ 2147483647 w 1392"/>
                <a:gd name="T109" fmla="*/ 2147483647 h 188"/>
                <a:gd name="T110" fmla="*/ 2147483647 w 1392"/>
                <a:gd name="T111" fmla="*/ 2147483647 h 188"/>
                <a:gd name="T112" fmla="*/ 2147483647 w 1392"/>
                <a:gd name="T113" fmla="*/ 2147483647 h 188"/>
                <a:gd name="T114" fmla="*/ 2147483647 w 1392"/>
                <a:gd name="T115" fmla="*/ 2147483647 h 188"/>
                <a:gd name="T116" fmla="*/ 2147483647 w 1392"/>
                <a:gd name="T117" fmla="*/ 2147483647 h 188"/>
                <a:gd name="T118" fmla="*/ 2147483647 w 1392"/>
                <a:gd name="T119" fmla="*/ 2147483647 h 188"/>
                <a:gd name="T120" fmla="*/ 0 w 1392"/>
                <a:gd name="T121" fmla="*/ 2147483647 h 188"/>
                <a:gd name="T122" fmla="*/ 2147483647 w 1392"/>
                <a:gd name="T123" fmla="*/ 2147483647 h 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92" h="188">
                  <a:moveTo>
                    <a:pt x="16" y="172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16" y="172"/>
                    <a:pt x="16" y="172"/>
                    <a:pt x="16" y="172"/>
                  </a:cubicBezTo>
                  <a:moveTo>
                    <a:pt x="68" y="172"/>
                  </a:moveTo>
                  <a:cubicBezTo>
                    <a:pt x="68" y="144"/>
                    <a:pt x="68" y="144"/>
                    <a:pt x="68" y="144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68" y="172"/>
                    <a:pt x="68" y="172"/>
                    <a:pt x="68" y="172"/>
                  </a:cubicBezTo>
                  <a:moveTo>
                    <a:pt x="120" y="172"/>
                  </a:moveTo>
                  <a:cubicBezTo>
                    <a:pt x="120" y="144"/>
                    <a:pt x="120" y="144"/>
                    <a:pt x="120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120" y="172"/>
                    <a:pt x="120" y="172"/>
                    <a:pt x="120" y="172"/>
                  </a:cubicBezTo>
                  <a:moveTo>
                    <a:pt x="168" y="172"/>
                  </a:moveTo>
                  <a:cubicBezTo>
                    <a:pt x="168" y="144"/>
                    <a:pt x="168" y="144"/>
                    <a:pt x="168" y="144"/>
                  </a:cubicBezTo>
                  <a:cubicBezTo>
                    <a:pt x="196" y="144"/>
                    <a:pt x="196" y="144"/>
                    <a:pt x="196" y="144"/>
                  </a:cubicBezTo>
                  <a:cubicBezTo>
                    <a:pt x="196" y="172"/>
                    <a:pt x="196" y="172"/>
                    <a:pt x="196" y="172"/>
                  </a:cubicBezTo>
                  <a:cubicBezTo>
                    <a:pt x="168" y="172"/>
                    <a:pt x="168" y="172"/>
                    <a:pt x="168" y="172"/>
                  </a:cubicBezTo>
                  <a:moveTo>
                    <a:pt x="220" y="172"/>
                  </a:moveTo>
                  <a:cubicBezTo>
                    <a:pt x="220" y="144"/>
                    <a:pt x="220" y="144"/>
                    <a:pt x="220" y="144"/>
                  </a:cubicBezTo>
                  <a:cubicBezTo>
                    <a:pt x="248" y="144"/>
                    <a:pt x="248" y="144"/>
                    <a:pt x="248" y="144"/>
                  </a:cubicBezTo>
                  <a:cubicBezTo>
                    <a:pt x="248" y="172"/>
                    <a:pt x="248" y="172"/>
                    <a:pt x="248" y="172"/>
                  </a:cubicBezTo>
                  <a:cubicBezTo>
                    <a:pt x="220" y="172"/>
                    <a:pt x="220" y="172"/>
                    <a:pt x="220" y="172"/>
                  </a:cubicBezTo>
                  <a:moveTo>
                    <a:pt x="272" y="172"/>
                  </a:moveTo>
                  <a:cubicBezTo>
                    <a:pt x="272" y="144"/>
                    <a:pt x="272" y="144"/>
                    <a:pt x="272" y="144"/>
                  </a:cubicBezTo>
                  <a:cubicBezTo>
                    <a:pt x="300" y="144"/>
                    <a:pt x="300" y="144"/>
                    <a:pt x="300" y="144"/>
                  </a:cubicBezTo>
                  <a:cubicBezTo>
                    <a:pt x="300" y="172"/>
                    <a:pt x="300" y="172"/>
                    <a:pt x="300" y="172"/>
                  </a:cubicBezTo>
                  <a:cubicBezTo>
                    <a:pt x="272" y="172"/>
                    <a:pt x="272" y="172"/>
                    <a:pt x="272" y="172"/>
                  </a:cubicBezTo>
                  <a:moveTo>
                    <a:pt x="324" y="172"/>
                  </a:moveTo>
                  <a:cubicBezTo>
                    <a:pt x="324" y="144"/>
                    <a:pt x="324" y="144"/>
                    <a:pt x="324" y="144"/>
                  </a:cubicBezTo>
                  <a:cubicBezTo>
                    <a:pt x="352" y="144"/>
                    <a:pt x="352" y="144"/>
                    <a:pt x="352" y="144"/>
                  </a:cubicBezTo>
                  <a:cubicBezTo>
                    <a:pt x="352" y="172"/>
                    <a:pt x="352" y="172"/>
                    <a:pt x="352" y="172"/>
                  </a:cubicBezTo>
                  <a:cubicBezTo>
                    <a:pt x="324" y="172"/>
                    <a:pt x="324" y="172"/>
                    <a:pt x="324" y="172"/>
                  </a:cubicBezTo>
                  <a:moveTo>
                    <a:pt x="372" y="172"/>
                  </a:moveTo>
                  <a:cubicBezTo>
                    <a:pt x="372" y="144"/>
                    <a:pt x="372" y="144"/>
                    <a:pt x="372" y="144"/>
                  </a:cubicBezTo>
                  <a:cubicBezTo>
                    <a:pt x="400" y="144"/>
                    <a:pt x="400" y="144"/>
                    <a:pt x="400" y="144"/>
                  </a:cubicBezTo>
                  <a:cubicBezTo>
                    <a:pt x="400" y="172"/>
                    <a:pt x="400" y="172"/>
                    <a:pt x="400" y="172"/>
                  </a:cubicBezTo>
                  <a:cubicBezTo>
                    <a:pt x="372" y="172"/>
                    <a:pt x="372" y="172"/>
                    <a:pt x="372" y="172"/>
                  </a:cubicBezTo>
                  <a:moveTo>
                    <a:pt x="424" y="172"/>
                  </a:moveTo>
                  <a:cubicBezTo>
                    <a:pt x="424" y="144"/>
                    <a:pt x="424" y="144"/>
                    <a:pt x="424" y="144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452" y="172"/>
                    <a:pt x="452" y="172"/>
                    <a:pt x="452" y="172"/>
                  </a:cubicBezTo>
                  <a:cubicBezTo>
                    <a:pt x="424" y="172"/>
                    <a:pt x="424" y="172"/>
                    <a:pt x="424" y="172"/>
                  </a:cubicBezTo>
                  <a:moveTo>
                    <a:pt x="476" y="172"/>
                  </a:moveTo>
                  <a:cubicBezTo>
                    <a:pt x="476" y="144"/>
                    <a:pt x="476" y="144"/>
                    <a:pt x="476" y="144"/>
                  </a:cubicBezTo>
                  <a:cubicBezTo>
                    <a:pt x="504" y="144"/>
                    <a:pt x="504" y="144"/>
                    <a:pt x="504" y="144"/>
                  </a:cubicBezTo>
                  <a:cubicBezTo>
                    <a:pt x="504" y="172"/>
                    <a:pt x="504" y="172"/>
                    <a:pt x="504" y="172"/>
                  </a:cubicBezTo>
                  <a:cubicBezTo>
                    <a:pt x="476" y="172"/>
                    <a:pt x="476" y="172"/>
                    <a:pt x="476" y="172"/>
                  </a:cubicBezTo>
                  <a:moveTo>
                    <a:pt x="528" y="172"/>
                  </a:moveTo>
                  <a:cubicBezTo>
                    <a:pt x="528" y="144"/>
                    <a:pt x="528" y="144"/>
                    <a:pt x="528" y="144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6" y="172"/>
                    <a:pt x="556" y="172"/>
                    <a:pt x="556" y="172"/>
                  </a:cubicBezTo>
                  <a:cubicBezTo>
                    <a:pt x="528" y="172"/>
                    <a:pt x="528" y="172"/>
                    <a:pt x="528" y="172"/>
                  </a:cubicBezTo>
                  <a:moveTo>
                    <a:pt x="576" y="172"/>
                  </a:moveTo>
                  <a:cubicBezTo>
                    <a:pt x="576" y="144"/>
                    <a:pt x="576" y="144"/>
                    <a:pt x="576" y="144"/>
                  </a:cubicBezTo>
                  <a:cubicBezTo>
                    <a:pt x="604" y="144"/>
                    <a:pt x="604" y="144"/>
                    <a:pt x="604" y="144"/>
                  </a:cubicBezTo>
                  <a:cubicBezTo>
                    <a:pt x="604" y="172"/>
                    <a:pt x="604" y="172"/>
                    <a:pt x="604" y="172"/>
                  </a:cubicBezTo>
                  <a:cubicBezTo>
                    <a:pt x="576" y="172"/>
                    <a:pt x="576" y="172"/>
                    <a:pt x="576" y="172"/>
                  </a:cubicBezTo>
                  <a:moveTo>
                    <a:pt x="628" y="172"/>
                  </a:moveTo>
                  <a:cubicBezTo>
                    <a:pt x="628" y="144"/>
                    <a:pt x="628" y="144"/>
                    <a:pt x="628" y="144"/>
                  </a:cubicBezTo>
                  <a:cubicBezTo>
                    <a:pt x="656" y="144"/>
                    <a:pt x="656" y="144"/>
                    <a:pt x="656" y="144"/>
                  </a:cubicBezTo>
                  <a:cubicBezTo>
                    <a:pt x="656" y="172"/>
                    <a:pt x="656" y="172"/>
                    <a:pt x="656" y="172"/>
                  </a:cubicBezTo>
                  <a:cubicBezTo>
                    <a:pt x="628" y="172"/>
                    <a:pt x="628" y="172"/>
                    <a:pt x="628" y="172"/>
                  </a:cubicBezTo>
                  <a:moveTo>
                    <a:pt x="680" y="172"/>
                  </a:moveTo>
                  <a:cubicBezTo>
                    <a:pt x="680" y="144"/>
                    <a:pt x="680" y="144"/>
                    <a:pt x="680" y="144"/>
                  </a:cubicBezTo>
                  <a:cubicBezTo>
                    <a:pt x="708" y="144"/>
                    <a:pt x="708" y="144"/>
                    <a:pt x="708" y="144"/>
                  </a:cubicBezTo>
                  <a:cubicBezTo>
                    <a:pt x="708" y="172"/>
                    <a:pt x="708" y="172"/>
                    <a:pt x="708" y="172"/>
                  </a:cubicBezTo>
                  <a:cubicBezTo>
                    <a:pt x="680" y="172"/>
                    <a:pt x="680" y="172"/>
                    <a:pt x="680" y="172"/>
                  </a:cubicBezTo>
                  <a:moveTo>
                    <a:pt x="732" y="172"/>
                  </a:moveTo>
                  <a:cubicBezTo>
                    <a:pt x="732" y="144"/>
                    <a:pt x="732" y="144"/>
                    <a:pt x="732" y="144"/>
                  </a:cubicBezTo>
                  <a:cubicBezTo>
                    <a:pt x="760" y="144"/>
                    <a:pt x="760" y="144"/>
                    <a:pt x="760" y="144"/>
                  </a:cubicBezTo>
                  <a:cubicBezTo>
                    <a:pt x="760" y="172"/>
                    <a:pt x="760" y="172"/>
                    <a:pt x="760" y="172"/>
                  </a:cubicBezTo>
                  <a:cubicBezTo>
                    <a:pt x="732" y="172"/>
                    <a:pt x="732" y="172"/>
                    <a:pt x="732" y="172"/>
                  </a:cubicBezTo>
                  <a:moveTo>
                    <a:pt x="784" y="172"/>
                  </a:moveTo>
                  <a:cubicBezTo>
                    <a:pt x="784" y="144"/>
                    <a:pt x="784" y="144"/>
                    <a:pt x="784" y="144"/>
                  </a:cubicBezTo>
                  <a:cubicBezTo>
                    <a:pt x="812" y="144"/>
                    <a:pt x="812" y="144"/>
                    <a:pt x="812" y="144"/>
                  </a:cubicBezTo>
                  <a:cubicBezTo>
                    <a:pt x="812" y="172"/>
                    <a:pt x="812" y="172"/>
                    <a:pt x="812" y="172"/>
                  </a:cubicBezTo>
                  <a:cubicBezTo>
                    <a:pt x="784" y="172"/>
                    <a:pt x="784" y="172"/>
                    <a:pt x="784" y="172"/>
                  </a:cubicBezTo>
                  <a:moveTo>
                    <a:pt x="832" y="172"/>
                  </a:moveTo>
                  <a:cubicBezTo>
                    <a:pt x="832" y="144"/>
                    <a:pt x="832" y="144"/>
                    <a:pt x="832" y="144"/>
                  </a:cubicBezTo>
                  <a:cubicBezTo>
                    <a:pt x="860" y="144"/>
                    <a:pt x="860" y="144"/>
                    <a:pt x="860" y="144"/>
                  </a:cubicBezTo>
                  <a:cubicBezTo>
                    <a:pt x="860" y="172"/>
                    <a:pt x="860" y="172"/>
                    <a:pt x="860" y="172"/>
                  </a:cubicBezTo>
                  <a:cubicBezTo>
                    <a:pt x="832" y="172"/>
                    <a:pt x="832" y="172"/>
                    <a:pt x="832" y="172"/>
                  </a:cubicBezTo>
                  <a:moveTo>
                    <a:pt x="884" y="172"/>
                  </a:moveTo>
                  <a:cubicBezTo>
                    <a:pt x="884" y="144"/>
                    <a:pt x="884" y="144"/>
                    <a:pt x="884" y="144"/>
                  </a:cubicBezTo>
                  <a:cubicBezTo>
                    <a:pt x="912" y="144"/>
                    <a:pt x="912" y="144"/>
                    <a:pt x="912" y="144"/>
                  </a:cubicBezTo>
                  <a:cubicBezTo>
                    <a:pt x="912" y="172"/>
                    <a:pt x="912" y="172"/>
                    <a:pt x="912" y="172"/>
                  </a:cubicBezTo>
                  <a:cubicBezTo>
                    <a:pt x="884" y="172"/>
                    <a:pt x="884" y="172"/>
                    <a:pt x="884" y="172"/>
                  </a:cubicBezTo>
                  <a:moveTo>
                    <a:pt x="936" y="172"/>
                  </a:moveTo>
                  <a:cubicBezTo>
                    <a:pt x="936" y="144"/>
                    <a:pt x="936" y="144"/>
                    <a:pt x="936" y="144"/>
                  </a:cubicBezTo>
                  <a:cubicBezTo>
                    <a:pt x="964" y="144"/>
                    <a:pt x="964" y="144"/>
                    <a:pt x="964" y="144"/>
                  </a:cubicBezTo>
                  <a:cubicBezTo>
                    <a:pt x="964" y="172"/>
                    <a:pt x="964" y="172"/>
                    <a:pt x="964" y="172"/>
                  </a:cubicBezTo>
                  <a:cubicBezTo>
                    <a:pt x="936" y="172"/>
                    <a:pt x="936" y="172"/>
                    <a:pt x="936" y="172"/>
                  </a:cubicBezTo>
                  <a:moveTo>
                    <a:pt x="988" y="172"/>
                  </a:moveTo>
                  <a:cubicBezTo>
                    <a:pt x="988" y="144"/>
                    <a:pt x="988" y="144"/>
                    <a:pt x="988" y="144"/>
                  </a:cubicBezTo>
                  <a:cubicBezTo>
                    <a:pt x="1016" y="144"/>
                    <a:pt x="1016" y="144"/>
                    <a:pt x="1016" y="144"/>
                  </a:cubicBezTo>
                  <a:cubicBezTo>
                    <a:pt x="1016" y="172"/>
                    <a:pt x="1016" y="172"/>
                    <a:pt x="1016" y="172"/>
                  </a:cubicBezTo>
                  <a:cubicBezTo>
                    <a:pt x="988" y="172"/>
                    <a:pt x="988" y="172"/>
                    <a:pt x="988" y="172"/>
                  </a:cubicBezTo>
                  <a:moveTo>
                    <a:pt x="1036" y="172"/>
                  </a:moveTo>
                  <a:cubicBezTo>
                    <a:pt x="1036" y="144"/>
                    <a:pt x="1036" y="144"/>
                    <a:pt x="1036" y="144"/>
                  </a:cubicBezTo>
                  <a:cubicBezTo>
                    <a:pt x="1064" y="144"/>
                    <a:pt x="1064" y="144"/>
                    <a:pt x="1064" y="144"/>
                  </a:cubicBezTo>
                  <a:cubicBezTo>
                    <a:pt x="1064" y="172"/>
                    <a:pt x="1064" y="172"/>
                    <a:pt x="1064" y="172"/>
                  </a:cubicBezTo>
                  <a:cubicBezTo>
                    <a:pt x="1036" y="172"/>
                    <a:pt x="1036" y="172"/>
                    <a:pt x="1036" y="172"/>
                  </a:cubicBezTo>
                  <a:moveTo>
                    <a:pt x="1088" y="172"/>
                  </a:moveTo>
                  <a:cubicBezTo>
                    <a:pt x="1088" y="144"/>
                    <a:pt x="1088" y="144"/>
                    <a:pt x="1088" y="144"/>
                  </a:cubicBezTo>
                  <a:cubicBezTo>
                    <a:pt x="1116" y="144"/>
                    <a:pt x="1116" y="144"/>
                    <a:pt x="1116" y="144"/>
                  </a:cubicBezTo>
                  <a:cubicBezTo>
                    <a:pt x="1116" y="172"/>
                    <a:pt x="1116" y="172"/>
                    <a:pt x="1116" y="172"/>
                  </a:cubicBezTo>
                  <a:cubicBezTo>
                    <a:pt x="1088" y="172"/>
                    <a:pt x="1088" y="172"/>
                    <a:pt x="1088" y="172"/>
                  </a:cubicBezTo>
                  <a:moveTo>
                    <a:pt x="1140" y="172"/>
                  </a:moveTo>
                  <a:cubicBezTo>
                    <a:pt x="1140" y="144"/>
                    <a:pt x="1140" y="144"/>
                    <a:pt x="1140" y="144"/>
                  </a:cubicBezTo>
                  <a:cubicBezTo>
                    <a:pt x="1168" y="144"/>
                    <a:pt x="1168" y="144"/>
                    <a:pt x="1168" y="144"/>
                  </a:cubicBezTo>
                  <a:cubicBezTo>
                    <a:pt x="1168" y="172"/>
                    <a:pt x="1168" y="172"/>
                    <a:pt x="1168" y="172"/>
                  </a:cubicBezTo>
                  <a:cubicBezTo>
                    <a:pt x="1140" y="172"/>
                    <a:pt x="1140" y="172"/>
                    <a:pt x="1140" y="172"/>
                  </a:cubicBezTo>
                  <a:moveTo>
                    <a:pt x="1192" y="172"/>
                  </a:moveTo>
                  <a:cubicBezTo>
                    <a:pt x="1192" y="144"/>
                    <a:pt x="1192" y="144"/>
                    <a:pt x="1192" y="144"/>
                  </a:cubicBezTo>
                  <a:cubicBezTo>
                    <a:pt x="1220" y="144"/>
                    <a:pt x="1220" y="144"/>
                    <a:pt x="1220" y="144"/>
                  </a:cubicBezTo>
                  <a:cubicBezTo>
                    <a:pt x="1220" y="172"/>
                    <a:pt x="1220" y="172"/>
                    <a:pt x="1220" y="172"/>
                  </a:cubicBezTo>
                  <a:cubicBezTo>
                    <a:pt x="1192" y="172"/>
                    <a:pt x="1192" y="172"/>
                    <a:pt x="1192" y="172"/>
                  </a:cubicBezTo>
                  <a:moveTo>
                    <a:pt x="1240" y="172"/>
                  </a:moveTo>
                  <a:cubicBezTo>
                    <a:pt x="1240" y="144"/>
                    <a:pt x="1240" y="144"/>
                    <a:pt x="1240" y="144"/>
                  </a:cubicBezTo>
                  <a:cubicBezTo>
                    <a:pt x="1268" y="144"/>
                    <a:pt x="1268" y="144"/>
                    <a:pt x="1268" y="144"/>
                  </a:cubicBezTo>
                  <a:cubicBezTo>
                    <a:pt x="1268" y="172"/>
                    <a:pt x="1268" y="172"/>
                    <a:pt x="1268" y="172"/>
                  </a:cubicBezTo>
                  <a:cubicBezTo>
                    <a:pt x="1240" y="172"/>
                    <a:pt x="1240" y="172"/>
                    <a:pt x="1240" y="172"/>
                  </a:cubicBezTo>
                  <a:moveTo>
                    <a:pt x="1292" y="172"/>
                  </a:moveTo>
                  <a:cubicBezTo>
                    <a:pt x="1292" y="144"/>
                    <a:pt x="1292" y="144"/>
                    <a:pt x="1292" y="144"/>
                  </a:cubicBezTo>
                  <a:cubicBezTo>
                    <a:pt x="1320" y="144"/>
                    <a:pt x="1320" y="144"/>
                    <a:pt x="1320" y="144"/>
                  </a:cubicBezTo>
                  <a:cubicBezTo>
                    <a:pt x="1320" y="172"/>
                    <a:pt x="1320" y="172"/>
                    <a:pt x="1320" y="172"/>
                  </a:cubicBezTo>
                  <a:cubicBezTo>
                    <a:pt x="1292" y="172"/>
                    <a:pt x="1292" y="172"/>
                    <a:pt x="1292" y="172"/>
                  </a:cubicBezTo>
                  <a:moveTo>
                    <a:pt x="1344" y="172"/>
                  </a:moveTo>
                  <a:cubicBezTo>
                    <a:pt x="1344" y="144"/>
                    <a:pt x="1344" y="144"/>
                    <a:pt x="1344" y="144"/>
                  </a:cubicBezTo>
                  <a:cubicBezTo>
                    <a:pt x="1372" y="144"/>
                    <a:pt x="1372" y="144"/>
                    <a:pt x="1372" y="144"/>
                  </a:cubicBezTo>
                  <a:cubicBezTo>
                    <a:pt x="1372" y="172"/>
                    <a:pt x="1372" y="172"/>
                    <a:pt x="1372" y="172"/>
                  </a:cubicBezTo>
                  <a:cubicBezTo>
                    <a:pt x="1344" y="172"/>
                    <a:pt x="1344" y="172"/>
                    <a:pt x="1344" y="172"/>
                  </a:cubicBezTo>
                  <a:moveTo>
                    <a:pt x="1324" y="0"/>
                  </a:moveTo>
                  <a:cubicBezTo>
                    <a:pt x="1284" y="0"/>
                    <a:pt x="1284" y="0"/>
                    <a:pt x="1284" y="0"/>
                  </a:cubicBezTo>
                  <a:cubicBezTo>
                    <a:pt x="1284" y="92"/>
                    <a:pt x="1284" y="92"/>
                    <a:pt x="1284" y="92"/>
                  </a:cubicBezTo>
                  <a:cubicBezTo>
                    <a:pt x="1284" y="105"/>
                    <a:pt x="1273" y="116"/>
                    <a:pt x="1260" y="116"/>
                  </a:cubicBezTo>
                  <a:cubicBezTo>
                    <a:pt x="1172" y="116"/>
                    <a:pt x="1172" y="116"/>
                    <a:pt x="1172" y="116"/>
                  </a:cubicBezTo>
                  <a:cubicBezTo>
                    <a:pt x="1159" y="116"/>
                    <a:pt x="1148" y="105"/>
                    <a:pt x="1148" y="92"/>
                  </a:cubicBezTo>
                  <a:cubicBezTo>
                    <a:pt x="1148" y="0"/>
                    <a:pt x="1148" y="0"/>
                    <a:pt x="1148" y="0"/>
                  </a:cubicBezTo>
                  <a:cubicBezTo>
                    <a:pt x="1112" y="0"/>
                    <a:pt x="1112" y="0"/>
                    <a:pt x="1112" y="0"/>
                  </a:cubicBezTo>
                  <a:cubicBezTo>
                    <a:pt x="1112" y="92"/>
                    <a:pt x="1112" y="92"/>
                    <a:pt x="1112" y="92"/>
                  </a:cubicBezTo>
                  <a:cubicBezTo>
                    <a:pt x="1112" y="105"/>
                    <a:pt x="1101" y="116"/>
                    <a:pt x="1088" y="116"/>
                  </a:cubicBezTo>
                  <a:cubicBezTo>
                    <a:pt x="1000" y="116"/>
                    <a:pt x="1000" y="116"/>
                    <a:pt x="1000" y="116"/>
                  </a:cubicBezTo>
                  <a:cubicBezTo>
                    <a:pt x="987" y="116"/>
                    <a:pt x="976" y="105"/>
                    <a:pt x="976" y="92"/>
                  </a:cubicBezTo>
                  <a:cubicBezTo>
                    <a:pt x="976" y="0"/>
                    <a:pt x="976" y="0"/>
                    <a:pt x="976" y="0"/>
                  </a:cubicBezTo>
                  <a:cubicBezTo>
                    <a:pt x="936" y="0"/>
                    <a:pt x="936" y="0"/>
                    <a:pt x="936" y="0"/>
                  </a:cubicBezTo>
                  <a:cubicBezTo>
                    <a:pt x="936" y="92"/>
                    <a:pt x="936" y="92"/>
                    <a:pt x="936" y="92"/>
                  </a:cubicBezTo>
                  <a:cubicBezTo>
                    <a:pt x="936" y="105"/>
                    <a:pt x="925" y="116"/>
                    <a:pt x="912" y="116"/>
                  </a:cubicBezTo>
                  <a:cubicBezTo>
                    <a:pt x="824" y="116"/>
                    <a:pt x="824" y="116"/>
                    <a:pt x="824" y="116"/>
                  </a:cubicBezTo>
                  <a:cubicBezTo>
                    <a:pt x="811" y="116"/>
                    <a:pt x="800" y="105"/>
                    <a:pt x="800" y="92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64" y="0"/>
                    <a:pt x="764" y="0"/>
                    <a:pt x="764" y="0"/>
                  </a:cubicBezTo>
                  <a:cubicBezTo>
                    <a:pt x="764" y="92"/>
                    <a:pt x="764" y="92"/>
                    <a:pt x="764" y="92"/>
                  </a:cubicBezTo>
                  <a:cubicBezTo>
                    <a:pt x="764" y="105"/>
                    <a:pt x="753" y="116"/>
                    <a:pt x="740" y="116"/>
                  </a:cubicBezTo>
                  <a:cubicBezTo>
                    <a:pt x="652" y="116"/>
                    <a:pt x="652" y="116"/>
                    <a:pt x="652" y="116"/>
                  </a:cubicBezTo>
                  <a:cubicBezTo>
                    <a:pt x="639" y="116"/>
                    <a:pt x="628" y="105"/>
                    <a:pt x="628" y="92"/>
                  </a:cubicBezTo>
                  <a:cubicBezTo>
                    <a:pt x="628" y="0"/>
                    <a:pt x="628" y="0"/>
                    <a:pt x="628" y="0"/>
                  </a:cubicBezTo>
                  <a:cubicBezTo>
                    <a:pt x="588" y="0"/>
                    <a:pt x="588" y="0"/>
                    <a:pt x="588" y="0"/>
                  </a:cubicBezTo>
                  <a:cubicBezTo>
                    <a:pt x="588" y="92"/>
                    <a:pt x="588" y="92"/>
                    <a:pt x="588" y="92"/>
                  </a:cubicBezTo>
                  <a:cubicBezTo>
                    <a:pt x="588" y="105"/>
                    <a:pt x="577" y="116"/>
                    <a:pt x="564" y="116"/>
                  </a:cubicBezTo>
                  <a:cubicBezTo>
                    <a:pt x="476" y="116"/>
                    <a:pt x="476" y="116"/>
                    <a:pt x="476" y="116"/>
                  </a:cubicBezTo>
                  <a:cubicBezTo>
                    <a:pt x="463" y="116"/>
                    <a:pt x="452" y="105"/>
                    <a:pt x="452" y="92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16" y="92"/>
                    <a:pt x="416" y="92"/>
                    <a:pt x="416" y="92"/>
                  </a:cubicBezTo>
                  <a:cubicBezTo>
                    <a:pt x="416" y="105"/>
                    <a:pt x="405" y="116"/>
                    <a:pt x="392" y="116"/>
                  </a:cubicBezTo>
                  <a:cubicBezTo>
                    <a:pt x="304" y="116"/>
                    <a:pt x="304" y="116"/>
                    <a:pt x="304" y="116"/>
                  </a:cubicBezTo>
                  <a:cubicBezTo>
                    <a:pt x="291" y="116"/>
                    <a:pt x="280" y="105"/>
                    <a:pt x="280" y="92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92"/>
                    <a:pt x="240" y="92"/>
                    <a:pt x="240" y="92"/>
                  </a:cubicBezTo>
                  <a:cubicBezTo>
                    <a:pt x="240" y="105"/>
                    <a:pt x="229" y="116"/>
                    <a:pt x="216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15" y="116"/>
                    <a:pt x="104" y="105"/>
                    <a:pt x="104" y="9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105"/>
                    <a:pt x="57" y="116"/>
                    <a:pt x="44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392" y="188"/>
                    <a:pt x="1392" y="188"/>
                    <a:pt x="1392" y="188"/>
                  </a:cubicBezTo>
                  <a:cubicBezTo>
                    <a:pt x="1392" y="116"/>
                    <a:pt x="1392" y="116"/>
                    <a:pt x="1392" y="116"/>
                  </a:cubicBezTo>
                  <a:cubicBezTo>
                    <a:pt x="1348" y="116"/>
                    <a:pt x="1348" y="116"/>
                    <a:pt x="1348" y="116"/>
                  </a:cubicBezTo>
                  <a:cubicBezTo>
                    <a:pt x="1335" y="116"/>
                    <a:pt x="1324" y="105"/>
                    <a:pt x="1324" y="92"/>
                  </a:cubicBezTo>
                  <a:cubicBezTo>
                    <a:pt x="1324" y="0"/>
                    <a:pt x="1324" y="0"/>
                    <a:pt x="1324" y="0"/>
                  </a:cubicBezTo>
                </a:path>
              </a:pathLst>
            </a:custGeom>
            <a:solidFill>
              <a:srgbClr val="282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685" name="Rectangle 354"/>
            <p:cNvSpPr>
              <a:spLocks noChangeArrowheads="1"/>
            </p:cNvSpPr>
            <p:nvPr/>
          </p:nvSpPr>
          <p:spPr bwMode="auto">
            <a:xfrm>
              <a:off x="56615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86" name="Rectangle 355"/>
            <p:cNvSpPr>
              <a:spLocks noChangeArrowheads="1"/>
            </p:cNvSpPr>
            <p:nvPr/>
          </p:nvSpPr>
          <p:spPr bwMode="auto">
            <a:xfrm>
              <a:off x="56615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87" name="Rectangle 356"/>
            <p:cNvSpPr>
              <a:spLocks noChangeArrowheads="1"/>
            </p:cNvSpPr>
            <p:nvPr/>
          </p:nvSpPr>
          <p:spPr bwMode="auto">
            <a:xfrm>
              <a:off x="178787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88" name="Rectangle 357"/>
            <p:cNvSpPr>
              <a:spLocks noChangeArrowheads="1"/>
            </p:cNvSpPr>
            <p:nvPr/>
          </p:nvSpPr>
          <p:spPr bwMode="auto">
            <a:xfrm>
              <a:off x="178787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89" name="Rectangle 358"/>
            <p:cNvSpPr>
              <a:spLocks noChangeArrowheads="1"/>
            </p:cNvSpPr>
            <p:nvPr/>
          </p:nvSpPr>
          <p:spPr bwMode="auto">
            <a:xfrm>
              <a:off x="300958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90" name="Rectangle 359"/>
            <p:cNvSpPr>
              <a:spLocks noChangeArrowheads="1"/>
            </p:cNvSpPr>
            <p:nvPr/>
          </p:nvSpPr>
          <p:spPr bwMode="auto">
            <a:xfrm>
              <a:off x="300958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91" name="Rectangle 360"/>
            <p:cNvSpPr>
              <a:spLocks noChangeArrowheads="1"/>
            </p:cNvSpPr>
            <p:nvPr/>
          </p:nvSpPr>
          <p:spPr bwMode="auto">
            <a:xfrm>
              <a:off x="413196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92" name="Rectangle 361"/>
            <p:cNvSpPr>
              <a:spLocks noChangeArrowheads="1"/>
            </p:cNvSpPr>
            <p:nvPr/>
          </p:nvSpPr>
          <p:spPr bwMode="auto">
            <a:xfrm>
              <a:off x="413196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93" name="Rectangle 362"/>
            <p:cNvSpPr>
              <a:spLocks noChangeArrowheads="1"/>
            </p:cNvSpPr>
            <p:nvPr/>
          </p:nvSpPr>
          <p:spPr bwMode="auto">
            <a:xfrm>
              <a:off x="535368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94" name="Rectangle 363"/>
            <p:cNvSpPr>
              <a:spLocks noChangeArrowheads="1"/>
            </p:cNvSpPr>
            <p:nvPr/>
          </p:nvSpPr>
          <p:spPr bwMode="auto">
            <a:xfrm>
              <a:off x="535368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95" name="Rectangle 364"/>
            <p:cNvSpPr>
              <a:spLocks noChangeArrowheads="1"/>
            </p:cNvSpPr>
            <p:nvPr/>
          </p:nvSpPr>
          <p:spPr bwMode="auto">
            <a:xfrm>
              <a:off x="657539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96" name="Rectangle 365"/>
            <p:cNvSpPr>
              <a:spLocks noChangeArrowheads="1"/>
            </p:cNvSpPr>
            <p:nvPr/>
          </p:nvSpPr>
          <p:spPr bwMode="auto">
            <a:xfrm>
              <a:off x="657539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97" name="Rectangle 366"/>
            <p:cNvSpPr>
              <a:spLocks noChangeArrowheads="1"/>
            </p:cNvSpPr>
            <p:nvPr/>
          </p:nvSpPr>
          <p:spPr bwMode="auto">
            <a:xfrm>
              <a:off x="779710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98" name="Rectangle 367"/>
            <p:cNvSpPr>
              <a:spLocks noChangeArrowheads="1"/>
            </p:cNvSpPr>
            <p:nvPr/>
          </p:nvSpPr>
          <p:spPr bwMode="auto">
            <a:xfrm>
              <a:off x="779710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99" name="Rectangle 368"/>
            <p:cNvSpPr>
              <a:spLocks noChangeArrowheads="1"/>
            </p:cNvSpPr>
            <p:nvPr/>
          </p:nvSpPr>
          <p:spPr bwMode="auto">
            <a:xfrm>
              <a:off x="891949" y="789644"/>
              <a:ext cx="66548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00" name="Rectangle 369"/>
            <p:cNvSpPr>
              <a:spLocks noChangeArrowheads="1"/>
            </p:cNvSpPr>
            <p:nvPr/>
          </p:nvSpPr>
          <p:spPr bwMode="auto">
            <a:xfrm>
              <a:off x="891949" y="789644"/>
              <a:ext cx="66548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01" name="Rectangle 370"/>
            <p:cNvSpPr>
              <a:spLocks noChangeArrowheads="1"/>
            </p:cNvSpPr>
            <p:nvPr/>
          </p:nvSpPr>
          <p:spPr bwMode="auto">
            <a:xfrm>
              <a:off x="1014120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02" name="Rectangle 371"/>
            <p:cNvSpPr>
              <a:spLocks noChangeArrowheads="1"/>
            </p:cNvSpPr>
            <p:nvPr/>
          </p:nvSpPr>
          <p:spPr bwMode="auto">
            <a:xfrm>
              <a:off x="1014120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03" name="Rectangle 372"/>
            <p:cNvSpPr>
              <a:spLocks noChangeArrowheads="1"/>
            </p:cNvSpPr>
            <p:nvPr/>
          </p:nvSpPr>
          <p:spPr bwMode="auto">
            <a:xfrm>
              <a:off x="1136291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04" name="Rectangle 373"/>
            <p:cNvSpPr>
              <a:spLocks noChangeArrowheads="1"/>
            </p:cNvSpPr>
            <p:nvPr/>
          </p:nvSpPr>
          <p:spPr bwMode="auto">
            <a:xfrm>
              <a:off x="1136291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05" name="Rectangle 374"/>
            <p:cNvSpPr>
              <a:spLocks noChangeArrowheads="1"/>
            </p:cNvSpPr>
            <p:nvPr/>
          </p:nvSpPr>
          <p:spPr bwMode="auto">
            <a:xfrm>
              <a:off x="1258462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06" name="Rectangle 375"/>
            <p:cNvSpPr>
              <a:spLocks noChangeArrowheads="1"/>
            </p:cNvSpPr>
            <p:nvPr/>
          </p:nvSpPr>
          <p:spPr bwMode="auto">
            <a:xfrm>
              <a:off x="1258462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07" name="Rectangle 376"/>
            <p:cNvSpPr>
              <a:spLocks noChangeArrowheads="1"/>
            </p:cNvSpPr>
            <p:nvPr/>
          </p:nvSpPr>
          <p:spPr bwMode="auto">
            <a:xfrm>
              <a:off x="1371694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08" name="Rectangle 377"/>
            <p:cNvSpPr>
              <a:spLocks noChangeArrowheads="1"/>
            </p:cNvSpPr>
            <p:nvPr/>
          </p:nvSpPr>
          <p:spPr bwMode="auto">
            <a:xfrm>
              <a:off x="1371694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09" name="Rectangle 378"/>
            <p:cNvSpPr>
              <a:spLocks noChangeArrowheads="1"/>
            </p:cNvSpPr>
            <p:nvPr/>
          </p:nvSpPr>
          <p:spPr bwMode="auto">
            <a:xfrm>
              <a:off x="1493865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10" name="Rectangle 379"/>
            <p:cNvSpPr>
              <a:spLocks noChangeArrowheads="1"/>
            </p:cNvSpPr>
            <p:nvPr/>
          </p:nvSpPr>
          <p:spPr bwMode="auto">
            <a:xfrm>
              <a:off x="1493865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11" name="Rectangle 380"/>
            <p:cNvSpPr>
              <a:spLocks noChangeArrowheads="1"/>
            </p:cNvSpPr>
            <p:nvPr/>
          </p:nvSpPr>
          <p:spPr bwMode="auto">
            <a:xfrm>
              <a:off x="1616036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12" name="Rectangle 381"/>
            <p:cNvSpPr>
              <a:spLocks noChangeArrowheads="1"/>
            </p:cNvSpPr>
            <p:nvPr/>
          </p:nvSpPr>
          <p:spPr bwMode="auto">
            <a:xfrm>
              <a:off x="1616036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13" name="Rectangle 382"/>
            <p:cNvSpPr>
              <a:spLocks noChangeArrowheads="1"/>
            </p:cNvSpPr>
            <p:nvPr/>
          </p:nvSpPr>
          <p:spPr bwMode="auto">
            <a:xfrm>
              <a:off x="1737214" y="789644"/>
              <a:ext cx="66548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14" name="Rectangle 383"/>
            <p:cNvSpPr>
              <a:spLocks noChangeArrowheads="1"/>
            </p:cNvSpPr>
            <p:nvPr/>
          </p:nvSpPr>
          <p:spPr bwMode="auto">
            <a:xfrm>
              <a:off x="1737214" y="789644"/>
              <a:ext cx="66548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15" name="Rectangle 384"/>
            <p:cNvSpPr>
              <a:spLocks noChangeArrowheads="1"/>
            </p:cNvSpPr>
            <p:nvPr/>
          </p:nvSpPr>
          <p:spPr bwMode="auto">
            <a:xfrm>
              <a:off x="1859386" y="789644"/>
              <a:ext cx="66548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16" name="Rectangle 385"/>
            <p:cNvSpPr>
              <a:spLocks noChangeArrowheads="1"/>
            </p:cNvSpPr>
            <p:nvPr/>
          </p:nvSpPr>
          <p:spPr bwMode="auto">
            <a:xfrm>
              <a:off x="1859386" y="789644"/>
              <a:ext cx="66548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17" name="Rectangle 386"/>
            <p:cNvSpPr>
              <a:spLocks noChangeArrowheads="1"/>
            </p:cNvSpPr>
            <p:nvPr/>
          </p:nvSpPr>
          <p:spPr bwMode="auto">
            <a:xfrm>
              <a:off x="1972618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18" name="Rectangle 387"/>
            <p:cNvSpPr>
              <a:spLocks noChangeArrowheads="1"/>
            </p:cNvSpPr>
            <p:nvPr/>
          </p:nvSpPr>
          <p:spPr bwMode="auto">
            <a:xfrm>
              <a:off x="1972618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19" name="Rectangle 388"/>
            <p:cNvSpPr>
              <a:spLocks noChangeArrowheads="1"/>
            </p:cNvSpPr>
            <p:nvPr/>
          </p:nvSpPr>
          <p:spPr bwMode="auto">
            <a:xfrm>
              <a:off x="2094788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20" name="Rectangle 389"/>
            <p:cNvSpPr>
              <a:spLocks noChangeArrowheads="1"/>
            </p:cNvSpPr>
            <p:nvPr/>
          </p:nvSpPr>
          <p:spPr bwMode="auto">
            <a:xfrm>
              <a:off x="2094788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21" name="Rectangle 390"/>
            <p:cNvSpPr>
              <a:spLocks noChangeArrowheads="1"/>
            </p:cNvSpPr>
            <p:nvPr/>
          </p:nvSpPr>
          <p:spPr bwMode="auto">
            <a:xfrm>
              <a:off x="2216959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22" name="Rectangle 391"/>
            <p:cNvSpPr>
              <a:spLocks noChangeArrowheads="1"/>
            </p:cNvSpPr>
            <p:nvPr/>
          </p:nvSpPr>
          <p:spPr bwMode="auto">
            <a:xfrm>
              <a:off x="2216959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23" name="Rectangle 392"/>
            <p:cNvSpPr>
              <a:spLocks noChangeArrowheads="1"/>
            </p:cNvSpPr>
            <p:nvPr/>
          </p:nvSpPr>
          <p:spPr bwMode="auto">
            <a:xfrm>
              <a:off x="2339130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24" name="Rectangle 393"/>
            <p:cNvSpPr>
              <a:spLocks noChangeArrowheads="1"/>
            </p:cNvSpPr>
            <p:nvPr/>
          </p:nvSpPr>
          <p:spPr bwMode="auto">
            <a:xfrm>
              <a:off x="2339130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25" name="Rectangle 394"/>
            <p:cNvSpPr>
              <a:spLocks noChangeArrowheads="1"/>
            </p:cNvSpPr>
            <p:nvPr/>
          </p:nvSpPr>
          <p:spPr bwMode="auto">
            <a:xfrm>
              <a:off x="2451369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26" name="Rectangle 395"/>
            <p:cNvSpPr>
              <a:spLocks noChangeArrowheads="1"/>
            </p:cNvSpPr>
            <p:nvPr/>
          </p:nvSpPr>
          <p:spPr bwMode="auto">
            <a:xfrm>
              <a:off x="2451369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27" name="Rectangle 396"/>
            <p:cNvSpPr>
              <a:spLocks noChangeArrowheads="1"/>
            </p:cNvSpPr>
            <p:nvPr/>
          </p:nvSpPr>
          <p:spPr bwMode="auto">
            <a:xfrm>
              <a:off x="2573540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28" name="Rectangle 397"/>
            <p:cNvSpPr>
              <a:spLocks noChangeArrowheads="1"/>
            </p:cNvSpPr>
            <p:nvPr/>
          </p:nvSpPr>
          <p:spPr bwMode="auto">
            <a:xfrm>
              <a:off x="2573540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29" name="Rectangle 398"/>
            <p:cNvSpPr>
              <a:spLocks noChangeArrowheads="1"/>
            </p:cNvSpPr>
            <p:nvPr/>
          </p:nvSpPr>
          <p:spPr bwMode="auto">
            <a:xfrm>
              <a:off x="2695712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30" name="Rectangle 399"/>
            <p:cNvSpPr>
              <a:spLocks noChangeArrowheads="1"/>
            </p:cNvSpPr>
            <p:nvPr/>
          </p:nvSpPr>
          <p:spPr bwMode="auto">
            <a:xfrm>
              <a:off x="2695712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31" name="Rectangle 400"/>
            <p:cNvSpPr>
              <a:spLocks noChangeArrowheads="1"/>
            </p:cNvSpPr>
            <p:nvPr/>
          </p:nvSpPr>
          <p:spPr bwMode="auto">
            <a:xfrm>
              <a:off x="2817883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32" name="Rectangle 401"/>
            <p:cNvSpPr>
              <a:spLocks noChangeArrowheads="1"/>
            </p:cNvSpPr>
            <p:nvPr/>
          </p:nvSpPr>
          <p:spPr bwMode="auto">
            <a:xfrm>
              <a:off x="2817883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33" name="Rectangle 402"/>
            <p:cNvSpPr>
              <a:spLocks noChangeArrowheads="1"/>
            </p:cNvSpPr>
            <p:nvPr/>
          </p:nvSpPr>
          <p:spPr bwMode="auto">
            <a:xfrm>
              <a:off x="2930121" y="789644"/>
              <a:ext cx="66548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34" name="Rectangle 403"/>
            <p:cNvSpPr>
              <a:spLocks noChangeArrowheads="1"/>
            </p:cNvSpPr>
            <p:nvPr/>
          </p:nvSpPr>
          <p:spPr bwMode="auto">
            <a:xfrm>
              <a:off x="2930121" y="789644"/>
              <a:ext cx="66548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35" name="Rectangle 404"/>
            <p:cNvSpPr>
              <a:spLocks noChangeArrowheads="1"/>
            </p:cNvSpPr>
            <p:nvPr/>
          </p:nvSpPr>
          <p:spPr bwMode="auto">
            <a:xfrm>
              <a:off x="3052293" y="789644"/>
              <a:ext cx="66548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36" name="Rectangle 405"/>
            <p:cNvSpPr>
              <a:spLocks noChangeArrowheads="1"/>
            </p:cNvSpPr>
            <p:nvPr/>
          </p:nvSpPr>
          <p:spPr bwMode="auto">
            <a:xfrm>
              <a:off x="3052293" y="789644"/>
              <a:ext cx="66548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37" name="Rectangle 407"/>
            <p:cNvSpPr>
              <a:spLocks noChangeArrowheads="1"/>
            </p:cNvSpPr>
            <p:nvPr/>
          </p:nvSpPr>
          <p:spPr bwMode="auto">
            <a:xfrm>
              <a:off x="3174464" y="789644"/>
              <a:ext cx="65555" cy="65555"/>
            </a:xfrm>
            <a:prstGeom prst="rect">
              <a:avLst/>
            </a:pr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38" name="Rectangle 408"/>
            <p:cNvSpPr>
              <a:spLocks noChangeArrowheads="1"/>
            </p:cNvSpPr>
            <p:nvPr/>
          </p:nvSpPr>
          <p:spPr bwMode="auto">
            <a:xfrm>
              <a:off x="3174464" y="789644"/>
              <a:ext cx="65555" cy="6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739" name="Freeform 409"/>
            <p:cNvSpPr>
              <a:spLocks noChangeArrowheads="1"/>
            </p:cNvSpPr>
            <p:nvPr/>
          </p:nvSpPr>
          <p:spPr bwMode="auto">
            <a:xfrm>
              <a:off x="18872" y="450941"/>
              <a:ext cx="159915" cy="273147"/>
            </a:xfrm>
            <a:custGeom>
              <a:avLst/>
              <a:gdLst>
                <a:gd name="T0" fmla="*/ 2147483647 w 68"/>
                <a:gd name="T1" fmla="*/ 0 h 116"/>
                <a:gd name="T2" fmla="*/ 0 w 68"/>
                <a:gd name="T3" fmla="*/ 0 h 116"/>
                <a:gd name="T4" fmla="*/ 0 w 68"/>
                <a:gd name="T5" fmla="*/ 2147483647 h 116"/>
                <a:gd name="T6" fmla="*/ 2147483647 w 68"/>
                <a:gd name="T7" fmla="*/ 2147483647 h 116"/>
                <a:gd name="T8" fmla="*/ 2147483647 w 68"/>
                <a:gd name="T9" fmla="*/ 2147483647 h 116"/>
                <a:gd name="T10" fmla="*/ 2147483647 w 68"/>
                <a:gd name="T11" fmla="*/ 0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116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57" y="116"/>
                    <a:pt x="68" y="105"/>
                    <a:pt x="68" y="92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740" name="Freeform 410"/>
            <p:cNvSpPr>
              <a:spLocks noChangeArrowheads="1"/>
            </p:cNvSpPr>
            <p:nvPr/>
          </p:nvSpPr>
          <p:spPr bwMode="auto">
            <a:xfrm>
              <a:off x="263214" y="450941"/>
              <a:ext cx="318837" cy="273147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741" name="Freeform 411"/>
            <p:cNvSpPr>
              <a:spLocks noChangeArrowheads="1"/>
            </p:cNvSpPr>
            <p:nvPr/>
          </p:nvSpPr>
          <p:spPr bwMode="auto">
            <a:xfrm>
              <a:off x="676411" y="450941"/>
              <a:ext cx="318837" cy="273147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742" name="Freeform 412"/>
            <p:cNvSpPr>
              <a:spLocks noChangeArrowheads="1"/>
            </p:cNvSpPr>
            <p:nvPr/>
          </p:nvSpPr>
          <p:spPr bwMode="auto">
            <a:xfrm>
              <a:off x="1079675" y="450941"/>
              <a:ext cx="319830" cy="273147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743" name="Freeform 413"/>
            <p:cNvSpPr>
              <a:spLocks noChangeArrowheads="1"/>
            </p:cNvSpPr>
            <p:nvPr/>
          </p:nvSpPr>
          <p:spPr bwMode="auto">
            <a:xfrm>
              <a:off x="1493865" y="450941"/>
              <a:ext cx="318837" cy="273147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744" name="Freeform 414"/>
            <p:cNvSpPr>
              <a:spLocks noChangeArrowheads="1"/>
            </p:cNvSpPr>
            <p:nvPr/>
          </p:nvSpPr>
          <p:spPr bwMode="auto">
            <a:xfrm>
              <a:off x="1897129" y="450941"/>
              <a:ext cx="319830" cy="273147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745" name="Freeform 415"/>
            <p:cNvSpPr>
              <a:spLocks noChangeArrowheads="1"/>
            </p:cNvSpPr>
            <p:nvPr/>
          </p:nvSpPr>
          <p:spPr bwMode="auto">
            <a:xfrm>
              <a:off x="2310326" y="450941"/>
              <a:ext cx="319830" cy="273147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746" name="Freeform 416"/>
            <p:cNvSpPr>
              <a:spLocks noChangeArrowheads="1"/>
            </p:cNvSpPr>
            <p:nvPr/>
          </p:nvSpPr>
          <p:spPr bwMode="auto">
            <a:xfrm>
              <a:off x="2714584" y="450941"/>
              <a:ext cx="318837" cy="273147"/>
            </a:xfrm>
            <a:custGeom>
              <a:avLst/>
              <a:gdLst>
                <a:gd name="T0" fmla="*/ 2147483647 w 136"/>
                <a:gd name="T1" fmla="*/ 0 h 116"/>
                <a:gd name="T2" fmla="*/ 0 w 136"/>
                <a:gd name="T3" fmla="*/ 0 h 116"/>
                <a:gd name="T4" fmla="*/ 0 w 136"/>
                <a:gd name="T5" fmla="*/ 2147483647 h 116"/>
                <a:gd name="T6" fmla="*/ 2147483647 w 136"/>
                <a:gd name="T7" fmla="*/ 2147483647 h 116"/>
                <a:gd name="T8" fmla="*/ 2147483647 w 136"/>
                <a:gd name="T9" fmla="*/ 2147483647 h 116"/>
                <a:gd name="T10" fmla="*/ 2147483647 w 136"/>
                <a:gd name="T11" fmla="*/ 2147483647 h 116"/>
                <a:gd name="T12" fmla="*/ 2147483647 w 136"/>
                <a:gd name="T13" fmla="*/ 0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16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25" y="116"/>
                    <a:pt x="136" y="105"/>
                    <a:pt x="136" y="92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747" name="Freeform 417"/>
            <p:cNvSpPr>
              <a:spLocks noChangeArrowheads="1"/>
            </p:cNvSpPr>
            <p:nvPr/>
          </p:nvSpPr>
          <p:spPr bwMode="auto">
            <a:xfrm>
              <a:off x="3127781" y="450941"/>
              <a:ext cx="159915" cy="273147"/>
            </a:xfrm>
            <a:custGeom>
              <a:avLst/>
              <a:gdLst>
                <a:gd name="T0" fmla="*/ 2147483647 w 68"/>
                <a:gd name="T1" fmla="*/ 0 h 116"/>
                <a:gd name="T2" fmla="*/ 0 w 68"/>
                <a:gd name="T3" fmla="*/ 0 h 116"/>
                <a:gd name="T4" fmla="*/ 0 w 68"/>
                <a:gd name="T5" fmla="*/ 2147483647 h 116"/>
                <a:gd name="T6" fmla="*/ 2147483647 w 68"/>
                <a:gd name="T7" fmla="*/ 2147483647 h 116"/>
                <a:gd name="T8" fmla="*/ 2147483647 w 68"/>
                <a:gd name="T9" fmla="*/ 2147483647 h 116"/>
                <a:gd name="T10" fmla="*/ 2147483647 w 68"/>
                <a:gd name="T11" fmla="*/ 0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116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5"/>
                    <a:pt x="11" y="116"/>
                    <a:pt x="24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E3D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029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MH_Number_1"/>
          <p:cNvSpPr>
            <a:spLocks noChangeArrowheads="1"/>
          </p:cNvSpPr>
          <p:nvPr/>
        </p:nvSpPr>
        <p:spPr bwMode="auto">
          <a:xfrm flipH="1">
            <a:off x="2619375" y="3565525"/>
            <a:ext cx="965200" cy="965200"/>
          </a:xfrm>
          <a:prstGeom prst="roundRect">
            <a:avLst>
              <a:gd name="adj" fmla="val 16667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01</a:t>
            </a:r>
            <a:endParaRPr lang="zh-CN" alt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099" name="MH_Entry_1"/>
          <p:cNvSpPr>
            <a:spLocks noChangeArrowheads="1"/>
          </p:cNvSpPr>
          <p:nvPr/>
        </p:nvSpPr>
        <p:spPr bwMode="auto">
          <a:xfrm flipH="1">
            <a:off x="3863975" y="3565525"/>
            <a:ext cx="6351588" cy="965200"/>
          </a:xfrm>
          <a:prstGeom prst="roundRect">
            <a:avLst>
              <a:gd name="adj" fmla="val 16667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100" name="组合 366"/>
          <p:cNvGrpSpPr>
            <a:grpSpLocks/>
          </p:cNvGrpSpPr>
          <p:nvPr/>
        </p:nvGrpSpPr>
        <p:grpSpPr bwMode="auto">
          <a:xfrm>
            <a:off x="5057775" y="966788"/>
            <a:ext cx="1924050" cy="2462212"/>
            <a:chOff x="0" y="0"/>
            <a:chExt cx="1547502" cy="1979570"/>
          </a:xfrm>
        </p:grpSpPr>
        <p:sp>
          <p:nvSpPr>
            <p:cNvPr id="4101" name="Freeform 212"/>
            <p:cNvSpPr>
              <a:spLocks noChangeArrowheads="1"/>
            </p:cNvSpPr>
            <p:nvPr/>
          </p:nvSpPr>
          <p:spPr bwMode="auto">
            <a:xfrm>
              <a:off x="714155" y="1301173"/>
              <a:ext cx="248315" cy="112239"/>
            </a:xfrm>
            <a:custGeom>
              <a:avLst/>
              <a:gdLst>
                <a:gd name="T0" fmla="*/ 2147483647 w 106"/>
                <a:gd name="T1" fmla="*/ 2147483647 h 48"/>
                <a:gd name="T2" fmla="*/ 2147483647 w 106"/>
                <a:gd name="T3" fmla="*/ 2147483647 h 48"/>
                <a:gd name="T4" fmla="*/ 2147483647 w 106"/>
                <a:gd name="T5" fmla="*/ 2147483647 h 48"/>
                <a:gd name="T6" fmla="*/ 0 w 106"/>
                <a:gd name="T7" fmla="*/ 2147483647 h 48"/>
                <a:gd name="T8" fmla="*/ 0 w 106"/>
                <a:gd name="T9" fmla="*/ 2147483647 h 48"/>
                <a:gd name="T10" fmla="*/ 2147483647 w 106"/>
                <a:gd name="T11" fmla="*/ 0 h 48"/>
                <a:gd name="T12" fmla="*/ 2147483647 w 106"/>
                <a:gd name="T13" fmla="*/ 0 h 48"/>
                <a:gd name="T14" fmla="*/ 2147483647 w 106"/>
                <a:gd name="T15" fmla="*/ 2147483647 h 48"/>
                <a:gd name="T16" fmla="*/ 2147483647 w 106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" h="48">
                  <a:moveTo>
                    <a:pt x="106" y="32"/>
                  </a:moveTo>
                  <a:cubicBezTo>
                    <a:pt x="106" y="41"/>
                    <a:pt x="99" y="48"/>
                    <a:pt x="9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7" y="48"/>
                    <a:pt x="0" y="41"/>
                    <a:pt x="0" y="3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9" y="0"/>
                    <a:pt x="106" y="7"/>
                    <a:pt x="106" y="16"/>
                  </a:cubicBezTo>
                  <a:cubicBezTo>
                    <a:pt x="106" y="32"/>
                    <a:pt x="106" y="32"/>
                    <a:pt x="106" y="3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02" name="Freeform 213"/>
            <p:cNvSpPr>
              <a:spLocks noChangeArrowheads="1"/>
            </p:cNvSpPr>
            <p:nvPr/>
          </p:nvSpPr>
          <p:spPr bwMode="auto">
            <a:xfrm>
              <a:off x="711176" y="1298193"/>
              <a:ext cx="254275" cy="117205"/>
            </a:xfrm>
            <a:custGeom>
              <a:avLst/>
              <a:gdLst>
                <a:gd name="T0" fmla="*/ 2147483647 w 108"/>
                <a:gd name="T1" fmla="*/ 2147483647 h 50"/>
                <a:gd name="T2" fmla="*/ 2147483647 w 108"/>
                <a:gd name="T3" fmla="*/ 2147483647 h 50"/>
                <a:gd name="T4" fmla="*/ 2147483647 w 108"/>
                <a:gd name="T5" fmla="*/ 2147483647 h 50"/>
                <a:gd name="T6" fmla="*/ 2147483647 w 108"/>
                <a:gd name="T7" fmla="*/ 2147483647 h 50"/>
                <a:gd name="T8" fmla="*/ 2147483647 w 108"/>
                <a:gd name="T9" fmla="*/ 2147483647 h 50"/>
                <a:gd name="T10" fmla="*/ 2147483647 w 108"/>
                <a:gd name="T11" fmla="*/ 2147483647 h 50"/>
                <a:gd name="T12" fmla="*/ 2147483647 w 108"/>
                <a:gd name="T13" fmla="*/ 2147483647 h 50"/>
                <a:gd name="T14" fmla="*/ 2147483647 w 108"/>
                <a:gd name="T15" fmla="*/ 2147483647 h 50"/>
                <a:gd name="T16" fmla="*/ 2147483647 w 108"/>
                <a:gd name="T17" fmla="*/ 2147483647 h 50"/>
                <a:gd name="T18" fmla="*/ 2147483647 w 108"/>
                <a:gd name="T19" fmla="*/ 2147483647 h 50"/>
                <a:gd name="T20" fmla="*/ 2147483647 w 108"/>
                <a:gd name="T21" fmla="*/ 2147483647 h 50"/>
                <a:gd name="T22" fmla="*/ 2147483647 w 108"/>
                <a:gd name="T23" fmla="*/ 2147483647 h 50"/>
                <a:gd name="T24" fmla="*/ 2147483647 w 108"/>
                <a:gd name="T25" fmla="*/ 2147483647 h 50"/>
                <a:gd name="T26" fmla="*/ 2147483647 w 108"/>
                <a:gd name="T27" fmla="*/ 0 h 50"/>
                <a:gd name="T28" fmla="*/ 2147483647 w 108"/>
                <a:gd name="T29" fmla="*/ 0 h 50"/>
                <a:gd name="T30" fmla="*/ 0 w 108"/>
                <a:gd name="T31" fmla="*/ 2147483647 h 50"/>
                <a:gd name="T32" fmla="*/ 0 w 108"/>
                <a:gd name="T33" fmla="*/ 2147483647 h 50"/>
                <a:gd name="T34" fmla="*/ 2147483647 w 108"/>
                <a:gd name="T35" fmla="*/ 2147483647 h 50"/>
                <a:gd name="T36" fmla="*/ 2147483647 w 108"/>
                <a:gd name="T37" fmla="*/ 2147483647 h 50"/>
                <a:gd name="T38" fmla="*/ 2147483647 w 108"/>
                <a:gd name="T39" fmla="*/ 2147483647 h 50"/>
                <a:gd name="T40" fmla="*/ 2147483647 w 108"/>
                <a:gd name="T41" fmla="*/ 2147483647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8" h="50">
                  <a:moveTo>
                    <a:pt x="107" y="33"/>
                  </a:moveTo>
                  <a:cubicBezTo>
                    <a:pt x="106" y="33"/>
                    <a:pt x="106" y="33"/>
                    <a:pt x="106" y="33"/>
                  </a:cubicBezTo>
                  <a:cubicBezTo>
                    <a:pt x="106" y="42"/>
                    <a:pt x="99" y="49"/>
                    <a:pt x="91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9" y="49"/>
                    <a:pt x="2" y="42"/>
                    <a:pt x="2" y="33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9"/>
                    <a:pt x="9" y="2"/>
                    <a:pt x="17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9" y="2"/>
                    <a:pt x="106" y="9"/>
                    <a:pt x="106" y="17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8"/>
                    <a:pt x="100" y="0"/>
                    <a:pt x="9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3"/>
                    <a:pt x="8" y="50"/>
                    <a:pt x="17" y="50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100" y="50"/>
                    <a:pt x="108" y="43"/>
                    <a:pt x="108" y="33"/>
                  </a:cubicBezTo>
                  <a:cubicBezTo>
                    <a:pt x="107" y="33"/>
                    <a:pt x="107" y="33"/>
                    <a:pt x="107" y="3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03" name="Freeform 214"/>
            <p:cNvSpPr>
              <a:spLocks noChangeArrowheads="1"/>
            </p:cNvSpPr>
            <p:nvPr/>
          </p:nvSpPr>
          <p:spPr bwMode="auto">
            <a:xfrm>
              <a:off x="452928" y="297978"/>
              <a:ext cx="756865" cy="420150"/>
            </a:xfrm>
            <a:custGeom>
              <a:avLst/>
              <a:gdLst>
                <a:gd name="T0" fmla="*/ 0 w 322"/>
                <a:gd name="T1" fmla="*/ 2147483647 h 179"/>
                <a:gd name="T2" fmla="*/ 0 w 322"/>
                <a:gd name="T3" fmla="*/ 2147483647 h 179"/>
                <a:gd name="T4" fmla="*/ 2147483647 w 322"/>
                <a:gd name="T5" fmla="*/ 2147483647 h 179"/>
                <a:gd name="T6" fmla="*/ 2147483647 w 322"/>
                <a:gd name="T7" fmla="*/ 0 h 179"/>
                <a:gd name="T8" fmla="*/ 2147483647 w 322"/>
                <a:gd name="T9" fmla="*/ 0 h 179"/>
                <a:gd name="T10" fmla="*/ 2147483647 w 322"/>
                <a:gd name="T11" fmla="*/ 2147483647 h 179"/>
                <a:gd name="T12" fmla="*/ 2147483647 w 322"/>
                <a:gd name="T13" fmla="*/ 2147483647 h 179"/>
                <a:gd name="T14" fmla="*/ 2147483647 w 322"/>
                <a:gd name="T15" fmla="*/ 2147483647 h 179"/>
                <a:gd name="T16" fmla="*/ 0 w 322"/>
                <a:gd name="T17" fmla="*/ 2147483647 h 1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2" h="179">
                  <a:moveTo>
                    <a:pt x="0" y="179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55" y="127"/>
                    <a:pt x="86" y="104"/>
                  </a:cubicBezTo>
                  <a:cubicBezTo>
                    <a:pt x="118" y="82"/>
                    <a:pt x="147" y="0"/>
                    <a:pt x="14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4" y="0"/>
                    <a:pt x="210" y="79"/>
                    <a:pt x="233" y="96"/>
                  </a:cubicBezTo>
                  <a:cubicBezTo>
                    <a:pt x="256" y="113"/>
                    <a:pt x="322" y="149"/>
                    <a:pt x="322" y="149"/>
                  </a:cubicBezTo>
                  <a:cubicBezTo>
                    <a:pt x="322" y="179"/>
                    <a:pt x="322" y="179"/>
                    <a:pt x="322" y="179"/>
                  </a:cubicBezTo>
                  <a:cubicBezTo>
                    <a:pt x="0" y="179"/>
                    <a:pt x="0" y="179"/>
                    <a:pt x="0" y="179"/>
                  </a:cubicBezTo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04" name="Freeform 215"/>
            <p:cNvSpPr>
              <a:spLocks noChangeArrowheads="1"/>
            </p:cNvSpPr>
            <p:nvPr/>
          </p:nvSpPr>
          <p:spPr bwMode="auto">
            <a:xfrm>
              <a:off x="187726" y="901882"/>
              <a:ext cx="190706" cy="246329"/>
            </a:xfrm>
            <a:custGeom>
              <a:avLst/>
              <a:gdLst>
                <a:gd name="T0" fmla="*/ 2147483647 w 192"/>
                <a:gd name="T1" fmla="*/ 0 h 248"/>
                <a:gd name="T2" fmla="*/ 0 w 192"/>
                <a:gd name="T3" fmla="*/ 0 h 248"/>
                <a:gd name="T4" fmla="*/ 0 w 192"/>
                <a:gd name="T5" fmla="*/ 2147483647 h 248"/>
                <a:gd name="T6" fmla="*/ 2147483647 w 192"/>
                <a:gd name="T7" fmla="*/ 2147483647 h 248"/>
                <a:gd name="T8" fmla="*/ 2147483647 w 192"/>
                <a:gd name="T9" fmla="*/ 0 h 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" h="248">
                  <a:moveTo>
                    <a:pt x="189" y="0"/>
                  </a:moveTo>
                  <a:lnTo>
                    <a:pt x="0" y="0"/>
                  </a:lnTo>
                  <a:lnTo>
                    <a:pt x="0" y="248"/>
                  </a:lnTo>
                  <a:lnTo>
                    <a:pt x="192" y="245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960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05" name="Freeform 216"/>
            <p:cNvSpPr>
              <a:spLocks noChangeArrowheads="1"/>
            </p:cNvSpPr>
            <p:nvPr/>
          </p:nvSpPr>
          <p:spPr bwMode="auto">
            <a:xfrm>
              <a:off x="0" y="812488"/>
              <a:ext cx="190706" cy="425116"/>
            </a:xfrm>
            <a:custGeom>
              <a:avLst/>
              <a:gdLst>
                <a:gd name="T0" fmla="*/ 2147483647 w 192"/>
                <a:gd name="T1" fmla="*/ 2147483647 h 428"/>
                <a:gd name="T2" fmla="*/ 0 w 192"/>
                <a:gd name="T3" fmla="*/ 0 h 428"/>
                <a:gd name="T4" fmla="*/ 1960306704 w 192"/>
                <a:gd name="T5" fmla="*/ 2147483647 h 428"/>
                <a:gd name="T6" fmla="*/ 2147483647 w 192"/>
                <a:gd name="T7" fmla="*/ 2147483647 h 428"/>
                <a:gd name="T8" fmla="*/ 2147483647 w 192"/>
                <a:gd name="T9" fmla="*/ 2147483647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" h="428">
                  <a:moveTo>
                    <a:pt x="189" y="90"/>
                  </a:moveTo>
                  <a:lnTo>
                    <a:pt x="0" y="0"/>
                  </a:lnTo>
                  <a:lnTo>
                    <a:pt x="2" y="428"/>
                  </a:lnTo>
                  <a:lnTo>
                    <a:pt x="192" y="335"/>
                  </a:lnTo>
                  <a:lnTo>
                    <a:pt x="189" y="90"/>
                  </a:lnTo>
                  <a:close/>
                </a:path>
              </a:pathLst>
            </a:custGeom>
            <a:solidFill>
              <a:srgbClr val="255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06" name="Freeform 217"/>
            <p:cNvSpPr>
              <a:spLocks noChangeArrowheads="1"/>
            </p:cNvSpPr>
            <p:nvPr/>
          </p:nvSpPr>
          <p:spPr bwMode="auto">
            <a:xfrm>
              <a:off x="1279321" y="767791"/>
              <a:ext cx="115219" cy="141043"/>
            </a:xfrm>
            <a:custGeom>
              <a:avLst/>
              <a:gdLst>
                <a:gd name="T0" fmla="*/ 0 w 116"/>
                <a:gd name="T1" fmla="*/ 1960307987 h 142"/>
                <a:gd name="T2" fmla="*/ 2147483647 w 116"/>
                <a:gd name="T3" fmla="*/ 0 h 142"/>
                <a:gd name="T4" fmla="*/ 2147483647 w 116"/>
                <a:gd name="T5" fmla="*/ 2147483647 h 142"/>
                <a:gd name="T6" fmla="*/ 0 w 116"/>
                <a:gd name="T7" fmla="*/ 2147483647 h 142"/>
                <a:gd name="T8" fmla="*/ 0 w 116"/>
                <a:gd name="T9" fmla="*/ 1960307987 h 1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6" h="142">
                  <a:moveTo>
                    <a:pt x="0" y="2"/>
                  </a:moveTo>
                  <a:lnTo>
                    <a:pt x="116" y="0"/>
                  </a:lnTo>
                  <a:lnTo>
                    <a:pt x="116" y="139"/>
                  </a:lnTo>
                  <a:lnTo>
                    <a:pt x="0" y="14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07" name="Freeform 218"/>
            <p:cNvSpPr>
              <a:spLocks noChangeArrowheads="1"/>
            </p:cNvSpPr>
            <p:nvPr/>
          </p:nvSpPr>
          <p:spPr bwMode="auto">
            <a:xfrm>
              <a:off x="1279321" y="767791"/>
              <a:ext cx="115219" cy="141043"/>
            </a:xfrm>
            <a:custGeom>
              <a:avLst/>
              <a:gdLst>
                <a:gd name="T0" fmla="*/ 0 w 116"/>
                <a:gd name="T1" fmla="*/ 1960307987 h 142"/>
                <a:gd name="T2" fmla="*/ 2147483647 w 116"/>
                <a:gd name="T3" fmla="*/ 0 h 142"/>
                <a:gd name="T4" fmla="*/ 2147483647 w 116"/>
                <a:gd name="T5" fmla="*/ 2147483647 h 142"/>
                <a:gd name="T6" fmla="*/ 0 w 116"/>
                <a:gd name="T7" fmla="*/ 2147483647 h 142"/>
                <a:gd name="T8" fmla="*/ 0 w 116"/>
                <a:gd name="T9" fmla="*/ 1960307987 h 1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6" h="142">
                  <a:moveTo>
                    <a:pt x="0" y="2"/>
                  </a:moveTo>
                  <a:lnTo>
                    <a:pt x="116" y="0"/>
                  </a:lnTo>
                  <a:lnTo>
                    <a:pt x="116" y="139"/>
                  </a:lnTo>
                  <a:lnTo>
                    <a:pt x="0" y="142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08" name="Freeform 219"/>
            <p:cNvSpPr>
              <a:spLocks noChangeArrowheads="1"/>
            </p:cNvSpPr>
            <p:nvPr/>
          </p:nvSpPr>
          <p:spPr bwMode="auto">
            <a:xfrm>
              <a:off x="1390566" y="718128"/>
              <a:ext cx="117205" cy="239376"/>
            </a:xfrm>
            <a:custGeom>
              <a:avLst/>
              <a:gdLst>
                <a:gd name="T0" fmla="*/ 0 w 118"/>
                <a:gd name="T1" fmla="*/ 2147483647 h 241"/>
                <a:gd name="T2" fmla="*/ 2147483647 w 118"/>
                <a:gd name="T3" fmla="*/ 0 h 241"/>
                <a:gd name="T4" fmla="*/ 2147483647 w 118"/>
                <a:gd name="T5" fmla="*/ 2147483647 h 241"/>
                <a:gd name="T6" fmla="*/ 1960316201 w 118"/>
                <a:gd name="T7" fmla="*/ 2147483647 h 241"/>
                <a:gd name="T8" fmla="*/ 0 w 118"/>
                <a:gd name="T9" fmla="*/ 2147483647 h 2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241">
                  <a:moveTo>
                    <a:pt x="0" y="50"/>
                  </a:moveTo>
                  <a:lnTo>
                    <a:pt x="118" y="0"/>
                  </a:lnTo>
                  <a:lnTo>
                    <a:pt x="118" y="241"/>
                  </a:lnTo>
                  <a:lnTo>
                    <a:pt x="2" y="18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09" name="Freeform 220"/>
            <p:cNvSpPr>
              <a:spLocks noChangeArrowheads="1"/>
            </p:cNvSpPr>
            <p:nvPr/>
          </p:nvSpPr>
          <p:spPr bwMode="auto">
            <a:xfrm>
              <a:off x="1390566" y="718128"/>
              <a:ext cx="117205" cy="239376"/>
            </a:xfrm>
            <a:custGeom>
              <a:avLst/>
              <a:gdLst>
                <a:gd name="T0" fmla="*/ 0 w 118"/>
                <a:gd name="T1" fmla="*/ 2147483647 h 241"/>
                <a:gd name="T2" fmla="*/ 2147483647 w 118"/>
                <a:gd name="T3" fmla="*/ 0 h 241"/>
                <a:gd name="T4" fmla="*/ 2147483647 w 118"/>
                <a:gd name="T5" fmla="*/ 2147483647 h 241"/>
                <a:gd name="T6" fmla="*/ 1960316201 w 118"/>
                <a:gd name="T7" fmla="*/ 2147483647 h 241"/>
                <a:gd name="T8" fmla="*/ 0 w 118"/>
                <a:gd name="T9" fmla="*/ 2147483647 h 2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241">
                  <a:moveTo>
                    <a:pt x="0" y="50"/>
                  </a:moveTo>
                  <a:lnTo>
                    <a:pt x="118" y="0"/>
                  </a:lnTo>
                  <a:lnTo>
                    <a:pt x="118" y="241"/>
                  </a:lnTo>
                  <a:lnTo>
                    <a:pt x="2" y="189"/>
                  </a:lnTo>
                  <a:lnTo>
                    <a:pt x="0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10" name="Freeform 221"/>
            <p:cNvSpPr>
              <a:spLocks noChangeArrowheads="1"/>
            </p:cNvSpPr>
            <p:nvPr/>
          </p:nvSpPr>
          <p:spPr bwMode="auto">
            <a:xfrm>
              <a:off x="0" y="812488"/>
              <a:ext cx="190706" cy="425116"/>
            </a:xfrm>
            <a:custGeom>
              <a:avLst/>
              <a:gdLst>
                <a:gd name="T0" fmla="*/ 2147483647 w 192"/>
                <a:gd name="T1" fmla="*/ 2147483647 h 428"/>
                <a:gd name="T2" fmla="*/ 0 w 192"/>
                <a:gd name="T3" fmla="*/ 0 h 428"/>
                <a:gd name="T4" fmla="*/ 1960306704 w 192"/>
                <a:gd name="T5" fmla="*/ 2147483647 h 428"/>
                <a:gd name="T6" fmla="*/ 2147483647 w 192"/>
                <a:gd name="T7" fmla="*/ 2147483647 h 428"/>
                <a:gd name="T8" fmla="*/ 2147483647 w 192"/>
                <a:gd name="T9" fmla="*/ 2147483647 h 4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" h="428">
                  <a:moveTo>
                    <a:pt x="189" y="90"/>
                  </a:moveTo>
                  <a:lnTo>
                    <a:pt x="0" y="0"/>
                  </a:lnTo>
                  <a:lnTo>
                    <a:pt x="2" y="428"/>
                  </a:lnTo>
                  <a:lnTo>
                    <a:pt x="192" y="335"/>
                  </a:lnTo>
                  <a:lnTo>
                    <a:pt x="189" y="90"/>
                  </a:ln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11" name="Freeform 222"/>
            <p:cNvSpPr>
              <a:spLocks noChangeArrowheads="1"/>
            </p:cNvSpPr>
            <p:nvPr/>
          </p:nvSpPr>
          <p:spPr bwMode="auto">
            <a:xfrm>
              <a:off x="352608" y="711176"/>
              <a:ext cx="971410" cy="650587"/>
            </a:xfrm>
            <a:custGeom>
              <a:avLst/>
              <a:gdLst>
                <a:gd name="T0" fmla="*/ 2147483647 w 414"/>
                <a:gd name="T1" fmla="*/ 2147483647 h 277"/>
                <a:gd name="T2" fmla="*/ 2147483647 w 414"/>
                <a:gd name="T3" fmla="*/ 2147483647 h 277"/>
                <a:gd name="T4" fmla="*/ 2147483647 w 414"/>
                <a:gd name="T5" fmla="*/ 2147483647 h 277"/>
                <a:gd name="T6" fmla="*/ 0 w 414"/>
                <a:gd name="T7" fmla="*/ 2147483647 h 277"/>
                <a:gd name="T8" fmla="*/ 0 w 414"/>
                <a:gd name="T9" fmla="*/ 2147483647 h 277"/>
                <a:gd name="T10" fmla="*/ 2147483647 w 414"/>
                <a:gd name="T11" fmla="*/ 0 h 277"/>
                <a:gd name="T12" fmla="*/ 2147483647 w 414"/>
                <a:gd name="T13" fmla="*/ 0 h 277"/>
                <a:gd name="T14" fmla="*/ 2147483647 w 414"/>
                <a:gd name="T15" fmla="*/ 2147483647 h 277"/>
                <a:gd name="T16" fmla="*/ 2147483647 w 414"/>
                <a:gd name="T17" fmla="*/ 2147483647 h 2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14" h="277">
                  <a:moveTo>
                    <a:pt x="414" y="260"/>
                  </a:moveTo>
                  <a:cubicBezTo>
                    <a:pt x="414" y="270"/>
                    <a:pt x="406" y="277"/>
                    <a:pt x="396" y="277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8" y="277"/>
                    <a:pt x="0" y="270"/>
                    <a:pt x="0" y="26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406" y="0"/>
                    <a:pt x="414" y="8"/>
                    <a:pt x="414" y="17"/>
                  </a:cubicBezTo>
                  <a:cubicBezTo>
                    <a:pt x="414" y="260"/>
                    <a:pt x="414" y="260"/>
                    <a:pt x="414" y="260"/>
                  </a:cubicBezTo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12" name="Freeform 223"/>
            <p:cNvSpPr>
              <a:spLocks noChangeArrowheads="1"/>
            </p:cNvSpPr>
            <p:nvPr/>
          </p:nvSpPr>
          <p:spPr bwMode="auto">
            <a:xfrm>
              <a:off x="394325" y="738986"/>
              <a:ext cx="887976" cy="594964"/>
            </a:xfrm>
            <a:custGeom>
              <a:avLst/>
              <a:gdLst>
                <a:gd name="T0" fmla="*/ 2147483647 w 378"/>
                <a:gd name="T1" fmla="*/ 2147483647 h 253"/>
                <a:gd name="T2" fmla="*/ 2147483647 w 378"/>
                <a:gd name="T3" fmla="*/ 2147483647 h 253"/>
                <a:gd name="T4" fmla="*/ 2147483647 w 378"/>
                <a:gd name="T5" fmla="*/ 2147483647 h 253"/>
                <a:gd name="T6" fmla="*/ 0 w 378"/>
                <a:gd name="T7" fmla="*/ 2147483647 h 253"/>
                <a:gd name="T8" fmla="*/ 0 w 378"/>
                <a:gd name="T9" fmla="*/ 2147483647 h 253"/>
                <a:gd name="T10" fmla="*/ 2147483647 w 378"/>
                <a:gd name="T11" fmla="*/ 0 h 253"/>
                <a:gd name="T12" fmla="*/ 2147483647 w 378"/>
                <a:gd name="T13" fmla="*/ 0 h 253"/>
                <a:gd name="T14" fmla="*/ 2147483647 w 378"/>
                <a:gd name="T15" fmla="*/ 2147483647 h 253"/>
                <a:gd name="T16" fmla="*/ 2147483647 w 378"/>
                <a:gd name="T17" fmla="*/ 2147483647 h 2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8" h="253">
                  <a:moveTo>
                    <a:pt x="378" y="238"/>
                  </a:moveTo>
                  <a:cubicBezTo>
                    <a:pt x="378" y="246"/>
                    <a:pt x="371" y="253"/>
                    <a:pt x="362" y="253"/>
                  </a:cubicBezTo>
                  <a:cubicBezTo>
                    <a:pt x="16" y="253"/>
                    <a:pt x="16" y="253"/>
                    <a:pt x="16" y="253"/>
                  </a:cubicBezTo>
                  <a:cubicBezTo>
                    <a:pt x="7" y="253"/>
                    <a:pt x="0" y="246"/>
                    <a:pt x="0" y="23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71" y="0"/>
                    <a:pt x="378" y="7"/>
                    <a:pt x="378" y="16"/>
                  </a:cubicBezTo>
                  <a:cubicBezTo>
                    <a:pt x="378" y="238"/>
                    <a:pt x="378" y="238"/>
                    <a:pt x="378" y="238"/>
                  </a:cubicBezTo>
                </a:path>
              </a:pathLst>
            </a:custGeom>
            <a:solidFill>
              <a:srgbClr val="AD1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13" name="Freeform 224"/>
            <p:cNvSpPr>
              <a:spLocks noChangeArrowheads="1"/>
            </p:cNvSpPr>
            <p:nvPr/>
          </p:nvSpPr>
          <p:spPr bwMode="auto">
            <a:xfrm>
              <a:off x="549274" y="1385600"/>
              <a:ext cx="242356" cy="577085"/>
            </a:xfrm>
            <a:custGeom>
              <a:avLst/>
              <a:gdLst>
                <a:gd name="T0" fmla="*/ 2147483647 w 103"/>
                <a:gd name="T1" fmla="*/ 2147483647 h 246"/>
                <a:gd name="T2" fmla="*/ 2147483647 w 103"/>
                <a:gd name="T3" fmla="*/ 2147483647 h 246"/>
                <a:gd name="T4" fmla="*/ 2147483647 w 103"/>
                <a:gd name="T5" fmla="*/ 2147483647 h 246"/>
                <a:gd name="T6" fmla="*/ 2147483647 w 103"/>
                <a:gd name="T7" fmla="*/ 2147483647 h 246"/>
                <a:gd name="T8" fmla="*/ 2147483647 w 103"/>
                <a:gd name="T9" fmla="*/ 2147483647 h 246"/>
                <a:gd name="T10" fmla="*/ 2147483647 w 103"/>
                <a:gd name="T11" fmla="*/ 2147483647 h 246"/>
                <a:gd name="T12" fmla="*/ 2147483647 w 103"/>
                <a:gd name="T13" fmla="*/ 2147483647 h 2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3" h="246">
                  <a:moveTo>
                    <a:pt x="95" y="3"/>
                  </a:moveTo>
                  <a:cubicBezTo>
                    <a:pt x="1" y="240"/>
                    <a:pt x="1" y="240"/>
                    <a:pt x="1" y="240"/>
                  </a:cubicBezTo>
                  <a:cubicBezTo>
                    <a:pt x="0" y="242"/>
                    <a:pt x="1" y="244"/>
                    <a:pt x="3" y="245"/>
                  </a:cubicBezTo>
                  <a:cubicBezTo>
                    <a:pt x="5" y="246"/>
                    <a:pt x="8" y="245"/>
                    <a:pt x="8" y="243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4"/>
                    <a:pt x="102" y="1"/>
                    <a:pt x="100" y="1"/>
                  </a:cubicBezTo>
                  <a:cubicBezTo>
                    <a:pt x="98" y="0"/>
                    <a:pt x="96" y="1"/>
                    <a:pt x="95" y="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14" name="Freeform 225"/>
            <p:cNvSpPr>
              <a:spLocks noChangeArrowheads="1"/>
            </p:cNvSpPr>
            <p:nvPr/>
          </p:nvSpPr>
          <p:spPr bwMode="auto">
            <a:xfrm>
              <a:off x="884996" y="1385600"/>
              <a:ext cx="242356" cy="577085"/>
            </a:xfrm>
            <a:custGeom>
              <a:avLst/>
              <a:gdLst>
                <a:gd name="T0" fmla="*/ 2147483647 w 103"/>
                <a:gd name="T1" fmla="*/ 2147483647 h 246"/>
                <a:gd name="T2" fmla="*/ 2147483647 w 103"/>
                <a:gd name="T3" fmla="*/ 2147483647 h 246"/>
                <a:gd name="T4" fmla="*/ 2147483647 w 103"/>
                <a:gd name="T5" fmla="*/ 2147483647 h 246"/>
                <a:gd name="T6" fmla="*/ 2147483647 w 103"/>
                <a:gd name="T7" fmla="*/ 2147483647 h 246"/>
                <a:gd name="T8" fmla="*/ 2147483647 w 103"/>
                <a:gd name="T9" fmla="*/ 2147483647 h 246"/>
                <a:gd name="T10" fmla="*/ 2147483647 w 103"/>
                <a:gd name="T11" fmla="*/ 2147483647 h 246"/>
                <a:gd name="T12" fmla="*/ 2147483647 w 103"/>
                <a:gd name="T13" fmla="*/ 2147483647 h 2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3" h="246">
                  <a:moveTo>
                    <a:pt x="1" y="6"/>
                  </a:moveTo>
                  <a:cubicBezTo>
                    <a:pt x="95" y="243"/>
                    <a:pt x="95" y="243"/>
                    <a:pt x="95" y="243"/>
                  </a:cubicBezTo>
                  <a:cubicBezTo>
                    <a:pt x="96" y="245"/>
                    <a:pt x="98" y="246"/>
                    <a:pt x="100" y="245"/>
                  </a:cubicBezTo>
                  <a:cubicBezTo>
                    <a:pt x="102" y="244"/>
                    <a:pt x="103" y="242"/>
                    <a:pt x="102" y="24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1"/>
                    <a:pt x="0" y="4"/>
                    <a:pt x="1" y="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15" name="Freeform 226"/>
            <p:cNvSpPr>
              <a:spLocks noChangeArrowheads="1"/>
            </p:cNvSpPr>
            <p:nvPr/>
          </p:nvSpPr>
          <p:spPr bwMode="auto">
            <a:xfrm>
              <a:off x="829373" y="1366728"/>
              <a:ext cx="17879" cy="612842"/>
            </a:xfrm>
            <a:custGeom>
              <a:avLst/>
              <a:gdLst>
                <a:gd name="T0" fmla="*/ 0 w 8"/>
                <a:gd name="T1" fmla="*/ 2147483647 h 261"/>
                <a:gd name="T2" fmla="*/ 0 w 8"/>
                <a:gd name="T3" fmla="*/ 2147483647 h 261"/>
                <a:gd name="T4" fmla="*/ 2147483647 w 8"/>
                <a:gd name="T5" fmla="*/ 2147483647 h 261"/>
                <a:gd name="T6" fmla="*/ 2147483647 w 8"/>
                <a:gd name="T7" fmla="*/ 2147483647 h 261"/>
                <a:gd name="T8" fmla="*/ 2147483647 w 8"/>
                <a:gd name="T9" fmla="*/ 2147483647 h 261"/>
                <a:gd name="T10" fmla="*/ 2147483647 w 8"/>
                <a:gd name="T11" fmla="*/ 0 h 261"/>
                <a:gd name="T12" fmla="*/ 0 w 8"/>
                <a:gd name="T13" fmla="*/ 2147483647 h 2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261">
                  <a:moveTo>
                    <a:pt x="0" y="4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0" y="260"/>
                    <a:pt x="2" y="261"/>
                    <a:pt x="4" y="261"/>
                  </a:cubicBezTo>
                  <a:cubicBezTo>
                    <a:pt x="6" y="261"/>
                    <a:pt x="8" y="260"/>
                    <a:pt x="8" y="25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16" name="Oval 227"/>
            <p:cNvSpPr>
              <a:spLocks noChangeArrowheads="1"/>
            </p:cNvSpPr>
            <p:nvPr/>
          </p:nvSpPr>
          <p:spPr bwMode="auto">
            <a:xfrm>
              <a:off x="965450" y="86414"/>
              <a:ext cx="492658" cy="48669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17" name="Oval 228"/>
            <p:cNvSpPr>
              <a:spLocks noChangeArrowheads="1"/>
            </p:cNvSpPr>
            <p:nvPr/>
          </p:nvSpPr>
          <p:spPr bwMode="auto">
            <a:xfrm>
              <a:off x="239376" y="184746"/>
              <a:ext cx="425116" cy="42114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18" name="Freeform 229"/>
            <p:cNvSpPr>
              <a:spLocks noChangeArrowheads="1"/>
            </p:cNvSpPr>
            <p:nvPr/>
          </p:nvSpPr>
          <p:spPr bwMode="auto">
            <a:xfrm>
              <a:off x="441008" y="1119406"/>
              <a:ext cx="178787" cy="178787"/>
            </a:xfrm>
            <a:custGeom>
              <a:avLst/>
              <a:gdLst>
                <a:gd name="T0" fmla="*/ 2147483647 w 76"/>
                <a:gd name="T1" fmla="*/ 2147483647 h 76"/>
                <a:gd name="T2" fmla="*/ 2147483647 w 76"/>
                <a:gd name="T3" fmla="*/ 0 h 76"/>
                <a:gd name="T4" fmla="*/ 2147483647 w 76"/>
                <a:gd name="T5" fmla="*/ 0 h 76"/>
                <a:gd name="T6" fmla="*/ 0 w 76"/>
                <a:gd name="T7" fmla="*/ 2147483647 h 76"/>
                <a:gd name="T8" fmla="*/ 0 w 76"/>
                <a:gd name="T9" fmla="*/ 2147483647 h 76"/>
                <a:gd name="T10" fmla="*/ 2147483647 w 76"/>
                <a:gd name="T11" fmla="*/ 2147483647 h 76"/>
                <a:gd name="T12" fmla="*/ 2147483647 w 76"/>
                <a:gd name="T13" fmla="*/ 2147483647 h 76"/>
                <a:gd name="T14" fmla="*/ 2147483647 w 76"/>
                <a:gd name="T15" fmla="*/ 2147483647 h 76"/>
                <a:gd name="T16" fmla="*/ 2147483647 w 76"/>
                <a:gd name="T17" fmla="*/ 2147483647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6" h="76">
                  <a:moveTo>
                    <a:pt x="76" y="24"/>
                  </a:moveTo>
                  <a:cubicBezTo>
                    <a:pt x="76" y="11"/>
                    <a:pt x="65" y="0"/>
                    <a:pt x="5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5"/>
                    <a:pt x="11" y="76"/>
                    <a:pt x="24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65" y="76"/>
                    <a:pt x="76" y="65"/>
                    <a:pt x="76" y="52"/>
                  </a:cubicBezTo>
                  <a:lnTo>
                    <a:pt x="76" y="24"/>
                  </a:ln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19" name="Oval 230"/>
            <p:cNvSpPr>
              <a:spLocks noChangeArrowheads="1"/>
            </p:cNvSpPr>
            <p:nvPr/>
          </p:nvSpPr>
          <p:spPr bwMode="auto">
            <a:xfrm>
              <a:off x="1153177" y="767791"/>
              <a:ext cx="93366" cy="96347"/>
            </a:xfrm>
            <a:prstGeom prst="ellipse">
              <a:avLst/>
            </a:pr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20" name="Rectangle 231"/>
            <p:cNvSpPr>
              <a:spLocks noChangeArrowheads="1"/>
            </p:cNvSpPr>
            <p:nvPr/>
          </p:nvSpPr>
          <p:spPr bwMode="auto">
            <a:xfrm>
              <a:off x="441008" y="772757"/>
              <a:ext cx="310891" cy="27812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21" name="Rectangle 232"/>
            <p:cNvSpPr>
              <a:spLocks noChangeArrowheads="1"/>
            </p:cNvSpPr>
            <p:nvPr/>
          </p:nvSpPr>
          <p:spPr bwMode="auto">
            <a:xfrm>
              <a:off x="441008" y="809508"/>
              <a:ext cx="310891" cy="28805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22" name="Rectangle 233"/>
            <p:cNvSpPr>
              <a:spLocks noChangeArrowheads="1"/>
            </p:cNvSpPr>
            <p:nvPr/>
          </p:nvSpPr>
          <p:spPr bwMode="auto">
            <a:xfrm>
              <a:off x="441008" y="847252"/>
              <a:ext cx="310891" cy="28805"/>
            </a:xfrm>
            <a:prstGeom prst="rect">
              <a:avLst/>
            </a:pr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23" name="Rectangle 234"/>
            <p:cNvSpPr>
              <a:spLocks noChangeArrowheads="1"/>
            </p:cNvSpPr>
            <p:nvPr/>
          </p:nvSpPr>
          <p:spPr bwMode="auto">
            <a:xfrm>
              <a:off x="1117420" y="1213766"/>
              <a:ext cx="263215" cy="27812"/>
            </a:xfrm>
            <a:prstGeom prst="rect">
              <a:avLst/>
            </a:prstGeom>
            <a:solidFill>
              <a:srgbClr val="AD1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24" name="Rectangle 235"/>
            <p:cNvSpPr>
              <a:spLocks noChangeArrowheads="1"/>
            </p:cNvSpPr>
            <p:nvPr/>
          </p:nvSpPr>
          <p:spPr bwMode="auto">
            <a:xfrm>
              <a:off x="1117420" y="1213766"/>
              <a:ext cx="263215" cy="2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25" name="Freeform 236"/>
            <p:cNvSpPr>
              <a:spLocks noChangeArrowheads="1"/>
            </p:cNvSpPr>
            <p:nvPr/>
          </p:nvSpPr>
          <p:spPr bwMode="auto">
            <a:xfrm>
              <a:off x="441008" y="81447"/>
              <a:ext cx="758852" cy="108266"/>
            </a:xfrm>
            <a:custGeom>
              <a:avLst/>
              <a:gdLst>
                <a:gd name="T0" fmla="*/ 0 w 764"/>
                <a:gd name="T1" fmla="*/ 2147483647 h 109"/>
                <a:gd name="T2" fmla="*/ 0 w 764"/>
                <a:gd name="T3" fmla="*/ 2147483647 h 109"/>
                <a:gd name="T4" fmla="*/ 2147483647 w 764"/>
                <a:gd name="T5" fmla="*/ 0 h 109"/>
                <a:gd name="T6" fmla="*/ 2147483647 w 764"/>
                <a:gd name="T7" fmla="*/ 2147483647 h 109"/>
                <a:gd name="T8" fmla="*/ 0 w 764"/>
                <a:gd name="T9" fmla="*/ 2147483647 h 1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4" h="109">
                  <a:moveTo>
                    <a:pt x="0" y="109"/>
                  </a:moveTo>
                  <a:lnTo>
                    <a:pt x="0" y="100"/>
                  </a:lnTo>
                  <a:lnTo>
                    <a:pt x="762" y="0"/>
                  </a:lnTo>
                  <a:lnTo>
                    <a:pt x="764" y="1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26" name="Freeform 237"/>
            <p:cNvSpPr>
              <a:spLocks noChangeArrowheads="1"/>
            </p:cNvSpPr>
            <p:nvPr/>
          </p:nvSpPr>
          <p:spPr bwMode="auto">
            <a:xfrm>
              <a:off x="469813" y="565166"/>
              <a:ext cx="753886" cy="44697"/>
            </a:xfrm>
            <a:custGeom>
              <a:avLst/>
              <a:gdLst>
                <a:gd name="T0" fmla="*/ 0 w 759"/>
                <a:gd name="T1" fmla="*/ 2147483647 h 45"/>
                <a:gd name="T2" fmla="*/ 0 w 759"/>
                <a:gd name="T3" fmla="*/ 2147483647 h 45"/>
                <a:gd name="T4" fmla="*/ 2147483647 w 759"/>
                <a:gd name="T5" fmla="*/ 0 h 45"/>
                <a:gd name="T6" fmla="*/ 2147483647 w 759"/>
                <a:gd name="T7" fmla="*/ 2147483647 h 45"/>
                <a:gd name="T8" fmla="*/ 0 w 759"/>
                <a:gd name="T9" fmla="*/ 2147483647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9" h="45">
                  <a:moveTo>
                    <a:pt x="0" y="45"/>
                  </a:moveTo>
                  <a:lnTo>
                    <a:pt x="0" y="36"/>
                  </a:lnTo>
                  <a:lnTo>
                    <a:pt x="759" y="0"/>
                  </a:lnTo>
                  <a:lnTo>
                    <a:pt x="759" y="1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27" name="Freeform 238"/>
            <p:cNvSpPr>
              <a:spLocks noChangeArrowheads="1"/>
            </p:cNvSpPr>
            <p:nvPr/>
          </p:nvSpPr>
          <p:spPr bwMode="auto">
            <a:xfrm>
              <a:off x="469813" y="565166"/>
              <a:ext cx="753886" cy="44697"/>
            </a:xfrm>
            <a:custGeom>
              <a:avLst/>
              <a:gdLst>
                <a:gd name="T0" fmla="*/ 0 w 759"/>
                <a:gd name="T1" fmla="*/ 2147483647 h 45"/>
                <a:gd name="T2" fmla="*/ 0 w 759"/>
                <a:gd name="T3" fmla="*/ 2147483647 h 45"/>
                <a:gd name="T4" fmla="*/ 2147483647 w 759"/>
                <a:gd name="T5" fmla="*/ 0 h 45"/>
                <a:gd name="T6" fmla="*/ 2147483647 w 759"/>
                <a:gd name="T7" fmla="*/ 2147483647 h 45"/>
                <a:gd name="T8" fmla="*/ 0 w 759"/>
                <a:gd name="T9" fmla="*/ 2147483647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9" h="45">
                  <a:moveTo>
                    <a:pt x="0" y="45"/>
                  </a:moveTo>
                  <a:lnTo>
                    <a:pt x="0" y="36"/>
                  </a:lnTo>
                  <a:lnTo>
                    <a:pt x="759" y="0"/>
                  </a:lnTo>
                  <a:lnTo>
                    <a:pt x="759" y="10"/>
                  </a:lnTo>
                  <a:lnTo>
                    <a:pt x="0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28" name="Freeform 239"/>
            <p:cNvSpPr>
              <a:spLocks noEditPoints="1" noChangeArrowheads="1"/>
            </p:cNvSpPr>
            <p:nvPr/>
          </p:nvSpPr>
          <p:spPr bwMode="auto">
            <a:xfrm>
              <a:off x="161901" y="110252"/>
              <a:ext cx="578078" cy="570132"/>
            </a:xfrm>
            <a:custGeom>
              <a:avLst/>
              <a:gdLst>
                <a:gd name="T0" fmla="*/ 2147483647 w 246"/>
                <a:gd name="T1" fmla="*/ 0 h 243"/>
                <a:gd name="T2" fmla="*/ 0 w 246"/>
                <a:gd name="T3" fmla="*/ 2147483647 h 243"/>
                <a:gd name="T4" fmla="*/ 2147483647 w 246"/>
                <a:gd name="T5" fmla="*/ 2147483647 h 243"/>
                <a:gd name="T6" fmla="*/ 2147483647 w 246"/>
                <a:gd name="T7" fmla="*/ 2147483647 h 243"/>
                <a:gd name="T8" fmla="*/ 2147483647 w 246"/>
                <a:gd name="T9" fmla="*/ 0 h 243"/>
                <a:gd name="T10" fmla="*/ 2147483647 w 246"/>
                <a:gd name="T11" fmla="*/ 2147483647 h 243"/>
                <a:gd name="T12" fmla="*/ 2147483647 w 246"/>
                <a:gd name="T13" fmla="*/ 2147483647 h 243"/>
                <a:gd name="T14" fmla="*/ 2147483647 w 246"/>
                <a:gd name="T15" fmla="*/ 2147483647 h 243"/>
                <a:gd name="T16" fmla="*/ 2147483647 w 246"/>
                <a:gd name="T17" fmla="*/ 2147483647 h 243"/>
                <a:gd name="T18" fmla="*/ 2147483647 w 246"/>
                <a:gd name="T19" fmla="*/ 2147483647 h 243"/>
                <a:gd name="T20" fmla="*/ 2147483647 w 246"/>
                <a:gd name="T21" fmla="*/ 2147483647 h 243"/>
                <a:gd name="T22" fmla="*/ 2147483647 w 246"/>
                <a:gd name="T23" fmla="*/ 2147483647 h 243"/>
                <a:gd name="T24" fmla="*/ 2147483647 w 246"/>
                <a:gd name="T25" fmla="*/ 2147483647 h 243"/>
                <a:gd name="T26" fmla="*/ 2147483647 w 246"/>
                <a:gd name="T27" fmla="*/ 2147483647 h 243"/>
                <a:gd name="T28" fmla="*/ 2147483647 w 246"/>
                <a:gd name="T29" fmla="*/ 2147483647 h 243"/>
                <a:gd name="T30" fmla="*/ 2147483647 w 246"/>
                <a:gd name="T31" fmla="*/ 2147483647 h 243"/>
                <a:gd name="T32" fmla="*/ 2147483647 w 246"/>
                <a:gd name="T33" fmla="*/ 2147483647 h 243"/>
                <a:gd name="T34" fmla="*/ 2147483647 w 246"/>
                <a:gd name="T35" fmla="*/ 2147483647 h 243"/>
                <a:gd name="T36" fmla="*/ 2147483647 w 246"/>
                <a:gd name="T37" fmla="*/ 2147483647 h 243"/>
                <a:gd name="T38" fmla="*/ 2147483647 w 246"/>
                <a:gd name="T39" fmla="*/ 2147483647 h 243"/>
                <a:gd name="T40" fmla="*/ 2147483647 w 246"/>
                <a:gd name="T41" fmla="*/ 2147483647 h 243"/>
                <a:gd name="T42" fmla="*/ 2147483647 w 246"/>
                <a:gd name="T43" fmla="*/ 2147483647 h 243"/>
                <a:gd name="T44" fmla="*/ 2147483647 w 246"/>
                <a:gd name="T45" fmla="*/ 2147483647 h 243"/>
                <a:gd name="T46" fmla="*/ 2147483647 w 246"/>
                <a:gd name="T47" fmla="*/ 2147483647 h 243"/>
                <a:gd name="T48" fmla="*/ 2147483647 w 246"/>
                <a:gd name="T49" fmla="*/ 2147483647 h 243"/>
                <a:gd name="T50" fmla="*/ 2147483647 w 246"/>
                <a:gd name="T51" fmla="*/ 2147483647 h 243"/>
                <a:gd name="T52" fmla="*/ 2147483647 w 246"/>
                <a:gd name="T53" fmla="*/ 2147483647 h 243"/>
                <a:gd name="T54" fmla="*/ 2147483647 w 246"/>
                <a:gd name="T55" fmla="*/ 2147483647 h 243"/>
                <a:gd name="T56" fmla="*/ 2147483647 w 246"/>
                <a:gd name="T57" fmla="*/ 2147483647 h 243"/>
                <a:gd name="T58" fmla="*/ 2147483647 w 246"/>
                <a:gd name="T59" fmla="*/ 2147483647 h 243"/>
                <a:gd name="T60" fmla="*/ 2147483647 w 246"/>
                <a:gd name="T61" fmla="*/ 2147483647 h 243"/>
                <a:gd name="T62" fmla="*/ 2147483647 w 246"/>
                <a:gd name="T63" fmla="*/ 2147483647 h 243"/>
                <a:gd name="T64" fmla="*/ 2147483647 w 246"/>
                <a:gd name="T65" fmla="*/ 2147483647 h 243"/>
                <a:gd name="T66" fmla="*/ 2147483647 w 246"/>
                <a:gd name="T67" fmla="*/ 2147483647 h 243"/>
                <a:gd name="T68" fmla="*/ 2147483647 w 246"/>
                <a:gd name="T69" fmla="*/ 2147483647 h 243"/>
                <a:gd name="T70" fmla="*/ 2147483647 w 246"/>
                <a:gd name="T71" fmla="*/ 2147483647 h 243"/>
                <a:gd name="T72" fmla="*/ 2147483647 w 246"/>
                <a:gd name="T73" fmla="*/ 2147483647 h 243"/>
                <a:gd name="T74" fmla="*/ 2147483647 w 246"/>
                <a:gd name="T75" fmla="*/ 2147483647 h 243"/>
                <a:gd name="T76" fmla="*/ 2147483647 w 246"/>
                <a:gd name="T77" fmla="*/ 2147483647 h 243"/>
                <a:gd name="T78" fmla="*/ 2147483647 w 246"/>
                <a:gd name="T79" fmla="*/ 2147483647 h 243"/>
                <a:gd name="T80" fmla="*/ 2147483647 w 246"/>
                <a:gd name="T81" fmla="*/ 2147483647 h 2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6" h="243">
                  <a:moveTo>
                    <a:pt x="123" y="0"/>
                  </a:moveTo>
                  <a:cubicBezTo>
                    <a:pt x="55" y="0"/>
                    <a:pt x="0" y="54"/>
                    <a:pt x="0" y="121"/>
                  </a:cubicBezTo>
                  <a:cubicBezTo>
                    <a:pt x="0" y="188"/>
                    <a:pt x="55" y="243"/>
                    <a:pt x="123" y="243"/>
                  </a:cubicBezTo>
                  <a:cubicBezTo>
                    <a:pt x="191" y="243"/>
                    <a:pt x="246" y="188"/>
                    <a:pt x="246" y="121"/>
                  </a:cubicBezTo>
                  <a:cubicBezTo>
                    <a:pt x="246" y="54"/>
                    <a:pt x="191" y="0"/>
                    <a:pt x="123" y="0"/>
                  </a:cubicBezTo>
                  <a:moveTo>
                    <a:pt x="10" y="123"/>
                  </a:moveTo>
                  <a:cubicBezTo>
                    <a:pt x="10" y="123"/>
                    <a:pt x="10" y="122"/>
                    <a:pt x="10" y="121"/>
                  </a:cubicBezTo>
                  <a:cubicBezTo>
                    <a:pt x="10" y="103"/>
                    <a:pt x="24" y="89"/>
                    <a:pt x="42" y="89"/>
                  </a:cubicBezTo>
                  <a:cubicBezTo>
                    <a:pt x="58" y="89"/>
                    <a:pt x="72" y="102"/>
                    <a:pt x="73" y="118"/>
                  </a:cubicBezTo>
                  <a:cubicBezTo>
                    <a:pt x="74" y="119"/>
                    <a:pt x="74" y="120"/>
                    <a:pt x="74" y="121"/>
                  </a:cubicBezTo>
                  <a:cubicBezTo>
                    <a:pt x="74" y="138"/>
                    <a:pt x="59" y="152"/>
                    <a:pt x="42" y="152"/>
                  </a:cubicBezTo>
                  <a:cubicBezTo>
                    <a:pt x="25" y="152"/>
                    <a:pt x="11" y="140"/>
                    <a:pt x="10" y="123"/>
                  </a:cubicBezTo>
                  <a:moveTo>
                    <a:pt x="84" y="222"/>
                  </a:moveTo>
                  <a:cubicBezTo>
                    <a:pt x="66" y="222"/>
                    <a:pt x="52" y="208"/>
                    <a:pt x="52" y="190"/>
                  </a:cubicBezTo>
                  <a:cubicBezTo>
                    <a:pt x="52" y="173"/>
                    <a:pt x="66" y="159"/>
                    <a:pt x="84" y="159"/>
                  </a:cubicBezTo>
                  <a:cubicBezTo>
                    <a:pt x="101" y="159"/>
                    <a:pt x="116" y="173"/>
                    <a:pt x="116" y="190"/>
                  </a:cubicBezTo>
                  <a:cubicBezTo>
                    <a:pt x="116" y="208"/>
                    <a:pt x="101" y="222"/>
                    <a:pt x="84" y="222"/>
                  </a:cubicBezTo>
                  <a:moveTo>
                    <a:pt x="84" y="86"/>
                  </a:moveTo>
                  <a:cubicBezTo>
                    <a:pt x="66" y="86"/>
                    <a:pt x="52" y="72"/>
                    <a:pt x="52" y="55"/>
                  </a:cubicBezTo>
                  <a:cubicBezTo>
                    <a:pt x="52" y="38"/>
                    <a:pt x="66" y="23"/>
                    <a:pt x="84" y="23"/>
                  </a:cubicBezTo>
                  <a:cubicBezTo>
                    <a:pt x="101" y="23"/>
                    <a:pt x="116" y="38"/>
                    <a:pt x="116" y="55"/>
                  </a:cubicBezTo>
                  <a:cubicBezTo>
                    <a:pt x="116" y="72"/>
                    <a:pt x="101" y="86"/>
                    <a:pt x="84" y="86"/>
                  </a:cubicBezTo>
                  <a:moveTo>
                    <a:pt x="164" y="23"/>
                  </a:moveTo>
                  <a:cubicBezTo>
                    <a:pt x="181" y="23"/>
                    <a:pt x="196" y="37"/>
                    <a:pt x="196" y="54"/>
                  </a:cubicBezTo>
                  <a:cubicBezTo>
                    <a:pt x="196" y="65"/>
                    <a:pt x="190" y="74"/>
                    <a:pt x="182" y="80"/>
                  </a:cubicBezTo>
                  <a:cubicBezTo>
                    <a:pt x="177" y="84"/>
                    <a:pt x="171" y="86"/>
                    <a:pt x="164" y="86"/>
                  </a:cubicBezTo>
                  <a:cubicBezTo>
                    <a:pt x="161" y="86"/>
                    <a:pt x="158" y="86"/>
                    <a:pt x="155" y="85"/>
                  </a:cubicBezTo>
                  <a:cubicBezTo>
                    <a:pt x="142" y="81"/>
                    <a:pt x="132" y="69"/>
                    <a:pt x="132" y="54"/>
                  </a:cubicBezTo>
                  <a:cubicBezTo>
                    <a:pt x="132" y="37"/>
                    <a:pt x="146" y="23"/>
                    <a:pt x="164" y="23"/>
                  </a:cubicBezTo>
                  <a:moveTo>
                    <a:pt x="164" y="222"/>
                  </a:moveTo>
                  <a:cubicBezTo>
                    <a:pt x="146" y="222"/>
                    <a:pt x="132" y="208"/>
                    <a:pt x="132" y="190"/>
                  </a:cubicBezTo>
                  <a:cubicBezTo>
                    <a:pt x="132" y="173"/>
                    <a:pt x="146" y="159"/>
                    <a:pt x="164" y="159"/>
                  </a:cubicBezTo>
                  <a:cubicBezTo>
                    <a:pt x="182" y="159"/>
                    <a:pt x="196" y="173"/>
                    <a:pt x="196" y="190"/>
                  </a:cubicBezTo>
                  <a:cubicBezTo>
                    <a:pt x="196" y="208"/>
                    <a:pt x="182" y="222"/>
                    <a:pt x="164" y="222"/>
                  </a:cubicBezTo>
                  <a:moveTo>
                    <a:pt x="206" y="151"/>
                  </a:moveTo>
                  <a:cubicBezTo>
                    <a:pt x="188" y="151"/>
                    <a:pt x="174" y="137"/>
                    <a:pt x="174" y="120"/>
                  </a:cubicBezTo>
                  <a:cubicBezTo>
                    <a:pt x="174" y="103"/>
                    <a:pt x="188" y="88"/>
                    <a:pt x="206" y="88"/>
                  </a:cubicBezTo>
                  <a:cubicBezTo>
                    <a:pt x="211" y="88"/>
                    <a:pt x="215" y="90"/>
                    <a:pt x="219" y="91"/>
                  </a:cubicBezTo>
                  <a:cubicBezTo>
                    <a:pt x="226" y="94"/>
                    <a:pt x="232" y="100"/>
                    <a:pt x="235" y="106"/>
                  </a:cubicBezTo>
                  <a:cubicBezTo>
                    <a:pt x="237" y="110"/>
                    <a:pt x="238" y="115"/>
                    <a:pt x="238" y="120"/>
                  </a:cubicBezTo>
                  <a:cubicBezTo>
                    <a:pt x="238" y="137"/>
                    <a:pt x="224" y="151"/>
                    <a:pt x="206" y="151"/>
                  </a:cubicBezTo>
                </a:path>
              </a:pathLst>
            </a:custGeom>
            <a:solidFill>
              <a:srgbClr val="30AB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29" name="Oval 240"/>
            <p:cNvSpPr>
              <a:spLocks noChangeArrowheads="1"/>
            </p:cNvSpPr>
            <p:nvPr/>
          </p:nvSpPr>
          <p:spPr bwMode="auto">
            <a:xfrm>
              <a:off x="423129" y="368500"/>
              <a:ext cx="55623" cy="53636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30" name="Freeform 242"/>
            <p:cNvSpPr>
              <a:spLocks noChangeArrowheads="1"/>
            </p:cNvSpPr>
            <p:nvPr/>
          </p:nvSpPr>
          <p:spPr bwMode="auto">
            <a:xfrm>
              <a:off x="836326" y="297978"/>
              <a:ext cx="241362" cy="286059"/>
            </a:xfrm>
            <a:custGeom>
              <a:avLst/>
              <a:gdLst>
                <a:gd name="T0" fmla="*/ 2147483647 w 103"/>
                <a:gd name="T1" fmla="*/ 0 h 122"/>
                <a:gd name="T2" fmla="*/ 0 w 103"/>
                <a:gd name="T3" fmla="*/ 0 h 122"/>
                <a:gd name="T4" fmla="*/ 0 w 103"/>
                <a:gd name="T5" fmla="*/ 2147483647 h 122"/>
                <a:gd name="T6" fmla="*/ 2147483647 w 103"/>
                <a:gd name="T7" fmla="*/ 2147483647 h 122"/>
                <a:gd name="T8" fmla="*/ 2147483647 w 103"/>
                <a:gd name="T9" fmla="*/ 2147483647 h 122"/>
                <a:gd name="T10" fmla="*/ 2147483647 w 103"/>
                <a:gd name="T11" fmla="*/ 0 h 1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3" h="122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90" y="109"/>
                    <a:pt x="77" y="101"/>
                    <a:pt x="70" y="96"/>
                  </a:cubicBezTo>
                  <a:cubicBezTo>
                    <a:pt x="47" y="79"/>
                    <a:pt x="21" y="0"/>
                    <a:pt x="21" y="0"/>
                  </a:cubicBezTo>
                </a:path>
              </a:pathLst>
            </a:cu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31" name="Rectangle 244"/>
            <p:cNvSpPr>
              <a:spLocks noChangeArrowheads="1"/>
            </p:cNvSpPr>
            <p:nvPr/>
          </p:nvSpPr>
          <p:spPr bwMode="auto">
            <a:xfrm>
              <a:off x="836326" y="1361761"/>
              <a:ext cx="124158" cy="19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32" name="Rectangle 245"/>
            <p:cNvSpPr>
              <a:spLocks noChangeArrowheads="1"/>
            </p:cNvSpPr>
            <p:nvPr/>
          </p:nvSpPr>
          <p:spPr bwMode="auto">
            <a:xfrm>
              <a:off x="836326" y="1361761"/>
              <a:ext cx="124158" cy="1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33" name="Rectangle 246"/>
            <p:cNvSpPr>
              <a:spLocks noChangeArrowheads="1"/>
            </p:cNvSpPr>
            <p:nvPr/>
          </p:nvSpPr>
          <p:spPr bwMode="auto">
            <a:xfrm>
              <a:off x="960484" y="1361761"/>
              <a:ext cx="4966" cy="19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34" name="Rectangle 247"/>
            <p:cNvSpPr>
              <a:spLocks noChangeArrowheads="1"/>
            </p:cNvSpPr>
            <p:nvPr/>
          </p:nvSpPr>
          <p:spPr bwMode="auto">
            <a:xfrm>
              <a:off x="960484" y="1361761"/>
              <a:ext cx="4966" cy="1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35" name="Freeform 248"/>
            <p:cNvSpPr>
              <a:spLocks noChangeArrowheads="1"/>
            </p:cNvSpPr>
            <p:nvPr/>
          </p:nvSpPr>
          <p:spPr bwMode="auto">
            <a:xfrm>
              <a:off x="836326" y="582051"/>
              <a:ext cx="373467" cy="129124"/>
            </a:xfrm>
            <a:custGeom>
              <a:avLst/>
              <a:gdLst>
                <a:gd name="T0" fmla="*/ 2147483647 w 159"/>
                <a:gd name="T1" fmla="*/ 0 h 55"/>
                <a:gd name="T2" fmla="*/ 0 w 159"/>
                <a:gd name="T3" fmla="*/ 2147483647 h 55"/>
                <a:gd name="T4" fmla="*/ 0 w 159"/>
                <a:gd name="T5" fmla="*/ 2147483647 h 55"/>
                <a:gd name="T6" fmla="*/ 2147483647 w 159"/>
                <a:gd name="T7" fmla="*/ 2147483647 h 55"/>
                <a:gd name="T8" fmla="*/ 2147483647 w 159"/>
                <a:gd name="T9" fmla="*/ 2147483647 h 55"/>
                <a:gd name="T10" fmla="*/ 2147483647 w 159"/>
                <a:gd name="T11" fmla="*/ 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9" h="55">
                  <a:moveTo>
                    <a:pt x="10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59" y="55"/>
                    <a:pt x="159" y="55"/>
                    <a:pt x="159" y="55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9" y="28"/>
                    <a:pt x="134" y="14"/>
                    <a:pt x="109" y="0"/>
                  </a:cubicBezTo>
                </a:path>
              </a:pathLst>
            </a:cu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36" name="Freeform 249"/>
            <p:cNvSpPr>
              <a:spLocks noChangeArrowheads="1"/>
            </p:cNvSpPr>
            <p:nvPr/>
          </p:nvSpPr>
          <p:spPr bwMode="auto">
            <a:xfrm>
              <a:off x="1324018" y="767791"/>
              <a:ext cx="68535" cy="141043"/>
            </a:xfrm>
            <a:custGeom>
              <a:avLst/>
              <a:gdLst>
                <a:gd name="T0" fmla="*/ 2147483647 w 69"/>
                <a:gd name="T1" fmla="*/ 0 h 142"/>
                <a:gd name="T2" fmla="*/ 2147483647 w 69"/>
                <a:gd name="T3" fmla="*/ 0 h 142"/>
                <a:gd name="T4" fmla="*/ 2147483647 w 69"/>
                <a:gd name="T5" fmla="*/ 0 h 142"/>
                <a:gd name="T6" fmla="*/ 0 w 69"/>
                <a:gd name="T7" fmla="*/ 0 h 142"/>
                <a:gd name="T8" fmla="*/ 0 w 69"/>
                <a:gd name="T9" fmla="*/ 2147483647 h 142"/>
                <a:gd name="T10" fmla="*/ 2147483647 w 69"/>
                <a:gd name="T11" fmla="*/ 2147483647 h 142"/>
                <a:gd name="T12" fmla="*/ 2147483647 w 69"/>
                <a:gd name="T13" fmla="*/ 0 h 1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42">
                  <a:moveTo>
                    <a:pt x="67" y="0"/>
                  </a:moveTo>
                  <a:lnTo>
                    <a:pt x="67" y="0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142"/>
                  </a:lnTo>
                  <a:lnTo>
                    <a:pt x="69" y="13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37" name="Freeform 250"/>
            <p:cNvSpPr>
              <a:spLocks noChangeArrowheads="1"/>
            </p:cNvSpPr>
            <p:nvPr/>
          </p:nvSpPr>
          <p:spPr bwMode="auto">
            <a:xfrm>
              <a:off x="1324018" y="767791"/>
              <a:ext cx="68535" cy="141043"/>
            </a:xfrm>
            <a:custGeom>
              <a:avLst/>
              <a:gdLst>
                <a:gd name="T0" fmla="*/ 2147483647 w 69"/>
                <a:gd name="T1" fmla="*/ 0 h 142"/>
                <a:gd name="T2" fmla="*/ 2147483647 w 69"/>
                <a:gd name="T3" fmla="*/ 0 h 142"/>
                <a:gd name="T4" fmla="*/ 2147483647 w 69"/>
                <a:gd name="T5" fmla="*/ 0 h 142"/>
                <a:gd name="T6" fmla="*/ 0 w 69"/>
                <a:gd name="T7" fmla="*/ 0 h 142"/>
                <a:gd name="T8" fmla="*/ 0 w 69"/>
                <a:gd name="T9" fmla="*/ 2147483647 h 142"/>
                <a:gd name="T10" fmla="*/ 2147483647 w 69"/>
                <a:gd name="T11" fmla="*/ 2147483647 h 142"/>
                <a:gd name="T12" fmla="*/ 2147483647 w 69"/>
                <a:gd name="T13" fmla="*/ 0 h 1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142">
                  <a:moveTo>
                    <a:pt x="67" y="0"/>
                  </a:moveTo>
                  <a:lnTo>
                    <a:pt x="67" y="0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142"/>
                  </a:lnTo>
                  <a:lnTo>
                    <a:pt x="69" y="139"/>
                  </a:lnTo>
                  <a:lnTo>
                    <a:pt x="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38" name="Freeform 251"/>
            <p:cNvSpPr>
              <a:spLocks noChangeArrowheads="1"/>
            </p:cNvSpPr>
            <p:nvPr/>
          </p:nvSpPr>
          <p:spPr bwMode="auto">
            <a:xfrm>
              <a:off x="1390566" y="718128"/>
              <a:ext cx="117205" cy="239376"/>
            </a:xfrm>
            <a:custGeom>
              <a:avLst/>
              <a:gdLst>
                <a:gd name="T0" fmla="*/ 2147483647 w 118"/>
                <a:gd name="T1" fmla="*/ 0 h 241"/>
                <a:gd name="T2" fmla="*/ 0 w 118"/>
                <a:gd name="T3" fmla="*/ 2147483647 h 241"/>
                <a:gd name="T4" fmla="*/ 1960316201 w 118"/>
                <a:gd name="T5" fmla="*/ 2147483647 h 241"/>
                <a:gd name="T6" fmla="*/ 2147483647 w 118"/>
                <a:gd name="T7" fmla="*/ 2147483647 h 241"/>
                <a:gd name="T8" fmla="*/ 2147483647 w 118"/>
                <a:gd name="T9" fmla="*/ 2147483647 h 241"/>
                <a:gd name="T10" fmla="*/ 2147483647 w 118"/>
                <a:gd name="T11" fmla="*/ 0 h 2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8" h="241">
                  <a:moveTo>
                    <a:pt x="118" y="0"/>
                  </a:moveTo>
                  <a:lnTo>
                    <a:pt x="0" y="50"/>
                  </a:lnTo>
                  <a:lnTo>
                    <a:pt x="2" y="189"/>
                  </a:lnTo>
                  <a:lnTo>
                    <a:pt x="118" y="241"/>
                  </a:lnTo>
                  <a:lnTo>
                    <a:pt x="118" y="163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39" name="Freeform 252"/>
            <p:cNvSpPr>
              <a:spLocks noChangeArrowheads="1"/>
            </p:cNvSpPr>
            <p:nvPr/>
          </p:nvSpPr>
          <p:spPr bwMode="auto">
            <a:xfrm>
              <a:off x="1390566" y="718128"/>
              <a:ext cx="117205" cy="239376"/>
            </a:xfrm>
            <a:custGeom>
              <a:avLst/>
              <a:gdLst>
                <a:gd name="T0" fmla="*/ 2147483647 w 118"/>
                <a:gd name="T1" fmla="*/ 0 h 241"/>
                <a:gd name="T2" fmla="*/ 0 w 118"/>
                <a:gd name="T3" fmla="*/ 2147483647 h 241"/>
                <a:gd name="T4" fmla="*/ 1960316201 w 118"/>
                <a:gd name="T5" fmla="*/ 2147483647 h 241"/>
                <a:gd name="T6" fmla="*/ 2147483647 w 118"/>
                <a:gd name="T7" fmla="*/ 2147483647 h 241"/>
                <a:gd name="T8" fmla="*/ 2147483647 w 118"/>
                <a:gd name="T9" fmla="*/ 2147483647 h 241"/>
                <a:gd name="T10" fmla="*/ 2147483647 w 118"/>
                <a:gd name="T11" fmla="*/ 0 h 2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8" h="241">
                  <a:moveTo>
                    <a:pt x="118" y="0"/>
                  </a:moveTo>
                  <a:lnTo>
                    <a:pt x="0" y="50"/>
                  </a:lnTo>
                  <a:lnTo>
                    <a:pt x="2" y="189"/>
                  </a:lnTo>
                  <a:lnTo>
                    <a:pt x="118" y="241"/>
                  </a:lnTo>
                  <a:lnTo>
                    <a:pt x="118" y="163"/>
                  </a:lnTo>
                  <a:lnTo>
                    <a:pt x="1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40" name="Freeform 253"/>
            <p:cNvSpPr>
              <a:spLocks noEditPoints="1" noChangeArrowheads="1"/>
            </p:cNvSpPr>
            <p:nvPr/>
          </p:nvSpPr>
          <p:spPr bwMode="auto">
            <a:xfrm>
              <a:off x="836326" y="711176"/>
              <a:ext cx="487692" cy="650587"/>
            </a:xfrm>
            <a:custGeom>
              <a:avLst/>
              <a:gdLst>
                <a:gd name="T0" fmla="*/ 2147483647 w 208"/>
                <a:gd name="T1" fmla="*/ 2147483647 h 277"/>
                <a:gd name="T2" fmla="*/ 2147483647 w 208"/>
                <a:gd name="T3" fmla="*/ 2147483647 h 277"/>
                <a:gd name="T4" fmla="*/ 2147483647 w 208"/>
                <a:gd name="T5" fmla="*/ 2147483647 h 277"/>
                <a:gd name="T6" fmla="*/ 2147483647 w 208"/>
                <a:gd name="T7" fmla="*/ 2147483647 h 277"/>
                <a:gd name="T8" fmla="*/ 0 w 208"/>
                <a:gd name="T9" fmla="*/ 2147483647 h 277"/>
                <a:gd name="T10" fmla="*/ 0 w 208"/>
                <a:gd name="T11" fmla="*/ 2147483647 h 277"/>
                <a:gd name="T12" fmla="*/ 2147483647 w 208"/>
                <a:gd name="T13" fmla="*/ 2147483647 h 277"/>
                <a:gd name="T14" fmla="*/ 2147483647 w 208"/>
                <a:gd name="T15" fmla="*/ 2147483647 h 277"/>
                <a:gd name="T16" fmla="*/ 2147483647 w 208"/>
                <a:gd name="T17" fmla="*/ 2147483647 h 277"/>
                <a:gd name="T18" fmla="*/ 2147483647 w 208"/>
                <a:gd name="T19" fmla="*/ 2147483647 h 277"/>
                <a:gd name="T20" fmla="*/ 2147483647 w 208"/>
                <a:gd name="T21" fmla="*/ 2147483647 h 277"/>
                <a:gd name="T22" fmla="*/ 2147483647 w 208"/>
                <a:gd name="T23" fmla="*/ 0 h 277"/>
                <a:gd name="T24" fmla="*/ 2147483647 w 208"/>
                <a:gd name="T25" fmla="*/ 0 h 277"/>
                <a:gd name="T26" fmla="*/ 0 w 208"/>
                <a:gd name="T27" fmla="*/ 0 h 277"/>
                <a:gd name="T28" fmla="*/ 0 w 208"/>
                <a:gd name="T29" fmla="*/ 2147483647 h 277"/>
                <a:gd name="T30" fmla="*/ 2147483647 w 208"/>
                <a:gd name="T31" fmla="*/ 2147483647 h 277"/>
                <a:gd name="T32" fmla="*/ 2147483647 w 208"/>
                <a:gd name="T33" fmla="*/ 2147483647 h 277"/>
                <a:gd name="T34" fmla="*/ 2147483647 w 208"/>
                <a:gd name="T35" fmla="*/ 2147483647 h 277"/>
                <a:gd name="T36" fmla="*/ 2147483647 w 208"/>
                <a:gd name="T37" fmla="*/ 2147483647 h 277"/>
                <a:gd name="T38" fmla="*/ 2147483647 w 208"/>
                <a:gd name="T39" fmla="*/ 2147483647 h 277"/>
                <a:gd name="T40" fmla="*/ 2147483647 w 208"/>
                <a:gd name="T41" fmla="*/ 2147483647 h 277"/>
                <a:gd name="T42" fmla="*/ 2147483647 w 208"/>
                <a:gd name="T43" fmla="*/ 2147483647 h 277"/>
                <a:gd name="T44" fmla="*/ 2147483647 w 208"/>
                <a:gd name="T45" fmla="*/ 2147483647 h 277"/>
                <a:gd name="T46" fmla="*/ 2147483647 w 208"/>
                <a:gd name="T47" fmla="*/ 2147483647 h 277"/>
                <a:gd name="T48" fmla="*/ 2147483647 w 208"/>
                <a:gd name="T49" fmla="*/ 2147483647 h 277"/>
                <a:gd name="T50" fmla="*/ 2147483647 w 208"/>
                <a:gd name="T51" fmla="*/ 0 h 2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08" h="277">
                  <a:moveTo>
                    <a:pt x="208" y="226"/>
                  </a:moveTo>
                  <a:cubicBezTo>
                    <a:pt x="190" y="226"/>
                    <a:pt x="190" y="226"/>
                    <a:pt x="190" y="226"/>
                  </a:cubicBezTo>
                  <a:cubicBezTo>
                    <a:pt x="190" y="250"/>
                    <a:pt x="190" y="250"/>
                    <a:pt x="190" y="250"/>
                  </a:cubicBezTo>
                  <a:cubicBezTo>
                    <a:pt x="190" y="258"/>
                    <a:pt x="183" y="265"/>
                    <a:pt x="174" y="26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53" y="277"/>
                    <a:pt x="53" y="277"/>
                    <a:pt x="53" y="277"/>
                  </a:cubicBezTo>
                  <a:cubicBezTo>
                    <a:pt x="55" y="277"/>
                    <a:pt x="55" y="277"/>
                    <a:pt x="55" y="27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200" y="277"/>
                    <a:pt x="208" y="270"/>
                    <a:pt x="208" y="260"/>
                  </a:cubicBezTo>
                  <a:cubicBezTo>
                    <a:pt x="208" y="226"/>
                    <a:pt x="208" y="226"/>
                    <a:pt x="208" y="226"/>
                  </a:cubicBezTo>
                  <a:moveTo>
                    <a:pt x="160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83" y="12"/>
                    <a:pt x="190" y="19"/>
                    <a:pt x="190" y="28"/>
                  </a:cubicBezTo>
                  <a:cubicBezTo>
                    <a:pt x="190" y="214"/>
                    <a:pt x="190" y="214"/>
                    <a:pt x="190" y="214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24"/>
                    <a:pt x="208" y="24"/>
                    <a:pt x="208" y="24"/>
                  </a:cubicBezTo>
                  <a:cubicBezTo>
                    <a:pt x="208" y="17"/>
                    <a:pt x="208" y="17"/>
                    <a:pt x="208" y="17"/>
                  </a:cubicBezTo>
                  <a:cubicBezTo>
                    <a:pt x="208" y="14"/>
                    <a:pt x="207" y="12"/>
                    <a:pt x="206" y="9"/>
                  </a:cubicBezTo>
                  <a:cubicBezTo>
                    <a:pt x="203" y="5"/>
                    <a:pt x="197" y="2"/>
                    <a:pt x="190" y="2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60" y="0"/>
                    <a:pt x="160" y="0"/>
                  </a:cubicBezTo>
                </a:path>
              </a:pathLst>
            </a:cu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41" name="Freeform 254"/>
            <p:cNvSpPr>
              <a:spLocks noEditPoints="1" noChangeArrowheads="1"/>
            </p:cNvSpPr>
            <p:nvPr/>
          </p:nvSpPr>
          <p:spPr bwMode="auto">
            <a:xfrm>
              <a:off x="836326" y="738986"/>
              <a:ext cx="445974" cy="594964"/>
            </a:xfrm>
            <a:custGeom>
              <a:avLst/>
              <a:gdLst>
                <a:gd name="T0" fmla="*/ 2147483647 w 190"/>
                <a:gd name="T1" fmla="*/ 2147483647 h 253"/>
                <a:gd name="T2" fmla="*/ 2147483647 w 190"/>
                <a:gd name="T3" fmla="*/ 2147483647 h 253"/>
                <a:gd name="T4" fmla="*/ 2147483647 w 190"/>
                <a:gd name="T5" fmla="*/ 2147483647 h 253"/>
                <a:gd name="T6" fmla="*/ 2147483647 w 190"/>
                <a:gd name="T7" fmla="*/ 2147483647 h 253"/>
                <a:gd name="T8" fmla="*/ 2147483647 w 190"/>
                <a:gd name="T9" fmla="*/ 2147483647 h 253"/>
                <a:gd name="T10" fmla="*/ 2147483647 w 190"/>
                <a:gd name="T11" fmla="*/ 0 h 253"/>
                <a:gd name="T12" fmla="*/ 0 w 190"/>
                <a:gd name="T13" fmla="*/ 0 h 253"/>
                <a:gd name="T14" fmla="*/ 0 w 190"/>
                <a:gd name="T15" fmla="*/ 2147483647 h 253"/>
                <a:gd name="T16" fmla="*/ 2147483647 w 190"/>
                <a:gd name="T17" fmla="*/ 2147483647 h 253"/>
                <a:gd name="T18" fmla="*/ 2147483647 w 190"/>
                <a:gd name="T19" fmla="*/ 2147483647 h 253"/>
                <a:gd name="T20" fmla="*/ 2147483647 w 190"/>
                <a:gd name="T21" fmla="*/ 2147483647 h 253"/>
                <a:gd name="T22" fmla="*/ 2147483647 w 190"/>
                <a:gd name="T23" fmla="*/ 2147483647 h 253"/>
                <a:gd name="T24" fmla="*/ 2147483647 w 190"/>
                <a:gd name="T25" fmla="*/ 2147483647 h 253"/>
                <a:gd name="T26" fmla="*/ 2147483647 w 190"/>
                <a:gd name="T27" fmla="*/ 2147483647 h 253"/>
                <a:gd name="T28" fmla="*/ 2147483647 w 190"/>
                <a:gd name="T29" fmla="*/ 2147483647 h 253"/>
                <a:gd name="T30" fmla="*/ 2147483647 w 190"/>
                <a:gd name="T31" fmla="*/ 0 h 25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90" h="253">
                  <a:moveTo>
                    <a:pt x="155" y="53"/>
                  </a:moveTo>
                  <a:cubicBezTo>
                    <a:pt x="144" y="53"/>
                    <a:pt x="135" y="44"/>
                    <a:pt x="135" y="32"/>
                  </a:cubicBezTo>
                  <a:cubicBezTo>
                    <a:pt x="135" y="21"/>
                    <a:pt x="144" y="12"/>
                    <a:pt x="155" y="12"/>
                  </a:cubicBezTo>
                  <a:cubicBezTo>
                    <a:pt x="166" y="12"/>
                    <a:pt x="175" y="21"/>
                    <a:pt x="175" y="32"/>
                  </a:cubicBezTo>
                  <a:cubicBezTo>
                    <a:pt x="175" y="44"/>
                    <a:pt x="166" y="53"/>
                    <a:pt x="155" y="53"/>
                  </a:cubicBezTo>
                  <a:moveTo>
                    <a:pt x="1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174" y="253"/>
                    <a:pt x="174" y="253"/>
                    <a:pt x="174" y="253"/>
                  </a:cubicBezTo>
                  <a:cubicBezTo>
                    <a:pt x="183" y="253"/>
                    <a:pt x="190" y="246"/>
                    <a:pt x="190" y="238"/>
                  </a:cubicBezTo>
                  <a:cubicBezTo>
                    <a:pt x="190" y="214"/>
                    <a:pt x="190" y="214"/>
                    <a:pt x="190" y="214"/>
                  </a:cubicBezTo>
                  <a:cubicBezTo>
                    <a:pt x="120" y="214"/>
                    <a:pt x="120" y="214"/>
                    <a:pt x="120" y="214"/>
                  </a:cubicBezTo>
                  <a:cubicBezTo>
                    <a:pt x="120" y="202"/>
                    <a:pt x="120" y="202"/>
                    <a:pt x="120" y="202"/>
                  </a:cubicBezTo>
                  <a:cubicBezTo>
                    <a:pt x="190" y="202"/>
                    <a:pt x="190" y="202"/>
                    <a:pt x="190" y="202"/>
                  </a:cubicBezTo>
                  <a:cubicBezTo>
                    <a:pt x="190" y="16"/>
                    <a:pt x="190" y="16"/>
                    <a:pt x="190" y="16"/>
                  </a:cubicBezTo>
                  <a:cubicBezTo>
                    <a:pt x="190" y="7"/>
                    <a:pt x="183" y="0"/>
                    <a:pt x="174" y="0"/>
                  </a:cubicBezTo>
                </a:path>
              </a:pathLst>
            </a:custGeom>
            <a:solidFill>
              <a:srgbClr val="8B0E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42" name="Oval 255"/>
            <p:cNvSpPr>
              <a:spLocks noChangeArrowheads="1"/>
            </p:cNvSpPr>
            <p:nvPr/>
          </p:nvSpPr>
          <p:spPr bwMode="auto">
            <a:xfrm>
              <a:off x="1153177" y="767791"/>
              <a:ext cx="93366" cy="96347"/>
            </a:xfrm>
            <a:prstGeom prst="ellipse">
              <a:avLst/>
            </a:prstGeom>
            <a:solidFill>
              <a:srgbClr val="9F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143" name="Freeform 256"/>
            <p:cNvSpPr>
              <a:spLocks noChangeArrowheads="1"/>
            </p:cNvSpPr>
            <p:nvPr/>
          </p:nvSpPr>
          <p:spPr bwMode="auto">
            <a:xfrm>
              <a:off x="1117420" y="1213766"/>
              <a:ext cx="206598" cy="27812"/>
            </a:xfrm>
            <a:custGeom>
              <a:avLst/>
              <a:gdLst>
                <a:gd name="T0" fmla="*/ 2147483647 w 208"/>
                <a:gd name="T1" fmla="*/ 0 h 28"/>
                <a:gd name="T2" fmla="*/ 2147483647 w 208"/>
                <a:gd name="T3" fmla="*/ 0 h 28"/>
                <a:gd name="T4" fmla="*/ 2147483647 w 208"/>
                <a:gd name="T5" fmla="*/ 0 h 28"/>
                <a:gd name="T6" fmla="*/ 0 w 208"/>
                <a:gd name="T7" fmla="*/ 0 h 28"/>
                <a:gd name="T8" fmla="*/ 0 w 208"/>
                <a:gd name="T9" fmla="*/ 2147483647 h 28"/>
                <a:gd name="T10" fmla="*/ 2147483647 w 208"/>
                <a:gd name="T11" fmla="*/ 2147483647 h 28"/>
                <a:gd name="T12" fmla="*/ 2147483647 w 208"/>
                <a:gd name="T13" fmla="*/ 2147483647 h 28"/>
                <a:gd name="T14" fmla="*/ 2147483647 w 208"/>
                <a:gd name="T15" fmla="*/ 0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8" h="28">
                  <a:moveTo>
                    <a:pt x="208" y="0"/>
                  </a:moveTo>
                  <a:lnTo>
                    <a:pt x="208" y="0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166" y="28"/>
                  </a:lnTo>
                  <a:lnTo>
                    <a:pt x="208" y="28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8B0E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44" name="Freeform 257"/>
            <p:cNvSpPr>
              <a:spLocks noChangeArrowheads="1"/>
            </p:cNvSpPr>
            <p:nvPr/>
          </p:nvSpPr>
          <p:spPr bwMode="auto">
            <a:xfrm>
              <a:off x="1117420" y="1213766"/>
              <a:ext cx="206598" cy="27812"/>
            </a:xfrm>
            <a:custGeom>
              <a:avLst/>
              <a:gdLst>
                <a:gd name="T0" fmla="*/ 2147483647 w 208"/>
                <a:gd name="T1" fmla="*/ 0 h 28"/>
                <a:gd name="T2" fmla="*/ 2147483647 w 208"/>
                <a:gd name="T3" fmla="*/ 0 h 28"/>
                <a:gd name="T4" fmla="*/ 2147483647 w 208"/>
                <a:gd name="T5" fmla="*/ 0 h 28"/>
                <a:gd name="T6" fmla="*/ 0 w 208"/>
                <a:gd name="T7" fmla="*/ 0 h 28"/>
                <a:gd name="T8" fmla="*/ 0 w 208"/>
                <a:gd name="T9" fmla="*/ 2147483647 h 28"/>
                <a:gd name="T10" fmla="*/ 2147483647 w 208"/>
                <a:gd name="T11" fmla="*/ 2147483647 h 28"/>
                <a:gd name="T12" fmla="*/ 2147483647 w 208"/>
                <a:gd name="T13" fmla="*/ 2147483647 h 28"/>
                <a:gd name="T14" fmla="*/ 2147483647 w 208"/>
                <a:gd name="T15" fmla="*/ 0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8" h="28">
                  <a:moveTo>
                    <a:pt x="208" y="0"/>
                  </a:moveTo>
                  <a:lnTo>
                    <a:pt x="208" y="0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166" y="28"/>
                  </a:lnTo>
                  <a:lnTo>
                    <a:pt x="208" y="28"/>
                  </a:lnTo>
                  <a:lnTo>
                    <a:pt x="2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45" name="Freeform 258"/>
            <p:cNvSpPr>
              <a:spLocks noChangeArrowheads="1"/>
            </p:cNvSpPr>
            <p:nvPr/>
          </p:nvSpPr>
          <p:spPr bwMode="auto">
            <a:xfrm>
              <a:off x="836326" y="573112"/>
              <a:ext cx="258248" cy="20859"/>
            </a:xfrm>
            <a:custGeom>
              <a:avLst/>
              <a:gdLst>
                <a:gd name="T0" fmla="*/ 2147483647 w 110"/>
                <a:gd name="T1" fmla="*/ 0 h 9"/>
                <a:gd name="T2" fmla="*/ 2147483647 w 110"/>
                <a:gd name="T3" fmla="*/ 0 h 9"/>
                <a:gd name="T4" fmla="*/ 0 w 110"/>
                <a:gd name="T5" fmla="*/ 2147483647 h 9"/>
                <a:gd name="T6" fmla="*/ 0 w 110"/>
                <a:gd name="T7" fmla="*/ 2147483647 h 9"/>
                <a:gd name="T8" fmla="*/ 2147483647 w 110"/>
                <a:gd name="T9" fmla="*/ 2147483647 h 9"/>
                <a:gd name="T10" fmla="*/ 2147483647 w 110"/>
                <a:gd name="T11" fmla="*/ 2147483647 h 9"/>
                <a:gd name="T12" fmla="*/ 2147483647 w 110"/>
                <a:gd name="T13" fmla="*/ 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" h="9">
                  <a:moveTo>
                    <a:pt x="104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8" y="2"/>
                    <a:pt x="106" y="1"/>
                    <a:pt x="104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46" name="Freeform 259"/>
            <p:cNvSpPr>
              <a:spLocks noEditPoints="1" noChangeArrowheads="1"/>
            </p:cNvSpPr>
            <p:nvPr/>
          </p:nvSpPr>
          <p:spPr bwMode="auto">
            <a:xfrm>
              <a:off x="876057" y="0"/>
              <a:ext cx="671445" cy="659526"/>
            </a:xfrm>
            <a:custGeom>
              <a:avLst/>
              <a:gdLst>
                <a:gd name="T0" fmla="*/ 2147483647 w 286"/>
                <a:gd name="T1" fmla="*/ 0 h 281"/>
                <a:gd name="T2" fmla="*/ 0 w 286"/>
                <a:gd name="T3" fmla="*/ 2147483647 h 281"/>
                <a:gd name="T4" fmla="*/ 2147483647 w 286"/>
                <a:gd name="T5" fmla="*/ 2147483647 h 281"/>
                <a:gd name="T6" fmla="*/ 2147483647 w 286"/>
                <a:gd name="T7" fmla="*/ 2147483647 h 281"/>
                <a:gd name="T8" fmla="*/ 2147483647 w 286"/>
                <a:gd name="T9" fmla="*/ 0 h 281"/>
                <a:gd name="T10" fmla="*/ 2147483647 w 286"/>
                <a:gd name="T11" fmla="*/ 2147483647 h 281"/>
                <a:gd name="T12" fmla="*/ 2147483647 w 286"/>
                <a:gd name="T13" fmla="*/ 2147483647 h 281"/>
                <a:gd name="T14" fmla="*/ 2147483647 w 286"/>
                <a:gd name="T15" fmla="*/ 2147483647 h 281"/>
                <a:gd name="T16" fmla="*/ 2147483647 w 286"/>
                <a:gd name="T17" fmla="*/ 2147483647 h 281"/>
                <a:gd name="T18" fmla="*/ 2147483647 w 286"/>
                <a:gd name="T19" fmla="*/ 2147483647 h 281"/>
                <a:gd name="T20" fmla="*/ 2147483647 w 286"/>
                <a:gd name="T21" fmla="*/ 2147483647 h 281"/>
                <a:gd name="T22" fmla="*/ 2147483647 w 286"/>
                <a:gd name="T23" fmla="*/ 2147483647 h 281"/>
                <a:gd name="T24" fmla="*/ 2147483647 w 286"/>
                <a:gd name="T25" fmla="*/ 2147483647 h 281"/>
                <a:gd name="T26" fmla="*/ 2147483647 w 286"/>
                <a:gd name="T27" fmla="*/ 2147483647 h 281"/>
                <a:gd name="T28" fmla="*/ 2147483647 w 286"/>
                <a:gd name="T29" fmla="*/ 2147483647 h 281"/>
                <a:gd name="T30" fmla="*/ 2147483647 w 286"/>
                <a:gd name="T31" fmla="*/ 2147483647 h 281"/>
                <a:gd name="T32" fmla="*/ 2147483647 w 286"/>
                <a:gd name="T33" fmla="*/ 2147483647 h 281"/>
                <a:gd name="T34" fmla="*/ 2147483647 w 286"/>
                <a:gd name="T35" fmla="*/ 2147483647 h 281"/>
                <a:gd name="T36" fmla="*/ 2147483647 w 286"/>
                <a:gd name="T37" fmla="*/ 2147483647 h 281"/>
                <a:gd name="T38" fmla="*/ 2147483647 w 286"/>
                <a:gd name="T39" fmla="*/ 2147483647 h 281"/>
                <a:gd name="T40" fmla="*/ 2147483647 w 286"/>
                <a:gd name="T41" fmla="*/ 2147483647 h 281"/>
                <a:gd name="T42" fmla="*/ 2147483647 w 286"/>
                <a:gd name="T43" fmla="*/ 2147483647 h 281"/>
                <a:gd name="T44" fmla="*/ 2147483647 w 286"/>
                <a:gd name="T45" fmla="*/ 2147483647 h 281"/>
                <a:gd name="T46" fmla="*/ 2147483647 w 286"/>
                <a:gd name="T47" fmla="*/ 2147483647 h 281"/>
                <a:gd name="T48" fmla="*/ 2147483647 w 286"/>
                <a:gd name="T49" fmla="*/ 2147483647 h 281"/>
                <a:gd name="T50" fmla="*/ 2147483647 w 286"/>
                <a:gd name="T51" fmla="*/ 2147483647 h 281"/>
                <a:gd name="T52" fmla="*/ 2147483647 w 286"/>
                <a:gd name="T53" fmla="*/ 2147483647 h 281"/>
                <a:gd name="T54" fmla="*/ 2147483647 w 286"/>
                <a:gd name="T55" fmla="*/ 2147483647 h 281"/>
                <a:gd name="T56" fmla="*/ 2147483647 w 286"/>
                <a:gd name="T57" fmla="*/ 2147483647 h 281"/>
                <a:gd name="T58" fmla="*/ 2147483647 w 286"/>
                <a:gd name="T59" fmla="*/ 2147483647 h 281"/>
                <a:gd name="T60" fmla="*/ 2147483647 w 286"/>
                <a:gd name="T61" fmla="*/ 2147483647 h 281"/>
                <a:gd name="T62" fmla="*/ 2147483647 w 286"/>
                <a:gd name="T63" fmla="*/ 2147483647 h 281"/>
                <a:gd name="T64" fmla="*/ 2147483647 w 286"/>
                <a:gd name="T65" fmla="*/ 2147483647 h 281"/>
                <a:gd name="T66" fmla="*/ 2147483647 w 286"/>
                <a:gd name="T67" fmla="*/ 2147483647 h 281"/>
                <a:gd name="T68" fmla="*/ 2147483647 w 286"/>
                <a:gd name="T69" fmla="*/ 2147483647 h 281"/>
                <a:gd name="T70" fmla="*/ 2147483647 w 286"/>
                <a:gd name="T71" fmla="*/ 2147483647 h 281"/>
                <a:gd name="T72" fmla="*/ 2147483647 w 286"/>
                <a:gd name="T73" fmla="*/ 2147483647 h 281"/>
                <a:gd name="T74" fmla="*/ 2147483647 w 286"/>
                <a:gd name="T75" fmla="*/ 2147483647 h 281"/>
                <a:gd name="T76" fmla="*/ 2147483647 w 286"/>
                <a:gd name="T77" fmla="*/ 2147483647 h 281"/>
                <a:gd name="T78" fmla="*/ 2147483647 w 286"/>
                <a:gd name="T79" fmla="*/ 2147483647 h 281"/>
                <a:gd name="T80" fmla="*/ 2147483647 w 286"/>
                <a:gd name="T81" fmla="*/ 2147483647 h 2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86" h="281">
                  <a:moveTo>
                    <a:pt x="143" y="0"/>
                  </a:moveTo>
                  <a:cubicBezTo>
                    <a:pt x="64" y="0"/>
                    <a:pt x="0" y="63"/>
                    <a:pt x="0" y="141"/>
                  </a:cubicBezTo>
                  <a:cubicBezTo>
                    <a:pt x="0" y="218"/>
                    <a:pt x="64" y="281"/>
                    <a:pt x="143" y="281"/>
                  </a:cubicBezTo>
                  <a:cubicBezTo>
                    <a:pt x="222" y="281"/>
                    <a:pt x="286" y="218"/>
                    <a:pt x="286" y="141"/>
                  </a:cubicBezTo>
                  <a:cubicBezTo>
                    <a:pt x="286" y="63"/>
                    <a:pt x="222" y="0"/>
                    <a:pt x="143" y="0"/>
                  </a:cubicBezTo>
                  <a:moveTo>
                    <a:pt x="12" y="143"/>
                  </a:moveTo>
                  <a:cubicBezTo>
                    <a:pt x="12" y="142"/>
                    <a:pt x="12" y="141"/>
                    <a:pt x="12" y="140"/>
                  </a:cubicBezTo>
                  <a:cubicBezTo>
                    <a:pt x="12" y="120"/>
                    <a:pt x="28" y="103"/>
                    <a:pt x="49" y="103"/>
                  </a:cubicBezTo>
                  <a:cubicBezTo>
                    <a:pt x="68" y="103"/>
                    <a:pt x="84" y="118"/>
                    <a:pt x="86" y="136"/>
                  </a:cubicBezTo>
                  <a:cubicBezTo>
                    <a:pt x="86" y="138"/>
                    <a:pt x="86" y="139"/>
                    <a:pt x="86" y="140"/>
                  </a:cubicBezTo>
                  <a:cubicBezTo>
                    <a:pt x="86" y="160"/>
                    <a:pt x="69" y="176"/>
                    <a:pt x="49" y="176"/>
                  </a:cubicBezTo>
                  <a:cubicBezTo>
                    <a:pt x="29" y="176"/>
                    <a:pt x="13" y="161"/>
                    <a:pt x="12" y="143"/>
                  </a:cubicBezTo>
                  <a:moveTo>
                    <a:pt x="97" y="257"/>
                  </a:moveTo>
                  <a:cubicBezTo>
                    <a:pt x="77" y="257"/>
                    <a:pt x="60" y="240"/>
                    <a:pt x="60" y="220"/>
                  </a:cubicBezTo>
                  <a:cubicBezTo>
                    <a:pt x="60" y="200"/>
                    <a:pt x="77" y="184"/>
                    <a:pt x="97" y="184"/>
                  </a:cubicBezTo>
                  <a:cubicBezTo>
                    <a:pt x="118" y="184"/>
                    <a:pt x="134" y="200"/>
                    <a:pt x="134" y="220"/>
                  </a:cubicBezTo>
                  <a:cubicBezTo>
                    <a:pt x="134" y="240"/>
                    <a:pt x="118" y="257"/>
                    <a:pt x="97" y="257"/>
                  </a:cubicBezTo>
                  <a:moveTo>
                    <a:pt x="97" y="100"/>
                  </a:moveTo>
                  <a:cubicBezTo>
                    <a:pt x="77" y="100"/>
                    <a:pt x="60" y="84"/>
                    <a:pt x="60" y="64"/>
                  </a:cubicBezTo>
                  <a:cubicBezTo>
                    <a:pt x="60" y="43"/>
                    <a:pt x="77" y="27"/>
                    <a:pt x="97" y="27"/>
                  </a:cubicBezTo>
                  <a:cubicBezTo>
                    <a:pt x="118" y="27"/>
                    <a:pt x="134" y="43"/>
                    <a:pt x="134" y="64"/>
                  </a:cubicBezTo>
                  <a:cubicBezTo>
                    <a:pt x="134" y="84"/>
                    <a:pt x="118" y="100"/>
                    <a:pt x="97" y="100"/>
                  </a:cubicBezTo>
                  <a:moveTo>
                    <a:pt x="190" y="27"/>
                  </a:moveTo>
                  <a:cubicBezTo>
                    <a:pt x="210" y="27"/>
                    <a:pt x="227" y="43"/>
                    <a:pt x="227" y="63"/>
                  </a:cubicBezTo>
                  <a:cubicBezTo>
                    <a:pt x="227" y="75"/>
                    <a:pt x="221" y="86"/>
                    <a:pt x="211" y="93"/>
                  </a:cubicBezTo>
                  <a:cubicBezTo>
                    <a:pt x="205" y="97"/>
                    <a:pt x="198" y="99"/>
                    <a:pt x="190" y="99"/>
                  </a:cubicBezTo>
                  <a:cubicBezTo>
                    <a:pt x="187" y="99"/>
                    <a:pt x="183" y="99"/>
                    <a:pt x="180" y="98"/>
                  </a:cubicBezTo>
                  <a:cubicBezTo>
                    <a:pt x="165" y="94"/>
                    <a:pt x="153" y="80"/>
                    <a:pt x="153" y="63"/>
                  </a:cubicBezTo>
                  <a:cubicBezTo>
                    <a:pt x="153" y="43"/>
                    <a:pt x="169" y="27"/>
                    <a:pt x="190" y="27"/>
                  </a:cubicBezTo>
                  <a:moveTo>
                    <a:pt x="190" y="257"/>
                  </a:moveTo>
                  <a:cubicBezTo>
                    <a:pt x="170" y="257"/>
                    <a:pt x="153" y="240"/>
                    <a:pt x="153" y="220"/>
                  </a:cubicBezTo>
                  <a:cubicBezTo>
                    <a:pt x="153" y="200"/>
                    <a:pt x="170" y="184"/>
                    <a:pt x="190" y="184"/>
                  </a:cubicBezTo>
                  <a:cubicBezTo>
                    <a:pt x="211" y="184"/>
                    <a:pt x="227" y="200"/>
                    <a:pt x="227" y="220"/>
                  </a:cubicBezTo>
                  <a:cubicBezTo>
                    <a:pt x="227" y="240"/>
                    <a:pt x="211" y="257"/>
                    <a:pt x="190" y="257"/>
                  </a:cubicBezTo>
                  <a:moveTo>
                    <a:pt x="239" y="175"/>
                  </a:moveTo>
                  <a:cubicBezTo>
                    <a:pt x="219" y="175"/>
                    <a:pt x="202" y="159"/>
                    <a:pt x="202" y="139"/>
                  </a:cubicBezTo>
                  <a:cubicBezTo>
                    <a:pt x="202" y="119"/>
                    <a:pt x="219" y="102"/>
                    <a:pt x="239" y="102"/>
                  </a:cubicBezTo>
                  <a:cubicBezTo>
                    <a:pt x="245" y="102"/>
                    <a:pt x="250" y="104"/>
                    <a:pt x="254" y="106"/>
                  </a:cubicBezTo>
                  <a:cubicBezTo>
                    <a:pt x="262" y="109"/>
                    <a:pt x="269" y="115"/>
                    <a:pt x="272" y="123"/>
                  </a:cubicBezTo>
                  <a:cubicBezTo>
                    <a:pt x="275" y="128"/>
                    <a:pt x="276" y="133"/>
                    <a:pt x="276" y="139"/>
                  </a:cubicBezTo>
                  <a:cubicBezTo>
                    <a:pt x="276" y="159"/>
                    <a:pt x="259" y="175"/>
                    <a:pt x="239" y="175"/>
                  </a:cubicBezTo>
                </a:path>
              </a:pathLst>
            </a:custGeom>
            <a:solidFill>
              <a:srgbClr val="167F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47" name="Oval 260"/>
            <p:cNvSpPr>
              <a:spLocks noChangeArrowheads="1"/>
            </p:cNvSpPr>
            <p:nvPr/>
          </p:nvSpPr>
          <p:spPr bwMode="auto">
            <a:xfrm>
              <a:off x="1179002" y="297978"/>
              <a:ext cx="65555" cy="63569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直接连接符 7"/>
          <p:cNvSpPr>
            <a:spLocks noChangeShapeType="1"/>
          </p:cNvSpPr>
          <p:nvPr/>
        </p:nvSpPr>
        <p:spPr bwMode="auto">
          <a:xfrm>
            <a:off x="1481138" y="3429000"/>
            <a:ext cx="9144000" cy="0"/>
          </a:xfrm>
          <a:prstGeom prst="line">
            <a:avLst/>
          </a:prstGeom>
          <a:noFill/>
          <a:ln w="22225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23" name="矩形 8"/>
          <p:cNvSpPr>
            <a:spLocks noChangeArrowheads="1"/>
          </p:cNvSpPr>
          <p:nvPr/>
        </p:nvSpPr>
        <p:spPr bwMode="auto">
          <a:xfrm>
            <a:off x="3094038" y="3038475"/>
            <a:ext cx="812800" cy="403225"/>
          </a:xfrm>
          <a:prstGeom prst="rect">
            <a:avLst/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2015</a:t>
            </a:r>
            <a:endParaRPr lang="zh-CN" altLang="en-US" sz="18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5124" name="矩形 9"/>
          <p:cNvSpPr>
            <a:spLocks noChangeArrowheads="1"/>
          </p:cNvSpPr>
          <p:nvPr/>
        </p:nvSpPr>
        <p:spPr bwMode="auto">
          <a:xfrm>
            <a:off x="5686425" y="3038475"/>
            <a:ext cx="812800" cy="403225"/>
          </a:xfrm>
          <a:prstGeom prst="rect">
            <a:avLst/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2017</a:t>
            </a:r>
            <a:endParaRPr lang="zh-CN" altLang="en-US" sz="18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5125" name="矩形 10"/>
          <p:cNvSpPr>
            <a:spLocks noChangeArrowheads="1"/>
          </p:cNvSpPr>
          <p:nvPr/>
        </p:nvSpPr>
        <p:spPr bwMode="auto">
          <a:xfrm>
            <a:off x="8280400" y="3038475"/>
            <a:ext cx="812800" cy="403225"/>
          </a:xfrm>
          <a:prstGeom prst="rect">
            <a:avLst/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2019</a:t>
            </a:r>
            <a:endParaRPr lang="zh-CN" altLang="en-US" sz="18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5126" name="矩形 11"/>
          <p:cNvSpPr>
            <a:spLocks noChangeArrowheads="1"/>
          </p:cNvSpPr>
          <p:nvPr/>
        </p:nvSpPr>
        <p:spPr bwMode="auto">
          <a:xfrm>
            <a:off x="4391025" y="3419475"/>
            <a:ext cx="812800" cy="401638"/>
          </a:xfrm>
          <a:prstGeom prst="rect">
            <a:avLst/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2016</a:t>
            </a:r>
            <a:endParaRPr lang="zh-CN" altLang="en-US" sz="18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5127" name="矩形 12"/>
          <p:cNvSpPr>
            <a:spLocks noChangeArrowheads="1"/>
          </p:cNvSpPr>
          <p:nvPr/>
        </p:nvSpPr>
        <p:spPr bwMode="auto">
          <a:xfrm>
            <a:off x="6983413" y="3419475"/>
            <a:ext cx="812800" cy="401638"/>
          </a:xfrm>
          <a:prstGeom prst="rect">
            <a:avLst/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2018</a:t>
            </a:r>
            <a:endParaRPr lang="zh-CN" altLang="en-US" sz="18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5128" name="文本框 13"/>
          <p:cNvSpPr>
            <a:spLocks noChangeArrowheads="1"/>
          </p:cNvSpPr>
          <p:nvPr/>
        </p:nvSpPr>
        <p:spPr bwMode="auto">
          <a:xfrm>
            <a:off x="2641600" y="2036763"/>
            <a:ext cx="17113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这里请输入您的文本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这里输入您的文本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129" name="文本框 14"/>
          <p:cNvSpPr>
            <a:spLocks noChangeArrowheads="1"/>
          </p:cNvSpPr>
          <p:nvPr/>
        </p:nvSpPr>
        <p:spPr bwMode="auto">
          <a:xfrm>
            <a:off x="5221288" y="2036763"/>
            <a:ext cx="170973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这里请输入您的文本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这里输入您的文本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130" name="文本框 15"/>
          <p:cNvSpPr>
            <a:spLocks noChangeArrowheads="1"/>
          </p:cNvSpPr>
          <p:nvPr/>
        </p:nvSpPr>
        <p:spPr bwMode="auto">
          <a:xfrm>
            <a:off x="7799388" y="2036763"/>
            <a:ext cx="170973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这里请输入您的文本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这里输入您的文本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131" name="文本框 16"/>
          <p:cNvSpPr>
            <a:spLocks noChangeArrowheads="1"/>
          </p:cNvSpPr>
          <p:nvPr/>
        </p:nvSpPr>
        <p:spPr bwMode="auto">
          <a:xfrm>
            <a:off x="3911600" y="3959225"/>
            <a:ext cx="170973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这里请输入您的文本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这里输入您的文本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132" name="文本框 17"/>
          <p:cNvSpPr>
            <a:spLocks noChangeArrowheads="1"/>
          </p:cNvSpPr>
          <p:nvPr/>
        </p:nvSpPr>
        <p:spPr bwMode="auto">
          <a:xfrm>
            <a:off x="6562725" y="3959225"/>
            <a:ext cx="170973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这里请输入您的文本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Clr>
                <a:srgbClr val="BFBFBF"/>
              </a:buCl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这里输入您的文本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133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5"/>
          <p:cNvSpPr>
            <a:spLocks noChangeArrowheads="1"/>
          </p:cNvSpPr>
          <p:nvPr/>
        </p:nvSpPr>
        <p:spPr bwMode="auto">
          <a:xfrm>
            <a:off x="4799013" y="2298700"/>
            <a:ext cx="2619375" cy="3044825"/>
          </a:xfrm>
          <a:custGeom>
            <a:avLst/>
            <a:gdLst>
              <a:gd name="T0" fmla="*/ 2147483647 w 5977"/>
              <a:gd name="T1" fmla="*/ 2147483647 h 6949"/>
              <a:gd name="T2" fmla="*/ 2147483647 w 5977"/>
              <a:gd name="T3" fmla="*/ 2147483647 h 6949"/>
              <a:gd name="T4" fmla="*/ 2147483647 w 5977"/>
              <a:gd name="T5" fmla="*/ 2147483647 h 6949"/>
              <a:gd name="T6" fmla="*/ 2147483647 w 5977"/>
              <a:gd name="T7" fmla="*/ 2147483647 h 6949"/>
              <a:gd name="T8" fmla="*/ 2147483647 w 5977"/>
              <a:gd name="T9" fmla="*/ 2147483647 h 6949"/>
              <a:gd name="T10" fmla="*/ 2147483647 w 5977"/>
              <a:gd name="T11" fmla="*/ 2147483647 h 6949"/>
              <a:gd name="T12" fmla="*/ 2147483647 w 5977"/>
              <a:gd name="T13" fmla="*/ 2147483647 h 6949"/>
              <a:gd name="T14" fmla="*/ 2147483647 w 5977"/>
              <a:gd name="T15" fmla="*/ 2147483647 h 6949"/>
              <a:gd name="T16" fmla="*/ 2147483647 w 5977"/>
              <a:gd name="T17" fmla="*/ 2147483647 h 6949"/>
              <a:gd name="T18" fmla="*/ 2147483647 w 5977"/>
              <a:gd name="T19" fmla="*/ 2147483647 h 6949"/>
              <a:gd name="T20" fmla="*/ 2147483647 w 5977"/>
              <a:gd name="T21" fmla="*/ 2147483647 h 6949"/>
              <a:gd name="T22" fmla="*/ 1010024777 w 5977"/>
              <a:gd name="T23" fmla="*/ 2147483647 h 6949"/>
              <a:gd name="T24" fmla="*/ 0 w 5977"/>
              <a:gd name="T25" fmla="*/ 2147483647 h 6949"/>
              <a:gd name="T26" fmla="*/ 2147483647 w 5977"/>
              <a:gd name="T27" fmla="*/ 2147483647 h 6949"/>
              <a:gd name="T28" fmla="*/ 2147483647 w 5977"/>
              <a:gd name="T29" fmla="*/ 2147483647 h 6949"/>
              <a:gd name="T30" fmla="*/ 2147483647 w 5977"/>
              <a:gd name="T31" fmla="*/ 2147483647 h 6949"/>
              <a:gd name="T32" fmla="*/ 2147483647 w 5977"/>
              <a:gd name="T33" fmla="*/ 2147483647 h 6949"/>
              <a:gd name="T34" fmla="*/ 2147483647 w 5977"/>
              <a:gd name="T35" fmla="*/ 2147483647 h 6949"/>
              <a:gd name="T36" fmla="*/ 2147483647 w 5977"/>
              <a:gd name="T37" fmla="*/ 2147483647 h 6949"/>
              <a:gd name="T38" fmla="*/ 2147483647 w 5977"/>
              <a:gd name="T39" fmla="*/ 2147483647 h 6949"/>
              <a:gd name="T40" fmla="*/ 2147483647 w 5977"/>
              <a:gd name="T41" fmla="*/ 2147483647 h 6949"/>
              <a:gd name="T42" fmla="*/ 2147483647 w 5977"/>
              <a:gd name="T43" fmla="*/ 2147483647 h 6949"/>
              <a:gd name="T44" fmla="*/ 2147483647 w 5977"/>
              <a:gd name="T45" fmla="*/ 2147483647 h 6949"/>
              <a:gd name="T46" fmla="*/ 2147483647 w 5977"/>
              <a:gd name="T47" fmla="*/ 2147483647 h 6949"/>
              <a:gd name="T48" fmla="*/ 2147483647 w 5977"/>
              <a:gd name="T49" fmla="*/ 2147483647 h 6949"/>
              <a:gd name="T50" fmla="*/ 2147483647 w 5977"/>
              <a:gd name="T51" fmla="*/ 2147483647 h 6949"/>
              <a:gd name="T52" fmla="*/ 2147483647 w 5977"/>
              <a:gd name="T53" fmla="*/ 2147483647 h 6949"/>
              <a:gd name="T54" fmla="*/ 2147483647 w 5977"/>
              <a:gd name="T55" fmla="*/ 2147483647 h 6949"/>
              <a:gd name="T56" fmla="*/ 2147483647 w 5977"/>
              <a:gd name="T57" fmla="*/ 2147483647 h 6949"/>
              <a:gd name="T58" fmla="*/ 2147483647 w 5977"/>
              <a:gd name="T59" fmla="*/ 2147483647 h 6949"/>
              <a:gd name="T60" fmla="*/ 2147483647 w 5977"/>
              <a:gd name="T61" fmla="*/ 2147483647 h 6949"/>
              <a:gd name="T62" fmla="*/ 2147483647 w 5977"/>
              <a:gd name="T63" fmla="*/ 2147483647 h 6949"/>
              <a:gd name="T64" fmla="*/ 2147483647 w 5977"/>
              <a:gd name="T65" fmla="*/ 2147483647 h 6949"/>
              <a:gd name="T66" fmla="*/ 2147483647 w 5977"/>
              <a:gd name="T67" fmla="*/ 2147483647 h 6949"/>
              <a:gd name="T68" fmla="*/ 2147483647 w 5977"/>
              <a:gd name="T69" fmla="*/ 2147483647 h 6949"/>
              <a:gd name="T70" fmla="*/ 2147483647 w 5977"/>
              <a:gd name="T71" fmla="*/ 2147483647 h 6949"/>
              <a:gd name="T72" fmla="*/ 2147483647 w 5977"/>
              <a:gd name="T73" fmla="*/ 2147483647 h 6949"/>
              <a:gd name="T74" fmla="*/ 2147483647 w 5977"/>
              <a:gd name="T75" fmla="*/ 84091766 h 6949"/>
              <a:gd name="T76" fmla="*/ 2147483647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47" name="橢圓 3"/>
          <p:cNvSpPr>
            <a:spLocks noChangeArrowheads="1"/>
          </p:cNvSpPr>
          <p:nvPr/>
        </p:nvSpPr>
        <p:spPr bwMode="auto">
          <a:xfrm>
            <a:off x="4143375" y="3635375"/>
            <a:ext cx="711200" cy="712788"/>
          </a:xfrm>
          <a:prstGeom prst="ellipse">
            <a:avLst/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48" name="橢圓 4"/>
          <p:cNvSpPr>
            <a:spLocks noChangeArrowheads="1"/>
          </p:cNvSpPr>
          <p:nvPr/>
        </p:nvSpPr>
        <p:spPr bwMode="auto">
          <a:xfrm>
            <a:off x="4338638" y="2673350"/>
            <a:ext cx="712787" cy="7112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49" name="橢圓 5"/>
          <p:cNvSpPr>
            <a:spLocks noChangeArrowheads="1"/>
          </p:cNvSpPr>
          <p:nvPr/>
        </p:nvSpPr>
        <p:spPr bwMode="auto">
          <a:xfrm>
            <a:off x="4959350" y="2143125"/>
            <a:ext cx="714375" cy="711200"/>
          </a:xfrm>
          <a:prstGeom prst="ellipse">
            <a:avLst/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50" name="橢圓 6"/>
          <p:cNvSpPr>
            <a:spLocks noChangeArrowheads="1"/>
          </p:cNvSpPr>
          <p:nvPr/>
        </p:nvSpPr>
        <p:spPr bwMode="auto">
          <a:xfrm>
            <a:off x="5751513" y="1708150"/>
            <a:ext cx="712787" cy="712788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51" name="橢圓 7"/>
          <p:cNvSpPr>
            <a:spLocks noChangeArrowheads="1"/>
          </p:cNvSpPr>
          <p:nvPr/>
        </p:nvSpPr>
        <p:spPr bwMode="auto">
          <a:xfrm>
            <a:off x="6464300" y="2295525"/>
            <a:ext cx="714375" cy="712788"/>
          </a:xfrm>
          <a:prstGeom prst="ellipse">
            <a:avLst/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52" name="橢圓 8"/>
          <p:cNvSpPr>
            <a:spLocks noChangeArrowheads="1"/>
          </p:cNvSpPr>
          <p:nvPr/>
        </p:nvSpPr>
        <p:spPr bwMode="auto">
          <a:xfrm>
            <a:off x="7061200" y="2914650"/>
            <a:ext cx="714375" cy="7112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53" name="橢圓 9"/>
          <p:cNvSpPr>
            <a:spLocks noChangeArrowheads="1"/>
          </p:cNvSpPr>
          <p:nvPr/>
        </p:nvSpPr>
        <p:spPr bwMode="auto">
          <a:xfrm>
            <a:off x="7177088" y="3822700"/>
            <a:ext cx="711200" cy="711200"/>
          </a:xfrm>
          <a:prstGeom prst="ellipse">
            <a:avLst/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33363" indent="-233363"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6154" name="文本框 26"/>
          <p:cNvSpPr>
            <a:spLocks noChangeArrowheads="1"/>
          </p:cNvSpPr>
          <p:nvPr/>
        </p:nvSpPr>
        <p:spPr bwMode="auto">
          <a:xfrm>
            <a:off x="7932738" y="4057650"/>
            <a:ext cx="126206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此处输入文本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此处输入文本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55" name="文本框 27"/>
          <p:cNvSpPr>
            <a:spLocks noChangeArrowheads="1"/>
          </p:cNvSpPr>
          <p:nvPr/>
        </p:nvSpPr>
        <p:spPr bwMode="auto">
          <a:xfrm>
            <a:off x="2811463" y="4057650"/>
            <a:ext cx="126206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此处输入文本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此处输入文本</a:t>
            </a:r>
          </a:p>
        </p:txBody>
      </p:sp>
      <p:sp>
        <p:nvSpPr>
          <p:cNvPr id="6156" name="文本框 18"/>
          <p:cNvSpPr>
            <a:spLocks noChangeArrowheads="1"/>
          </p:cNvSpPr>
          <p:nvPr/>
        </p:nvSpPr>
        <p:spPr bwMode="auto">
          <a:xfrm>
            <a:off x="7253288" y="1962150"/>
            <a:ext cx="126206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此处输入文本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此处输入文本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57" name="文本框 19"/>
          <p:cNvSpPr>
            <a:spLocks noChangeArrowheads="1"/>
          </p:cNvSpPr>
          <p:nvPr/>
        </p:nvSpPr>
        <p:spPr bwMode="auto">
          <a:xfrm>
            <a:off x="3600450" y="1962150"/>
            <a:ext cx="12636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此处输入文本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此处输入文本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58" name="KSO_Shape"/>
          <p:cNvSpPr>
            <a:spLocks noChangeArrowheads="1"/>
          </p:cNvSpPr>
          <p:nvPr/>
        </p:nvSpPr>
        <p:spPr bwMode="auto">
          <a:xfrm>
            <a:off x="4268788" y="3800475"/>
            <a:ext cx="458787" cy="385763"/>
          </a:xfrm>
          <a:custGeom>
            <a:avLst/>
            <a:gdLst>
              <a:gd name="T0" fmla="*/ 10865 w 2300288"/>
              <a:gd name="T1" fmla="*/ 9248 h 1936750"/>
              <a:gd name="T2" fmla="*/ 11638 w 2300288"/>
              <a:gd name="T3" fmla="*/ 10013 h 1936750"/>
              <a:gd name="T4" fmla="*/ 11658 w 2300288"/>
              <a:gd name="T5" fmla="*/ 10161 h 1936750"/>
              <a:gd name="T6" fmla="*/ 11029 w 2300288"/>
              <a:gd name="T7" fmla="*/ 10844 h 1936750"/>
              <a:gd name="T8" fmla="*/ 11332 w 2300288"/>
              <a:gd name="T9" fmla="*/ 11905 h 1936750"/>
              <a:gd name="T10" fmla="*/ 11537 w 2300288"/>
              <a:gd name="T11" fmla="*/ 13493 h 1936750"/>
              <a:gd name="T12" fmla="*/ 10021 w 2300288"/>
              <a:gd name="T13" fmla="*/ 12996 h 1936750"/>
              <a:gd name="T14" fmla="*/ 10261 w 2300288"/>
              <a:gd name="T15" fmla="*/ 11541 h 1936750"/>
              <a:gd name="T16" fmla="*/ 9902 w 2300288"/>
              <a:gd name="T17" fmla="*/ 10264 h 1936750"/>
              <a:gd name="T18" fmla="*/ 9849 w 2300288"/>
              <a:gd name="T19" fmla="*/ 10118 h 1936750"/>
              <a:gd name="T20" fmla="*/ 9902 w 2300288"/>
              <a:gd name="T21" fmla="*/ 9975 h 1936750"/>
              <a:gd name="T22" fmla="*/ 10693 w 2300288"/>
              <a:gd name="T23" fmla="*/ 9230 h 1936750"/>
              <a:gd name="T24" fmla="*/ 13565 w 2300288"/>
              <a:gd name="T25" fmla="*/ 8237 h 1936750"/>
              <a:gd name="T26" fmla="*/ 15249 w 2300288"/>
              <a:gd name="T27" fmla="*/ 8821 h 1936750"/>
              <a:gd name="T28" fmla="*/ 16897 w 2300288"/>
              <a:gd name="T29" fmla="*/ 9387 h 1936750"/>
              <a:gd name="T30" fmla="*/ 17328 w 2300288"/>
              <a:gd name="T31" fmla="*/ 9633 h 1936750"/>
              <a:gd name="T32" fmla="*/ 17592 w 2300288"/>
              <a:gd name="T33" fmla="*/ 9939 h 1936750"/>
              <a:gd name="T34" fmla="*/ 17920 w 2300288"/>
              <a:gd name="T35" fmla="*/ 10641 h 1936750"/>
              <a:gd name="T36" fmla="*/ 18144 w 2300288"/>
              <a:gd name="T37" fmla="*/ 11573 h 1936750"/>
              <a:gd name="T38" fmla="*/ 18250 w 2300288"/>
              <a:gd name="T39" fmla="*/ 12749 h 1936750"/>
              <a:gd name="T40" fmla="*/ 18200 w 2300288"/>
              <a:gd name="T41" fmla="*/ 13009 h 1936750"/>
              <a:gd name="T42" fmla="*/ 17958 w 2300288"/>
              <a:gd name="T43" fmla="*/ 13207 h 1936750"/>
              <a:gd name="T44" fmla="*/ 17071 w 2300288"/>
              <a:gd name="T45" fmla="*/ 13543 h 1936750"/>
              <a:gd name="T46" fmla="*/ 15576 w 2300288"/>
              <a:gd name="T47" fmla="*/ 13817 h 1936750"/>
              <a:gd name="T48" fmla="*/ 13460 w 2300288"/>
              <a:gd name="T49" fmla="*/ 13982 h 1936750"/>
              <a:gd name="T50" fmla="*/ 9091 w 2300288"/>
              <a:gd name="T51" fmla="*/ 14632 h 1936750"/>
              <a:gd name="T52" fmla="*/ 927 w 2300288"/>
              <a:gd name="T53" fmla="*/ 7974 h 1936750"/>
              <a:gd name="T54" fmla="*/ 11042 w 2300288"/>
              <a:gd name="T55" fmla="*/ 15 h 1936750"/>
              <a:gd name="T56" fmla="*/ 11527 w 2300288"/>
              <a:gd name="T57" fmla="*/ 121 h 1936750"/>
              <a:gd name="T58" fmla="*/ 11973 w 2300288"/>
              <a:gd name="T59" fmla="*/ 314 h 1936750"/>
              <a:gd name="T60" fmla="*/ 12382 w 2300288"/>
              <a:gd name="T61" fmla="*/ 592 h 1936750"/>
              <a:gd name="T62" fmla="*/ 13005 w 2300288"/>
              <a:gd name="T63" fmla="*/ 1287 h 1936750"/>
              <a:gd name="T64" fmla="*/ 13439 w 2300288"/>
              <a:gd name="T65" fmla="*/ 2252 h 1936750"/>
              <a:gd name="T66" fmla="*/ 13550 w 2300288"/>
              <a:gd name="T67" fmla="*/ 2877 h 1936750"/>
              <a:gd name="T68" fmla="*/ 13552 w 2300288"/>
              <a:gd name="T69" fmla="*/ 3507 h 1936750"/>
              <a:gd name="T70" fmla="*/ 13439 w 2300288"/>
              <a:gd name="T71" fmla="*/ 4239 h 1936750"/>
              <a:gd name="T72" fmla="*/ 13217 w 2300288"/>
              <a:gd name="T73" fmla="*/ 4976 h 1936750"/>
              <a:gd name="T74" fmla="*/ 12896 w 2300288"/>
              <a:gd name="T75" fmla="*/ 5681 h 1936750"/>
              <a:gd name="T76" fmla="*/ 12495 w 2300288"/>
              <a:gd name="T77" fmla="*/ 6311 h 1936750"/>
              <a:gd name="T78" fmla="*/ 11726 w 2300288"/>
              <a:gd name="T79" fmla="*/ 8267 h 1936750"/>
              <a:gd name="T80" fmla="*/ 10982 w 2300288"/>
              <a:gd name="T81" fmla="*/ 8919 h 1936750"/>
              <a:gd name="T82" fmla="*/ 10737 w 2300288"/>
              <a:gd name="T83" fmla="*/ 9017 h 1936750"/>
              <a:gd name="T84" fmla="*/ 10409 w 2300288"/>
              <a:gd name="T85" fmla="*/ 8836 h 1936750"/>
              <a:gd name="T86" fmla="*/ 9519 w 2300288"/>
              <a:gd name="T87" fmla="*/ 7991 h 1936750"/>
              <a:gd name="T88" fmla="*/ 8893 w 2300288"/>
              <a:gd name="T89" fmla="*/ 6140 h 1936750"/>
              <a:gd name="T90" fmla="*/ 8512 w 2300288"/>
              <a:gd name="T91" fmla="*/ 5483 h 1936750"/>
              <a:gd name="T92" fmla="*/ 8220 w 2300288"/>
              <a:gd name="T93" fmla="*/ 4766 h 1936750"/>
              <a:gd name="T94" fmla="*/ 8026 w 2300288"/>
              <a:gd name="T95" fmla="*/ 4026 h 1936750"/>
              <a:gd name="T96" fmla="*/ 7947 w 2300288"/>
              <a:gd name="T97" fmla="*/ 3303 h 1936750"/>
              <a:gd name="T98" fmla="*/ 7978 w 2300288"/>
              <a:gd name="T99" fmla="*/ 2719 h 1936750"/>
              <a:gd name="T100" fmla="*/ 8167 w 2300288"/>
              <a:gd name="T101" fmla="*/ 1956 h 1936750"/>
              <a:gd name="T102" fmla="*/ 8677 w 2300288"/>
              <a:gd name="T103" fmla="*/ 1048 h 1936750"/>
              <a:gd name="T104" fmla="*/ 9241 w 2300288"/>
              <a:gd name="T105" fmla="*/ 504 h 1936750"/>
              <a:gd name="T106" fmla="*/ 9663 w 2300288"/>
              <a:gd name="T107" fmla="*/ 251 h 1936750"/>
              <a:gd name="T108" fmla="*/ 10122 w 2300288"/>
              <a:gd name="T109" fmla="*/ 83 h 1936750"/>
              <a:gd name="T110" fmla="*/ 10611 w 2300288"/>
              <a:gd name="T111" fmla="*/ 3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59" name="KSO_Shape"/>
          <p:cNvSpPr>
            <a:spLocks noChangeArrowheads="1"/>
          </p:cNvSpPr>
          <p:nvPr/>
        </p:nvSpPr>
        <p:spPr bwMode="auto">
          <a:xfrm>
            <a:off x="5170488" y="2336800"/>
            <a:ext cx="288925" cy="323850"/>
          </a:xfrm>
          <a:custGeom>
            <a:avLst/>
            <a:gdLst>
              <a:gd name="T0" fmla="*/ 851 w 2033587"/>
              <a:gd name="T1" fmla="*/ 3250 h 2276475"/>
              <a:gd name="T2" fmla="*/ 4029 w 2033587"/>
              <a:gd name="T3" fmla="*/ 2441 h 2276475"/>
              <a:gd name="T4" fmla="*/ 4038 w 2033587"/>
              <a:gd name="T5" fmla="*/ 2034 h 2276475"/>
              <a:gd name="T6" fmla="*/ 5433 w 2033587"/>
              <a:gd name="T7" fmla="*/ 801 h 2276475"/>
              <a:gd name="T8" fmla="*/ 5564 w 2033587"/>
              <a:gd name="T9" fmla="*/ 842 h 2276475"/>
              <a:gd name="T10" fmla="*/ 5677 w 2033587"/>
              <a:gd name="T11" fmla="*/ 918 h 2276475"/>
              <a:gd name="T12" fmla="*/ 5765 w 2033587"/>
              <a:gd name="T13" fmla="*/ 1023 h 2276475"/>
              <a:gd name="T14" fmla="*/ 5818 w 2033587"/>
              <a:gd name="T15" fmla="*/ 1151 h 2276475"/>
              <a:gd name="T16" fmla="*/ 5832 w 2033587"/>
              <a:gd name="T17" fmla="*/ 6081 h 2276475"/>
              <a:gd name="T18" fmla="*/ 5811 w 2033587"/>
              <a:gd name="T19" fmla="*/ 6221 h 2276475"/>
              <a:gd name="T20" fmla="*/ 5752 w 2033587"/>
              <a:gd name="T21" fmla="*/ 6346 h 2276475"/>
              <a:gd name="T22" fmla="*/ 5661 w 2033587"/>
              <a:gd name="T23" fmla="*/ 6446 h 2276475"/>
              <a:gd name="T24" fmla="*/ 5544 w 2033587"/>
              <a:gd name="T25" fmla="*/ 6517 h 2276475"/>
              <a:gd name="T26" fmla="*/ 5409 w 2033587"/>
              <a:gd name="T27" fmla="*/ 6552 h 2276475"/>
              <a:gd name="T28" fmla="*/ 1306 w 2033587"/>
              <a:gd name="T29" fmla="*/ 6549 h 2276475"/>
              <a:gd name="T30" fmla="*/ 1173 w 2033587"/>
              <a:gd name="T31" fmla="*/ 6508 h 2276475"/>
              <a:gd name="T32" fmla="*/ 1061 w 2033587"/>
              <a:gd name="T33" fmla="*/ 6432 h 2276475"/>
              <a:gd name="T34" fmla="*/ 974 w 2033587"/>
              <a:gd name="T35" fmla="*/ 6326 h 2276475"/>
              <a:gd name="T36" fmla="*/ 921 w 2033587"/>
              <a:gd name="T37" fmla="*/ 6199 h 2276475"/>
              <a:gd name="T38" fmla="*/ 1309 w 2033587"/>
              <a:gd name="T39" fmla="*/ 6081 h 2276475"/>
              <a:gd name="T40" fmla="*/ 1321 w 2033587"/>
              <a:gd name="T41" fmla="*/ 6119 h 2276475"/>
              <a:gd name="T42" fmla="*/ 1364 w 2033587"/>
              <a:gd name="T43" fmla="*/ 6147 h 2276475"/>
              <a:gd name="T44" fmla="*/ 5381 w 2033587"/>
              <a:gd name="T45" fmla="*/ 6146 h 2276475"/>
              <a:gd name="T46" fmla="*/ 5421 w 2033587"/>
              <a:gd name="T47" fmla="*/ 6113 h 2276475"/>
              <a:gd name="T48" fmla="*/ 5428 w 2033587"/>
              <a:gd name="T49" fmla="*/ 1268 h 2276475"/>
              <a:gd name="T50" fmla="*/ 5416 w 2033587"/>
              <a:gd name="T51" fmla="*/ 1230 h 2276475"/>
              <a:gd name="T52" fmla="*/ 5375 w 2033587"/>
              <a:gd name="T53" fmla="*/ 1202 h 2276475"/>
              <a:gd name="T54" fmla="*/ 1688 w 2033587"/>
              <a:gd name="T55" fmla="*/ 1247 h 2276475"/>
              <a:gd name="T56" fmla="*/ 1661 w 2033587"/>
              <a:gd name="T57" fmla="*/ 1386 h 2276475"/>
              <a:gd name="T58" fmla="*/ 1596 w 2033587"/>
              <a:gd name="T59" fmla="*/ 1506 h 2276475"/>
              <a:gd name="T60" fmla="*/ 1499 w 2033587"/>
              <a:gd name="T61" fmla="*/ 1601 h 2276475"/>
              <a:gd name="T62" fmla="*/ 1380 w 2033587"/>
              <a:gd name="T63" fmla="*/ 1667 h 2276475"/>
              <a:gd name="T64" fmla="*/ 1242 w 2033587"/>
              <a:gd name="T65" fmla="*/ 1696 h 2276475"/>
              <a:gd name="T66" fmla="*/ 407 w 2033587"/>
              <a:gd name="T67" fmla="*/ 5305 h 2276475"/>
              <a:gd name="T68" fmla="*/ 439 w 2033587"/>
              <a:gd name="T69" fmla="*/ 5346 h 2276475"/>
              <a:gd name="T70" fmla="*/ 4454 w 2033587"/>
              <a:gd name="T71" fmla="*/ 5354 h 2276475"/>
              <a:gd name="T72" fmla="*/ 4493 w 2033587"/>
              <a:gd name="T73" fmla="*/ 5342 h 2276475"/>
              <a:gd name="T74" fmla="*/ 4522 w 2033587"/>
              <a:gd name="T75" fmla="*/ 5299 h 2276475"/>
              <a:gd name="T76" fmla="*/ 4520 w 2033587"/>
              <a:gd name="T77" fmla="*/ 453 h 2276475"/>
              <a:gd name="T78" fmla="*/ 4487 w 2033587"/>
              <a:gd name="T79" fmla="*/ 414 h 2276475"/>
              <a:gd name="T80" fmla="*/ 1689 w 2033587"/>
              <a:gd name="T81" fmla="*/ 406 h 2276475"/>
              <a:gd name="T82" fmla="*/ 4550 w 2033587"/>
              <a:gd name="T83" fmla="*/ 10 h 2276475"/>
              <a:gd name="T84" fmla="*/ 4679 w 2033587"/>
              <a:gd name="T85" fmla="*/ 58 h 2276475"/>
              <a:gd name="T86" fmla="*/ 4789 w 2033587"/>
              <a:gd name="T87" fmla="*/ 139 h 2276475"/>
              <a:gd name="T88" fmla="*/ 4870 w 2033587"/>
              <a:gd name="T89" fmla="*/ 249 h 2276475"/>
              <a:gd name="T90" fmla="*/ 4917 w 2033587"/>
              <a:gd name="T91" fmla="*/ 378 h 2276475"/>
              <a:gd name="T92" fmla="*/ 4926 w 2033587"/>
              <a:gd name="T93" fmla="*/ 5310 h 2276475"/>
              <a:gd name="T94" fmla="*/ 4898 w 2033587"/>
              <a:gd name="T95" fmla="*/ 5448 h 2276475"/>
              <a:gd name="T96" fmla="*/ 4833 w 2033587"/>
              <a:gd name="T97" fmla="*/ 5569 h 2276475"/>
              <a:gd name="T98" fmla="*/ 4737 w 2033587"/>
              <a:gd name="T99" fmla="*/ 5665 h 2276475"/>
              <a:gd name="T100" fmla="*/ 4616 w 2033587"/>
              <a:gd name="T101" fmla="*/ 5730 h 2276475"/>
              <a:gd name="T102" fmla="*/ 4480 w 2033587"/>
              <a:gd name="T103" fmla="*/ 5759 h 2276475"/>
              <a:gd name="T104" fmla="*/ 376 w 2033587"/>
              <a:gd name="T105" fmla="*/ 5750 h 2276475"/>
              <a:gd name="T106" fmla="*/ 247 w 2033587"/>
              <a:gd name="T107" fmla="*/ 5702 h 2276475"/>
              <a:gd name="T108" fmla="*/ 138 w 2033587"/>
              <a:gd name="T109" fmla="*/ 5621 h 2276475"/>
              <a:gd name="T110" fmla="*/ 56 w 2033587"/>
              <a:gd name="T111" fmla="*/ 5511 h 2276475"/>
              <a:gd name="T112" fmla="*/ 9 w 2033587"/>
              <a:gd name="T113" fmla="*/ 5381 h 2276475"/>
              <a:gd name="T114" fmla="*/ 1403 w 2033587"/>
              <a:gd name="T115" fmla="*/ 0 h 22764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33587" h="2276475">
                <a:moveTo>
                  <a:pt x="312737" y="1411287"/>
                </a:moveTo>
                <a:lnTo>
                  <a:pt x="1422400" y="1411287"/>
                </a:lnTo>
                <a:lnTo>
                  <a:pt x="1422400" y="1552575"/>
                </a:lnTo>
                <a:lnTo>
                  <a:pt x="312737" y="1552575"/>
                </a:lnTo>
                <a:lnTo>
                  <a:pt x="312737" y="1411287"/>
                </a:lnTo>
                <a:close/>
                <a:moveTo>
                  <a:pt x="296862" y="1128712"/>
                </a:moveTo>
                <a:lnTo>
                  <a:pt x="1404937" y="1128712"/>
                </a:lnTo>
                <a:lnTo>
                  <a:pt x="1404937" y="1270000"/>
                </a:lnTo>
                <a:lnTo>
                  <a:pt x="296862" y="1270000"/>
                </a:lnTo>
                <a:lnTo>
                  <a:pt x="296862" y="1128712"/>
                </a:lnTo>
                <a:close/>
                <a:moveTo>
                  <a:pt x="296862" y="847725"/>
                </a:moveTo>
                <a:lnTo>
                  <a:pt x="1404937" y="847725"/>
                </a:lnTo>
                <a:lnTo>
                  <a:pt x="1404937" y="987425"/>
                </a:lnTo>
                <a:lnTo>
                  <a:pt x="296862" y="987425"/>
                </a:lnTo>
                <a:lnTo>
                  <a:pt x="296862" y="847725"/>
                </a:lnTo>
                <a:close/>
                <a:moveTo>
                  <a:pt x="869950" y="565150"/>
                </a:moveTo>
                <a:lnTo>
                  <a:pt x="1408113" y="565150"/>
                </a:lnTo>
                <a:lnTo>
                  <a:pt x="1408113" y="706438"/>
                </a:lnTo>
                <a:lnTo>
                  <a:pt x="869950" y="706438"/>
                </a:lnTo>
                <a:lnTo>
                  <a:pt x="869950" y="565150"/>
                </a:lnTo>
                <a:close/>
                <a:moveTo>
                  <a:pt x="1869440" y="276225"/>
                </a:moveTo>
                <a:lnTo>
                  <a:pt x="1877695" y="276543"/>
                </a:lnTo>
                <a:lnTo>
                  <a:pt x="1885950" y="276860"/>
                </a:lnTo>
                <a:lnTo>
                  <a:pt x="1894522" y="278130"/>
                </a:lnTo>
                <a:lnTo>
                  <a:pt x="1902460" y="279400"/>
                </a:lnTo>
                <a:lnTo>
                  <a:pt x="1910080" y="281305"/>
                </a:lnTo>
                <a:lnTo>
                  <a:pt x="1918017" y="283528"/>
                </a:lnTo>
                <a:lnTo>
                  <a:pt x="1925955" y="286068"/>
                </a:lnTo>
                <a:lnTo>
                  <a:pt x="1933257" y="288925"/>
                </a:lnTo>
                <a:lnTo>
                  <a:pt x="1940242" y="292418"/>
                </a:lnTo>
                <a:lnTo>
                  <a:pt x="1947545" y="296228"/>
                </a:lnTo>
                <a:lnTo>
                  <a:pt x="1954530" y="299720"/>
                </a:lnTo>
                <a:lnTo>
                  <a:pt x="1961197" y="304165"/>
                </a:lnTo>
                <a:lnTo>
                  <a:pt x="1967865" y="308928"/>
                </a:lnTo>
                <a:lnTo>
                  <a:pt x="1973897" y="313690"/>
                </a:lnTo>
                <a:lnTo>
                  <a:pt x="1979612" y="318770"/>
                </a:lnTo>
                <a:lnTo>
                  <a:pt x="1985645" y="324168"/>
                </a:lnTo>
                <a:lnTo>
                  <a:pt x="1991042" y="330200"/>
                </a:lnTo>
                <a:lnTo>
                  <a:pt x="1996122" y="335915"/>
                </a:lnTo>
                <a:lnTo>
                  <a:pt x="2000885" y="342265"/>
                </a:lnTo>
                <a:lnTo>
                  <a:pt x="2005647" y="348615"/>
                </a:lnTo>
                <a:lnTo>
                  <a:pt x="2010092" y="355283"/>
                </a:lnTo>
                <a:lnTo>
                  <a:pt x="2013585" y="362268"/>
                </a:lnTo>
                <a:lnTo>
                  <a:pt x="2017395" y="369570"/>
                </a:lnTo>
                <a:lnTo>
                  <a:pt x="2020570" y="376873"/>
                </a:lnTo>
                <a:lnTo>
                  <a:pt x="2023745" y="384175"/>
                </a:lnTo>
                <a:lnTo>
                  <a:pt x="2026285" y="391795"/>
                </a:lnTo>
                <a:lnTo>
                  <a:pt x="2028507" y="399733"/>
                </a:lnTo>
                <a:lnTo>
                  <a:pt x="2030412" y="407670"/>
                </a:lnTo>
                <a:lnTo>
                  <a:pt x="2032000" y="415608"/>
                </a:lnTo>
                <a:lnTo>
                  <a:pt x="2032952" y="423863"/>
                </a:lnTo>
                <a:lnTo>
                  <a:pt x="2033270" y="432118"/>
                </a:lnTo>
                <a:lnTo>
                  <a:pt x="2033587" y="440373"/>
                </a:lnTo>
                <a:lnTo>
                  <a:pt x="2033587" y="2112328"/>
                </a:lnTo>
                <a:lnTo>
                  <a:pt x="2033270" y="2120583"/>
                </a:lnTo>
                <a:lnTo>
                  <a:pt x="2032952" y="2128838"/>
                </a:lnTo>
                <a:lnTo>
                  <a:pt x="2032000" y="2137410"/>
                </a:lnTo>
                <a:lnTo>
                  <a:pt x="2030412" y="2145348"/>
                </a:lnTo>
                <a:lnTo>
                  <a:pt x="2028507" y="2153285"/>
                </a:lnTo>
                <a:lnTo>
                  <a:pt x="2026285" y="2160905"/>
                </a:lnTo>
                <a:lnTo>
                  <a:pt x="2023745" y="2168525"/>
                </a:lnTo>
                <a:lnTo>
                  <a:pt x="2020570" y="2175828"/>
                </a:lnTo>
                <a:lnTo>
                  <a:pt x="2017395" y="2183130"/>
                </a:lnTo>
                <a:lnTo>
                  <a:pt x="2013585" y="2190433"/>
                </a:lnTo>
                <a:lnTo>
                  <a:pt x="2010092" y="2197418"/>
                </a:lnTo>
                <a:lnTo>
                  <a:pt x="2005647" y="2204085"/>
                </a:lnTo>
                <a:lnTo>
                  <a:pt x="2000885" y="2210435"/>
                </a:lnTo>
                <a:lnTo>
                  <a:pt x="1996122" y="2216785"/>
                </a:lnTo>
                <a:lnTo>
                  <a:pt x="1991042" y="2222500"/>
                </a:lnTo>
                <a:lnTo>
                  <a:pt x="1985645" y="2228533"/>
                </a:lnTo>
                <a:lnTo>
                  <a:pt x="1979612" y="2233930"/>
                </a:lnTo>
                <a:lnTo>
                  <a:pt x="1973897" y="2239010"/>
                </a:lnTo>
                <a:lnTo>
                  <a:pt x="1967865" y="2243773"/>
                </a:lnTo>
                <a:lnTo>
                  <a:pt x="1961197" y="2248535"/>
                </a:lnTo>
                <a:lnTo>
                  <a:pt x="1954530" y="2252980"/>
                </a:lnTo>
                <a:lnTo>
                  <a:pt x="1947545" y="2256790"/>
                </a:lnTo>
                <a:lnTo>
                  <a:pt x="1940242" y="2260600"/>
                </a:lnTo>
                <a:lnTo>
                  <a:pt x="1933257" y="2263775"/>
                </a:lnTo>
                <a:lnTo>
                  <a:pt x="1925955" y="2266633"/>
                </a:lnTo>
                <a:lnTo>
                  <a:pt x="1918017" y="2269173"/>
                </a:lnTo>
                <a:lnTo>
                  <a:pt x="1910080" y="2271395"/>
                </a:lnTo>
                <a:lnTo>
                  <a:pt x="1902460" y="2273300"/>
                </a:lnTo>
                <a:lnTo>
                  <a:pt x="1894522" y="2274888"/>
                </a:lnTo>
                <a:lnTo>
                  <a:pt x="1885950" y="2275840"/>
                </a:lnTo>
                <a:lnTo>
                  <a:pt x="1877695" y="2276475"/>
                </a:lnTo>
                <a:lnTo>
                  <a:pt x="1869440" y="2276475"/>
                </a:lnTo>
                <a:lnTo>
                  <a:pt x="480377" y="2276475"/>
                </a:lnTo>
                <a:lnTo>
                  <a:pt x="471805" y="2276475"/>
                </a:lnTo>
                <a:lnTo>
                  <a:pt x="463550" y="2275840"/>
                </a:lnTo>
                <a:lnTo>
                  <a:pt x="455295" y="2274888"/>
                </a:lnTo>
                <a:lnTo>
                  <a:pt x="447040" y="2273300"/>
                </a:lnTo>
                <a:lnTo>
                  <a:pt x="439102" y="2271395"/>
                </a:lnTo>
                <a:lnTo>
                  <a:pt x="431482" y="2269173"/>
                </a:lnTo>
                <a:lnTo>
                  <a:pt x="423862" y="2266633"/>
                </a:lnTo>
                <a:lnTo>
                  <a:pt x="416242" y="2263775"/>
                </a:lnTo>
                <a:lnTo>
                  <a:pt x="408940" y="2260600"/>
                </a:lnTo>
                <a:lnTo>
                  <a:pt x="401955" y="2256790"/>
                </a:lnTo>
                <a:lnTo>
                  <a:pt x="394970" y="2252980"/>
                </a:lnTo>
                <a:lnTo>
                  <a:pt x="388620" y="2248535"/>
                </a:lnTo>
                <a:lnTo>
                  <a:pt x="381952" y="2243773"/>
                </a:lnTo>
                <a:lnTo>
                  <a:pt x="375602" y="2239010"/>
                </a:lnTo>
                <a:lnTo>
                  <a:pt x="369887" y="2233930"/>
                </a:lnTo>
                <a:lnTo>
                  <a:pt x="364172" y="2228533"/>
                </a:lnTo>
                <a:lnTo>
                  <a:pt x="358457" y="2222500"/>
                </a:lnTo>
                <a:lnTo>
                  <a:pt x="353377" y="2216785"/>
                </a:lnTo>
                <a:lnTo>
                  <a:pt x="348297" y="2210435"/>
                </a:lnTo>
                <a:lnTo>
                  <a:pt x="343852" y="2204085"/>
                </a:lnTo>
                <a:lnTo>
                  <a:pt x="339725" y="2197418"/>
                </a:lnTo>
                <a:lnTo>
                  <a:pt x="335597" y="2190433"/>
                </a:lnTo>
                <a:lnTo>
                  <a:pt x="332105" y="2183130"/>
                </a:lnTo>
                <a:lnTo>
                  <a:pt x="328612" y="2175828"/>
                </a:lnTo>
                <a:lnTo>
                  <a:pt x="325755" y="2168525"/>
                </a:lnTo>
                <a:lnTo>
                  <a:pt x="323215" y="2160905"/>
                </a:lnTo>
                <a:lnTo>
                  <a:pt x="320992" y="2153285"/>
                </a:lnTo>
                <a:lnTo>
                  <a:pt x="319087" y="2145348"/>
                </a:lnTo>
                <a:lnTo>
                  <a:pt x="317817" y="2137410"/>
                </a:lnTo>
                <a:lnTo>
                  <a:pt x="316547" y="2128838"/>
                </a:lnTo>
                <a:lnTo>
                  <a:pt x="315912" y="2120583"/>
                </a:lnTo>
                <a:lnTo>
                  <a:pt x="315912" y="2112328"/>
                </a:lnTo>
                <a:lnTo>
                  <a:pt x="456565" y="2112328"/>
                </a:lnTo>
                <a:lnTo>
                  <a:pt x="456882" y="2114868"/>
                </a:lnTo>
                <a:lnTo>
                  <a:pt x="457200" y="2116773"/>
                </a:lnTo>
                <a:lnTo>
                  <a:pt x="457835" y="2118995"/>
                </a:lnTo>
                <a:lnTo>
                  <a:pt x="458470" y="2121218"/>
                </a:lnTo>
                <a:lnTo>
                  <a:pt x="459422" y="2123440"/>
                </a:lnTo>
                <a:lnTo>
                  <a:pt x="460692" y="2125345"/>
                </a:lnTo>
                <a:lnTo>
                  <a:pt x="463550" y="2128838"/>
                </a:lnTo>
                <a:lnTo>
                  <a:pt x="467042" y="2132013"/>
                </a:lnTo>
                <a:lnTo>
                  <a:pt x="468947" y="2132965"/>
                </a:lnTo>
                <a:lnTo>
                  <a:pt x="471170" y="2133918"/>
                </a:lnTo>
                <a:lnTo>
                  <a:pt x="473392" y="2134870"/>
                </a:lnTo>
                <a:lnTo>
                  <a:pt x="475615" y="2135188"/>
                </a:lnTo>
                <a:lnTo>
                  <a:pt x="477837" y="2135505"/>
                </a:lnTo>
                <a:lnTo>
                  <a:pt x="480377" y="2135823"/>
                </a:lnTo>
                <a:lnTo>
                  <a:pt x="1869440" y="2135823"/>
                </a:lnTo>
                <a:lnTo>
                  <a:pt x="1871980" y="2135505"/>
                </a:lnTo>
                <a:lnTo>
                  <a:pt x="1874202" y="2135188"/>
                </a:lnTo>
                <a:lnTo>
                  <a:pt x="1876107" y="2134870"/>
                </a:lnTo>
                <a:lnTo>
                  <a:pt x="1878330" y="2133918"/>
                </a:lnTo>
                <a:lnTo>
                  <a:pt x="1880552" y="2132965"/>
                </a:lnTo>
                <a:lnTo>
                  <a:pt x="1882457" y="2132013"/>
                </a:lnTo>
                <a:lnTo>
                  <a:pt x="1885950" y="2128838"/>
                </a:lnTo>
                <a:lnTo>
                  <a:pt x="1888490" y="2125345"/>
                </a:lnTo>
                <a:lnTo>
                  <a:pt x="1890077" y="2123440"/>
                </a:lnTo>
                <a:lnTo>
                  <a:pt x="1890712" y="2121218"/>
                </a:lnTo>
                <a:lnTo>
                  <a:pt x="1891982" y="2118995"/>
                </a:lnTo>
                <a:lnTo>
                  <a:pt x="1892300" y="2116773"/>
                </a:lnTo>
                <a:lnTo>
                  <a:pt x="1892617" y="2114868"/>
                </a:lnTo>
                <a:lnTo>
                  <a:pt x="1892617" y="2112328"/>
                </a:lnTo>
                <a:lnTo>
                  <a:pt x="1892617" y="440373"/>
                </a:lnTo>
                <a:lnTo>
                  <a:pt x="1892617" y="438468"/>
                </a:lnTo>
                <a:lnTo>
                  <a:pt x="1892300" y="435928"/>
                </a:lnTo>
                <a:lnTo>
                  <a:pt x="1891982" y="433705"/>
                </a:lnTo>
                <a:lnTo>
                  <a:pt x="1890712" y="431483"/>
                </a:lnTo>
                <a:lnTo>
                  <a:pt x="1890077" y="429578"/>
                </a:lnTo>
                <a:lnTo>
                  <a:pt x="1888490" y="427355"/>
                </a:lnTo>
                <a:lnTo>
                  <a:pt x="1885950" y="424180"/>
                </a:lnTo>
                <a:lnTo>
                  <a:pt x="1882457" y="421323"/>
                </a:lnTo>
                <a:lnTo>
                  <a:pt x="1880552" y="420053"/>
                </a:lnTo>
                <a:lnTo>
                  <a:pt x="1878330" y="419100"/>
                </a:lnTo>
                <a:lnTo>
                  <a:pt x="1876107" y="418148"/>
                </a:lnTo>
                <a:lnTo>
                  <a:pt x="1874202" y="417513"/>
                </a:lnTo>
                <a:lnTo>
                  <a:pt x="1871980" y="417195"/>
                </a:lnTo>
                <a:lnTo>
                  <a:pt x="1869440" y="417195"/>
                </a:lnTo>
                <a:lnTo>
                  <a:pt x="1869440" y="276225"/>
                </a:lnTo>
                <a:close/>
                <a:moveTo>
                  <a:pt x="589072" y="140970"/>
                </a:moveTo>
                <a:lnTo>
                  <a:pt x="589072" y="424815"/>
                </a:lnTo>
                <a:lnTo>
                  <a:pt x="588754" y="433070"/>
                </a:lnTo>
                <a:lnTo>
                  <a:pt x="588436" y="441643"/>
                </a:lnTo>
                <a:lnTo>
                  <a:pt x="587166" y="449580"/>
                </a:lnTo>
                <a:lnTo>
                  <a:pt x="585896" y="458153"/>
                </a:lnTo>
                <a:lnTo>
                  <a:pt x="583991" y="465773"/>
                </a:lnTo>
                <a:lnTo>
                  <a:pt x="581768" y="473710"/>
                </a:lnTo>
                <a:lnTo>
                  <a:pt x="579227" y="481330"/>
                </a:lnTo>
                <a:lnTo>
                  <a:pt x="576052" y="488633"/>
                </a:lnTo>
                <a:lnTo>
                  <a:pt x="572876" y="495935"/>
                </a:lnTo>
                <a:lnTo>
                  <a:pt x="569065" y="503238"/>
                </a:lnTo>
                <a:lnTo>
                  <a:pt x="565572" y="509905"/>
                </a:lnTo>
                <a:lnTo>
                  <a:pt x="561126" y="516573"/>
                </a:lnTo>
                <a:lnTo>
                  <a:pt x="556363" y="522923"/>
                </a:lnTo>
                <a:lnTo>
                  <a:pt x="551600" y="528955"/>
                </a:lnTo>
                <a:lnTo>
                  <a:pt x="546519" y="535305"/>
                </a:lnTo>
                <a:lnTo>
                  <a:pt x="541120" y="541020"/>
                </a:lnTo>
                <a:lnTo>
                  <a:pt x="535087" y="546100"/>
                </a:lnTo>
                <a:lnTo>
                  <a:pt x="529371" y="551815"/>
                </a:lnTo>
                <a:lnTo>
                  <a:pt x="522702" y="556260"/>
                </a:lnTo>
                <a:lnTo>
                  <a:pt x="516668" y="561023"/>
                </a:lnTo>
                <a:lnTo>
                  <a:pt x="509682" y="565150"/>
                </a:lnTo>
                <a:lnTo>
                  <a:pt x="503013" y="569278"/>
                </a:lnTo>
                <a:lnTo>
                  <a:pt x="495709" y="572770"/>
                </a:lnTo>
                <a:lnTo>
                  <a:pt x="488406" y="575945"/>
                </a:lnTo>
                <a:lnTo>
                  <a:pt x="481102" y="579120"/>
                </a:lnTo>
                <a:lnTo>
                  <a:pt x="473480" y="581978"/>
                </a:lnTo>
                <a:lnTo>
                  <a:pt x="465541" y="584200"/>
                </a:lnTo>
                <a:lnTo>
                  <a:pt x="457602" y="585788"/>
                </a:lnTo>
                <a:lnTo>
                  <a:pt x="449663" y="587375"/>
                </a:lnTo>
                <a:lnTo>
                  <a:pt x="441407" y="588328"/>
                </a:lnTo>
                <a:lnTo>
                  <a:pt x="433150" y="588963"/>
                </a:lnTo>
                <a:lnTo>
                  <a:pt x="424576" y="589280"/>
                </a:lnTo>
                <a:lnTo>
                  <a:pt x="140678" y="589280"/>
                </a:lnTo>
                <a:lnTo>
                  <a:pt x="140678" y="1836103"/>
                </a:lnTo>
                <a:lnTo>
                  <a:pt x="140678" y="1838643"/>
                </a:lnTo>
                <a:lnTo>
                  <a:pt x="140996" y="1840548"/>
                </a:lnTo>
                <a:lnTo>
                  <a:pt x="141948" y="1842770"/>
                </a:lnTo>
                <a:lnTo>
                  <a:pt x="142584" y="1844993"/>
                </a:lnTo>
                <a:lnTo>
                  <a:pt x="143536" y="1847215"/>
                </a:lnTo>
                <a:lnTo>
                  <a:pt x="144807" y="1849120"/>
                </a:lnTo>
                <a:lnTo>
                  <a:pt x="147665" y="1852613"/>
                </a:lnTo>
                <a:lnTo>
                  <a:pt x="151475" y="1855470"/>
                </a:lnTo>
                <a:lnTo>
                  <a:pt x="153063" y="1856740"/>
                </a:lnTo>
                <a:lnTo>
                  <a:pt x="155286" y="1857693"/>
                </a:lnTo>
                <a:lnTo>
                  <a:pt x="157191" y="1858645"/>
                </a:lnTo>
                <a:lnTo>
                  <a:pt x="159732" y="1858963"/>
                </a:lnTo>
                <a:lnTo>
                  <a:pt x="161955" y="1859280"/>
                </a:lnTo>
                <a:lnTo>
                  <a:pt x="164495" y="1859598"/>
                </a:lnTo>
                <a:lnTo>
                  <a:pt x="1553180" y="1859598"/>
                </a:lnTo>
                <a:lnTo>
                  <a:pt x="1556038" y="1859280"/>
                </a:lnTo>
                <a:lnTo>
                  <a:pt x="1557943" y="1858963"/>
                </a:lnTo>
                <a:lnTo>
                  <a:pt x="1560484" y="1858645"/>
                </a:lnTo>
                <a:lnTo>
                  <a:pt x="1562389" y="1857693"/>
                </a:lnTo>
                <a:lnTo>
                  <a:pt x="1564612" y="1856740"/>
                </a:lnTo>
                <a:lnTo>
                  <a:pt x="1566517" y="1855470"/>
                </a:lnTo>
                <a:lnTo>
                  <a:pt x="1570010" y="1852613"/>
                </a:lnTo>
                <a:lnTo>
                  <a:pt x="1572868" y="1849120"/>
                </a:lnTo>
                <a:lnTo>
                  <a:pt x="1574139" y="1847215"/>
                </a:lnTo>
                <a:lnTo>
                  <a:pt x="1575091" y="1844993"/>
                </a:lnTo>
                <a:lnTo>
                  <a:pt x="1576044" y="1842770"/>
                </a:lnTo>
                <a:lnTo>
                  <a:pt x="1576679" y="1840548"/>
                </a:lnTo>
                <a:lnTo>
                  <a:pt x="1576997" y="1838643"/>
                </a:lnTo>
                <a:lnTo>
                  <a:pt x="1576997" y="1836103"/>
                </a:lnTo>
                <a:lnTo>
                  <a:pt x="1576997" y="164782"/>
                </a:lnTo>
                <a:lnTo>
                  <a:pt x="1576997" y="161925"/>
                </a:lnTo>
                <a:lnTo>
                  <a:pt x="1576679" y="160020"/>
                </a:lnTo>
                <a:lnTo>
                  <a:pt x="1576044" y="157480"/>
                </a:lnTo>
                <a:lnTo>
                  <a:pt x="1575091" y="155257"/>
                </a:lnTo>
                <a:lnTo>
                  <a:pt x="1574139" y="153352"/>
                </a:lnTo>
                <a:lnTo>
                  <a:pt x="1572868" y="151447"/>
                </a:lnTo>
                <a:lnTo>
                  <a:pt x="1570010" y="147955"/>
                </a:lnTo>
                <a:lnTo>
                  <a:pt x="1566517" y="145097"/>
                </a:lnTo>
                <a:lnTo>
                  <a:pt x="1564612" y="143827"/>
                </a:lnTo>
                <a:lnTo>
                  <a:pt x="1562389" y="142875"/>
                </a:lnTo>
                <a:lnTo>
                  <a:pt x="1560484" y="141922"/>
                </a:lnTo>
                <a:lnTo>
                  <a:pt x="1557943" y="141287"/>
                </a:lnTo>
                <a:lnTo>
                  <a:pt x="1556038" y="140970"/>
                </a:lnTo>
                <a:lnTo>
                  <a:pt x="1553180" y="140970"/>
                </a:lnTo>
                <a:lnTo>
                  <a:pt x="589072" y="140970"/>
                </a:lnTo>
                <a:close/>
                <a:moveTo>
                  <a:pt x="489358" y="0"/>
                </a:moveTo>
                <a:lnTo>
                  <a:pt x="1553180" y="0"/>
                </a:lnTo>
                <a:lnTo>
                  <a:pt x="1562071" y="317"/>
                </a:lnTo>
                <a:lnTo>
                  <a:pt x="1570010" y="952"/>
                </a:lnTo>
                <a:lnTo>
                  <a:pt x="1578584" y="2222"/>
                </a:lnTo>
                <a:lnTo>
                  <a:pt x="1586523" y="3492"/>
                </a:lnTo>
                <a:lnTo>
                  <a:pt x="1594462" y="5397"/>
                </a:lnTo>
                <a:lnTo>
                  <a:pt x="1602084" y="7620"/>
                </a:lnTo>
                <a:lnTo>
                  <a:pt x="1609705" y="10160"/>
                </a:lnTo>
                <a:lnTo>
                  <a:pt x="1617644" y="13017"/>
                </a:lnTo>
                <a:lnTo>
                  <a:pt x="1624630" y="16192"/>
                </a:lnTo>
                <a:lnTo>
                  <a:pt x="1631617" y="20002"/>
                </a:lnTo>
                <a:lnTo>
                  <a:pt x="1638603" y="23812"/>
                </a:lnTo>
                <a:lnTo>
                  <a:pt x="1645589" y="28257"/>
                </a:lnTo>
                <a:lnTo>
                  <a:pt x="1651623" y="32702"/>
                </a:lnTo>
                <a:lnTo>
                  <a:pt x="1657974" y="37782"/>
                </a:lnTo>
                <a:lnTo>
                  <a:pt x="1664008" y="42862"/>
                </a:lnTo>
                <a:lnTo>
                  <a:pt x="1669724" y="48260"/>
                </a:lnTo>
                <a:lnTo>
                  <a:pt x="1675122" y="53975"/>
                </a:lnTo>
                <a:lnTo>
                  <a:pt x="1680203" y="60007"/>
                </a:lnTo>
                <a:lnTo>
                  <a:pt x="1685284" y="66357"/>
                </a:lnTo>
                <a:lnTo>
                  <a:pt x="1689730" y="72390"/>
                </a:lnTo>
                <a:lnTo>
                  <a:pt x="1694176" y="79375"/>
                </a:lnTo>
                <a:lnTo>
                  <a:pt x="1697987" y="86360"/>
                </a:lnTo>
                <a:lnTo>
                  <a:pt x="1701797" y="93345"/>
                </a:lnTo>
                <a:lnTo>
                  <a:pt x="1704973" y="100647"/>
                </a:lnTo>
                <a:lnTo>
                  <a:pt x="1707831" y="108267"/>
                </a:lnTo>
                <a:lnTo>
                  <a:pt x="1710371" y="115570"/>
                </a:lnTo>
                <a:lnTo>
                  <a:pt x="1712594" y="123507"/>
                </a:lnTo>
                <a:lnTo>
                  <a:pt x="1714500" y="131445"/>
                </a:lnTo>
                <a:lnTo>
                  <a:pt x="1715770" y="139382"/>
                </a:lnTo>
                <a:lnTo>
                  <a:pt x="1717040" y="147637"/>
                </a:lnTo>
                <a:lnTo>
                  <a:pt x="1717675" y="155892"/>
                </a:lnTo>
                <a:lnTo>
                  <a:pt x="1717675" y="164782"/>
                </a:lnTo>
                <a:lnTo>
                  <a:pt x="1717675" y="1836103"/>
                </a:lnTo>
                <a:lnTo>
                  <a:pt x="1717675" y="1844358"/>
                </a:lnTo>
                <a:lnTo>
                  <a:pt x="1717040" y="1852613"/>
                </a:lnTo>
                <a:lnTo>
                  <a:pt x="1715770" y="1861185"/>
                </a:lnTo>
                <a:lnTo>
                  <a:pt x="1714500" y="1869123"/>
                </a:lnTo>
                <a:lnTo>
                  <a:pt x="1712594" y="1877060"/>
                </a:lnTo>
                <a:lnTo>
                  <a:pt x="1710371" y="1884680"/>
                </a:lnTo>
                <a:lnTo>
                  <a:pt x="1707831" y="1892300"/>
                </a:lnTo>
                <a:lnTo>
                  <a:pt x="1704973" y="1900238"/>
                </a:lnTo>
                <a:lnTo>
                  <a:pt x="1701797" y="1907223"/>
                </a:lnTo>
                <a:lnTo>
                  <a:pt x="1697987" y="1914208"/>
                </a:lnTo>
                <a:lnTo>
                  <a:pt x="1694176" y="1921193"/>
                </a:lnTo>
                <a:lnTo>
                  <a:pt x="1689730" y="1927860"/>
                </a:lnTo>
                <a:lnTo>
                  <a:pt x="1685284" y="1934210"/>
                </a:lnTo>
                <a:lnTo>
                  <a:pt x="1680203" y="1940560"/>
                </a:lnTo>
                <a:lnTo>
                  <a:pt x="1675122" y="1946275"/>
                </a:lnTo>
                <a:lnTo>
                  <a:pt x="1669724" y="1952308"/>
                </a:lnTo>
                <a:lnTo>
                  <a:pt x="1664008" y="1957705"/>
                </a:lnTo>
                <a:lnTo>
                  <a:pt x="1657974" y="1962785"/>
                </a:lnTo>
                <a:lnTo>
                  <a:pt x="1651623" y="1967865"/>
                </a:lnTo>
                <a:lnTo>
                  <a:pt x="1645589" y="1972310"/>
                </a:lnTo>
                <a:lnTo>
                  <a:pt x="1638603" y="1976755"/>
                </a:lnTo>
                <a:lnTo>
                  <a:pt x="1631617" y="1980565"/>
                </a:lnTo>
                <a:lnTo>
                  <a:pt x="1624630" y="1984375"/>
                </a:lnTo>
                <a:lnTo>
                  <a:pt x="1617644" y="1987550"/>
                </a:lnTo>
                <a:lnTo>
                  <a:pt x="1609705" y="1990408"/>
                </a:lnTo>
                <a:lnTo>
                  <a:pt x="1602084" y="1992948"/>
                </a:lnTo>
                <a:lnTo>
                  <a:pt x="1594462" y="1995170"/>
                </a:lnTo>
                <a:lnTo>
                  <a:pt x="1586523" y="1997075"/>
                </a:lnTo>
                <a:lnTo>
                  <a:pt x="1578584" y="1998345"/>
                </a:lnTo>
                <a:lnTo>
                  <a:pt x="1570010" y="1999615"/>
                </a:lnTo>
                <a:lnTo>
                  <a:pt x="1562071" y="2000250"/>
                </a:lnTo>
                <a:lnTo>
                  <a:pt x="1553180" y="2000250"/>
                </a:lnTo>
                <a:lnTo>
                  <a:pt x="164495" y="2000250"/>
                </a:lnTo>
                <a:lnTo>
                  <a:pt x="155604" y="2000250"/>
                </a:lnTo>
                <a:lnTo>
                  <a:pt x="147665" y="1999615"/>
                </a:lnTo>
                <a:lnTo>
                  <a:pt x="139408" y="1998345"/>
                </a:lnTo>
                <a:lnTo>
                  <a:pt x="131152" y="1997075"/>
                </a:lnTo>
                <a:lnTo>
                  <a:pt x="123213" y="1995170"/>
                </a:lnTo>
                <a:lnTo>
                  <a:pt x="115591" y="1992948"/>
                </a:lnTo>
                <a:lnTo>
                  <a:pt x="107970" y="1990408"/>
                </a:lnTo>
                <a:lnTo>
                  <a:pt x="100348" y="1987550"/>
                </a:lnTo>
                <a:lnTo>
                  <a:pt x="93044" y="1984375"/>
                </a:lnTo>
                <a:lnTo>
                  <a:pt x="86058" y="1980565"/>
                </a:lnTo>
                <a:lnTo>
                  <a:pt x="79072" y="1976755"/>
                </a:lnTo>
                <a:lnTo>
                  <a:pt x="72721" y="1972310"/>
                </a:lnTo>
                <a:lnTo>
                  <a:pt x="66052" y="1967865"/>
                </a:lnTo>
                <a:lnTo>
                  <a:pt x="59701" y="1962785"/>
                </a:lnTo>
                <a:lnTo>
                  <a:pt x="53667" y="1957705"/>
                </a:lnTo>
                <a:lnTo>
                  <a:pt x="48269" y="1952308"/>
                </a:lnTo>
                <a:lnTo>
                  <a:pt x="42553" y="1946275"/>
                </a:lnTo>
                <a:lnTo>
                  <a:pt x="37472" y="1940560"/>
                </a:lnTo>
                <a:lnTo>
                  <a:pt x="32391" y="1934210"/>
                </a:lnTo>
                <a:lnTo>
                  <a:pt x="27945" y="1927860"/>
                </a:lnTo>
                <a:lnTo>
                  <a:pt x="23817" y="1921193"/>
                </a:lnTo>
                <a:lnTo>
                  <a:pt x="19688" y="1914208"/>
                </a:lnTo>
                <a:lnTo>
                  <a:pt x="16195" y="1907223"/>
                </a:lnTo>
                <a:lnTo>
                  <a:pt x="12702" y="1900238"/>
                </a:lnTo>
                <a:lnTo>
                  <a:pt x="9844" y="1892300"/>
                </a:lnTo>
                <a:lnTo>
                  <a:pt x="7304" y="1884680"/>
                </a:lnTo>
                <a:lnTo>
                  <a:pt x="5081" y="1877060"/>
                </a:lnTo>
                <a:lnTo>
                  <a:pt x="3175" y="1869123"/>
                </a:lnTo>
                <a:lnTo>
                  <a:pt x="1905" y="1861185"/>
                </a:lnTo>
                <a:lnTo>
                  <a:pt x="635" y="1852613"/>
                </a:lnTo>
                <a:lnTo>
                  <a:pt x="0" y="1844358"/>
                </a:lnTo>
                <a:lnTo>
                  <a:pt x="0" y="1836103"/>
                </a:lnTo>
                <a:lnTo>
                  <a:pt x="0" y="489585"/>
                </a:lnTo>
                <a:lnTo>
                  <a:pt x="4893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60" name="KSO_Shape"/>
          <p:cNvSpPr>
            <a:spLocks noChangeArrowheads="1"/>
          </p:cNvSpPr>
          <p:nvPr/>
        </p:nvSpPr>
        <p:spPr bwMode="auto">
          <a:xfrm>
            <a:off x="6630988" y="2460625"/>
            <a:ext cx="414337" cy="352425"/>
          </a:xfrm>
          <a:custGeom>
            <a:avLst/>
            <a:gdLst>
              <a:gd name="T0" fmla="*/ 8804 w 2276475"/>
              <a:gd name="T1" fmla="*/ 9577 h 1936751"/>
              <a:gd name="T2" fmla="*/ 8622 w 2276475"/>
              <a:gd name="T3" fmla="*/ 10005 h 1936751"/>
              <a:gd name="T4" fmla="*/ 4985 w 2276475"/>
              <a:gd name="T5" fmla="*/ 9922 h 1936751"/>
              <a:gd name="T6" fmla="*/ 5012 w 2276475"/>
              <a:gd name="T7" fmla="*/ 9472 h 1936751"/>
              <a:gd name="T8" fmla="*/ 7958 w 2276475"/>
              <a:gd name="T9" fmla="*/ 8037 h 1936751"/>
              <a:gd name="T10" fmla="*/ 8052 w 2276475"/>
              <a:gd name="T11" fmla="*/ 8424 h 1936751"/>
              <a:gd name="T12" fmla="*/ 5846 w 2276475"/>
              <a:gd name="T13" fmla="*/ 8567 h 1936751"/>
              <a:gd name="T14" fmla="*/ 5644 w 2276475"/>
              <a:gd name="T15" fmla="*/ 8223 h 1936751"/>
              <a:gd name="T16" fmla="*/ 2227 w 2276475"/>
              <a:gd name="T17" fmla="*/ 6476 h 1936751"/>
              <a:gd name="T18" fmla="*/ 5754 w 2276475"/>
              <a:gd name="T19" fmla="*/ 6742 h 1936751"/>
              <a:gd name="T20" fmla="*/ 5475 w 2276475"/>
              <a:gd name="T21" fmla="*/ 7130 h 1936751"/>
              <a:gd name="T22" fmla="*/ 1868 w 2276475"/>
              <a:gd name="T23" fmla="*/ 6971 h 1936751"/>
              <a:gd name="T24" fmla="*/ 1999 w 2276475"/>
              <a:gd name="T25" fmla="*/ 6533 h 1936751"/>
              <a:gd name="T26" fmla="*/ 7827 w 2276475"/>
              <a:gd name="T27" fmla="*/ 5894 h 1936751"/>
              <a:gd name="T28" fmla="*/ 7410 w 2276475"/>
              <a:gd name="T29" fmla="*/ 6625 h 1936751"/>
              <a:gd name="T30" fmla="*/ 7200 w 2276475"/>
              <a:gd name="T31" fmla="*/ 6613 h 1936751"/>
              <a:gd name="T32" fmla="*/ 2086 w 2276475"/>
              <a:gd name="T33" fmla="*/ 5089 h 1936751"/>
              <a:gd name="T34" fmla="*/ 4256 w 2276475"/>
              <a:gd name="T35" fmla="*/ 5297 h 1936751"/>
              <a:gd name="T36" fmla="*/ 4089 w 2276475"/>
              <a:gd name="T37" fmla="*/ 5657 h 1936751"/>
              <a:gd name="T38" fmla="*/ 1868 w 2276475"/>
              <a:gd name="T39" fmla="*/ 5550 h 1936751"/>
              <a:gd name="T40" fmla="*/ 1926 w 2276475"/>
              <a:gd name="T41" fmla="*/ 5154 h 1936751"/>
              <a:gd name="T42" fmla="*/ 6030 w 2276475"/>
              <a:gd name="T43" fmla="*/ 3644 h 1936751"/>
              <a:gd name="T44" fmla="*/ 6099 w 2276475"/>
              <a:gd name="T45" fmla="*/ 4138 h 1936751"/>
              <a:gd name="T46" fmla="*/ 1931 w 2276475"/>
              <a:gd name="T47" fmla="*/ 4272 h 1936751"/>
              <a:gd name="T48" fmla="*/ 1721 w 2276475"/>
              <a:gd name="T49" fmla="*/ 3820 h 1936751"/>
              <a:gd name="T50" fmla="*/ 10576 w 2276475"/>
              <a:gd name="T51" fmla="*/ 2479 h 1936751"/>
              <a:gd name="T52" fmla="*/ 11289 w 2276475"/>
              <a:gd name="T53" fmla="*/ 3088 h 1936751"/>
              <a:gd name="T54" fmla="*/ 11373 w 2276475"/>
              <a:gd name="T55" fmla="*/ 3459 h 1936751"/>
              <a:gd name="T56" fmla="*/ 8631 w 2276475"/>
              <a:gd name="T57" fmla="*/ 6103 h 1936751"/>
              <a:gd name="T58" fmla="*/ 8205 w 2276475"/>
              <a:gd name="T59" fmla="*/ 6074 h 1936751"/>
              <a:gd name="T60" fmla="*/ 7881 w 2276475"/>
              <a:gd name="T61" fmla="*/ 5762 h 1936751"/>
              <a:gd name="T62" fmla="*/ 7751 w 2276475"/>
              <a:gd name="T63" fmla="*/ 5314 h 1936751"/>
              <a:gd name="T64" fmla="*/ 10493 w 2276475"/>
              <a:gd name="T65" fmla="*/ 2485 h 1936751"/>
              <a:gd name="T66" fmla="*/ 1437 w 2276475"/>
              <a:gd name="T67" fmla="*/ 2647 h 1936751"/>
              <a:gd name="T68" fmla="*/ 825 w 2276475"/>
              <a:gd name="T69" fmla="*/ 3232 h 1936751"/>
              <a:gd name="T70" fmla="*/ 744 w 2276475"/>
              <a:gd name="T71" fmla="*/ 10142 h 1936751"/>
              <a:gd name="T72" fmla="*/ 1234 w 2276475"/>
              <a:gd name="T73" fmla="*/ 10836 h 1936751"/>
              <a:gd name="T74" fmla="*/ 9963 w 2276475"/>
              <a:gd name="T75" fmla="*/ 11033 h 1936751"/>
              <a:gd name="T76" fmla="*/ 10728 w 2276475"/>
              <a:gd name="T77" fmla="*/ 10647 h 1936751"/>
              <a:gd name="T78" fmla="*/ 11036 w 2276475"/>
              <a:gd name="T79" fmla="*/ 9843 h 1936751"/>
              <a:gd name="T80" fmla="*/ 11570 w 2276475"/>
              <a:gd name="T81" fmla="*/ 11094 h 1936751"/>
              <a:gd name="T82" fmla="*/ 10902 w 2276475"/>
              <a:gd name="T83" fmla="*/ 11616 h 1936751"/>
              <a:gd name="T84" fmla="*/ 731 w 2276475"/>
              <a:gd name="T85" fmla="*/ 11574 h 1936751"/>
              <a:gd name="T86" fmla="*/ 119 w 2276475"/>
              <a:gd name="T87" fmla="*/ 10993 h 1936751"/>
              <a:gd name="T88" fmla="*/ 38 w 2276475"/>
              <a:gd name="T89" fmla="*/ 2819 h 1936751"/>
              <a:gd name="T90" fmla="*/ 528 w 2276475"/>
              <a:gd name="T91" fmla="*/ 2127 h 1936751"/>
              <a:gd name="T92" fmla="*/ 12584 w 2276475"/>
              <a:gd name="T93" fmla="*/ 641 h 1936751"/>
              <a:gd name="T94" fmla="*/ 13006 w 2276475"/>
              <a:gd name="T95" fmla="*/ 826 h 1936751"/>
              <a:gd name="T96" fmla="*/ 13245 w 2276475"/>
              <a:gd name="T97" fmla="*/ 1274 h 1936751"/>
              <a:gd name="T98" fmla="*/ 13125 w 2276475"/>
              <a:gd name="T99" fmla="*/ 1712 h 1936751"/>
              <a:gd name="T100" fmla="*/ 11678 w 2276475"/>
              <a:gd name="T101" fmla="*/ 3040 h 1936751"/>
              <a:gd name="T102" fmla="*/ 11118 w 2276475"/>
              <a:gd name="T103" fmla="*/ 2446 h 1936751"/>
              <a:gd name="T104" fmla="*/ 10854 w 2276475"/>
              <a:gd name="T105" fmla="*/ 2089 h 1936751"/>
              <a:gd name="T106" fmla="*/ 12370 w 2276475"/>
              <a:gd name="T107" fmla="*/ 668 h 1936751"/>
              <a:gd name="T108" fmla="*/ 13643 w 2276475"/>
              <a:gd name="T109" fmla="*/ 253 h 1936751"/>
              <a:gd name="T110" fmla="*/ 13616 w 2276475"/>
              <a:gd name="T111" fmla="*/ 764 h 1936751"/>
              <a:gd name="T112" fmla="*/ 13289 w 2276475"/>
              <a:gd name="T113" fmla="*/ 761 h 1936751"/>
              <a:gd name="T114" fmla="*/ 12925 w 2276475"/>
              <a:gd name="T115" fmla="*/ 430 h 1936751"/>
              <a:gd name="T116" fmla="*/ 13308 w 2276475"/>
              <a:gd name="T117" fmla="*/ 117 h 1936751"/>
              <a:gd name="T118" fmla="*/ 12233 w 2276475"/>
              <a:gd name="T119" fmla="*/ 159 h 1936751"/>
              <a:gd name="T120" fmla="*/ 9833 w 2276475"/>
              <a:gd name="T121" fmla="*/ 2761 h 1936751"/>
              <a:gd name="T122" fmla="*/ 9495 w 2276475"/>
              <a:gd name="T123" fmla="*/ 2709 h 1936751"/>
              <a:gd name="T124" fmla="*/ 9512 w 2276475"/>
              <a:gd name="T125" fmla="*/ 2372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61" name="KSO_Shape"/>
          <p:cNvSpPr>
            <a:spLocks noChangeArrowheads="1"/>
          </p:cNvSpPr>
          <p:nvPr/>
        </p:nvSpPr>
        <p:spPr bwMode="auto">
          <a:xfrm>
            <a:off x="7331075" y="4016375"/>
            <a:ext cx="403225" cy="323850"/>
          </a:xfrm>
          <a:custGeom>
            <a:avLst/>
            <a:gdLst>
              <a:gd name="T0" fmla="*/ 2299 w 2874963"/>
              <a:gd name="T1" fmla="*/ 5220 h 2311400"/>
              <a:gd name="T2" fmla="*/ 3391 w 2874963"/>
              <a:gd name="T3" fmla="*/ 4845 h 2311400"/>
              <a:gd name="T4" fmla="*/ 3589 w 2874963"/>
              <a:gd name="T5" fmla="*/ 5076 h 2311400"/>
              <a:gd name="T6" fmla="*/ 2203 w 2874963"/>
              <a:gd name="T7" fmla="*/ 6034 h 2311400"/>
              <a:gd name="T8" fmla="*/ 511 w 2874963"/>
              <a:gd name="T9" fmla="*/ 5645 h 2311400"/>
              <a:gd name="T10" fmla="*/ 732 w 2874963"/>
              <a:gd name="T11" fmla="*/ 4953 h 2311400"/>
              <a:gd name="T12" fmla="*/ 1154 w 2874963"/>
              <a:gd name="T13" fmla="*/ 4690 h 2311400"/>
              <a:gd name="T14" fmla="*/ 1270 w 2874963"/>
              <a:gd name="T15" fmla="*/ 5163 h 2311400"/>
              <a:gd name="T16" fmla="*/ 4139 w 2874963"/>
              <a:gd name="T17" fmla="*/ 3545 h 2311400"/>
              <a:gd name="T18" fmla="*/ 2684 w 2874963"/>
              <a:gd name="T19" fmla="*/ 2768 h 2311400"/>
              <a:gd name="T20" fmla="*/ 2814 w 2874963"/>
              <a:gd name="T21" fmla="*/ 3224 h 2311400"/>
              <a:gd name="T22" fmla="*/ 2995 w 2874963"/>
              <a:gd name="T23" fmla="*/ 3411 h 2311400"/>
              <a:gd name="T24" fmla="*/ 2891 w 2874963"/>
              <a:gd name="T25" fmla="*/ 3680 h 2311400"/>
              <a:gd name="T26" fmla="*/ 2662 w 2874963"/>
              <a:gd name="T27" fmla="*/ 4142 h 2311400"/>
              <a:gd name="T28" fmla="*/ 2339 w 2874963"/>
              <a:gd name="T29" fmla="*/ 4440 h 2311400"/>
              <a:gd name="T30" fmla="*/ 2107 w 2874963"/>
              <a:gd name="T31" fmla="*/ 4483 h 2311400"/>
              <a:gd name="T32" fmla="*/ 1870 w 2874963"/>
              <a:gd name="T33" fmla="*/ 4403 h 2311400"/>
              <a:gd name="T34" fmla="*/ 1551 w 2874963"/>
              <a:gd name="T35" fmla="*/ 4016 h 2311400"/>
              <a:gd name="T36" fmla="*/ 1320 w 2874963"/>
              <a:gd name="T37" fmla="*/ 3603 h 2311400"/>
              <a:gd name="T38" fmla="*/ 1315 w 2874963"/>
              <a:gd name="T39" fmla="*/ 3356 h 2311400"/>
              <a:gd name="T40" fmla="*/ 1502 w 2874963"/>
              <a:gd name="T41" fmla="*/ 3018 h 2311400"/>
              <a:gd name="T42" fmla="*/ 1750 w 2874963"/>
              <a:gd name="T43" fmla="*/ 2859 h 2311400"/>
              <a:gd name="T44" fmla="*/ 2254 w 2874963"/>
              <a:gd name="T45" fmla="*/ 2824 h 2311400"/>
              <a:gd name="T46" fmla="*/ 2564 w 2874963"/>
              <a:gd name="T47" fmla="*/ 2668 h 2311400"/>
              <a:gd name="T48" fmla="*/ 2529 w 2874963"/>
              <a:gd name="T49" fmla="*/ 2288 h 2311400"/>
              <a:gd name="T50" fmla="*/ 2715 w 2874963"/>
              <a:gd name="T51" fmla="*/ 2393 h 2311400"/>
              <a:gd name="T52" fmla="*/ 2876 w 2874963"/>
              <a:gd name="T53" fmla="*/ 2548 h 2311400"/>
              <a:gd name="T54" fmla="*/ 2951 w 2874963"/>
              <a:gd name="T55" fmla="*/ 2971 h 2311400"/>
              <a:gd name="T56" fmla="*/ 2851 w 2874963"/>
              <a:gd name="T57" fmla="*/ 3260 h 2311400"/>
              <a:gd name="T58" fmla="*/ 2722 w 2874963"/>
              <a:gd name="T59" fmla="*/ 2761 h 2311400"/>
              <a:gd name="T60" fmla="*/ 2460 w 2874963"/>
              <a:gd name="T61" fmla="*/ 2695 h 2311400"/>
              <a:gd name="T62" fmla="*/ 2065 w 2874963"/>
              <a:gd name="T63" fmla="*/ 2830 h 2311400"/>
              <a:gd name="T64" fmla="*/ 1593 w 2874963"/>
              <a:gd name="T65" fmla="*/ 2794 h 2311400"/>
              <a:gd name="T66" fmla="*/ 1424 w 2874963"/>
              <a:gd name="T67" fmla="*/ 3260 h 2311400"/>
              <a:gd name="T68" fmla="*/ 1318 w 2874963"/>
              <a:gd name="T69" fmla="*/ 3046 h 2311400"/>
              <a:gd name="T70" fmla="*/ 1392 w 2874963"/>
              <a:gd name="T71" fmla="*/ 2634 h 2311400"/>
              <a:gd name="T72" fmla="*/ 1635 w 2874963"/>
              <a:gd name="T73" fmla="*/ 2334 h 2311400"/>
              <a:gd name="T74" fmla="*/ 2137 w 2874963"/>
              <a:gd name="T75" fmla="*/ 2205 h 2311400"/>
              <a:gd name="T76" fmla="*/ 3400 w 2874963"/>
              <a:gd name="T77" fmla="*/ 1526 h 2311400"/>
              <a:gd name="T78" fmla="*/ 3400 w 2874963"/>
              <a:gd name="T79" fmla="*/ 1740 h 2311400"/>
              <a:gd name="T80" fmla="*/ 4495 w 2874963"/>
              <a:gd name="T81" fmla="*/ 1770 h 2311400"/>
              <a:gd name="T82" fmla="*/ 4553 w 2874963"/>
              <a:gd name="T83" fmla="*/ 1567 h 2311400"/>
              <a:gd name="T84" fmla="*/ 4370 w 2874963"/>
              <a:gd name="T85" fmla="*/ 1512 h 2311400"/>
              <a:gd name="T86" fmla="*/ 4261 w 2874963"/>
              <a:gd name="T87" fmla="*/ 1632 h 2311400"/>
              <a:gd name="T88" fmla="*/ 3567 w 2874963"/>
              <a:gd name="T89" fmla="*/ 1548 h 2311400"/>
              <a:gd name="T90" fmla="*/ 3863 w 2874963"/>
              <a:gd name="T91" fmla="*/ 268 h 2311400"/>
              <a:gd name="T92" fmla="*/ 3765 w 2874963"/>
              <a:gd name="T93" fmla="*/ 382 h 2311400"/>
              <a:gd name="T94" fmla="*/ 3768 w 2874963"/>
              <a:gd name="T95" fmla="*/ 538 h 2311400"/>
              <a:gd name="T96" fmla="*/ 3873 w 2874963"/>
              <a:gd name="T97" fmla="*/ 647 h 2311400"/>
              <a:gd name="T98" fmla="*/ 4030 w 2874963"/>
              <a:gd name="T99" fmla="*/ 658 h 2311400"/>
              <a:gd name="T100" fmla="*/ 4148 w 2874963"/>
              <a:gd name="T101" fmla="*/ 566 h 2311400"/>
              <a:gd name="T102" fmla="*/ 4176 w 2874963"/>
              <a:gd name="T103" fmla="*/ 412 h 2311400"/>
              <a:gd name="T104" fmla="*/ 4094 w 2874963"/>
              <a:gd name="T105" fmla="*/ 284 h 2311400"/>
              <a:gd name="T106" fmla="*/ 3671 w 2874963"/>
              <a:gd name="T107" fmla="*/ 0 h 2311400"/>
              <a:gd name="T108" fmla="*/ 4365 w 2874963"/>
              <a:gd name="T109" fmla="*/ 85 h 2311400"/>
              <a:gd name="T110" fmla="*/ 7741 w 2874963"/>
              <a:gd name="T111" fmla="*/ 1283 h 2311400"/>
              <a:gd name="T112" fmla="*/ 7909 w 2874963"/>
              <a:gd name="T113" fmla="*/ 1478 h 2311400"/>
              <a:gd name="T114" fmla="*/ 11 w 2874963"/>
              <a:gd name="T115" fmla="*/ 1512 h 2311400"/>
              <a:gd name="T116" fmla="*/ 161 w 2874963"/>
              <a:gd name="T117" fmla="*/ 1302 h 2311400"/>
              <a:gd name="T118" fmla="*/ 3562 w 2874963"/>
              <a:gd name="T119" fmla="*/ 109 h 23114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74963" h="2311400">
                <a:moveTo>
                  <a:pt x="1500188" y="1927225"/>
                </a:moveTo>
                <a:lnTo>
                  <a:pt x="2676526" y="1927225"/>
                </a:lnTo>
                <a:lnTo>
                  <a:pt x="2676526" y="1949450"/>
                </a:lnTo>
                <a:lnTo>
                  <a:pt x="1500188" y="1949450"/>
                </a:lnTo>
                <a:lnTo>
                  <a:pt x="1500188" y="1927225"/>
                </a:lnTo>
                <a:close/>
                <a:moveTo>
                  <a:pt x="1500188" y="1706563"/>
                </a:moveTo>
                <a:lnTo>
                  <a:pt x="2676526" y="1706563"/>
                </a:lnTo>
                <a:lnTo>
                  <a:pt x="2676526" y="1728788"/>
                </a:lnTo>
                <a:lnTo>
                  <a:pt x="1500188" y="1728788"/>
                </a:lnTo>
                <a:lnTo>
                  <a:pt x="1500188" y="1706563"/>
                </a:lnTo>
                <a:close/>
                <a:moveTo>
                  <a:pt x="741023" y="1676400"/>
                </a:moveTo>
                <a:lnTo>
                  <a:pt x="803616" y="1676400"/>
                </a:lnTo>
                <a:lnTo>
                  <a:pt x="835026" y="1736633"/>
                </a:lnTo>
                <a:lnTo>
                  <a:pt x="813107" y="1759278"/>
                </a:lnTo>
                <a:lnTo>
                  <a:pt x="833218" y="1897860"/>
                </a:lnTo>
                <a:lnTo>
                  <a:pt x="772432" y="2124075"/>
                </a:lnTo>
                <a:lnTo>
                  <a:pt x="711647" y="1897860"/>
                </a:lnTo>
                <a:lnTo>
                  <a:pt x="731532" y="1759278"/>
                </a:lnTo>
                <a:lnTo>
                  <a:pt x="709613" y="1736633"/>
                </a:lnTo>
                <a:lnTo>
                  <a:pt x="741023" y="1676400"/>
                </a:lnTo>
                <a:close/>
                <a:moveTo>
                  <a:pt x="1033510" y="1660525"/>
                </a:moveTo>
                <a:lnTo>
                  <a:pt x="1069768" y="1677761"/>
                </a:lnTo>
                <a:lnTo>
                  <a:pt x="1107612" y="1695904"/>
                </a:lnTo>
                <a:lnTo>
                  <a:pt x="1126421" y="1705202"/>
                </a:lnTo>
                <a:lnTo>
                  <a:pt x="1145003" y="1714727"/>
                </a:lnTo>
                <a:lnTo>
                  <a:pt x="1163585" y="1724252"/>
                </a:lnTo>
                <a:lnTo>
                  <a:pt x="1181261" y="1734004"/>
                </a:lnTo>
                <a:lnTo>
                  <a:pt x="1198257" y="1743302"/>
                </a:lnTo>
                <a:lnTo>
                  <a:pt x="1214346" y="1752600"/>
                </a:lnTo>
                <a:lnTo>
                  <a:pt x="1229076" y="1761671"/>
                </a:lnTo>
                <a:lnTo>
                  <a:pt x="1242673" y="1770289"/>
                </a:lnTo>
                <a:lnTo>
                  <a:pt x="1248792" y="1774598"/>
                </a:lnTo>
                <a:lnTo>
                  <a:pt x="1254683" y="1778680"/>
                </a:lnTo>
                <a:lnTo>
                  <a:pt x="1259896" y="1782762"/>
                </a:lnTo>
                <a:lnTo>
                  <a:pt x="1264881" y="1786618"/>
                </a:lnTo>
                <a:lnTo>
                  <a:pt x="1269187" y="1790473"/>
                </a:lnTo>
                <a:lnTo>
                  <a:pt x="1273039" y="1794102"/>
                </a:lnTo>
                <a:lnTo>
                  <a:pt x="1276438" y="1797504"/>
                </a:lnTo>
                <a:lnTo>
                  <a:pt x="1278931" y="1800905"/>
                </a:lnTo>
                <a:lnTo>
                  <a:pt x="1281197" y="1803627"/>
                </a:lnTo>
                <a:lnTo>
                  <a:pt x="1283237" y="1807029"/>
                </a:lnTo>
                <a:lnTo>
                  <a:pt x="1287542" y="1814739"/>
                </a:lnTo>
                <a:lnTo>
                  <a:pt x="1291621" y="1823811"/>
                </a:lnTo>
                <a:lnTo>
                  <a:pt x="1296380" y="1834016"/>
                </a:lnTo>
                <a:lnTo>
                  <a:pt x="1300686" y="1845582"/>
                </a:lnTo>
                <a:lnTo>
                  <a:pt x="1305445" y="1858282"/>
                </a:lnTo>
                <a:lnTo>
                  <a:pt x="1310203" y="1871889"/>
                </a:lnTo>
                <a:lnTo>
                  <a:pt x="1314736" y="1886404"/>
                </a:lnTo>
                <a:lnTo>
                  <a:pt x="1319495" y="1901371"/>
                </a:lnTo>
                <a:lnTo>
                  <a:pt x="1324027" y="1917246"/>
                </a:lnTo>
                <a:lnTo>
                  <a:pt x="1333318" y="1950130"/>
                </a:lnTo>
                <a:lnTo>
                  <a:pt x="1342382" y="1984375"/>
                </a:lnTo>
                <a:lnTo>
                  <a:pt x="1350994" y="2018620"/>
                </a:lnTo>
                <a:lnTo>
                  <a:pt x="1359378" y="2052411"/>
                </a:lnTo>
                <a:lnTo>
                  <a:pt x="1366857" y="2084388"/>
                </a:lnTo>
                <a:lnTo>
                  <a:pt x="1373655" y="2114097"/>
                </a:lnTo>
                <a:lnTo>
                  <a:pt x="1379320" y="2140404"/>
                </a:lnTo>
                <a:lnTo>
                  <a:pt x="1387478" y="2179184"/>
                </a:lnTo>
                <a:lnTo>
                  <a:pt x="1390651" y="2193925"/>
                </a:lnTo>
                <a:lnTo>
                  <a:pt x="798513" y="2193925"/>
                </a:lnTo>
                <a:lnTo>
                  <a:pt x="1111918" y="1875064"/>
                </a:lnTo>
                <a:lnTo>
                  <a:pt x="1011755" y="1800905"/>
                </a:lnTo>
                <a:lnTo>
                  <a:pt x="1094922" y="1766661"/>
                </a:lnTo>
                <a:lnTo>
                  <a:pt x="1033510" y="1660525"/>
                </a:lnTo>
                <a:close/>
                <a:moveTo>
                  <a:pt x="511355" y="1660525"/>
                </a:moveTo>
                <a:lnTo>
                  <a:pt x="449944" y="1766661"/>
                </a:lnTo>
                <a:lnTo>
                  <a:pt x="532657" y="1800905"/>
                </a:lnTo>
                <a:lnTo>
                  <a:pt x="432494" y="1875064"/>
                </a:lnTo>
                <a:lnTo>
                  <a:pt x="746126" y="2193925"/>
                </a:lnTo>
                <a:lnTo>
                  <a:pt x="153988" y="2193925"/>
                </a:lnTo>
                <a:lnTo>
                  <a:pt x="157160" y="2179184"/>
                </a:lnTo>
                <a:lnTo>
                  <a:pt x="165318" y="2140404"/>
                </a:lnTo>
                <a:lnTo>
                  <a:pt x="171210" y="2114097"/>
                </a:lnTo>
                <a:lnTo>
                  <a:pt x="177782" y="2084388"/>
                </a:lnTo>
                <a:lnTo>
                  <a:pt x="185260" y="2052411"/>
                </a:lnTo>
                <a:lnTo>
                  <a:pt x="193418" y="2018620"/>
                </a:lnTo>
                <a:lnTo>
                  <a:pt x="202256" y="1984375"/>
                </a:lnTo>
                <a:lnTo>
                  <a:pt x="211321" y="1950130"/>
                </a:lnTo>
                <a:lnTo>
                  <a:pt x="220385" y="1917246"/>
                </a:lnTo>
                <a:lnTo>
                  <a:pt x="224918" y="1901371"/>
                </a:lnTo>
                <a:lnTo>
                  <a:pt x="229676" y="1886404"/>
                </a:lnTo>
                <a:lnTo>
                  <a:pt x="234209" y="1871889"/>
                </a:lnTo>
                <a:lnTo>
                  <a:pt x="238967" y="1858282"/>
                </a:lnTo>
                <a:lnTo>
                  <a:pt x="243726" y="1845582"/>
                </a:lnTo>
                <a:lnTo>
                  <a:pt x="248259" y="1834016"/>
                </a:lnTo>
                <a:lnTo>
                  <a:pt x="252791" y="1823811"/>
                </a:lnTo>
                <a:lnTo>
                  <a:pt x="257096" y="1814739"/>
                </a:lnTo>
                <a:lnTo>
                  <a:pt x="261175" y="1807029"/>
                </a:lnTo>
                <a:lnTo>
                  <a:pt x="263442" y="1803627"/>
                </a:lnTo>
                <a:lnTo>
                  <a:pt x="265481" y="1800905"/>
                </a:lnTo>
                <a:lnTo>
                  <a:pt x="268200" y="1797504"/>
                </a:lnTo>
                <a:lnTo>
                  <a:pt x="271600" y="1794102"/>
                </a:lnTo>
                <a:lnTo>
                  <a:pt x="275452" y="1790473"/>
                </a:lnTo>
                <a:lnTo>
                  <a:pt x="279984" y="1786618"/>
                </a:lnTo>
                <a:lnTo>
                  <a:pt x="284517" y="1782762"/>
                </a:lnTo>
                <a:lnTo>
                  <a:pt x="289955" y="1778680"/>
                </a:lnTo>
                <a:lnTo>
                  <a:pt x="295621" y="1774598"/>
                </a:lnTo>
                <a:lnTo>
                  <a:pt x="301966" y="1770289"/>
                </a:lnTo>
                <a:lnTo>
                  <a:pt x="315336" y="1761671"/>
                </a:lnTo>
                <a:lnTo>
                  <a:pt x="330066" y="1752600"/>
                </a:lnTo>
                <a:lnTo>
                  <a:pt x="346155" y="1743302"/>
                </a:lnTo>
                <a:lnTo>
                  <a:pt x="363378" y="1734004"/>
                </a:lnTo>
                <a:lnTo>
                  <a:pt x="381053" y="1724252"/>
                </a:lnTo>
                <a:lnTo>
                  <a:pt x="399409" y="1714727"/>
                </a:lnTo>
                <a:lnTo>
                  <a:pt x="418218" y="1705202"/>
                </a:lnTo>
                <a:lnTo>
                  <a:pt x="437253" y="1695904"/>
                </a:lnTo>
                <a:lnTo>
                  <a:pt x="475098" y="1677761"/>
                </a:lnTo>
                <a:lnTo>
                  <a:pt x="511355" y="1660525"/>
                </a:lnTo>
                <a:close/>
                <a:moveTo>
                  <a:pt x="929254" y="1614488"/>
                </a:moveTo>
                <a:lnTo>
                  <a:pt x="950557" y="1623559"/>
                </a:lnTo>
                <a:lnTo>
                  <a:pt x="974579" y="1633992"/>
                </a:lnTo>
                <a:lnTo>
                  <a:pt x="1004946" y="1647599"/>
                </a:lnTo>
                <a:lnTo>
                  <a:pt x="1068853" y="1757817"/>
                </a:lnTo>
                <a:lnTo>
                  <a:pt x="975258" y="1796370"/>
                </a:lnTo>
                <a:lnTo>
                  <a:pt x="1084263" y="1877106"/>
                </a:lnTo>
                <a:lnTo>
                  <a:pt x="773113" y="2193926"/>
                </a:lnTo>
                <a:lnTo>
                  <a:pt x="929254" y="1614488"/>
                </a:lnTo>
                <a:close/>
                <a:moveTo>
                  <a:pt x="615947" y="1614488"/>
                </a:moveTo>
                <a:lnTo>
                  <a:pt x="773113" y="2193926"/>
                </a:lnTo>
                <a:lnTo>
                  <a:pt x="460375" y="1877106"/>
                </a:lnTo>
                <a:lnTo>
                  <a:pt x="569936" y="1796370"/>
                </a:lnTo>
                <a:lnTo>
                  <a:pt x="475636" y="1757817"/>
                </a:lnTo>
                <a:lnTo>
                  <a:pt x="539869" y="1647599"/>
                </a:lnTo>
                <a:lnTo>
                  <a:pt x="570619" y="1633992"/>
                </a:lnTo>
                <a:lnTo>
                  <a:pt x="594536" y="1623559"/>
                </a:lnTo>
                <a:lnTo>
                  <a:pt x="615947" y="1614488"/>
                </a:lnTo>
                <a:close/>
                <a:moveTo>
                  <a:pt x="1500188" y="1487488"/>
                </a:moveTo>
                <a:lnTo>
                  <a:pt x="2676526" y="1487488"/>
                </a:lnTo>
                <a:lnTo>
                  <a:pt x="2676526" y="1509713"/>
                </a:lnTo>
                <a:lnTo>
                  <a:pt x="1500188" y="1509713"/>
                </a:lnTo>
                <a:lnTo>
                  <a:pt x="1500188" y="1487488"/>
                </a:lnTo>
                <a:close/>
                <a:moveTo>
                  <a:pt x="1500188" y="1266825"/>
                </a:moveTo>
                <a:lnTo>
                  <a:pt x="2676526" y="1266825"/>
                </a:lnTo>
                <a:lnTo>
                  <a:pt x="2676526" y="1289050"/>
                </a:lnTo>
                <a:lnTo>
                  <a:pt x="1500188" y="1289050"/>
                </a:lnTo>
                <a:lnTo>
                  <a:pt x="1500188" y="1266825"/>
                </a:lnTo>
                <a:close/>
                <a:moveTo>
                  <a:pt x="1500188" y="1047750"/>
                </a:moveTo>
                <a:lnTo>
                  <a:pt x="2676526" y="1047750"/>
                </a:lnTo>
                <a:lnTo>
                  <a:pt x="2676526" y="1068388"/>
                </a:lnTo>
                <a:lnTo>
                  <a:pt x="1500188" y="1068388"/>
                </a:lnTo>
                <a:lnTo>
                  <a:pt x="1500188" y="1047750"/>
                </a:lnTo>
                <a:close/>
                <a:moveTo>
                  <a:pt x="929369" y="969963"/>
                </a:moveTo>
                <a:lnTo>
                  <a:pt x="936399" y="973819"/>
                </a:lnTo>
                <a:lnTo>
                  <a:pt x="942522" y="977674"/>
                </a:lnTo>
                <a:lnTo>
                  <a:pt x="948872" y="981756"/>
                </a:lnTo>
                <a:lnTo>
                  <a:pt x="954315" y="986519"/>
                </a:lnTo>
                <a:lnTo>
                  <a:pt x="959531" y="991281"/>
                </a:lnTo>
                <a:lnTo>
                  <a:pt x="964294" y="995817"/>
                </a:lnTo>
                <a:lnTo>
                  <a:pt x="968829" y="1001033"/>
                </a:lnTo>
                <a:lnTo>
                  <a:pt x="972911" y="1006249"/>
                </a:lnTo>
                <a:lnTo>
                  <a:pt x="976767" y="1011919"/>
                </a:lnTo>
                <a:lnTo>
                  <a:pt x="980395" y="1017588"/>
                </a:lnTo>
                <a:lnTo>
                  <a:pt x="983797" y="1023485"/>
                </a:lnTo>
                <a:lnTo>
                  <a:pt x="986745" y="1029835"/>
                </a:lnTo>
                <a:lnTo>
                  <a:pt x="989467" y="1035958"/>
                </a:lnTo>
                <a:lnTo>
                  <a:pt x="992188" y="1042535"/>
                </a:lnTo>
                <a:lnTo>
                  <a:pt x="994683" y="1049338"/>
                </a:lnTo>
                <a:lnTo>
                  <a:pt x="996724" y="1056368"/>
                </a:lnTo>
                <a:lnTo>
                  <a:pt x="998765" y="1063172"/>
                </a:lnTo>
                <a:lnTo>
                  <a:pt x="1001033" y="1070883"/>
                </a:lnTo>
                <a:lnTo>
                  <a:pt x="1004208" y="1085850"/>
                </a:lnTo>
                <a:lnTo>
                  <a:pt x="1007383" y="1101725"/>
                </a:lnTo>
                <a:lnTo>
                  <a:pt x="1010558" y="1118508"/>
                </a:lnTo>
                <a:lnTo>
                  <a:pt x="1016454" y="1153433"/>
                </a:lnTo>
                <a:lnTo>
                  <a:pt x="1019856" y="1172256"/>
                </a:lnTo>
                <a:lnTo>
                  <a:pt x="1023712" y="1191306"/>
                </a:lnTo>
                <a:lnTo>
                  <a:pt x="1029608" y="1192667"/>
                </a:lnTo>
                <a:lnTo>
                  <a:pt x="1035958" y="1194254"/>
                </a:lnTo>
                <a:lnTo>
                  <a:pt x="1041628" y="1196295"/>
                </a:lnTo>
                <a:lnTo>
                  <a:pt x="1047297" y="1198790"/>
                </a:lnTo>
                <a:lnTo>
                  <a:pt x="1052513" y="1201511"/>
                </a:lnTo>
                <a:lnTo>
                  <a:pt x="1057729" y="1204459"/>
                </a:lnTo>
                <a:lnTo>
                  <a:pt x="1062492" y="1208088"/>
                </a:lnTo>
                <a:lnTo>
                  <a:pt x="1066801" y="1211943"/>
                </a:lnTo>
                <a:lnTo>
                  <a:pt x="1070883" y="1216025"/>
                </a:lnTo>
                <a:lnTo>
                  <a:pt x="1074738" y="1220108"/>
                </a:lnTo>
                <a:lnTo>
                  <a:pt x="1078140" y="1224870"/>
                </a:lnTo>
                <a:lnTo>
                  <a:pt x="1081088" y="1229633"/>
                </a:lnTo>
                <a:lnTo>
                  <a:pt x="1083583" y="1234849"/>
                </a:lnTo>
                <a:lnTo>
                  <a:pt x="1085624" y="1240065"/>
                </a:lnTo>
                <a:lnTo>
                  <a:pt x="1087212" y="1245734"/>
                </a:lnTo>
                <a:lnTo>
                  <a:pt x="1088345" y="1251404"/>
                </a:lnTo>
                <a:lnTo>
                  <a:pt x="1089026" y="1257527"/>
                </a:lnTo>
                <a:lnTo>
                  <a:pt x="1089026" y="1263424"/>
                </a:lnTo>
                <a:lnTo>
                  <a:pt x="1088572" y="1270000"/>
                </a:lnTo>
                <a:lnTo>
                  <a:pt x="1087438" y="1276124"/>
                </a:lnTo>
                <a:lnTo>
                  <a:pt x="1085624" y="1282927"/>
                </a:lnTo>
                <a:lnTo>
                  <a:pt x="1083356" y="1289277"/>
                </a:lnTo>
                <a:lnTo>
                  <a:pt x="1080635" y="1296081"/>
                </a:lnTo>
                <a:lnTo>
                  <a:pt x="1077006" y="1303111"/>
                </a:lnTo>
                <a:lnTo>
                  <a:pt x="1072470" y="1310141"/>
                </a:lnTo>
                <a:lnTo>
                  <a:pt x="1067481" y="1317172"/>
                </a:lnTo>
                <a:lnTo>
                  <a:pt x="1061585" y="1324202"/>
                </a:lnTo>
                <a:lnTo>
                  <a:pt x="1055235" y="1331006"/>
                </a:lnTo>
                <a:lnTo>
                  <a:pt x="1047751" y="1338036"/>
                </a:lnTo>
                <a:lnTo>
                  <a:pt x="1039587" y="1345293"/>
                </a:lnTo>
                <a:lnTo>
                  <a:pt x="1030742" y="1352324"/>
                </a:lnTo>
                <a:lnTo>
                  <a:pt x="1020990" y="1359354"/>
                </a:lnTo>
                <a:lnTo>
                  <a:pt x="1018269" y="1372281"/>
                </a:lnTo>
                <a:lnTo>
                  <a:pt x="1015094" y="1385208"/>
                </a:lnTo>
                <a:lnTo>
                  <a:pt x="1011919" y="1398361"/>
                </a:lnTo>
                <a:lnTo>
                  <a:pt x="1007836" y="1411061"/>
                </a:lnTo>
                <a:lnTo>
                  <a:pt x="1003754" y="1423761"/>
                </a:lnTo>
                <a:lnTo>
                  <a:pt x="999445" y="1436008"/>
                </a:lnTo>
                <a:lnTo>
                  <a:pt x="994456" y="1448254"/>
                </a:lnTo>
                <a:lnTo>
                  <a:pt x="989240" y="1460274"/>
                </a:lnTo>
                <a:lnTo>
                  <a:pt x="983570" y="1472066"/>
                </a:lnTo>
                <a:lnTo>
                  <a:pt x="977901" y="1483633"/>
                </a:lnTo>
                <a:lnTo>
                  <a:pt x="971551" y="1494745"/>
                </a:lnTo>
                <a:lnTo>
                  <a:pt x="964974" y="1505858"/>
                </a:lnTo>
                <a:lnTo>
                  <a:pt x="958170" y="1516516"/>
                </a:lnTo>
                <a:lnTo>
                  <a:pt x="950913" y="1526722"/>
                </a:lnTo>
                <a:lnTo>
                  <a:pt x="943429" y="1536700"/>
                </a:lnTo>
                <a:lnTo>
                  <a:pt x="935492" y="1546225"/>
                </a:lnTo>
                <a:lnTo>
                  <a:pt x="927554" y="1555297"/>
                </a:lnTo>
                <a:lnTo>
                  <a:pt x="919163" y="1564141"/>
                </a:lnTo>
                <a:lnTo>
                  <a:pt x="910772" y="1572533"/>
                </a:lnTo>
                <a:lnTo>
                  <a:pt x="901701" y="1580243"/>
                </a:lnTo>
                <a:lnTo>
                  <a:pt x="892629" y="1587500"/>
                </a:lnTo>
                <a:lnTo>
                  <a:pt x="883331" y="1594531"/>
                </a:lnTo>
                <a:lnTo>
                  <a:pt x="873352" y="1600881"/>
                </a:lnTo>
                <a:lnTo>
                  <a:pt x="863601" y="1606550"/>
                </a:lnTo>
                <a:lnTo>
                  <a:pt x="858385" y="1609272"/>
                </a:lnTo>
                <a:lnTo>
                  <a:pt x="853169" y="1611766"/>
                </a:lnTo>
                <a:lnTo>
                  <a:pt x="847952" y="1614261"/>
                </a:lnTo>
                <a:lnTo>
                  <a:pt x="842736" y="1616302"/>
                </a:lnTo>
                <a:lnTo>
                  <a:pt x="837520" y="1618343"/>
                </a:lnTo>
                <a:lnTo>
                  <a:pt x="832077" y="1620384"/>
                </a:lnTo>
                <a:lnTo>
                  <a:pt x="826635" y="1621972"/>
                </a:lnTo>
                <a:lnTo>
                  <a:pt x="821192" y="1623786"/>
                </a:lnTo>
                <a:lnTo>
                  <a:pt x="815749" y="1625147"/>
                </a:lnTo>
                <a:lnTo>
                  <a:pt x="810079" y="1626508"/>
                </a:lnTo>
                <a:lnTo>
                  <a:pt x="804410" y="1627415"/>
                </a:lnTo>
                <a:lnTo>
                  <a:pt x="798740" y="1628549"/>
                </a:lnTo>
                <a:lnTo>
                  <a:pt x="793070" y="1629229"/>
                </a:lnTo>
                <a:lnTo>
                  <a:pt x="787401" y="1629909"/>
                </a:lnTo>
                <a:lnTo>
                  <a:pt x="781277" y="1630363"/>
                </a:lnTo>
                <a:lnTo>
                  <a:pt x="775381" y="1630363"/>
                </a:lnTo>
                <a:lnTo>
                  <a:pt x="769711" y="1630363"/>
                </a:lnTo>
                <a:lnTo>
                  <a:pt x="763815" y="1629909"/>
                </a:lnTo>
                <a:lnTo>
                  <a:pt x="757918" y="1629229"/>
                </a:lnTo>
                <a:lnTo>
                  <a:pt x="752249" y="1628549"/>
                </a:lnTo>
                <a:lnTo>
                  <a:pt x="746579" y="1627415"/>
                </a:lnTo>
                <a:lnTo>
                  <a:pt x="740910" y="1626508"/>
                </a:lnTo>
                <a:lnTo>
                  <a:pt x="735240" y="1625147"/>
                </a:lnTo>
                <a:lnTo>
                  <a:pt x="729797" y="1623786"/>
                </a:lnTo>
                <a:lnTo>
                  <a:pt x="724354" y="1621972"/>
                </a:lnTo>
                <a:lnTo>
                  <a:pt x="718911" y="1620384"/>
                </a:lnTo>
                <a:lnTo>
                  <a:pt x="713468" y="1618343"/>
                </a:lnTo>
                <a:lnTo>
                  <a:pt x="708252" y="1616302"/>
                </a:lnTo>
                <a:lnTo>
                  <a:pt x="703036" y="1614261"/>
                </a:lnTo>
                <a:lnTo>
                  <a:pt x="697820" y="1611766"/>
                </a:lnTo>
                <a:lnTo>
                  <a:pt x="692604" y="1609272"/>
                </a:lnTo>
                <a:lnTo>
                  <a:pt x="687388" y="1606550"/>
                </a:lnTo>
                <a:lnTo>
                  <a:pt x="677636" y="1600881"/>
                </a:lnTo>
                <a:lnTo>
                  <a:pt x="668111" y="1594531"/>
                </a:lnTo>
                <a:lnTo>
                  <a:pt x="658359" y="1587500"/>
                </a:lnTo>
                <a:lnTo>
                  <a:pt x="649288" y="1580243"/>
                </a:lnTo>
                <a:lnTo>
                  <a:pt x="640217" y="1572533"/>
                </a:lnTo>
                <a:lnTo>
                  <a:pt x="631826" y="1564141"/>
                </a:lnTo>
                <a:lnTo>
                  <a:pt x="623434" y="1555297"/>
                </a:lnTo>
                <a:lnTo>
                  <a:pt x="615497" y="1546225"/>
                </a:lnTo>
                <a:lnTo>
                  <a:pt x="607559" y="1536700"/>
                </a:lnTo>
                <a:lnTo>
                  <a:pt x="600075" y="1526722"/>
                </a:lnTo>
                <a:lnTo>
                  <a:pt x="592818" y="1516516"/>
                </a:lnTo>
                <a:lnTo>
                  <a:pt x="586015" y="1505858"/>
                </a:lnTo>
                <a:lnTo>
                  <a:pt x="579665" y="1494745"/>
                </a:lnTo>
                <a:lnTo>
                  <a:pt x="573315" y="1483633"/>
                </a:lnTo>
                <a:lnTo>
                  <a:pt x="567418" y="1472066"/>
                </a:lnTo>
                <a:lnTo>
                  <a:pt x="561975" y="1460274"/>
                </a:lnTo>
                <a:lnTo>
                  <a:pt x="556533" y="1448254"/>
                </a:lnTo>
                <a:lnTo>
                  <a:pt x="551997" y="1436008"/>
                </a:lnTo>
                <a:lnTo>
                  <a:pt x="547234" y="1423761"/>
                </a:lnTo>
                <a:lnTo>
                  <a:pt x="543152" y="1411061"/>
                </a:lnTo>
                <a:lnTo>
                  <a:pt x="539524" y="1398361"/>
                </a:lnTo>
                <a:lnTo>
                  <a:pt x="535895" y="1385208"/>
                </a:lnTo>
                <a:lnTo>
                  <a:pt x="532947" y="1372281"/>
                </a:lnTo>
                <a:lnTo>
                  <a:pt x="529999" y="1359354"/>
                </a:lnTo>
                <a:lnTo>
                  <a:pt x="520247" y="1352324"/>
                </a:lnTo>
                <a:lnTo>
                  <a:pt x="511402" y="1345293"/>
                </a:lnTo>
                <a:lnTo>
                  <a:pt x="503238" y="1338036"/>
                </a:lnTo>
                <a:lnTo>
                  <a:pt x="495981" y="1331006"/>
                </a:lnTo>
                <a:lnTo>
                  <a:pt x="489404" y="1324202"/>
                </a:lnTo>
                <a:lnTo>
                  <a:pt x="483734" y="1317172"/>
                </a:lnTo>
                <a:lnTo>
                  <a:pt x="478518" y="1310141"/>
                </a:lnTo>
                <a:lnTo>
                  <a:pt x="474209" y="1303111"/>
                </a:lnTo>
                <a:lnTo>
                  <a:pt x="470581" y="1296081"/>
                </a:lnTo>
                <a:lnTo>
                  <a:pt x="467633" y="1289277"/>
                </a:lnTo>
                <a:lnTo>
                  <a:pt x="465365" y="1282927"/>
                </a:lnTo>
                <a:lnTo>
                  <a:pt x="463550" y="1276124"/>
                </a:lnTo>
                <a:lnTo>
                  <a:pt x="462416" y="1270000"/>
                </a:lnTo>
                <a:lnTo>
                  <a:pt x="461963" y="1263424"/>
                </a:lnTo>
                <a:lnTo>
                  <a:pt x="462190" y="1257527"/>
                </a:lnTo>
                <a:lnTo>
                  <a:pt x="462643" y="1251404"/>
                </a:lnTo>
                <a:lnTo>
                  <a:pt x="463777" y="1245734"/>
                </a:lnTo>
                <a:lnTo>
                  <a:pt x="465591" y="1240065"/>
                </a:lnTo>
                <a:lnTo>
                  <a:pt x="467633" y="1234849"/>
                </a:lnTo>
                <a:lnTo>
                  <a:pt x="469900" y="1229633"/>
                </a:lnTo>
                <a:lnTo>
                  <a:pt x="473075" y="1224870"/>
                </a:lnTo>
                <a:lnTo>
                  <a:pt x="476477" y="1220108"/>
                </a:lnTo>
                <a:lnTo>
                  <a:pt x="480106" y="1216025"/>
                </a:lnTo>
                <a:lnTo>
                  <a:pt x="484188" y="1211943"/>
                </a:lnTo>
                <a:lnTo>
                  <a:pt x="488724" y="1208088"/>
                </a:lnTo>
                <a:lnTo>
                  <a:pt x="493486" y="1204459"/>
                </a:lnTo>
                <a:lnTo>
                  <a:pt x="498475" y="1201511"/>
                </a:lnTo>
                <a:lnTo>
                  <a:pt x="503918" y="1198790"/>
                </a:lnTo>
                <a:lnTo>
                  <a:pt x="509361" y="1196295"/>
                </a:lnTo>
                <a:lnTo>
                  <a:pt x="515258" y="1194254"/>
                </a:lnTo>
                <a:lnTo>
                  <a:pt x="521381" y="1192667"/>
                </a:lnTo>
                <a:lnTo>
                  <a:pt x="527504" y="1191306"/>
                </a:lnTo>
                <a:lnTo>
                  <a:pt x="529999" y="1178606"/>
                </a:lnTo>
                <a:lnTo>
                  <a:pt x="532493" y="1166133"/>
                </a:lnTo>
                <a:lnTo>
                  <a:pt x="536575" y="1142093"/>
                </a:lnTo>
                <a:lnTo>
                  <a:pt x="540431" y="1118961"/>
                </a:lnTo>
                <a:lnTo>
                  <a:pt x="544513" y="1097190"/>
                </a:lnTo>
                <a:lnTo>
                  <a:pt x="546781" y="1086531"/>
                </a:lnTo>
                <a:lnTo>
                  <a:pt x="548822" y="1076552"/>
                </a:lnTo>
                <a:lnTo>
                  <a:pt x="551317" y="1066574"/>
                </a:lnTo>
                <a:lnTo>
                  <a:pt x="554038" y="1057275"/>
                </a:lnTo>
                <a:lnTo>
                  <a:pt x="556759" y="1048204"/>
                </a:lnTo>
                <a:lnTo>
                  <a:pt x="560161" y="1039360"/>
                </a:lnTo>
                <a:lnTo>
                  <a:pt x="563790" y="1030742"/>
                </a:lnTo>
                <a:lnTo>
                  <a:pt x="567645" y="1022804"/>
                </a:lnTo>
                <a:lnTo>
                  <a:pt x="575809" y="1025299"/>
                </a:lnTo>
                <a:lnTo>
                  <a:pt x="586695" y="1028701"/>
                </a:lnTo>
                <a:lnTo>
                  <a:pt x="600075" y="1032330"/>
                </a:lnTo>
                <a:lnTo>
                  <a:pt x="607786" y="1034144"/>
                </a:lnTo>
                <a:lnTo>
                  <a:pt x="615950" y="1035958"/>
                </a:lnTo>
                <a:lnTo>
                  <a:pt x="625022" y="1037772"/>
                </a:lnTo>
                <a:lnTo>
                  <a:pt x="634320" y="1039360"/>
                </a:lnTo>
                <a:lnTo>
                  <a:pt x="644072" y="1040947"/>
                </a:lnTo>
                <a:lnTo>
                  <a:pt x="654731" y="1042308"/>
                </a:lnTo>
                <a:lnTo>
                  <a:pt x="665617" y="1043215"/>
                </a:lnTo>
                <a:lnTo>
                  <a:pt x="676956" y="1044122"/>
                </a:lnTo>
                <a:lnTo>
                  <a:pt x="688749" y="1044576"/>
                </a:lnTo>
                <a:lnTo>
                  <a:pt x="700995" y="1044576"/>
                </a:lnTo>
                <a:lnTo>
                  <a:pt x="713468" y="1044576"/>
                </a:lnTo>
                <a:lnTo>
                  <a:pt x="726395" y="1043896"/>
                </a:lnTo>
                <a:lnTo>
                  <a:pt x="739549" y="1042762"/>
                </a:lnTo>
                <a:lnTo>
                  <a:pt x="753156" y="1041174"/>
                </a:lnTo>
                <a:lnTo>
                  <a:pt x="766763" y="1039133"/>
                </a:lnTo>
                <a:lnTo>
                  <a:pt x="780824" y="1036185"/>
                </a:lnTo>
                <a:lnTo>
                  <a:pt x="795111" y="1033010"/>
                </a:lnTo>
                <a:lnTo>
                  <a:pt x="809626" y="1028928"/>
                </a:lnTo>
                <a:lnTo>
                  <a:pt x="816883" y="1026887"/>
                </a:lnTo>
                <a:lnTo>
                  <a:pt x="824140" y="1024619"/>
                </a:lnTo>
                <a:lnTo>
                  <a:pt x="831624" y="1022124"/>
                </a:lnTo>
                <a:lnTo>
                  <a:pt x="838881" y="1019176"/>
                </a:lnTo>
                <a:lnTo>
                  <a:pt x="846365" y="1016228"/>
                </a:lnTo>
                <a:lnTo>
                  <a:pt x="853849" y="1013280"/>
                </a:lnTo>
                <a:lnTo>
                  <a:pt x="861560" y="1009878"/>
                </a:lnTo>
                <a:lnTo>
                  <a:pt x="869044" y="1006249"/>
                </a:lnTo>
                <a:lnTo>
                  <a:pt x="876527" y="1002621"/>
                </a:lnTo>
                <a:lnTo>
                  <a:pt x="884011" y="998538"/>
                </a:lnTo>
                <a:lnTo>
                  <a:pt x="891495" y="994230"/>
                </a:lnTo>
                <a:lnTo>
                  <a:pt x="898979" y="989921"/>
                </a:lnTo>
                <a:lnTo>
                  <a:pt x="906463" y="985158"/>
                </a:lnTo>
                <a:lnTo>
                  <a:pt x="914401" y="980622"/>
                </a:lnTo>
                <a:lnTo>
                  <a:pt x="921885" y="975406"/>
                </a:lnTo>
                <a:lnTo>
                  <a:pt x="929369" y="969963"/>
                </a:lnTo>
                <a:close/>
                <a:moveTo>
                  <a:pt x="774700" y="801688"/>
                </a:moveTo>
                <a:lnTo>
                  <a:pt x="790563" y="802369"/>
                </a:lnTo>
                <a:lnTo>
                  <a:pt x="805746" y="803050"/>
                </a:lnTo>
                <a:lnTo>
                  <a:pt x="820702" y="804638"/>
                </a:lnTo>
                <a:lnTo>
                  <a:pt x="835205" y="806681"/>
                </a:lnTo>
                <a:lnTo>
                  <a:pt x="849255" y="809177"/>
                </a:lnTo>
                <a:lnTo>
                  <a:pt x="863079" y="812353"/>
                </a:lnTo>
                <a:lnTo>
                  <a:pt x="875996" y="815757"/>
                </a:lnTo>
                <a:lnTo>
                  <a:pt x="882567" y="817799"/>
                </a:lnTo>
                <a:lnTo>
                  <a:pt x="888459" y="819842"/>
                </a:lnTo>
                <a:lnTo>
                  <a:pt x="894578" y="822111"/>
                </a:lnTo>
                <a:lnTo>
                  <a:pt x="900243" y="824380"/>
                </a:lnTo>
                <a:lnTo>
                  <a:pt x="906135" y="826649"/>
                </a:lnTo>
                <a:lnTo>
                  <a:pt x="911574" y="829372"/>
                </a:lnTo>
                <a:lnTo>
                  <a:pt x="916559" y="831868"/>
                </a:lnTo>
                <a:lnTo>
                  <a:pt x="921771" y="834818"/>
                </a:lnTo>
                <a:lnTo>
                  <a:pt x="926757" y="837314"/>
                </a:lnTo>
                <a:lnTo>
                  <a:pt x="931516" y="840491"/>
                </a:lnTo>
                <a:lnTo>
                  <a:pt x="935821" y="843214"/>
                </a:lnTo>
                <a:lnTo>
                  <a:pt x="940127" y="846391"/>
                </a:lnTo>
                <a:lnTo>
                  <a:pt x="944206" y="849568"/>
                </a:lnTo>
                <a:lnTo>
                  <a:pt x="948058" y="852518"/>
                </a:lnTo>
                <a:lnTo>
                  <a:pt x="951684" y="855921"/>
                </a:lnTo>
                <a:lnTo>
                  <a:pt x="955083" y="859325"/>
                </a:lnTo>
                <a:lnTo>
                  <a:pt x="958029" y="862956"/>
                </a:lnTo>
                <a:lnTo>
                  <a:pt x="960975" y="866359"/>
                </a:lnTo>
                <a:lnTo>
                  <a:pt x="966867" y="866586"/>
                </a:lnTo>
                <a:lnTo>
                  <a:pt x="972986" y="867494"/>
                </a:lnTo>
                <a:lnTo>
                  <a:pt x="978651" y="868402"/>
                </a:lnTo>
                <a:lnTo>
                  <a:pt x="984090" y="869990"/>
                </a:lnTo>
                <a:lnTo>
                  <a:pt x="989302" y="871579"/>
                </a:lnTo>
                <a:lnTo>
                  <a:pt x="994287" y="873621"/>
                </a:lnTo>
                <a:lnTo>
                  <a:pt x="999273" y="876117"/>
                </a:lnTo>
                <a:lnTo>
                  <a:pt x="1003805" y="878840"/>
                </a:lnTo>
                <a:lnTo>
                  <a:pt x="1008337" y="882017"/>
                </a:lnTo>
                <a:lnTo>
                  <a:pt x="1012416" y="885194"/>
                </a:lnTo>
                <a:lnTo>
                  <a:pt x="1016722" y="888824"/>
                </a:lnTo>
                <a:lnTo>
                  <a:pt x="1020574" y="892909"/>
                </a:lnTo>
                <a:lnTo>
                  <a:pt x="1024200" y="896993"/>
                </a:lnTo>
                <a:lnTo>
                  <a:pt x="1027599" y="901078"/>
                </a:lnTo>
                <a:lnTo>
                  <a:pt x="1030999" y="905843"/>
                </a:lnTo>
                <a:lnTo>
                  <a:pt x="1034171" y="910835"/>
                </a:lnTo>
                <a:lnTo>
                  <a:pt x="1037117" y="915600"/>
                </a:lnTo>
                <a:lnTo>
                  <a:pt x="1040063" y="921046"/>
                </a:lnTo>
                <a:lnTo>
                  <a:pt x="1042556" y="926492"/>
                </a:lnTo>
                <a:lnTo>
                  <a:pt x="1045048" y="931938"/>
                </a:lnTo>
                <a:lnTo>
                  <a:pt x="1047541" y="938065"/>
                </a:lnTo>
                <a:lnTo>
                  <a:pt x="1049807" y="943965"/>
                </a:lnTo>
                <a:lnTo>
                  <a:pt x="1051847" y="949865"/>
                </a:lnTo>
                <a:lnTo>
                  <a:pt x="1053886" y="956218"/>
                </a:lnTo>
                <a:lnTo>
                  <a:pt x="1055699" y="962572"/>
                </a:lnTo>
                <a:lnTo>
                  <a:pt x="1057286" y="969153"/>
                </a:lnTo>
                <a:lnTo>
                  <a:pt x="1060458" y="982314"/>
                </a:lnTo>
                <a:lnTo>
                  <a:pt x="1062724" y="996156"/>
                </a:lnTo>
                <a:lnTo>
                  <a:pt x="1064764" y="1009997"/>
                </a:lnTo>
                <a:lnTo>
                  <a:pt x="1066577" y="1024066"/>
                </a:lnTo>
                <a:lnTo>
                  <a:pt x="1067936" y="1038362"/>
                </a:lnTo>
                <a:lnTo>
                  <a:pt x="1069069" y="1052430"/>
                </a:lnTo>
                <a:lnTo>
                  <a:pt x="1069523" y="1066499"/>
                </a:lnTo>
                <a:lnTo>
                  <a:pt x="1069749" y="1080341"/>
                </a:lnTo>
                <a:lnTo>
                  <a:pt x="1069976" y="1093956"/>
                </a:lnTo>
                <a:lnTo>
                  <a:pt x="1069749" y="1107117"/>
                </a:lnTo>
                <a:lnTo>
                  <a:pt x="1069523" y="1120051"/>
                </a:lnTo>
                <a:lnTo>
                  <a:pt x="1069069" y="1132305"/>
                </a:lnTo>
                <a:lnTo>
                  <a:pt x="1068390" y="1143878"/>
                </a:lnTo>
                <a:lnTo>
                  <a:pt x="1067030" y="1165208"/>
                </a:lnTo>
                <a:lnTo>
                  <a:pt x="1065444" y="1182907"/>
                </a:lnTo>
                <a:lnTo>
                  <a:pt x="1064084" y="1196295"/>
                </a:lnTo>
                <a:lnTo>
                  <a:pt x="1056832" y="1192665"/>
                </a:lnTo>
                <a:lnTo>
                  <a:pt x="1053207" y="1191076"/>
                </a:lnTo>
                <a:lnTo>
                  <a:pt x="1049581" y="1189715"/>
                </a:lnTo>
                <a:lnTo>
                  <a:pt x="1045728" y="1188353"/>
                </a:lnTo>
                <a:lnTo>
                  <a:pt x="1041876" y="1187219"/>
                </a:lnTo>
                <a:lnTo>
                  <a:pt x="1037570" y="1186311"/>
                </a:lnTo>
                <a:lnTo>
                  <a:pt x="1033491" y="1185403"/>
                </a:lnTo>
                <a:lnTo>
                  <a:pt x="1027826" y="1146147"/>
                </a:lnTo>
                <a:lnTo>
                  <a:pt x="1024880" y="1127086"/>
                </a:lnTo>
                <a:lnTo>
                  <a:pt x="1021934" y="1109159"/>
                </a:lnTo>
                <a:lnTo>
                  <a:pt x="1018761" y="1091914"/>
                </a:lnTo>
                <a:lnTo>
                  <a:pt x="1015136" y="1075122"/>
                </a:lnTo>
                <a:lnTo>
                  <a:pt x="1013096" y="1067180"/>
                </a:lnTo>
                <a:lnTo>
                  <a:pt x="1010603" y="1059465"/>
                </a:lnTo>
                <a:lnTo>
                  <a:pt x="1008337" y="1051523"/>
                </a:lnTo>
                <a:lnTo>
                  <a:pt x="1006071" y="1044262"/>
                </a:lnTo>
                <a:lnTo>
                  <a:pt x="1003125" y="1037000"/>
                </a:lnTo>
                <a:lnTo>
                  <a:pt x="1000406" y="1029966"/>
                </a:lnTo>
                <a:lnTo>
                  <a:pt x="997233" y="1023159"/>
                </a:lnTo>
                <a:lnTo>
                  <a:pt x="994061" y="1016578"/>
                </a:lnTo>
                <a:lnTo>
                  <a:pt x="990435" y="1009997"/>
                </a:lnTo>
                <a:lnTo>
                  <a:pt x="986583" y="1003871"/>
                </a:lnTo>
                <a:lnTo>
                  <a:pt x="982504" y="997971"/>
                </a:lnTo>
                <a:lnTo>
                  <a:pt x="977971" y="992298"/>
                </a:lnTo>
                <a:lnTo>
                  <a:pt x="973439" y="986852"/>
                </a:lnTo>
                <a:lnTo>
                  <a:pt x="968454" y="981406"/>
                </a:lnTo>
                <a:lnTo>
                  <a:pt x="963241" y="976414"/>
                </a:lnTo>
                <a:lnTo>
                  <a:pt x="957576" y="971422"/>
                </a:lnTo>
                <a:lnTo>
                  <a:pt x="951458" y="966657"/>
                </a:lnTo>
                <a:lnTo>
                  <a:pt x="945112" y="962345"/>
                </a:lnTo>
                <a:lnTo>
                  <a:pt x="938087" y="958261"/>
                </a:lnTo>
                <a:lnTo>
                  <a:pt x="931063" y="954403"/>
                </a:lnTo>
                <a:lnTo>
                  <a:pt x="923131" y="960076"/>
                </a:lnTo>
                <a:lnTo>
                  <a:pt x="915426" y="965295"/>
                </a:lnTo>
                <a:lnTo>
                  <a:pt x="907268" y="970287"/>
                </a:lnTo>
                <a:lnTo>
                  <a:pt x="899563" y="975052"/>
                </a:lnTo>
                <a:lnTo>
                  <a:pt x="891632" y="979818"/>
                </a:lnTo>
                <a:lnTo>
                  <a:pt x="883701" y="984129"/>
                </a:lnTo>
                <a:lnTo>
                  <a:pt x="875996" y="988213"/>
                </a:lnTo>
                <a:lnTo>
                  <a:pt x="868291" y="992298"/>
                </a:lnTo>
                <a:lnTo>
                  <a:pt x="860359" y="995929"/>
                </a:lnTo>
                <a:lnTo>
                  <a:pt x="852655" y="999559"/>
                </a:lnTo>
                <a:lnTo>
                  <a:pt x="844950" y="1002509"/>
                </a:lnTo>
                <a:lnTo>
                  <a:pt x="837018" y="1005686"/>
                </a:lnTo>
                <a:lnTo>
                  <a:pt x="829314" y="1008636"/>
                </a:lnTo>
                <a:lnTo>
                  <a:pt x="821835" y="1011359"/>
                </a:lnTo>
                <a:lnTo>
                  <a:pt x="814357" y="1013628"/>
                </a:lnTo>
                <a:lnTo>
                  <a:pt x="806879" y="1016124"/>
                </a:lnTo>
                <a:lnTo>
                  <a:pt x="791696" y="1020209"/>
                </a:lnTo>
                <a:lnTo>
                  <a:pt x="776966" y="1023612"/>
                </a:lnTo>
                <a:lnTo>
                  <a:pt x="762690" y="1026335"/>
                </a:lnTo>
                <a:lnTo>
                  <a:pt x="748413" y="1028832"/>
                </a:lnTo>
                <a:lnTo>
                  <a:pt x="734590" y="1030420"/>
                </a:lnTo>
                <a:lnTo>
                  <a:pt x="720993" y="1031328"/>
                </a:lnTo>
                <a:lnTo>
                  <a:pt x="707849" y="1032235"/>
                </a:lnTo>
                <a:lnTo>
                  <a:pt x="694932" y="1032462"/>
                </a:lnTo>
                <a:lnTo>
                  <a:pt x="682469" y="1032235"/>
                </a:lnTo>
                <a:lnTo>
                  <a:pt x="670232" y="1031555"/>
                </a:lnTo>
                <a:lnTo>
                  <a:pt x="658675" y="1030874"/>
                </a:lnTo>
                <a:lnTo>
                  <a:pt x="647570" y="1029739"/>
                </a:lnTo>
                <a:lnTo>
                  <a:pt x="636920" y="1028605"/>
                </a:lnTo>
                <a:lnTo>
                  <a:pt x="626496" y="1027016"/>
                </a:lnTo>
                <a:lnTo>
                  <a:pt x="616978" y="1025201"/>
                </a:lnTo>
                <a:lnTo>
                  <a:pt x="607913" y="1023385"/>
                </a:lnTo>
                <a:lnTo>
                  <a:pt x="599302" y="1021570"/>
                </a:lnTo>
                <a:lnTo>
                  <a:pt x="591597" y="1019755"/>
                </a:lnTo>
                <a:lnTo>
                  <a:pt x="577547" y="1015897"/>
                </a:lnTo>
                <a:lnTo>
                  <a:pt x="566443" y="1012267"/>
                </a:lnTo>
                <a:lnTo>
                  <a:pt x="558059" y="1009317"/>
                </a:lnTo>
                <a:lnTo>
                  <a:pt x="553980" y="1017940"/>
                </a:lnTo>
                <a:lnTo>
                  <a:pt x="550127" y="1026789"/>
                </a:lnTo>
                <a:lnTo>
                  <a:pt x="546728" y="1035866"/>
                </a:lnTo>
                <a:lnTo>
                  <a:pt x="543782" y="1045396"/>
                </a:lnTo>
                <a:lnTo>
                  <a:pt x="541063" y="1055607"/>
                </a:lnTo>
                <a:lnTo>
                  <a:pt x="538343" y="1065591"/>
                </a:lnTo>
                <a:lnTo>
                  <a:pt x="536077" y="1076257"/>
                </a:lnTo>
                <a:lnTo>
                  <a:pt x="533811" y="1087148"/>
                </a:lnTo>
                <a:lnTo>
                  <a:pt x="529505" y="1110067"/>
                </a:lnTo>
                <a:lnTo>
                  <a:pt x="525653" y="1133893"/>
                </a:lnTo>
                <a:lnTo>
                  <a:pt x="521347" y="1159081"/>
                </a:lnTo>
                <a:lnTo>
                  <a:pt x="518628" y="1172242"/>
                </a:lnTo>
                <a:lnTo>
                  <a:pt x="516135" y="1185403"/>
                </a:lnTo>
                <a:lnTo>
                  <a:pt x="512056" y="1186311"/>
                </a:lnTo>
                <a:lnTo>
                  <a:pt x="507751" y="1187219"/>
                </a:lnTo>
                <a:lnTo>
                  <a:pt x="503672" y="1188580"/>
                </a:lnTo>
                <a:lnTo>
                  <a:pt x="499819" y="1189942"/>
                </a:lnTo>
                <a:lnTo>
                  <a:pt x="495967" y="1191530"/>
                </a:lnTo>
                <a:lnTo>
                  <a:pt x="492341" y="1192891"/>
                </a:lnTo>
                <a:lnTo>
                  <a:pt x="488715" y="1195161"/>
                </a:lnTo>
                <a:lnTo>
                  <a:pt x="485089" y="1196976"/>
                </a:lnTo>
                <a:lnTo>
                  <a:pt x="482823" y="1181546"/>
                </a:lnTo>
                <a:lnTo>
                  <a:pt x="481464" y="1172015"/>
                </a:lnTo>
                <a:lnTo>
                  <a:pt x="480331" y="1161123"/>
                </a:lnTo>
                <a:lnTo>
                  <a:pt x="479424" y="1148870"/>
                </a:lnTo>
                <a:lnTo>
                  <a:pt x="478518" y="1135935"/>
                </a:lnTo>
                <a:lnTo>
                  <a:pt x="478064" y="1121867"/>
                </a:lnTo>
                <a:lnTo>
                  <a:pt x="477838" y="1107344"/>
                </a:lnTo>
                <a:lnTo>
                  <a:pt x="478064" y="1092141"/>
                </a:lnTo>
                <a:lnTo>
                  <a:pt x="478744" y="1076030"/>
                </a:lnTo>
                <a:lnTo>
                  <a:pt x="480104" y="1059692"/>
                </a:lnTo>
                <a:lnTo>
                  <a:pt x="481237" y="1051296"/>
                </a:lnTo>
                <a:lnTo>
                  <a:pt x="482144" y="1043127"/>
                </a:lnTo>
                <a:lnTo>
                  <a:pt x="483503" y="1034504"/>
                </a:lnTo>
                <a:lnTo>
                  <a:pt x="484863" y="1025882"/>
                </a:lnTo>
                <a:lnTo>
                  <a:pt x="486676" y="1017259"/>
                </a:lnTo>
                <a:lnTo>
                  <a:pt x="488489" y="1008863"/>
                </a:lnTo>
                <a:lnTo>
                  <a:pt x="490528" y="1000240"/>
                </a:lnTo>
                <a:lnTo>
                  <a:pt x="492794" y="991617"/>
                </a:lnTo>
                <a:lnTo>
                  <a:pt x="495514" y="983221"/>
                </a:lnTo>
                <a:lnTo>
                  <a:pt x="498233" y="974599"/>
                </a:lnTo>
                <a:lnTo>
                  <a:pt x="501406" y="966203"/>
                </a:lnTo>
                <a:lnTo>
                  <a:pt x="504578" y="957580"/>
                </a:lnTo>
                <a:lnTo>
                  <a:pt x="508204" y="949411"/>
                </a:lnTo>
                <a:lnTo>
                  <a:pt x="512056" y="941242"/>
                </a:lnTo>
                <a:lnTo>
                  <a:pt x="516362" y="933073"/>
                </a:lnTo>
                <a:lnTo>
                  <a:pt x="520894" y="924904"/>
                </a:lnTo>
                <a:lnTo>
                  <a:pt x="525653" y="917189"/>
                </a:lnTo>
                <a:lnTo>
                  <a:pt x="530639" y="909474"/>
                </a:lnTo>
                <a:lnTo>
                  <a:pt x="536077" y="901985"/>
                </a:lnTo>
                <a:lnTo>
                  <a:pt x="541969" y="894270"/>
                </a:lnTo>
                <a:lnTo>
                  <a:pt x="548314" y="887009"/>
                </a:lnTo>
                <a:lnTo>
                  <a:pt x="554659" y="880201"/>
                </a:lnTo>
                <a:lnTo>
                  <a:pt x="561458" y="873394"/>
                </a:lnTo>
                <a:lnTo>
                  <a:pt x="568709" y="866813"/>
                </a:lnTo>
                <a:lnTo>
                  <a:pt x="576414" y="860460"/>
                </a:lnTo>
                <a:lnTo>
                  <a:pt x="584572" y="854333"/>
                </a:lnTo>
                <a:lnTo>
                  <a:pt x="592730" y="848433"/>
                </a:lnTo>
                <a:lnTo>
                  <a:pt x="601795" y="842987"/>
                </a:lnTo>
                <a:lnTo>
                  <a:pt x="611313" y="837541"/>
                </a:lnTo>
                <a:lnTo>
                  <a:pt x="620830" y="832549"/>
                </a:lnTo>
                <a:lnTo>
                  <a:pt x="630801" y="828011"/>
                </a:lnTo>
                <a:lnTo>
                  <a:pt x="641452" y="823926"/>
                </a:lnTo>
                <a:lnTo>
                  <a:pt x="652783" y="819615"/>
                </a:lnTo>
                <a:lnTo>
                  <a:pt x="664340" y="815984"/>
                </a:lnTo>
                <a:lnTo>
                  <a:pt x="676350" y="812807"/>
                </a:lnTo>
                <a:lnTo>
                  <a:pt x="689041" y="810084"/>
                </a:lnTo>
                <a:lnTo>
                  <a:pt x="701957" y="807815"/>
                </a:lnTo>
                <a:lnTo>
                  <a:pt x="715328" y="805546"/>
                </a:lnTo>
                <a:lnTo>
                  <a:pt x="729378" y="804184"/>
                </a:lnTo>
                <a:lnTo>
                  <a:pt x="744107" y="802823"/>
                </a:lnTo>
                <a:lnTo>
                  <a:pt x="759064" y="801915"/>
                </a:lnTo>
                <a:lnTo>
                  <a:pt x="774700" y="801688"/>
                </a:lnTo>
                <a:close/>
                <a:moveTo>
                  <a:pt x="44000" y="736683"/>
                </a:moveTo>
                <a:lnTo>
                  <a:pt x="44000" y="2267412"/>
                </a:lnTo>
                <a:lnTo>
                  <a:pt x="2830736" y="2267412"/>
                </a:lnTo>
                <a:lnTo>
                  <a:pt x="2830736" y="736683"/>
                </a:lnTo>
                <a:lnTo>
                  <a:pt x="44000" y="736683"/>
                </a:lnTo>
                <a:close/>
                <a:moveTo>
                  <a:pt x="1266245" y="538738"/>
                </a:moveTo>
                <a:lnTo>
                  <a:pt x="1261935" y="538964"/>
                </a:lnTo>
                <a:lnTo>
                  <a:pt x="1257399" y="539645"/>
                </a:lnTo>
                <a:lnTo>
                  <a:pt x="1253317" y="540778"/>
                </a:lnTo>
                <a:lnTo>
                  <a:pt x="1249234" y="542365"/>
                </a:lnTo>
                <a:lnTo>
                  <a:pt x="1245605" y="544179"/>
                </a:lnTo>
                <a:lnTo>
                  <a:pt x="1241977" y="546220"/>
                </a:lnTo>
                <a:lnTo>
                  <a:pt x="1238348" y="548714"/>
                </a:lnTo>
                <a:lnTo>
                  <a:pt x="1235172" y="551662"/>
                </a:lnTo>
                <a:lnTo>
                  <a:pt x="1232224" y="554836"/>
                </a:lnTo>
                <a:lnTo>
                  <a:pt x="1229956" y="558237"/>
                </a:lnTo>
                <a:lnTo>
                  <a:pt x="1227688" y="561865"/>
                </a:lnTo>
                <a:lnTo>
                  <a:pt x="1225874" y="565720"/>
                </a:lnTo>
                <a:lnTo>
                  <a:pt x="1224286" y="569574"/>
                </a:lnTo>
                <a:lnTo>
                  <a:pt x="1223152" y="573883"/>
                </a:lnTo>
                <a:lnTo>
                  <a:pt x="1222471" y="578191"/>
                </a:lnTo>
                <a:lnTo>
                  <a:pt x="1222471" y="582725"/>
                </a:lnTo>
                <a:lnTo>
                  <a:pt x="1222471" y="604719"/>
                </a:lnTo>
                <a:lnTo>
                  <a:pt x="1222471" y="609254"/>
                </a:lnTo>
                <a:lnTo>
                  <a:pt x="1223152" y="613562"/>
                </a:lnTo>
                <a:lnTo>
                  <a:pt x="1224286" y="617870"/>
                </a:lnTo>
                <a:lnTo>
                  <a:pt x="1225874" y="621725"/>
                </a:lnTo>
                <a:lnTo>
                  <a:pt x="1227688" y="625579"/>
                </a:lnTo>
                <a:lnTo>
                  <a:pt x="1229956" y="629207"/>
                </a:lnTo>
                <a:lnTo>
                  <a:pt x="1232224" y="632608"/>
                </a:lnTo>
                <a:lnTo>
                  <a:pt x="1235172" y="635556"/>
                </a:lnTo>
                <a:lnTo>
                  <a:pt x="1238348" y="638504"/>
                </a:lnTo>
                <a:lnTo>
                  <a:pt x="1241977" y="640998"/>
                </a:lnTo>
                <a:lnTo>
                  <a:pt x="1245605" y="643492"/>
                </a:lnTo>
                <a:lnTo>
                  <a:pt x="1249234" y="645306"/>
                </a:lnTo>
                <a:lnTo>
                  <a:pt x="1253317" y="646893"/>
                </a:lnTo>
                <a:lnTo>
                  <a:pt x="1257399" y="647800"/>
                </a:lnTo>
                <a:lnTo>
                  <a:pt x="1261935" y="648254"/>
                </a:lnTo>
                <a:lnTo>
                  <a:pt x="1266245" y="648707"/>
                </a:lnTo>
                <a:lnTo>
                  <a:pt x="1608265" y="648707"/>
                </a:lnTo>
                <a:lnTo>
                  <a:pt x="1613028" y="648254"/>
                </a:lnTo>
                <a:lnTo>
                  <a:pt x="1617337" y="647800"/>
                </a:lnTo>
                <a:lnTo>
                  <a:pt x="1621419" y="646893"/>
                </a:lnTo>
                <a:lnTo>
                  <a:pt x="1625502" y="645306"/>
                </a:lnTo>
                <a:lnTo>
                  <a:pt x="1629358" y="643492"/>
                </a:lnTo>
                <a:lnTo>
                  <a:pt x="1632986" y="640998"/>
                </a:lnTo>
                <a:lnTo>
                  <a:pt x="1636388" y="638504"/>
                </a:lnTo>
                <a:lnTo>
                  <a:pt x="1639337" y="635556"/>
                </a:lnTo>
                <a:lnTo>
                  <a:pt x="1642285" y="632608"/>
                </a:lnTo>
                <a:lnTo>
                  <a:pt x="1644780" y="629207"/>
                </a:lnTo>
                <a:lnTo>
                  <a:pt x="1647275" y="625579"/>
                </a:lnTo>
                <a:lnTo>
                  <a:pt x="1649089" y="621725"/>
                </a:lnTo>
                <a:lnTo>
                  <a:pt x="1650224" y="617870"/>
                </a:lnTo>
                <a:lnTo>
                  <a:pt x="1651584" y="613562"/>
                </a:lnTo>
                <a:lnTo>
                  <a:pt x="1652038" y="609254"/>
                </a:lnTo>
                <a:lnTo>
                  <a:pt x="1652492" y="604719"/>
                </a:lnTo>
                <a:lnTo>
                  <a:pt x="1652492" y="582725"/>
                </a:lnTo>
                <a:lnTo>
                  <a:pt x="1652038" y="578191"/>
                </a:lnTo>
                <a:lnTo>
                  <a:pt x="1651584" y="573883"/>
                </a:lnTo>
                <a:lnTo>
                  <a:pt x="1650224" y="569574"/>
                </a:lnTo>
                <a:lnTo>
                  <a:pt x="1649089" y="565720"/>
                </a:lnTo>
                <a:lnTo>
                  <a:pt x="1647275" y="561865"/>
                </a:lnTo>
                <a:lnTo>
                  <a:pt x="1644780" y="558237"/>
                </a:lnTo>
                <a:lnTo>
                  <a:pt x="1642285" y="554836"/>
                </a:lnTo>
                <a:lnTo>
                  <a:pt x="1639337" y="551662"/>
                </a:lnTo>
                <a:lnTo>
                  <a:pt x="1636388" y="548714"/>
                </a:lnTo>
                <a:lnTo>
                  <a:pt x="1632986" y="546220"/>
                </a:lnTo>
                <a:lnTo>
                  <a:pt x="1629358" y="544179"/>
                </a:lnTo>
                <a:lnTo>
                  <a:pt x="1625502" y="542365"/>
                </a:lnTo>
                <a:lnTo>
                  <a:pt x="1621419" y="540778"/>
                </a:lnTo>
                <a:lnTo>
                  <a:pt x="1617337" y="539645"/>
                </a:lnTo>
                <a:lnTo>
                  <a:pt x="1613028" y="538964"/>
                </a:lnTo>
                <a:lnTo>
                  <a:pt x="1608265" y="538738"/>
                </a:lnTo>
                <a:lnTo>
                  <a:pt x="1583997" y="538738"/>
                </a:lnTo>
                <a:lnTo>
                  <a:pt x="1583997" y="549848"/>
                </a:lnTo>
                <a:lnTo>
                  <a:pt x="1583997" y="554156"/>
                </a:lnTo>
                <a:lnTo>
                  <a:pt x="1583090" y="558691"/>
                </a:lnTo>
                <a:lnTo>
                  <a:pt x="1582182" y="562772"/>
                </a:lnTo>
                <a:lnTo>
                  <a:pt x="1580595" y="566627"/>
                </a:lnTo>
                <a:lnTo>
                  <a:pt x="1578780" y="570481"/>
                </a:lnTo>
                <a:lnTo>
                  <a:pt x="1576512" y="574109"/>
                </a:lnTo>
                <a:lnTo>
                  <a:pt x="1574017" y="577510"/>
                </a:lnTo>
                <a:lnTo>
                  <a:pt x="1571296" y="580685"/>
                </a:lnTo>
                <a:lnTo>
                  <a:pt x="1568121" y="583632"/>
                </a:lnTo>
                <a:lnTo>
                  <a:pt x="1564492" y="586126"/>
                </a:lnTo>
                <a:lnTo>
                  <a:pt x="1560863" y="588394"/>
                </a:lnTo>
                <a:lnTo>
                  <a:pt x="1557234" y="590208"/>
                </a:lnTo>
                <a:lnTo>
                  <a:pt x="1553152" y="591795"/>
                </a:lnTo>
                <a:lnTo>
                  <a:pt x="1548842" y="592929"/>
                </a:lnTo>
                <a:lnTo>
                  <a:pt x="1544533" y="593382"/>
                </a:lnTo>
                <a:lnTo>
                  <a:pt x="1539997" y="593609"/>
                </a:lnTo>
                <a:lnTo>
                  <a:pt x="1334739" y="593609"/>
                </a:lnTo>
                <a:lnTo>
                  <a:pt x="1330430" y="593382"/>
                </a:lnTo>
                <a:lnTo>
                  <a:pt x="1325894" y="592929"/>
                </a:lnTo>
                <a:lnTo>
                  <a:pt x="1321811" y="591795"/>
                </a:lnTo>
                <a:lnTo>
                  <a:pt x="1317729" y="590208"/>
                </a:lnTo>
                <a:lnTo>
                  <a:pt x="1313647" y="588394"/>
                </a:lnTo>
                <a:lnTo>
                  <a:pt x="1310018" y="586126"/>
                </a:lnTo>
                <a:lnTo>
                  <a:pt x="1306842" y="583632"/>
                </a:lnTo>
                <a:lnTo>
                  <a:pt x="1303667" y="580685"/>
                </a:lnTo>
                <a:lnTo>
                  <a:pt x="1300719" y="577510"/>
                </a:lnTo>
                <a:lnTo>
                  <a:pt x="1298224" y="574109"/>
                </a:lnTo>
                <a:lnTo>
                  <a:pt x="1296183" y="570481"/>
                </a:lnTo>
                <a:lnTo>
                  <a:pt x="1294368" y="566627"/>
                </a:lnTo>
                <a:lnTo>
                  <a:pt x="1292781" y="562772"/>
                </a:lnTo>
                <a:lnTo>
                  <a:pt x="1291647" y="558691"/>
                </a:lnTo>
                <a:lnTo>
                  <a:pt x="1290966" y="554156"/>
                </a:lnTo>
                <a:lnTo>
                  <a:pt x="1290739" y="549848"/>
                </a:lnTo>
                <a:lnTo>
                  <a:pt x="1290739" y="538738"/>
                </a:lnTo>
                <a:lnTo>
                  <a:pt x="1266245" y="538738"/>
                </a:lnTo>
                <a:close/>
                <a:moveTo>
                  <a:pt x="1433626" y="87976"/>
                </a:moveTo>
                <a:lnTo>
                  <a:pt x="1429316" y="88203"/>
                </a:lnTo>
                <a:lnTo>
                  <a:pt x="1425688" y="88656"/>
                </a:lnTo>
                <a:lnTo>
                  <a:pt x="1421832" y="89336"/>
                </a:lnTo>
                <a:lnTo>
                  <a:pt x="1417976" y="90243"/>
                </a:lnTo>
                <a:lnTo>
                  <a:pt x="1414347" y="91150"/>
                </a:lnTo>
                <a:lnTo>
                  <a:pt x="1410718" y="92511"/>
                </a:lnTo>
                <a:lnTo>
                  <a:pt x="1407316" y="93871"/>
                </a:lnTo>
                <a:lnTo>
                  <a:pt x="1403688" y="95458"/>
                </a:lnTo>
                <a:lnTo>
                  <a:pt x="1400286" y="97272"/>
                </a:lnTo>
                <a:lnTo>
                  <a:pt x="1397337" y="99086"/>
                </a:lnTo>
                <a:lnTo>
                  <a:pt x="1394162" y="101127"/>
                </a:lnTo>
                <a:lnTo>
                  <a:pt x="1390987" y="103168"/>
                </a:lnTo>
                <a:lnTo>
                  <a:pt x="1388265" y="105435"/>
                </a:lnTo>
                <a:lnTo>
                  <a:pt x="1385316" y="107929"/>
                </a:lnTo>
                <a:lnTo>
                  <a:pt x="1382822" y="110423"/>
                </a:lnTo>
                <a:lnTo>
                  <a:pt x="1380100" y="113371"/>
                </a:lnTo>
                <a:lnTo>
                  <a:pt x="1377605" y="116092"/>
                </a:lnTo>
                <a:lnTo>
                  <a:pt x="1375110" y="119039"/>
                </a:lnTo>
                <a:lnTo>
                  <a:pt x="1373069" y="122214"/>
                </a:lnTo>
                <a:lnTo>
                  <a:pt x="1371028" y="125161"/>
                </a:lnTo>
                <a:lnTo>
                  <a:pt x="1369213" y="128336"/>
                </a:lnTo>
                <a:lnTo>
                  <a:pt x="1367399" y="131737"/>
                </a:lnTo>
                <a:lnTo>
                  <a:pt x="1365811" y="135138"/>
                </a:lnTo>
                <a:lnTo>
                  <a:pt x="1364677" y="138766"/>
                </a:lnTo>
                <a:lnTo>
                  <a:pt x="1363317" y="142394"/>
                </a:lnTo>
                <a:lnTo>
                  <a:pt x="1362183" y="146022"/>
                </a:lnTo>
                <a:lnTo>
                  <a:pt x="1361502" y="149650"/>
                </a:lnTo>
                <a:lnTo>
                  <a:pt x="1360595" y="153504"/>
                </a:lnTo>
                <a:lnTo>
                  <a:pt x="1360141" y="157359"/>
                </a:lnTo>
                <a:lnTo>
                  <a:pt x="1359914" y="161213"/>
                </a:lnTo>
                <a:lnTo>
                  <a:pt x="1359914" y="165295"/>
                </a:lnTo>
                <a:lnTo>
                  <a:pt x="1359914" y="169376"/>
                </a:lnTo>
                <a:lnTo>
                  <a:pt x="1360141" y="173231"/>
                </a:lnTo>
                <a:lnTo>
                  <a:pt x="1360595" y="177085"/>
                </a:lnTo>
                <a:lnTo>
                  <a:pt x="1361502" y="180940"/>
                </a:lnTo>
                <a:lnTo>
                  <a:pt x="1362183" y="184568"/>
                </a:lnTo>
                <a:lnTo>
                  <a:pt x="1363317" y="188422"/>
                </a:lnTo>
                <a:lnTo>
                  <a:pt x="1364677" y="192050"/>
                </a:lnTo>
                <a:lnTo>
                  <a:pt x="1365811" y="195451"/>
                </a:lnTo>
                <a:lnTo>
                  <a:pt x="1367399" y="198852"/>
                </a:lnTo>
                <a:lnTo>
                  <a:pt x="1369213" y="202253"/>
                </a:lnTo>
                <a:lnTo>
                  <a:pt x="1371028" y="205655"/>
                </a:lnTo>
                <a:lnTo>
                  <a:pt x="1373069" y="208602"/>
                </a:lnTo>
                <a:lnTo>
                  <a:pt x="1375110" y="211777"/>
                </a:lnTo>
                <a:lnTo>
                  <a:pt x="1377605" y="214724"/>
                </a:lnTo>
                <a:lnTo>
                  <a:pt x="1380100" y="217445"/>
                </a:lnTo>
                <a:lnTo>
                  <a:pt x="1382822" y="220166"/>
                </a:lnTo>
                <a:lnTo>
                  <a:pt x="1385316" y="222660"/>
                </a:lnTo>
                <a:lnTo>
                  <a:pt x="1388265" y="225381"/>
                </a:lnTo>
                <a:lnTo>
                  <a:pt x="1390987" y="227422"/>
                </a:lnTo>
                <a:lnTo>
                  <a:pt x="1394162" y="229689"/>
                </a:lnTo>
                <a:lnTo>
                  <a:pt x="1397337" y="231730"/>
                </a:lnTo>
                <a:lnTo>
                  <a:pt x="1400286" y="233544"/>
                </a:lnTo>
                <a:lnTo>
                  <a:pt x="1403688" y="235131"/>
                </a:lnTo>
                <a:lnTo>
                  <a:pt x="1407316" y="236718"/>
                </a:lnTo>
                <a:lnTo>
                  <a:pt x="1410718" y="238305"/>
                </a:lnTo>
                <a:lnTo>
                  <a:pt x="1414347" y="239212"/>
                </a:lnTo>
                <a:lnTo>
                  <a:pt x="1417976" y="240346"/>
                </a:lnTo>
                <a:lnTo>
                  <a:pt x="1421832" y="241253"/>
                </a:lnTo>
                <a:lnTo>
                  <a:pt x="1425688" y="241933"/>
                </a:lnTo>
                <a:lnTo>
                  <a:pt x="1429316" y="242387"/>
                </a:lnTo>
                <a:lnTo>
                  <a:pt x="1433626" y="242613"/>
                </a:lnTo>
                <a:lnTo>
                  <a:pt x="1437481" y="242840"/>
                </a:lnTo>
                <a:lnTo>
                  <a:pt x="1441337" y="242613"/>
                </a:lnTo>
                <a:lnTo>
                  <a:pt x="1445419" y="242387"/>
                </a:lnTo>
                <a:lnTo>
                  <a:pt x="1449275" y="241933"/>
                </a:lnTo>
                <a:lnTo>
                  <a:pt x="1452904" y="241253"/>
                </a:lnTo>
                <a:lnTo>
                  <a:pt x="1456986" y="240346"/>
                </a:lnTo>
                <a:lnTo>
                  <a:pt x="1460615" y="239212"/>
                </a:lnTo>
                <a:lnTo>
                  <a:pt x="1464244" y="238305"/>
                </a:lnTo>
                <a:lnTo>
                  <a:pt x="1467419" y="236718"/>
                </a:lnTo>
                <a:lnTo>
                  <a:pt x="1471048" y="235131"/>
                </a:lnTo>
                <a:lnTo>
                  <a:pt x="1474224" y="233544"/>
                </a:lnTo>
                <a:lnTo>
                  <a:pt x="1477626" y="231730"/>
                </a:lnTo>
                <a:lnTo>
                  <a:pt x="1480801" y="229689"/>
                </a:lnTo>
                <a:lnTo>
                  <a:pt x="1483749" y="227422"/>
                </a:lnTo>
                <a:lnTo>
                  <a:pt x="1486698" y="225381"/>
                </a:lnTo>
                <a:lnTo>
                  <a:pt x="1489646" y="222660"/>
                </a:lnTo>
                <a:lnTo>
                  <a:pt x="1492141" y="220166"/>
                </a:lnTo>
                <a:lnTo>
                  <a:pt x="1494636" y="217445"/>
                </a:lnTo>
                <a:lnTo>
                  <a:pt x="1497131" y="214724"/>
                </a:lnTo>
                <a:lnTo>
                  <a:pt x="1499399" y="211777"/>
                </a:lnTo>
                <a:lnTo>
                  <a:pt x="1501667" y="208602"/>
                </a:lnTo>
                <a:lnTo>
                  <a:pt x="1503482" y="205655"/>
                </a:lnTo>
                <a:lnTo>
                  <a:pt x="1505523" y="202253"/>
                </a:lnTo>
                <a:lnTo>
                  <a:pt x="1507110" y="198852"/>
                </a:lnTo>
                <a:lnTo>
                  <a:pt x="1508698" y="195451"/>
                </a:lnTo>
                <a:lnTo>
                  <a:pt x="1510286" y="192050"/>
                </a:lnTo>
                <a:lnTo>
                  <a:pt x="1511420" y="188422"/>
                </a:lnTo>
                <a:lnTo>
                  <a:pt x="1512327" y="184568"/>
                </a:lnTo>
                <a:lnTo>
                  <a:pt x="1513461" y="180940"/>
                </a:lnTo>
                <a:lnTo>
                  <a:pt x="1513915" y="177085"/>
                </a:lnTo>
                <a:lnTo>
                  <a:pt x="1514368" y="173231"/>
                </a:lnTo>
                <a:lnTo>
                  <a:pt x="1514595" y="169376"/>
                </a:lnTo>
                <a:lnTo>
                  <a:pt x="1515049" y="165295"/>
                </a:lnTo>
                <a:lnTo>
                  <a:pt x="1514595" y="161213"/>
                </a:lnTo>
                <a:lnTo>
                  <a:pt x="1514368" y="157359"/>
                </a:lnTo>
                <a:lnTo>
                  <a:pt x="1513915" y="153504"/>
                </a:lnTo>
                <a:lnTo>
                  <a:pt x="1513461" y="149650"/>
                </a:lnTo>
                <a:lnTo>
                  <a:pt x="1512327" y="146022"/>
                </a:lnTo>
                <a:lnTo>
                  <a:pt x="1511420" y="142394"/>
                </a:lnTo>
                <a:lnTo>
                  <a:pt x="1510286" y="138766"/>
                </a:lnTo>
                <a:lnTo>
                  <a:pt x="1508698" y="135138"/>
                </a:lnTo>
                <a:lnTo>
                  <a:pt x="1507110" y="131737"/>
                </a:lnTo>
                <a:lnTo>
                  <a:pt x="1505523" y="128336"/>
                </a:lnTo>
                <a:lnTo>
                  <a:pt x="1503482" y="125161"/>
                </a:lnTo>
                <a:lnTo>
                  <a:pt x="1501667" y="122214"/>
                </a:lnTo>
                <a:lnTo>
                  <a:pt x="1499399" y="119039"/>
                </a:lnTo>
                <a:lnTo>
                  <a:pt x="1497131" y="116092"/>
                </a:lnTo>
                <a:lnTo>
                  <a:pt x="1494636" y="113371"/>
                </a:lnTo>
                <a:lnTo>
                  <a:pt x="1492141" y="110423"/>
                </a:lnTo>
                <a:lnTo>
                  <a:pt x="1489646" y="107929"/>
                </a:lnTo>
                <a:lnTo>
                  <a:pt x="1486698" y="105435"/>
                </a:lnTo>
                <a:lnTo>
                  <a:pt x="1483749" y="103168"/>
                </a:lnTo>
                <a:lnTo>
                  <a:pt x="1480801" y="101127"/>
                </a:lnTo>
                <a:lnTo>
                  <a:pt x="1477626" y="99086"/>
                </a:lnTo>
                <a:lnTo>
                  <a:pt x="1474224" y="97272"/>
                </a:lnTo>
                <a:lnTo>
                  <a:pt x="1471048" y="95458"/>
                </a:lnTo>
                <a:lnTo>
                  <a:pt x="1467419" y="93871"/>
                </a:lnTo>
                <a:lnTo>
                  <a:pt x="1464244" y="92511"/>
                </a:lnTo>
                <a:lnTo>
                  <a:pt x="1460615" y="91150"/>
                </a:lnTo>
                <a:lnTo>
                  <a:pt x="1456986" y="90243"/>
                </a:lnTo>
                <a:lnTo>
                  <a:pt x="1452904" y="89336"/>
                </a:lnTo>
                <a:lnTo>
                  <a:pt x="1449275" y="88656"/>
                </a:lnTo>
                <a:lnTo>
                  <a:pt x="1445419" y="88203"/>
                </a:lnTo>
                <a:lnTo>
                  <a:pt x="1441337" y="87976"/>
                </a:lnTo>
                <a:lnTo>
                  <a:pt x="1437481" y="87976"/>
                </a:lnTo>
                <a:lnTo>
                  <a:pt x="1433626" y="87976"/>
                </a:lnTo>
                <a:close/>
                <a:moveTo>
                  <a:pt x="1330430" y="0"/>
                </a:moveTo>
                <a:lnTo>
                  <a:pt x="1334739" y="0"/>
                </a:lnTo>
                <a:lnTo>
                  <a:pt x="1539997" y="0"/>
                </a:lnTo>
                <a:lnTo>
                  <a:pt x="1544533" y="0"/>
                </a:lnTo>
                <a:lnTo>
                  <a:pt x="1548842" y="681"/>
                </a:lnTo>
                <a:lnTo>
                  <a:pt x="1553152" y="1814"/>
                </a:lnTo>
                <a:lnTo>
                  <a:pt x="1557234" y="3401"/>
                </a:lnTo>
                <a:lnTo>
                  <a:pt x="1560863" y="5215"/>
                </a:lnTo>
                <a:lnTo>
                  <a:pt x="1564492" y="7483"/>
                </a:lnTo>
                <a:lnTo>
                  <a:pt x="1568121" y="9750"/>
                </a:lnTo>
                <a:lnTo>
                  <a:pt x="1571296" y="12698"/>
                </a:lnTo>
                <a:lnTo>
                  <a:pt x="1574017" y="15872"/>
                </a:lnTo>
                <a:lnTo>
                  <a:pt x="1576512" y="19273"/>
                </a:lnTo>
                <a:lnTo>
                  <a:pt x="1578780" y="22901"/>
                </a:lnTo>
                <a:lnTo>
                  <a:pt x="1580595" y="26756"/>
                </a:lnTo>
                <a:lnTo>
                  <a:pt x="1582182" y="30837"/>
                </a:lnTo>
                <a:lnTo>
                  <a:pt x="1583090" y="34919"/>
                </a:lnTo>
                <a:lnTo>
                  <a:pt x="1583997" y="39453"/>
                </a:lnTo>
                <a:lnTo>
                  <a:pt x="1583997" y="43761"/>
                </a:lnTo>
                <a:lnTo>
                  <a:pt x="1583997" y="450762"/>
                </a:lnTo>
                <a:lnTo>
                  <a:pt x="2742963" y="450762"/>
                </a:lnTo>
                <a:lnTo>
                  <a:pt x="2749768" y="450762"/>
                </a:lnTo>
                <a:lnTo>
                  <a:pt x="2756345" y="451442"/>
                </a:lnTo>
                <a:lnTo>
                  <a:pt x="2762922" y="452349"/>
                </a:lnTo>
                <a:lnTo>
                  <a:pt x="2769499" y="453483"/>
                </a:lnTo>
                <a:lnTo>
                  <a:pt x="2775623" y="455070"/>
                </a:lnTo>
                <a:lnTo>
                  <a:pt x="2782200" y="456884"/>
                </a:lnTo>
                <a:lnTo>
                  <a:pt x="2788097" y="458925"/>
                </a:lnTo>
                <a:lnTo>
                  <a:pt x="2793994" y="461192"/>
                </a:lnTo>
                <a:lnTo>
                  <a:pt x="2799891" y="463686"/>
                </a:lnTo>
                <a:lnTo>
                  <a:pt x="2805788" y="466634"/>
                </a:lnTo>
                <a:lnTo>
                  <a:pt x="2811231" y="470035"/>
                </a:lnTo>
                <a:lnTo>
                  <a:pt x="2816675" y="473436"/>
                </a:lnTo>
                <a:lnTo>
                  <a:pt x="2821664" y="477064"/>
                </a:lnTo>
                <a:lnTo>
                  <a:pt x="2826654" y="480919"/>
                </a:lnTo>
                <a:lnTo>
                  <a:pt x="2831417" y="485000"/>
                </a:lnTo>
                <a:lnTo>
                  <a:pt x="2835953" y="489535"/>
                </a:lnTo>
                <a:lnTo>
                  <a:pt x="2840489" y="494070"/>
                </a:lnTo>
                <a:lnTo>
                  <a:pt x="2844571" y="498831"/>
                </a:lnTo>
                <a:lnTo>
                  <a:pt x="2848427" y="504046"/>
                </a:lnTo>
                <a:lnTo>
                  <a:pt x="2852056" y="509261"/>
                </a:lnTo>
                <a:lnTo>
                  <a:pt x="2855685" y="514249"/>
                </a:lnTo>
                <a:lnTo>
                  <a:pt x="2858860" y="520145"/>
                </a:lnTo>
                <a:lnTo>
                  <a:pt x="2861809" y="525813"/>
                </a:lnTo>
                <a:lnTo>
                  <a:pt x="2864530" y="531482"/>
                </a:lnTo>
                <a:lnTo>
                  <a:pt x="2866798" y="537377"/>
                </a:lnTo>
                <a:lnTo>
                  <a:pt x="2869066" y="543726"/>
                </a:lnTo>
                <a:lnTo>
                  <a:pt x="2870881" y="549848"/>
                </a:lnTo>
                <a:lnTo>
                  <a:pt x="2872015" y="556423"/>
                </a:lnTo>
                <a:lnTo>
                  <a:pt x="2873375" y="562772"/>
                </a:lnTo>
                <a:lnTo>
                  <a:pt x="2874056" y="569348"/>
                </a:lnTo>
                <a:lnTo>
                  <a:pt x="2874736" y="575923"/>
                </a:lnTo>
                <a:lnTo>
                  <a:pt x="2874963" y="582725"/>
                </a:lnTo>
                <a:lnTo>
                  <a:pt x="2874963" y="2311400"/>
                </a:lnTo>
                <a:lnTo>
                  <a:pt x="0" y="2311400"/>
                </a:lnTo>
                <a:lnTo>
                  <a:pt x="0" y="582725"/>
                </a:lnTo>
                <a:lnTo>
                  <a:pt x="227" y="575923"/>
                </a:lnTo>
                <a:lnTo>
                  <a:pt x="680" y="569348"/>
                </a:lnTo>
                <a:lnTo>
                  <a:pt x="1588" y="562772"/>
                </a:lnTo>
                <a:lnTo>
                  <a:pt x="2722" y="556423"/>
                </a:lnTo>
                <a:lnTo>
                  <a:pt x="4082" y="549848"/>
                </a:lnTo>
                <a:lnTo>
                  <a:pt x="5897" y="543726"/>
                </a:lnTo>
                <a:lnTo>
                  <a:pt x="7938" y="537377"/>
                </a:lnTo>
                <a:lnTo>
                  <a:pt x="10206" y="531482"/>
                </a:lnTo>
                <a:lnTo>
                  <a:pt x="13154" y="525813"/>
                </a:lnTo>
                <a:lnTo>
                  <a:pt x="16103" y="520145"/>
                </a:lnTo>
                <a:lnTo>
                  <a:pt x="19051" y="514249"/>
                </a:lnTo>
                <a:lnTo>
                  <a:pt x="22453" y="509261"/>
                </a:lnTo>
                <a:lnTo>
                  <a:pt x="26309" y="504046"/>
                </a:lnTo>
                <a:lnTo>
                  <a:pt x="30165" y="498831"/>
                </a:lnTo>
                <a:lnTo>
                  <a:pt x="34474" y="494070"/>
                </a:lnTo>
                <a:lnTo>
                  <a:pt x="38783" y="489535"/>
                </a:lnTo>
                <a:lnTo>
                  <a:pt x="43319" y="485000"/>
                </a:lnTo>
                <a:lnTo>
                  <a:pt x="48082" y="480919"/>
                </a:lnTo>
                <a:lnTo>
                  <a:pt x="53072" y="477064"/>
                </a:lnTo>
                <a:lnTo>
                  <a:pt x="58288" y="473436"/>
                </a:lnTo>
                <a:lnTo>
                  <a:pt x="63732" y="470035"/>
                </a:lnTo>
                <a:lnTo>
                  <a:pt x="69175" y="466634"/>
                </a:lnTo>
                <a:lnTo>
                  <a:pt x="74845" y="463686"/>
                </a:lnTo>
                <a:lnTo>
                  <a:pt x="80742" y="461192"/>
                </a:lnTo>
                <a:lnTo>
                  <a:pt x="86866" y="458925"/>
                </a:lnTo>
                <a:lnTo>
                  <a:pt x="92763" y="456884"/>
                </a:lnTo>
                <a:lnTo>
                  <a:pt x="99340" y="455070"/>
                </a:lnTo>
                <a:lnTo>
                  <a:pt x="105464" y="453483"/>
                </a:lnTo>
                <a:lnTo>
                  <a:pt x="112041" y="452349"/>
                </a:lnTo>
                <a:lnTo>
                  <a:pt x="118618" y="451442"/>
                </a:lnTo>
                <a:lnTo>
                  <a:pt x="125195" y="450762"/>
                </a:lnTo>
                <a:lnTo>
                  <a:pt x="132000" y="450762"/>
                </a:lnTo>
                <a:lnTo>
                  <a:pt x="1290739" y="450762"/>
                </a:lnTo>
                <a:lnTo>
                  <a:pt x="1290739" y="43761"/>
                </a:lnTo>
                <a:lnTo>
                  <a:pt x="1290966" y="39453"/>
                </a:lnTo>
                <a:lnTo>
                  <a:pt x="1291647" y="34919"/>
                </a:lnTo>
                <a:lnTo>
                  <a:pt x="1292781" y="30837"/>
                </a:lnTo>
                <a:lnTo>
                  <a:pt x="1294368" y="26756"/>
                </a:lnTo>
                <a:lnTo>
                  <a:pt x="1296183" y="22901"/>
                </a:lnTo>
                <a:lnTo>
                  <a:pt x="1298224" y="19273"/>
                </a:lnTo>
                <a:lnTo>
                  <a:pt x="1300719" y="15872"/>
                </a:lnTo>
                <a:lnTo>
                  <a:pt x="1303667" y="12698"/>
                </a:lnTo>
                <a:lnTo>
                  <a:pt x="1306842" y="9750"/>
                </a:lnTo>
                <a:lnTo>
                  <a:pt x="1310018" y="7483"/>
                </a:lnTo>
                <a:lnTo>
                  <a:pt x="1313647" y="5215"/>
                </a:lnTo>
                <a:lnTo>
                  <a:pt x="1317729" y="3401"/>
                </a:lnTo>
                <a:lnTo>
                  <a:pt x="1321811" y="1814"/>
                </a:lnTo>
                <a:lnTo>
                  <a:pt x="1325894" y="681"/>
                </a:lnTo>
                <a:lnTo>
                  <a:pt x="13304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62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163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圆角矩形 20"/>
          <p:cNvSpPr>
            <a:spLocks noChangeArrowheads="1"/>
          </p:cNvSpPr>
          <p:nvPr/>
        </p:nvSpPr>
        <p:spPr bwMode="auto">
          <a:xfrm>
            <a:off x="4002088" y="3581400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171" name="圆角矩形 18"/>
          <p:cNvSpPr>
            <a:spLocks noChangeArrowheads="1"/>
          </p:cNvSpPr>
          <p:nvPr/>
        </p:nvSpPr>
        <p:spPr bwMode="auto">
          <a:xfrm>
            <a:off x="4002088" y="3051175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172" name="圆角矩形 17"/>
          <p:cNvSpPr>
            <a:spLocks noChangeArrowheads="1"/>
          </p:cNvSpPr>
          <p:nvPr/>
        </p:nvSpPr>
        <p:spPr bwMode="auto">
          <a:xfrm>
            <a:off x="4002088" y="2501900"/>
            <a:ext cx="3894137" cy="217488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173" name="圆角矩形 5"/>
          <p:cNvSpPr>
            <a:spLocks noChangeArrowheads="1"/>
          </p:cNvSpPr>
          <p:nvPr/>
        </p:nvSpPr>
        <p:spPr bwMode="auto">
          <a:xfrm>
            <a:off x="4002088" y="1971675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174" name="文本框 8"/>
          <p:cNvSpPr>
            <a:spLocks noChangeArrowheads="1"/>
          </p:cNvSpPr>
          <p:nvPr/>
        </p:nvSpPr>
        <p:spPr bwMode="auto">
          <a:xfrm>
            <a:off x="2946400" y="18542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7175" name="文本框 9"/>
          <p:cNvSpPr>
            <a:spLocks noChangeArrowheads="1"/>
          </p:cNvSpPr>
          <p:nvPr/>
        </p:nvSpPr>
        <p:spPr bwMode="auto">
          <a:xfrm>
            <a:off x="8313738" y="1879600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40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7176" name="圆角矩形 22"/>
          <p:cNvSpPr>
            <a:spLocks noChangeArrowheads="1"/>
          </p:cNvSpPr>
          <p:nvPr/>
        </p:nvSpPr>
        <p:spPr bwMode="auto">
          <a:xfrm>
            <a:off x="4002088" y="2501900"/>
            <a:ext cx="1912937" cy="217488"/>
          </a:xfrm>
          <a:prstGeom prst="roundRect">
            <a:avLst>
              <a:gd name="adj" fmla="val 50000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177" name="文本框 23"/>
          <p:cNvSpPr>
            <a:spLocks noChangeArrowheads="1"/>
          </p:cNvSpPr>
          <p:nvPr/>
        </p:nvSpPr>
        <p:spPr bwMode="auto">
          <a:xfrm>
            <a:off x="2946400" y="239077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7178" name="文本框 24"/>
          <p:cNvSpPr>
            <a:spLocks noChangeArrowheads="1"/>
          </p:cNvSpPr>
          <p:nvPr/>
        </p:nvSpPr>
        <p:spPr bwMode="auto">
          <a:xfrm>
            <a:off x="8313738" y="2416175"/>
            <a:ext cx="71913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50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7179" name="圆角矩形 26"/>
          <p:cNvSpPr>
            <a:spLocks noChangeArrowheads="1"/>
          </p:cNvSpPr>
          <p:nvPr/>
        </p:nvSpPr>
        <p:spPr bwMode="auto">
          <a:xfrm>
            <a:off x="4002088" y="3051175"/>
            <a:ext cx="3346450" cy="215900"/>
          </a:xfrm>
          <a:prstGeom prst="roundRect">
            <a:avLst>
              <a:gd name="adj" fmla="val 50000"/>
            </a:avLst>
          </a:prstGeom>
          <a:solidFill>
            <a:srgbClr val="05558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180" name="文本框 27"/>
          <p:cNvSpPr>
            <a:spLocks noChangeArrowheads="1"/>
          </p:cNvSpPr>
          <p:nvPr/>
        </p:nvSpPr>
        <p:spPr bwMode="auto">
          <a:xfrm>
            <a:off x="2946400" y="292735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7181" name="文本框 28"/>
          <p:cNvSpPr>
            <a:spLocks noChangeArrowheads="1"/>
          </p:cNvSpPr>
          <p:nvPr/>
        </p:nvSpPr>
        <p:spPr bwMode="auto">
          <a:xfrm>
            <a:off x="8313738" y="2955925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80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7182" name="圆角矩形 30"/>
          <p:cNvSpPr>
            <a:spLocks noChangeArrowheads="1"/>
          </p:cNvSpPr>
          <p:nvPr/>
        </p:nvSpPr>
        <p:spPr bwMode="auto">
          <a:xfrm>
            <a:off x="4002088" y="3581400"/>
            <a:ext cx="955675" cy="215900"/>
          </a:xfrm>
          <a:prstGeom prst="roundRect">
            <a:avLst>
              <a:gd name="adj" fmla="val 50000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183" name="文本框 31"/>
          <p:cNvSpPr>
            <a:spLocks noChangeArrowheads="1"/>
          </p:cNvSpPr>
          <p:nvPr/>
        </p:nvSpPr>
        <p:spPr bwMode="auto">
          <a:xfrm>
            <a:off x="2946400" y="346392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7184" name="文本框 32"/>
          <p:cNvSpPr>
            <a:spLocks noChangeArrowheads="1"/>
          </p:cNvSpPr>
          <p:nvPr/>
        </p:nvSpPr>
        <p:spPr bwMode="auto">
          <a:xfrm>
            <a:off x="8313738" y="3492500"/>
            <a:ext cx="71913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20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7185" name="矩形 35"/>
          <p:cNvSpPr>
            <a:spLocks noChangeArrowheads="1"/>
          </p:cNvSpPr>
          <p:nvPr/>
        </p:nvSpPr>
        <p:spPr bwMode="auto">
          <a:xfrm>
            <a:off x="3041650" y="4267200"/>
            <a:ext cx="59912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r>
              <a:rPr lang="en-US" altLang="zh-CN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86" name="圆角矩形 19"/>
          <p:cNvSpPr>
            <a:spLocks noChangeArrowheads="1"/>
          </p:cNvSpPr>
          <p:nvPr/>
        </p:nvSpPr>
        <p:spPr bwMode="auto">
          <a:xfrm>
            <a:off x="4002088" y="1971675"/>
            <a:ext cx="1433512" cy="215900"/>
          </a:xfrm>
          <a:prstGeom prst="roundRect">
            <a:avLst>
              <a:gd name="adj" fmla="val 50000"/>
            </a:avLst>
          </a:prstGeom>
          <a:solidFill>
            <a:srgbClr val="F7962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187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188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椭圆 1"/>
          <p:cNvSpPr>
            <a:spLocks noChangeArrowheads="1"/>
          </p:cNvSpPr>
          <p:nvPr/>
        </p:nvSpPr>
        <p:spPr bwMode="auto">
          <a:xfrm>
            <a:off x="5178425" y="1509713"/>
            <a:ext cx="1836738" cy="2130425"/>
          </a:xfrm>
          <a:custGeom>
            <a:avLst/>
            <a:gdLst>
              <a:gd name="T0" fmla="*/ 0 w 3240360"/>
              <a:gd name="T1" fmla="*/ 0 h 3757972"/>
              <a:gd name="T2" fmla="*/ 3240360 w 3240360"/>
              <a:gd name="T3" fmla="*/ 3757972 h 3757972"/>
            </a:gdLst>
            <a:ahLst/>
            <a:cxnLst/>
            <a:rect l="T0" t="T1" r="T2" b="T3"/>
            <a:pathLst>
              <a:path w="3240360" h="3757972">
                <a:moveTo>
                  <a:pt x="1620180" y="0"/>
                </a:moveTo>
                <a:cubicBezTo>
                  <a:pt x="2514981" y="0"/>
                  <a:pt x="3240360" y="725379"/>
                  <a:pt x="3240360" y="1620180"/>
                </a:cubicBezTo>
                <a:cubicBezTo>
                  <a:pt x="3240360" y="2212023"/>
                  <a:pt x="2923020" y="2729746"/>
                  <a:pt x="2448272" y="3010903"/>
                </a:cubicBezTo>
                <a:lnTo>
                  <a:pt x="2448272" y="3511913"/>
                </a:lnTo>
                <a:cubicBezTo>
                  <a:pt x="2448272" y="3647808"/>
                  <a:pt x="2338108" y="3757972"/>
                  <a:pt x="2202213" y="3757972"/>
                </a:cubicBezTo>
                <a:lnTo>
                  <a:pt x="1038147" y="3757972"/>
                </a:lnTo>
                <a:cubicBezTo>
                  <a:pt x="902252" y="3757972"/>
                  <a:pt x="792088" y="3647808"/>
                  <a:pt x="792088" y="3511913"/>
                </a:cubicBezTo>
                <a:lnTo>
                  <a:pt x="792088" y="3010903"/>
                </a:lnTo>
                <a:cubicBezTo>
                  <a:pt x="317340" y="2729746"/>
                  <a:pt x="0" y="2212023"/>
                  <a:pt x="0" y="1620180"/>
                </a:cubicBezTo>
                <a:cubicBezTo>
                  <a:pt x="0" y="725379"/>
                  <a:pt x="725379" y="0"/>
                  <a:pt x="1620180" y="0"/>
                </a:cubicBezTo>
                <a:close/>
              </a:path>
            </a:pathLst>
          </a:custGeom>
          <a:solidFill>
            <a:srgbClr val="F2F2F2"/>
          </a:solidFill>
          <a:ln w="203200">
            <a:solidFill>
              <a:srgbClr val="F7962B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3C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sz="3600">
              <a:solidFill>
                <a:srgbClr val="3C72A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5" name="圆角矩形 28"/>
          <p:cNvSpPr>
            <a:spLocks noChangeArrowheads="1"/>
          </p:cNvSpPr>
          <p:nvPr/>
        </p:nvSpPr>
        <p:spPr bwMode="auto">
          <a:xfrm>
            <a:off x="5675313" y="3790950"/>
            <a:ext cx="858837" cy="17780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 dirty="0">
              <a:solidFill>
                <a:srgbClr val="3C72A4"/>
              </a:solidFill>
              <a:ea typeface="微软雅黑" panose="020B0503020204020204" pitchFamily="34" charset="-122"/>
            </a:endParaRPr>
          </a:p>
        </p:txBody>
      </p:sp>
      <p:sp>
        <p:nvSpPr>
          <p:cNvPr id="8196" name="圆角矩形 29"/>
          <p:cNvSpPr>
            <a:spLocks noChangeArrowheads="1"/>
          </p:cNvSpPr>
          <p:nvPr/>
        </p:nvSpPr>
        <p:spPr bwMode="auto">
          <a:xfrm>
            <a:off x="5749925" y="4046538"/>
            <a:ext cx="709613" cy="179387"/>
          </a:xfrm>
          <a:prstGeom prst="roundRect">
            <a:avLst>
              <a:gd name="adj" fmla="val 50000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 dirty="0">
              <a:solidFill>
                <a:srgbClr val="055586"/>
              </a:solidFill>
              <a:ea typeface="微软雅黑" panose="020B0503020204020204" pitchFamily="34" charset="-122"/>
            </a:endParaRPr>
          </a:p>
        </p:txBody>
      </p:sp>
      <p:sp>
        <p:nvSpPr>
          <p:cNvPr id="8197" name="圆角矩形 30"/>
          <p:cNvSpPr>
            <a:spLocks noChangeArrowheads="1"/>
          </p:cNvSpPr>
          <p:nvPr/>
        </p:nvSpPr>
        <p:spPr bwMode="auto">
          <a:xfrm>
            <a:off x="5675313" y="4303713"/>
            <a:ext cx="858837" cy="17780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 dirty="0">
              <a:solidFill>
                <a:srgbClr val="055586"/>
              </a:solidFill>
              <a:ea typeface="微软雅黑" panose="020B0503020204020204" pitchFamily="34" charset="-122"/>
            </a:endParaRPr>
          </a:p>
        </p:txBody>
      </p:sp>
      <p:sp>
        <p:nvSpPr>
          <p:cNvPr id="8198" name="圆角矩形 31"/>
          <p:cNvSpPr>
            <a:spLocks noChangeArrowheads="1"/>
          </p:cNvSpPr>
          <p:nvPr/>
        </p:nvSpPr>
        <p:spPr bwMode="auto">
          <a:xfrm>
            <a:off x="5834063" y="4560888"/>
            <a:ext cx="541337" cy="134937"/>
          </a:xfrm>
          <a:prstGeom prst="roundRect">
            <a:avLst>
              <a:gd name="adj" fmla="val 50000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199" name="椭圆 32"/>
          <p:cNvSpPr>
            <a:spLocks noChangeArrowheads="1"/>
          </p:cNvSpPr>
          <p:nvPr/>
        </p:nvSpPr>
        <p:spPr bwMode="auto">
          <a:xfrm>
            <a:off x="3865563" y="1417638"/>
            <a:ext cx="485775" cy="485775"/>
          </a:xfrm>
          <a:prstGeom prst="ellipse">
            <a:avLst/>
          </a:prstGeom>
          <a:solidFill>
            <a:srgbClr val="F2F2F2"/>
          </a:solidFill>
          <a:ln w="57150">
            <a:solidFill>
              <a:srgbClr val="055586"/>
            </a:solidFill>
            <a:bevel/>
            <a:headEnd/>
            <a:tailEnd/>
          </a:ln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55586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01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00" name="直接连接符 33"/>
          <p:cNvSpPr>
            <a:spLocks noChangeShapeType="1"/>
          </p:cNvSpPr>
          <p:nvPr/>
        </p:nvSpPr>
        <p:spPr bwMode="auto">
          <a:xfrm>
            <a:off x="4422775" y="1722438"/>
            <a:ext cx="647700" cy="271462"/>
          </a:xfrm>
          <a:prstGeom prst="line">
            <a:avLst/>
          </a:prstGeom>
          <a:noFill/>
          <a:ln w="38100">
            <a:solidFill>
              <a:srgbClr val="05558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01" name="椭圆 34"/>
          <p:cNvSpPr>
            <a:spLocks noChangeArrowheads="1"/>
          </p:cNvSpPr>
          <p:nvPr/>
        </p:nvSpPr>
        <p:spPr bwMode="auto">
          <a:xfrm>
            <a:off x="7850188" y="1455738"/>
            <a:ext cx="485775" cy="485775"/>
          </a:xfrm>
          <a:prstGeom prst="ellipse">
            <a:avLst/>
          </a:prstGeom>
          <a:solidFill>
            <a:srgbClr val="F2F2F2"/>
          </a:solidFill>
          <a:ln w="57150">
            <a:solidFill>
              <a:srgbClr val="055586"/>
            </a:solidFill>
            <a:bevel/>
            <a:headEnd/>
            <a:tailEnd/>
          </a:ln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55586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02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02" name="直接连接符 35"/>
          <p:cNvSpPr>
            <a:spLocks noChangeShapeType="1"/>
          </p:cNvSpPr>
          <p:nvPr/>
        </p:nvSpPr>
        <p:spPr bwMode="auto">
          <a:xfrm rot="8309691">
            <a:off x="7135813" y="1746250"/>
            <a:ext cx="647700" cy="269875"/>
          </a:xfrm>
          <a:prstGeom prst="line">
            <a:avLst/>
          </a:prstGeom>
          <a:noFill/>
          <a:ln w="38100">
            <a:solidFill>
              <a:srgbClr val="05558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03" name="椭圆 36"/>
          <p:cNvSpPr>
            <a:spLocks noChangeArrowheads="1"/>
          </p:cNvSpPr>
          <p:nvPr/>
        </p:nvSpPr>
        <p:spPr bwMode="auto">
          <a:xfrm>
            <a:off x="4497388" y="4043363"/>
            <a:ext cx="485775" cy="485775"/>
          </a:xfrm>
          <a:prstGeom prst="ellipse">
            <a:avLst/>
          </a:prstGeom>
          <a:solidFill>
            <a:srgbClr val="F2F2F2"/>
          </a:solidFill>
          <a:ln w="57150">
            <a:solidFill>
              <a:srgbClr val="055586"/>
            </a:solidFill>
            <a:bevel/>
            <a:headEnd/>
            <a:tailEnd/>
          </a:ln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55586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03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04" name="直接连接符 37"/>
          <p:cNvSpPr>
            <a:spLocks noChangeShapeType="1"/>
          </p:cNvSpPr>
          <p:nvPr/>
        </p:nvSpPr>
        <p:spPr bwMode="auto">
          <a:xfrm rot="-3781756">
            <a:off x="4895851" y="3724275"/>
            <a:ext cx="647700" cy="269875"/>
          </a:xfrm>
          <a:prstGeom prst="line">
            <a:avLst/>
          </a:prstGeom>
          <a:noFill/>
          <a:ln w="38100">
            <a:solidFill>
              <a:srgbClr val="05558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05" name="椭圆 38"/>
          <p:cNvSpPr>
            <a:spLocks noChangeArrowheads="1"/>
          </p:cNvSpPr>
          <p:nvPr/>
        </p:nvSpPr>
        <p:spPr bwMode="auto">
          <a:xfrm>
            <a:off x="7251700" y="4043363"/>
            <a:ext cx="485775" cy="485775"/>
          </a:xfrm>
          <a:prstGeom prst="ellipse">
            <a:avLst/>
          </a:prstGeom>
          <a:solidFill>
            <a:srgbClr val="F2F2F2"/>
          </a:solidFill>
          <a:ln w="57150">
            <a:solidFill>
              <a:srgbClr val="055586"/>
            </a:solidFill>
            <a:bevel/>
            <a:headEnd/>
            <a:tailEnd/>
          </a:ln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55586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04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06" name="直接连接符 39"/>
          <p:cNvSpPr>
            <a:spLocks noChangeShapeType="1"/>
          </p:cNvSpPr>
          <p:nvPr/>
        </p:nvSpPr>
        <p:spPr bwMode="auto">
          <a:xfrm flipH="1" flipV="1">
            <a:off x="6719888" y="3630613"/>
            <a:ext cx="557212" cy="438150"/>
          </a:xfrm>
          <a:prstGeom prst="line">
            <a:avLst/>
          </a:prstGeom>
          <a:noFill/>
          <a:ln w="38100">
            <a:solidFill>
              <a:srgbClr val="05558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07" name="TextBox 45"/>
          <p:cNvSpPr>
            <a:spLocks noChangeArrowheads="1"/>
          </p:cNvSpPr>
          <p:nvPr/>
        </p:nvSpPr>
        <p:spPr bwMode="auto">
          <a:xfrm flipH="1">
            <a:off x="3500438" y="2044700"/>
            <a:ext cx="121602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标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08" name="TextBox 46"/>
          <p:cNvSpPr>
            <a:spLocks noChangeArrowheads="1"/>
          </p:cNvSpPr>
          <p:nvPr/>
        </p:nvSpPr>
        <p:spPr bwMode="auto">
          <a:xfrm>
            <a:off x="3216275" y="2303463"/>
            <a:ext cx="1692275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致简约风潮流所向，通用设计，完美兼容。</a:t>
            </a:r>
            <a:endParaRPr lang="en-US" altLang="zh-CN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9" name="TextBox 47"/>
          <p:cNvSpPr>
            <a:spLocks noChangeArrowheads="1"/>
          </p:cNvSpPr>
          <p:nvPr/>
        </p:nvSpPr>
        <p:spPr bwMode="auto">
          <a:xfrm flipH="1">
            <a:off x="7486650" y="2082800"/>
            <a:ext cx="121443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标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10" name="TextBox 48"/>
          <p:cNvSpPr>
            <a:spLocks noChangeArrowheads="1"/>
          </p:cNvSpPr>
          <p:nvPr/>
        </p:nvSpPr>
        <p:spPr bwMode="auto">
          <a:xfrm>
            <a:off x="7235825" y="2341563"/>
            <a:ext cx="1716088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致简约风潮流所向，通用设计，完美兼容。</a:t>
            </a:r>
            <a:endParaRPr lang="en-US" altLang="zh-CN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1" name="TextBox 49"/>
          <p:cNvSpPr>
            <a:spLocks noChangeArrowheads="1"/>
          </p:cNvSpPr>
          <p:nvPr/>
        </p:nvSpPr>
        <p:spPr bwMode="auto">
          <a:xfrm flipH="1">
            <a:off x="4133850" y="4659313"/>
            <a:ext cx="121443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标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12" name="TextBox 50"/>
          <p:cNvSpPr>
            <a:spLocks noChangeArrowheads="1"/>
          </p:cNvSpPr>
          <p:nvPr/>
        </p:nvSpPr>
        <p:spPr bwMode="auto">
          <a:xfrm>
            <a:off x="3883025" y="4918075"/>
            <a:ext cx="1716088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致简约风潮流所向，通用设计，完美兼容。</a:t>
            </a:r>
            <a:endParaRPr lang="en-US" altLang="zh-CN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3" name="TextBox 51"/>
          <p:cNvSpPr>
            <a:spLocks noChangeArrowheads="1"/>
          </p:cNvSpPr>
          <p:nvPr/>
        </p:nvSpPr>
        <p:spPr bwMode="auto">
          <a:xfrm flipH="1">
            <a:off x="6888163" y="4659313"/>
            <a:ext cx="121443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标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14" name="TextBox 52"/>
          <p:cNvSpPr>
            <a:spLocks noChangeArrowheads="1"/>
          </p:cNvSpPr>
          <p:nvPr/>
        </p:nvSpPr>
        <p:spPr bwMode="auto">
          <a:xfrm>
            <a:off x="6637338" y="4918075"/>
            <a:ext cx="1716087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4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致简约风潮流所向，通用设计，完美兼容。</a:t>
            </a:r>
            <a:endParaRPr lang="en-US" altLang="zh-CN" sz="14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5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216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64D0D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A431C068-A7AC-4316-AD9F-46177EC966DF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8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19" name="MH_Number_1"/>
          <p:cNvSpPr>
            <a:spLocks noChangeArrowheads="1"/>
          </p:cNvSpPr>
          <p:nvPr/>
        </p:nvSpPr>
        <p:spPr bwMode="auto">
          <a:xfrm flipH="1">
            <a:off x="2619375" y="3565525"/>
            <a:ext cx="965200" cy="96520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02</a:t>
            </a:r>
            <a:endParaRPr lang="zh-CN" alt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220" name="MH_Entry_1"/>
          <p:cNvSpPr>
            <a:spLocks noChangeArrowheads="1"/>
          </p:cNvSpPr>
          <p:nvPr/>
        </p:nvSpPr>
        <p:spPr bwMode="auto">
          <a:xfrm flipH="1">
            <a:off x="3863975" y="3565525"/>
            <a:ext cx="6351588" cy="96520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221" name="组合 1"/>
          <p:cNvGrpSpPr>
            <a:grpSpLocks/>
          </p:cNvGrpSpPr>
          <p:nvPr/>
        </p:nvGrpSpPr>
        <p:grpSpPr bwMode="auto">
          <a:xfrm>
            <a:off x="5065713" y="1295400"/>
            <a:ext cx="2038350" cy="1863725"/>
            <a:chOff x="0" y="0"/>
            <a:chExt cx="932672" cy="852218"/>
          </a:xfrm>
        </p:grpSpPr>
        <p:sp>
          <p:nvSpPr>
            <p:cNvPr id="9222" name="Freeform 123"/>
            <p:cNvSpPr>
              <a:spLocks noChangeArrowheads="1"/>
            </p:cNvSpPr>
            <p:nvPr/>
          </p:nvSpPr>
          <p:spPr bwMode="auto">
            <a:xfrm>
              <a:off x="0" y="0"/>
              <a:ext cx="650587" cy="190706"/>
            </a:xfrm>
            <a:custGeom>
              <a:avLst/>
              <a:gdLst>
                <a:gd name="T0" fmla="*/ 2147483647 w 655"/>
                <a:gd name="T1" fmla="*/ 2147483647 h 192"/>
                <a:gd name="T2" fmla="*/ 2147483647 w 655"/>
                <a:gd name="T3" fmla="*/ 2147483647 h 192"/>
                <a:gd name="T4" fmla="*/ 0 w 655"/>
                <a:gd name="T5" fmla="*/ 2147483647 h 192"/>
                <a:gd name="T6" fmla="*/ 2147483647 w 655"/>
                <a:gd name="T7" fmla="*/ 0 h 192"/>
                <a:gd name="T8" fmla="*/ 2147483647 w 655"/>
                <a:gd name="T9" fmla="*/ 2147483647 h 1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5" h="192">
                  <a:moveTo>
                    <a:pt x="655" y="69"/>
                  </a:moveTo>
                  <a:lnTo>
                    <a:pt x="12" y="192"/>
                  </a:lnTo>
                  <a:lnTo>
                    <a:pt x="0" y="123"/>
                  </a:lnTo>
                  <a:lnTo>
                    <a:pt x="643" y="0"/>
                  </a:lnTo>
                  <a:lnTo>
                    <a:pt x="655" y="69"/>
                  </a:lnTo>
                  <a:close/>
                </a:path>
              </a:pathLst>
            </a:custGeom>
            <a:solidFill>
              <a:srgbClr val="013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23" name="Freeform 124"/>
            <p:cNvSpPr>
              <a:spLocks noChangeArrowheads="1"/>
            </p:cNvSpPr>
            <p:nvPr/>
          </p:nvSpPr>
          <p:spPr bwMode="auto">
            <a:xfrm>
              <a:off x="0" y="0"/>
              <a:ext cx="650587" cy="190706"/>
            </a:xfrm>
            <a:custGeom>
              <a:avLst/>
              <a:gdLst>
                <a:gd name="T0" fmla="*/ 2147483647 w 655"/>
                <a:gd name="T1" fmla="*/ 2147483647 h 192"/>
                <a:gd name="T2" fmla="*/ 2147483647 w 655"/>
                <a:gd name="T3" fmla="*/ 2147483647 h 192"/>
                <a:gd name="T4" fmla="*/ 0 w 655"/>
                <a:gd name="T5" fmla="*/ 2147483647 h 192"/>
                <a:gd name="T6" fmla="*/ 2147483647 w 655"/>
                <a:gd name="T7" fmla="*/ 0 h 192"/>
                <a:gd name="T8" fmla="*/ 2147483647 w 655"/>
                <a:gd name="T9" fmla="*/ 2147483647 h 1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5" h="192">
                  <a:moveTo>
                    <a:pt x="655" y="69"/>
                  </a:moveTo>
                  <a:lnTo>
                    <a:pt x="12" y="192"/>
                  </a:lnTo>
                  <a:lnTo>
                    <a:pt x="0" y="123"/>
                  </a:lnTo>
                  <a:lnTo>
                    <a:pt x="643" y="0"/>
                  </a:lnTo>
                  <a:lnTo>
                    <a:pt x="655" y="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24" name="Freeform 125"/>
            <p:cNvSpPr>
              <a:spLocks noChangeArrowheads="1"/>
            </p:cNvSpPr>
            <p:nvPr/>
          </p:nvSpPr>
          <p:spPr bwMode="auto">
            <a:xfrm>
              <a:off x="51649" y="101313"/>
              <a:ext cx="80454" cy="79461"/>
            </a:xfrm>
            <a:custGeom>
              <a:avLst/>
              <a:gdLst>
                <a:gd name="T0" fmla="*/ 2147483647 w 81"/>
                <a:gd name="T1" fmla="*/ 2147483647 h 80"/>
                <a:gd name="T2" fmla="*/ 0 w 81"/>
                <a:gd name="T3" fmla="*/ 2147483647 h 80"/>
                <a:gd name="T4" fmla="*/ 2147483647 w 81"/>
                <a:gd name="T5" fmla="*/ 2147483647 h 80"/>
                <a:gd name="T6" fmla="*/ 2147483647 w 81"/>
                <a:gd name="T7" fmla="*/ 0 h 80"/>
                <a:gd name="T8" fmla="*/ 2147483647 w 81"/>
                <a:gd name="T9" fmla="*/ 2147483647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80">
                  <a:moveTo>
                    <a:pt x="19" y="12"/>
                  </a:moveTo>
                  <a:lnTo>
                    <a:pt x="0" y="80"/>
                  </a:lnTo>
                  <a:lnTo>
                    <a:pt x="62" y="68"/>
                  </a:lnTo>
                  <a:lnTo>
                    <a:pt x="81" y="0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25" name="Freeform 126"/>
            <p:cNvSpPr>
              <a:spLocks noChangeArrowheads="1"/>
            </p:cNvSpPr>
            <p:nvPr/>
          </p:nvSpPr>
          <p:spPr bwMode="auto">
            <a:xfrm>
              <a:off x="147995" y="82441"/>
              <a:ext cx="77474" cy="79461"/>
            </a:xfrm>
            <a:custGeom>
              <a:avLst/>
              <a:gdLst>
                <a:gd name="T0" fmla="*/ 2147483647 w 78"/>
                <a:gd name="T1" fmla="*/ 2147483647 h 80"/>
                <a:gd name="T2" fmla="*/ 0 w 78"/>
                <a:gd name="T3" fmla="*/ 2147483647 h 80"/>
                <a:gd name="T4" fmla="*/ 2147483647 w 78"/>
                <a:gd name="T5" fmla="*/ 2147483647 h 80"/>
                <a:gd name="T6" fmla="*/ 2147483647 w 78"/>
                <a:gd name="T7" fmla="*/ 0 h 80"/>
                <a:gd name="T8" fmla="*/ 2147483647 w 78"/>
                <a:gd name="T9" fmla="*/ 2147483647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80">
                  <a:moveTo>
                    <a:pt x="17" y="12"/>
                  </a:moveTo>
                  <a:lnTo>
                    <a:pt x="0" y="80"/>
                  </a:lnTo>
                  <a:lnTo>
                    <a:pt x="59" y="69"/>
                  </a:lnTo>
                  <a:lnTo>
                    <a:pt x="78" y="0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26" name="Freeform 127"/>
            <p:cNvSpPr>
              <a:spLocks noChangeArrowheads="1"/>
            </p:cNvSpPr>
            <p:nvPr/>
          </p:nvSpPr>
          <p:spPr bwMode="auto">
            <a:xfrm>
              <a:off x="242355" y="65555"/>
              <a:ext cx="77474" cy="77474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9" y="12"/>
                  </a:moveTo>
                  <a:lnTo>
                    <a:pt x="0" y="78"/>
                  </a:lnTo>
                  <a:lnTo>
                    <a:pt x="61" y="67"/>
                  </a:lnTo>
                  <a:lnTo>
                    <a:pt x="78" y="0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27" name="Freeform 128"/>
            <p:cNvSpPr>
              <a:spLocks noChangeArrowheads="1"/>
            </p:cNvSpPr>
            <p:nvPr/>
          </p:nvSpPr>
          <p:spPr bwMode="auto">
            <a:xfrm>
              <a:off x="242355" y="65555"/>
              <a:ext cx="77474" cy="77474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9" y="12"/>
                  </a:moveTo>
                  <a:lnTo>
                    <a:pt x="0" y="78"/>
                  </a:lnTo>
                  <a:lnTo>
                    <a:pt x="61" y="67"/>
                  </a:lnTo>
                  <a:lnTo>
                    <a:pt x="78" y="0"/>
                  </a:lnTo>
                  <a:lnTo>
                    <a:pt x="19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28" name="Freeform 129"/>
            <p:cNvSpPr>
              <a:spLocks noChangeArrowheads="1"/>
            </p:cNvSpPr>
            <p:nvPr/>
          </p:nvSpPr>
          <p:spPr bwMode="auto">
            <a:xfrm>
              <a:off x="335722" y="46684"/>
              <a:ext cx="80454" cy="78468"/>
            </a:xfrm>
            <a:custGeom>
              <a:avLst/>
              <a:gdLst>
                <a:gd name="T0" fmla="*/ 2147483647 w 81"/>
                <a:gd name="T1" fmla="*/ 2147483647 h 79"/>
                <a:gd name="T2" fmla="*/ 0 w 81"/>
                <a:gd name="T3" fmla="*/ 2147483647 h 79"/>
                <a:gd name="T4" fmla="*/ 2147483647 w 81"/>
                <a:gd name="T5" fmla="*/ 2147483647 h 79"/>
                <a:gd name="T6" fmla="*/ 2147483647 w 81"/>
                <a:gd name="T7" fmla="*/ 0 h 79"/>
                <a:gd name="T8" fmla="*/ 2147483647 w 81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79">
                  <a:moveTo>
                    <a:pt x="19" y="12"/>
                  </a:moveTo>
                  <a:lnTo>
                    <a:pt x="0" y="79"/>
                  </a:lnTo>
                  <a:lnTo>
                    <a:pt x="62" y="67"/>
                  </a:lnTo>
                  <a:lnTo>
                    <a:pt x="81" y="0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29" name="Freeform 130"/>
            <p:cNvSpPr>
              <a:spLocks noChangeArrowheads="1"/>
            </p:cNvSpPr>
            <p:nvPr/>
          </p:nvSpPr>
          <p:spPr bwMode="auto">
            <a:xfrm>
              <a:off x="335722" y="46684"/>
              <a:ext cx="80454" cy="78468"/>
            </a:xfrm>
            <a:custGeom>
              <a:avLst/>
              <a:gdLst>
                <a:gd name="T0" fmla="*/ 2147483647 w 81"/>
                <a:gd name="T1" fmla="*/ 2147483647 h 79"/>
                <a:gd name="T2" fmla="*/ 0 w 81"/>
                <a:gd name="T3" fmla="*/ 2147483647 h 79"/>
                <a:gd name="T4" fmla="*/ 2147483647 w 81"/>
                <a:gd name="T5" fmla="*/ 2147483647 h 79"/>
                <a:gd name="T6" fmla="*/ 2147483647 w 81"/>
                <a:gd name="T7" fmla="*/ 0 h 79"/>
                <a:gd name="T8" fmla="*/ 2147483647 w 81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79">
                  <a:moveTo>
                    <a:pt x="19" y="12"/>
                  </a:moveTo>
                  <a:lnTo>
                    <a:pt x="0" y="79"/>
                  </a:lnTo>
                  <a:lnTo>
                    <a:pt x="62" y="67"/>
                  </a:lnTo>
                  <a:lnTo>
                    <a:pt x="81" y="0"/>
                  </a:lnTo>
                  <a:lnTo>
                    <a:pt x="19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30" name="Freeform 131"/>
            <p:cNvSpPr>
              <a:spLocks noChangeArrowheads="1"/>
            </p:cNvSpPr>
            <p:nvPr/>
          </p:nvSpPr>
          <p:spPr bwMode="auto">
            <a:xfrm>
              <a:off x="432069" y="28805"/>
              <a:ext cx="77474" cy="77474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7" y="11"/>
                  </a:moveTo>
                  <a:lnTo>
                    <a:pt x="0" y="78"/>
                  </a:lnTo>
                  <a:lnTo>
                    <a:pt x="59" y="66"/>
                  </a:lnTo>
                  <a:lnTo>
                    <a:pt x="78" y="0"/>
                  </a:lnTo>
                  <a:lnTo>
                    <a:pt x="17" y="1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31" name="Freeform 132"/>
            <p:cNvSpPr>
              <a:spLocks noChangeArrowheads="1"/>
            </p:cNvSpPr>
            <p:nvPr/>
          </p:nvSpPr>
          <p:spPr bwMode="auto">
            <a:xfrm>
              <a:off x="432069" y="28805"/>
              <a:ext cx="77474" cy="77474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7" y="11"/>
                  </a:moveTo>
                  <a:lnTo>
                    <a:pt x="0" y="78"/>
                  </a:lnTo>
                  <a:lnTo>
                    <a:pt x="59" y="66"/>
                  </a:lnTo>
                  <a:lnTo>
                    <a:pt x="78" y="0"/>
                  </a:lnTo>
                  <a:lnTo>
                    <a:pt x="17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32" name="Freeform 133"/>
            <p:cNvSpPr>
              <a:spLocks noChangeArrowheads="1"/>
            </p:cNvSpPr>
            <p:nvPr/>
          </p:nvSpPr>
          <p:spPr bwMode="auto">
            <a:xfrm>
              <a:off x="526428" y="9933"/>
              <a:ext cx="77474" cy="77474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9" y="11"/>
                  </a:moveTo>
                  <a:lnTo>
                    <a:pt x="0" y="78"/>
                  </a:lnTo>
                  <a:lnTo>
                    <a:pt x="61" y="66"/>
                  </a:lnTo>
                  <a:lnTo>
                    <a:pt x="78" y="0"/>
                  </a:lnTo>
                  <a:lnTo>
                    <a:pt x="19" y="1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33" name="Freeform 134"/>
            <p:cNvSpPr>
              <a:spLocks noChangeArrowheads="1"/>
            </p:cNvSpPr>
            <p:nvPr/>
          </p:nvSpPr>
          <p:spPr bwMode="auto">
            <a:xfrm>
              <a:off x="526428" y="9933"/>
              <a:ext cx="77474" cy="77474"/>
            </a:xfrm>
            <a:custGeom>
              <a:avLst/>
              <a:gdLst>
                <a:gd name="T0" fmla="*/ 2147483647 w 78"/>
                <a:gd name="T1" fmla="*/ 2147483647 h 78"/>
                <a:gd name="T2" fmla="*/ 0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0 h 78"/>
                <a:gd name="T8" fmla="*/ 2147483647 w 78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19" y="11"/>
                  </a:moveTo>
                  <a:lnTo>
                    <a:pt x="0" y="78"/>
                  </a:lnTo>
                  <a:lnTo>
                    <a:pt x="61" y="66"/>
                  </a:lnTo>
                  <a:lnTo>
                    <a:pt x="78" y="0"/>
                  </a:lnTo>
                  <a:lnTo>
                    <a:pt x="19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34" name="Freeform 135"/>
            <p:cNvSpPr>
              <a:spLocks noChangeArrowheads="1"/>
            </p:cNvSpPr>
            <p:nvPr/>
          </p:nvSpPr>
          <p:spPr bwMode="auto">
            <a:xfrm>
              <a:off x="108265" y="68535"/>
              <a:ext cx="587017" cy="401278"/>
            </a:xfrm>
            <a:custGeom>
              <a:avLst/>
              <a:gdLst>
                <a:gd name="T0" fmla="*/ 2147483647 w 591"/>
                <a:gd name="T1" fmla="*/ 2147483647 h 404"/>
                <a:gd name="T2" fmla="*/ 2147483647 w 591"/>
                <a:gd name="T3" fmla="*/ 2147483647 h 404"/>
                <a:gd name="T4" fmla="*/ 0 w 591"/>
                <a:gd name="T5" fmla="*/ 2147483647 h 404"/>
                <a:gd name="T6" fmla="*/ 2147483647 w 591"/>
                <a:gd name="T7" fmla="*/ 0 h 404"/>
                <a:gd name="T8" fmla="*/ 2147483647 w 591"/>
                <a:gd name="T9" fmla="*/ 214748364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" h="404">
                  <a:moveTo>
                    <a:pt x="591" y="59"/>
                  </a:moveTo>
                  <a:lnTo>
                    <a:pt x="36" y="404"/>
                  </a:lnTo>
                  <a:lnTo>
                    <a:pt x="0" y="345"/>
                  </a:lnTo>
                  <a:lnTo>
                    <a:pt x="556" y="0"/>
                  </a:lnTo>
                  <a:lnTo>
                    <a:pt x="591" y="59"/>
                  </a:lnTo>
                  <a:close/>
                </a:path>
              </a:pathLst>
            </a:custGeom>
            <a:solidFill>
              <a:srgbClr val="013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35" name="Freeform 136"/>
            <p:cNvSpPr>
              <a:spLocks noChangeArrowheads="1"/>
            </p:cNvSpPr>
            <p:nvPr/>
          </p:nvSpPr>
          <p:spPr bwMode="auto">
            <a:xfrm>
              <a:off x="108265" y="68535"/>
              <a:ext cx="587017" cy="401278"/>
            </a:xfrm>
            <a:custGeom>
              <a:avLst/>
              <a:gdLst>
                <a:gd name="T0" fmla="*/ 2147483647 w 591"/>
                <a:gd name="T1" fmla="*/ 2147483647 h 404"/>
                <a:gd name="T2" fmla="*/ 2147483647 w 591"/>
                <a:gd name="T3" fmla="*/ 2147483647 h 404"/>
                <a:gd name="T4" fmla="*/ 0 w 591"/>
                <a:gd name="T5" fmla="*/ 2147483647 h 404"/>
                <a:gd name="T6" fmla="*/ 2147483647 w 591"/>
                <a:gd name="T7" fmla="*/ 0 h 404"/>
                <a:gd name="T8" fmla="*/ 2147483647 w 591"/>
                <a:gd name="T9" fmla="*/ 214748364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" h="404">
                  <a:moveTo>
                    <a:pt x="591" y="59"/>
                  </a:moveTo>
                  <a:lnTo>
                    <a:pt x="36" y="404"/>
                  </a:lnTo>
                  <a:lnTo>
                    <a:pt x="0" y="345"/>
                  </a:lnTo>
                  <a:lnTo>
                    <a:pt x="556" y="0"/>
                  </a:lnTo>
                  <a:lnTo>
                    <a:pt x="591" y="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36" name="Freeform 137"/>
            <p:cNvSpPr>
              <a:spLocks noChangeArrowheads="1"/>
            </p:cNvSpPr>
            <p:nvPr/>
          </p:nvSpPr>
          <p:spPr bwMode="auto">
            <a:xfrm>
              <a:off x="146009" y="359561"/>
              <a:ext cx="110252" cy="70522"/>
            </a:xfrm>
            <a:custGeom>
              <a:avLst/>
              <a:gdLst>
                <a:gd name="T0" fmla="*/ 2147483647 w 111"/>
                <a:gd name="T1" fmla="*/ 2147483647 h 71"/>
                <a:gd name="T2" fmla="*/ 0 w 111"/>
                <a:gd name="T3" fmla="*/ 2147483647 h 71"/>
                <a:gd name="T4" fmla="*/ 2147483647 w 111"/>
                <a:gd name="T5" fmla="*/ 0 h 71"/>
                <a:gd name="T6" fmla="*/ 2147483647 w 111"/>
                <a:gd name="T7" fmla="*/ 2147483647 h 71"/>
                <a:gd name="T8" fmla="*/ 2147483647 w 111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71">
                  <a:moveTo>
                    <a:pt x="59" y="71"/>
                  </a:moveTo>
                  <a:lnTo>
                    <a:pt x="0" y="33"/>
                  </a:lnTo>
                  <a:lnTo>
                    <a:pt x="52" y="0"/>
                  </a:lnTo>
                  <a:lnTo>
                    <a:pt x="111" y="38"/>
                  </a:lnTo>
                  <a:lnTo>
                    <a:pt x="59" y="7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37" name="Freeform 138"/>
            <p:cNvSpPr>
              <a:spLocks noChangeArrowheads="1"/>
            </p:cNvSpPr>
            <p:nvPr/>
          </p:nvSpPr>
          <p:spPr bwMode="auto">
            <a:xfrm>
              <a:off x="225470" y="307911"/>
              <a:ext cx="110252" cy="70522"/>
            </a:xfrm>
            <a:custGeom>
              <a:avLst/>
              <a:gdLst>
                <a:gd name="T0" fmla="*/ 2147483647 w 111"/>
                <a:gd name="T1" fmla="*/ 2147483647 h 71"/>
                <a:gd name="T2" fmla="*/ 0 w 111"/>
                <a:gd name="T3" fmla="*/ 2147483647 h 71"/>
                <a:gd name="T4" fmla="*/ 2147483647 w 111"/>
                <a:gd name="T5" fmla="*/ 0 h 71"/>
                <a:gd name="T6" fmla="*/ 2147483647 w 111"/>
                <a:gd name="T7" fmla="*/ 2147483647 h 71"/>
                <a:gd name="T8" fmla="*/ 2147483647 w 111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71">
                  <a:moveTo>
                    <a:pt x="59" y="71"/>
                  </a:moveTo>
                  <a:lnTo>
                    <a:pt x="0" y="33"/>
                  </a:lnTo>
                  <a:lnTo>
                    <a:pt x="52" y="0"/>
                  </a:lnTo>
                  <a:lnTo>
                    <a:pt x="111" y="38"/>
                  </a:lnTo>
                  <a:lnTo>
                    <a:pt x="59" y="7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38" name="Freeform 139"/>
            <p:cNvSpPr>
              <a:spLocks noChangeArrowheads="1"/>
            </p:cNvSpPr>
            <p:nvPr/>
          </p:nvSpPr>
          <p:spPr bwMode="auto">
            <a:xfrm>
              <a:off x="307910" y="258248"/>
              <a:ext cx="113232" cy="68535"/>
            </a:xfrm>
            <a:custGeom>
              <a:avLst/>
              <a:gdLst>
                <a:gd name="T0" fmla="*/ 2147483647 w 114"/>
                <a:gd name="T1" fmla="*/ 2147483647 h 69"/>
                <a:gd name="T2" fmla="*/ 0 w 114"/>
                <a:gd name="T3" fmla="*/ 2147483647 h 69"/>
                <a:gd name="T4" fmla="*/ 2147483647 w 114"/>
                <a:gd name="T5" fmla="*/ 0 h 69"/>
                <a:gd name="T6" fmla="*/ 2147483647 w 114"/>
                <a:gd name="T7" fmla="*/ 2147483647 h 69"/>
                <a:gd name="T8" fmla="*/ 2147483647 w 114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69">
                  <a:moveTo>
                    <a:pt x="59" y="69"/>
                  </a:moveTo>
                  <a:lnTo>
                    <a:pt x="0" y="31"/>
                  </a:lnTo>
                  <a:lnTo>
                    <a:pt x="54" y="0"/>
                  </a:lnTo>
                  <a:lnTo>
                    <a:pt x="114" y="36"/>
                  </a:lnTo>
                  <a:lnTo>
                    <a:pt x="59" y="6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39" name="Freeform 140"/>
            <p:cNvSpPr>
              <a:spLocks noChangeArrowheads="1"/>
            </p:cNvSpPr>
            <p:nvPr/>
          </p:nvSpPr>
          <p:spPr bwMode="auto">
            <a:xfrm>
              <a:off x="390351" y="206598"/>
              <a:ext cx="110252" cy="68535"/>
            </a:xfrm>
            <a:custGeom>
              <a:avLst/>
              <a:gdLst>
                <a:gd name="T0" fmla="*/ 2147483647 w 111"/>
                <a:gd name="T1" fmla="*/ 2147483647 h 69"/>
                <a:gd name="T2" fmla="*/ 0 w 111"/>
                <a:gd name="T3" fmla="*/ 2147483647 h 69"/>
                <a:gd name="T4" fmla="*/ 2147483647 w 111"/>
                <a:gd name="T5" fmla="*/ 0 h 69"/>
                <a:gd name="T6" fmla="*/ 2147483647 w 111"/>
                <a:gd name="T7" fmla="*/ 2147483647 h 69"/>
                <a:gd name="T8" fmla="*/ 2147483647 w 111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7" y="69"/>
                  </a:moveTo>
                  <a:lnTo>
                    <a:pt x="0" y="33"/>
                  </a:lnTo>
                  <a:lnTo>
                    <a:pt x="52" y="0"/>
                  </a:lnTo>
                  <a:lnTo>
                    <a:pt x="111" y="36"/>
                  </a:lnTo>
                  <a:lnTo>
                    <a:pt x="57" y="6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40" name="Freeform 141"/>
            <p:cNvSpPr>
              <a:spLocks noChangeArrowheads="1"/>
            </p:cNvSpPr>
            <p:nvPr/>
          </p:nvSpPr>
          <p:spPr bwMode="auto">
            <a:xfrm>
              <a:off x="390351" y="206598"/>
              <a:ext cx="110252" cy="68535"/>
            </a:xfrm>
            <a:custGeom>
              <a:avLst/>
              <a:gdLst>
                <a:gd name="T0" fmla="*/ 2147483647 w 111"/>
                <a:gd name="T1" fmla="*/ 2147483647 h 69"/>
                <a:gd name="T2" fmla="*/ 0 w 111"/>
                <a:gd name="T3" fmla="*/ 2147483647 h 69"/>
                <a:gd name="T4" fmla="*/ 2147483647 w 111"/>
                <a:gd name="T5" fmla="*/ 0 h 69"/>
                <a:gd name="T6" fmla="*/ 2147483647 w 111"/>
                <a:gd name="T7" fmla="*/ 2147483647 h 69"/>
                <a:gd name="T8" fmla="*/ 2147483647 w 111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7" y="69"/>
                  </a:moveTo>
                  <a:lnTo>
                    <a:pt x="0" y="33"/>
                  </a:lnTo>
                  <a:lnTo>
                    <a:pt x="52" y="0"/>
                  </a:lnTo>
                  <a:lnTo>
                    <a:pt x="111" y="36"/>
                  </a:lnTo>
                  <a:lnTo>
                    <a:pt x="57" y="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41" name="Freeform 142"/>
            <p:cNvSpPr>
              <a:spLocks noChangeArrowheads="1"/>
            </p:cNvSpPr>
            <p:nvPr/>
          </p:nvSpPr>
          <p:spPr bwMode="auto">
            <a:xfrm>
              <a:off x="472792" y="157929"/>
              <a:ext cx="105286" cy="65555"/>
            </a:xfrm>
            <a:custGeom>
              <a:avLst/>
              <a:gdLst>
                <a:gd name="T0" fmla="*/ 2147483647 w 106"/>
                <a:gd name="T1" fmla="*/ 2147483647 h 66"/>
                <a:gd name="T2" fmla="*/ 0 w 106"/>
                <a:gd name="T3" fmla="*/ 2147483647 h 66"/>
                <a:gd name="T4" fmla="*/ 2147483647 w 106"/>
                <a:gd name="T5" fmla="*/ 0 h 66"/>
                <a:gd name="T6" fmla="*/ 2147483647 w 106"/>
                <a:gd name="T7" fmla="*/ 2147483647 h 66"/>
                <a:gd name="T8" fmla="*/ 2147483647 w 106"/>
                <a:gd name="T9" fmla="*/ 214748364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66">
                  <a:moveTo>
                    <a:pt x="56" y="66"/>
                  </a:moveTo>
                  <a:lnTo>
                    <a:pt x="0" y="30"/>
                  </a:lnTo>
                  <a:lnTo>
                    <a:pt x="52" y="0"/>
                  </a:lnTo>
                  <a:lnTo>
                    <a:pt x="106" y="35"/>
                  </a:lnTo>
                  <a:lnTo>
                    <a:pt x="56" y="6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42" name="Freeform 143"/>
            <p:cNvSpPr>
              <a:spLocks noChangeArrowheads="1"/>
            </p:cNvSpPr>
            <p:nvPr/>
          </p:nvSpPr>
          <p:spPr bwMode="auto">
            <a:xfrm>
              <a:off x="472792" y="157929"/>
              <a:ext cx="105286" cy="65555"/>
            </a:xfrm>
            <a:custGeom>
              <a:avLst/>
              <a:gdLst>
                <a:gd name="T0" fmla="*/ 2147483647 w 106"/>
                <a:gd name="T1" fmla="*/ 2147483647 h 66"/>
                <a:gd name="T2" fmla="*/ 0 w 106"/>
                <a:gd name="T3" fmla="*/ 2147483647 h 66"/>
                <a:gd name="T4" fmla="*/ 2147483647 w 106"/>
                <a:gd name="T5" fmla="*/ 0 h 66"/>
                <a:gd name="T6" fmla="*/ 2147483647 w 106"/>
                <a:gd name="T7" fmla="*/ 2147483647 h 66"/>
                <a:gd name="T8" fmla="*/ 2147483647 w 106"/>
                <a:gd name="T9" fmla="*/ 214748364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66">
                  <a:moveTo>
                    <a:pt x="56" y="66"/>
                  </a:moveTo>
                  <a:lnTo>
                    <a:pt x="0" y="30"/>
                  </a:lnTo>
                  <a:lnTo>
                    <a:pt x="52" y="0"/>
                  </a:lnTo>
                  <a:lnTo>
                    <a:pt x="106" y="35"/>
                  </a:lnTo>
                  <a:lnTo>
                    <a:pt x="56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43" name="Freeform 144"/>
            <p:cNvSpPr>
              <a:spLocks noChangeArrowheads="1"/>
            </p:cNvSpPr>
            <p:nvPr/>
          </p:nvSpPr>
          <p:spPr bwMode="auto">
            <a:xfrm>
              <a:off x="557219" y="103299"/>
              <a:ext cx="110252" cy="68535"/>
            </a:xfrm>
            <a:custGeom>
              <a:avLst/>
              <a:gdLst>
                <a:gd name="T0" fmla="*/ 2147483647 w 111"/>
                <a:gd name="T1" fmla="*/ 2147483647 h 69"/>
                <a:gd name="T2" fmla="*/ 0 w 111"/>
                <a:gd name="T3" fmla="*/ 2147483647 h 69"/>
                <a:gd name="T4" fmla="*/ 2147483647 w 111"/>
                <a:gd name="T5" fmla="*/ 0 h 69"/>
                <a:gd name="T6" fmla="*/ 2147483647 w 111"/>
                <a:gd name="T7" fmla="*/ 2147483647 h 69"/>
                <a:gd name="T8" fmla="*/ 2147483647 w 111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9" y="69"/>
                  </a:moveTo>
                  <a:lnTo>
                    <a:pt x="0" y="33"/>
                  </a:lnTo>
                  <a:lnTo>
                    <a:pt x="54" y="0"/>
                  </a:lnTo>
                  <a:lnTo>
                    <a:pt x="111" y="36"/>
                  </a:lnTo>
                  <a:lnTo>
                    <a:pt x="59" y="6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44" name="Freeform 145"/>
            <p:cNvSpPr>
              <a:spLocks noChangeArrowheads="1"/>
            </p:cNvSpPr>
            <p:nvPr/>
          </p:nvSpPr>
          <p:spPr bwMode="auto">
            <a:xfrm>
              <a:off x="557219" y="103299"/>
              <a:ext cx="110252" cy="68535"/>
            </a:xfrm>
            <a:custGeom>
              <a:avLst/>
              <a:gdLst>
                <a:gd name="T0" fmla="*/ 2147483647 w 111"/>
                <a:gd name="T1" fmla="*/ 2147483647 h 69"/>
                <a:gd name="T2" fmla="*/ 0 w 111"/>
                <a:gd name="T3" fmla="*/ 2147483647 h 69"/>
                <a:gd name="T4" fmla="*/ 2147483647 w 111"/>
                <a:gd name="T5" fmla="*/ 0 h 69"/>
                <a:gd name="T6" fmla="*/ 2147483647 w 111"/>
                <a:gd name="T7" fmla="*/ 2147483647 h 69"/>
                <a:gd name="T8" fmla="*/ 2147483647 w 111"/>
                <a:gd name="T9" fmla="*/ 2147483647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9" y="69"/>
                  </a:moveTo>
                  <a:lnTo>
                    <a:pt x="0" y="33"/>
                  </a:lnTo>
                  <a:lnTo>
                    <a:pt x="54" y="0"/>
                  </a:lnTo>
                  <a:lnTo>
                    <a:pt x="111" y="36"/>
                  </a:lnTo>
                  <a:lnTo>
                    <a:pt x="59" y="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45" name="Freeform 146"/>
            <p:cNvSpPr>
              <a:spLocks noChangeArrowheads="1"/>
            </p:cNvSpPr>
            <p:nvPr/>
          </p:nvSpPr>
          <p:spPr bwMode="auto">
            <a:xfrm>
              <a:off x="150975" y="134090"/>
              <a:ext cx="781697" cy="718128"/>
            </a:xfrm>
            <a:custGeom>
              <a:avLst/>
              <a:gdLst>
                <a:gd name="T0" fmla="*/ 2147483647 w 333"/>
                <a:gd name="T1" fmla="*/ 0 h 306"/>
                <a:gd name="T2" fmla="*/ 0 w 333"/>
                <a:gd name="T3" fmla="*/ 2147483647 h 306"/>
                <a:gd name="T4" fmla="*/ 2147483647 w 333"/>
                <a:gd name="T5" fmla="*/ 2147483647 h 306"/>
                <a:gd name="T6" fmla="*/ 2147483647 w 333"/>
                <a:gd name="T7" fmla="*/ 2147483647 h 306"/>
                <a:gd name="T8" fmla="*/ 2147483647 w 333"/>
                <a:gd name="T9" fmla="*/ 2147483647 h 306"/>
                <a:gd name="T10" fmla="*/ 2147483647 w 333"/>
                <a:gd name="T11" fmla="*/ 2147483647 h 306"/>
                <a:gd name="T12" fmla="*/ 2147483647 w 333"/>
                <a:gd name="T13" fmla="*/ 0 h 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3" h="306">
                  <a:moveTo>
                    <a:pt x="234" y="0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96" y="301"/>
                    <a:pt x="96" y="301"/>
                    <a:pt x="96" y="301"/>
                  </a:cubicBezTo>
                  <a:cubicBezTo>
                    <a:pt x="99" y="305"/>
                    <a:pt x="104" y="306"/>
                    <a:pt x="108" y="304"/>
                  </a:cubicBezTo>
                  <a:cubicBezTo>
                    <a:pt x="328" y="167"/>
                    <a:pt x="328" y="167"/>
                    <a:pt x="328" y="167"/>
                  </a:cubicBezTo>
                  <a:cubicBezTo>
                    <a:pt x="332" y="165"/>
                    <a:pt x="333" y="160"/>
                    <a:pt x="331" y="155"/>
                  </a:cubicBezTo>
                  <a:cubicBezTo>
                    <a:pt x="234" y="0"/>
                    <a:pt x="234" y="0"/>
                    <a:pt x="234" y="0"/>
                  </a:cubicBezTo>
                </a:path>
              </a:pathLst>
            </a:custGeom>
            <a:solidFill>
              <a:srgbClr val="013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46" name="Freeform 147"/>
            <p:cNvSpPr>
              <a:spLocks noChangeArrowheads="1"/>
            </p:cNvSpPr>
            <p:nvPr/>
          </p:nvSpPr>
          <p:spPr bwMode="auto">
            <a:xfrm>
              <a:off x="223484" y="216531"/>
              <a:ext cx="497624" cy="311884"/>
            </a:xfrm>
            <a:custGeom>
              <a:avLst/>
              <a:gdLst>
                <a:gd name="T0" fmla="*/ 2147483647 w 501"/>
                <a:gd name="T1" fmla="*/ 2147483647 h 314"/>
                <a:gd name="T2" fmla="*/ 2147483647 w 501"/>
                <a:gd name="T3" fmla="*/ 2147483647 h 314"/>
                <a:gd name="T4" fmla="*/ 2147483647 w 501"/>
                <a:gd name="T5" fmla="*/ 0 h 314"/>
                <a:gd name="T6" fmla="*/ 0 w 501"/>
                <a:gd name="T7" fmla="*/ 2147483647 h 314"/>
                <a:gd name="T8" fmla="*/ 2147483647 w 501"/>
                <a:gd name="T9" fmla="*/ 2147483647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4">
                  <a:moveTo>
                    <a:pt x="5" y="314"/>
                  </a:moveTo>
                  <a:lnTo>
                    <a:pt x="501" y="7"/>
                  </a:lnTo>
                  <a:lnTo>
                    <a:pt x="496" y="0"/>
                  </a:lnTo>
                  <a:lnTo>
                    <a:pt x="0" y="307"/>
                  </a:lnTo>
                  <a:lnTo>
                    <a:pt x="5" y="314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47" name="Freeform 148"/>
            <p:cNvSpPr>
              <a:spLocks noChangeArrowheads="1"/>
            </p:cNvSpPr>
            <p:nvPr/>
          </p:nvSpPr>
          <p:spPr bwMode="auto">
            <a:xfrm>
              <a:off x="223484" y="216531"/>
              <a:ext cx="497624" cy="311884"/>
            </a:xfrm>
            <a:custGeom>
              <a:avLst/>
              <a:gdLst>
                <a:gd name="T0" fmla="*/ 2147483647 w 501"/>
                <a:gd name="T1" fmla="*/ 2147483647 h 314"/>
                <a:gd name="T2" fmla="*/ 2147483647 w 501"/>
                <a:gd name="T3" fmla="*/ 2147483647 h 314"/>
                <a:gd name="T4" fmla="*/ 2147483647 w 501"/>
                <a:gd name="T5" fmla="*/ 0 h 314"/>
                <a:gd name="T6" fmla="*/ 0 w 501"/>
                <a:gd name="T7" fmla="*/ 2147483647 h 314"/>
                <a:gd name="T8" fmla="*/ 2147483647 w 501"/>
                <a:gd name="T9" fmla="*/ 2147483647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4">
                  <a:moveTo>
                    <a:pt x="5" y="314"/>
                  </a:moveTo>
                  <a:lnTo>
                    <a:pt x="501" y="7"/>
                  </a:lnTo>
                  <a:lnTo>
                    <a:pt x="496" y="0"/>
                  </a:lnTo>
                  <a:lnTo>
                    <a:pt x="0" y="307"/>
                  </a:lnTo>
                  <a:lnTo>
                    <a:pt x="5" y="3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48" name="Freeform 149"/>
            <p:cNvSpPr>
              <a:spLocks noChangeArrowheads="1"/>
            </p:cNvSpPr>
            <p:nvPr/>
          </p:nvSpPr>
          <p:spPr bwMode="auto">
            <a:xfrm>
              <a:off x="280099" y="302945"/>
              <a:ext cx="497624" cy="314864"/>
            </a:xfrm>
            <a:custGeom>
              <a:avLst/>
              <a:gdLst>
                <a:gd name="T0" fmla="*/ 2147483647 w 501"/>
                <a:gd name="T1" fmla="*/ 2147483647 h 317"/>
                <a:gd name="T2" fmla="*/ 2147483647 w 501"/>
                <a:gd name="T3" fmla="*/ 2147483647 h 317"/>
                <a:gd name="T4" fmla="*/ 2147483647 w 501"/>
                <a:gd name="T5" fmla="*/ 0 h 317"/>
                <a:gd name="T6" fmla="*/ 0 w 501"/>
                <a:gd name="T7" fmla="*/ 2147483647 h 317"/>
                <a:gd name="T8" fmla="*/ 2147483647 w 501"/>
                <a:gd name="T9" fmla="*/ 2147483647 h 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7">
                  <a:moveTo>
                    <a:pt x="4" y="317"/>
                  </a:moveTo>
                  <a:lnTo>
                    <a:pt x="501" y="10"/>
                  </a:lnTo>
                  <a:lnTo>
                    <a:pt x="496" y="0"/>
                  </a:lnTo>
                  <a:lnTo>
                    <a:pt x="0" y="310"/>
                  </a:lnTo>
                  <a:lnTo>
                    <a:pt x="4" y="317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49" name="Freeform 150"/>
            <p:cNvSpPr>
              <a:spLocks noChangeArrowheads="1"/>
            </p:cNvSpPr>
            <p:nvPr/>
          </p:nvSpPr>
          <p:spPr bwMode="auto">
            <a:xfrm>
              <a:off x="280099" y="302945"/>
              <a:ext cx="497624" cy="314864"/>
            </a:xfrm>
            <a:custGeom>
              <a:avLst/>
              <a:gdLst>
                <a:gd name="T0" fmla="*/ 2147483647 w 501"/>
                <a:gd name="T1" fmla="*/ 2147483647 h 317"/>
                <a:gd name="T2" fmla="*/ 2147483647 w 501"/>
                <a:gd name="T3" fmla="*/ 2147483647 h 317"/>
                <a:gd name="T4" fmla="*/ 2147483647 w 501"/>
                <a:gd name="T5" fmla="*/ 0 h 317"/>
                <a:gd name="T6" fmla="*/ 0 w 501"/>
                <a:gd name="T7" fmla="*/ 2147483647 h 317"/>
                <a:gd name="T8" fmla="*/ 2147483647 w 501"/>
                <a:gd name="T9" fmla="*/ 2147483647 h 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7">
                  <a:moveTo>
                    <a:pt x="4" y="317"/>
                  </a:moveTo>
                  <a:lnTo>
                    <a:pt x="501" y="10"/>
                  </a:lnTo>
                  <a:lnTo>
                    <a:pt x="496" y="0"/>
                  </a:lnTo>
                  <a:lnTo>
                    <a:pt x="0" y="310"/>
                  </a:lnTo>
                  <a:lnTo>
                    <a:pt x="4" y="3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50" name="Freeform 151"/>
            <p:cNvSpPr>
              <a:spLocks noChangeArrowheads="1"/>
            </p:cNvSpPr>
            <p:nvPr/>
          </p:nvSpPr>
          <p:spPr bwMode="auto">
            <a:xfrm>
              <a:off x="345655" y="432069"/>
              <a:ext cx="497624" cy="314864"/>
            </a:xfrm>
            <a:custGeom>
              <a:avLst/>
              <a:gdLst>
                <a:gd name="T0" fmla="*/ 2147483647 w 501"/>
                <a:gd name="T1" fmla="*/ 2147483647 h 317"/>
                <a:gd name="T2" fmla="*/ 2147483647 w 501"/>
                <a:gd name="T3" fmla="*/ 2147483647 h 317"/>
                <a:gd name="T4" fmla="*/ 2147483647 w 501"/>
                <a:gd name="T5" fmla="*/ 0 h 317"/>
                <a:gd name="T6" fmla="*/ 0 w 501"/>
                <a:gd name="T7" fmla="*/ 2147483647 h 317"/>
                <a:gd name="T8" fmla="*/ 2147483647 w 501"/>
                <a:gd name="T9" fmla="*/ 2147483647 h 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7">
                  <a:moveTo>
                    <a:pt x="5" y="317"/>
                  </a:moveTo>
                  <a:lnTo>
                    <a:pt x="501" y="10"/>
                  </a:lnTo>
                  <a:lnTo>
                    <a:pt x="496" y="0"/>
                  </a:lnTo>
                  <a:lnTo>
                    <a:pt x="0" y="310"/>
                  </a:lnTo>
                  <a:lnTo>
                    <a:pt x="5" y="317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51" name="Freeform 152"/>
            <p:cNvSpPr>
              <a:spLocks noChangeArrowheads="1"/>
            </p:cNvSpPr>
            <p:nvPr/>
          </p:nvSpPr>
          <p:spPr bwMode="auto">
            <a:xfrm>
              <a:off x="345655" y="432069"/>
              <a:ext cx="497624" cy="314864"/>
            </a:xfrm>
            <a:custGeom>
              <a:avLst/>
              <a:gdLst>
                <a:gd name="T0" fmla="*/ 2147483647 w 501"/>
                <a:gd name="T1" fmla="*/ 2147483647 h 317"/>
                <a:gd name="T2" fmla="*/ 2147483647 w 501"/>
                <a:gd name="T3" fmla="*/ 2147483647 h 317"/>
                <a:gd name="T4" fmla="*/ 2147483647 w 501"/>
                <a:gd name="T5" fmla="*/ 0 h 317"/>
                <a:gd name="T6" fmla="*/ 0 w 501"/>
                <a:gd name="T7" fmla="*/ 2147483647 h 317"/>
                <a:gd name="T8" fmla="*/ 2147483647 w 501"/>
                <a:gd name="T9" fmla="*/ 2147483647 h 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7">
                  <a:moveTo>
                    <a:pt x="5" y="317"/>
                  </a:moveTo>
                  <a:lnTo>
                    <a:pt x="501" y="10"/>
                  </a:lnTo>
                  <a:lnTo>
                    <a:pt x="496" y="0"/>
                  </a:lnTo>
                  <a:lnTo>
                    <a:pt x="0" y="310"/>
                  </a:lnTo>
                  <a:lnTo>
                    <a:pt x="5" y="3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52" name="Freeform 153"/>
            <p:cNvSpPr>
              <a:spLocks noChangeArrowheads="1"/>
            </p:cNvSpPr>
            <p:nvPr/>
          </p:nvSpPr>
          <p:spPr bwMode="auto">
            <a:xfrm>
              <a:off x="369493" y="471799"/>
              <a:ext cx="497624" cy="312878"/>
            </a:xfrm>
            <a:custGeom>
              <a:avLst/>
              <a:gdLst>
                <a:gd name="T0" fmla="*/ 2147483647 w 501"/>
                <a:gd name="T1" fmla="*/ 2147483647 h 315"/>
                <a:gd name="T2" fmla="*/ 2147483647 w 501"/>
                <a:gd name="T3" fmla="*/ 2147483647 h 315"/>
                <a:gd name="T4" fmla="*/ 2147483647 w 501"/>
                <a:gd name="T5" fmla="*/ 0 h 315"/>
                <a:gd name="T6" fmla="*/ 0 w 501"/>
                <a:gd name="T7" fmla="*/ 2147483647 h 315"/>
                <a:gd name="T8" fmla="*/ 2147483647 w 501"/>
                <a:gd name="T9" fmla="*/ 2147483647 h 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5">
                  <a:moveTo>
                    <a:pt x="4" y="315"/>
                  </a:moveTo>
                  <a:lnTo>
                    <a:pt x="501" y="8"/>
                  </a:lnTo>
                  <a:lnTo>
                    <a:pt x="496" y="0"/>
                  </a:lnTo>
                  <a:lnTo>
                    <a:pt x="0" y="308"/>
                  </a:lnTo>
                  <a:lnTo>
                    <a:pt x="4" y="315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53" name="Freeform 154"/>
            <p:cNvSpPr>
              <a:spLocks noChangeArrowheads="1"/>
            </p:cNvSpPr>
            <p:nvPr/>
          </p:nvSpPr>
          <p:spPr bwMode="auto">
            <a:xfrm>
              <a:off x="369493" y="471799"/>
              <a:ext cx="497624" cy="312878"/>
            </a:xfrm>
            <a:custGeom>
              <a:avLst/>
              <a:gdLst>
                <a:gd name="T0" fmla="*/ 2147483647 w 501"/>
                <a:gd name="T1" fmla="*/ 2147483647 h 315"/>
                <a:gd name="T2" fmla="*/ 2147483647 w 501"/>
                <a:gd name="T3" fmla="*/ 2147483647 h 315"/>
                <a:gd name="T4" fmla="*/ 2147483647 w 501"/>
                <a:gd name="T5" fmla="*/ 0 h 315"/>
                <a:gd name="T6" fmla="*/ 0 w 501"/>
                <a:gd name="T7" fmla="*/ 2147483647 h 315"/>
                <a:gd name="T8" fmla="*/ 2147483647 w 501"/>
                <a:gd name="T9" fmla="*/ 2147483647 h 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315">
                  <a:moveTo>
                    <a:pt x="4" y="315"/>
                  </a:moveTo>
                  <a:lnTo>
                    <a:pt x="501" y="8"/>
                  </a:lnTo>
                  <a:lnTo>
                    <a:pt x="496" y="0"/>
                  </a:lnTo>
                  <a:lnTo>
                    <a:pt x="0" y="308"/>
                  </a:lnTo>
                  <a:lnTo>
                    <a:pt x="4" y="3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54" name="Freeform 155"/>
            <p:cNvSpPr>
              <a:spLocks noChangeArrowheads="1"/>
            </p:cNvSpPr>
            <p:nvPr/>
          </p:nvSpPr>
          <p:spPr bwMode="auto">
            <a:xfrm>
              <a:off x="543314" y="323804"/>
              <a:ext cx="62576" cy="94360"/>
            </a:xfrm>
            <a:custGeom>
              <a:avLst/>
              <a:gdLst>
                <a:gd name="T0" fmla="*/ 0 w 63"/>
                <a:gd name="T1" fmla="*/ 2147483647 h 95"/>
                <a:gd name="T2" fmla="*/ 2147483647 w 63"/>
                <a:gd name="T3" fmla="*/ 2147483647 h 95"/>
                <a:gd name="T4" fmla="*/ 2147483647 w 63"/>
                <a:gd name="T5" fmla="*/ 2147483647 h 95"/>
                <a:gd name="T6" fmla="*/ 2147483647 w 63"/>
                <a:gd name="T7" fmla="*/ 0 h 95"/>
                <a:gd name="T8" fmla="*/ 0 w 63"/>
                <a:gd name="T9" fmla="*/ 2147483647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95">
                  <a:moveTo>
                    <a:pt x="0" y="8"/>
                  </a:moveTo>
                  <a:lnTo>
                    <a:pt x="54" y="95"/>
                  </a:lnTo>
                  <a:lnTo>
                    <a:pt x="63" y="90"/>
                  </a:lnTo>
                  <a:lnTo>
                    <a:pt x="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55" name="Freeform 156"/>
            <p:cNvSpPr>
              <a:spLocks noChangeArrowheads="1"/>
            </p:cNvSpPr>
            <p:nvPr/>
          </p:nvSpPr>
          <p:spPr bwMode="auto">
            <a:xfrm>
              <a:off x="543314" y="323804"/>
              <a:ext cx="62576" cy="94360"/>
            </a:xfrm>
            <a:custGeom>
              <a:avLst/>
              <a:gdLst>
                <a:gd name="T0" fmla="*/ 0 w 63"/>
                <a:gd name="T1" fmla="*/ 2147483647 h 95"/>
                <a:gd name="T2" fmla="*/ 2147483647 w 63"/>
                <a:gd name="T3" fmla="*/ 2147483647 h 95"/>
                <a:gd name="T4" fmla="*/ 2147483647 w 63"/>
                <a:gd name="T5" fmla="*/ 2147483647 h 95"/>
                <a:gd name="T6" fmla="*/ 2147483647 w 63"/>
                <a:gd name="T7" fmla="*/ 0 h 95"/>
                <a:gd name="T8" fmla="*/ 0 w 63"/>
                <a:gd name="T9" fmla="*/ 2147483647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95">
                  <a:moveTo>
                    <a:pt x="0" y="8"/>
                  </a:moveTo>
                  <a:lnTo>
                    <a:pt x="54" y="95"/>
                  </a:lnTo>
                  <a:lnTo>
                    <a:pt x="63" y="90"/>
                  </a:lnTo>
                  <a:lnTo>
                    <a:pt x="9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56" name="Freeform 157"/>
            <p:cNvSpPr>
              <a:spLocks noChangeArrowheads="1"/>
            </p:cNvSpPr>
            <p:nvPr/>
          </p:nvSpPr>
          <p:spPr bwMode="auto">
            <a:xfrm>
              <a:off x="416176" y="404257"/>
              <a:ext cx="63569" cy="93366"/>
            </a:xfrm>
            <a:custGeom>
              <a:avLst/>
              <a:gdLst>
                <a:gd name="T0" fmla="*/ 0 w 64"/>
                <a:gd name="T1" fmla="*/ 2147483647 h 94"/>
                <a:gd name="T2" fmla="*/ 2147483647 w 64"/>
                <a:gd name="T3" fmla="*/ 2147483647 h 94"/>
                <a:gd name="T4" fmla="*/ 2147483647 w 64"/>
                <a:gd name="T5" fmla="*/ 2147483647 h 94"/>
                <a:gd name="T6" fmla="*/ 2147483647 w 64"/>
                <a:gd name="T7" fmla="*/ 0 h 94"/>
                <a:gd name="T8" fmla="*/ 0 w 64"/>
                <a:gd name="T9" fmla="*/ 2147483647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94">
                  <a:moveTo>
                    <a:pt x="0" y="5"/>
                  </a:moveTo>
                  <a:lnTo>
                    <a:pt x="54" y="94"/>
                  </a:lnTo>
                  <a:lnTo>
                    <a:pt x="64" y="87"/>
                  </a:lnTo>
                  <a:lnTo>
                    <a:pt x="9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57" name="Freeform 158"/>
            <p:cNvSpPr>
              <a:spLocks noChangeArrowheads="1"/>
            </p:cNvSpPr>
            <p:nvPr/>
          </p:nvSpPr>
          <p:spPr bwMode="auto">
            <a:xfrm>
              <a:off x="416176" y="404257"/>
              <a:ext cx="63569" cy="93366"/>
            </a:xfrm>
            <a:custGeom>
              <a:avLst/>
              <a:gdLst>
                <a:gd name="T0" fmla="*/ 0 w 64"/>
                <a:gd name="T1" fmla="*/ 2147483647 h 94"/>
                <a:gd name="T2" fmla="*/ 2147483647 w 64"/>
                <a:gd name="T3" fmla="*/ 2147483647 h 94"/>
                <a:gd name="T4" fmla="*/ 2147483647 w 64"/>
                <a:gd name="T5" fmla="*/ 2147483647 h 94"/>
                <a:gd name="T6" fmla="*/ 2147483647 w 64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" h="94">
                  <a:moveTo>
                    <a:pt x="0" y="5"/>
                  </a:moveTo>
                  <a:lnTo>
                    <a:pt x="54" y="94"/>
                  </a:lnTo>
                  <a:lnTo>
                    <a:pt x="64" y="87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58" name="Freeform 160"/>
            <p:cNvSpPr>
              <a:spLocks noEditPoints="1" noChangeArrowheads="1"/>
            </p:cNvSpPr>
            <p:nvPr/>
          </p:nvSpPr>
          <p:spPr bwMode="auto">
            <a:xfrm>
              <a:off x="294005" y="2980"/>
              <a:ext cx="356581" cy="124158"/>
            </a:xfrm>
            <a:custGeom>
              <a:avLst/>
              <a:gdLst>
                <a:gd name="T0" fmla="*/ 2147483647 w 152"/>
                <a:gd name="T1" fmla="*/ 2147483647 h 53"/>
                <a:gd name="T2" fmla="*/ 2147483647 w 152"/>
                <a:gd name="T3" fmla="*/ 2147483647 h 53"/>
                <a:gd name="T4" fmla="*/ 2147483647 w 152"/>
                <a:gd name="T5" fmla="*/ 2147483647 h 53"/>
                <a:gd name="T6" fmla="*/ 2147483647 w 152"/>
                <a:gd name="T7" fmla="*/ 2147483647 h 53"/>
                <a:gd name="T8" fmla="*/ 2147483647 w 152"/>
                <a:gd name="T9" fmla="*/ 2147483647 h 53"/>
                <a:gd name="T10" fmla="*/ 2147483647 w 152"/>
                <a:gd name="T11" fmla="*/ 2147483647 h 53"/>
                <a:gd name="T12" fmla="*/ 2147483647 w 152"/>
                <a:gd name="T13" fmla="*/ 2147483647 h 53"/>
                <a:gd name="T14" fmla="*/ 2147483647 w 152"/>
                <a:gd name="T15" fmla="*/ 2147483647 h 53"/>
                <a:gd name="T16" fmla="*/ 2147483647 w 152"/>
                <a:gd name="T17" fmla="*/ 2147483647 h 53"/>
                <a:gd name="T18" fmla="*/ 2147483647 w 152"/>
                <a:gd name="T19" fmla="*/ 2147483647 h 53"/>
                <a:gd name="T20" fmla="*/ 2147483647 w 152"/>
                <a:gd name="T21" fmla="*/ 2147483647 h 53"/>
                <a:gd name="T22" fmla="*/ 2147483647 w 152"/>
                <a:gd name="T23" fmla="*/ 2147483647 h 53"/>
                <a:gd name="T24" fmla="*/ 2147483647 w 152"/>
                <a:gd name="T25" fmla="*/ 0 h 53"/>
                <a:gd name="T26" fmla="*/ 2147483647 w 152"/>
                <a:gd name="T27" fmla="*/ 2147483647 h 53"/>
                <a:gd name="T28" fmla="*/ 2147483647 w 152"/>
                <a:gd name="T29" fmla="*/ 2147483647 h 53"/>
                <a:gd name="T30" fmla="*/ 2147483647 w 152"/>
                <a:gd name="T31" fmla="*/ 2147483647 h 53"/>
                <a:gd name="T32" fmla="*/ 2147483647 w 152"/>
                <a:gd name="T33" fmla="*/ 2147483647 h 53"/>
                <a:gd name="T34" fmla="*/ 2147483647 w 152"/>
                <a:gd name="T35" fmla="*/ 2147483647 h 53"/>
                <a:gd name="T36" fmla="*/ 2147483647 w 152"/>
                <a:gd name="T37" fmla="*/ 2147483647 h 53"/>
                <a:gd name="T38" fmla="*/ 2147483647 w 152"/>
                <a:gd name="T39" fmla="*/ 2147483647 h 53"/>
                <a:gd name="T40" fmla="*/ 2147483647 w 152"/>
                <a:gd name="T41" fmla="*/ 2147483647 h 53"/>
                <a:gd name="T42" fmla="*/ 2147483647 w 152"/>
                <a:gd name="T43" fmla="*/ 2147483647 h 53"/>
                <a:gd name="T44" fmla="*/ 2147483647 w 152"/>
                <a:gd name="T45" fmla="*/ 2147483647 h 53"/>
                <a:gd name="T46" fmla="*/ 2147483647 w 152"/>
                <a:gd name="T47" fmla="*/ 2147483647 h 53"/>
                <a:gd name="T48" fmla="*/ 2147483647 w 152"/>
                <a:gd name="T49" fmla="*/ 2147483647 h 53"/>
                <a:gd name="T50" fmla="*/ 2147483647 w 152"/>
                <a:gd name="T51" fmla="*/ 2147483647 h 53"/>
                <a:gd name="T52" fmla="*/ 2147483647 w 152"/>
                <a:gd name="T53" fmla="*/ 2147483647 h 53"/>
                <a:gd name="T54" fmla="*/ 0 w 152"/>
                <a:gd name="T55" fmla="*/ 2147483647 h 53"/>
                <a:gd name="T56" fmla="*/ 0 w 152"/>
                <a:gd name="T57" fmla="*/ 2147483647 h 53"/>
                <a:gd name="T58" fmla="*/ 2147483647 w 152"/>
                <a:gd name="T59" fmla="*/ 2147483647 h 53"/>
                <a:gd name="T60" fmla="*/ 2147483647 w 152"/>
                <a:gd name="T61" fmla="*/ 2147483647 h 53"/>
                <a:gd name="T62" fmla="*/ 2147483647 w 152"/>
                <a:gd name="T63" fmla="*/ 2147483647 h 53"/>
                <a:gd name="T64" fmla="*/ 2147483647 w 152"/>
                <a:gd name="T65" fmla="*/ 2147483647 h 53"/>
                <a:gd name="T66" fmla="*/ 2147483647 w 152"/>
                <a:gd name="T67" fmla="*/ 2147483647 h 53"/>
                <a:gd name="T68" fmla="*/ 2147483647 w 152"/>
                <a:gd name="T69" fmla="*/ 2147483647 h 53"/>
                <a:gd name="T70" fmla="*/ 2147483647 w 152"/>
                <a:gd name="T71" fmla="*/ 2147483647 h 53"/>
                <a:gd name="T72" fmla="*/ 2147483647 w 152"/>
                <a:gd name="T73" fmla="*/ 2147483647 h 53"/>
                <a:gd name="T74" fmla="*/ 2147483647 w 152"/>
                <a:gd name="T75" fmla="*/ 2147483647 h 53"/>
                <a:gd name="T76" fmla="*/ 2147483647 w 152"/>
                <a:gd name="T77" fmla="*/ 0 h 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52" h="53">
                  <a:moveTo>
                    <a:pt x="92" y="11"/>
                  </a:moveTo>
                  <a:cubicBezTo>
                    <a:pt x="92" y="11"/>
                    <a:pt x="92" y="11"/>
                    <a:pt x="92" y="11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92" y="11"/>
                    <a:pt x="92" y="11"/>
                    <a:pt x="92" y="11"/>
                  </a:cubicBezTo>
                  <a:moveTo>
                    <a:pt x="132" y="3"/>
                  </a:moveTo>
                  <a:cubicBezTo>
                    <a:pt x="132" y="3"/>
                    <a:pt x="132" y="3"/>
                    <a:pt x="132" y="3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32" y="3"/>
                    <a:pt x="132" y="3"/>
                    <a:pt x="132" y="3"/>
                  </a:cubicBezTo>
                  <a:moveTo>
                    <a:pt x="147" y="0"/>
                  </a:moveTo>
                  <a:cubicBezTo>
                    <a:pt x="135" y="2"/>
                    <a:pt x="135" y="2"/>
                    <a:pt x="135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2" y="43"/>
                    <a:pt x="15" y="47"/>
                    <a:pt x="18" y="52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3"/>
                    <a:pt x="20" y="53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rgbClr val="012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59" name="Freeform 161"/>
            <p:cNvSpPr>
              <a:spLocks noChangeArrowheads="1"/>
            </p:cNvSpPr>
            <p:nvPr/>
          </p:nvSpPr>
          <p:spPr bwMode="auto">
            <a:xfrm>
              <a:off x="294005" y="65555"/>
              <a:ext cx="25825" cy="25825"/>
            </a:xfrm>
            <a:custGeom>
              <a:avLst/>
              <a:gdLst>
                <a:gd name="T0" fmla="*/ 2147483647 w 11"/>
                <a:gd name="T1" fmla="*/ 0 h 11"/>
                <a:gd name="T2" fmla="*/ 0 w 11"/>
                <a:gd name="T3" fmla="*/ 2147483647 h 11"/>
                <a:gd name="T4" fmla="*/ 2147483647 w 11"/>
                <a:gd name="T5" fmla="*/ 2147483647 h 11"/>
                <a:gd name="T6" fmla="*/ 2147483647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6" y="8"/>
                    <a:pt x="8" y="1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60" name="Freeform 162"/>
            <p:cNvSpPr>
              <a:spLocks noChangeArrowheads="1"/>
            </p:cNvSpPr>
            <p:nvPr/>
          </p:nvSpPr>
          <p:spPr bwMode="auto">
            <a:xfrm>
              <a:off x="335722" y="46684"/>
              <a:ext cx="80454" cy="78468"/>
            </a:xfrm>
            <a:custGeom>
              <a:avLst/>
              <a:gdLst>
                <a:gd name="T0" fmla="*/ 2147483647 w 34"/>
                <a:gd name="T1" fmla="*/ 0 h 33"/>
                <a:gd name="T2" fmla="*/ 2147483647 w 34"/>
                <a:gd name="T3" fmla="*/ 2147483647 h 33"/>
                <a:gd name="T4" fmla="*/ 0 w 34"/>
                <a:gd name="T5" fmla="*/ 2147483647 h 33"/>
                <a:gd name="T6" fmla="*/ 2147483647 w 34"/>
                <a:gd name="T7" fmla="*/ 2147483647 h 33"/>
                <a:gd name="T8" fmla="*/ 2147483647 w 34"/>
                <a:gd name="T9" fmla="*/ 2147483647 h 33"/>
                <a:gd name="T10" fmla="*/ 2147483647 w 34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33">
                  <a:moveTo>
                    <a:pt x="34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61" name="Freeform 163"/>
            <p:cNvSpPr>
              <a:spLocks noChangeArrowheads="1"/>
            </p:cNvSpPr>
            <p:nvPr/>
          </p:nvSpPr>
          <p:spPr bwMode="auto">
            <a:xfrm>
              <a:off x="432069" y="28805"/>
              <a:ext cx="77474" cy="77474"/>
            </a:xfrm>
            <a:custGeom>
              <a:avLst/>
              <a:gdLst>
                <a:gd name="T0" fmla="*/ 2147483647 w 78"/>
                <a:gd name="T1" fmla="*/ 0 h 78"/>
                <a:gd name="T2" fmla="*/ 2147483647 w 78"/>
                <a:gd name="T3" fmla="*/ 2147483647 h 78"/>
                <a:gd name="T4" fmla="*/ 0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17" y="11"/>
                  </a:lnTo>
                  <a:lnTo>
                    <a:pt x="0" y="78"/>
                  </a:lnTo>
                  <a:lnTo>
                    <a:pt x="59" y="6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62" name="Freeform 164"/>
            <p:cNvSpPr>
              <a:spLocks noChangeArrowheads="1"/>
            </p:cNvSpPr>
            <p:nvPr/>
          </p:nvSpPr>
          <p:spPr bwMode="auto">
            <a:xfrm>
              <a:off x="432069" y="28805"/>
              <a:ext cx="77474" cy="77474"/>
            </a:xfrm>
            <a:custGeom>
              <a:avLst/>
              <a:gdLst>
                <a:gd name="T0" fmla="*/ 2147483647 w 78"/>
                <a:gd name="T1" fmla="*/ 0 h 78"/>
                <a:gd name="T2" fmla="*/ 2147483647 w 78"/>
                <a:gd name="T3" fmla="*/ 2147483647 h 78"/>
                <a:gd name="T4" fmla="*/ 0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17" y="11"/>
                  </a:lnTo>
                  <a:lnTo>
                    <a:pt x="0" y="78"/>
                  </a:lnTo>
                  <a:lnTo>
                    <a:pt x="59" y="66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63" name="Freeform 165"/>
            <p:cNvSpPr>
              <a:spLocks noChangeArrowheads="1"/>
            </p:cNvSpPr>
            <p:nvPr/>
          </p:nvSpPr>
          <p:spPr bwMode="auto">
            <a:xfrm>
              <a:off x="526428" y="9933"/>
              <a:ext cx="77474" cy="77474"/>
            </a:xfrm>
            <a:custGeom>
              <a:avLst/>
              <a:gdLst>
                <a:gd name="T0" fmla="*/ 2147483647 w 78"/>
                <a:gd name="T1" fmla="*/ 0 h 78"/>
                <a:gd name="T2" fmla="*/ 2147483647 w 78"/>
                <a:gd name="T3" fmla="*/ 2147483647 h 78"/>
                <a:gd name="T4" fmla="*/ 0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19" y="11"/>
                  </a:lnTo>
                  <a:lnTo>
                    <a:pt x="0" y="78"/>
                  </a:lnTo>
                  <a:lnTo>
                    <a:pt x="61" y="6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64" name="Freeform 166"/>
            <p:cNvSpPr>
              <a:spLocks noChangeArrowheads="1"/>
            </p:cNvSpPr>
            <p:nvPr/>
          </p:nvSpPr>
          <p:spPr bwMode="auto">
            <a:xfrm>
              <a:off x="526428" y="9933"/>
              <a:ext cx="77474" cy="77474"/>
            </a:xfrm>
            <a:custGeom>
              <a:avLst/>
              <a:gdLst>
                <a:gd name="T0" fmla="*/ 2147483647 w 78"/>
                <a:gd name="T1" fmla="*/ 0 h 78"/>
                <a:gd name="T2" fmla="*/ 2147483647 w 78"/>
                <a:gd name="T3" fmla="*/ 2147483647 h 78"/>
                <a:gd name="T4" fmla="*/ 0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19" y="11"/>
                  </a:lnTo>
                  <a:lnTo>
                    <a:pt x="0" y="78"/>
                  </a:lnTo>
                  <a:lnTo>
                    <a:pt x="61" y="66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65" name="Freeform 168"/>
            <p:cNvSpPr>
              <a:spLocks noEditPoints="1" noChangeArrowheads="1"/>
            </p:cNvSpPr>
            <p:nvPr/>
          </p:nvSpPr>
          <p:spPr bwMode="auto">
            <a:xfrm>
              <a:off x="409223" y="68535"/>
              <a:ext cx="286059" cy="213551"/>
            </a:xfrm>
            <a:custGeom>
              <a:avLst/>
              <a:gdLst>
                <a:gd name="T0" fmla="*/ 2147483647 w 122"/>
                <a:gd name="T1" fmla="*/ 2147483647 h 91"/>
                <a:gd name="T2" fmla="*/ 2147483647 w 122"/>
                <a:gd name="T3" fmla="*/ 2147483647 h 91"/>
                <a:gd name="T4" fmla="*/ 2147483647 w 122"/>
                <a:gd name="T5" fmla="*/ 2147483647 h 91"/>
                <a:gd name="T6" fmla="*/ 2147483647 w 122"/>
                <a:gd name="T7" fmla="*/ 2147483647 h 91"/>
                <a:gd name="T8" fmla="*/ 2147483647 w 122"/>
                <a:gd name="T9" fmla="*/ 2147483647 h 91"/>
                <a:gd name="T10" fmla="*/ 2147483647 w 122"/>
                <a:gd name="T11" fmla="*/ 2147483647 h 91"/>
                <a:gd name="T12" fmla="*/ 2147483647 w 122"/>
                <a:gd name="T13" fmla="*/ 2147483647 h 91"/>
                <a:gd name="T14" fmla="*/ 2147483647 w 122"/>
                <a:gd name="T15" fmla="*/ 2147483647 h 91"/>
                <a:gd name="T16" fmla="*/ 2147483647 w 122"/>
                <a:gd name="T17" fmla="*/ 2147483647 h 91"/>
                <a:gd name="T18" fmla="*/ 2147483647 w 122"/>
                <a:gd name="T19" fmla="*/ 2147483647 h 91"/>
                <a:gd name="T20" fmla="*/ 2147483647 w 122"/>
                <a:gd name="T21" fmla="*/ 0 h 91"/>
                <a:gd name="T22" fmla="*/ 2147483647 w 122"/>
                <a:gd name="T23" fmla="*/ 2147483647 h 91"/>
                <a:gd name="T24" fmla="*/ 2147483647 w 122"/>
                <a:gd name="T25" fmla="*/ 2147483647 h 91"/>
                <a:gd name="T26" fmla="*/ 2147483647 w 122"/>
                <a:gd name="T27" fmla="*/ 2147483647 h 91"/>
                <a:gd name="T28" fmla="*/ 2147483647 w 122"/>
                <a:gd name="T29" fmla="*/ 2147483647 h 91"/>
                <a:gd name="T30" fmla="*/ 2147483647 w 122"/>
                <a:gd name="T31" fmla="*/ 2147483647 h 91"/>
                <a:gd name="T32" fmla="*/ 2147483647 w 122"/>
                <a:gd name="T33" fmla="*/ 2147483647 h 91"/>
                <a:gd name="T34" fmla="*/ 2147483647 w 122"/>
                <a:gd name="T35" fmla="*/ 2147483647 h 91"/>
                <a:gd name="T36" fmla="*/ 2147483647 w 122"/>
                <a:gd name="T37" fmla="*/ 2147483647 h 91"/>
                <a:gd name="T38" fmla="*/ 2147483647 w 122"/>
                <a:gd name="T39" fmla="*/ 2147483647 h 91"/>
                <a:gd name="T40" fmla="*/ 2147483647 w 122"/>
                <a:gd name="T41" fmla="*/ 2147483647 h 91"/>
                <a:gd name="T42" fmla="*/ 0 w 122"/>
                <a:gd name="T43" fmla="*/ 2147483647 h 91"/>
                <a:gd name="T44" fmla="*/ 0 w 122"/>
                <a:gd name="T45" fmla="*/ 2147483647 h 91"/>
                <a:gd name="T46" fmla="*/ 2147483647 w 122"/>
                <a:gd name="T47" fmla="*/ 2147483647 h 91"/>
                <a:gd name="T48" fmla="*/ 2147483647 w 122"/>
                <a:gd name="T49" fmla="*/ 2147483647 h 91"/>
                <a:gd name="T50" fmla="*/ 2147483647 w 122"/>
                <a:gd name="T51" fmla="*/ 2147483647 h 91"/>
                <a:gd name="T52" fmla="*/ 2147483647 w 122"/>
                <a:gd name="T53" fmla="*/ 2147483647 h 91"/>
                <a:gd name="T54" fmla="*/ 2147483647 w 122"/>
                <a:gd name="T55" fmla="*/ 2147483647 h 91"/>
                <a:gd name="T56" fmla="*/ 2147483647 w 122"/>
                <a:gd name="T57" fmla="*/ 2147483647 h 91"/>
                <a:gd name="T58" fmla="*/ 2147483647 w 122"/>
                <a:gd name="T59" fmla="*/ 0 h 9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2" h="91">
                  <a:moveTo>
                    <a:pt x="51" y="66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51" y="66"/>
                    <a:pt x="51" y="66"/>
                    <a:pt x="51" y="66"/>
                  </a:cubicBezTo>
                  <a:moveTo>
                    <a:pt x="88" y="44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88" y="44"/>
                    <a:pt x="88" y="44"/>
                    <a:pt x="88" y="44"/>
                  </a:cubicBezTo>
                  <a:moveTo>
                    <a:pt x="107" y="0"/>
                  </a:move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4" y="87"/>
                    <a:pt x="15" y="89"/>
                    <a:pt x="16" y="91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012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66" name="Freeform 169"/>
            <p:cNvSpPr>
              <a:spLocks noChangeArrowheads="1"/>
            </p:cNvSpPr>
            <p:nvPr/>
          </p:nvSpPr>
          <p:spPr bwMode="auto">
            <a:xfrm>
              <a:off x="409223" y="206598"/>
              <a:ext cx="91380" cy="68535"/>
            </a:xfrm>
            <a:custGeom>
              <a:avLst/>
              <a:gdLst>
                <a:gd name="T0" fmla="*/ 2147483647 w 39"/>
                <a:gd name="T1" fmla="*/ 0 h 29"/>
                <a:gd name="T2" fmla="*/ 0 w 39"/>
                <a:gd name="T3" fmla="*/ 2147483647 h 29"/>
                <a:gd name="T4" fmla="*/ 2147483647 w 39"/>
                <a:gd name="T5" fmla="*/ 2147483647 h 29"/>
                <a:gd name="T6" fmla="*/ 2147483647 w 39"/>
                <a:gd name="T7" fmla="*/ 2147483647 h 29"/>
                <a:gd name="T8" fmla="*/ 2147483647 w 39"/>
                <a:gd name="T9" fmla="*/ 2147483647 h 29"/>
                <a:gd name="T10" fmla="*/ 2147483647 w 39"/>
                <a:gd name="T11" fmla="*/ 0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" h="2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" y="14"/>
                    <a:pt x="8" y="21"/>
                    <a:pt x="12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67" name="Freeform 170"/>
            <p:cNvSpPr>
              <a:spLocks noChangeArrowheads="1"/>
            </p:cNvSpPr>
            <p:nvPr/>
          </p:nvSpPr>
          <p:spPr bwMode="auto">
            <a:xfrm>
              <a:off x="472792" y="157929"/>
              <a:ext cx="105286" cy="65555"/>
            </a:xfrm>
            <a:custGeom>
              <a:avLst/>
              <a:gdLst>
                <a:gd name="T0" fmla="*/ 2147483647 w 106"/>
                <a:gd name="T1" fmla="*/ 0 h 66"/>
                <a:gd name="T2" fmla="*/ 0 w 106"/>
                <a:gd name="T3" fmla="*/ 2147483647 h 66"/>
                <a:gd name="T4" fmla="*/ 2147483647 w 106"/>
                <a:gd name="T5" fmla="*/ 2147483647 h 66"/>
                <a:gd name="T6" fmla="*/ 2147483647 w 106"/>
                <a:gd name="T7" fmla="*/ 2147483647 h 66"/>
                <a:gd name="T8" fmla="*/ 2147483647 w 106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66">
                  <a:moveTo>
                    <a:pt x="52" y="0"/>
                  </a:moveTo>
                  <a:lnTo>
                    <a:pt x="0" y="30"/>
                  </a:lnTo>
                  <a:lnTo>
                    <a:pt x="56" y="66"/>
                  </a:lnTo>
                  <a:lnTo>
                    <a:pt x="106" y="3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68" name="Freeform 171"/>
            <p:cNvSpPr>
              <a:spLocks noChangeArrowheads="1"/>
            </p:cNvSpPr>
            <p:nvPr/>
          </p:nvSpPr>
          <p:spPr bwMode="auto">
            <a:xfrm>
              <a:off x="472792" y="157929"/>
              <a:ext cx="105286" cy="65555"/>
            </a:xfrm>
            <a:custGeom>
              <a:avLst/>
              <a:gdLst>
                <a:gd name="T0" fmla="*/ 2147483647 w 106"/>
                <a:gd name="T1" fmla="*/ 0 h 66"/>
                <a:gd name="T2" fmla="*/ 0 w 106"/>
                <a:gd name="T3" fmla="*/ 2147483647 h 66"/>
                <a:gd name="T4" fmla="*/ 2147483647 w 106"/>
                <a:gd name="T5" fmla="*/ 2147483647 h 66"/>
                <a:gd name="T6" fmla="*/ 2147483647 w 106"/>
                <a:gd name="T7" fmla="*/ 2147483647 h 66"/>
                <a:gd name="T8" fmla="*/ 2147483647 w 106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66">
                  <a:moveTo>
                    <a:pt x="52" y="0"/>
                  </a:moveTo>
                  <a:lnTo>
                    <a:pt x="0" y="30"/>
                  </a:lnTo>
                  <a:lnTo>
                    <a:pt x="56" y="66"/>
                  </a:lnTo>
                  <a:lnTo>
                    <a:pt x="106" y="35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69" name="Freeform 172"/>
            <p:cNvSpPr>
              <a:spLocks noChangeArrowheads="1"/>
            </p:cNvSpPr>
            <p:nvPr/>
          </p:nvSpPr>
          <p:spPr bwMode="auto">
            <a:xfrm>
              <a:off x="557219" y="103299"/>
              <a:ext cx="110252" cy="68535"/>
            </a:xfrm>
            <a:custGeom>
              <a:avLst/>
              <a:gdLst>
                <a:gd name="T0" fmla="*/ 2147483647 w 111"/>
                <a:gd name="T1" fmla="*/ 0 h 69"/>
                <a:gd name="T2" fmla="*/ 0 w 111"/>
                <a:gd name="T3" fmla="*/ 2147483647 h 69"/>
                <a:gd name="T4" fmla="*/ 2147483647 w 111"/>
                <a:gd name="T5" fmla="*/ 2147483647 h 69"/>
                <a:gd name="T6" fmla="*/ 2147483647 w 111"/>
                <a:gd name="T7" fmla="*/ 2147483647 h 69"/>
                <a:gd name="T8" fmla="*/ 2147483647 w 111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4" y="0"/>
                  </a:moveTo>
                  <a:lnTo>
                    <a:pt x="0" y="33"/>
                  </a:lnTo>
                  <a:lnTo>
                    <a:pt x="59" y="69"/>
                  </a:lnTo>
                  <a:lnTo>
                    <a:pt x="111" y="36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70" name="Freeform 173"/>
            <p:cNvSpPr>
              <a:spLocks noChangeArrowheads="1"/>
            </p:cNvSpPr>
            <p:nvPr/>
          </p:nvSpPr>
          <p:spPr bwMode="auto">
            <a:xfrm>
              <a:off x="557219" y="103299"/>
              <a:ext cx="110252" cy="68535"/>
            </a:xfrm>
            <a:custGeom>
              <a:avLst/>
              <a:gdLst>
                <a:gd name="T0" fmla="*/ 2147483647 w 111"/>
                <a:gd name="T1" fmla="*/ 0 h 69"/>
                <a:gd name="T2" fmla="*/ 0 w 111"/>
                <a:gd name="T3" fmla="*/ 2147483647 h 69"/>
                <a:gd name="T4" fmla="*/ 2147483647 w 111"/>
                <a:gd name="T5" fmla="*/ 2147483647 h 69"/>
                <a:gd name="T6" fmla="*/ 2147483647 w 111"/>
                <a:gd name="T7" fmla="*/ 2147483647 h 69"/>
                <a:gd name="T8" fmla="*/ 2147483647 w 111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9">
                  <a:moveTo>
                    <a:pt x="54" y="0"/>
                  </a:moveTo>
                  <a:lnTo>
                    <a:pt x="0" y="33"/>
                  </a:lnTo>
                  <a:lnTo>
                    <a:pt x="59" y="69"/>
                  </a:lnTo>
                  <a:lnTo>
                    <a:pt x="111" y="36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71" name="Freeform 175"/>
            <p:cNvSpPr>
              <a:spLocks noEditPoints="1" noChangeArrowheads="1"/>
            </p:cNvSpPr>
            <p:nvPr/>
          </p:nvSpPr>
          <p:spPr bwMode="auto">
            <a:xfrm>
              <a:off x="450940" y="134090"/>
              <a:ext cx="481732" cy="537355"/>
            </a:xfrm>
            <a:custGeom>
              <a:avLst/>
              <a:gdLst>
                <a:gd name="T0" fmla="*/ 2147483647 w 205"/>
                <a:gd name="T1" fmla="*/ 2147483647 h 229"/>
                <a:gd name="T2" fmla="*/ 2147483647 w 205"/>
                <a:gd name="T3" fmla="*/ 2147483647 h 229"/>
                <a:gd name="T4" fmla="*/ 2147483647 w 205"/>
                <a:gd name="T5" fmla="*/ 2147483647 h 229"/>
                <a:gd name="T6" fmla="*/ 2147483647 w 205"/>
                <a:gd name="T7" fmla="*/ 2147483647 h 229"/>
                <a:gd name="T8" fmla="*/ 2147483647 w 205"/>
                <a:gd name="T9" fmla="*/ 2147483647 h 229"/>
                <a:gd name="T10" fmla="*/ 2147483647 w 205"/>
                <a:gd name="T11" fmla="*/ 0 h 229"/>
                <a:gd name="T12" fmla="*/ 0 w 205"/>
                <a:gd name="T13" fmla="*/ 2147483647 h 229"/>
                <a:gd name="T14" fmla="*/ 2147483647 w 205"/>
                <a:gd name="T15" fmla="*/ 2147483647 h 229"/>
                <a:gd name="T16" fmla="*/ 2147483647 w 205"/>
                <a:gd name="T17" fmla="*/ 2147483647 h 229"/>
                <a:gd name="T18" fmla="*/ 2147483647 w 205"/>
                <a:gd name="T19" fmla="*/ 2147483647 h 229"/>
                <a:gd name="T20" fmla="*/ 2147483647 w 205"/>
                <a:gd name="T21" fmla="*/ 2147483647 h 229"/>
                <a:gd name="T22" fmla="*/ 2147483647 w 205"/>
                <a:gd name="T23" fmla="*/ 2147483647 h 229"/>
                <a:gd name="T24" fmla="*/ 2147483647 w 205"/>
                <a:gd name="T25" fmla="*/ 2147483647 h 229"/>
                <a:gd name="T26" fmla="*/ 2147483647 w 205"/>
                <a:gd name="T27" fmla="*/ 2147483647 h 229"/>
                <a:gd name="T28" fmla="*/ 2147483647 w 205"/>
                <a:gd name="T29" fmla="*/ 2147483647 h 229"/>
                <a:gd name="T30" fmla="*/ 2147483647 w 205"/>
                <a:gd name="T31" fmla="*/ 2147483647 h 229"/>
                <a:gd name="T32" fmla="*/ 2147483647 w 205"/>
                <a:gd name="T33" fmla="*/ 2147483647 h 229"/>
                <a:gd name="T34" fmla="*/ 2147483647 w 205"/>
                <a:gd name="T35" fmla="*/ 2147483647 h 229"/>
                <a:gd name="T36" fmla="*/ 2147483647 w 205"/>
                <a:gd name="T37" fmla="*/ 2147483647 h 229"/>
                <a:gd name="T38" fmla="*/ 2147483647 w 205"/>
                <a:gd name="T39" fmla="*/ 2147483647 h 229"/>
                <a:gd name="T40" fmla="*/ 2147483647 w 205"/>
                <a:gd name="T41" fmla="*/ 2147483647 h 229"/>
                <a:gd name="T42" fmla="*/ 2147483647 w 205"/>
                <a:gd name="T43" fmla="*/ 2147483647 h 229"/>
                <a:gd name="T44" fmla="*/ 2147483647 w 205"/>
                <a:gd name="T45" fmla="*/ 2147483647 h 229"/>
                <a:gd name="T46" fmla="*/ 2147483647 w 205"/>
                <a:gd name="T47" fmla="*/ 2147483647 h 229"/>
                <a:gd name="T48" fmla="*/ 2147483647 w 205"/>
                <a:gd name="T49" fmla="*/ 2147483647 h 229"/>
                <a:gd name="T50" fmla="*/ 2147483647 w 205"/>
                <a:gd name="T51" fmla="*/ 2147483647 h 229"/>
                <a:gd name="T52" fmla="*/ 2147483647 w 205"/>
                <a:gd name="T53" fmla="*/ 2147483647 h 229"/>
                <a:gd name="T54" fmla="*/ 2147483647 w 205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05" h="229">
                  <a:moveTo>
                    <a:pt x="40" y="85"/>
                  </a:moveTo>
                  <a:cubicBezTo>
                    <a:pt x="20" y="97"/>
                    <a:pt x="20" y="97"/>
                    <a:pt x="20" y="97"/>
                  </a:cubicBezTo>
                  <a:cubicBezTo>
                    <a:pt x="28" y="108"/>
                    <a:pt x="36" y="119"/>
                    <a:pt x="43" y="13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40" y="85"/>
                    <a:pt x="40" y="85"/>
                    <a:pt x="40" y="85"/>
                  </a:cubicBezTo>
                  <a:moveTo>
                    <a:pt x="106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3" y="72"/>
                    <a:pt x="7" y="77"/>
                    <a:pt x="11" y="83"/>
                  </a:cubicBezTo>
                  <a:cubicBezTo>
                    <a:pt x="13" y="86"/>
                    <a:pt x="16" y="90"/>
                    <a:pt x="18" y="94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56" y="149"/>
                    <a:pt x="67" y="166"/>
                    <a:pt x="77" y="182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79" y="186"/>
                    <a:pt x="79" y="186"/>
                    <a:pt x="79" y="186"/>
                  </a:cubicBezTo>
                  <a:cubicBezTo>
                    <a:pt x="81" y="190"/>
                    <a:pt x="83" y="194"/>
                    <a:pt x="86" y="199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88" y="203"/>
                    <a:pt x="88" y="203"/>
                    <a:pt x="88" y="203"/>
                  </a:cubicBezTo>
                  <a:cubicBezTo>
                    <a:pt x="92" y="211"/>
                    <a:pt x="96" y="220"/>
                    <a:pt x="100" y="229"/>
                  </a:cubicBezTo>
                  <a:cubicBezTo>
                    <a:pt x="200" y="167"/>
                    <a:pt x="200" y="167"/>
                    <a:pt x="200" y="167"/>
                  </a:cubicBezTo>
                  <a:cubicBezTo>
                    <a:pt x="204" y="165"/>
                    <a:pt x="205" y="160"/>
                    <a:pt x="203" y="155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012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72" name="Freeform 176"/>
            <p:cNvSpPr>
              <a:spLocks noChangeArrowheads="1"/>
            </p:cNvSpPr>
            <p:nvPr/>
          </p:nvSpPr>
          <p:spPr bwMode="auto">
            <a:xfrm>
              <a:off x="493650" y="216531"/>
              <a:ext cx="227457" cy="145016"/>
            </a:xfrm>
            <a:custGeom>
              <a:avLst/>
              <a:gdLst>
                <a:gd name="T0" fmla="*/ 2147483647 w 97"/>
                <a:gd name="T1" fmla="*/ 0 h 62"/>
                <a:gd name="T2" fmla="*/ 0 w 97"/>
                <a:gd name="T3" fmla="*/ 2147483647 h 62"/>
                <a:gd name="T4" fmla="*/ 2147483647 w 97"/>
                <a:gd name="T5" fmla="*/ 2147483647 h 62"/>
                <a:gd name="T6" fmla="*/ 2147483647 w 97"/>
                <a:gd name="T7" fmla="*/ 2147483647 h 62"/>
                <a:gd name="T8" fmla="*/ 2147483647 w 97"/>
                <a:gd name="T9" fmla="*/ 2147483647 h 62"/>
                <a:gd name="T10" fmla="*/ 2147483647 w 97"/>
                <a:gd name="T11" fmla="*/ 2147483647 h 62"/>
                <a:gd name="T12" fmla="*/ 2147483647 w 97"/>
                <a:gd name="T13" fmla="*/ 2147483647 h 62"/>
                <a:gd name="T14" fmla="*/ 2147483647 w 97"/>
                <a:gd name="T15" fmla="*/ 2147483647 h 62"/>
                <a:gd name="T16" fmla="*/ 2147483647 w 97"/>
                <a:gd name="T17" fmla="*/ 0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7" h="62">
                  <a:moveTo>
                    <a:pt x="95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1" y="60"/>
                    <a:pt x="2" y="61"/>
                    <a:pt x="2" y="62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73" name="Freeform 177"/>
            <p:cNvSpPr>
              <a:spLocks noChangeArrowheads="1"/>
            </p:cNvSpPr>
            <p:nvPr/>
          </p:nvSpPr>
          <p:spPr bwMode="auto">
            <a:xfrm>
              <a:off x="552253" y="302945"/>
              <a:ext cx="225470" cy="146009"/>
            </a:xfrm>
            <a:custGeom>
              <a:avLst/>
              <a:gdLst>
                <a:gd name="T0" fmla="*/ 2147483647 w 96"/>
                <a:gd name="T1" fmla="*/ 0 h 62"/>
                <a:gd name="T2" fmla="*/ 2147483647 w 96"/>
                <a:gd name="T3" fmla="*/ 2147483647 h 62"/>
                <a:gd name="T4" fmla="*/ 2147483647 w 96"/>
                <a:gd name="T5" fmla="*/ 2147483647 h 62"/>
                <a:gd name="T6" fmla="*/ 2147483647 w 96"/>
                <a:gd name="T7" fmla="*/ 2147483647 h 62"/>
                <a:gd name="T8" fmla="*/ 2147483647 w 96"/>
                <a:gd name="T9" fmla="*/ 2147483647 h 62"/>
                <a:gd name="T10" fmla="*/ 0 w 96"/>
                <a:gd name="T11" fmla="*/ 2147483647 h 62"/>
                <a:gd name="T12" fmla="*/ 2147483647 w 96"/>
                <a:gd name="T13" fmla="*/ 2147483647 h 62"/>
                <a:gd name="T14" fmla="*/ 2147483647 w 96"/>
                <a:gd name="T15" fmla="*/ 2147483647 h 62"/>
                <a:gd name="T16" fmla="*/ 2147483647 w 96"/>
                <a:gd name="T17" fmla="*/ 0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6" h="62">
                  <a:moveTo>
                    <a:pt x="94" y="0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9"/>
                    <a:pt x="2" y="60"/>
                    <a:pt x="3" y="6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74" name="Freeform 178"/>
            <p:cNvSpPr>
              <a:spLocks noChangeArrowheads="1"/>
            </p:cNvSpPr>
            <p:nvPr/>
          </p:nvSpPr>
          <p:spPr bwMode="auto">
            <a:xfrm>
              <a:off x="631714" y="432069"/>
              <a:ext cx="211565" cy="139057"/>
            </a:xfrm>
            <a:custGeom>
              <a:avLst/>
              <a:gdLst>
                <a:gd name="T0" fmla="*/ 2147483647 w 90"/>
                <a:gd name="T1" fmla="*/ 0 h 59"/>
                <a:gd name="T2" fmla="*/ 0 w 90"/>
                <a:gd name="T3" fmla="*/ 2147483647 h 59"/>
                <a:gd name="T4" fmla="*/ 2147483647 w 90"/>
                <a:gd name="T5" fmla="*/ 2147483647 h 59"/>
                <a:gd name="T6" fmla="*/ 2147483647 w 90"/>
                <a:gd name="T7" fmla="*/ 2147483647 h 59"/>
                <a:gd name="T8" fmla="*/ 2147483647 w 90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" h="59">
                  <a:moveTo>
                    <a:pt x="88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7"/>
                    <a:pt x="2" y="59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75" name="Freeform 179"/>
            <p:cNvSpPr>
              <a:spLocks noChangeArrowheads="1"/>
            </p:cNvSpPr>
            <p:nvPr/>
          </p:nvSpPr>
          <p:spPr bwMode="auto">
            <a:xfrm>
              <a:off x="653565" y="471799"/>
              <a:ext cx="213551" cy="139057"/>
            </a:xfrm>
            <a:custGeom>
              <a:avLst/>
              <a:gdLst>
                <a:gd name="T0" fmla="*/ 2147483647 w 91"/>
                <a:gd name="T1" fmla="*/ 0 h 59"/>
                <a:gd name="T2" fmla="*/ 0 w 91"/>
                <a:gd name="T3" fmla="*/ 2147483647 h 59"/>
                <a:gd name="T4" fmla="*/ 2147483647 w 91"/>
                <a:gd name="T5" fmla="*/ 2147483647 h 59"/>
                <a:gd name="T6" fmla="*/ 2147483647 w 91"/>
                <a:gd name="T7" fmla="*/ 2147483647 h 59"/>
                <a:gd name="T8" fmla="*/ 2147483647 w 91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" h="59">
                  <a:moveTo>
                    <a:pt x="89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7"/>
                    <a:pt x="2" y="59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76" name="Freeform 180"/>
            <p:cNvSpPr>
              <a:spLocks noChangeArrowheads="1"/>
            </p:cNvSpPr>
            <p:nvPr/>
          </p:nvSpPr>
          <p:spPr bwMode="auto">
            <a:xfrm>
              <a:off x="543314" y="323804"/>
              <a:ext cx="62576" cy="94360"/>
            </a:xfrm>
            <a:custGeom>
              <a:avLst/>
              <a:gdLst>
                <a:gd name="T0" fmla="*/ 2147483647 w 63"/>
                <a:gd name="T1" fmla="*/ 0 h 95"/>
                <a:gd name="T2" fmla="*/ 0 w 63"/>
                <a:gd name="T3" fmla="*/ 2147483647 h 95"/>
                <a:gd name="T4" fmla="*/ 1960344177 w 63"/>
                <a:gd name="T5" fmla="*/ 2147483647 h 95"/>
                <a:gd name="T6" fmla="*/ 2147483647 w 63"/>
                <a:gd name="T7" fmla="*/ 2147483647 h 95"/>
                <a:gd name="T8" fmla="*/ 2147483647 w 63"/>
                <a:gd name="T9" fmla="*/ 2147483647 h 95"/>
                <a:gd name="T10" fmla="*/ 2147483647 w 63"/>
                <a:gd name="T11" fmla="*/ 2147483647 h 95"/>
                <a:gd name="T12" fmla="*/ 2147483647 w 63"/>
                <a:gd name="T13" fmla="*/ 2147483647 h 95"/>
                <a:gd name="T14" fmla="*/ 2147483647 w 63"/>
                <a:gd name="T15" fmla="*/ 2147483647 h 95"/>
                <a:gd name="T16" fmla="*/ 2147483647 w 63"/>
                <a:gd name="T17" fmla="*/ 0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3" h="95">
                  <a:moveTo>
                    <a:pt x="9" y="0"/>
                  </a:moveTo>
                  <a:lnTo>
                    <a:pt x="0" y="8"/>
                  </a:lnTo>
                  <a:lnTo>
                    <a:pt x="2" y="10"/>
                  </a:lnTo>
                  <a:lnTo>
                    <a:pt x="49" y="93"/>
                  </a:lnTo>
                  <a:lnTo>
                    <a:pt x="54" y="95"/>
                  </a:lnTo>
                  <a:lnTo>
                    <a:pt x="63" y="90"/>
                  </a:lnTo>
                  <a:lnTo>
                    <a:pt x="61" y="8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77" name="Freeform 181"/>
            <p:cNvSpPr>
              <a:spLocks noChangeArrowheads="1"/>
            </p:cNvSpPr>
            <p:nvPr/>
          </p:nvSpPr>
          <p:spPr bwMode="auto">
            <a:xfrm>
              <a:off x="543314" y="323804"/>
              <a:ext cx="62576" cy="94360"/>
            </a:xfrm>
            <a:custGeom>
              <a:avLst/>
              <a:gdLst>
                <a:gd name="T0" fmla="*/ 2147483647 w 63"/>
                <a:gd name="T1" fmla="*/ 0 h 95"/>
                <a:gd name="T2" fmla="*/ 0 w 63"/>
                <a:gd name="T3" fmla="*/ 2147483647 h 95"/>
                <a:gd name="T4" fmla="*/ 1960344177 w 63"/>
                <a:gd name="T5" fmla="*/ 2147483647 h 95"/>
                <a:gd name="T6" fmla="*/ 2147483647 w 63"/>
                <a:gd name="T7" fmla="*/ 2147483647 h 95"/>
                <a:gd name="T8" fmla="*/ 2147483647 w 63"/>
                <a:gd name="T9" fmla="*/ 2147483647 h 95"/>
                <a:gd name="T10" fmla="*/ 2147483647 w 63"/>
                <a:gd name="T11" fmla="*/ 2147483647 h 95"/>
                <a:gd name="T12" fmla="*/ 2147483647 w 63"/>
                <a:gd name="T13" fmla="*/ 2147483647 h 95"/>
                <a:gd name="T14" fmla="*/ 2147483647 w 63"/>
                <a:gd name="T15" fmla="*/ 2147483647 h 95"/>
                <a:gd name="T16" fmla="*/ 2147483647 w 63"/>
                <a:gd name="T17" fmla="*/ 0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3" h="95">
                  <a:moveTo>
                    <a:pt x="9" y="0"/>
                  </a:moveTo>
                  <a:lnTo>
                    <a:pt x="0" y="8"/>
                  </a:lnTo>
                  <a:lnTo>
                    <a:pt x="2" y="10"/>
                  </a:lnTo>
                  <a:lnTo>
                    <a:pt x="49" y="93"/>
                  </a:lnTo>
                  <a:lnTo>
                    <a:pt x="54" y="95"/>
                  </a:lnTo>
                  <a:lnTo>
                    <a:pt x="63" y="90"/>
                  </a:lnTo>
                  <a:lnTo>
                    <a:pt x="61" y="86"/>
                  </a:lnTo>
                  <a:lnTo>
                    <a:pt x="11" y="3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4"/>
          <p:cNvSpPr>
            <a:spLocks noChangeArrowheads="1"/>
          </p:cNvSpPr>
          <p:nvPr/>
        </p:nvSpPr>
        <p:spPr bwMode="auto">
          <a:xfrm>
            <a:off x="0" y="1395413"/>
            <a:ext cx="3736975" cy="2451100"/>
          </a:xfrm>
          <a:prstGeom prst="rect">
            <a:avLst/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243" name="矩形 19"/>
          <p:cNvSpPr>
            <a:spLocks noChangeArrowheads="1"/>
          </p:cNvSpPr>
          <p:nvPr/>
        </p:nvSpPr>
        <p:spPr bwMode="auto">
          <a:xfrm>
            <a:off x="8445500" y="1392238"/>
            <a:ext cx="3770313" cy="2454275"/>
          </a:xfrm>
          <a:prstGeom prst="rect">
            <a:avLst/>
          </a:pr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0244" name="图片 4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1"/>
          <a:stretch>
            <a:fillRect/>
          </a:stretch>
        </p:blipFill>
        <p:spPr bwMode="auto">
          <a:xfrm>
            <a:off x="2984500" y="1392238"/>
            <a:ext cx="6218238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直角三角形 22"/>
          <p:cNvSpPr>
            <a:spLocks noChangeArrowheads="1"/>
          </p:cNvSpPr>
          <p:nvPr/>
        </p:nvSpPr>
        <p:spPr bwMode="auto">
          <a:xfrm rot="-8118184">
            <a:off x="2462213" y="2108200"/>
            <a:ext cx="1023937" cy="1025525"/>
          </a:xfrm>
          <a:prstGeom prst="rtTriangle">
            <a:avLst/>
          </a:prstGeom>
          <a:solidFill>
            <a:srgbClr val="F48C0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246" name="直角三角形 23"/>
          <p:cNvSpPr>
            <a:spLocks noChangeArrowheads="1"/>
          </p:cNvSpPr>
          <p:nvPr/>
        </p:nvSpPr>
        <p:spPr bwMode="auto">
          <a:xfrm rot="2680177">
            <a:off x="8699500" y="2109788"/>
            <a:ext cx="1025525" cy="1025525"/>
          </a:xfrm>
          <a:prstGeom prst="rtTriangle">
            <a:avLst/>
          </a:prstGeom>
          <a:solidFill>
            <a:srgbClr val="FDC60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247" name="矩形 12"/>
          <p:cNvSpPr>
            <a:spLocks noChangeArrowheads="1"/>
          </p:cNvSpPr>
          <p:nvPr/>
        </p:nvSpPr>
        <p:spPr bwMode="auto">
          <a:xfrm>
            <a:off x="1166813" y="4360863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48" name="矩形 13"/>
          <p:cNvSpPr>
            <a:spLocks noChangeArrowheads="1"/>
          </p:cNvSpPr>
          <p:nvPr/>
        </p:nvSpPr>
        <p:spPr bwMode="auto">
          <a:xfrm>
            <a:off x="1182688" y="4856163"/>
            <a:ext cx="98377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9" name="直接连接符 27"/>
          <p:cNvSpPr>
            <a:spLocks noChangeShapeType="1"/>
          </p:cNvSpPr>
          <p:nvPr/>
        </p:nvSpPr>
        <p:spPr bwMode="auto">
          <a:xfrm>
            <a:off x="1227138" y="4838700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250" name="矩形 15"/>
          <p:cNvSpPr>
            <a:spLocks noChangeArrowheads="1"/>
          </p:cNvSpPr>
          <p:nvPr/>
        </p:nvSpPr>
        <p:spPr bwMode="auto">
          <a:xfrm>
            <a:off x="215900" y="2362200"/>
            <a:ext cx="27368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51" name="矩形 16"/>
          <p:cNvSpPr>
            <a:spLocks noChangeArrowheads="1"/>
          </p:cNvSpPr>
          <p:nvPr/>
        </p:nvSpPr>
        <p:spPr bwMode="auto">
          <a:xfrm>
            <a:off x="168275" y="176847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52" name="直接连接符 30"/>
          <p:cNvSpPr>
            <a:spLocks noChangeShapeType="1"/>
          </p:cNvSpPr>
          <p:nvPr/>
        </p:nvSpPr>
        <p:spPr bwMode="auto">
          <a:xfrm>
            <a:off x="242888" y="2260600"/>
            <a:ext cx="2524125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253" name="矩形 18"/>
          <p:cNvSpPr>
            <a:spLocks noChangeArrowheads="1"/>
          </p:cNvSpPr>
          <p:nvPr/>
        </p:nvSpPr>
        <p:spPr bwMode="auto">
          <a:xfrm>
            <a:off x="9439275" y="2378075"/>
            <a:ext cx="27479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极</a:t>
            </a:r>
            <a:r>
              <a:rPr lang="zh-CN" altLang="en-US" sz="1600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54" name="矩形 19"/>
          <p:cNvSpPr>
            <a:spLocks noChangeArrowheads="1"/>
          </p:cNvSpPr>
          <p:nvPr/>
        </p:nvSpPr>
        <p:spPr bwMode="auto">
          <a:xfrm>
            <a:off x="9391650" y="1784350"/>
            <a:ext cx="2647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55" name="直接连接符 33"/>
          <p:cNvSpPr>
            <a:spLocks noChangeShapeType="1"/>
          </p:cNvSpPr>
          <p:nvPr/>
        </p:nvSpPr>
        <p:spPr bwMode="auto">
          <a:xfrm>
            <a:off x="9466263" y="2276475"/>
            <a:ext cx="252571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256" name="MH_Number_1"/>
          <p:cNvSpPr>
            <a:spLocks noChangeArrowheads="1"/>
          </p:cNvSpPr>
          <p:nvPr/>
        </p:nvSpPr>
        <p:spPr bwMode="auto">
          <a:xfrm>
            <a:off x="117475" y="101600"/>
            <a:ext cx="500063" cy="498475"/>
          </a:xfrm>
          <a:prstGeom prst="roundRect">
            <a:avLst>
              <a:gd name="adj" fmla="val 7611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0257" name="MH_Entry_1"/>
          <p:cNvSpPr>
            <a:spLocks noChangeArrowheads="1"/>
          </p:cNvSpPr>
          <p:nvPr/>
        </p:nvSpPr>
        <p:spPr bwMode="auto">
          <a:xfrm>
            <a:off x="788988" y="101600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2603</Words>
  <Characters>0</Characters>
  <Application>Microsoft Office PowerPoint</Application>
  <DocSecurity>0</DocSecurity>
  <PresentationFormat>宽屏</PresentationFormat>
  <Lines>0</Lines>
  <Paragraphs>191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Meiryo</vt:lpstr>
      <vt:lpstr>Microsoft JhengHei</vt:lpstr>
      <vt:lpstr>宋体</vt:lpstr>
      <vt:lpstr>微软雅黑</vt:lpstr>
      <vt:lpstr>幼圆</vt:lpstr>
      <vt:lpstr>Agency FB</vt:lpstr>
      <vt:lpstr>Arial</vt:lpstr>
      <vt:lpstr>Arial Black</vt:lpstr>
      <vt:lpstr>Calibri</vt:lpstr>
      <vt:lpstr>Calibri Light</vt:lpstr>
      <vt:lpstr>Impact</vt:lpstr>
      <vt:lpstr>Times New Roman</vt:lpstr>
      <vt:lpstr>Verdana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23</cp:revision>
  <dcterms:created xsi:type="dcterms:W3CDTF">2015-08-10T14:48:00Z</dcterms:created>
  <dcterms:modified xsi:type="dcterms:W3CDTF">2017-03-09T11:35:29Z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