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3" autoAdjust="0"/>
    <p:restoredTop sz="94660"/>
  </p:normalViewPr>
  <p:slideViewPr>
    <p:cSldViewPr snapToGrid="0">
      <p:cViewPr varScale="1">
        <p:scale>
          <a:sx n="84" d="100"/>
          <a:sy n="84" d="100"/>
        </p:scale>
        <p:origin x="4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59177-F93A-4AA4-8F8E-3D9F5CC244C2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4D22D-74BE-4FA1-9941-25752BE866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396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4624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741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07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62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09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439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96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666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297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392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13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4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15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871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784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7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518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963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14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505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695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92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7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A7D93-E439-4248-AAA5-73D17FB60D64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C8145-091A-4725-8CB5-67CEA75EC8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61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41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0456" y="2050575"/>
            <a:ext cx="6391087" cy="2756848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6827" y="1890484"/>
            <a:ext cx="6698344" cy="307702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67226" y="2164524"/>
            <a:ext cx="30700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2015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8510" y="3487054"/>
            <a:ext cx="46875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HanWangHeiHeavy" panose="02020500000000000000" pitchFamily="18" charset="-120"/>
                <a:ea typeface="HanWangHeiHeavy" panose="02020500000000000000" pitchFamily="18" charset="-120"/>
                <a:cs typeface="Microsoft JhengHei UI Light" panose="020B0304030504040204" pitchFamily="34" charset="-122"/>
              </a:rPr>
              <a:t>PowerPoint template</a:t>
            </a:r>
            <a:endParaRPr lang="zh-CN" altLang="en-US" sz="3600" dirty="0">
              <a:solidFill>
                <a:schemeClr val="bg1"/>
              </a:solidFill>
              <a:latin typeface="HanWangHeiHeavy" panose="02020500000000000000" pitchFamily="18" charset="-120"/>
              <a:ea typeface="HanWangHeiHeavy" panose="02020500000000000000" pitchFamily="18" charset="-120"/>
              <a:cs typeface="Microsoft JhengHei UI Light" panose="020B030403050404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9033041" y="4371514"/>
            <a:ext cx="315944" cy="631889"/>
          </a:xfrm>
          <a:custGeom>
            <a:avLst/>
            <a:gdLst>
              <a:gd name="connsiteX0" fmla="*/ 0 w 315944"/>
              <a:gd name="connsiteY0" fmla="*/ 0 h 631889"/>
              <a:gd name="connsiteX1" fmla="*/ 315944 w 315944"/>
              <a:gd name="connsiteY1" fmla="*/ 315945 h 631889"/>
              <a:gd name="connsiteX2" fmla="*/ 0 w 315944"/>
              <a:gd name="connsiteY2" fmla="*/ 631889 h 631889"/>
              <a:gd name="connsiteX3" fmla="*/ 0 w 315944"/>
              <a:gd name="connsiteY3" fmla="*/ 0 h 631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944" h="631889">
                <a:moveTo>
                  <a:pt x="0" y="0"/>
                </a:moveTo>
                <a:lnTo>
                  <a:pt x="315944" y="315945"/>
                </a:lnTo>
                <a:lnTo>
                  <a:pt x="0" y="63188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700000">
            <a:off x="9123783" y="4431657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3500000">
            <a:off x="2579067" y="1456460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1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409374" y="1196389"/>
            <a:ext cx="7917234" cy="997187"/>
            <a:chOff x="2409374" y="1196389"/>
            <a:chExt cx="7917234" cy="997187"/>
          </a:xfrm>
        </p:grpSpPr>
        <p:sp>
          <p:nvSpPr>
            <p:cNvPr id="8" name="矩形 7"/>
            <p:cNvSpPr/>
            <p:nvPr/>
          </p:nvSpPr>
          <p:spPr>
            <a:xfrm>
              <a:off x="2476726" y="1257300"/>
              <a:ext cx="7410450" cy="7493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2700000">
              <a:off x="9592887" y="1459855"/>
              <a:ext cx="489147" cy="978295"/>
            </a:xfrm>
            <a:custGeom>
              <a:avLst/>
              <a:gdLst>
                <a:gd name="connsiteX0" fmla="*/ 0 w 489147"/>
                <a:gd name="connsiteY0" fmla="*/ 0 h 978295"/>
                <a:gd name="connsiteX1" fmla="*/ 489147 w 489147"/>
                <a:gd name="connsiteY1" fmla="*/ 489148 h 978295"/>
                <a:gd name="connsiteX2" fmla="*/ 0 w 489147"/>
                <a:gd name="connsiteY2" fmla="*/ 978295 h 978295"/>
                <a:gd name="connsiteX3" fmla="*/ 0 w 489147"/>
                <a:gd name="connsiteY3" fmla="*/ 785191 h 978295"/>
                <a:gd name="connsiteX4" fmla="*/ 315944 w 489147"/>
                <a:gd name="connsiteY4" fmla="*/ 469247 h 978295"/>
                <a:gd name="connsiteX5" fmla="*/ 0 w 489147"/>
                <a:gd name="connsiteY5" fmla="*/ 153302 h 978295"/>
                <a:gd name="connsiteX6" fmla="*/ 0 w 489147"/>
                <a:gd name="connsiteY6" fmla="*/ 0 h 9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47" h="978295">
                  <a:moveTo>
                    <a:pt x="0" y="0"/>
                  </a:moveTo>
                  <a:lnTo>
                    <a:pt x="489147" y="489148"/>
                  </a:lnTo>
                  <a:lnTo>
                    <a:pt x="0" y="978295"/>
                  </a:lnTo>
                  <a:lnTo>
                    <a:pt x="0" y="785191"/>
                  </a:lnTo>
                  <a:lnTo>
                    <a:pt x="315944" y="469247"/>
                  </a:lnTo>
                  <a:lnTo>
                    <a:pt x="0" y="153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409374" y="1196389"/>
              <a:ext cx="7545153" cy="871122"/>
            </a:xfrm>
            <a:prstGeom prst="rect">
              <a:avLst/>
            </a:prstGeom>
            <a:noFill/>
            <a:ln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409374" y="2339389"/>
            <a:ext cx="7917234" cy="997187"/>
            <a:chOff x="2409374" y="1196389"/>
            <a:chExt cx="7917234" cy="997187"/>
          </a:xfrm>
        </p:grpSpPr>
        <p:sp>
          <p:nvSpPr>
            <p:cNvPr id="32" name="矩形 31"/>
            <p:cNvSpPr/>
            <p:nvPr/>
          </p:nvSpPr>
          <p:spPr>
            <a:xfrm>
              <a:off x="2476726" y="1257300"/>
              <a:ext cx="7410450" cy="7493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2700000">
              <a:off x="9592887" y="1459855"/>
              <a:ext cx="489147" cy="978295"/>
            </a:xfrm>
            <a:custGeom>
              <a:avLst/>
              <a:gdLst>
                <a:gd name="connsiteX0" fmla="*/ 0 w 489147"/>
                <a:gd name="connsiteY0" fmla="*/ 0 h 978295"/>
                <a:gd name="connsiteX1" fmla="*/ 489147 w 489147"/>
                <a:gd name="connsiteY1" fmla="*/ 489148 h 978295"/>
                <a:gd name="connsiteX2" fmla="*/ 0 w 489147"/>
                <a:gd name="connsiteY2" fmla="*/ 978295 h 978295"/>
                <a:gd name="connsiteX3" fmla="*/ 0 w 489147"/>
                <a:gd name="connsiteY3" fmla="*/ 785191 h 978295"/>
                <a:gd name="connsiteX4" fmla="*/ 315944 w 489147"/>
                <a:gd name="connsiteY4" fmla="*/ 469247 h 978295"/>
                <a:gd name="connsiteX5" fmla="*/ 0 w 489147"/>
                <a:gd name="connsiteY5" fmla="*/ 153302 h 978295"/>
                <a:gd name="connsiteX6" fmla="*/ 0 w 489147"/>
                <a:gd name="connsiteY6" fmla="*/ 0 h 9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47" h="978295">
                  <a:moveTo>
                    <a:pt x="0" y="0"/>
                  </a:moveTo>
                  <a:lnTo>
                    <a:pt x="489147" y="489148"/>
                  </a:lnTo>
                  <a:lnTo>
                    <a:pt x="0" y="978295"/>
                  </a:lnTo>
                  <a:lnTo>
                    <a:pt x="0" y="785191"/>
                  </a:lnTo>
                  <a:lnTo>
                    <a:pt x="315944" y="469247"/>
                  </a:lnTo>
                  <a:lnTo>
                    <a:pt x="0" y="153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409374" y="1196389"/>
              <a:ext cx="7545153" cy="871122"/>
            </a:xfrm>
            <a:prstGeom prst="rect">
              <a:avLst/>
            </a:prstGeom>
            <a:noFill/>
            <a:ln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09374" y="3482389"/>
            <a:ext cx="7917234" cy="997187"/>
            <a:chOff x="2409374" y="1196389"/>
            <a:chExt cx="7917234" cy="997187"/>
          </a:xfrm>
        </p:grpSpPr>
        <p:sp>
          <p:nvSpPr>
            <p:cNvPr id="36" name="矩形 35"/>
            <p:cNvSpPr/>
            <p:nvPr/>
          </p:nvSpPr>
          <p:spPr>
            <a:xfrm>
              <a:off x="2476726" y="1257300"/>
              <a:ext cx="7410450" cy="7493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2700000">
              <a:off x="9592887" y="1459855"/>
              <a:ext cx="489147" cy="978295"/>
            </a:xfrm>
            <a:custGeom>
              <a:avLst/>
              <a:gdLst>
                <a:gd name="connsiteX0" fmla="*/ 0 w 489147"/>
                <a:gd name="connsiteY0" fmla="*/ 0 h 978295"/>
                <a:gd name="connsiteX1" fmla="*/ 489147 w 489147"/>
                <a:gd name="connsiteY1" fmla="*/ 489148 h 978295"/>
                <a:gd name="connsiteX2" fmla="*/ 0 w 489147"/>
                <a:gd name="connsiteY2" fmla="*/ 978295 h 978295"/>
                <a:gd name="connsiteX3" fmla="*/ 0 w 489147"/>
                <a:gd name="connsiteY3" fmla="*/ 785191 h 978295"/>
                <a:gd name="connsiteX4" fmla="*/ 315944 w 489147"/>
                <a:gd name="connsiteY4" fmla="*/ 469247 h 978295"/>
                <a:gd name="connsiteX5" fmla="*/ 0 w 489147"/>
                <a:gd name="connsiteY5" fmla="*/ 153302 h 978295"/>
                <a:gd name="connsiteX6" fmla="*/ 0 w 489147"/>
                <a:gd name="connsiteY6" fmla="*/ 0 h 9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47" h="978295">
                  <a:moveTo>
                    <a:pt x="0" y="0"/>
                  </a:moveTo>
                  <a:lnTo>
                    <a:pt x="489147" y="489148"/>
                  </a:lnTo>
                  <a:lnTo>
                    <a:pt x="0" y="978295"/>
                  </a:lnTo>
                  <a:lnTo>
                    <a:pt x="0" y="785191"/>
                  </a:lnTo>
                  <a:lnTo>
                    <a:pt x="315944" y="469247"/>
                  </a:lnTo>
                  <a:lnTo>
                    <a:pt x="0" y="153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409374" y="1196389"/>
              <a:ext cx="7545153" cy="871122"/>
            </a:xfrm>
            <a:prstGeom prst="rect">
              <a:avLst/>
            </a:prstGeom>
            <a:noFill/>
            <a:ln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09374" y="4625389"/>
            <a:ext cx="7917234" cy="997187"/>
            <a:chOff x="2409374" y="1196389"/>
            <a:chExt cx="7917234" cy="997187"/>
          </a:xfrm>
        </p:grpSpPr>
        <p:sp>
          <p:nvSpPr>
            <p:cNvPr id="40" name="矩形 39"/>
            <p:cNvSpPr/>
            <p:nvPr/>
          </p:nvSpPr>
          <p:spPr>
            <a:xfrm>
              <a:off x="2476726" y="1257300"/>
              <a:ext cx="7410450" cy="7493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2700000">
              <a:off x="9592887" y="1459855"/>
              <a:ext cx="489147" cy="978295"/>
            </a:xfrm>
            <a:custGeom>
              <a:avLst/>
              <a:gdLst>
                <a:gd name="connsiteX0" fmla="*/ 0 w 489147"/>
                <a:gd name="connsiteY0" fmla="*/ 0 h 978295"/>
                <a:gd name="connsiteX1" fmla="*/ 489147 w 489147"/>
                <a:gd name="connsiteY1" fmla="*/ 489148 h 978295"/>
                <a:gd name="connsiteX2" fmla="*/ 0 w 489147"/>
                <a:gd name="connsiteY2" fmla="*/ 978295 h 978295"/>
                <a:gd name="connsiteX3" fmla="*/ 0 w 489147"/>
                <a:gd name="connsiteY3" fmla="*/ 785191 h 978295"/>
                <a:gd name="connsiteX4" fmla="*/ 315944 w 489147"/>
                <a:gd name="connsiteY4" fmla="*/ 469247 h 978295"/>
                <a:gd name="connsiteX5" fmla="*/ 0 w 489147"/>
                <a:gd name="connsiteY5" fmla="*/ 153302 h 978295"/>
                <a:gd name="connsiteX6" fmla="*/ 0 w 489147"/>
                <a:gd name="connsiteY6" fmla="*/ 0 h 9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147" h="978295">
                  <a:moveTo>
                    <a:pt x="0" y="0"/>
                  </a:moveTo>
                  <a:lnTo>
                    <a:pt x="489147" y="489148"/>
                  </a:lnTo>
                  <a:lnTo>
                    <a:pt x="0" y="978295"/>
                  </a:lnTo>
                  <a:lnTo>
                    <a:pt x="0" y="785191"/>
                  </a:lnTo>
                  <a:lnTo>
                    <a:pt x="315944" y="469247"/>
                  </a:lnTo>
                  <a:lnTo>
                    <a:pt x="0" y="153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409374" y="1196389"/>
              <a:ext cx="7545153" cy="871122"/>
            </a:xfrm>
            <a:prstGeom prst="rect">
              <a:avLst/>
            </a:prstGeom>
            <a:noFill/>
            <a:ln>
              <a:solidFill>
                <a:schemeClr val="bg1">
                  <a:alpha val="5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9486900" y="0"/>
            <a:ext cx="2705100" cy="6858000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0" y="0"/>
            <a:ext cx="1657350" cy="6858000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114717" y="138252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  <a:endParaRPr lang="zh-CN" altLang="en-US" sz="2800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114717" y="2558858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  <a:endParaRPr lang="zh-CN" altLang="en-US" sz="2800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114717" y="3716183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  <a:endParaRPr lang="zh-CN" altLang="en-US" sz="2800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188258" y="485092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  <a:endParaRPr lang="zh-CN" altLang="en-US" sz="2800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31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38647" y="1507677"/>
            <a:ext cx="10683946" cy="4484256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9486900" y="0"/>
            <a:ext cx="2705100" cy="6858000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0" y="0"/>
            <a:ext cx="1657350" cy="6858000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2700000">
            <a:off x="11248398" y="5602793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066767" y="2500235"/>
            <a:ext cx="84683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文字在此添加文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此添加文字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此添加文字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此添加文字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此添加文字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字在</a:t>
            </a:r>
            <a:r>
              <a:rPr lang="zh-CN" altLang="en-US" sz="2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此添加文</a:t>
            </a:r>
            <a:r>
              <a:rPr lang="zh-CN" altLang="en-US" sz="2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字</a:t>
            </a:r>
            <a:endParaRPr lang="zh-CN" altLang="en-US" sz="2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89355" y="836326"/>
            <a:ext cx="7410450" cy="7493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597889" y="775415"/>
            <a:ext cx="10965460" cy="5358354"/>
          </a:xfrm>
          <a:custGeom>
            <a:avLst/>
            <a:gdLst>
              <a:gd name="connsiteX0" fmla="*/ 1524113 w 10965460"/>
              <a:gd name="connsiteY0" fmla="*/ 0 h 5358354"/>
              <a:gd name="connsiteX1" fmla="*/ 9069266 w 10965460"/>
              <a:gd name="connsiteY1" fmla="*/ 0 h 5358354"/>
              <a:gd name="connsiteX2" fmla="*/ 9069266 w 10965460"/>
              <a:gd name="connsiteY2" fmla="*/ 582190 h 5358354"/>
              <a:gd name="connsiteX3" fmla="*/ 10965460 w 10965460"/>
              <a:gd name="connsiteY3" fmla="*/ 582190 h 5358354"/>
              <a:gd name="connsiteX4" fmla="*/ 10965460 w 10965460"/>
              <a:gd name="connsiteY4" fmla="*/ 5358354 h 5358354"/>
              <a:gd name="connsiteX5" fmla="*/ 0 w 10965460"/>
              <a:gd name="connsiteY5" fmla="*/ 5358354 h 5358354"/>
              <a:gd name="connsiteX6" fmla="*/ 0 w 10965460"/>
              <a:gd name="connsiteY6" fmla="*/ 582190 h 5358354"/>
              <a:gd name="connsiteX7" fmla="*/ 1524113 w 10965460"/>
              <a:gd name="connsiteY7" fmla="*/ 582190 h 535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65460" h="5358354">
                <a:moveTo>
                  <a:pt x="1524113" y="0"/>
                </a:moveTo>
                <a:lnTo>
                  <a:pt x="9069266" y="0"/>
                </a:lnTo>
                <a:lnTo>
                  <a:pt x="9069266" y="582190"/>
                </a:lnTo>
                <a:lnTo>
                  <a:pt x="10965460" y="582190"/>
                </a:lnTo>
                <a:lnTo>
                  <a:pt x="10965460" y="5358354"/>
                </a:lnTo>
                <a:lnTo>
                  <a:pt x="0" y="5358354"/>
                </a:lnTo>
                <a:lnTo>
                  <a:pt x="0" y="582190"/>
                </a:lnTo>
                <a:lnTo>
                  <a:pt x="1524113" y="582190"/>
                </a:lnTo>
                <a:close/>
              </a:path>
            </a:pathLst>
          </a:custGeom>
          <a:noFill/>
          <a:ln>
            <a:solidFill>
              <a:schemeClr val="bg1">
                <a:alpha val="5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3762078" y="910392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  <a:endParaRPr lang="zh-CN" altLang="en-US" sz="2800" b="1" dirty="0"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11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0456" y="2050575"/>
            <a:ext cx="6391087" cy="2756848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6827" y="1890484"/>
            <a:ext cx="6698344" cy="307702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95767" y="2640551"/>
            <a:ext cx="52004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THANKS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2700000">
            <a:off x="9033041" y="4371514"/>
            <a:ext cx="315944" cy="631889"/>
          </a:xfrm>
          <a:custGeom>
            <a:avLst/>
            <a:gdLst>
              <a:gd name="connsiteX0" fmla="*/ 0 w 315944"/>
              <a:gd name="connsiteY0" fmla="*/ 0 h 631889"/>
              <a:gd name="connsiteX1" fmla="*/ 315944 w 315944"/>
              <a:gd name="connsiteY1" fmla="*/ 315945 h 631889"/>
              <a:gd name="connsiteX2" fmla="*/ 0 w 315944"/>
              <a:gd name="connsiteY2" fmla="*/ 631889 h 631889"/>
              <a:gd name="connsiteX3" fmla="*/ 0 w 315944"/>
              <a:gd name="connsiteY3" fmla="*/ 0 h 631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944" h="631889">
                <a:moveTo>
                  <a:pt x="0" y="0"/>
                </a:moveTo>
                <a:lnTo>
                  <a:pt x="315944" y="315945"/>
                </a:lnTo>
                <a:lnTo>
                  <a:pt x="0" y="63188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700000">
            <a:off x="9123783" y="4431657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3500000">
            <a:off x="2579067" y="1456460"/>
            <a:ext cx="489147" cy="978295"/>
          </a:xfrm>
          <a:custGeom>
            <a:avLst/>
            <a:gdLst>
              <a:gd name="connsiteX0" fmla="*/ 0 w 489147"/>
              <a:gd name="connsiteY0" fmla="*/ 0 h 978295"/>
              <a:gd name="connsiteX1" fmla="*/ 489147 w 489147"/>
              <a:gd name="connsiteY1" fmla="*/ 489148 h 978295"/>
              <a:gd name="connsiteX2" fmla="*/ 0 w 489147"/>
              <a:gd name="connsiteY2" fmla="*/ 978295 h 978295"/>
              <a:gd name="connsiteX3" fmla="*/ 0 w 489147"/>
              <a:gd name="connsiteY3" fmla="*/ 785191 h 978295"/>
              <a:gd name="connsiteX4" fmla="*/ 315944 w 489147"/>
              <a:gd name="connsiteY4" fmla="*/ 469247 h 978295"/>
              <a:gd name="connsiteX5" fmla="*/ 0 w 489147"/>
              <a:gd name="connsiteY5" fmla="*/ 153302 h 978295"/>
              <a:gd name="connsiteX6" fmla="*/ 0 w 489147"/>
              <a:gd name="connsiteY6" fmla="*/ 0 h 978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147" h="978295">
                <a:moveTo>
                  <a:pt x="0" y="0"/>
                </a:moveTo>
                <a:lnTo>
                  <a:pt x="489147" y="489148"/>
                </a:lnTo>
                <a:lnTo>
                  <a:pt x="0" y="978295"/>
                </a:lnTo>
                <a:lnTo>
                  <a:pt x="0" y="785191"/>
                </a:lnTo>
                <a:lnTo>
                  <a:pt x="315944" y="469247"/>
                </a:lnTo>
                <a:lnTo>
                  <a:pt x="0" y="153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20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0133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252</Words>
  <Application>Microsoft Office PowerPoint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HanWangHeiHeavy</vt:lpstr>
      <vt:lpstr>Meiryo</vt:lpstr>
      <vt:lpstr>Microsoft JhengHei UI Light</vt:lpstr>
      <vt:lpstr>Microsoft YaHei UI</vt:lpstr>
      <vt:lpstr>方正兰亭刊黑_GBK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24</cp:revision>
  <dcterms:created xsi:type="dcterms:W3CDTF">2015-07-31T08:41:36Z</dcterms:created>
  <dcterms:modified xsi:type="dcterms:W3CDTF">2018-05-24T09:11:38Z</dcterms:modified>
</cp:coreProperties>
</file>