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56" r:id="rId3"/>
    <p:sldId id="257" r:id="rId4"/>
    <p:sldId id="258" r:id="rId5"/>
    <p:sldId id="259" r:id="rId6"/>
    <p:sldId id="260" r:id="rId7"/>
    <p:sldId id="261" r:id="rId8"/>
    <p:sldId id="262" r:id="rId9"/>
    <p:sldId id="263" r:id="rId10"/>
    <p:sldId id="264" r:id="rId1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1" d="100"/>
          <a:sy n="141" d="100"/>
        </p:scale>
        <p:origin x="744"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5E31A5-457C-44DC-9EE0-E435D0FE56E2}" type="datetimeFigureOut">
              <a:rPr lang="zh-CN" altLang="en-US" smtClean="0"/>
              <a:t>2017/3/11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330125-FEFE-46A8-8718-F07C97715834}" type="slidenum">
              <a:rPr lang="zh-CN" altLang="en-US" smtClean="0"/>
              <a:t>‹#›</a:t>
            </a:fld>
            <a:endParaRPr lang="zh-CN" altLang="en-US"/>
          </a:p>
        </p:txBody>
      </p:sp>
    </p:spTree>
    <p:extLst>
      <p:ext uri="{BB962C8B-B14F-4D97-AF65-F5344CB8AC3E}">
        <p14:creationId xmlns:p14="http://schemas.microsoft.com/office/powerpoint/2010/main" val="3479369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03067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r="-2"/>
          <a:stretch/>
        </p:blipFill>
        <p:spPr>
          <a:xfrm>
            <a:off x="143" y="0"/>
            <a:ext cx="9143857"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800114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122056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015676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9153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1569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7192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383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157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7530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790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998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3" y="0"/>
            <a:ext cx="9143713" cy="5143500"/>
          </a:xfrm>
          <a:prstGeom prst="rect">
            <a:avLst/>
          </a:prstGeom>
        </p:spPr>
      </p:pic>
      <p:sp>
        <p:nvSpPr>
          <p:cNvPr id="2" name="标题 1"/>
          <p:cNvSpPr>
            <a:spLocks noGrp="1"/>
          </p:cNvSpPr>
          <p:nvPr>
            <p:ph type="title"/>
          </p:nvPr>
        </p:nvSpPr>
        <p:spPr>
          <a:xfrm>
            <a:off x="457200" y="205979"/>
            <a:ext cx="8229600" cy="709587"/>
          </a:xfrm>
        </p:spPr>
        <p:txBody>
          <a:bodyPr/>
          <a:lstStyle>
            <a:lvl1pPr algn="l">
              <a:defRPr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cxnSp>
        <p:nvCxnSpPr>
          <p:cNvPr id="8" name="直接连接符 7"/>
          <p:cNvCxnSpPr/>
          <p:nvPr userDrawn="1"/>
        </p:nvCxnSpPr>
        <p:spPr>
          <a:xfrm>
            <a:off x="251520" y="915566"/>
            <a:ext cx="856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0701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2617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24332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8388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177509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136905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70600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78029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4285069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529325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03B907-3628-471D-95D5-ACE58E55F224}"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1958291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D03B907-3628-471D-95D5-ACE58E55F224}" type="datetimeFigureOut">
              <a:rPr lang="zh-CN" altLang="en-US" smtClean="0"/>
              <a:t>2017/3/11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34151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2017/3/11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25708828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3608" y="1347614"/>
            <a:ext cx="7772400" cy="1102519"/>
          </a:xfrm>
        </p:spPr>
        <p:txBody>
          <a:bodyPr>
            <a:normAutofit/>
          </a:bodyPr>
          <a:lstStyle/>
          <a:p>
            <a:pPr algn="l"/>
            <a:r>
              <a:rPr lang="en-US" altLang="zh-CN" sz="3200" b="1" dirty="0" smtClean="0">
                <a:latin typeface="+mj-ea"/>
              </a:rPr>
              <a:t>POWERPOINT</a:t>
            </a:r>
            <a:r>
              <a:rPr lang="zh-CN" altLang="en-US" sz="3200" b="1" dirty="0" smtClean="0">
                <a:latin typeface="+mj-ea"/>
              </a:rPr>
              <a:t>模板</a:t>
            </a:r>
            <a:endParaRPr lang="zh-CN" altLang="en-US" sz="3200" b="1" dirty="0">
              <a:latin typeface="+mj-ea"/>
            </a:endParaRPr>
          </a:p>
        </p:txBody>
      </p:sp>
      <p:sp>
        <p:nvSpPr>
          <p:cNvPr id="3" name="副标题 2"/>
          <p:cNvSpPr>
            <a:spLocks noGrp="1"/>
          </p:cNvSpPr>
          <p:nvPr>
            <p:ph type="subTitle" idx="1"/>
          </p:nvPr>
        </p:nvSpPr>
        <p:spPr>
          <a:xfrm>
            <a:off x="1018862" y="2078580"/>
            <a:ext cx="6400800" cy="360040"/>
          </a:xfrm>
        </p:spPr>
        <p:txBody>
          <a:bodyPr>
            <a:noAutofit/>
          </a:bodyPr>
          <a:lstStyle/>
          <a:p>
            <a:pPr algn="l"/>
            <a:r>
              <a:rPr lang="zh-CN" altLang="en-US" sz="2000" b="1" dirty="0" smtClean="0">
                <a:solidFill>
                  <a:schemeClr val="tx1"/>
                </a:solidFill>
              </a:rPr>
              <a:t>北京中创幻想科技有限公司</a:t>
            </a:r>
            <a:endParaRPr lang="zh-CN" altLang="en-US" sz="20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160342"/>
            <a:ext cx="693135" cy="864096"/>
          </a:xfrm>
          <a:prstGeom prst="rect">
            <a:avLst/>
          </a:prstGeom>
        </p:spPr>
      </p:pic>
    </p:spTree>
    <p:extLst>
      <p:ext uri="{BB962C8B-B14F-4D97-AF65-F5344CB8AC3E}">
        <p14:creationId xmlns:p14="http://schemas.microsoft.com/office/powerpoint/2010/main" val="1440369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目录</a:t>
            </a:r>
            <a:endParaRPr lang="zh-CN" altLang="en-US" b="1" dirty="0"/>
          </a:p>
        </p:txBody>
      </p:sp>
      <p:grpSp>
        <p:nvGrpSpPr>
          <p:cNvPr id="4" name="组合 3"/>
          <p:cNvGrpSpPr/>
          <p:nvPr/>
        </p:nvGrpSpPr>
        <p:grpSpPr>
          <a:xfrm>
            <a:off x="2195736" y="167564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2195736" y="2319191"/>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2195736" y="2962738"/>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2195736" y="3606284"/>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cxnSp>
        <p:nvCxnSpPr>
          <p:cNvPr id="29" name="直接连接符 28"/>
          <p:cNvCxnSpPr/>
          <p:nvPr/>
        </p:nvCxnSpPr>
        <p:spPr>
          <a:xfrm>
            <a:off x="251520" y="915566"/>
            <a:ext cx="856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38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2195736" y="2382148"/>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extLst>
      <p:ext uri="{BB962C8B-B14F-4D97-AF65-F5344CB8AC3E}">
        <p14:creationId xmlns:p14="http://schemas.microsoft.com/office/powerpoint/2010/main" val="234215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extLst>
      <p:ext uri="{BB962C8B-B14F-4D97-AF65-F5344CB8AC3E}">
        <p14:creationId xmlns:p14="http://schemas.microsoft.com/office/powerpoint/2010/main" val="1717012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1173981" y="1492349"/>
            <a:ext cx="6782395" cy="2591569"/>
            <a:chOff x="813941" y="1733550"/>
            <a:chExt cx="7704138" cy="4319588"/>
          </a:xfrm>
        </p:grpSpPr>
        <p:grpSp>
          <p:nvGrpSpPr>
            <p:cNvPr id="5" name="Group 23"/>
            <p:cNvGrpSpPr>
              <a:grpSpLocks/>
            </p:cNvGrpSpPr>
            <p:nvPr/>
          </p:nvGrpSpPr>
          <p:grpSpPr bwMode="auto">
            <a:xfrm>
              <a:off x="813941" y="1733550"/>
              <a:ext cx="7704138" cy="647700"/>
              <a:chOff x="340" y="754"/>
              <a:chExt cx="4853" cy="408"/>
            </a:xfrm>
          </p:grpSpPr>
          <p:sp>
            <p:nvSpPr>
              <p:cNvPr id="10" name="Line 14"/>
              <p:cNvSpPr>
                <a:spLocks noChangeShapeType="1"/>
              </p:cNvSpPr>
              <p:nvPr/>
            </p:nvSpPr>
            <p:spPr bwMode="auto">
              <a:xfrm>
                <a:off x="340" y="962"/>
                <a:ext cx="485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600"/>
              </a:p>
            </p:txBody>
          </p:sp>
          <p:sp>
            <p:nvSpPr>
              <p:cNvPr id="11" name="Rectangle 15"/>
              <p:cNvSpPr>
                <a:spLocks noChangeArrowheads="1"/>
              </p:cNvSpPr>
              <p:nvPr/>
            </p:nvSpPr>
            <p:spPr bwMode="gray">
              <a:xfrm>
                <a:off x="521" y="754"/>
                <a:ext cx="1037" cy="408"/>
              </a:xfrm>
              <a:prstGeom prst="rect">
                <a:avLst/>
              </a:prstGeom>
              <a:solidFill>
                <a:schemeClr val="bg2">
                  <a:lumMod val="25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rPr>
                  <a:t>标题</a:t>
                </a:r>
                <a:endParaRPr lang="zh-CN" altLang="en-US" b="1" dirty="0">
                  <a:solidFill>
                    <a:schemeClr val="bg1"/>
                  </a:solidFill>
                </a:endParaRPr>
              </a:p>
            </p:txBody>
          </p:sp>
          <p:sp>
            <p:nvSpPr>
              <p:cNvPr id="12" name="Rectangle 16"/>
              <p:cNvSpPr>
                <a:spLocks noChangeArrowheads="1"/>
              </p:cNvSpPr>
              <p:nvPr/>
            </p:nvSpPr>
            <p:spPr bwMode="gray">
              <a:xfrm>
                <a:off x="1651" y="754"/>
                <a:ext cx="1037" cy="408"/>
              </a:xfrm>
              <a:prstGeom prst="rect">
                <a:avLst/>
              </a:prstGeom>
              <a:solidFill>
                <a:srgbClr val="87694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3" name="Rectangle 17"/>
              <p:cNvSpPr>
                <a:spLocks noChangeArrowheads="1"/>
              </p:cNvSpPr>
              <p:nvPr/>
            </p:nvSpPr>
            <p:spPr bwMode="gray">
              <a:xfrm>
                <a:off x="2835" y="754"/>
                <a:ext cx="1037" cy="408"/>
              </a:xfrm>
              <a:prstGeom prst="rect">
                <a:avLst/>
              </a:prstGeom>
              <a:solidFill>
                <a:schemeClr val="bg2">
                  <a:lumMod val="50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4" name="Rectangle 18"/>
              <p:cNvSpPr>
                <a:spLocks noChangeArrowheads="1"/>
              </p:cNvSpPr>
              <p:nvPr/>
            </p:nvSpPr>
            <p:spPr bwMode="gray">
              <a:xfrm>
                <a:off x="3968" y="754"/>
                <a:ext cx="1037" cy="408"/>
              </a:xfrm>
              <a:prstGeom prst="rect">
                <a:avLst/>
              </a:prstGeom>
              <a:solidFill>
                <a:srgbClr val="C000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grpSp>
        <p:sp>
          <p:nvSpPr>
            <p:cNvPr id="6" name="AutoShape 19"/>
            <p:cNvSpPr>
              <a:spLocks noChangeArrowheads="1"/>
            </p:cNvSpPr>
            <p:nvPr/>
          </p:nvSpPr>
          <p:spPr bwMode="auto">
            <a:xfrm>
              <a:off x="986979" y="2813050"/>
              <a:ext cx="1800225" cy="3240088"/>
            </a:xfrm>
            <a:prstGeom prst="roundRect">
              <a:avLst>
                <a:gd name="adj" fmla="val 3767"/>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smtClean="0">
                  <a:solidFill>
                    <a:schemeClr val="tx1">
                      <a:lumMod val="75000"/>
                      <a:lumOff val="25000"/>
                    </a:schemeClr>
                  </a:solidFill>
                  <a:latin typeface="+mn-ea"/>
                  <a:cs typeface="Tahoma" pitchFamily="34" charset="0"/>
                </a:rPr>
                <a:t>文字</a:t>
              </a:r>
              <a:r>
                <a:rPr lang="zh-CN" altLang="en-US" sz="1400" b="1" dirty="0" smtClean="0">
                  <a:solidFill>
                    <a:schemeClr val="tx1">
                      <a:lumMod val="75000"/>
                      <a:lumOff val="25000"/>
                    </a:schemeClr>
                  </a:solidFill>
                  <a:latin typeface="+mn-ea"/>
                  <a:cs typeface="Tahoma" pitchFamily="34" charset="0"/>
                </a:rPr>
                <a:t>总述概概括全段</a:t>
              </a:r>
              <a:endParaRPr lang="en-US" altLang="zh-CN" sz="1400" b="1" dirty="0" smtClean="0">
                <a:solidFill>
                  <a:schemeClr val="tx1">
                    <a:lumMod val="75000"/>
                    <a:lumOff val="25000"/>
                  </a:schemeClr>
                </a:solidFill>
                <a:latin typeface="+mn-ea"/>
                <a:cs typeface="Tahoma" pitchFamily="34" charset="0"/>
              </a:endParaRPr>
            </a:p>
            <a:p>
              <a:pPr algn="ctr">
                <a:spcBef>
                  <a:spcPct val="50000"/>
                </a:spcBef>
              </a:pPr>
              <a:endParaRPr lang="en-US" altLang="zh-CN" sz="1400" b="1" dirty="0" smtClean="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7" name="AutoShape 20"/>
            <p:cNvSpPr>
              <a:spLocks noChangeArrowheads="1"/>
            </p:cNvSpPr>
            <p:nvPr/>
          </p:nvSpPr>
          <p:spPr bwMode="auto">
            <a:xfrm>
              <a:off x="2858641" y="2813050"/>
              <a:ext cx="1800225" cy="3240088"/>
            </a:xfrm>
            <a:prstGeom prst="roundRect">
              <a:avLst>
                <a:gd name="adj" fmla="val 2961"/>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8" name="AutoShape 21"/>
            <p:cNvSpPr>
              <a:spLocks noChangeArrowheads="1"/>
            </p:cNvSpPr>
            <p:nvPr/>
          </p:nvSpPr>
          <p:spPr bwMode="auto">
            <a:xfrm>
              <a:off x="4716016" y="2813050"/>
              <a:ext cx="1800225" cy="3240088"/>
            </a:xfrm>
            <a:prstGeom prst="roundRect">
              <a:avLst>
                <a:gd name="adj" fmla="val 4573"/>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9" name="AutoShape 22"/>
            <p:cNvSpPr>
              <a:spLocks noChangeArrowheads="1"/>
            </p:cNvSpPr>
            <p:nvPr/>
          </p:nvSpPr>
          <p:spPr bwMode="auto">
            <a:xfrm>
              <a:off x="6587679" y="2813050"/>
              <a:ext cx="1800225" cy="3240088"/>
            </a:xfrm>
            <a:prstGeom prst="roundRect">
              <a:avLst>
                <a:gd name="adj" fmla="val 2155"/>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grpSp>
    </p:spTree>
    <p:extLst>
      <p:ext uri="{BB962C8B-B14F-4D97-AF65-F5344CB8AC3E}">
        <p14:creationId xmlns:p14="http://schemas.microsoft.com/office/powerpoint/2010/main" val="1459332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948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709835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3608" y="1347614"/>
            <a:ext cx="7772400" cy="1102519"/>
          </a:xfrm>
        </p:spPr>
        <p:txBody>
          <a:bodyPr>
            <a:normAutofit/>
          </a:bodyPr>
          <a:lstStyle/>
          <a:p>
            <a:pPr algn="l"/>
            <a:r>
              <a:rPr lang="en-US" altLang="zh-CN" sz="3200" b="1" dirty="0" smtClean="0">
                <a:latin typeface="+mj-ea"/>
              </a:rPr>
              <a:t>THANKS</a:t>
            </a:r>
            <a:endParaRPr lang="zh-CN" altLang="en-US" sz="3200" b="1" dirty="0">
              <a:latin typeface="+mj-ea"/>
            </a:endParaRPr>
          </a:p>
        </p:txBody>
      </p:sp>
      <p:sp>
        <p:nvSpPr>
          <p:cNvPr id="3" name="副标题 2"/>
          <p:cNvSpPr>
            <a:spLocks noGrp="1"/>
          </p:cNvSpPr>
          <p:nvPr>
            <p:ph type="subTitle" idx="1"/>
          </p:nvPr>
        </p:nvSpPr>
        <p:spPr>
          <a:xfrm>
            <a:off x="1123528" y="2078580"/>
            <a:ext cx="6400800" cy="360040"/>
          </a:xfrm>
        </p:spPr>
        <p:txBody>
          <a:bodyPr>
            <a:noAutofit/>
          </a:bodyPr>
          <a:lstStyle/>
          <a:p>
            <a:pPr algn="l"/>
            <a:r>
              <a:rPr lang="zh-CN" altLang="en-US" sz="2000" b="1" dirty="0" smtClean="0">
                <a:solidFill>
                  <a:schemeClr val="tx1"/>
                </a:solidFill>
              </a:rPr>
              <a:t>谢谢大家！</a:t>
            </a:r>
            <a:endParaRPr lang="zh-CN" altLang="en-US" sz="20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160342"/>
            <a:ext cx="693135" cy="864096"/>
          </a:xfrm>
          <a:prstGeom prst="rect">
            <a:avLst/>
          </a:prstGeom>
        </p:spPr>
      </p:pic>
    </p:spTree>
    <p:extLst>
      <p:ext uri="{BB962C8B-B14F-4D97-AF65-F5344CB8AC3E}">
        <p14:creationId xmlns:p14="http://schemas.microsoft.com/office/powerpoint/2010/main" val="39233672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7882735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476</Words>
  <Application>Microsoft Office PowerPoint</Application>
  <PresentationFormat>全屏显示(16:9)</PresentationFormat>
  <Paragraphs>76</Paragraphs>
  <Slides>9</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vt:i4>
      </vt:variant>
    </vt:vector>
  </HeadingPairs>
  <TitlesOfParts>
    <vt:vector size="20" baseType="lpstr">
      <vt:lpstr>Meiryo</vt:lpstr>
      <vt:lpstr>方正宋黑简体</vt:lpstr>
      <vt:lpstr>楷体</vt:lpstr>
      <vt:lpstr>宋体</vt:lpstr>
      <vt:lpstr>微软雅黑</vt:lpstr>
      <vt:lpstr>Arial</vt:lpstr>
      <vt:lpstr>Calibri</vt:lpstr>
      <vt:lpstr>Calibri Light</vt:lpstr>
      <vt:lpstr>Tahoma</vt:lpstr>
      <vt:lpstr>Office 主题​​</vt:lpstr>
      <vt:lpstr>Office Theme</vt:lpstr>
      <vt:lpstr>POWERPOINT模板</vt:lpstr>
      <vt:lpstr>目录</vt:lpstr>
      <vt:lpstr>第一部分</vt:lpstr>
      <vt:lpstr>内容页参考</vt:lpstr>
      <vt:lpstr>内容页参考</vt:lpstr>
      <vt:lpstr>内容页参考</vt:lpstr>
      <vt:lpstr>PowerPoint 演示文稿</vt:lpstr>
      <vt:lpstr>THANKS</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
  <cp:keywords>http://www.ypppt.com/</cp:keywords>
  <dc:description>http://www.ypppt.com/</dc:description>
  <cp:lastModifiedBy>Administrator</cp:lastModifiedBy>
  <cp:revision>4</cp:revision>
  <dcterms:created xsi:type="dcterms:W3CDTF">2012-12-02T09:01:02Z</dcterms:created>
  <dcterms:modified xsi:type="dcterms:W3CDTF">2017-03-11T15:19:11Z</dcterms:modified>
</cp:coreProperties>
</file>