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79" r:id="rId2"/>
    <p:sldMasterId id="2147483692" r:id="rId3"/>
  </p:sldMasterIdLst>
  <p:notesMasterIdLst>
    <p:notesMasterId r:id="rId12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96" autoAdjust="0"/>
    <p:restoredTop sz="93592"/>
  </p:normalViewPr>
  <p:slideViewPr>
    <p:cSldViewPr snapToGrid="0" snapToObjects="1">
      <p:cViewPr varScale="1">
        <p:scale>
          <a:sx n="105" d="100"/>
          <a:sy n="105" d="100"/>
        </p:scale>
        <p:origin x="96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E5A1F-91AE-4E2A-8D82-A2A82D01E47A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F9B6D6-0495-43E2-A39C-4C9C31EBA1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599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6962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officeplus.cn/" TargetMode="Externa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9"/>
          <p:cNvSpPr>
            <a:spLocks noGrp="1"/>
          </p:cNvSpPr>
          <p:nvPr>
            <p:ph type="pic" sz="quarter" idx="10"/>
          </p:nvPr>
        </p:nvSpPr>
        <p:spPr>
          <a:xfrm flipH="1">
            <a:off x="0" y="-1"/>
            <a:ext cx="12191998" cy="6857999"/>
          </a:xfrm>
          <a:custGeom>
            <a:avLst/>
            <a:gdLst>
              <a:gd name="connsiteX0" fmla="*/ 10810271 w 12191998"/>
              <a:gd name="connsiteY0" fmla="*/ 0 h 6857999"/>
              <a:gd name="connsiteX1" fmla="*/ 12191998 w 12191998"/>
              <a:gd name="connsiteY1" fmla="*/ 0 h 6857999"/>
              <a:gd name="connsiteX2" fmla="*/ 12191998 w 12191998"/>
              <a:gd name="connsiteY2" fmla="*/ 6857999 h 6857999"/>
              <a:gd name="connsiteX3" fmla="*/ 0 w 12191998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6857999">
                <a:moveTo>
                  <a:pt x="10810271" y="0"/>
                </a:moveTo>
                <a:lnTo>
                  <a:pt x="12191998" y="0"/>
                </a:lnTo>
                <a:lnTo>
                  <a:pt x="12191998" y="6857999"/>
                </a:lnTo>
                <a:lnTo>
                  <a:pt x="0" y="6857999"/>
                </a:lnTo>
                <a:close/>
              </a:path>
            </a:pathLst>
          </a:custGeom>
          <a:ln>
            <a:noFill/>
          </a:ln>
        </p:spPr>
        <p:txBody>
          <a:bodyPr wrap="square" anchor="ctr">
            <a:noAutofit/>
          </a:bodyPr>
          <a:lstStyle>
            <a:lvl1pPr algn="l">
              <a:defRPr sz="2000"/>
            </a:lvl1pPr>
          </a:lstStyle>
          <a:p>
            <a:endParaRPr kumimoji="1" lang="zh-CN" altLang="en-US" dirty="0"/>
          </a:p>
        </p:txBody>
      </p:sp>
      <p:sp>
        <p:nvSpPr>
          <p:cNvPr id="3" name="文本占位符 13"/>
          <p:cNvSpPr>
            <a:spLocks noGrp="1"/>
          </p:cNvSpPr>
          <p:nvPr>
            <p:ph type="body" sz="quarter" idx="13"/>
          </p:nvPr>
        </p:nvSpPr>
        <p:spPr>
          <a:xfrm>
            <a:off x="9572978" y="1576491"/>
            <a:ext cx="2119428" cy="43010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anchor="ctr"/>
          <a:lstStyle>
            <a:lvl1pPr marL="0" indent="0" algn="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4" name="文本占位符 13"/>
          <p:cNvSpPr>
            <a:spLocks noGrp="1"/>
          </p:cNvSpPr>
          <p:nvPr>
            <p:ph type="body" sz="quarter" idx="15" hasCustomPrompt="1"/>
          </p:nvPr>
        </p:nvSpPr>
        <p:spPr>
          <a:xfrm>
            <a:off x="5182483" y="563876"/>
            <a:ext cx="6509923" cy="878844"/>
          </a:xfrm>
          <a:prstGeom prst="rect">
            <a:avLst/>
          </a:prstGeom>
          <a:noFill/>
        </p:spPr>
        <p:txBody>
          <a:bodyPr anchor="ctr"/>
          <a:lstStyle>
            <a:lvl1pPr marL="0" indent="0" algn="r">
              <a:buNone/>
              <a:defRPr sz="66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5" name="文本占位符 13"/>
          <p:cNvSpPr>
            <a:spLocks noGrp="1"/>
          </p:cNvSpPr>
          <p:nvPr>
            <p:ph type="body" sz="quarter" idx="16" hasCustomPrompt="1"/>
          </p:nvPr>
        </p:nvSpPr>
        <p:spPr>
          <a:xfrm>
            <a:off x="7411414" y="2140368"/>
            <a:ext cx="4280992" cy="886611"/>
          </a:xfrm>
          <a:prstGeom prst="rect">
            <a:avLst/>
          </a:prstGeom>
          <a:noFill/>
        </p:spPr>
        <p:txBody>
          <a:bodyPr anchor="t"/>
          <a:lstStyle>
            <a:lvl1pPr marL="0" indent="0" algn="r">
              <a:lnSpc>
                <a:spcPct val="130000"/>
              </a:lnSpc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9091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29327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69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8990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4758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270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5163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5908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4147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3484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618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 userDrawn="1"/>
        </p:nvSpPr>
        <p:spPr>
          <a:xfrm>
            <a:off x="0" y="0"/>
            <a:ext cx="12192000" cy="6858000"/>
          </a:xfrm>
          <a:prstGeom prst="parallelogram">
            <a:avLst>
              <a:gd name="adj" fmla="val 88889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07200" cy="6858000"/>
          </a:xfrm>
          <a:prstGeom prst="rect">
            <a:avLst/>
          </a:prstGeom>
        </p:spPr>
        <p:txBody>
          <a:bodyPr anchor="ctr"/>
          <a:lstStyle>
            <a:lvl1pPr algn="ctr">
              <a:defRPr sz="2000"/>
            </a:lvl1pPr>
          </a:lstStyle>
          <a:p>
            <a:endParaRPr kumimoji="1" lang="zh-CN" altLang="en-US"/>
          </a:p>
        </p:txBody>
      </p:sp>
      <p:sp>
        <p:nvSpPr>
          <p:cNvPr id="7" name="文本占位符 13"/>
          <p:cNvSpPr>
            <a:spLocks noGrp="1"/>
          </p:cNvSpPr>
          <p:nvPr>
            <p:ph type="body" sz="quarter" idx="16" hasCustomPrompt="1"/>
          </p:nvPr>
        </p:nvSpPr>
        <p:spPr>
          <a:xfrm>
            <a:off x="7295448" y="2140368"/>
            <a:ext cx="4512924" cy="2984788"/>
          </a:xfrm>
          <a:prstGeom prst="rect">
            <a:avLst/>
          </a:prstGeom>
          <a:noFill/>
        </p:spPr>
        <p:txBody>
          <a:bodyPr anchor="t"/>
          <a:lstStyle>
            <a:lvl1pPr marL="0" indent="0" algn="l">
              <a:lnSpc>
                <a:spcPct val="130000"/>
              </a:lnSpc>
              <a:buNone/>
              <a:defRPr sz="12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5933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8545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195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平行四边形 7"/>
          <p:cNvSpPr/>
          <p:nvPr userDrawn="1"/>
        </p:nvSpPr>
        <p:spPr>
          <a:xfrm>
            <a:off x="0" y="3771900"/>
            <a:ext cx="5486400" cy="3086100"/>
          </a:xfrm>
          <a:prstGeom prst="parallelogram">
            <a:avLst>
              <a:gd name="adj" fmla="val 88889"/>
            </a:avLst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 userDrawn="1"/>
        </p:nvSpPr>
        <p:spPr>
          <a:xfrm flipV="1">
            <a:off x="2743200" y="3771900"/>
            <a:ext cx="5486400" cy="3086100"/>
          </a:xfrm>
          <a:prstGeom prst="parallelogram">
            <a:avLst>
              <a:gd name="adj" fmla="val 88889"/>
            </a:avLst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6"/>
          <p:cNvSpPr/>
          <p:nvPr userDrawn="1"/>
        </p:nvSpPr>
        <p:spPr>
          <a:xfrm>
            <a:off x="5486400" y="0"/>
            <a:ext cx="6705600" cy="6858000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占位符 13"/>
          <p:cNvSpPr>
            <a:spLocks noGrp="1"/>
          </p:cNvSpPr>
          <p:nvPr>
            <p:ph type="body" sz="quarter" idx="16" hasCustomPrompt="1"/>
          </p:nvPr>
        </p:nvSpPr>
        <p:spPr>
          <a:xfrm>
            <a:off x="947552" y="1532033"/>
            <a:ext cx="7282048" cy="1896967"/>
          </a:xfrm>
          <a:prstGeom prst="rect">
            <a:avLst/>
          </a:prstGeom>
          <a:noFill/>
        </p:spPr>
        <p:txBody>
          <a:bodyPr numCol="2" spcCol="180000" anchor="t"/>
          <a:lstStyle>
            <a:lvl1pPr marL="0" indent="0" algn="l">
              <a:lnSpc>
                <a:spcPct val="130000"/>
              </a:lnSpc>
              <a:buNone/>
              <a:defRPr sz="12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5" hasCustomPrompt="1"/>
          </p:nvPr>
        </p:nvSpPr>
        <p:spPr>
          <a:xfrm>
            <a:off x="947552" y="653189"/>
            <a:ext cx="7282048" cy="878844"/>
          </a:xfrm>
          <a:prstGeom prst="rect">
            <a:avLst/>
          </a:prstGeom>
          <a:noFill/>
        </p:spPr>
        <p:txBody>
          <a:bodyPr anchor="ctr"/>
          <a:lstStyle>
            <a:lvl1pPr marL="0" indent="0" algn="l">
              <a:buNone/>
              <a:defRPr sz="66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13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1" y="4099034"/>
            <a:ext cx="2758966" cy="2758966"/>
          </a:xfrm>
          <a:custGeom>
            <a:avLst/>
            <a:gdLst>
              <a:gd name="connsiteX0" fmla="*/ 0 w 3482502"/>
              <a:gd name="connsiteY0" fmla="*/ 0 h 3482502"/>
              <a:gd name="connsiteX1" fmla="*/ 3482502 w 3482502"/>
              <a:gd name="connsiteY1" fmla="*/ 3482502 h 3482502"/>
              <a:gd name="connsiteX2" fmla="*/ 0 w 3482502"/>
              <a:gd name="connsiteY2" fmla="*/ 3482502 h 3482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82502" h="3482502">
                <a:moveTo>
                  <a:pt x="0" y="0"/>
                </a:moveTo>
                <a:lnTo>
                  <a:pt x="3482502" y="3482502"/>
                </a:lnTo>
                <a:lnTo>
                  <a:pt x="0" y="348250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l">
              <a:defRPr sz="2000"/>
            </a:lvl1pPr>
          </a:lstStyle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66355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0"/>
          <p:cNvSpPr>
            <a:spLocks noGrp="1"/>
          </p:cNvSpPr>
          <p:nvPr>
            <p:ph type="pic" sz="quarter" idx="11"/>
          </p:nvPr>
        </p:nvSpPr>
        <p:spPr>
          <a:xfrm flipH="1">
            <a:off x="-1" y="0"/>
            <a:ext cx="12191999" cy="6858000"/>
          </a:xfrm>
          <a:custGeom>
            <a:avLst/>
            <a:gdLst>
              <a:gd name="connsiteX0" fmla="*/ 0 w 3482502"/>
              <a:gd name="connsiteY0" fmla="*/ 0 h 3482502"/>
              <a:gd name="connsiteX1" fmla="*/ 3482502 w 3482502"/>
              <a:gd name="connsiteY1" fmla="*/ 3482502 h 3482502"/>
              <a:gd name="connsiteX2" fmla="*/ 0 w 3482502"/>
              <a:gd name="connsiteY2" fmla="*/ 3482502 h 3482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82502" h="3482502">
                <a:moveTo>
                  <a:pt x="0" y="0"/>
                </a:moveTo>
                <a:lnTo>
                  <a:pt x="3482502" y="3482502"/>
                </a:lnTo>
                <a:lnTo>
                  <a:pt x="0" y="348250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r">
              <a:defRPr sz="2000"/>
            </a:lvl1pPr>
          </a:lstStyle>
          <a:p>
            <a:endParaRPr kumimoji="1" lang="zh-CN" altLang="en-US"/>
          </a:p>
        </p:txBody>
      </p:sp>
      <p:sp>
        <p:nvSpPr>
          <p:cNvPr id="15" name="等腰三角形 3"/>
          <p:cNvSpPr/>
          <p:nvPr userDrawn="1"/>
        </p:nvSpPr>
        <p:spPr>
          <a:xfrm>
            <a:off x="0" y="0"/>
            <a:ext cx="8134350" cy="6858000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占位符 13"/>
          <p:cNvSpPr>
            <a:spLocks noGrp="1"/>
          </p:cNvSpPr>
          <p:nvPr>
            <p:ph type="body" sz="quarter" idx="16" hasCustomPrompt="1"/>
          </p:nvPr>
        </p:nvSpPr>
        <p:spPr>
          <a:xfrm>
            <a:off x="348462" y="3196658"/>
            <a:ext cx="3246075" cy="1532997"/>
          </a:xfrm>
          <a:prstGeom prst="rect">
            <a:avLst/>
          </a:prstGeom>
          <a:noFill/>
        </p:spPr>
        <p:txBody>
          <a:bodyPr anchor="t"/>
          <a:lstStyle>
            <a:lvl1pPr marL="0" indent="0" algn="l">
              <a:lnSpc>
                <a:spcPct val="130000"/>
              </a:lnSpc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17" name="文本占位符 13"/>
          <p:cNvSpPr>
            <a:spLocks noGrp="1"/>
          </p:cNvSpPr>
          <p:nvPr>
            <p:ph type="body" sz="quarter" idx="15" hasCustomPrompt="1"/>
          </p:nvPr>
        </p:nvSpPr>
        <p:spPr>
          <a:xfrm>
            <a:off x="3328145" y="479768"/>
            <a:ext cx="4223537" cy="878844"/>
          </a:xfrm>
          <a:prstGeom prst="rect">
            <a:avLst/>
          </a:prstGeom>
          <a:noFill/>
        </p:spPr>
        <p:txBody>
          <a:bodyPr anchor="ctr"/>
          <a:lstStyle>
            <a:lvl1pPr marL="0" indent="0" algn="l">
              <a:buNone/>
              <a:defRPr sz="40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18" name="文本占位符 13"/>
          <p:cNvSpPr>
            <a:spLocks noGrp="1"/>
          </p:cNvSpPr>
          <p:nvPr>
            <p:ph type="body" sz="quarter" idx="17" hasCustomPrompt="1"/>
          </p:nvPr>
        </p:nvSpPr>
        <p:spPr>
          <a:xfrm>
            <a:off x="3328145" y="1443451"/>
            <a:ext cx="4223537" cy="864326"/>
          </a:xfrm>
          <a:prstGeom prst="rect">
            <a:avLst/>
          </a:prstGeom>
          <a:noFill/>
        </p:spPr>
        <p:txBody>
          <a:bodyPr numCol="1" anchor="t"/>
          <a:lstStyle>
            <a:lvl1pPr marL="0" indent="0" algn="l">
              <a:lnSpc>
                <a:spcPct val="130000"/>
              </a:lnSpc>
              <a:buNone/>
              <a:defRPr sz="12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0104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3"/>
          <p:cNvSpPr/>
          <p:nvPr userDrawn="1"/>
        </p:nvSpPr>
        <p:spPr>
          <a:xfrm>
            <a:off x="7181426" y="1733550"/>
            <a:ext cx="5010573" cy="5124450"/>
          </a:xfrm>
          <a:prstGeom prst="triangle">
            <a:avLst>
              <a:gd name="adj" fmla="val 100000"/>
            </a:avLst>
          </a:prstGeom>
          <a:solidFill>
            <a:schemeClr val="accent5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4"/>
          <p:cNvSpPr/>
          <p:nvPr userDrawn="1"/>
        </p:nvSpPr>
        <p:spPr>
          <a:xfrm flipH="1" flipV="1">
            <a:off x="0" y="0"/>
            <a:ext cx="5010573" cy="5124450"/>
          </a:xfrm>
          <a:prstGeom prst="triangle">
            <a:avLst>
              <a:gd name="adj" fmla="val 100000"/>
            </a:avLst>
          </a:pr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占位符 13"/>
          <p:cNvSpPr>
            <a:spLocks noGrp="1"/>
          </p:cNvSpPr>
          <p:nvPr>
            <p:ph type="body" sz="quarter" idx="15" hasCustomPrompt="1"/>
          </p:nvPr>
        </p:nvSpPr>
        <p:spPr>
          <a:xfrm>
            <a:off x="4613743" y="668560"/>
            <a:ext cx="7282048" cy="878844"/>
          </a:xfrm>
          <a:prstGeom prst="rect">
            <a:avLst/>
          </a:prstGeom>
          <a:noFill/>
        </p:spPr>
        <p:txBody>
          <a:bodyPr anchor="ctr"/>
          <a:lstStyle>
            <a:lvl1pPr marL="0" indent="0" algn="l">
              <a:buNone/>
              <a:defRPr sz="6600" b="1">
                <a:solidFill>
                  <a:schemeClr val="accent5"/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11" name="图片占位符 2"/>
          <p:cNvSpPr>
            <a:spLocks noGrp="1"/>
          </p:cNvSpPr>
          <p:nvPr>
            <p:ph type="pic" sz="quarter" idx="10"/>
          </p:nvPr>
        </p:nvSpPr>
        <p:spPr>
          <a:xfrm>
            <a:off x="3890401" y="1864957"/>
            <a:ext cx="2146683" cy="2162704"/>
          </a:xfrm>
          <a:prstGeom prst="rect">
            <a:avLst/>
          </a:prstGeom>
        </p:spPr>
        <p:txBody>
          <a:bodyPr anchor="ctr"/>
          <a:lstStyle>
            <a:lvl1pPr algn="ctr">
              <a:defRPr sz="2000"/>
            </a:lvl1pPr>
          </a:lstStyle>
          <a:p>
            <a:endParaRPr kumimoji="1" lang="zh-CN" altLang="en-US"/>
          </a:p>
        </p:txBody>
      </p:sp>
      <p:sp>
        <p:nvSpPr>
          <p:cNvPr id="12" name="图片占位符 2"/>
          <p:cNvSpPr>
            <a:spLocks noGrp="1"/>
          </p:cNvSpPr>
          <p:nvPr>
            <p:ph type="pic" sz="quarter" idx="16"/>
          </p:nvPr>
        </p:nvSpPr>
        <p:spPr>
          <a:xfrm>
            <a:off x="6218443" y="1864957"/>
            <a:ext cx="2146683" cy="2162704"/>
          </a:xfrm>
          <a:prstGeom prst="rect">
            <a:avLst/>
          </a:prstGeom>
        </p:spPr>
        <p:txBody>
          <a:bodyPr anchor="ctr"/>
          <a:lstStyle>
            <a:lvl1pPr algn="ctr">
              <a:defRPr sz="2000"/>
            </a:lvl1pPr>
          </a:lstStyle>
          <a:p>
            <a:endParaRPr kumimoji="1" lang="zh-CN" altLang="en-US"/>
          </a:p>
        </p:txBody>
      </p:sp>
      <p:sp>
        <p:nvSpPr>
          <p:cNvPr id="13" name="图片占位符 2"/>
          <p:cNvSpPr>
            <a:spLocks noGrp="1"/>
          </p:cNvSpPr>
          <p:nvPr>
            <p:ph type="pic" sz="quarter" idx="17"/>
          </p:nvPr>
        </p:nvSpPr>
        <p:spPr>
          <a:xfrm>
            <a:off x="2379481" y="4177399"/>
            <a:ext cx="2146683" cy="2162704"/>
          </a:xfrm>
          <a:prstGeom prst="rect">
            <a:avLst/>
          </a:prstGeom>
        </p:spPr>
        <p:txBody>
          <a:bodyPr anchor="ctr"/>
          <a:lstStyle>
            <a:lvl1pPr algn="ctr">
              <a:defRPr sz="2000"/>
            </a:lvl1pPr>
          </a:lstStyle>
          <a:p>
            <a:endParaRPr kumimoji="1" lang="zh-CN" altLang="en-US"/>
          </a:p>
        </p:txBody>
      </p:sp>
      <p:sp>
        <p:nvSpPr>
          <p:cNvPr id="19" name="图片占位符 2"/>
          <p:cNvSpPr>
            <a:spLocks noGrp="1"/>
          </p:cNvSpPr>
          <p:nvPr>
            <p:ph type="pic" sz="quarter" idx="18"/>
          </p:nvPr>
        </p:nvSpPr>
        <p:spPr>
          <a:xfrm>
            <a:off x="4707523" y="4177399"/>
            <a:ext cx="2146683" cy="2162704"/>
          </a:xfrm>
          <a:prstGeom prst="rect">
            <a:avLst/>
          </a:prstGeom>
        </p:spPr>
        <p:txBody>
          <a:bodyPr anchor="ctr"/>
          <a:lstStyle>
            <a:lvl1pPr algn="ctr">
              <a:defRPr sz="2000"/>
            </a:lvl1pPr>
          </a:lstStyle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80346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ctr"/>
          <a:lstStyle>
            <a:lvl1pPr algn="ctr">
              <a:defRPr sz="2000"/>
            </a:lvl1pPr>
          </a:lstStyle>
          <a:p>
            <a:endParaRPr kumimoji="1" lang="zh-CN" altLang="en-US"/>
          </a:p>
        </p:txBody>
      </p:sp>
      <p:sp>
        <p:nvSpPr>
          <p:cNvPr id="16" name="文本占位符 13"/>
          <p:cNvSpPr>
            <a:spLocks noGrp="1"/>
          </p:cNvSpPr>
          <p:nvPr>
            <p:ph type="body" sz="quarter" idx="15" hasCustomPrompt="1"/>
          </p:nvPr>
        </p:nvSpPr>
        <p:spPr>
          <a:xfrm>
            <a:off x="7411415" y="385175"/>
            <a:ext cx="4531622" cy="878844"/>
          </a:xfrm>
          <a:prstGeom prst="rect">
            <a:avLst/>
          </a:prstGeom>
          <a:noFill/>
        </p:spPr>
        <p:txBody>
          <a:bodyPr anchor="ctr"/>
          <a:lstStyle>
            <a:lvl1pPr marL="0" indent="0" algn="r">
              <a:buNone/>
              <a:defRPr sz="6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17" name="文本占位符 13"/>
          <p:cNvSpPr>
            <a:spLocks noGrp="1"/>
          </p:cNvSpPr>
          <p:nvPr>
            <p:ph type="body" sz="quarter" idx="17" hasCustomPrompt="1"/>
          </p:nvPr>
        </p:nvSpPr>
        <p:spPr>
          <a:xfrm>
            <a:off x="8371490" y="1649194"/>
            <a:ext cx="3571548" cy="2134530"/>
          </a:xfrm>
          <a:prstGeom prst="rect">
            <a:avLst/>
          </a:prstGeom>
          <a:noFill/>
        </p:spPr>
        <p:txBody>
          <a:bodyPr numCol="1" anchor="t"/>
          <a:lstStyle>
            <a:lvl1pPr marL="0" indent="0" algn="r">
              <a:lnSpc>
                <a:spcPct val="130000"/>
              </a:lnSpc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0099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ctr"/>
          <a:lstStyle>
            <a:lvl1pPr algn="ctr">
              <a:defRPr sz="2000"/>
            </a:lvl1pPr>
          </a:lstStyle>
          <a:p>
            <a:endParaRPr kumimoji="1" lang="zh-CN" altLang="en-US"/>
          </a:p>
        </p:txBody>
      </p:sp>
      <p:sp>
        <p:nvSpPr>
          <p:cNvPr id="11" name="文本占位符 13"/>
          <p:cNvSpPr>
            <a:spLocks noGrp="1"/>
          </p:cNvSpPr>
          <p:nvPr>
            <p:ph type="body" sz="quarter" idx="13"/>
          </p:nvPr>
        </p:nvSpPr>
        <p:spPr>
          <a:xfrm>
            <a:off x="2743200" y="2764121"/>
            <a:ext cx="2119428" cy="430106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5" hasCustomPrompt="1"/>
          </p:nvPr>
        </p:nvSpPr>
        <p:spPr>
          <a:xfrm>
            <a:off x="2743200" y="1751506"/>
            <a:ext cx="6509923" cy="878844"/>
          </a:xfrm>
          <a:prstGeom prst="rect">
            <a:avLst/>
          </a:prstGeom>
          <a:noFill/>
        </p:spPr>
        <p:txBody>
          <a:bodyPr anchor="ctr"/>
          <a:lstStyle>
            <a:lvl1pPr marL="0" indent="0" algn="l">
              <a:buNone/>
              <a:defRPr sz="6600" b="1">
                <a:solidFill>
                  <a:schemeClr val="accent2"/>
                </a:solidFill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7572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2582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Impact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charset="0"/>
              <a:ea typeface="Segoe UI Light" charset="0"/>
              <a:cs typeface="Segoe UI Light" charset="0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57927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62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8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728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2" r:id="rId2"/>
    <p:sldLayoutId id="214748368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378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r="24"/>
          <a:stretch>
            <a:fillRect/>
          </a:stretch>
        </p:blipFill>
        <p:spPr/>
      </p:pic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9017876" y="1576491"/>
            <a:ext cx="2674530" cy="430106"/>
          </a:xfrm>
        </p:spPr>
        <p:txBody>
          <a:bodyPr/>
          <a:lstStyle/>
          <a:p>
            <a:r>
              <a:rPr kumimoji="1" lang="en-US" altLang="zh-CN" dirty="0"/>
              <a:t>PRESENTED</a:t>
            </a:r>
            <a:r>
              <a:rPr kumimoji="1" lang="zh-CN" altLang="en-US" dirty="0"/>
              <a:t> </a:t>
            </a:r>
            <a:r>
              <a:rPr kumimoji="1" lang="en-US" altLang="zh-CN" dirty="0"/>
              <a:t>BY</a:t>
            </a:r>
            <a:r>
              <a:rPr kumimoji="1" lang="zh-CN" altLang="en-US" dirty="0"/>
              <a:t> </a:t>
            </a:r>
            <a:r>
              <a:rPr kumimoji="1" lang="en-US" altLang="zh-CN" dirty="0"/>
              <a:t>OfficePLUS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en-US" altLang="zh-CN" dirty="0"/>
              <a:t>ON MY WAY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zh-CN" altLang="en-US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8-14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7" name="直角三角形 6"/>
          <p:cNvSpPr/>
          <p:nvPr/>
        </p:nvSpPr>
        <p:spPr>
          <a:xfrm rot="5400000">
            <a:off x="-2" y="0"/>
            <a:ext cx="4903077" cy="4903077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872356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7" r="22097"/>
          <a:stretch>
            <a:fillRect/>
          </a:stretch>
        </p:blipFill>
        <p:spPr/>
      </p:pic>
      <p:sp>
        <p:nvSpPr>
          <p:cNvPr id="3" name="文本占位符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zh-CN" altLang="en-US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8-14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8-14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</a:t>
            </a:r>
            <a:endParaRPr kumimoji="1" lang="zh-CN" altLang="en-US" dirty="0"/>
          </a:p>
          <a:p>
            <a:pPr lvl="0"/>
            <a:endParaRPr kumimoji="1" lang="zh-CN" altLang="en-US" dirty="0">
              <a:solidFill>
                <a:srgbClr val="000000"/>
              </a:solidFill>
              <a:latin typeface="+mn-ea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8-14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8-14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5" name="等腰三角形 4"/>
          <p:cNvSpPr/>
          <p:nvPr/>
        </p:nvSpPr>
        <p:spPr>
          <a:xfrm>
            <a:off x="0" y="3770586"/>
            <a:ext cx="3581400" cy="3087414"/>
          </a:xfrm>
          <a:prstGeom prst="triangle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96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zh-CN" altLang="en-US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8-14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8-14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</a:t>
            </a:r>
          </a:p>
          <a:p>
            <a:pPr lvl="0"/>
            <a:r>
              <a:rPr lang="zh-CN" altLang="en-US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8-14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8-14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</a:t>
            </a:r>
          </a:p>
          <a:p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en-US" altLang="zh-CN" dirty="0"/>
              <a:t>ON MY WAY</a:t>
            </a: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9" r="218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799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r="24"/>
          <a:stretch>
            <a:fillRect/>
          </a:stretch>
        </p:blipFill>
        <p:spPr/>
      </p:pic>
      <p:sp>
        <p:nvSpPr>
          <p:cNvPr id="3" name="文本占位符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dirty="0"/>
              <a:t>8-14</a:t>
            </a:r>
            <a:r>
              <a:rPr kumimoji="1" lang="zh-CN" altLang="en-US" dirty="0"/>
              <a:t>号字，</a:t>
            </a:r>
            <a:r>
              <a:rPr kumimoji="1" lang="en-US" altLang="zh-CN" dirty="0"/>
              <a:t>1.3</a:t>
            </a:r>
            <a:r>
              <a:rPr kumimoji="1" lang="zh-CN" altLang="en-US" dirty="0"/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en-US" altLang="zh-CN" dirty="0"/>
              <a:t>ON MY WAY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zh-CN" altLang="en-US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8-14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115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en-US" altLang="zh-CN" dirty="0"/>
              <a:t>ON MY WAY</a:t>
            </a: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5" r="22095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5" r="22095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6" r="22116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5" r="220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4201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r="24"/>
          <a:stretch>
            <a:fillRect/>
          </a:stretch>
        </p:blipFill>
        <p:spPr/>
      </p:pic>
      <p:sp>
        <p:nvSpPr>
          <p:cNvPr id="3" name="文本占位符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en-US" altLang="zh-CN" dirty="0"/>
              <a:t>ON MY WAY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dirty="0"/>
              <a:t>8-14</a:t>
            </a:r>
            <a:r>
              <a:rPr kumimoji="1" lang="zh-CN" altLang="en-US" dirty="0"/>
              <a:t>号字，</a:t>
            </a:r>
            <a:r>
              <a:rPr kumimoji="1" lang="en-US" altLang="zh-CN" dirty="0"/>
              <a:t>1.3</a:t>
            </a:r>
            <a:r>
              <a:rPr kumimoji="1" lang="zh-CN" altLang="en-US" dirty="0"/>
              <a:t>倍字间距。标题数字等都可以通过点击和重新输入进行更改，顶部“开始”面板中可以对字体、字号、颜色、行距等进行修改。</a:t>
            </a:r>
          </a:p>
          <a:p>
            <a:endParaRPr kumimoji="1" lang="zh-CN" altLang="en-US" dirty="0"/>
          </a:p>
        </p:txBody>
      </p:sp>
      <p:sp>
        <p:nvSpPr>
          <p:cNvPr id="6" name="等腰三角形 4"/>
          <p:cNvSpPr/>
          <p:nvPr/>
        </p:nvSpPr>
        <p:spPr>
          <a:xfrm>
            <a:off x="0" y="0"/>
            <a:ext cx="3581400" cy="6858000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29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r="24"/>
          <a:stretch>
            <a:fillRect/>
          </a:stretch>
        </p:blipFill>
        <p:spPr/>
      </p:pic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2743200" y="2764121"/>
            <a:ext cx="2885090" cy="430106"/>
          </a:xfrm>
        </p:spPr>
        <p:txBody>
          <a:bodyPr/>
          <a:lstStyle/>
          <a:p>
            <a:r>
              <a:rPr kumimoji="1" lang="en-US" altLang="zh-CN" dirty="0"/>
              <a:t>PRESENTED</a:t>
            </a:r>
            <a:r>
              <a:rPr kumimoji="1" lang="zh-CN" altLang="en-US" dirty="0"/>
              <a:t> </a:t>
            </a:r>
            <a:r>
              <a:rPr kumimoji="1" lang="en-US" altLang="zh-CN" dirty="0"/>
              <a:t>BY</a:t>
            </a:r>
            <a:r>
              <a:rPr kumimoji="1" lang="zh-CN" altLang="en-US" dirty="0"/>
              <a:t> </a:t>
            </a:r>
            <a:r>
              <a:rPr kumimoji="1" lang="en-US" altLang="zh-CN" dirty="0"/>
              <a:t>OfficePLUS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en-US" altLang="zh-CN" dirty="0"/>
              <a:t>ON MY WAY</a:t>
            </a:r>
          </a:p>
        </p:txBody>
      </p:sp>
      <p:sp>
        <p:nvSpPr>
          <p:cNvPr id="6" name="平行四边形 5"/>
          <p:cNvSpPr/>
          <p:nvPr/>
        </p:nvSpPr>
        <p:spPr>
          <a:xfrm>
            <a:off x="0" y="3771900"/>
            <a:ext cx="5486400" cy="3086100"/>
          </a:xfrm>
          <a:prstGeom prst="parallelogram">
            <a:avLst>
              <a:gd name="adj" fmla="val 88889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 flipV="1">
            <a:off x="2743200" y="3771900"/>
            <a:ext cx="5486400" cy="3086100"/>
          </a:xfrm>
          <a:prstGeom prst="parallelogram">
            <a:avLst>
              <a:gd name="adj" fmla="val 88889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5334000" y="2979174"/>
            <a:ext cx="6895690" cy="3878826"/>
          </a:xfrm>
          <a:prstGeom prst="parallelogram">
            <a:avLst>
              <a:gd name="adj" fmla="val 88889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519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04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页面">
  <a:themeElements>
    <a:clrScheme name="自定义 3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77C3FA"/>
      </a:accent1>
      <a:accent2>
        <a:srgbClr val="C7D96B"/>
      </a:accent2>
      <a:accent3>
        <a:srgbClr val="F8C055"/>
      </a:accent3>
      <a:accent4>
        <a:srgbClr val="E75B53"/>
      </a:accent4>
      <a:accent5>
        <a:srgbClr val="9194DB"/>
      </a:accent5>
      <a:accent6>
        <a:srgbClr val="515151"/>
      </a:accent6>
      <a:hlink>
        <a:srgbClr val="0563C1"/>
      </a:hlink>
      <a:folHlink>
        <a:srgbClr val="954F72"/>
      </a:folHlink>
    </a:clrScheme>
    <a:fontScheme name="自定义 50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1030</Words>
  <Application>Microsoft Office PowerPoint</Application>
  <PresentationFormat>宽屏</PresentationFormat>
  <Paragraphs>24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Impact</vt:lpstr>
      <vt:lpstr>Segoe UI Light</vt:lpstr>
      <vt:lpstr>模板页面</vt:lpstr>
      <vt:lpstr>OfficePLUS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>http://www.ypppt.com/</cp:keywords>
  <dc:description>http://www.ypppt.com/</dc:description>
  <cp:lastModifiedBy>Administrator</cp:lastModifiedBy>
  <cp:revision>63</cp:revision>
  <dcterms:created xsi:type="dcterms:W3CDTF">2015-08-18T02:51:41Z</dcterms:created>
  <dcterms:modified xsi:type="dcterms:W3CDTF">2017-02-11T05:47:22Z</dcterms:modified>
  <cp:category/>
</cp:coreProperties>
</file>