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"/>
  </p:notesMasterIdLst>
  <p:sldIdLst>
    <p:sldId id="337" r:id="rId3"/>
    <p:sldId id="336" r:id="rId4"/>
  </p:sldIdLst>
  <p:sldSz cx="9144000" cy="6858000" type="screen4x3"/>
  <p:notesSz cx="6858000" cy="9144000"/>
  <p:embeddedFontLst>
    <p:embeddedFont>
      <p:font typeface="Verdana" pitchFamily="34" charset="0"/>
      <p:regular r:id="rId6"/>
      <p:bold r:id="rId7"/>
      <p:italic r:id="rId8"/>
      <p:boldItalic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黑体" pitchFamily="2" charset="-122"/>
      <p:regular r:id="rId16"/>
    </p:embeddedFont>
    <p:embeddedFont>
      <p:font typeface="方正姚体" pitchFamily="2" charset="-122"/>
      <p:regular r:id="rId17"/>
    </p:embeddedFont>
  </p:embeddedFontLst>
  <p:defaultTextStyle>
    <a:defPPr>
      <a:defRPr lang="zh-CN"/>
    </a:defPPr>
    <a:lvl1pPr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77838" indent="-2063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57263" indent="-42863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436688" indent="-6508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914525" indent="-85725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CE8"/>
    <a:srgbClr val="3F8DEB"/>
    <a:srgbClr val="0000C8"/>
    <a:srgbClr val="00009C"/>
    <a:srgbClr val="0000FF"/>
    <a:srgbClr val="FFFFFF"/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0" autoAdjust="0"/>
    <p:restoredTop sz="93382" autoAdjust="0"/>
  </p:normalViewPr>
  <p:slideViewPr>
    <p:cSldViewPr snapToGrid="0">
      <p:cViewPr>
        <p:scale>
          <a:sx n="34" d="100"/>
          <a:sy n="34" d="100"/>
        </p:scale>
        <p:origin x="-2412" y="-10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578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578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003504F-2EEF-4EEF-85BB-89A63B3A0392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578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578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BF3DB42-8EED-4518-B8C4-617782CF40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5726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7838" algn="l" defTabSz="95726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7263" algn="l" defTabSz="95726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36688" algn="l" defTabSz="95726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14525" algn="l" defTabSz="95726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94682" algn="l" defTabSz="9578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73618" algn="l" defTabSz="9578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52555" algn="l" defTabSz="9578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31491" algn="l" defTabSz="9578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CF99E-EF41-4F83-833C-42FF8B03EB62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72E3E-7B4F-4658-B0AF-28F0212E2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50BD9-0970-438E-B595-FEE47DB53D21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C531C-6D6B-4117-A900-09A97C86D8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274641"/>
            <a:ext cx="2057401" cy="585152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274641"/>
            <a:ext cx="6019801" cy="585152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FA8EF-A6B2-431F-A4A3-D642D4BEEE13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9A317-CFDE-45F9-970E-7D43B70506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979C7-92B6-4ADA-9AE8-82B8B4C89164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4F75-891F-462F-AAB7-67ADE6BB28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789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8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9157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39468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8736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3525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8314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3B6E5-05D0-4F1B-8F22-F14FD1724772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06114-E001-4E85-AB5B-C01A47D6B0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600203"/>
            <a:ext cx="4038601" cy="452596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1" cy="452596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B098-D96A-4452-89F3-04F1F4125DDF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CC3DD-D874-4DDD-961B-E71BE3789B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937" indent="0">
              <a:buNone/>
              <a:defRPr sz="2200" b="1"/>
            </a:lvl2pPr>
            <a:lvl3pPr marL="957872" indent="0">
              <a:buNone/>
              <a:defRPr sz="1900" b="1"/>
            </a:lvl3pPr>
            <a:lvl4pPr marL="1436808" indent="0">
              <a:buNone/>
              <a:defRPr sz="1600" b="1"/>
            </a:lvl4pPr>
            <a:lvl5pPr marL="1915745" indent="0">
              <a:buNone/>
              <a:defRPr sz="1600" b="1"/>
            </a:lvl5pPr>
            <a:lvl6pPr marL="2394682" indent="0">
              <a:buNone/>
              <a:defRPr sz="1600" b="1"/>
            </a:lvl6pPr>
            <a:lvl7pPr marL="2873618" indent="0">
              <a:buNone/>
              <a:defRPr sz="1600" b="1"/>
            </a:lvl7pPr>
            <a:lvl8pPr marL="3352555" indent="0">
              <a:buNone/>
              <a:defRPr sz="1600" b="1"/>
            </a:lvl8pPr>
            <a:lvl9pPr marL="3831491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512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937" indent="0">
              <a:buNone/>
              <a:defRPr sz="2200" b="1"/>
            </a:lvl2pPr>
            <a:lvl3pPr marL="957872" indent="0">
              <a:buNone/>
              <a:defRPr sz="1900" b="1"/>
            </a:lvl3pPr>
            <a:lvl4pPr marL="1436808" indent="0">
              <a:buNone/>
              <a:defRPr sz="1600" b="1"/>
            </a:lvl4pPr>
            <a:lvl5pPr marL="1915745" indent="0">
              <a:buNone/>
              <a:defRPr sz="1600" b="1"/>
            </a:lvl5pPr>
            <a:lvl6pPr marL="2394682" indent="0">
              <a:buNone/>
              <a:defRPr sz="1600" b="1"/>
            </a:lvl6pPr>
            <a:lvl7pPr marL="2873618" indent="0">
              <a:buNone/>
              <a:defRPr sz="1600" b="1"/>
            </a:lvl7pPr>
            <a:lvl8pPr marL="3352555" indent="0">
              <a:buNone/>
              <a:defRPr sz="1600" b="1"/>
            </a:lvl8pPr>
            <a:lvl9pPr marL="3831491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395128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4A3BC-208B-441B-8CE3-0FECB9573EA0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DDAA-1C7E-4324-8FEA-82ACBD1871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EDBA6-FB64-4B75-950E-5F90F60F997E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14E81-8A5A-47EE-8FF3-B4D8DD55E9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BA7DF-0466-40E8-8D97-6E24696019BD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77FBD-A417-4B67-AF82-FFFE3DB28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49"/>
            <a:ext cx="3008312" cy="116205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73052"/>
            <a:ext cx="5111750" cy="585311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2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78937" indent="0">
              <a:buNone/>
              <a:defRPr sz="1200"/>
            </a:lvl2pPr>
            <a:lvl3pPr marL="957872" indent="0">
              <a:buNone/>
              <a:defRPr sz="1000"/>
            </a:lvl3pPr>
            <a:lvl4pPr marL="1436808" indent="0">
              <a:buNone/>
              <a:defRPr sz="900"/>
            </a:lvl4pPr>
            <a:lvl5pPr marL="1915745" indent="0">
              <a:buNone/>
              <a:defRPr sz="900"/>
            </a:lvl5pPr>
            <a:lvl6pPr marL="2394682" indent="0">
              <a:buNone/>
              <a:defRPr sz="900"/>
            </a:lvl6pPr>
            <a:lvl7pPr marL="2873618" indent="0">
              <a:buNone/>
              <a:defRPr sz="900"/>
            </a:lvl7pPr>
            <a:lvl8pPr marL="3352555" indent="0">
              <a:buNone/>
              <a:defRPr sz="900"/>
            </a:lvl8pPr>
            <a:lvl9pPr marL="3831491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A33A3-2BC3-4A09-9169-5312B9CB771C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FC026-B24D-4AF7-B27D-8CFD7BC803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4800603"/>
            <a:ext cx="5486400" cy="56673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937" indent="0">
              <a:buNone/>
              <a:defRPr sz="3000"/>
            </a:lvl2pPr>
            <a:lvl3pPr marL="957872" indent="0">
              <a:buNone/>
              <a:defRPr sz="2500"/>
            </a:lvl3pPr>
            <a:lvl4pPr marL="1436808" indent="0">
              <a:buNone/>
              <a:defRPr sz="2200"/>
            </a:lvl4pPr>
            <a:lvl5pPr marL="1915745" indent="0">
              <a:buNone/>
              <a:defRPr sz="2200"/>
            </a:lvl5pPr>
            <a:lvl6pPr marL="2394682" indent="0">
              <a:buNone/>
              <a:defRPr sz="2200"/>
            </a:lvl6pPr>
            <a:lvl7pPr marL="2873618" indent="0">
              <a:buNone/>
              <a:defRPr sz="2200"/>
            </a:lvl7pPr>
            <a:lvl8pPr marL="3352555" indent="0">
              <a:buNone/>
              <a:defRPr sz="2200"/>
            </a:lvl8pPr>
            <a:lvl9pPr marL="3831491" indent="0">
              <a:buNone/>
              <a:defRPr sz="22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5367340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78937" indent="0">
              <a:buNone/>
              <a:defRPr sz="1200"/>
            </a:lvl2pPr>
            <a:lvl3pPr marL="957872" indent="0">
              <a:buNone/>
              <a:defRPr sz="1000"/>
            </a:lvl3pPr>
            <a:lvl4pPr marL="1436808" indent="0">
              <a:buNone/>
              <a:defRPr sz="900"/>
            </a:lvl4pPr>
            <a:lvl5pPr marL="1915745" indent="0">
              <a:buNone/>
              <a:defRPr sz="900"/>
            </a:lvl5pPr>
            <a:lvl6pPr marL="2394682" indent="0">
              <a:buNone/>
              <a:defRPr sz="900"/>
            </a:lvl6pPr>
            <a:lvl7pPr marL="2873618" indent="0">
              <a:buNone/>
              <a:defRPr sz="900"/>
            </a:lvl7pPr>
            <a:lvl8pPr marL="3352555" indent="0">
              <a:buNone/>
              <a:defRPr sz="900"/>
            </a:lvl8pPr>
            <a:lvl9pPr marL="3831491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6314-847A-45D0-8554-1FF321C7BD9B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8115-6083-496C-A7BC-ABC48EC4B0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7C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7" tIns="47894" rIns="95787" bIns="478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7" tIns="47894" rIns="95787" bIns="478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5787" tIns="47894" rIns="95787" bIns="47894" rtlCol="0" anchor="ctr"/>
          <a:lstStyle>
            <a:lvl1pPr algn="l" defTabSz="95787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FD5E74-D269-4E2A-8467-A234EAD6921D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5787" tIns="47894" rIns="95787" bIns="47894" rtlCol="0" anchor="ctr"/>
          <a:lstStyle>
            <a:lvl1pPr algn="ctr" defTabSz="95787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5787" tIns="47894" rIns="95787" bIns="47894" rtlCol="0" anchor="ctr"/>
          <a:lstStyle>
            <a:lvl1pPr algn="r" defTabSz="95787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846EAB-EBCC-4663-9FC8-6E1D380C5B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5pPr>
      <a:lvl6pPr marL="457200" algn="ctr" defTabSz="957263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6pPr>
      <a:lvl7pPr marL="914400" algn="ctr" defTabSz="957263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7pPr>
      <a:lvl8pPr marL="1371600" algn="ctr" defTabSz="957263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8pPr>
      <a:lvl9pPr marL="1828800" algn="ctr" defTabSz="957263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Verdana" pitchFamily="34" charset="0"/>
          <a:ea typeface="微软雅黑" pitchFamily="34" charset="-122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975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4813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34150" indent="-239468" algn="l" defTabSz="95787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13087" indent="-239468" algn="l" defTabSz="95787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592023" indent="-239468" algn="l" defTabSz="95787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960" indent="-239468" algn="l" defTabSz="95787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37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72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808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745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682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618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555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491" algn="l" defTabSz="95787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绿背景"/>
          <p:cNvSpPr/>
          <p:nvPr/>
        </p:nvSpPr>
        <p:spPr>
          <a:xfrm>
            <a:off x="0" y="479425"/>
            <a:ext cx="9156700" cy="5857875"/>
          </a:xfrm>
          <a:prstGeom prst="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026" name="龙logo" descr="C:\Users\XX&amp;YY\Desktop\Pic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1079500"/>
            <a:ext cx="1025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公映许可"/>
          <p:cNvSpPr>
            <a:spLocks noChangeArrowheads="1"/>
          </p:cNvSpPr>
          <p:nvPr/>
        </p:nvSpPr>
        <p:spPr bwMode="auto">
          <a:xfrm>
            <a:off x="3233738" y="2219325"/>
            <a:ext cx="2663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zh-CN" altLang="en-US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公映许可证</a:t>
            </a:r>
            <a:endParaRPr lang="en-US" altLang="zh-CN" sz="1800" b="1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algn="ctr" defTabSz="914400"/>
            <a:r>
              <a:rPr lang="zh-CN" altLang="en-US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电审数字</a:t>
            </a:r>
            <a:r>
              <a:rPr lang="en-US" altLang="zh-CN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[2012]</a:t>
            </a:r>
            <a:r>
              <a:rPr lang="zh-CN" altLang="en-US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38</a:t>
            </a:r>
            <a:r>
              <a:rPr lang="zh-CN" altLang="en-US" sz="1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号</a:t>
            </a:r>
          </a:p>
        </p:txBody>
      </p:sp>
      <p:grpSp>
        <p:nvGrpSpPr>
          <p:cNvPr id="7" name="广电"/>
          <p:cNvGrpSpPr>
            <a:grpSpLocks/>
          </p:cNvGrpSpPr>
          <p:nvPr/>
        </p:nvGrpSpPr>
        <p:grpSpPr bwMode="auto">
          <a:xfrm>
            <a:off x="1585913" y="4897438"/>
            <a:ext cx="5959475" cy="696912"/>
            <a:chOff x="1586445" y="4081636"/>
            <a:chExt cx="5958408" cy="579986"/>
          </a:xfrm>
        </p:grpSpPr>
        <p:sp>
          <p:nvSpPr>
            <p:cNvPr id="16399" name="TextBox 3"/>
            <p:cNvSpPr txBox="1">
              <a:spLocks noChangeArrowheads="1"/>
            </p:cNvSpPr>
            <p:nvPr/>
          </p:nvSpPr>
          <p:spPr bwMode="auto">
            <a:xfrm flipH="1">
              <a:off x="2716007" y="4081636"/>
              <a:ext cx="369928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zh-CN" altLang="en-US" sz="180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</a:rPr>
                <a:t>国家广播电影电视总局电影管理局</a:t>
              </a:r>
              <a:endParaRPr lang="en-US" altLang="zh-CN" sz="180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6400" name="矩形 5"/>
            <p:cNvSpPr>
              <a:spLocks noChangeArrowheads="1"/>
            </p:cNvSpPr>
            <p:nvPr/>
          </p:nvSpPr>
          <p:spPr bwMode="auto">
            <a:xfrm>
              <a:off x="1586445" y="4430789"/>
              <a:ext cx="5958408" cy="230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120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</a:rPr>
                <a:t>FILM BUREAU STATE ADMINISTRATION OF RADIO FILM &amp;TV</a:t>
              </a:r>
              <a:endParaRPr lang="zh-CN" altLang="en-US" sz="120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10" name="光尾右"/>
          <p:cNvGrpSpPr/>
          <p:nvPr/>
        </p:nvGrpSpPr>
        <p:grpSpPr>
          <a:xfrm>
            <a:off x="9330308" y="2699527"/>
            <a:ext cx="2193778" cy="143100"/>
            <a:chOff x="2123729" y="2694394"/>
            <a:chExt cx="2193778" cy="119250"/>
          </a:xfrm>
          <a:solidFill>
            <a:schemeClr val="bg1">
              <a:alpha val="18000"/>
            </a:schemeClr>
          </a:solidFill>
          <a:effectLst>
            <a:glow rad="177800">
              <a:schemeClr val="bg1">
                <a:alpha val="47000"/>
              </a:schemeClr>
            </a:glow>
          </a:effectLst>
        </p:grpSpPr>
        <p:sp>
          <p:nvSpPr>
            <p:cNvPr id="8" name="椭圆 7"/>
            <p:cNvSpPr/>
            <p:nvPr/>
          </p:nvSpPr>
          <p:spPr>
            <a:xfrm>
              <a:off x="2123729" y="2694394"/>
              <a:ext cx="119250" cy="1192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3238436" y="1711491"/>
              <a:ext cx="73086" cy="2085057"/>
            </a:xfrm>
            <a:prstGeom prst="triangle">
              <a:avLst>
                <a:gd name="adj" fmla="val 50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光尾左"/>
          <p:cNvGrpSpPr/>
          <p:nvPr/>
        </p:nvGrpSpPr>
        <p:grpSpPr>
          <a:xfrm flipH="1">
            <a:off x="-2483643" y="2392085"/>
            <a:ext cx="2193778" cy="143100"/>
            <a:chOff x="2123729" y="2694394"/>
            <a:chExt cx="2193778" cy="119250"/>
          </a:xfrm>
          <a:solidFill>
            <a:schemeClr val="bg1">
              <a:alpha val="18000"/>
            </a:schemeClr>
          </a:solidFill>
          <a:effectLst>
            <a:glow rad="177800">
              <a:schemeClr val="bg1">
                <a:alpha val="47000"/>
              </a:schemeClr>
            </a:glow>
          </a:effectLst>
        </p:grpSpPr>
        <p:sp>
          <p:nvSpPr>
            <p:cNvPr id="17" name="椭圆 16"/>
            <p:cNvSpPr/>
            <p:nvPr/>
          </p:nvSpPr>
          <p:spPr>
            <a:xfrm>
              <a:off x="2123729" y="2694394"/>
              <a:ext cx="119250" cy="1192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238436" y="1711491"/>
              <a:ext cx="73086" cy="2085057"/>
            </a:xfrm>
            <a:prstGeom prst="triangle">
              <a:avLst>
                <a:gd name="adj" fmla="val 50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pic>
        <p:nvPicPr>
          <p:cNvPr id="1027" name="片头1" descr="C:\Users\XX&amp;YY\Desktop\Pic\一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1749425"/>
            <a:ext cx="56515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片头2" descr="C:\Users\XX&amp;YY\Desktop\Pic\片头 二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3738" y="1471613"/>
            <a:ext cx="5910262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片头3" descr="C:\Users\XX&amp;YY\Desktop\Pic\片头 三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21050" y="2770188"/>
            <a:ext cx="5329238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片头4" descr="C:\Users\XX&amp;YY\Desktop\Pic\片头 四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60738" y="2682875"/>
            <a:ext cx="25304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片头5" descr="C:\Users\XX&amp;YY\Desktop\Pic\片头 五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70325" y="2108200"/>
            <a:ext cx="2027238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片头6" descr="C:\Users\XX&amp;YY\Desktop\Pic\片头 六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38613" y="1833563"/>
            <a:ext cx="1490662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片头7" descr="C:\Users\XX&amp;YY\Desktop\Pic\片头 八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52900" y="1125538"/>
            <a:ext cx="11017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电影开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-1.11111E-6 L 1.28021 -0.01694 " pathEditMode="relative" rAng="0" ptsTypes="AA">
                                      <p:cBhvr>
                                        <p:cTn id="47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10" y="-86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-1.2743 -0.00028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715" y="-2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ext Box 136"/>
          <p:cNvSpPr txBox="1">
            <a:spLocks noChangeArrowheads="1"/>
          </p:cNvSpPr>
          <p:nvPr/>
        </p:nvSpPr>
        <p:spPr bwMode="auto">
          <a:xfrm>
            <a:off x="888941" y="4981731"/>
            <a:ext cx="7366119" cy="70788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">
              <a:rot lat="0" lon="0" rev="2400000"/>
            </a:lightRig>
          </a:scene3d>
          <a:sp3d>
            <a:bevelT/>
          </a:sp3d>
          <a:extLst/>
        </p:spPr>
        <p:txBody>
          <a:bodyPr wrap="none">
            <a:spAutoFit/>
            <a:sp3d extrusionH="254000" contourW="12700" prstMaterial="powder">
              <a:bevelT w="101600" h="101600" prst="angle"/>
              <a:contourClr>
                <a:schemeClr val="bg1"/>
              </a:contourClr>
            </a:sp3d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中国人民解放军八一电影制片厂</a:t>
            </a:r>
            <a:endParaRPr lang="zh-CN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7410" name="五角星"/>
          <p:cNvGrpSpPr>
            <a:grpSpLocks/>
          </p:cNvGrpSpPr>
          <p:nvPr/>
        </p:nvGrpSpPr>
        <p:grpSpPr bwMode="auto">
          <a:xfrm>
            <a:off x="3144838" y="1470025"/>
            <a:ext cx="2660650" cy="2530475"/>
            <a:chOff x="1728" y="1062"/>
            <a:chExt cx="2304" cy="2190"/>
          </a:xfrm>
        </p:grpSpPr>
        <p:sp>
          <p:nvSpPr>
            <p:cNvPr id="17526" name="Freeform 3"/>
            <p:cNvSpPr>
              <a:spLocks/>
            </p:cNvSpPr>
            <p:nvPr/>
          </p:nvSpPr>
          <p:spPr bwMode="auto">
            <a:xfrm>
              <a:off x="2610" y="1062"/>
              <a:ext cx="534" cy="1164"/>
            </a:xfrm>
            <a:custGeom>
              <a:avLst/>
              <a:gdLst>
                <a:gd name="T0" fmla="*/ 264 w 534"/>
                <a:gd name="T1" fmla="*/ 0 h 1164"/>
                <a:gd name="T2" fmla="*/ 0 w 534"/>
                <a:gd name="T3" fmla="*/ 846 h 1164"/>
                <a:gd name="T4" fmla="*/ 264 w 534"/>
                <a:gd name="T5" fmla="*/ 1164 h 1164"/>
                <a:gd name="T6" fmla="*/ 534 w 534"/>
                <a:gd name="T7" fmla="*/ 834 h 1164"/>
                <a:gd name="T8" fmla="*/ 264 w 534"/>
                <a:gd name="T9" fmla="*/ 0 h 1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4"/>
                <a:gd name="T16" fmla="*/ 0 h 1164"/>
                <a:gd name="T17" fmla="*/ 534 w 534"/>
                <a:gd name="T18" fmla="*/ 1164 h 11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4" h="1164">
                  <a:moveTo>
                    <a:pt x="264" y="0"/>
                  </a:moveTo>
                  <a:lnTo>
                    <a:pt x="0" y="846"/>
                  </a:lnTo>
                  <a:lnTo>
                    <a:pt x="264" y="1164"/>
                  </a:lnTo>
                  <a:lnTo>
                    <a:pt x="534" y="834"/>
                  </a:lnTo>
                  <a:lnTo>
                    <a:pt x="264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FF3300"/>
                </a:gs>
                <a:gs pos="100000">
                  <a:srgbClr val="FFFF00"/>
                </a:gs>
              </a:gsLst>
              <a:lin ang="0" scaled="1"/>
            </a:gradFill>
            <a:ln w="9525" cap="flat" cmpd="sng">
              <a:solidFill>
                <a:srgbClr val="FFCC00">
                  <a:alpha val="43921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7" name="Freeform 4"/>
            <p:cNvSpPr>
              <a:spLocks/>
            </p:cNvSpPr>
            <p:nvPr/>
          </p:nvSpPr>
          <p:spPr bwMode="auto">
            <a:xfrm>
              <a:off x="1728" y="1902"/>
              <a:ext cx="1146" cy="528"/>
            </a:xfrm>
            <a:custGeom>
              <a:avLst/>
              <a:gdLst>
                <a:gd name="T0" fmla="*/ 0 w 1146"/>
                <a:gd name="T1" fmla="*/ 0 h 528"/>
                <a:gd name="T2" fmla="*/ 882 w 1146"/>
                <a:gd name="T3" fmla="*/ 0 h 528"/>
                <a:gd name="T4" fmla="*/ 1146 w 1146"/>
                <a:gd name="T5" fmla="*/ 330 h 528"/>
                <a:gd name="T6" fmla="*/ 714 w 1146"/>
                <a:gd name="T7" fmla="*/ 528 h 528"/>
                <a:gd name="T8" fmla="*/ 0 w 1146"/>
                <a:gd name="T9" fmla="*/ 0 h 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6"/>
                <a:gd name="T16" fmla="*/ 0 h 528"/>
                <a:gd name="T17" fmla="*/ 1146 w 1146"/>
                <a:gd name="T18" fmla="*/ 528 h 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6" h="528">
                  <a:moveTo>
                    <a:pt x="0" y="0"/>
                  </a:moveTo>
                  <a:lnTo>
                    <a:pt x="882" y="0"/>
                  </a:lnTo>
                  <a:lnTo>
                    <a:pt x="1146" y="330"/>
                  </a:lnTo>
                  <a:lnTo>
                    <a:pt x="714" y="52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FF3300"/>
                </a:gs>
                <a:gs pos="100000">
                  <a:srgbClr val="FFFF00"/>
                </a:gs>
              </a:gsLst>
              <a:lin ang="18900000" scaled="1"/>
            </a:gradFill>
            <a:ln w="9525" cap="flat" cmpd="sng">
              <a:solidFill>
                <a:srgbClr val="FFCC00">
                  <a:alpha val="43921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5"/>
            <p:cNvSpPr>
              <a:spLocks/>
            </p:cNvSpPr>
            <p:nvPr/>
          </p:nvSpPr>
          <p:spPr bwMode="auto">
            <a:xfrm>
              <a:off x="2874" y="1896"/>
              <a:ext cx="1158" cy="528"/>
            </a:xfrm>
            <a:custGeom>
              <a:avLst/>
              <a:gdLst>
                <a:gd name="T0" fmla="*/ 264 w 1158"/>
                <a:gd name="T1" fmla="*/ 0 h 528"/>
                <a:gd name="T2" fmla="*/ 1158 w 1158"/>
                <a:gd name="T3" fmla="*/ 6 h 528"/>
                <a:gd name="T4" fmla="*/ 438 w 1158"/>
                <a:gd name="T5" fmla="*/ 528 h 528"/>
                <a:gd name="T6" fmla="*/ 0 w 1158"/>
                <a:gd name="T7" fmla="*/ 330 h 528"/>
                <a:gd name="T8" fmla="*/ 264 w 1158"/>
                <a:gd name="T9" fmla="*/ 0 h 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8"/>
                <a:gd name="T16" fmla="*/ 0 h 528"/>
                <a:gd name="T17" fmla="*/ 1158 w 1158"/>
                <a:gd name="T18" fmla="*/ 528 h 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8" h="528">
                  <a:moveTo>
                    <a:pt x="264" y="0"/>
                  </a:moveTo>
                  <a:lnTo>
                    <a:pt x="1158" y="6"/>
                  </a:lnTo>
                  <a:lnTo>
                    <a:pt x="438" y="528"/>
                  </a:lnTo>
                  <a:lnTo>
                    <a:pt x="0" y="330"/>
                  </a:lnTo>
                  <a:lnTo>
                    <a:pt x="264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FF3300"/>
                </a:gs>
                <a:gs pos="100000">
                  <a:srgbClr val="FFFF00"/>
                </a:gs>
              </a:gsLst>
              <a:lin ang="2700000" scaled="1"/>
            </a:gradFill>
            <a:ln w="9525" cap="flat" cmpd="sng">
              <a:solidFill>
                <a:srgbClr val="FFCC00">
                  <a:alpha val="43921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6"/>
            <p:cNvSpPr>
              <a:spLocks/>
            </p:cNvSpPr>
            <p:nvPr/>
          </p:nvSpPr>
          <p:spPr bwMode="auto">
            <a:xfrm>
              <a:off x="2172" y="2226"/>
              <a:ext cx="702" cy="1020"/>
            </a:xfrm>
            <a:custGeom>
              <a:avLst/>
              <a:gdLst>
                <a:gd name="T0" fmla="*/ 0 w 702"/>
                <a:gd name="T1" fmla="*/ 1020 h 1020"/>
                <a:gd name="T2" fmla="*/ 264 w 702"/>
                <a:gd name="T3" fmla="*/ 198 h 1020"/>
                <a:gd name="T4" fmla="*/ 702 w 702"/>
                <a:gd name="T5" fmla="*/ 0 h 1020"/>
                <a:gd name="T6" fmla="*/ 702 w 702"/>
                <a:gd name="T7" fmla="*/ 522 h 1020"/>
                <a:gd name="T8" fmla="*/ 0 w 702"/>
                <a:gd name="T9" fmla="*/ 1020 h 10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2"/>
                <a:gd name="T16" fmla="*/ 0 h 1020"/>
                <a:gd name="T17" fmla="*/ 702 w 702"/>
                <a:gd name="T18" fmla="*/ 1020 h 10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2" h="1020">
                  <a:moveTo>
                    <a:pt x="0" y="1020"/>
                  </a:moveTo>
                  <a:lnTo>
                    <a:pt x="264" y="198"/>
                  </a:lnTo>
                  <a:lnTo>
                    <a:pt x="702" y="0"/>
                  </a:lnTo>
                  <a:lnTo>
                    <a:pt x="702" y="522"/>
                  </a:lnTo>
                  <a:lnTo>
                    <a:pt x="0" y="102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FF3300"/>
                </a:gs>
                <a:gs pos="100000">
                  <a:srgbClr val="FFFF00"/>
                </a:gs>
              </a:gsLst>
              <a:lin ang="2700000" scaled="1"/>
            </a:gradFill>
            <a:ln w="9525" cap="flat" cmpd="sng">
              <a:solidFill>
                <a:srgbClr val="FFCC00">
                  <a:alpha val="43921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0" name="Freeform 7"/>
            <p:cNvSpPr>
              <a:spLocks/>
            </p:cNvSpPr>
            <p:nvPr/>
          </p:nvSpPr>
          <p:spPr bwMode="auto">
            <a:xfrm>
              <a:off x="2874" y="2220"/>
              <a:ext cx="708" cy="1032"/>
            </a:xfrm>
            <a:custGeom>
              <a:avLst/>
              <a:gdLst>
                <a:gd name="T0" fmla="*/ 708 w 708"/>
                <a:gd name="T1" fmla="*/ 1032 h 1032"/>
                <a:gd name="T2" fmla="*/ 0 w 708"/>
                <a:gd name="T3" fmla="*/ 516 h 1032"/>
                <a:gd name="T4" fmla="*/ 0 w 708"/>
                <a:gd name="T5" fmla="*/ 0 h 1032"/>
                <a:gd name="T6" fmla="*/ 438 w 708"/>
                <a:gd name="T7" fmla="*/ 204 h 1032"/>
                <a:gd name="T8" fmla="*/ 708 w 708"/>
                <a:gd name="T9" fmla="*/ 1032 h 10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8"/>
                <a:gd name="T16" fmla="*/ 0 h 1032"/>
                <a:gd name="T17" fmla="*/ 708 w 708"/>
                <a:gd name="T18" fmla="*/ 1032 h 10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8" h="1032">
                  <a:moveTo>
                    <a:pt x="708" y="1032"/>
                  </a:moveTo>
                  <a:lnTo>
                    <a:pt x="0" y="516"/>
                  </a:lnTo>
                  <a:lnTo>
                    <a:pt x="0" y="0"/>
                  </a:lnTo>
                  <a:lnTo>
                    <a:pt x="438" y="204"/>
                  </a:lnTo>
                  <a:lnTo>
                    <a:pt x="708" y="1032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FF3300"/>
                </a:gs>
                <a:gs pos="100000">
                  <a:srgbClr val="FFFF00"/>
                </a:gs>
              </a:gsLst>
              <a:lin ang="18900000" scaled="1"/>
            </a:gradFill>
            <a:ln w="9525" cap="flat" cmpd="sng">
              <a:solidFill>
                <a:srgbClr val="FFCC00">
                  <a:alpha val="43921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8" name="椭圆 177"/>
          <p:cNvSpPr/>
          <p:nvPr/>
        </p:nvSpPr>
        <p:spPr>
          <a:xfrm>
            <a:off x="2698230" y="1154242"/>
            <a:ext cx="3357796" cy="3013023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100000">
                <a:schemeClr val="bg1"/>
              </a:gs>
              <a:gs pos="100000">
                <a:schemeClr val="bg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2324100" y="646113"/>
            <a:ext cx="4332288" cy="4344987"/>
            <a:chOff x="2143555" y="586220"/>
            <a:chExt cx="4332196" cy="4345549"/>
          </a:xfrm>
        </p:grpSpPr>
        <p:sp>
          <p:nvSpPr>
            <p:cNvPr id="17496" name="Oval 23"/>
            <p:cNvSpPr>
              <a:spLocks noChangeArrowheads="1"/>
            </p:cNvSpPr>
            <p:nvPr/>
          </p:nvSpPr>
          <p:spPr bwMode="auto">
            <a:xfrm>
              <a:off x="4295150" y="588039"/>
              <a:ext cx="41688" cy="792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7" name="Oval 23"/>
            <p:cNvSpPr>
              <a:spLocks noChangeArrowheads="1"/>
            </p:cNvSpPr>
            <p:nvPr/>
          </p:nvSpPr>
          <p:spPr bwMode="auto">
            <a:xfrm rot="1440000" flipH="1">
              <a:off x="5046328" y="835012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8" name="Oval 23"/>
            <p:cNvSpPr>
              <a:spLocks noChangeArrowheads="1"/>
            </p:cNvSpPr>
            <p:nvPr/>
          </p:nvSpPr>
          <p:spPr bwMode="auto">
            <a:xfrm rot="2880000" flipH="1">
              <a:off x="5618215" y="1408830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9" name="Oval 23"/>
            <p:cNvSpPr>
              <a:spLocks noChangeArrowheads="1"/>
            </p:cNvSpPr>
            <p:nvPr/>
          </p:nvSpPr>
          <p:spPr bwMode="auto">
            <a:xfrm rot="4320000" flipH="1">
              <a:off x="5956818" y="1993079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0" name="Oval 23"/>
            <p:cNvSpPr>
              <a:spLocks noChangeArrowheads="1"/>
            </p:cNvSpPr>
            <p:nvPr/>
          </p:nvSpPr>
          <p:spPr bwMode="auto">
            <a:xfrm rot="5100000" flipH="1">
              <a:off x="6014575" y="2672694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1" name="Oval 23"/>
            <p:cNvSpPr>
              <a:spLocks noChangeArrowheads="1"/>
            </p:cNvSpPr>
            <p:nvPr/>
          </p:nvSpPr>
          <p:spPr bwMode="auto">
            <a:xfrm rot="7200000" flipH="1">
              <a:off x="5869429" y="3522552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2" name="Oval 23"/>
            <p:cNvSpPr>
              <a:spLocks noChangeArrowheads="1"/>
            </p:cNvSpPr>
            <p:nvPr/>
          </p:nvSpPr>
          <p:spPr bwMode="auto">
            <a:xfrm rot="8640000" flipH="1">
              <a:off x="5229346" y="4076711"/>
              <a:ext cx="41688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3" name="Oval 23"/>
            <p:cNvSpPr>
              <a:spLocks noChangeArrowheads="1"/>
            </p:cNvSpPr>
            <p:nvPr/>
          </p:nvSpPr>
          <p:spPr bwMode="auto">
            <a:xfrm rot="20160000" flipH="1">
              <a:off x="3497417" y="892348"/>
              <a:ext cx="41688" cy="72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4" name="Oval 23"/>
            <p:cNvSpPr>
              <a:spLocks noChangeArrowheads="1"/>
            </p:cNvSpPr>
            <p:nvPr/>
          </p:nvSpPr>
          <p:spPr bwMode="auto">
            <a:xfrm rot="10080000" flipH="1">
              <a:off x="4522235" y="4277021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5" name="Oval 23"/>
            <p:cNvSpPr>
              <a:spLocks noChangeArrowheads="1"/>
            </p:cNvSpPr>
            <p:nvPr/>
          </p:nvSpPr>
          <p:spPr bwMode="auto">
            <a:xfrm rot="10800000" flipH="1">
              <a:off x="3854715" y="4165444"/>
              <a:ext cx="41688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6" name="Oval 23"/>
            <p:cNvSpPr>
              <a:spLocks noChangeArrowheads="1"/>
            </p:cNvSpPr>
            <p:nvPr/>
          </p:nvSpPr>
          <p:spPr bwMode="auto">
            <a:xfrm rot="13200000" flipH="1">
              <a:off x="3233081" y="3928595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7" name="Oval 23"/>
            <p:cNvSpPr>
              <a:spLocks noChangeArrowheads="1"/>
            </p:cNvSpPr>
            <p:nvPr/>
          </p:nvSpPr>
          <p:spPr bwMode="auto">
            <a:xfrm rot="14580000" flipH="1">
              <a:off x="2775390" y="3386820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8" name="Oval 23"/>
            <p:cNvSpPr>
              <a:spLocks noChangeArrowheads="1"/>
            </p:cNvSpPr>
            <p:nvPr/>
          </p:nvSpPr>
          <p:spPr bwMode="auto">
            <a:xfrm rot="15840000" flipH="1">
              <a:off x="2508238" y="2748677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9" name="Oval 23"/>
            <p:cNvSpPr>
              <a:spLocks noChangeArrowheads="1"/>
            </p:cNvSpPr>
            <p:nvPr/>
          </p:nvSpPr>
          <p:spPr bwMode="auto">
            <a:xfrm rot="17280000" flipH="1">
              <a:off x="2443093" y="2051753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0" name="Oval 23"/>
            <p:cNvSpPr>
              <a:spLocks noChangeArrowheads="1"/>
            </p:cNvSpPr>
            <p:nvPr/>
          </p:nvSpPr>
          <p:spPr bwMode="auto">
            <a:xfrm rot="18720000" flipH="1">
              <a:off x="2764559" y="1340357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1" name="Oval 23"/>
            <p:cNvSpPr>
              <a:spLocks noChangeArrowheads="1"/>
            </p:cNvSpPr>
            <p:nvPr/>
          </p:nvSpPr>
          <p:spPr bwMode="auto">
            <a:xfrm rot="720000">
              <a:off x="4752118" y="612316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2" name="Oval 23"/>
            <p:cNvSpPr>
              <a:spLocks noChangeArrowheads="1"/>
            </p:cNvSpPr>
            <p:nvPr/>
          </p:nvSpPr>
          <p:spPr bwMode="auto">
            <a:xfrm rot="2160000" flipH="1">
              <a:off x="5269009" y="950435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3" name="Oval 23"/>
            <p:cNvSpPr>
              <a:spLocks noChangeArrowheads="1"/>
            </p:cNvSpPr>
            <p:nvPr/>
          </p:nvSpPr>
          <p:spPr bwMode="auto">
            <a:xfrm rot="3600000" flipH="1">
              <a:off x="5693319" y="1544144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4" name="Oval 23"/>
            <p:cNvSpPr>
              <a:spLocks noChangeArrowheads="1"/>
            </p:cNvSpPr>
            <p:nvPr/>
          </p:nvSpPr>
          <p:spPr bwMode="auto">
            <a:xfrm rot="5040000" flipH="1">
              <a:off x="5865963" y="2130987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5" name="Oval 23"/>
            <p:cNvSpPr>
              <a:spLocks noChangeArrowheads="1"/>
            </p:cNvSpPr>
            <p:nvPr/>
          </p:nvSpPr>
          <p:spPr bwMode="auto">
            <a:xfrm rot="6480000" flipH="1">
              <a:off x="5954489" y="2923582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6" name="Oval 23"/>
            <p:cNvSpPr>
              <a:spLocks noChangeArrowheads="1"/>
            </p:cNvSpPr>
            <p:nvPr/>
          </p:nvSpPr>
          <p:spPr bwMode="auto">
            <a:xfrm rot="7920000" flipH="1">
              <a:off x="5479248" y="3475615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7" name="Oval 23"/>
            <p:cNvSpPr>
              <a:spLocks noChangeArrowheads="1"/>
            </p:cNvSpPr>
            <p:nvPr/>
          </p:nvSpPr>
          <p:spPr bwMode="auto">
            <a:xfrm rot="9360000" flipH="1">
              <a:off x="4837739" y="3930969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8" name="Oval 23"/>
            <p:cNvSpPr>
              <a:spLocks noChangeArrowheads="1"/>
            </p:cNvSpPr>
            <p:nvPr/>
          </p:nvSpPr>
          <p:spPr bwMode="auto">
            <a:xfrm rot="20880000" flipH="1">
              <a:off x="3955360" y="586220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9" name="Oval 23"/>
            <p:cNvSpPr>
              <a:spLocks noChangeArrowheads="1"/>
            </p:cNvSpPr>
            <p:nvPr/>
          </p:nvSpPr>
          <p:spPr bwMode="auto">
            <a:xfrm rot="10800000" flipH="1">
              <a:off x="4206448" y="3766072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0" name="Oval 23"/>
            <p:cNvSpPr>
              <a:spLocks noChangeArrowheads="1"/>
            </p:cNvSpPr>
            <p:nvPr/>
          </p:nvSpPr>
          <p:spPr bwMode="auto">
            <a:xfrm rot="11520000" flipH="1">
              <a:off x="3513462" y="3999738"/>
              <a:ext cx="41688" cy="90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1" name="Oval 23"/>
            <p:cNvSpPr>
              <a:spLocks noChangeArrowheads="1"/>
            </p:cNvSpPr>
            <p:nvPr/>
          </p:nvSpPr>
          <p:spPr bwMode="auto">
            <a:xfrm rot="13920000" flipH="1">
              <a:off x="3164481" y="3292156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2" name="Oval 23"/>
            <p:cNvSpPr>
              <a:spLocks noChangeArrowheads="1"/>
            </p:cNvSpPr>
            <p:nvPr/>
          </p:nvSpPr>
          <p:spPr bwMode="auto">
            <a:xfrm rot="15300000" flipH="1">
              <a:off x="2709926" y="2870268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3" name="Oval 23"/>
            <p:cNvSpPr>
              <a:spLocks noChangeArrowheads="1"/>
            </p:cNvSpPr>
            <p:nvPr/>
          </p:nvSpPr>
          <p:spPr bwMode="auto">
            <a:xfrm rot="16560000" flipH="1">
              <a:off x="2717028" y="2242007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4" name="Oval 23"/>
            <p:cNvSpPr>
              <a:spLocks noChangeArrowheads="1"/>
            </p:cNvSpPr>
            <p:nvPr/>
          </p:nvSpPr>
          <p:spPr bwMode="auto">
            <a:xfrm rot="18000000" flipH="1">
              <a:off x="2643271" y="1462678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5" name="Oval 23"/>
            <p:cNvSpPr>
              <a:spLocks noChangeArrowheads="1"/>
            </p:cNvSpPr>
            <p:nvPr/>
          </p:nvSpPr>
          <p:spPr bwMode="auto">
            <a:xfrm rot="19440000" flipH="1">
              <a:off x="3169637" y="931074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806450" y="188913"/>
            <a:ext cx="6899275" cy="6151562"/>
            <a:chOff x="1784197" y="586220"/>
            <a:chExt cx="4691554" cy="4345549"/>
          </a:xfrm>
        </p:grpSpPr>
        <p:sp>
          <p:nvSpPr>
            <p:cNvPr id="17466" name="Oval 23"/>
            <p:cNvSpPr>
              <a:spLocks noChangeArrowheads="1"/>
            </p:cNvSpPr>
            <p:nvPr/>
          </p:nvSpPr>
          <p:spPr bwMode="auto">
            <a:xfrm>
              <a:off x="4369810" y="674559"/>
              <a:ext cx="41688" cy="792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7" name="Oval 23"/>
            <p:cNvSpPr>
              <a:spLocks noChangeArrowheads="1"/>
            </p:cNvSpPr>
            <p:nvPr/>
          </p:nvSpPr>
          <p:spPr bwMode="auto">
            <a:xfrm rot="1860000" flipH="1">
              <a:off x="5046328" y="835012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8" name="Oval 23"/>
            <p:cNvSpPr>
              <a:spLocks noChangeArrowheads="1"/>
            </p:cNvSpPr>
            <p:nvPr/>
          </p:nvSpPr>
          <p:spPr bwMode="auto">
            <a:xfrm rot="3660000" flipH="1">
              <a:off x="5618215" y="1533204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9" name="Oval 23"/>
            <p:cNvSpPr>
              <a:spLocks noChangeArrowheads="1"/>
            </p:cNvSpPr>
            <p:nvPr/>
          </p:nvSpPr>
          <p:spPr bwMode="auto">
            <a:xfrm rot="4620000" flipH="1">
              <a:off x="5956819" y="1993079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0" name="Oval 23"/>
            <p:cNvSpPr>
              <a:spLocks noChangeArrowheads="1"/>
            </p:cNvSpPr>
            <p:nvPr/>
          </p:nvSpPr>
          <p:spPr bwMode="auto">
            <a:xfrm rot="5760000" flipH="1">
              <a:off x="6014575" y="2672694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1" name="Oval 23"/>
            <p:cNvSpPr>
              <a:spLocks noChangeArrowheads="1"/>
            </p:cNvSpPr>
            <p:nvPr/>
          </p:nvSpPr>
          <p:spPr bwMode="auto">
            <a:xfrm rot="7680000" flipH="1">
              <a:off x="5869430" y="3389538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2" name="Oval 23"/>
            <p:cNvSpPr>
              <a:spLocks noChangeArrowheads="1"/>
            </p:cNvSpPr>
            <p:nvPr/>
          </p:nvSpPr>
          <p:spPr bwMode="auto">
            <a:xfrm rot="8640000" flipH="1">
              <a:off x="5229346" y="4076711"/>
              <a:ext cx="41688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3" name="Oval 23"/>
            <p:cNvSpPr>
              <a:spLocks noChangeArrowheads="1"/>
            </p:cNvSpPr>
            <p:nvPr/>
          </p:nvSpPr>
          <p:spPr bwMode="auto">
            <a:xfrm rot="19860000" flipH="1">
              <a:off x="3497417" y="892348"/>
              <a:ext cx="41688" cy="72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4" name="Oval 23"/>
            <p:cNvSpPr>
              <a:spLocks noChangeArrowheads="1"/>
            </p:cNvSpPr>
            <p:nvPr/>
          </p:nvSpPr>
          <p:spPr bwMode="auto">
            <a:xfrm rot="10080000" flipH="1">
              <a:off x="4522235" y="4277021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5" name="Oval 23"/>
            <p:cNvSpPr>
              <a:spLocks noChangeArrowheads="1"/>
            </p:cNvSpPr>
            <p:nvPr/>
          </p:nvSpPr>
          <p:spPr bwMode="auto">
            <a:xfrm rot="10800000" flipH="1">
              <a:off x="3854715" y="4165444"/>
              <a:ext cx="41688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6" name="Oval 23"/>
            <p:cNvSpPr>
              <a:spLocks noChangeArrowheads="1"/>
            </p:cNvSpPr>
            <p:nvPr/>
          </p:nvSpPr>
          <p:spPr bwMode="auto">
            <a:xfrm rot="12600000" flipH="1">
              <a:off x="3233083" y="3928595"/>
              <a:ext cx="41688" cy="63975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7" name="Oval 23"/>
            <p:cNvSpPr>
              <a:spLocks noChangeArrowheads="1"/>
            </p:cNvSpPr>
            <p:nvPr/>
          </p:nvSpPr>
          <p:spPr bwMode="auto">
            <a:xfrm rot="14220000" flipH="1">
              <a:off x="2775392" y="3386820"/>
              <a:ext cx="41723" cy="64079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8" name="Oval 23"/>
            <p:cNvSpPr>
              <a:spLocks noChangeArrowheads="1"/>
            </p:cNvSpPr>
            <p:nvPr/>
          </p:nvSpPr>
          <p:spPr bwMode="auto">
            <a:xfrm rot="15360000" flipH="1">
              <a:off x="2508238" y="2880945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9" name="Oval 23"/>
            <p:cNvSpPr>
              <a:spLocks noChangeArrowheads="1"/>
            </p:cNvSpPr>
            <p:nvPr/>
          </p:nvSpPr>
          <p:spPr bwMode="auto">
            <a:xfrm rot="16920000" flipH="1">
              <a:off x="2443093" y="2051753"/>
              <a:ext cx="41723" cy="64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0" name="Oval 23"/>
            <p:cNvSpPr>
              <a:spLocks noChangeArrowheads="1"/>
            </p:cNvSpPr>
            <p:nvPr/>
          </p:nvSpPr>
          <p:spPr bwMode="auto">
            <a:xfrm rot="18180000" flipH="1">
              <a:off x="2630936" y="1340357"/>
              <a:ext cx="41723" cy="6392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1" name="Oval 23"/>
            <p:cNvSpPr>
              <a:spLocks noChangeArrowheads="1"/>
            </p:cNvSpPr>
            <p:nvPr/>
          </p:nvSpPr>
          <p:spPr bwMode="auto">
            <a:xfrm rot="720000">
              <a:off x="4707166" y="612316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2" name="Oval 23"/>
            <p:cNvSpPr>
              <a:spLocks noChangeArrowheads="1"/>
            </p:cNvSpPr>
            <p:nvPr/>
          </p:nvSpPr>
          <p:spPr bwMode="auto">
            <a:xfrm rot="2580000" flipH="1">
              <a:off x="5269009" y="950435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3" name="Oval 23"/>
            <p:cNvSpPr>
              <a:spLocks noChangeArrowheads="1"/>
            </p:cNvSpPr>
            <p:nvPr/>
          </p:nvSpPr>
          <p:spPr bwMode="auto">
            <a:xfrm rot="4380000" flipH="1">
              <a:off x="5837844" y="1616474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4" name="Oval 23"/>
            <p:cNvSpPr>
              <a:spLocks noChangeArrowheads="1"/>
            </p:cNvSpPr>
            <p:nvPr/>
          </p:nvSpPr>
          <p:spPr bwMode="auto">
            <a:xfrm rot="5040000" flipH="1">
              <a:off x="5865963" y="2130987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5" name="Oval 23"/>
            <p:cNvSpPr>
              <a:spLocks noChangeArrowheads="1"/>
            </p:cNvSpPr>
            <p:nvPr/>
          </p:nvSpPr>
          <p:spPr bwMode="auto">
            <a:xfrm rot="6480000" flipH="1">
              <a:off x="5954489" y="2923582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6" name="Oval 23"/>
            <p:cNvSpPr>
              <a:spLocks noChangeArrowheads="1"/>
            </p:cNvSpPr>
            <p:nvPr/>
          </p:nvSpPr>
          <p:spPr bwMode="auto">
            <a:xfrm rot="7920000" flipH="1">
              <a:off x="5479248" y="3475615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7" name="Oval 23"/>
            <p:cNvSpPr>
              <a:spLocks noChangeArrowheads="1"/>
            </p:cNvSpPr>
            <p:nvPr/>
          </p:nvSpPr>
          <p:spPr bwMode="auto">
            <a:xfrm rot="9360000" flipH="1">
              <a:off x="4837739" y="3930969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8" name="Oval 23"/>
            <p:cNvSpPr>
              <a:spLocks noChangeArrowheads="1"/>
            </p:cNvSpPr>
            <p:nvPr/>
          </p:nvSpPr>
          <p:spPr bwMode="auto">
            <a:xfrm rot="20880000" flipH="1">
              <a:off x="3880206" y="586220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9" name="Oval 23"/>
            <p:cNvSpPr>
              <a:spLocks noChangeArrowheads="1"/>
            </p:cNvSpPr>
            <p:nvPr/>
          </p:nvSpPr>
          <p:spPr bwMode="auto">
            <a:xfrm rot="10800000" flipH="1">
              <a:off x="4149490" y="3766072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0" name="Oval 23"/>
            <p:cNvSpPr>
              <a:spLocks noChangeArrowheads="1"/>
            </p:cNvSpPr>
            <p:nvPr/>
          </p:nvSpPr>
          <p:spPr bwMode="auto">
            <a:xfrm rot="11520000" flipH="1">
              <a:off x="3523940" y="3805443"/>
              <a:ext cx="41688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1" name="Oval 23"/>
            <p:cNvSpPr>
              <a:spLocks noChangeArrowheads="1"/>
            </p:cNvSpPr>
            <p:nvPr/>
          </p:nvSpPr>
          <p:spPr bwMode="auto">
            <a:xfrm rot="13200000" flipH="1">
              <a:off x="3165262" y="3351713"/>
              <a:ext cx="40131" cy="103961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2" name="Oval 23"/>
            <p:cNvSpPr>
              <a:spLocks noChangeArrowheads="1"/>
            </p:cNvSpPr>
            <p:nvPr/>
          </p:nvSpPr>
          <p:spPr bwMode="auto">
            <a:xfrm rot="14880000" flipH="1">
              <a:off x="2709927" y="2938816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3" name="Oval 23"/>
            <p:cNvSpPr>
              <a:spLocks noChangeArrowheads="1"/>
            </p:cNvSpPr>
            <p:nvPr/>
          </p:nvSpPr>
          <p:spPr bwMode="auto">
            <a:xfrm rot="15900000" flipH="1">
              <a:off x="2263735" y="2175927"/>
              <a:ext cx="41723" cy="100079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4" name="Oval 23"/>
            <p:cNvSpPr>
              <a:spLocks noChangeArrowheads="1"/>
            </p:cNvSpPr>
            <p:nvPr/>
          </p:nvSpPr>
          <p:spPr bwMode="auto">
            <a:xfrm rot="18000000" flipH="1">
              <a:off x="2459575" y="1462678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5" name="Oval 23"/>
            <p:cNvSpPr>
              <a:spLocks noChangeArrowheads="1"/>
            </p:cNvSpPr>
            <p:nvPr/>
          </p:nvSpPr>
          <p:spPr bwMode="auto">
            <a:xfrm rot="19020000" flipH="1">
              <a:off x="3169637" y="931074"/>
              <a:ext cx="41723" cy="10008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>
            <a:grpSpLocks/>
          </p:cNvGrpSpPr>
          <p:nvPr/>
        </p:nvGrpSpPr>
        <p:grpSpPr bwMode="auto">
          <a:xfrm>
            <a:off x="-227013" y="-71438"/>
            <a:ext cx="9566276" cy="6929438"/>
            <a:chOff x="-227520" y="-72000"/>
            <a:chExt cx="9566391" cy="6929999"/>
          </a:xfrm>
        </p:grpSpPr>
        <p:sp>
          <p:nvSpPr>
            <p:cNvPr id="17434" name="Oval 23"/>
            <p:cNvSpPr>
              <a:spLocks noChangeArrowheads="1"/>
            </p:cNvSpPr>
            <p:nvPr/>
          </p:nvSpPr>
          <p:spPr bwMode="auto">
            <a:xfrm rot="600000">
              <a:off x="4844864" y="139414"/>
              <a:ext cx="88961" cy="12499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5" name="Oval 23"/>
            <p:cNvSpPr>
              <a:spLocks noChangeArrowheads="1"/>
            </p:cNvSpPr>
            <p:nvPr/>
          </p:nvSpPr>
          <p:spPr bwMode="auto">
            <a:xfrm rot="2580000" flipH="1">
              <a:off x="6552000" y="392635"/>
              <a:ext cx="88961" cy="100963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6" name="Oval 23"/>
            <p:cNvSpPr>
              <a:spLocks noChangeArrowheads="1"/>
            </p:cNvSpPr>
            <p:nvPr/>
          </p:nvSpPr>
          <p:spPr bwMode="auto">
            <a:xfrm rot="4080000" flipH="1">
              <a:off x="7520513" y="1044000"/>
              <a:ext cx="65846" cy="136744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7" name="Oval 23"/>
            <p:cNvSpPr>
              <a:spLocks noChangeArrowheads="1"/>
            </p:cNvSpPr>
            <p:nvPr/>
          </p:nvSpPr>
          <p:spPr bwMode="auto">
            <a:xfrm rot="4620000" flipH="1">
              <a:off x="8243083" y="2042619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8" name="Oval 23"/>
            <p:cNvSpPr>
              <a:spLocks noChangeArrowheads="1"/>
            </p:cNvSpPr>
            <p:nvPr/>
          </p:nvSpPr>
          <p:spPr bwMode="auto">
            <a:xfrm rot="5760000" flipH="1">
              <a:off x="8366333" y="3114724"/>
              <a:ext cx="65846" cy="136744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9" name="Oval 23"/>
            <p:cNvSpPr>
              <a:spLocks noChangeArrowheads="1"/>
            </p:cNvSpPr>
            <p:nvPr/>
          </p:nvSpPr>
          <p:spPr bwMode="auto">
            <a:xfrm rot="7200000" flipH="1">
              <a:off x="8056596" y="4456382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0" name="Oval 23"/>
            <p:cNvSpPr>
              <a:spLocks noChangeArrowheads="1"/>
            </p:cNvSpPr>
            <p:nvPr/>
          </p:nvSpPr>
          <p:spPr bwMode="auto">
            <a:xfrm rot="8640000" flipH="1">
              <a:off x="6679085" y="5508575"/>
              <a:ext cx="88961" cy="101128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1" name="Oval 23"/>
            <p:cNvSpPr>
              <a:spLocks noChangeArrowheads="1"/>
            </p:cNvSpPr>
            <p:nvPr/>
          </p:nvSpPr>
          <p:spPr bwMode="auto">
            <a:xfrm rot="19440000" flipH="1">
              <a:off x="2664000" y="108000"/>
              <a:ext cx="88961" cy="113628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2" name="Oval 23"/>
            <p:cNvSpPr>
              <a:spLocks noChangeArrowheads="1"/>
            </p:cNvSpPr>
            <p:nvPr/>
          </p:nvSpPr>
          <p:spPr bwMode="auto">
            <a:xfrm rot="10080000" flipH="1">
              <a:off x="5170133" y="5824698"/>
              <a:ext cx="88961" cy="100963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3" name="Oval 23"/>
            <p:cNvSpPr>
              <a:spLocks noChangeArrowheads="1"/>
            </p:cNvSpPr>
            <p:nvPr/>
          </p:nvSpPr>
          <p:spPr bwMode="auto">
            <a:xfrm rot="10800000" flipH="1">
              <a:off x="3600000" y="5648611"/>
              <a:ext cx="88961" cy="101128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4" name="Oval 23"/>
            <p:cNvSpPr>
              <a:spLocks noChangeArrowheads="1"/>
            </p:cNvSpPr>
            <p:nvPr/>
          </p:nvSpPr>
          <p:spPr bwMode="auto">
            <a:xfrm rot="13200000" flipH="1">
              <a:off x="2419121" y="5274824"/>
              <a:ext cx="88961" cy="100963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5" name="Oval 23"/>
            <p:cNvSpPr>
              <a:spLocks noChangeArrowheads="1"/>
            </p:cNvSpPr>
            <p:nvPr/>
          </p:nvSpPr>
          <p:spPr bwMode="auto">
            <a:xfrm rot="14580000" flipH="1">
              <a:off x="1454019" y="4241734"/>
              <a:ext cx="65846" cy="136744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6" name="Oval 23"/>
            <p:cNvSpPr>
              <a:spLocks noChangeArrowheads="1"/>
            </p:cNvSpPr>
            <p:nvPr/>
          </p:nvSpPr>
          <p:spPr bwMode="auto">
            <a:xfrm rot="15840000" flipH="1">
              <a:off x="883925" y="3235079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7" name="Oval 23"/>
            <p:cNvSpPr>
              <a:spLocks noChangeArrowheads="1"/>
            </p:cNvSpPr>
            <p:nvPr/>
          </p:nvSpPr>
          <p:spPr bwMode="auto">
            <a:xfrm rot="16440000" flipH="1">
              <a:off x="744908" y="2134776"/>
              <a:ext cx="65846" cy="136744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8" name="Oval 23"/>
            <p:cNvSpPr>
              <a:spLocks noChangeArrowheads="1"/>
            </p:cNvSpPr>
            <p:nvPr/>
          </p:nvSpPr>
          <p:spPr bwMode="auto">
            <a:xfrm rot="18180000" flipH="1">
              <a:off x="1145759" y="756000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9" name="Oval 23"/>
            <p:cNvSpPr>
              <a:spLocks noChangeArrowheads="1"/>
            </p:cNvSpPr>
            <p:nvPr/>
          </p:nvSpPr>
          <p:spPr bwMode="auto">
            <a:xfrm rot="1920000">
              <a:off x="6120000" y="-72000"/>
              <a:ext cx="88961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0" name="Oval 23"/>
            <p:cNvSpPr>
              <a:spLocks noChangeArrowheads="1"/>
            </p:cNvSpPr>
            <p:nvPr/>
          </p:nvSpPr>
          <p:spPr bwMode="auto">
            <a:xfrm rot="3060000" flipH="1">
              <a:off x="7164000" y="288000"/>
              <a:ext cx="88961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1" name="Oval 23"/>
            <p:cNvSpPr>
              <a:spLocks noChangeArrowheads="1"/>
            </p:cNvSpPr>
            <p:nvPr/>
          </p:nvSpPr>
          <p:spPr bwMode="auto">
            <a:xfrm rot="4380000" flipH="1">
              <a:off x="7989194" y="1440000"/>
              <a:ext cx="65846" cy="213567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2" name="Oval 23"/>
            <p:cNvSpPr>
              <a:spLocks noChangeArrowheads="1"/>
            </p:cNvSpPr>
            <p:nvPr/>
          </p:nvSpPr>
          <p:spPr bwMode="auto">
            <a:xfrm rot="5040000" flipH="1">
              <a:off x="8049199" y="2159777"/>
              <a:ext cx="65846" cy="213567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3" name="Oval 23"/>
            <p:cNvSpPr>
              <a:spLocks noChangeArrowheads="1"/>
            </p:cNvSpPr>
            <p:nvPr/>
          </p:nvSpPr>
          <p:spPr bwMode="auto">
            <a:xfrm rot="6480000" flipH="1">
              <a:off x="8238111" y="3410623"/>
              <a:ext cx="65846" cy="213567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4" name="Oval 23"/>
            <p:cNvSpPr>
              <a:spLocks noChangeArrowheads="1"/>
            </p:cNvSpPr>
            <p:nvPr/>
          </p:nvSpPr>
          <p:spPr bwMode="auto">
            <a:xfrm rot="7920000" flipH="1">
              <a:off x="7223962" y="4281823"/>
              <a:ext cx="65846" cy="213567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5" name="Oval 23"/>
            <p:cNvSpPr>
              <a:spLocks noChangeArrowheads="1"/>
            </p:cNvSpPr>
            <p:nvPr/>
          </p:nvSpPr>
          <p:spPr bwMode="auto">
            <a:xfrm rot="9060000" flipH="1">
              <a:off x="5843409" y="5278570"/>
              <a:ext cx="88961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6" name="Oval 23"/>
            <p:cNvSpPr>
              <a:spLocks noChangeArrowheads="1"/>
            </p:cNvSpPr>
            <p:nvPr/>
          </p:nvSpPr>
          <p:spPr bwMode="auto">
            <a:xfrm rot="20640000" flipH="1">
              <a:off x="3620087" y="5452"/>
              <a:ext cx="88961" cy="108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7" name="Oval 23"/>
            <p:cNvSpPr>
              <a:spLocks noChangeArrowheads="1"/>
            </p:cNvSpPr>
            <p:nvPr/>
          </p:nvSpPr>
          <p:spPr bwMode="auto">
            <a:xfrm rot="10380000" flipH="1">
              <a:off x="4635906" y="5018335"/>
              <a:ext cx="88961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8" name="Oval 23"/>
            <p:cNvSpPr>
              <a:spLocks noChangeArrowheads="1"/>
            </p:cNvSpPr>
            <p:nvPr/>
          </p:nvSpPr>
          <p:spPr bwMode="auto">
            <a:xfrm rot="11520000" flipH="1">
              <a:off x="3039805" y="5080469"/>
              <a:ext cx="88961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9" name="Oval 23"/>
            <p:cNvSpPr>
              <a:spLocks noChangeArrowheads="1"/>
            </p:cNvSpPr>
            <p:nvPr/>
          </p:nvSpPr>
          <p:spPr bwMode="auto">
            <a:xfrm rot="13500000" flipH="1">
              <a:off x="2274394" y="4239790"/>
              <a:ext cx="85638" cy="164068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0" name="Oval 23"/>
            <p:cNvSpPr>
              <a:spLocks noChangeArrowheads="1"/>
            </p:cNvSpPr>
            <p:nvPr/>
          </p:nvSpPr>
          <p:spPr bwMode="auto">
            <a:xfrm rot="14880000" flipH="1">
              <a:off x="835698" y="3567454"/>
              <a:ext cx="65846" cy="176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1" name="Oval 23"/>
            <p:cNvSpPr>
              <a:spLocks noChangeArrowheads="1"/>
            </p:cNvSpPr>
            <p:nvPr/>
          </p:nvSpPr>
          <p:spPr bwMode="auto">
            <a:xfrm rot="15900000" flipH="1">
              <a:off x="1329478" y="2431360"/>
              <a:ext cx="65846" cy="213567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2" name="Oval 23"/>
            <p:cNvSpPr>
              <a:spLocks noChangeArrowheads="1"/>
            </p:cNvSpPr>
            <p:nvPr/>
          </p:nvSpPr>
          <p:spPr bwMode="auto">
            <a:xfrm rot="18000000" flipH="1">
              <a:off x="603557" y="1001918"/>
              <a:ext cx="65846" cy="1728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3" name="Oval 23"/>
            <p:cNvSpPr>
              <a:spLocks noChangeArrowheads="1"/>
            </p:cNvSpPr>
            <p:nvPr/>
          </p:nvSpPr>
          <p:spPr bwMode="auto">
            <a:xfrm rot="18780000" flipH="1">
              <a:off x="1980000" y="252000"/>
              <a:ext cx="89036" cy="157942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4" name="Oval 23"/>
            <p:cNvSpPr>
              <a:spLocks noChangeArrowheads="1"/>
            </p:cNvSpPr>
            <p:nvPr/>
          </p:nvSpPr>
          <p:spPr bwMode="auto">
            <a:xfrm rot="3960000" flipH="1">
              <a:off x="8388000" y="1116000"/>
              <a:ext cx="65846" cy="1476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5" name="Oval 23"/>
            <p:cNvSpPr>
              <a:spLocks noChangeArrowheads="1"/>
            </p:cNvSpPr>
            <p:nvPr/>
          </p:nvSpPr>
          <p:spPr bwMode="auto">
            <a:xfrm rot="3600000" flipH="1">
              <a:off x="7925802" y="383980"/>
              <a:ext cx="65846" cy="1476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>
            <a:grpSpLocks/>
          </p:cNvGrpSpPr>
          <p:nvPr/>
        </p:nvGrpSpPr>
        <p:grpSpPr bwMode="auto">
          <a:xfrm>
            <a:off x="-120650" y="-6350"/>
            <a:ext cx="9047163" cy="6988175"/>
            <a:chOff x="-120165" y="-6565"/>
            <a:chExt cx="9046376" cy="6988879"/>
          </a:xfrm>
        </p:grpSpPr>
        <p:sp>
          <p:nvSpPr>
            <p:cNvPr id="17422" name="Oval 23"/>
            <p:cNvSpPr>
              <a:spLocks noChangeArrowheads="1"/>
            </p:cNvSpPr>
            <p:nvPr/>
          </p:nvSpPr>
          <p:spPr bwMode="auto">
            <a:xfrm rot="3720000" flipH="1">
              <a:off x="639034" y="5013170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3" name="Oval 23"/>
            <p:cNvSpPr>
              <a:spLocks noChangeArrowheads="1"/>
            </p:cNvSpPr>
            <p:nvPr/>
          </p:nvSpPr>
          <p:spPr bwMode="auto">
            <a:xfrm rot="3240000" flipH="1">
              <a:off x="851395" y="5390422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4" name="Oval 23"/>
            <p:cNvSpPr>
              <a:spLocks noChangeArrowheads="1"/>
            </p:cNvSpPr>
            <p:nvPr/>
          </p:nvSpPr>
          <p:spPr bwMode="auto">
            <a:xfrm rot="2280000" flipH="1">
              <a:off x="1436009" y="5618250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5" name="Oval 23"/>
            <p:cNvSpPr>
              <a:spLocks noChangeArrowheads="1"/>
            </p:cNvSpPr>
            <p:nvPr/>
          </p:nvSpPr>
          <p:spPr bwMode="auto">
            <a:xfrm rot="6780000" flipH="1">
              <a:off x="439332" y="1655431"/>
              <a:ext cx="65846" cy="1152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6" name="Oval 23"/>
            <p:cNvSpPr>
              <a:spLocks noChangeArrowheads="1"/>
            </p:cNvSpPr>
            <p:nvPr/>
          </p:nvSpPr>
          <p:spPr bwMode="auto">
            <a:xfrm rot="7440000" flipH="1">
              <a:off x="779604" y="-51004"/>
              <a:ext cx="65846" cy="13640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7" name="Oval 23"/>
            <p:cNvSpPr>
              <a:spLocks noChangeArrowheads="1"/>
            </p:cNvSpPr>
            <p:nvPr/>
          </p:nvSpPr>
          <p:spPr bwMode="auto">
            <a:xfrm rot="7320000" flipH="1">
              <a:off x="224912" y="728937"/>
              <a:ext cx="65846" cy="756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8" name="Oval 23"/>
            <p:cNvSpPr>
              <a:spLocks noChangeArrowheads="1"/>
            </p:cNvSpPr>
            <p:nvPr/>
          </p:nvSpPr>
          <p:spPr bwMode="auto">
            <a:xfrm rot="10620000" flipH="1">
              <a:off x="4217653" y="-2440"/>
              <a:ext cx="65846" cy="68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9" name="Oval 23"/>
            <p:cNvSpPr>
              <a:spLocks noChangeArrowheads="1"/>
            </p:cNvSpPr>
            <p:nvPr/>
          </p:nvSpPr>
          <p:spPr bwMode="auto">
            <a:xfrm rot="11880000" flipH="1">
              <a:off x="5494316" y="-6565"/>
              <a:ext cx="65846" cy="68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0" name="Oval 23"/>
            <p:cNvSpPr>
              <a:spLocks noChangeArrowheads="1"/>
            </p:cNvSpPr>
            <p:nvPr/>
          </p:nvSpPr>
          <p:spPr bwMode="auto">
            <a:xfrm rot="13140000" flipH="1">
              <a:off x="7278145" y="139375"/>
              <a:ext cx="65846" cy="68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 rot="13860000" flipH="1">
              <a:off x="8371288" y="-74333"/>
              <a:ext cx="65846" cy="10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2" name="Oval 23"/>
            <p:cNvSpPr>
              <a:spLocks noChangeArrowheads="1"/>
            </p:cNvSpPr>
            <p:nvPr/>
          </p:nvSpPr>
          <p:spPr bwMode="auto">
            <a:xfrm rot="18480000" flipH="1">
              <a:off x="8268856" y="5279653"/>
              <a:ext cx="65846" cy="10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3" name="Oval 23"/>
            <p:cNvSpPr>
              <a:spLocks noChangeArrowheads="1"/>
            </p:cNvSpPr>
            <p:nvPr/>
          </p:nvSpPr>
          <p:spPr bwMode="auto">
            <a:xfrm rot="18840000" flipH="1">
              <a:off x="7324476" y="5489516"/>
              <a:ext cx="65846" cy="10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18" name="Rectangle 122"/>
          <p:cNvSpPr>
            <a:spLocks noChangeArrowheads="1"/>
          </p:cNvSpPr>
          <p:nvPr/>
        </p:nvSpPr>
        <p:spPr bwMode="auto">
          <a:xfrm>
            <a:off x="0" y="5800725"/>
            <a:ext cx="9144000" cy="10715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7419" name="Rectangle 122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2743200" y="1304925"/>
            <a:ext cx="3613150" cy="308768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5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59000" y="-11699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36</Words>
  <Application>Microsoft Office PowerPoint</Application>
  <PresentationFormat>全屏显示(4:3)</PresentationFormat>
  <Paragraphs>4</Paragraphs>
  <Slides>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Verdana</vt:lpstr>
      <vt:lpstr>微软雅黑</vt:lpstr>
      <vt:lpstr>Calibri</vt:lpstr>
      <vt:lpstr>黑体</vt:lpstr>
      <vt:lpstr>方正姚体</vt:lpstr>
      <vt:lpstr>Office 主题</vt:lpstr>
      <vt:lpstr>1_Office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249</cp:revision>
  <dcterms:modified xsi:type="dcterms:W3CDTF">2013-11-07T03:38:19Z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000800569a060000000001024140</vt:lpwstr>
  </property>
</Properties>
</file>