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8"/>
  </p:notesMasterIdLst>
  <p:sldIdLst>
    <p:sldId id="260" r:id="rId3"/>
    <p:sldId id="261" r:id="rId4"/>
    <p:sldId id="257" r:id="rId5"/>
    <p:sldId id="259" r:id="rId6"/>
    <p:sldId id="262" r:id="rId7"/>
  </p:sldIdLst>
  <p:sldSz cx="9144000" cy="6858000" type="screen4x3"/>
  <p:notesSz cx="6858000" cy="9144000"/>
  <p:custDataLst>
    <p:tags r:id="rId9"/>
  </p:custData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A0000"/>
    <a:srgbClr val="A50021"/>
    <a:srgbClr val="FF5050"/>
    <a:srgbClr val="FF3300"/>
    <a:srgbClr val="FF0000"/>
    <a:srgbClr val="000000"/>
    <a:srgbClr val="808080"/>
    <a:srgbClr val="FEA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54" autoAdjust="0"/>
    <p:restoredTop sz="80220" autoAdjust="0"/>
  </p:normalViewPr>
  <p:slideViewPr>
    <p:cSldViewPr snapToGrid="0" snapToObjects="1" showGuides="1">
      <p:cViewPr varScale="1">
        <p:scale>
          <a:sx n="88" d="100"/>
          <a:sy n="88" d="100"/>
        </p:scale>
        <p:origin x="1332" y="96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noProof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43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1" smtClean="0"/>
              <a:t>Textmasterformate durch Klicken bearbeiten</a:t>
            </a:r>
          </a:p>
          <a:p>
            <a:pPr lvl="1"/>
            <a:r>
              <a:rPr lang="de-DE" noProof="1" smtClean="0"/>
              <a:t>Zweite Ebene</a:t>
            </a:r>
          </a:p>
          <a:p>
            <a:pPr lvl="2"/>
            <a:r>
              <a:rPr lang="de-DE" noProof="1" smtClean="0"/>
              <a:t>Dritte Ebene</a:t>
            </a:r>
          </a:p>
          <a:p>
            <a:pPr lvl="3"/>
            <a:r>
              <a:rPr lang="de-DE" noProof="1" smtClean="0"/>
              <a:t>Vierte Ebene</a:t>
            </a:r>
          </a:p>
          <a:p>
            <a:pPr lvl="4"/>
            <a:r>
              <a:rPr lang="de-DE" noProof="1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noProof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286858E-39A0-42D5-808A-6A07A61835ED}" type="slidenum">
              <a:rPr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422811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407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74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70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556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45B1F78-B134-4FDC-81CD-AAA81B9AD0BC}" type="slidenum">
              <a:rPr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430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872666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1529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58738"/>
            <a:ext cx="2130425" cy="57435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58738"/>
            <a:ext cx="6242050" cy="574357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70934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038" y="58738"/>
            <a:ext cx="8520112" cy="10001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295275" y="1489075"/>
            <a:ext cx="8524875" cy="4313238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835440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9B4D422-D5CB-48C5-96CD-63658B400111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469AC03-8435-40E6-9D34-B807F8A27F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57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4171C14-6460-4956-B7E5-40AFEE3401CA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DC57B1E-3AE8-4D78-82B8-EBF54258F3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211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792C2E3-5C5A-4AF2-AC07-05A51488D043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2D11158-FDEA-462E-9F47-64138F1EB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1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AB61C7-8EE9-4331-A5DA-458C01DDB1B8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F6FDE9D-F3F8-4245-B8E8-EE8D6CE75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379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53E693C-E8D5-4B74-A63B-6565E8B13166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0609A41-CCE3-4BB2-B5EF-712AECC174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09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DBEB9B0-A38B-43BF-947D-7FA4F9D67D8F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AB210AE-9167-406B-9BEA-70F669E08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85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847F4A-8F63-41F5-8A35-6966F0CCAE7B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F922FD2-A4AD-4D62-BBC0-3AB857E26D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6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87251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7850F0F5-BF3A-4ED3-A61D-7A80A70E285E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211B0EE-3EF0-441F-A5AA-7FA72BA51E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615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120A2D3-FA68-403E-A755-EAA0F741700C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C16A3-BD24-4420-AEEE-EFFBB01460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42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D655A69-5390-4C83-9FFA-8F320C891DD2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A08DBD7-A4EC-4B2A-A5C4-38D4A64E24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7520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1722EA5-2340-49F5-9C30-6C54C4B45BB3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838DA-CEBE-4B41-B3E8-20C38BC875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92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46958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823924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83709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8219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5117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16574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3882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1" smtClean="0"/>
              <a:t>Textmasterformate durch Klicken bearbeiten</a:t>
            </a:r>
          </a:p>
          <a:p>
            <a:pPr lvl="1"/>
            <a:r>
              <a:rPr lang="en-US" altLang="zh-CN" noProof="1" smtClean="0"/>
              <a:t>Zweite Ebene</a:t>
            </a:r>
          </a:p>
          <a:p>
            <a:pPr lvl="2"/>
            <a:r>
              <a:rPr lang="en-US" altLang="zh-CN" noProof="1" smtClean="0"/>
              <a:t>Dritte Ebene</a:t>
            </a:r>
          </a:p>
          <a:p>
            <a:pPr lvl="3"/>
            <a:r>
              <a:rPr lang="en-US" altLang="zh-CN" noProof="1" smtClean="0"/>
              <a:t>Vierte Ebene</a:t>
            </a:r>
          </a:p>
          <a:p>
            <a:pPr lvl="4"/>
            <a:r>
              <a:rPr lang="en-US" altLang="zh-CN" noProof="1" smtClean="0"/>
              <a:t>Fünfte Ebene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noProof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58738"/>
            <a:ext cx="85201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CD50FA98-5FD1-40EF-8818-0BF1DC1CBAC7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defRPr>
            </a:lvl1pPr>
          </a:lstStyle>
          <a:p>
            <a:pPr>
              <a:defRPr/>
            </a:pPr>
            <a:fld id="{F25E388A-674D-49C0-B812-5C9B0D086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69"/>
          <p:cNvGrpSpPr>
            <a:grpSpLocks/>
          </p:cNvGrpSpPr>
          <p:nvPr/>
        </p:nvGrpSpPr>
        <p:grpSpPr bwMode="auto">
          <a:xfrm flipH="1">
            <a:off x="1181100" y="1638300"/>
            <a:ext cx="207963" cy="1543050"/>
            <a:chOff x="4793" y="652"/>
            <a:chExt cx="330" cy="2454"/>
          </a:xfrm>
        </p:grpSpPr>
        <p:sp>
          <p:nvSpPr>
            <p:cNvPr id="15409" name="Freeform 170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Freeform 171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Freeform 172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3" name="Group 173"/>
          <p:cNvGrpSpPr>
            <a:grpSpLocks/>
          </p:cNvGrpSpPr>
          <p:nvPr/>
        </p:nvGrpSpPr>
        <p:grpSpPr bwMode="auto">
          <a:xfrm>
            <a:off x="3814763" y="1630363"/>
            <a:ext cx="209550" cy="1543050"/>
            <a:chOff x="4793" y="652"/>
            <a:chExt cx="330" cy="2454"/>
          </a:xfrm>
        </p:grpSpPr>
        <p:sp>
          <p:nvSpPr>
            <p:cNvPr id="198830" name="Freeform 174"/>
            <p:cNvSpPr>
              <a:spLocks/>
            </p:cNvSpPr>
            <p:nvPr/>
          </p:nvSpPr>
          <p:spPr bwMode="auto">
            <a:xfrm>
              <a:off x="4828" y="665"/>
              <a:ext cx="177" cy="2441"/>
            </a:xfrm>
            <a:custGeom>
              <a:avLst/>
              <a:gdLst/>
              <a:ahLst/>
              <a:cxnLst>
                <a:cxn ang="0">
                  <a:pos x="38" y="999"/>
                </a:cxn>
                <a:cxn ang="0">
                  <a:pos x="0" y="1023"/>
                </a:cxn>
                <a:cxn ang="0">
                  <a:pos x="13" y="706"/>
                </a:cxn>
                <a:cxn ang="0">
                  <a:pos x="32" y="358"/>
                </a:cxn>
                <a:cxn ang="0">
                  <a:pos x="47" y="8"/>
                </a:cxn>
                <a:cxn ang="0">
                  <a:pos x="69" y="0"/>
                </a:cxn>
                <a:cxn ang="0">
                  <a:pos x="38" y="999"/>
                </a:cxn>
              </a:cxnLst>
              <a:rect l="0" t="0" r="r" b="b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31" name="Freeform 175"/>
            <p:cNvSpPr>
              <a:spLocks/>
            </p:cNvSpPr>
            <p:nvPr/>
          </p:nvSpPr>
          <p:spPr bwMode="auto">
            <a:xfrm>
              <a:off x="4818" y="652"/>
              <a:ext cx="305" cy="2449"/>
            </a:xfrm>
            <a:custGeom>
              <a:avLst/>
              <a:gdLst/>
              <a:ahLst/>
              <a:cxnLst>
                <a:cxn ang="0">
                  <a:pos x="113" y="10"/>
                </a:cxn>
                <a:cxn ang="0">
                  <a:pos x="65" y="8"/>
                </a:cxn>
                <a:cxn ang="0">
                  <a:pos x="55" y="35"/>
                </a:cxn>
                <a:cxn ang="0">
                  <a:pos x="47" y="496"/>
                </a:cxn>
                <a:cxn ang="0">
                  <a:pos x="36" y="720"/>
                </a:cxn>
                <a:cxn ang="0">
                  <a:pos x="27" y="780"/>
                </a:cxn>
                <a:cxn ang="0">
                  <a:pos x="33" y="838"/>
                </a:cxn>
                <a:cxn ang="0">
                  <a:pos x="27" y="977"/>
                </a:cxn>
                <a:cxn ang="0">
                  <a:pos x="5" y="1033"/>
                </a:cxn>
                <a:cxn ang="0">
                  <a:pos x="65" y="1037"/>
                </a:cxn>
                <a:cxn ang="0">
                  <a:pos x="113" y="10"/>
                </a:cxn>
              </a:cxnLst>
              <a:rect l="0" t="0" r="r" b="b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5408" name="Freeform 176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4" name="Group 188"/>
          <p:cNvGrpSpPr>
            <a:grpSpLocks/>
          </p:cNvGrpSpPr>
          <p:nvPr/>
        </p:nvGrpSpPr>
        <p:grpSpPr bwMode="auto">
          <a:xfrm flipH="1">
            <a:off x="5148263" y="1644650"/>
            <a:ext cx="207962" cy="1543050"/>
            <a:chOff x="4793" y="652"/>
            <a:chExt cx="330" cy="2454"/>
          </a:xfrm>
        </p:grpSpPr>
        <p:sp>
          <p:nvSpPr>
            <p:cNvPr id="15403" name="Freeform 189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Freeform 190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191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5" name="Group 192"/>
          <p:cNvGrpSpPr>
            <a:grpSpLocks/>
          </p:cNvGrpSpPr>
          <p:nvPr/>
        </p:nvGrpSpPr>
        <p:grpSpPr bwMode="auto">
          <a:xfrm>
            <a:off x="7781925" y="1636713"/>
            <a:ext cx="209550" cy="1543050"/>
            <a:chOff x="4793" y="652"/>
            <a:chExt cx="330" cy="2454"/>
          </a:xfrm>
        </p:grpSpPr>
        <p:sp>
          <p:nvSpPr>
            <p:cNvPr id="198849" name="Freeform 193"/>
            <p:cNvSpPr>
              <a:spLocks/>
            </p:cNvSpPr>
            <p:nvPr/>
          </p:nvSpPr>
          <p:spPr bwMode="auto">
            <a:xfrm>
              <a:off x="4828" y="665"/>
              <a:ext cx="178" cy="2441"/>
            </a:xfrm>
            <a:custGeom>
              <a:avLst/>
              <a:gdLst/>
              <a:ahLst/>
              <a:cxnLst>
                <a:cxn ang="0">
                  <a:pos x="38" y="999"/>
                </a:cxn>
                <a:cxn ang="0">
                  <a:pos x="0" y="1023"/>
                </a:cxn>
                <a:cxn ang="0">
                  <a:pos x="13" y="706"/>
                </a:cxn>
                <a:cxn ang="0">
                  <a:pos x="32" y="358"/>
                </a:cxn>
                <a:cxn ang="0">
                  <a:pos x="47" y="8"/>
                </a:cxn>
                <a:cxn ang="0">
                  <a:pos x="69" y="0"/>
                </a:cxn>
                <a:cxn ang="0">
                  <a:pos x="38" y="999"/>
                </a:cxn>
              </a:cxnLst>
              <a:rect l="0" t="0" r="r" b="b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50" name="Freeform 194"/>
            <p:cNvSpPr>
              <a:spLocks/>
            </p:cNvSpPr>
            <p:nvPr/>
          </p:nvSpPr>
          <p:spPr bwMode="auto">
            <a:xfrm>
              <a:off x="4818" y="652"/>
              <a:ext cx="305" cy="2449"/>
            </a:xfrm>
            <a:custGeom>
              <a:avLst/>
              <a:gdLst/>
              <a:ahLst/>
              <a:cxnLst>
                <a:cxn ang="0">
                  <a:pos x="113" y="10"/>
                </a:cxn>
                <a:cxn ang="0">
                  <a:pos x="65" y="8"/>
                </a:cxn>
                <a:cxn ang="0">
                  <a:pos x="55" y="35"/>
                </a:cxn>
                <a:cxn ang="0">
                  <a:pos x="47" y="496"/>
                </a:cxn>
                <a:cxn ang="0">
                  <a:pos x="36" y="720"/>
                </a:cxn>
                <a:cxn ang="0">
                  <a:pos x="27" y="780"/>
                </a:cxn>
                <a:cxn ang="0">
                  <a:pos x="33" y="838"/>
                </a:cxn>
                <a:cxn ang="0">
                  <a:pos x="27" y="977"/>
                </a:cxn>
                <a:cxn ang="0">
                  <a:pos x="5" y="1033"/>
                </a:cxn>
                <a:cxn ang="0">
                  <a:pos x="65" y="1037"/>
                </a:cxn>
                <a:cxn ang="0">
                  <a:pos x="113" y="10"/>
                </a:cxn>
              </a:cxnLst>
              <a:rect l="0" t="0" r="r" b="b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5402" name="Freeform 195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6" name="Line 16"/>
          <p:cNvSpPr>
            <a:spLocks noChangeShapeType="1"/>
          </p:cNvSpPr>
          <p:nvPr/>
        </p:nvSpPr>
        <p:spPr bwMode="auto">
          <a:xfrm>
            <a:off x="0" y="2770188"/>
            <a:ext cx="91440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67" name="Group 210"/>
          <p:cNvGrpSpPr>
            <a:grpSpLocks/>
          </p:cNvGrpSpPr>
          <p:nvPr/>
        </p:nvGrpSpPr>
        <p:grpSpPr bwMode="auto">
          <a:xfrm>
            <a:off x="971550" y="2603500"/>
            <a:ext cx="3314700" cy="2978150"/>
            <a:chOff x="612" y="1640"/>
            <a:chExt cx="2088" cy="1876"/>
          </a:xfrm>
        </p:grpSpPr>
        <p:sp>
          <p:nvSpPr>
            <p:cNvPr id="15395" name="Rectangle 10"/>
            <p:cNvSpPr>
              <a:spLocks noChangeArrowheads="1"/>
            </p:cNvSpPr>
            <p:nvPr/>
          </p:nvSpPr>
          <p:spPr bwMode="gray">
            <a:xfrm rot="-128215">
              <a:off x="612" y="1640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8665" name="Text Box 9"/>
            <p:cNvSpPr txBox="1">
              <a:spLocks noChangeArrowheads="1"/>
            </p:cNvSpPr>
            <p:nvPr/>
          </p:nvSpPr>
          <p:spPr bwMode="auto">
            <a:xfrm rot="-128215">
              <a:off x="679" y="1698"/>
              <a:ext cx="1944" cy="144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r="-30884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5399" name="Rectangle 9"/>
            <p:cNvSpPr>
              <a:spLocks noChangeArrowheads="1"/>
            </p:cNvSpPr>
            <p:nvPr/>
          </p:nvSpPr>
          <p:spPr bwMode="gray">
            <a:xfrm rot="-128215">
              <a:off x="712" y="3202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>
                  <a:ea typeface="宋体" panose="02010600030101010101" pitchFamily="2" charset="-122"/>
                </a:rPr>
                <a:t>This text can be </a:t>
              </a:r>
              <a:br>
                <a:rPr lang="en-US" altLang="zh-CN" sz="1600">
                  <a:ea typeface="宋体" panose="02010600030101010101" pitchFamily="2" charset="-122"/>
                </a:rPr>
              </a:br>
              <a:r>
                <a:rPr lang="en-US" altLang="zh-CN" sz="16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5368" name="Group 209"/>
          <p:cNvGrpSpPr>
            <a:grpSpLocks/>
          </p:cNvGrpSpPr>
          <p:nvPr/>
        </p:nvGrpSpPr>
        <p:grpSpPr bwMode="auto">
          <a:xfrm>
            <a:off x="4933950" y="2603500"/>
            <a:ext cx="3314700" cy="2978150"/>
            <a:chOff x="3108" y="1640"/>
            <a:chExt cx="2088" cy="1876"/>
          </a:xfrm>
        </p:grpSpPr>
        <p:sp>
          <p:nvSpPr>
            <p:cNvPr id="15390" name="Rectangle 10"/>
            <p:cNvSpPr>
              <a:spLocks noChangeArrowheads="1"/>
            </p:cNvSpPr>
            <p:nvPr/>
          </p:nvSpPr>
          <p:spPr bwMode="gray">
            <a:xfrm rot="205214">
              <a:off x="3108" y="1640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8712" name="Text Box 56"/>
            <p:cNvSpPr txBox="1">
              <a:spLocks noChangeArrowheads="1"/>
            </p:cNvSpPr>
            <p:nvPr/>
          </p:nvSpPr>
          <p:spPr bwMode="auto">
            <a:xfrm rot="205214">
              <a:off x="3190" y="1698"/>
              <a:ext cx="1944" cy="144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b="-970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5394" name="Rectangle 9"/>
            <p:cNvSpPr>
              <a:spLocks noChangeArrowheads="1"/>
            </p:cNvSpPr>
            <p:nvPr/>
          </p:nvSpPr>
          <p:spPr bwMode="gray">
            <a:xfrm rot="205214">
              <a:off x="3136" y="3201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>
                  <a:ea typeface="宋体" panose="02010600030101010101" pitchFamily="2" charset="-122"/>
                </a:rPr>
                <a:t>This text can be </a:t>
              </a:r>
              <a:br>
                <a:rPr lang="en-US" altLang="zh-CN" sz="1600">
                  <a:ea typeface="宋体" panose="02010600030101010101" pitchFamily="2" charset="-122"/>
                </a:rPr>
              </a:br>
              <a:r>
                <a:rPr lang="en-US" altLang="zh-CN" sz="16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5369" name="Group 177"/>
          <p:cNvGrpSpPr>
            <a:grpSpLocks/>
          </p:cNvGrpSpPr>
          <p:nvPr/>
        </p:nvGrpSpPr>
        <p:grpSpPr bwMode="auto">
          <a:xfrm flipH="1">
            <a:off x="1035050" y="1625600"/>
            <a:ext cx="300038" cy="1562100"/>
            <a:chOff x="4878" y="631"/>
            <a:chExt cx="479" cy="2487"/>
          </a:xfrm>
        </p:grpSpPr>
        <p:sp>
          <p:nvSpPr>
            <p:cNvPr id="15386" name="Freeform 178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Freeform 179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Freeform 180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Freeform 181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0" name="Group 182"/>
          <p:cNvGrpSpPr>
            <a:grpSpLocks/>
          </p:cNvGrpSpPr>
          <p:nvPr/>
        </p:nvGrpSpPr>
        <p:grpSpPr bwMode="auto">
          <a:xfrm>
            <a:off x="3868738" y="1619250"/>
            <a:ext cx="301625" cy="1562100"/>
            <a:chOff x="4878" y="631"/>
            <a:chExt cx="479" cy="2487"/>
          </a:xfrm>
        </p:grpSpPr>
        <p:sp>
          <p:nvSpPr>
            <p:cNvPr id="198839" name="Freeform 183"/>
            <p:cNvSpPr>
              <a:spLocks/>
            </p:cNvSpPr>
            <p:nvPr/>
          </p:nvSpPr>
          <p:spPr bwMode="auto">
            <a:xfrm>
              <a:off x="4878" y="631"/>
              <a:ext cx="194" cy="2477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34" y="354"/>
                </a:cxn>
                <a:cxn ang="0">
                  <a:pos x="22" y="449"/>
                </a:cxn>
                <a:cxn ang="0">
                  <a:pos x="22" y="528"/>
                </a:cxn>
                <a:cxn ang="0">
                  <a:pos x="18" y="562"/>
                </a:cxn>
                <a:cxn ang="0">
                  <a:pos x="11" y="729"/>
                </a:cxn>
                <a:cxn ang="0">
                  <a:pos x="11" y="830"/>
                </a:cxn>
                <a:cxn ang="0">
                  <a:pos x="4" y="995"/>
                </a:cxn>
                <a:cxn ang="0">
                  <a:pos x="35" y="1042"/>
                </a:cxn>
                <a:cxn ang="0">
                  <a:pos x="76" y="10"/>
                </a:cxn>
                <a:cxn ang="0">
                  <a:pos x="68" y="30"/>
                </a:cxn>
              </a:cxnLst>
              <a:rect l="0" t="0" r="r" b="b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40" name="Freeform 184"/>
            <p:cNvSpPr>
              <a:spLocks/>
            </p:cNvSpPr>
            <p:nvPr/>
          </p:nvSpPr>
          <p:spPr bwMode="auto">
            <a:xfrm>
              <a:off x="4926" y="631"/>
              <a:ext cx="431" cy="2487"/>
            </a:xfrm>
            <a:custGeom>
              <a:avLst/>
              <a:gdLst/>
              <a:ahLst/>
              <a:cxnLst>
                <a:cxn ang="0">
                  <a:pos x="20" y="1046"/>
                </a:cxn>
                <a:cxn ang="0">
                  <a:pos x="2" y="1016"/>
                </a:cxn>
                <a:cxn ang="0">
                  <a:pos x="48" y="30"/>
                </a:cxn>
                <a:cxn ang="0">
                  <a:pos x="79" y="4"/>
                </a:cxn>
                <a:cxn ang="0">
                  <a:pos x="165" y="10"/>
                </a:cxn>
                <a:cxn ang="0">
                  <a:pos x="183" y="30"/>
                </a:cxn>
                <a:cxn ang="0">
                  <a:pos x="132" y="1032"/>
                </a:cxn>
                <a:cxn ang="0">
                  <a:pos x="115" y="1053"/>
                </a:cxn>
                <a:cxn ang="0">
                  <a:pos x="20" y="1046"/>
                </a:cxn>
              </a:cxnLst>
              <a:rect l="0" t="0" r="r" b="b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2745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41" name="Freeform 185"/>
            <p:cNvSpPr>
              <a:spLocks/>
            </p:cNvSpPr>
            <p:nvPr/>
          </p:nvSpPr>
          <p:spPr bwMode="auto">
            <a:xfrm>
              <a:off x="4971" y="2031"/>
              <a:ext cx="318" cy="96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0" y="17"/>
                </a:cxn>
                <a:cxn ang="0">
                  <a:pos x="30" y="38"/>
                </a:cxn>
                <a:cxn ang="0">
                  <a:pos x="110" y="39"/>
                </a:cxn>
                <a:cxn ang="0">
                  <a:pos x="134" y="26"/>
                </a:cxn>
                <a:cxn ang="0">
                  <a:pos x="112" y="9"/>
                </a:cxn>
                <a:cxn ang="0">
                  <a:pos x="30" y="4"/>
                </a:cxn>
              </a:cxnLst>
              <a:rect l="0" t="0" r="r" b="b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5385" name="Freeform 186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1" name="Group 196"/>
          <p:cNvGrpSpPr>
            <a:grpSpLocks/>
          </p:cNvGrpSpPr>
          <p:nvPr/>
        </p:nvGrpSpPr>
        <p:grpSpPr bwMode="auto">
          <a:xfrm flipH="1">
            <a:off x="5002213" y="1631950"/>
            <a:ext cx="300037" cy="1562100"/>
            <a:chOff x="4878" y="631"/>
            <a:chExt cx="479" cy="2487"/>
          </a:xfrm>
        </p:grpSpPr>
        <p:sp>
          <p:nvSpPr>
            <p:cNvPr id="15378" name="Freeform 197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Freeform 198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Freeform 199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Freeform 200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72" name="Group 201"/>
          <p:cNvGrpSpPr>
            <a:grpSpLocks/>
          </p:cNvGrpSpPr>
          <p:nvPr/>
        </p:nvGrpSpPr>
        <p:grpSpPr bwMode="auto">
          <a:xfrm>
            <a:off x="7835900" y="1625600"/>
            <a:ext cx="301625" cy="1562100"/>
            <a:chOff x="4878" y="631"/>
            <a:chExt cx="479" cy="2487"/>
          </a:xfrm>
        </p:grpSpPr>
        <p:sp>
          <p:nvSpPr>
            <p:cNvPr id="198858" name="Freeform 202"/>
            <p:cNvSpPr>
              <a:spLocks/>
            </p:cNvSpPr>
            <p:nvPr/>
          </p:nvSpPr>
          <p:spPr bwMode="auto">
            <a:xfrm>
              <a:off x="4878" y="631"/>
              <a:ext cx="194" cy="2477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34" y="354"/>
                </a:cxn>
                <a:cxn ang="0">
                  <a:pos x="22" y="449"/>
                </a:cxn>
                <a:cxn ang="0">
                  <a:pos x="22" y="528"/>
                </a:cxn>
                <a:cxn ang="0">
                  <a:pos x="18" y="562"/>
                </a:cxn>
                <a:cxn ang="0">
                  <a:pos x="11" y="729"/>
                </a:cxn>
                <a:cxn ang="0">
                  <a:pos x="11" y="830"/>
                </a:cxn>
                <a:cxn ang="0">
                  <a:pos x="4" y="995"/>
                </a:cxn>
                <a:cxn ang="0">
                  <a:pos x="35" y="1042"/>
                </a:cxn>
                <a:cxn ang="0">
                  <a:pos x="76" y="10"/>
                </a:cxn>
                <a:cxn ang="0">
                  <a:pos x="68" y="30"/>
                </a:cxn>
              </a:cxnLst>
              <a:rect l="0" t="0" r="r" b="b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59" name="Freeform 203"/>
            <p:cNvSpPr>
              <a:spLocks/>
            </p:cNvSpPr>
            <p:nvPr/>
          </p:nvSpPr>
          <p:spPr bwMode="auto">
            <a:xfrm>
              <a:off x="4926" y="631"/>
              <a:ext cx="431" cy="2487"/>
            </a:xfrm>
            <a:custGeom>
              <a:avLst/>
              <a:gdLst/>
              <a:ahLst/>
              <a:cxnLst>
                <a:cxn ang="0">
                  <a:pos x="20" y="1046"/>
                </a:cxn>
                <a:cxn ang="0">
                  <a:pos x="2" y="1016"/>
                </a:cxn>
                <a:cxn ang="0">
                  <a:pos x="48" y="30"/>
                </a:cxn>
                <a:cxn ang="0">
                  <a:pos x="79" y="4"/>
                </a:cxn>
                <a:cxn ang="0">
                  <a:pos x="165" y="10"/>
                </a:cxn>
                <a:cxn ang="0">
                  <a:pos x="183" y="30"/>
                </a:cxn>
                <a:cxn ang="0">
                  <a:pos x="132" y="1032"/>
                </a:cxn>
                <a:cxn ang="0">
                  <a:pos x="115" y="1053"/>
                </a:cxn>
                <a:cxn ang="0">
                  <a:pos x="20" y="1046"/>
                </a:cxn>
              </a:cxnLst>
              <a:rect l="0" t="0" r="r" b="b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2745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98860" name="Freeform 204"/>
            <p:cNvSpPr>
              <a:spLocks/>
            </p:cNvSpPr>
            <p:nvPr/>
          </p:nvSpPr>
          <p:spPr bwMode="auto">
            <a:xfrm>
              <a:off x="4971" y="2031"/>
              <a:ext cx="318" cy="96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0" y="17"/>
                </a:cxn>
                <a:cxn ang="0">
                  <a:pos x="30" y="38"/>
                </a:cxn>
                <a:cxn ang="0">
                  <a:pos x="110" y="39"/>
                </a:cxn>
                <a:cxn ang="0">
                  <a:pos x="134" y="26"/>
                </a:cxn>
                <a:cxn ang="0">
                  <a:pos x="112" y="9"/>
                </a:cxn>
                <a:cxn ang="0">
                  <a:pos x="30" y="4"/>
                </a:cxn>
              </a:cxnLst>
              <a:rect l="0" t="0" r="r" b="b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5377" name="Freeform 205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3" name="Textfeld 7"/>
          <p:cNvSpPr>
            <a:spLocks noChangeArrowheads="1"/>
          </p:cNvSpPr>
          <p:nvPr>
            <p:ph type="title"/>
          </p:nvPr>
        </p:nvSpPr>
        <p:spPr bwMode="auto"/>
        <p:txBody>
          <a:bodyPr/>
          <a:lstStyle/>
          <a:p>
            <a:pPr eaLnBrk="1" hangingPunct="1">
              <a:lnSpc>
                <a:spcPct val="100000"/>
              </a:lnSpc>
            </a:pPr>
            <a:endParaRPr lang="de-DE" altLang="zh-CN" sz="2400" b="0" smtClean="0">
              <a:solidFill>
                <a:srgbClr val="59595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74"/>
          <p:cNvGrpSpPr>
            <a:grpSpLocks/>
          </p:cNvGrpSpPr>
          <p:nvPr/>
        </p:nvGrpSpPr>
        <p:grpSpPr bwMode="auto">
          <a:xfrm flipH="1">
            <a:off x="784225" y="1138238"/>
            <a:ext cx="139700" cy="1039812"/>
            <a:chOff x="4793" y="652"/>
            <a:chExt cx="330" cy="2454"/>
          </a:xfrm>
        </p:grpSpPr>
        <p:sp>
          <p:nvSpPr>
            <p:cNvPr id="17536" name="Freeform 375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7" name="Freeform 376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8" name="Freeform 377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1" name="Group 476"/>
          <p:cNvGrpSpPr>
            <a:grpSpLocks/>
          </p:cNvGrpSpPr>
          <p:nvPr/>
        </p:nvGrpSpPr>
        <p:grpSpPr bwMode="auto">
          <a:xfrm>
            <a:off x="2146300" y="3467100"/>
            <a:ext cx="139700" cy="1039813"/>
            <a:chOff x="4793" y="652"/>
            <a:chExt cx="330" cy="2454"/>
          </a:xfrm>
        </p:grpSpPr>
        <p:sp>
          <p:nvSpPr>
            <p:cNvPr id="17533" name="Freeform 477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4" name="Freeform 478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5" name="Freeform 479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2" name="Group 486"/>
          <p:cNvGrpSpPr>
            <a:grpSpLocks/>
          </p:cNvGrpSpPr>
          <p:nvPr/>
        </p:nvGrpSpPr>
        <p:grpSpPr bwMode="auto">
          <a:xfrm>
            <a:off x="5251450" y="3467100"/>
            <a:ext cx="139700" cy="1039813"/>
            <a:chOff x="4793" y="652"/>
            <a:chExt cx="330" cy="2454"/>
          </a:xfrm>
        </p:grpSpPr>
        <p:sp>
          <p:nvSpPr>
            <p:cNvPr id="17530" name="Freeform 487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1" name="Freeform 488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Freeform 489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3" name="Group 496"/>
          <p:cNvGrpSpPr>
            <a:grpSpLocks/>
          </p:cNvGrpSpPr>
          <p:nvPr/>
        </p:nvGrpSpPr>
        <p:grpSpPr bwMode="auto">
          <a:xfrm>
            <a:off x="8081963" y="3467100"/>
            <a:ext cx="139700" cy="1039813"/>
            <a:chOff x="4793" y="652"/>
            <a:chExt cx="330" cy="2454"/>
          </a:xfrm>
        </p:grpSpPr>
        <p:sp>
          <p:nvSpPr>
            <p:cNvPr id="17527" name="Freeform 497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498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499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Group 394"/>
          <p:cNvGrpSpPr>
            <a:grpSpLocks/>
          </p:cNvGrpSpPr>
          <p:nvPr/>
        </p:nvGrpSpPr>
        <p:grpSpPr bwMode="auto">
          <a:xfrm flipH="1">
            <a:off x="3454400" y="1138238"/>
            <a:ext cx="139700" cy="1039812"/>
            <a:chOff x="4793" y="652"/>
            <a:chExt cx="330" cy="2454"/>
          </a:xfrm>
        </p:grpSpPr>
        <p:sp>
          <p:nvSpPr>
            <p:cNvPr id="17524" name="Freeform 395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5" name="Freeform 396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Freeform 397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5" name="Group 398"/>
          <p:cNvGrpSpPr>
            <a:grpSpLocks/>
          </p:cNvGrpSpPr>
          <p:nvPr/>
        </p:nvGrpSpPr>
        <p:grpSpPr bwMode="auto">
          <a:xfrm flipH="1">
            <a:off x="3476625" y="3471863"/>
            <a:ext cx="139700" cy="1039812"/>
            <a:chOff x="4793" y="652"/>
            <a:chExt cx="330" cy="2454"/>
          </a:xfrm>
        </p:grpSpPr>
        <p:sp>
          <p:nvSpPr>
            <p:cNvPr id="17521" name="Freeform 399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Freeform 400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Freeform 401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6" name="Group 402"/>
          <p:cNvGrpSpPr>
            <a:grpSpLocks/>
          </p:cNvGrpSpPr>
          <p:nvPr/>
        </p:nvGrpSpPr>
        <p:grpSpPr bwMode="auto">
          <a:xfrm flipH="1">
            <a:off x="6307138" y="3471863"/>
            <a:ext cx="139700" cy="1039812"/>
            <a:chOff x="4793" y="652"/>
            <a:chExt cx="330" cy="2454"/>
          </a:xfrm>
        </p:grpSpPr>
        <p:sp>
          <p:nvSpPr>
            <p:cNvPr id="17518" name="Freeform 403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Freeform 404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Freeform 405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7" name="Group 406"/>
          <p:cNvGrpSpPr>
            <a:grpSpLocks/>
          </p:cNvGrpSpPr>
          <p:nvPr/>
        </p:nvGrpSpPr>
        <p:grpSpPr bwMode="auto">
          <a:xfrm flipH="1">
            <a:off x="6691313" y="1138238"/>
            <a:ext cx="139700" cy="1039812"/>
            <a:chOff x="4793" y="652"/>
            <a:chExt cx="330" cy="2454"/>
          </a:xfrm>
        </p:grpSpPr>
        <p:sp>
          <p:nvSpPr>
            <p:cNvPr id="17515" name="Freeform 407"/>
            <p:cNvSpPr>
              <a:spLocks/>
            </p:cNvSpPr>
            <p:nvPr/>
          </p:nvSpPr>
          <p:spPr bwMode="auto">
            <a:xfrm>
              <a:off x="4828" y="664"/>
              <a:ext cx="177" cy="2442"/>
            </a:xfrm>
            <a:custGeom>
              <a:avLst/>
              <a:gdLst>
                <a:gd name="T0" fmla="*/ 212 w 75"/>
                <a:gd name="T1" fmla="*/ 5571 h 1034"/>
                <a:gd name="T2" fmla="*/ 0 w 75"/>
                <a:gd name="T3" fmla="*/ 5706 h 1034"/>
                <a:gd name="T4" fmla="*/ 73 w 75"/>
                <a:gd name="T5" fmla="*/ 3937 h 1034"/>
                <a:gd name="T6" fmla="*/ 179 w 75"/>
                <a:gd name="T7" fmla="*/ 1996 h 1034"/>
                <a:gd name="T8" fmla="*/ 262 w 75"/>
                <a:gd name="T9" fmla="*/ 45 h 1034"/>
                <a:gd name="T10" fmla="*/ 385 w 75"/>
                <a:gd name="T11" fmla="*/ 0 h 1034"/>
                <a:gd name="T12" fmla="*/ 212 w 75"/>
                <a:gd name="T13" fmla="*/ 5571 h 10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"/>
                <a:gd name="T22" fmla="*/ 0 h 1034"/>
                <a:gd name="T23" fmla="*/ 75 w 75"/>
                <a:gd name="T24" fmla="*/ 1034 h 10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Freeform 408"/>
            <p:cNvSpPr>
              <a:spLocks/>
            </p:cNvSpPr>
            <p:nvPr/>
          </p:nvSpPr>
          <p:spPr bwMode="auto">
            <a:xfrm>
              <a:off x="4819" y="652"/>
              <a:ext cx="304" cy="2449"/>
            </a:xfrm>
            <a:custGeom>
              <a:avLst/>
              <a:gdLst>
                <a:gd name="T0" fmla="*/ 627 w 129"/>
                <a:gd name="T1" fmla="*/ 57 h 1037"/>
                <a:gd name="T2" fmla="*/ 361 w 129"/>
                <a:gd name="T3" fmla="*/ 45 h 1037"/>
                <a:gd name="T4" fmla="*/ 306 w 129"/>
                <a:gd name="T5" fmla="*/ 196 h 1037"/>
                <a:gd name="T6" fmla="*/ 262 w 129"/>
                <a:gd name="T7" fmla="*/ 2765 h 1037"/>
                <a:gd name="T8" fmla="*/ 200 w 129"/>
                <a:gd name="T9" fmla="*/ 4015 h 1037"/>
                <a:gd name="T10" fmla="*/ 151 w 129"/>
                <a:gd name="T11" fmla="*/ 4350 h 1037"/>
                <a:gd name="T12" fmla="*/ 184 w 129"/>
                <a:gd name="T13" fmla="*/ 4674 h 1037"/>
                <a:gd name="T14" fmla="*/ 151 w 129"/>
                <a:gd name="T15" fmla="*/ 5448 h 1037"/>
                <a:gd name="T16" fmla="*/ 28 w 129"/>
                <a:gd name="T17" fmla="*/ 5762 h 1037"/>
                <a:gd name="T18" fmla="*/ 361 w 129"/>
                <a:gd name="T19" fmla="*/ 5784 h 1037"/>
                <a:gd name="T20" fmla="*/ 627 w 129"/>
                <a:gd name="T21" fmla="*/ 57 h 10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1037"/>
                <a:gd name="T35" fmla="*/ 129 w 129"/>
                <a:gd name="T36" fmla="*/ 1037 h 10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A64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7" name="Freeform 409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8" name="Group 186"/>
          <p:cNvGrpSpPr>
            <a:grpSpLocks/>
          </p:cNvGrpSpPr>
          <p:nvPr/>
        </p:nvGrpSpPr>
        <p:grpSpPr bwMode="auto">
          <a:xfrm>
            <a:off x="5229225" y="1133475"/>
            <a:ext cx="139700" cy="1039813"/>
            <a:chOff x="4793" y="652"/>
            <a:chExt cx="330" cy="2454"/>
          </a:xfrm>
        </p:grpSpPr>
        <p:sp>
          <p:nvSpPr>
            <p:cNvPr id="200891" name="Freeform 187"/>
            <p:cNvSpPr>
              <a:spLocks/>
            </p:cNvSpPr>
            <p:nvPr/>
          </p:nvSpPr>
          <p:spPr bwMode="auto">
            <a:xfrm>
              <a:off x="4827" y="663"/>
              <a:ext cx="180" cy="2443"/>
            </a:xfrm>
            <a:custGeom>
              <a:avLst/>
              <a:gdLst/>
              <a:ahLst/>
              <a:cxnLst>
                <a:cxn ang="0">
                  <a:pos x="38" y="999"/>
                </a:cxn>
                <a:cxn ang="0">
                  <a:pos x="0" y="1023"/>
                </a:cxn>
                <a:cxn ang="0">
                  <a:pos x="13" y="706"/>
                </a:cxn>
                <a:cxn ang="0">
                  <a:pos x="32" y="358"/>
                </a:cxn>
                <a:cxn ang="0">
                  <a:pos x="47" y="8"/>
                </a:cxn>
                <a:cxn ang="0">
                  <a:pos x="69" y="0"/>
                </a:cxn>
                <a:cxn ang="0">
                  <a:pos x="38" y="999"/>
                </a:cxn>
              </a:cxnLst>
              <a:rect l="0" t="0" r="r" b="b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892" name="Freeform 188"/>
            <p:cNvSpPr>
              <a:spLocks/>
            </p:cNvSpPr>
            <p:nvPr/>
          </p:nvSpPr>
          <p:spPr bwMode="auto">
            <a:xfrm>
              <a:off x="4819" y="652"/>
              <a:ext cx="304" cy="2450"/>
            </a:xfrm>
            <a:custGeom>
              <a:avLst/>
              <a:gdLst/>
              <a:ahLst/>
              <a:cxnLst>
                <a:cxn ang="0">
                  <a:pos x="113" y="10"/>
                </a:cxn>
                <a:cxn ang="0">
                  <a:pos x="65" y="8"/>
                </a:cxn>
                <a:cxn ang="0">
                  <a:pos x="55" y="35"/>
                </a:cxn>
                <a:cxn ang="0">
                  <a:pos x="47" y="496"/>
                </a:cxn>
                <a:cxn ang="0">
                  <a:pos x="36" y="720"/>
                </a:cxn>
                <a:cxn ang="0">
                  <a:pos x="27" y="780"/>
                </a:cxn>
                <a:cxn ang="0">
                  <a:pos x="33" y="838"/>
                </a:cxn>
                <a:cxn ang="0">
                  <a:pos x="27" y="977"/>
                </a:cxn>
                <a:cxn ang="0">
                  <a:pos x="5" y="1033"/>
                </a:cxn>
                <a:cxn ang="0">
                  <a:pos x="65" y="1037"/>
                </a:cxn>
                <a:cxn ang="0">
                  <a:pos x="113" y="10"/>
                </a:cxn>
              </a:cxnLst>
              <a:rect l="0" t="0" r="r" b="b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7514" name="Freeform 189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Group 194"/>
          <p:cNvGrpSpPr>
            <a:grpSpLocks/>
          </p:cNvGrpSpPr>
          <p:nvPr/>
        </p:nvGrpSpPr>
        <p:grpSpPr bwMode="auto">
          <a:xfrm>
            <a:off x="2557463" y="1133475"/>
            <a:ext cx="141287" cy="1039813"/>
            <a:chOff x="4793" y="652"/>
            <a:chExt cx="330" cy="2454"/>
          </a:xfrm>
        </p:grpSpPr>
        <p:sp>
          <p:nvSpPr>
            <p:cNvPr id="200899" name="Freeform 195"/>
            <p:cNvSpPr>
              <a:spLocks/>
            </p:cNvSpPr>
            <p:nvPr/>
          </p:nvSpPr>
          <p:spPr bwMode="auto">
            <a:xfrm>
              <a:off x="4826" y="663"/>
              <a:ext cx="178" cy="2443"/>
            </a:xfrm>
            <a:custGeom>
              <a:avLst/>
              <a:gdLst/>
              <a:ahLst/>
              <a:cxnLst>
                <a:cxn ang="0">
                  <a:pos x="38" y="999"/>
                </a:cxn>
                <a:cxn ang="0">
                  <a:pos x="0" y="1023"/>
                </a:cxn>
                <a:cxn ang="0">
                  <a:pos x="13" y="706"/>
                </a:cxn>
                <a:cxn ang="0">
                  <a:pos x="32" y="358"/>
                </a:cxn>
                <a:cxn ang="0">
                  <a:pos x="47" y="8"/>
                </a:cxn>
                <a:cxn ang="0">
                  <a:pos x="69" y="0"/>
                </a:cxn>
                <a:cxn ang="0">
                  <a:pos x="38" y="999"/>
                </a:cxn>
              </a:cxnLst>
              <a:rect l="0" t="0" r="r" b="b"/>
              <a:pathLst>
                <a:path w="75" h="1034">
                  <a:moveTo>
                    <a:pt x="38" y="999"/>
                  </a:moveTo>
                  <a:cubicBezTo>
                    <a:pt x="38" y="999"/>
                    <a:pt x="0" y="1034"/>
                    <a:pt x="0" y="1023"/>
                  </a:cubicBezTo>
                  <a:cubicBezTo>
                    <a:pt x="0" y="1012"/>
                    <a:pt x="11" y="726"/>
                    <a:pt x="13" y="706"/>
                  </a:cubicBezTo>
                  <a:cubicBezTo>
                    <a:pt x="15" y="686"/>
                    <a:pt x="31" y="376"/>
                    <a:pt x="32" y="358"/>
                  </a:cubicBezTo>
                  <a:cubicBezTo>
                    <a:pt x="33" y="340"/>
                    <a:pt x="39" y="16"/>
                    <a:pt x="47" y="8"/>
                  </a:cubicBezTo>
                  <a:cubicBezTo>
                    <a:pt x="54" y="1"/>
                    <a:pt x="63" y="0"/>
                    <a:pt x="69" y="0"/>
                  </a:cubicBezTo>
                  <a:cubicBezTo>
                    <a:pt x="75" y="0"/>
                    <a:pt x="38" y="999"/>
                    <a:pt x="38" y="99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900" name="Freeform 196"/>
            <p:cNvSpPr>
              <a:spLocks/>
            </p:cNvSpPr>
            <p:nvPr/>
          </p:nvSpPr>
          <p:spPr bwMode="auto">
            <a:xfrm>
              <a:off x="4819" y="652"/>
              <a:ext cx="304" cy="2450"/>
            </a:xfrm>
            <a:custGeom>
              <a:avLst/>
              <a:gdLst/>
              <a:ahLst/>
              <a:cxnLst>
                <a:cxn ang="0">
                  <a:pos x="113" y="10"/>
                </a:cxn>
                <a:cxn ang="0">
                  <a:pos x="65" y="8"/>
                </a:cxn>
                <a:cxn ang="0">
                  <a:pos x="55" y="35"/>
                </a:cxn>
                <a:cxn ang="0">
                  <a:pos x="47" y="496"/>
                </a:cxn>
                <a:cxn ang="0">
                  <a:pos x="36" y="720"/>
                </a:cxn>
                <a:cxn ang="0">
                  <a:pos x="27" y="780"/>
                </a:cxn>
                <a:cxn ang="0">
                  <a:pos x="33" y="838"/>
                </a:cxn>
                <a:cxn ang="0">
                  <a:pos x="27" y="977"/>
                </a:cxn>
                <a:cxn ang="0">
                  <a:pos x="5" y="1033"/>
                </a:cxn>
                <a:cxn ang="0">
                  <a:pos x="65" y="1037"/>
                </a:cxn>
                <a:cxn ang="0">
                  <a:pos x="113" y="10"/>
                </a:cxn>
              </a:cxnLst>
              <a:rect l="0" t="0" r="r" b="b"/>
              <a:pathLst>
                <a:path w="129" h="1037">
                  <a:moveTo>
                    <a:pt x="113" y="10"/>
                  </a:moveTo>
                  <a:cubicBezTo>
                    <a:pt x="98" y="8"/>
                    <a:pt x="75" y="0"/>
                    <a:pt x="65" y="8"/>
                  </a:cubicBezTo>
                  <a:cubicBezTo>
                    <a:pt x="55" y="16"/>
                    <a:pt x="55" y="19"/>
                    <a:pt x="55" y="35"/>
                  </a:cubicBezTo>
                  <a:cubicBezTo>
                    <a:pt x="55" y="51"/>
                    <a:pt x="47" y="474"/>
                    <a:pt x="47" y="496"/>
                  </a:cubicBezTo>
                  <a:cubicBezTo>
                    <a:pt x="47" y="519"/>
                    <a:pt x="48" y="704"/>
                    <a:pt x="36" y="720"/>
                  </a:cubicBezTo>
                  <a:cubicBezTo>
                    <a:pt x="24" y="737"/>
                    <a:pt x="30" y="756"/>
                    <a:pt x="27" y="780"/>
                  </a:cubicBezTo>
                  <a:cubicBezTo>
                    <a:pt x="24" y="804"/>
                    <a:pt x="35" y="821"/>
                    <a:pt x="33" y="838"/>
                  </a:cubicBezTo>
                  <a:cubicBezTo>
                    <a:pt x="31" y="855"/>
                    <a:pt x="34" y="956"/>
                    <a:pt x="27" y="977"/>
                  </a:cubicBezTo>
                  <a:cubicBezTo>
                    <a:pt x="20" y="998"/>
                    <a:pt x="0" y="1033"/>
                    <a:pt x="5" y="1033"/>
                  </a:cubicBezTo>
                  <a:cubicBezTo>
                    <a:pt x="15" y="1033"/>
                    <a:pt x="65" y="1037"/>
                    <a:pt x="65" y="1037"/>
                  </a:cubicBezTo>
                  <a:cubicBezTo>
                    <a:pt x="65" y="1037"/>
                    <a:pt x="129" y="12"/>
                    <a:pt x="113" y="1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7511" name="Freeform 197"/>
            <p:cNvSpPr>
              <a:spLocks/>
            </p:cNvSpPr>
            <p:nvPr/>
          </p:nvSpPr>
          <p:spPr bwMode="auto">
            <a:xfrm>
              <a:off x="4793" y="1476"/>
              <a:ext cx="165" cy="652"/>
            </a:xfrm>
            <a:custGeom>
              <a:avLst/>
              <a:gdLst>
                <a:gd name="T0" fmla="*/ 184 w 70"/>
                <a:gd name="T1" fmla="*/ 1540 h 276"/>
                <a:gd name="T2" fmla="*/ 17 w 70"/>
                <a:gd name="T3" fmla="*/ 1422 h 276"/>
                <a:gd name="T4" fmla="*/ 12 w 70"/>
                <a:gd name="T5" fmla="*/ 1401 h 276"/>
                <a:gd name="T6" fmla="*/ 40 w 70"/>
                <a:gd name="T7" fmla="*/ 1134 h 276"/>
                <a:gd name="T8" fmla="*/ 144 w 70"/>
                <a:gd name="T9" fmla="*/ 697 h 276"/>
                <a:gd name="T10" fmla="*/ 316 w 70"/>
                <a:gd name="T11" fmla="*/ 40 h 276"/>
                <a:gd name="T12" fmla="*/ 389 w 70"/>
                <a:gd name="T13" fmla="*/ 0 h 276"/>
                <a:gd name="T14" fmla="*/ 384 w 70"/>
                <a:gd name="T15" fmla="*/ 73 h 276"/>
                <a:gd name="T16" fmla="*/ 361 w 70"/>
                <a:gd name="T17" fmla="*/ 90 h 276"/>
                <a:gd name="T18" fmla="*/ 212 w 70"/>
                <a:gd name="T19" fmla="*/ 709 h 276"/>
                <a:gd name="T20" fmla="*/ 106 w 70"/>
                <a:gd name="T21" fmla="*/ 1150 h 276"/>
                <a:gd name="T22" fmla="*/ 78 w 70"/>
                <a:gd name="T23" fmla="*/ 1389 h 276"/>
                <a:gd name="T24" fmla="*/ 83 w 70"/>
                <a:gd name="T25" fmla="*/ 1417 h 276"/>
                <a:gd name="T26" fmla="*/ 189 w 70"/>
                <a:gd name="T27" fmla="*/ 1474 h 276"/>
                <a:gd name="T28" fmla="*/ 184 w 70"/>
                <a:gd name="T29" fmla="*/ 1540 h 2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276"/>
                <a:gd name="T47" fmla="*/ 70 w 70"/>
                <a:gd name="T48" fmla="*/ 276 h 2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276">
                  <a:moveTo>
                    <a:pt x="33" y="276"/>
                  </a:moveTo>
                  <a:cubicBezTo>
                    <a:pt x="25" y="275"/>
                    <a:pt x="4" y="268"/>
                    <a:pt x="3" y="255"/>
                  </a:cubicBezTo>
                  <a:cubicBezTo>
                    <a:pt x="3" y="253"/>
                    <a:pt x="3" y="252"/>
                    <a:pt x="2" y="251"/>
                  </a:cubicBezTo>
                  <a:cubicBezTo>
                    <a:pt x="1" y="241"/>
                    <a:pt x="0" y="230"/>
                    <a:pt x="7" y="203"/>
                  </a:cubicBezTo>
                  <a:cubicBezTo>
                    <a:pt x="10" y="191"/>
                    <a:pt x="18" y="159"/>
                    <a:pt x="26" y="125"/>
                  </a:cubicBezTo>
                  <a:cubicBezTo>
                    <a:pt x="50" y="22"/>
                    <a:pt x="54" y="10"/>
                    <a:pt x="57" y="7"/>
                  </a:cubicBezTo>
                  <a:cubicBezTo>
                    <a:pt x="60" y="4"/>
                    <a:pt x="66" y="2"/>
                    <a:pt x="70" y="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4"/>
                    <a:pt x="66" y="15"/>
                    <a:pt x="65" y="16"/>
                  </a:cubicBezTo>
                  <a:cubicBezTo>
                    <a:pt x="62" y="24"/>
                    <a:pt x="48" y="84"/>
                    <a:pt x="38" y="127"/>
                  </a:cubicBezTo>
                  <a:cubicBezTo>
                    <a:pt x="30" y="162"/>
                    <a:pt x="22" y="194"/>
                    <a:pt x="19" y="206"/>
                  </a:cubicBezTo>
                  <a:cubicBezTo>
                    <a:pt x="12" y="230"/>
                    <a:pt x="13" y="240"/>
                    <a:pt x="14" y="249"/>
                  </a:cubicBezTo>
                  <a:cubicBezTo>
                    <a:pt x="15" y="251"/>
                    <a:pt x="15" y="252"/>
                    <a:pt x="15" y="254"/>
                  </a:cubicBezTo>
                  <a:cubicBezTo>
                    <a:pt x="15" y="257"/>
                    <a:pt x="25" y="262"/>
                    <a:pt x="34" y="264"/>
                  </a:cubicBezTo>
                  <a:lnTo>
                    <a:pt x="33" y="27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0" name="Line 88"/>
          <p:cNvSpPr>
            <a:spLocks noChangeShapeType="1"/>
          </p:cNvSpPr>
          <p:nvPr/>
        </p:nvSpPr>
        <p:spPr bwMode="auto">
          <a:xfrm>
            <a:off x="0" y="4235450"/>
            <a:ext cx="91440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21" name="Group 509"/>
          <p:cNvGrpSpPr>
            <a:grpSpLocks/>
          </p:cNvGrpSpPr>
          <p:nvPr/>
        </p:nvGrpSpPr>
        <p:grpSpPr bwMode="auto">
          <a:xfrm>
            <a:off x="3346450" y="4140200"/>
            <a:ext cx="2195513" cy="1973263"/>
            <a:chOff x="2108" y="2608"/>
            <a:chExt cx="1383" cy="1243"/>
          </a:xfrm>
        </p:grpSpPr>
        <p:sp>
          <p:nvSpPr>
            <p:cNvPr id="17504" name="Rectangle 10"/>
            <p:cNvSpPr>
              <a:spLocks noChangeArrowheads="1"/>
            </p:cNvSpPr>
            <p:nvPr/>
          </p:nvSpPr>
          <p:spPr bwMode="gray">
            <a:xfrm rot="193256">
              <a:off x="2108" y="2608"/>
              <a:ext cx="1383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817" name="Text Box 113"/>
            <p:cNvSpPr txBox="1">
              <a:spLocks noChangeArrowheads="1"/>
            </p:cNvSpPr>
            <p:nvPr/>
          </p:nvSpPr>
          <p:spPr bwMode="auto">
            <a:xfrm rot="193256">
              <a:off x="2162" y="2646"/>
              <a:ext cx="1287" cy="957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b="-862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508" name="Rectangle 9"/>
            <p:cNvSpPr>
              <a:spLocks noChangeArrowheads="1"/>
            </p:cNvSpPr>
            <p:nvPr/>
          </p:nvSpPr>
          <p:spPr bwMode="gray">
            <a:xfrm rot="193256">
              <a:off x="2129" y="3643"/>
              <a:ext cx="128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22" name="Group 510"/>
          <p:cNvGrpSpPr>
            <a:grpSpLocks/>
          </p:cNvGrpSpPr>
          <p:nvPr/>
        </p:nvGrpSpPr>
        <p:grpSpPr bwMode="auto">
          <a:xfrm>
            <a:off x="6176963" y="4124325"/>
            <a:ext cx="2195512" cy="1973263"/>
            <a:chOff x="3891" y="2598"/>
            <a:chExt cx="1383" cy="1243"/>
          </a:xfrm>
        </p:grpSpPr>
        <p:sp>
          <p:nvSpPr>
            <p:cNvPr id="17499" name="Rectangle 10"/>
            <p:cNvSpPr>
              <a:spLocks noChangeArrowheads="1"/>
            </p:cNvSpPr>
            <p:nvPr/>
          </p:nvSpPr>
          <p:spPr bwMode="gray">
            <a:xfrm rot="-132572">
              <a:off x="3891" y="2598"/>
              <a:ext cx="1383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839" name="Text Box 135"/>
            <p:cNvSpPr txBox="1">
              <a:spLocks noChangeArrowheads="1"/>
            </p:cNvSpPr>
            <p:nvPr/>
          </p:nvSpPr>
          <p:spPr bwMode="auto">
            <a:xfrm rot="-132572">
              <a:off x="3935" y="2636"/>
              <a:ext cx="1287" cy="957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29404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503" name="Rectangle 9"/>
            <p:cNvSpPr>
              <a:spLocks noChangeArrowheads="1"/>
            </p:cNvSpPr>
            <p:nvPr/>
          </p:nvSpPr>
          <p:spPr bwMode="gray">
            <a:xfrm rot="-132572">
              <a:off x="3959" y="3633"/>
              <a:ext cx="128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23" name="Group 360"/>
          <p:cNvGrpSpPr>
            <a:grpSpLocks/>
          </p:cNvGrpSpPr>
          <p:nvPr/>
        </p:nvGrpSpPr>
        <p:grpSpPr bwMode="auto">
          <a:xfrm flipH="1">
            <a:off x="3378200" y="3463925"/>
            <a:ext cx="201613" cy="1052513"/>
            <a:chOff x="4878" y="631"/>
            <a:chExt cx="479" cy="2487"/>
          </a:xfrm>
        </p:grpSpPr>
        <p:sp>
          <p:nvSpPr>
            <p:cNvPr id="17495" name="Freeform 361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Freeform 362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363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364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365"/>
          <p:cNvGrpSpPr>
            <a:grpSpLocks/>
          </p:cNvGrpSpPr>
          <p:nvPr/>
        </p:nvGrpSpPr>
        <p:grpSpPr bwMode="auto">
          <a:xfrm flipH="1">
            <a:off x="6208713" y="3463925"/>
            <a:ext cx="201612" cy="1052513"/>
            <a:chOff x="4878" y="631"/>
            <a:chExt cx="479" cy="2487"/>
          </a:xfrm>
        </p:grpSpPr>
        <p:sp>
          <p:nvSpPr>
            <p:cNvPr id="17491" name="Freeform 366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Freeform 367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Freeform 368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Freeform 369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5" name="Line 20"/>
          <p:cNvSpPr>
            <a:spLocks noChangeShapeType="1"/>
          </p:cNvSpPr>
          <p:nvPr/>
        </p:nvSpPr>
        <p:spPr bwMode="auto">
          <a:xfrm>
            <a:off x="0" y="1893888"/>
            <a:ext cx="9144000" cy="0"/>
          </a:xfrm>
          <a:prstGeom prst="line">
            <a:avLst/>
          </a:prstGeom>
          <a:noFill/>
          <a:ln w="3810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26" name="Group 506"/>
          <p:cNvGrpSpPr>
            <a:grpSpLocks/>
          </p:cNvGrpSpPr>
          <p:nvPr/>
        </p:nvGrpSpPr>
        <p:grpSpPr bwMode="auto">
          <a:xfrm>
            <a:off x="642938" y="4264025"/>
            <a:ext cx="2322512" cy="1973263"/>
            <a:chOff x="405" y="2686"/>
            <a:chExt cx="1463" cy="1243"/>
          </a:xfrm>
        </p:grpSpPr>
        <p:sp>
          <p:nvSpPr>
            <p:cNvPr id="17486" name="Rectangle 10"/>
            <p:cNvSpPr>
              <a:spLocks noChangeArrowheads="1"/>
            </p:cNvSpPr>
            <p:nvPr/>
          </p:nvSpPr>
          <p:spPr bwMode="gray">
            <a:xfrm rot="-887705">
              <a:off x="405" y="2686"/>
              <a:ext cx="1384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795" name="Text Box 91"/>
            <p:cNvSpPr txBox="1">
              <a:spLocks noChangeArrowheads="1"/>
            </p:cNvSpPr>
            <p:nvPr/>
          </p:nvSpPr>
          <p:spPr bwMode="auto">
            <a:xfrm rot="-887705">
              <a:off x="427" y="2727"/>
              <a:ext cx="1288" cy="957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 b="-940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490" name="Rectangle 9"/>
            <p:cNvSpPr>
              <a:spLocks noChangeArrowheads="1"/>
            </p:cNvSpPr>
            <p:nvPr/>
          </p:nvSpPr>
          <p:spPr bwMode="gray">
            <a:xfrm rot="-887705">
              <a:off x="580" y="3705"/>
              <a:ext cx="128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27" name="Group 480"/>
          <p:cNvGrpSpPr>
            <a:grpSpLocks/>
          </p:cNvGrpSpPr>
          <p:nvPr/>
        </p:nvGrpSpPr>
        <p:grpSpPr bwMode="auto">
          <a:xfrm>
            <a:off x="2182813" y="3459163"/>
            <a:ext cx="201612" cy="1052512"/>
            <a:chOff x="4878" y="631"/>
            <a:chExt cx="479" cy="2487"/>
          </a:xfrm>
        </p:grpSpPr>
        <p:sp>
          <p:nvSpPr>
            <p:cNvPr id="17482" name="Freeform 481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3" name="Freeform 482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Freeform 483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5" name="Freeform 484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490"/>
          <p:cNvGrpSpPr>
            <a:grpSpLocks/>
          </p:cNvGrpSpPr>
          <p:nvPr/>
        </p:nvGrpSpPr>
        <p:grpSpPr bwMode="auto">
          <a:xfrm>
            <a:off x="5287963" y="3459163"/>
            <a:ext cx="201612" cy="1052512"/>
            <a:chOff x="4878" y="631"/>
            <a:chExt cx="479" cy="2487"/>
          </a:xfrm>
        </p:grpSpPr>
        <p:sp>
          <p:nvSpPr>
            <p:cNvPr id="17478" name="Freeform 491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492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Freeform 493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494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9" name="Group 500"/>
          <p:cNvGrpSpPr>
            <a:grpSpLocks/>
          </p:cNvGrpSpPr>
          <p:nvPr/>
        </p:nvGrpSpPr>
        <p:grpSpPr bwMode="auto">
          <a:xfrm>
            <a:off x="8118475" y="3459163"/>
            <a:ext cx="201613" cy="1052512"/>
            <a:chOff x="4878" y="631"/>
            <a:chExt cx="479" cy="2487"/>
          </a:xfrm>
        </p:grpSpPr>
        <p:sp>
          <p:nvSpPr>
            <p:cNvPr id="17474" name="Freeform 501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Freeform 502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Freeform 503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Freeform 504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0" name="Group 507"/>
          <p:cNvGrpSpPr>
            <a:grpSpLocks/>
          </p:cNvGrpSpPr>
          <p:nvPr/>
        </p:nvGrpSpPr>
        <p:grpSpPr bwMode="auto">
          <a:xfrm>
            <a:off x="642938" y="1862138"/>
            <a:ext cx="2197100" cy="1973262"/>
            <a:chOff x="405" y="1173"/>
            <a:chExt cx="1384" cy="1243"/>
          </a:xfrm>
        </p:grpSpPr>
        <p:sp>
          <p:nvSpPr>
            <p:cNvPr id="17469" name="Rectangle 10"/>
            <p:cNvSpPr>
              <a:spLocks noChangeArrowheads="1"/>
            </p:cNvSpPr>
            <p:nvPr/>
          </p:nvSpPr>
          <p:spPr bwMode="gray">
            <a:xfrm rot="-182217">
              <a:off x="405" y="1173"/>
              <a:ext cx="1384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727" name="Text Box 23"/>
            <p:cNvSpPr txBox="1">
              <a:spLocks noChangeArrowheads="1"/>
            </p:cNvSpPr>
            <p:nvPr/>
          </p:nvSpPr>
          <p:spPr bwMode="auto">
            <a:xfrm rot="-182217">
              <a:off x="448" y="1211"/>
              <a:ext cx="1288" cy="957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29303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473" name="Rectangle 9"/>
            <p:cNvSpPr>
              <a:spLocks noChangeArrowheads="1"/>
            </p:cNvSpPr>
            <p:nvPr/>
          </p:nvSpPr>
          <p:spPr bwMode="gray">
            <a:xfrm rot="-182217">
              <a:off x="480" y="2208"/>
              <a:ext cx="1288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31" name="Group 508"/>
          <p:cNvGrpSpPr>
            <a:grpSpLocks/>
          </p:cNvGrpSpPr>
          <p:nvPr/>
        </p:nvGrpSpPr>
        <p:grpSpPr bwMode="auto">
          <a:xfrm>
            <a:off x="3346450" y="1782763"/>
            <a:ext cx="2195513" cy="1973262"/>
            <a:chOff x="2108" y="1123"/>
            <a:chExt cx="1383" cy="1243"/>
          </a:xfrm>
        </p:grpSpPr>
        <p:sp>
          <p:nvSpPr>
            <p:cNvPr id="17464" name="Rectangle 10"/>
            <p:cNvSpPr>
              <a:spLocks noChangeArrowheads="1"/>
            </p:cNvSpPr>
            <p:nvPr/>
          </p:nvSpPr>
          <p:spPr bwMode="gray">
            <a:xfrm rot="204594">
              <a:off x="2108" y="1123"/>
              <a:ext cx="1383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749" name="Text Box 45"/>
            <p:cNvSpPr txBox="1">
              <a:spLocks noChangeArrowheads="1"/>
            </p:cNvSpPr>
            <p:nvPr/>
          </p:nvSpPr>
          <p:spPr bwMode="auto">
            <a:xfrm rot="204594">
              <a:off x="2163" y="1161"/>
              <a:ext cx="1287" cy="957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 r="-31024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468" name="Rectangle 9"/>
            <p:cNvSpPr>
              <a:spLocks noChangeArrowheads="1"/>
            </p:cNvSpPr>
            <p:nvPr/>
          </p:nvSpPr>
          <p:spPr bwMode="gray">
            <a:xfrm rot="204594">
              <a:off x="2127" y="2158"/>
              <a:ext cx="128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32" name="Group 511"/>
          <p:cNvGrpSpPr>
            <a:grpSpLocks/>
          </p:cNvGrpSpPr>
          <p:nvPr/>
        </p:nvGrpSpPr>
        <p:grpSpPr bwMode="auto">
          <a:xfrm>
            <a:off x="5867400" y="2011363"/>
            <a:ext cx="2511425" cy="1973262"/>
            <a:chOff x="3696" y="1267"/>
            <a:chExt cx="1582" cy="1243"/>
          </a:xfrm>
        </p:grpSpPr>
        <p:sp>
          <p:nvSpPr>
            <p:cNvPr id="17459" name="Rectangle 10"/>
            <p:cNvSpPr>
              <a:spLocks noChangeArrowheads="1"/>
            </p:cNvSpPr>
            <p:nvPr/>
          </p:nvSpPr>
          <p:spPr bwMode="gray">
            <a:xfrm rot="1755247">
              <a:off x="3891" y="1267"/>
              <a:ext cx="1383" cy="1243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 sz="1400">
                <a:ea typeface="宋体" panose="02010600030101010101" pitchFamily="2" charset="-122"/>
              </a:endParaRPr>
            </a:p>
          </p:txBody>
        </p:sp>
        <p:sp>
          <p:nvSpPr>
            <p:cNvPr id="200772" name="Text Box 68"/>
            <p:cNvSpPr txBox="1">
              <a:spLocks noChangeArrowheads="1"/>
            </p:cNvSpPr>
            <p:nvPr/>
          </p:nvSpPr>
          <p:spPr bwMode="auto">
            <a:xfrm rot="1755247">
              <a:off x="3991" y="1318"/>
              <a:ext cx="1287" cy="957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 b="-862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7463" name="Rectangle 9"/>
            <p:cNvSpPr>
              <a:spLocks noChangeArrowheads="1"/>
            </p:cNvSpPr>
            <p:nvPr/>
          </p:nvSpPr>
          <p:spPr bwMode="gray">
            <a:xfrm rot="1755247">
              <a:off x="3696" y="2240"/>
              <a:ext cx="1287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200">
                  <a:ea typeface="宋体" panose="02010600030101010101" pitchFamily="2" charset="-122"/>
                </a:rPr>
                <a:t>This text can be </a:t>
              </a:r>
              <a:br>
                <a:rPr lang="en-US" altLang="zh-CN" sz="1200">
                  <a:ea typeface="宋体" panose="02010600030101010101" pitchFamily="2" charset="-122"/>
                </a:rPr>
              </a:br>
              <a:r>
                <a:rPr lang="en-US" altLang="zh-CN" sz="12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7433" name="Group 202"/>
          <p:cNvGrpSpPr>
            <a:grpSpLocks/>
          </p:cNvGrpSpPr>
          <p:nvPr/>
        </p:nvGrpSpPr>
        <p:grpSpPr bwMode="auto">
          <a:xfrm flipH="1">
            <a:off x="685800" y="1130300"/>
            <a:ext cx="201613" cy="1052513"/>
            <a:chOff x="4878" y="631"/>
            <a:chExt cx="479" cy="2487"/>
          </a:xfrm>
        </p:grpSpPr>
        <p:sp>
          <p:nvSpPr>
            <p:cNvPr id="17455" name="Freeform 203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204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205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206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07"/>
          <p:cNvGrpSpPr>
            <a:grpSpLocks/>
          </p:cNvGrpSpPr>
          <p:nvPr/>
        </p:nvGrpSpPr>
        <p:grpSpPr bwMode="auto">
          <a:xfrm>
            <a:off x="2593975" y="1125538"/>
            <a:ext cx="203200" cy="1052512"/>
            <a:chOff x="4878" y="631"/>
            <a:chExt cx="479" cy="2487"/>
          </a:xfrm>
        </p:grpSpPr>
        <p:sp>
          <p:nvSpPr>
            <p:cNvPr id="200912" name="Freeform 208"/>
            <p:cNvSpPr>
              <a:spLocks/>
            </p:cNvSpPr>
            <p:nvPr/>
          </p:nvSpPr>
          <p:spPr bwMode="auto">
            <a:xfrm>
              <a:off x="4878" y="631"/>
              <a:ext cx="195" cy="2476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34" y="354"/>
                </a:cxn>
                <a:cxn ang="0">
                  <a:pos x="22" y="449"/>
                </a:cxn>
                <a:cxn ang="0">
                  <a:pos x="22" y="528"/>
                </a:cxn>
                <a:cxn ang="0">
                  <a:pos x="18" y="562"/>
                </a:cxn>
                <a:cxn ang="0">
                  <a:pos x="11" y="729"/>
                </a:cxn>
                <a:cxn ang="0">
                  <a:pos x="11" y="830"/>
                </a:cxn>
                <a:cxn ang="0">
                  <a:pos x="4" y="995"/>
                </a:cxn>
                <a:cxn ang="0">
                  <a:pos x="35" y="1042"/>
                </a:cxn>
                <a:cxn ang="0">
                  <a:pos x="76" y="10"/>
                </a:cxn>
                <a:cxn ang="0">
                  <a:pos x="68" y="30"/>
                </a:cxn>
              </a:cxnLst>
              <a:rect l="0" t="0" r="r" b="b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913" name="Freeform 209"/>
            <p:cNvSpPr>
              <a:spLocks/>
            </p:cNvSpPr>
            <p:nvPr/>
          </p:nvSpPr>
          <p:spPr bwMode="auto">
            <a:xfrm>
              <a:off x="4927" y="631"/>
              <a:ext cx="430" cy="2487"/>
            </a:xfrm>
            <a:custGeom>
              <a:avLst/>
              <a:gdLst/>
              <a:ahLst/>
              <a:cxnLst>
                <a:cxn ang="0">
                  <a:pos x="20" y="1046"/>
                </a:cxn>
                <a:cxn ang="0">
                  <a:pos x="2" y="1016"/>
                </a:cxn>
                <a:cxn ang="0">
                  <a:pos x="48" y="30"/>
                </a:cxn>
                <a:cxn ang="0">
                  <a:pos x="79" y="4"/>
                </a:cxn>
                <a:cxn ang="0">
                  <a:pos x="165" y="10"/>
                </a:cxn>
                <a:cxn ang="0">
                  <a:pos x="183" y="30"/>
                </a:cxn>
                <a:cxn ang="0">
                  <a:pos x="132" y="1032"/>
                </a:cxn>
                <a:cxn ang="0">
                  <a:pos x="115" y="1053"/>
                </a:cxn>
                <a:cxn ang="0">
                  <a:pos x="20" y="1046"/>
                </a:cxn>
              </a:cxnLst>
              <a:rect l="0" t="0" r="r" b="b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2745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914" name="Freeform 210"/>
            <p:cNvSpPr>
              <a:spLocks/>
            </p:cNvSpPr>
            <p:nvPr/>
          </p:nvSpPr>
          <p:spPr bwMode="auto">
            <a:xfrm>
              <a:off x="4972" y="2030"/>
              <a:ext cx="318" cy="98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0" y="17"/>
                </a:cxn>
                <a:cxn ang="0">
                  <a:pos x="30" y="38"/>
                </a:cxn>
                <a:cxn ang="0">
                  <a:pos x="110" y="39"/>
                </a:cxn>
                <a:cxn ang="0">
                  <a:pos x="134" y="26"/>
                </a:cxn>
                <a:cxn ang="0">
                  <a:pos x="112" y="9"/>
                </a:cxn>
                <a:cxn ang="0">
                  <a:pos x="30" y="4"/>
                </a:cxn>
              </a:cxnLst>
              <a:rect l="0" t="0" r="r" b="b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7454" name="Freeform 211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5" name="Group 217"/>
          <p:cNvGrpSpPr>
            <a:grpSpLocks/>
          </p:cNvGrpSpPr>
          <p:nvPr/>
        </p:nvGrpSpPr>
        <p:grpSpPr bwMode="auto">
          <a:xfrm>
            <a:off x="5265738" y="1125538"/>
            <a:ext cx="201612" cy="1052512"/>
            <a:chOff x="4878" y="631"/>
            <a:chExt cx="479" cy="2487"/>
          </a:xfrm>
        </p:grpSpPr>
        <p:sp>
          <p:nvSpPr>
            <p:cNvPr id="200922" name="Freeform 218"/>
            <p:cNvSpPr>
              <a:spLocks/>
            </p:cNvSpPr>
            <p:nvPr/>
          </p:nvSpPr>
          <p:spPr bwMode="auto">
            <a:xfrm>
              <a:off x="4878" y="631"/>
              <a:ext cx="192" cy="2476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34" y="354"/>
                </a:cxn>
                <a:cxn ang="0">
                  <a:pos x="22" y="449"/>
                </a:cxn>
                <a:cxn ang="0">
                  <a:pos x="22" y="528"/>
                </a:cxn>
                <a:cxn ang="0">
                  <a:pos x="18" y="562"/>
                </a:cxn>
                <a:cxn ang="0">
                  <a:pos x="11" y="729"/>
                </a:cxn>
                <a:cxn ang="0">
                  <a:pos x="11" y="830"/>
                </a:cxn>
                <a:cxn ang="0">
                  <a:pos x="4" y="995"/>
                </a:cxn>
                <a:cxn ang="0">
                  <a:pos x="35" y="1042"/>
                </a:cxn>
                <a:cxn ang="0">
                  <a:pos x="76" y="10"/>
                </a:cxn>
                <a:cxn ang="0">
                  <a:pos x="68" y="30"/>
                </a:cxn>
              </a:cxnLst>
              <a:rect l="0" t="0" r="r" b="b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923" name="Freeform 219"/>
            <p:cNvSpPr>
              <a:spLocks/>
            </p:cNvSpPr>
            <p:nvPr/>
          </p:nvSpPr>
          <p:spPr bwMode="auto">
            <a:xfrm>
              <a:off x="4923" y="631"/>
              <a:ext cx="434" cy="2487"/>
            </a:xfrm>
            <a:custGeom>
              <a:avLst/>
              <a:gdLst/>
              <a:ahLst/>
              <a:cxnLst>
                <a:cxn ang="0">
                  <a:pos x="20" y="1046"/>
                </a:cxn>
                <a:cxn ang="0">
                  <a:pos x="2" y="1016"/>
                </a:cxn>
                <a:cxn ang="0">
                  <a:pos x="48" y="30"/>
                </a:cxn>
                <a:cxn ang="0">
                  <a:pos x="79" y="4"/>
                </a:cxn>
                <a:cxn ang="0">
                  <a:pos x="165" y="10"/>
                </a:cxn>
                <a:cxn ang="0">
                  <a:pos x="183" y="30"/>
                </a:cxn>
                <a:cxn ang="0">
                  <a:pos x="132" y="1032"/>
                </a:cxn>
                <a:cxn ang="0">
                  <a:pos x="115" y="1053"/>
                </a:cxn>
                <a:cxn ang="0">
                  <a:pos x="20" y="1046"/>
                </a:cxn>
              </a:cxnLst>
              <a:rect l="0" t="0" r="r" b="b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2745"/>
                    <a:invGamma/>
                  </a:schemeClr>
                </a:gs>
              </a:gsLst>
              <a:lin ang="2700000" scaled="1"/>
            </a:gradFill>
            <a:ln w="14351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200924" name="Freeform 220"/>
            <p:cNvSpPr>
              <a:spLocks/>
            </p:cNvSpPr>
            <p:nvPr/>
          </p:nvSpPr>
          <p:spPr bwMode="auto">
            <a:xfrm>
              <a:off x="4972" y="2030"/>
              <a:ext cx="317" cy="98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0" y="17"/>
                </a:cxn>
                <a:cxn ang="0">
                  <a:pos x="30" y="38"/>
                </a:cxn>
                <a:cxn ang="0">
                  <a:pos x="110" y="39"/>
                </a:cxn>
                <a:cxn ang="0">
                  <a:pos x="134" y="26"/>
                </a:cxn>
                <a:cxn ang="0">
                  <a:pos x="112" y="9"/>
                </a:cxn>
                <a:cxn ang="0">
                  <a:pos x="30" y="4"/>
                </a:cxn>
              </a:cxnLst>
              <a:rect l="0" t="0" r="r" b="b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shade val="6274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4351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7450" name="Freeform 221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6" name="Group 350"/>
          <p:cNvGrpSpPr>
            <a:grpSpLocks/>
          </p:cNvGrpSpPr>
          <p:nvPr/>
        </p:nvGrpSpPr>
        <p:grpSpPr bwMode="auto">
          <a:xfrm flipH="1">
            <a:off x="3355975" y="1130300"/>
            <a:ext cx="201613" cy="1052513"/>
            <a:chOff x="4878" y="631"/>
            <a:chExt cx="479" cy="2487"/>
          </a:xfrm>
        </p:grpSpPr>
        <p:sp>
          <p:nvSpPr>
            <p:cNvPr id="17443" name="Freeform 351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352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353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354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355"/>
          <p:cNvGrpSpPr>
            <a:grpSpLocks/>
          </p:cNvGrpSpPr>
          <p:nvPr/>
        </p:nvGrpSpPr>
        <p:grpSpPr bwMode="auto">
          <a:xfrm flipH="1">
            <a:off x="6592888" y="1130300"/>
            <a:ext cx="201612" cy="1052513"/>
            <a:chOff x="4878" y="631"/>
            <a:chExt cx="479" cy="2487"/>
          </a:xfrm>
        </p:grpSpPr>
        <p:sp>
          <p:nvSpPr>
            <p:cNvPr id="17439" name="Freeform 356"/>
            <p:cNvSpPr>
              <a:spLocks/>
            </p:cNvSpPr>
            <p:nvPr/>
          </p:nvSpPr>
          <p:spPr bwMode="auto">
            <a:xfrm>
              <a:off x="4878" y="631"/>
              <a:ext cx="193" cy="2477"/>
            </a:xfrm>
            <a:custGeom>
              <a:avLst/>
              <a:gdLst>
                <a:gd name="T0" fmla="*/ 377 w 82"/>
                <a:gd name="T1" fmla="*/ 168 h 1049"/>
                <a:gd name="T2" fmla="*/ 188 w 82"/>
                <a:gd name="T3" fmla="*/ 1974 h 1049"/>
                <a:gd name="T4" fmla="*/ 122 w 82"/>
                <a:gd name="T5" fmla="*/ 2503 h 1049"/>
                <a:gd name="T6" fmla="*/ 122 w 82"/>
                <a:gd name="T7" fmla="*/ 2945 h 1049"/>
                <a:gd name="T8" fmla="*/ 99 w 82"/>
                <a:gd name="T9" fmla="*/ 3133 h 1049"/>
                <a:gd name="T10" fmla="*/ 61 w 82"/>
                <a:gd name="T11" fmla="*/ 4064 h 1049"/>
                <a:gd name="T12" fmla="*/ 61 w 82"/>
                <a:gd name="T13" fmla="*/ 4628 h 1049"/>
                <a:gd name="T14" fmla="*/ 21 w 82"/>
                <a:gd name="T15" fmla="*/ 5547 h 1049"/>
                <a:gd name="T16" fmla="*/ 193 w 82"/>
                <a:gd name="T17" fmla="*/ 5809 h 1049"/>
                <a:gd name="T18" fmla="*/ 421 w 82"/>
                <a:gd name="T19" fmla="*/ 57 h 1049"/>
                <a:gd name="T20" fmla="*/ 377 w 82"/>
                <a:gd name="T21" fmla="*/ 168 h 10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2"/>
                <a:gd name="T34" fmla="*/ 0 h 1049"/>
                <a:gd name="T35" fmla="*/ 82 w 82"/>
                <a:gd name="T36" fmla="*/ 1049 h 10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2" h="1049">
                  <a:moveTo>
                    <a:pt x="68" y="30"/>
                  </a:moveTo>
                  <a:cubicBezTo>
                    <a:pt x="54" y="56"/>
                    <a:pt x="34" y="318"/>
                    <a:pt x="34" y="354"/>
                  </a:cubicBezTo>
                  <a:cubicBezTo>
                    <a:pt x="34" y="388"/>
                    <a:pt x="22" y="425"/>
                    <a:pt x="22" y="449"/>
                  </a:cubicBezTo>
                  <a:cubicBezTo>
                    <a:pt x="21" y="472"/>
                    <a:pt x="14" y="512"/>
                    <a:pt x="22" y="528"/>
                  </a:cubicBezTo>
                  <a:cubicBezTo>
                    <a:pt x="30" y="544"/>
                    <a:pt x="19" y="545"/>
                    <a:pt x="18" y="562"/>
                  </a:cubicBezTo>
                  <a:cubicBezTo>
                    <a:pt x="17" y="579"/>
                    <a:pt x="10" y="718"/>
                    <a:pt x="11" y="729"/>
                  </a:cubicBezTo>
                  <a:cubicBezTo>
                    <a:pt x="13" y="741"/>
                    <a:pt x="19" y="798"/>
                    <a:pt x="11" y="830"/>
                  </a:cubicBezTo>
                  <a:cubicBezTo>
                    <a:pt x="3" y="863"/>
                    <a:pt x="0" y="975"/>
                    <a:pt x="4" y="995"/>
                  </a:cubicBezTo>
                  <a:cubicBezTo>
                    <a:pt x="9" y="1014"/>
                    <a:pt x="12" y="1036"/>
                    <a:pt x="35" y="1042"/>
                  </a:cubicBezTo>
                  <a:cubicBezTo>
                    <a:pt x="58" y="1049"/>
                    <a:pt x="82" y="0"/>
                    <a:pt x="76" y="10"/>
                  </a:cubicBezTo>
                  <a:cubicBezTo>
                    <a:pt x="71" y="21"/>
                    <a:pt x="68" y="30"/>
                    <a:pt x="68" y="30"/>
                  </a:cubicBezTo>
                  <a:close/>
                </a:path>
              </a:pathLst>
            </a:custGeom>
            <a:gradFill rotWithShape="1">
              <a:gsLst>
                <a:gs pos="0">
                  <a:srgbClr val="9F6801"/>
                </a:gs>
                <a:gs pos="100000">
                  <a:srgbClr val="FEA50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357"/>
            <p:cNvSpPr>
              <a:spLocks/>
            </p:cNvSpPr>
            <p:nvPr/>
          </p:nvSpPr>
          <p:spPr bwMode="auto">
            <a:xfrm>
              <a:off x="4925" y="631"/>
              <a:ext cx="432" cy="2487"/>
            </a:xfrm>
            <a:custGeom>
              <a:avLst/>
              <a:gdLst>
                <a:gd name="T0" fmla="*/ 111 w 183"/>
                <a:gd name="T1" fmla="*/ 5834 h 1053"/>
                <a:gd name="T2" fmla="*/ 12 w 183"/>
                <a:gd name="T3" fmla="*/ 5668 h 1053"/>
                <a:gd name="T4" fmla="*/ 267 w 183"/>
                <a:gd name="T5" fmla="*/ 168 h 1053"/>
                <a:gd name="T6" fmla="*/ 439 w 183"/>
                <a:gd name="T7" fmla="*/ 21 h 1053"/>
                <a:gd name="T8" fmla="*/ 921 w 183"/>
                <a:gd name="T9" fmla="*/ 57 h 1053"/>
                <a:gd name="T10" fmla="*/ 1020 w 183"/>
                <a:gd name="T11" fmla="*/ 168 h 1053"/>
                <a:gd name="T12" fmla="*/ 737 w 183"/>
                <a:gd name="T13" fmla="*/ 5756 h 1053"/>
                <a:gd name="T14" fmla="*/ 640 w 183"/>
                <a:gd name="T15" fmla="*/ 5874 h 1053"/>
                <a:gd name="T16" fmla="*/ 111 w 183"/>
                <a:gd name="T17" fmla="*/ 5834 h 10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053"/>
                <a:gd name="T29" fmla="*/ 183 w 183"/>
                <a:gd name="T30" fmla="*/ 1053 h 10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053">
                  <a:moveTo>
                    <a:pt x="20" y="1046"/>
                  </a:moveTo>
                  <a:cubicBezTo>
                    <a:pt x="12" y="1041"/>
                    <a:pt x="0" y="1030"/>
                    <a:pt x="2" y="1016"/>
                  </a:cubicBezTo>
                  <a:cubicBezTo>
                    <a:pt x="3" y="1003"/>
                    <a:pt x="43" y="43"/>
                    <a:pt x="48" y="30"/>
                  </a:cubicBezTo>
                  <a:cubicBezTo>
                    <a:pt x="53" y="16"/>
                    <a:pt x="56" y="0"/>
                    <a:pt x="79" y="4"/>
                  </a:cubicBezTo>
                  <a:cubicBezTo>
                    <a:pt x="102" y="7"/>
                    <a:pt x="154" y="10"/>
                    <a:pt x="165" y="10"/>
                  </a:cubicBezTo>
                  <a:cubicBezTo>
                    <a:pt x="175" y="10"/>
                    <a:pt x="183" y="13"/>
                    <a:pt x="183" y="30"/>
                  </a:cubicBezTo>
                  <a:cubicBezTo>
                    <a:pt x="183" y="47"/>
                    <a:pt x="135" y="1010"/>
                    <a:pt x="132" y="1032"/>
                  </a:cubicBezTo>
                  <a:cubicBezTo>
                    <a:pt x="129" y="1053"/>
                    <a:pt x="125" y="1053"/>
                    <a:pt x="115" y="1053"/>
                  </a:cubicBezTo>
                  <a:cubicBezTo>
                    <a:pt x="106" y="1053"/>
                    <a:pt x="29" y="1051"/>
                    <a:pt x="20" y="1046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100000">
                  <a:srgbClr val="9F680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358"/>
            <p:cNvSpPr>
              <a:spLocks/>
            </p:cNvSpPr>
            <p:nvPr/>
          </p:nvSpPr>
          <p:spPr bwMode="auto">
            <a:xfrm>
              <a:off x="4972" y="2031"/>
              <a:ext cx="317" cy="95"/>
            </a:xfrm>
            <a:custGeom>
              <a:avLst/>
              <a:gdLst>
                <a:gd name="T0" fmla="*/ 168 w 134"/>
                <a:gd name="T1" fmla="*/ 24 h 40"/>
                <a:gd name="T2" fmla="*/ 0 w 134"/>
                <a:gd name="T3" fmla="*/ 95 h 40"/>
                <a:gd name="T4" fmla="*/ 168 w 134"/>
                <a:gd name="T5" fmla="*/ 214 h 40"/>
                <a:gd name="T6" fmla="*/ 615 w 134"/>
                <a:gd name="T7" fmla="*/ 221 h 40"/>
                <a:gd name="T8" fmla="*/ 750 w 134"/>
                <a:gd name="T9" fmla="*/ 147 h 40"/>
                <a:gd name="T10" fmla="*/ 627 w 134"/>
                <a:gd name="T11" fmla="*/ 50 h 40"/>
                <a:gd name="T12" fmla="*/ 168 w 134"/>
                <a:gd name="T13" fmla="*/ 24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40"/>
                <a:gd name="T23" fmla="*/ 134 w 13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40">
                  <a:moveTo>
                    <a:pt x="30" y="4"/>
                  </a:moveTo>
                  <a:cubicBezTo>
                    <a:pt x="18" y="4"/>
                    <a:pt x="0" y="0"/>
                    <a:pt x="0" y="17"/>
                  </a:cubicBezTo>
                  <a:cubicBezTo>
                    <a:pt x="0" y="34"/>
                    <a:pt x="19" y="38"/>
                    <a:pt x="30" y="38"/>
                  </a:cubicBezTo>
                  <a:cubicBezTo>
                    <a:pt x="41" y="39"/>
                    <a:pt x="103" y="38"/>
                    <a:pt x="110" y="39"/>
                  </a:cubicBezTo>
                  <a:cubicBezTo>
                    <a:pt x="127" y="40"/>
                    <a:pt x="134" y="35"/>
                    <a:pt x="134" y="26"/>
                  </a:cubicBezTo>
                  <a:cubicBezTo>
                    <a:pt x="134" y="16"/>
                    <a:pt x="131" y="10"/>
                    <a:pt x="112" y="9"/>
                  </a:cubicBezTo>
                  <a:cubicBezTo>
                    <a:pt x="103" y="9"/>
                    <a:pt x="44" y="5"/>
                    <a:pt x="30" y="4"/>
                  </a:cubicBezTo>
                  <a:close/>
                </a:path>
              </a:pathLst>
            </a:custGeom>
            <a:gradFill rotWithShape="1">
              <a:gsLst>
                <a:gs pos="0">
                  <a:srgbClr val="FEA501"/>
                </a:gs>
                <a:gs pos="50000">
                  <a:srgbClr val="9F6801"/>
                </a:gs>
                <a:gs pos="100000">
                  <a:srgbClr val="FEA5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4351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359"/>
            <p:cNvSpPr>
              <a:spLocks/>
            </p:cNvSpPr>
            <p:nvPr/>
          </p:nvSpPr>
          <p:spPr bwMode="auto">
            <a:xfrm>
              <a:off x="4979" y="1852"/>
              <a:ext cx="345" cy="259"/>
            </a:xfrm>
            <a:custGeom>
              <a:avLst/>
              <a:gdLst>
                <a:gd name="T0" fmla="*/ 647 w 146"/>
                <a:gd name="T1" fmla="*/ 610 h 110"/>
                <a:gd name="T2" fmla="*/ 33 w 146"/>
                <a:gd name="T3" fmla="*/ 565 h 110"/>
                <a:gd name="T4" fmla="*/ 0 w 146"/>
                <a:gd name="T5" fmla="*/ 532 h 110"/>
                <a:gd name="T6" fmla="*/ 40 w 146"/>
                <a:gd name="T7" fmla="*/ 499 h 110"/>
                <a:gd name="T8" fmla="*/ 647 w 146"/>
                <a:gd name="T9" fmla="*/ 544 h 110"/>
                <a:gd name="T10" fmla="*/ 742 w 146"/>
                <a:gd name="T11" fmla="*/ 516 h 110"/>
                <a:gd name="T12" fmla="*/ 749 w 146"/>
                <a:gd name="T13" fmla="*/ 504 h 110"/>
                <a:gd name="T14" fmla="*/ 742 w 146"/>
                <a:gd name="T15" fmla="*/ 438 h 110"/>
                <a:gd name="T16" fmla="*/ 742 w 146"/>
                <a:gd name="T17" fmla="*/ 426 h 110"/>
                <a:gd name="T18" fmla="*/ 759 w 146"/>
                <a:gd name="T19" fmla="*/ 0 h 110"/>
                <a:gd name="T20" fmla="*/ 811 w 146"/>
                <a:gd name="T21" fmla="*/ 433 h 110"/>
                <a:gd name="T22" fmla="*/ 815 w 146"/>
                <a:gd name="T23" fmla="*/ 494 h 110"/>
                <a:gd name="T24" fmla="*/ 794 w 146"/>
                <a:gd name="T25" fmla="*/ 553 h 110"/>
                <a:gd name="T26" fmla="*/ 647 w 146"/>
                <a:gd name="T27" fmla="*/ 610 h 1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6"/>
                <a:gd name="T43" fmla="*/ 0 h 110"/>
                <a:gd name="T44" fmla="*/ 146 w 146"/>
                <a:gd name="T45" fmla="*/ 110 h 1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6" h="110">
                  <a:moveTo>
                    <a:pt x="116" y="110"/>
                  </a:moveTo>
                  <a:cubicBezTo>
                    <a:pt x="103" y="110"/>
                    <a:pt x="10" y="103"/>
                    <a:pt x="6" y="102"/>
                  </a:cubicBezTo>
                  <a:cubicBezTo>
                    <a:pt x="2" y="102"/>
                    <a:pt x="0" y="99"/>
                    <a:pt x="0" y="96"/>
                  </a:cubicBezTo>
                  <a:cubicBezTo>
                    <a:pt x="1" y="92"/>
                    <a:pt x="3" y="90"/>
                    <a:pt x="7" y="90"/>
                  </a:cubicBezTo>
                  <a:cubicBezTo>
                    <a:pt x="8" y="90"/>
                    <a:pt x="104" y="98"/>
                    <a:pt x="116" y="98"/>
                  </a:cubicBezTo>
                  <a:cubicBezTo>
                    <a:pt x="123" y="98"/>
                    <a:pt x="130" y="95"/>
                    <a:pt x="133" y="93"/>
                  </a:cubicBezTo>
                  <a:cubicBezTo>
                    <a:pt x="134" y="92"/>
                    <a:pt x="134" y="91"/>
                    <a:pt x="134" y="91"/>
                  </a:cubicBezTo>
                  <a:cubicBezTo>
                    <a:pt x="134" y="90"/>
                    <a:pt x="133" y="85"/>
                    <a:pt x="133" y="79"/>
                  </a:cubicBezTo>
                  <a:cubicBezTo>
                    <a:pt x="133" y="78"/>
                    <a:pt x="133" y="78"/>
                    <a:pt x="133" y="77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0" y="26"/>
                    <a:pt x="143" y="60"/>
                    <a:pt x="145" y="78"/>
                  </a:cubicBezTo>
                  <a:cubicBezTo>
                    <a:pt x="145" y="84"/>
                    <a:pt x="146" y="88"/>
                    <a:pt x="146" y="89"/>
                  </a:cubicBezTo>
                  <a:cubicBezTo>
                    <a:pt x="146" y="92"/>
                    <a:pt x="146" y="96"/>
                    <a:pt x="142" y="100"/>
                  </a:cubicBezTo>
                  <a:cubicBezTo>
                    <a:pt x="137" y="106"/>
                    <a:pt x="126" y="110"/>
                    <a:pt x="116" y="11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zh-CN">
              <a:ea typeface="宋体" panose="02010600030101010101" pitchFamily="2" charset="-122"/>
            </a:endParaRPr>
          </a:p>
        </p:txBody>
      </p:sp>
      <p:grpSp>
        <p:nvGrpSpPr>
          <p:cNvPr id="19459" name="Group 99"/>
          <p:cNvGrpSpPr>
            <a:grpSpLocks/>
          </p:cNvGrpSpPr>
          <p:nvPr/>
        </p:nvGrpSpPr>
        <p:grpSpPr bwMode="auto">
          <a:xfrm>
            <a:off x="603250" y="1893888"/>
            <a:ext cx="3390900" cy="2978150"/>
            <a:chOff x="380" y="1193"/>
            <a:chExt cx="2136" cy="1876"/>
          </a:xfrm>
        </p:grpSpPr>
        <p:sp>
          <p:nvSpPr>
            <p:cNvPr id="19478" name="Rectangle 10"/>
            <p:cNvSpPr>
              <a:spLocks noChangeArrowheads="1"/>
            </p:cNvSpPr>
            <p:nvPr/>
          </p:nvSpPr>
          <p:spPr bwMode="gray">
            <a:xfrm rot="-547875">
              <a:off x="380" y="1193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2541" name="Text Box 29"/>
            <p:cNvSpPr txBox="1">
              <a:spLocks noChangeArrowheads="1"/>
            </p:cNvSpPr>
            <p:nvPr/>
          </p:nvSpPr>
          <p:spPr bwMode="auto">
            <a:xfrm rot="-547875">
              <a:off x="427" y="1252"/>
              <a:ext cx="1944" cy="144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b="-970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9482" name="Rectangle 9"/>
            <p:cNvSpPr>
              <a:spLocks noChangeArrowheads="1"/>
            </p:cNvSpPr>
            <p:nvPr/>
          </p:nvSpPr>
          <p:spPr bwMode="gray">
            <a:xfrm rot="-547875">
              <a:off x="572" y="2746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>
                  <a:ea typeface="宋体" panose="02010600030101010101" pitchFamily="2" charset="-122"/>
                </a:rPr>
                <a:t>This text can be </a:t>
              </a:r>
              <a:br>
                <a:rPr lang="en-US" altLang="zh-CN" sz="1600">
                  <a:ea typeface="宋体" panose="02010600030101010101" pitchFamily="2" charset="-122"/>
                </a:rPr>
              </a:br>
              <a:r>
                <a:rPr lang="en-US" altLang="zh-CN" sz="16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9460" name="Group 98"/>
          <p:cNvGrpSpPr>
            <a:grpSpLocks/>
          </p:cNvGrpSpPr>
          <p:nvPr/>
        </p:nvGrpSpPr>
        <p:grpSpPr bwMode="auto">
          <a:xfrm>
            <a:off x="4956175" y="2262188"/>
            <a:ext cx="3375025" cy="2978150"/>
            <a:chOff x="3122" y="1425"/>
            <a:chExt cx="2126" cy="1876"/>
          </a:xfrm>
        </p:grpSpPr>
        <p:sp>
          <p:nvSpPr>
            <p:cNvPr id="19473" name="Rectangle 10"/>
            <p:cNvSpPr>
              <a:spLocks noChangeArrowheads="1"/>
            </p:cNvSpPr>
            <p:nvPr/>
          </p:nvSpPr>
          <p:spPr bwMode="gray">
            <a:xfrm rot="509545">
              <a:off x="3160" y="1425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2545" name="Text Box 33"/>
            <p:cNvSpPr txBox="1">
              <a:spLocks noChangeArrowheads="1"/>
            </p:cNvSpPr>
            <p:nvPr/>
          </p:nvSpPr>
          <p:spPr bwMode="auto">
            <a:xfrm rot="509545">
              <a:off x="3256" y="1484"/>
              <a:ext cx="1944" cy="144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29266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19477" name="Rectangle 9"/>
            <p:cNvSpPr>
              <a:spLocks noChangeArrowheads="1"/>
            </p:cNvSpPr>
            <p:nvPr/>
          </p:nvSpPr>
          <p:spPr bwMode="gray">
            <a:xfrm rot="509545">
              <a:off x="3122" y="2979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>
                  <a:ea typeface="宋体" panose="02010600030101010101" pitchFamily="2" charset="-122"/>
                </a:rPr>
                <a:t>This text can be </a:t>
              </a:r>
              <a:br>
                <a:rPr lang="en-US" altLang="zh-CN" sz="1600">
                  <a:ea typeface="宋体" panose="02010600030101010101" pitchFamily="2" charset="-122"/>
                </a:rPr>
              </a:br>
              <a:r>
                <a:rPr lang="en-US" altLang="zh-CN" sz="1600">
                  <a:ea typeface="宋体" panose="02010600030101010101" pitchFamily="2" charset="-122"/>
                </a:rPr>
                <a:t>replaced with your text.</a:t>
              </a:r>
            </a:p>
          </p:txBody>
        </p:sp>
      </p:grpSp>
      <p:grpSp>
        <p:nvGrpSpPr>
          <p:cNvPr id="19461" name="Group 71"/>
          <p:cNvGrpSpPr>
            <a:grpSpLocks/>
          </p:cNvGrpSpPr>
          <p:nvPr/>
        </p:nvGrpSpPr>
        <p:grpSpPr bwMode="auto">
          <a:xfrm>
            <a:off x="3435350" y="1147763"/>
            <a:ext cx="636588" cy="617537"/>
            <a:chOff x="1548" y="1653"/>
            <a:chExt cx="802" cy="777"/>
          </a:xfrm>
        </p:grpSpPr>
        <p:sp>
          <p:nvSpPr>
            <p:cNvPr id="19471" name="Freeform 72"/>
            <p:cNvSpPr>
              <a:spLocks/>
            </p:cNvSpPr>
            <p:nvPr/>
          </p:nvSpPr>
          <p:spPr bwMode="auto">
            <a:xfrm>
              <a:off x="1681" y="2140"/>
              <a:ext cx="669" cy="290"/>
            </a:xfrm>
            <a:custGeom>
              <a:avLst/>
              <a:gdLst>
                <a:gd name="T0" fmla="*/ 492 w 669"/>
                <a:gd name="T1" fmla="*/ 0 h 290"/>
                <a:gd name="T2" fmla="*/ 195 w 669"/>
                <a:gd name="T3" fmla="*/ 78 h 290"/>
                <a:gd name="T4" fmla="*/ 245 w 669"/>
                <a:gd name="T5" fmla="*/ 148 h 290"/>
                <a:gd name="T6" fmla="*/ 5 w 669"/>
                <a:gd name="T7" fmla="*/ 261 h 290"/>
                <a:gd name="T8" fmla="*/ 48 w 669"/>
                <a:gd name="T9" fmla="*/ 272 h 290"/>
                <a:gd name="T10" fmla="*/ 294 w 669"/>
                <a:gd name="T11" fmla="*/ 154 h 290"/>
                <a:gd name="T12" fmla="*/ 327 w 669"/>
                <a:gd name="T13" fmla="*/ 155 h 290"/>
                <a:gd name="T14" fmla="*/ 624 w 669"/>
                <a:gd name="T15" fmla="*/ 78 h 290"/>
                <a:gd name="T16" fmla="*/ 492 w 669"/>
                <a:gd name="T17" fmla="*/ 0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9"/>
                <a:gd name="T28" fmla="*/ 0 h 290"/>
                <a:gd name="T29" fmla="*/ 669 w 669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9" h="290">
                  <a:moveTo>
                    <a:pt x="492" y="0"/>
                  </a:moveTo>
                  <a:cubicBezTo>
                    <a:pt x="373" y="0"/>
                    <a:pt x="240" y="35"/>
                    <a:pt x="195" y="78"/>
                  </a:cubicBezTo>
                  <a:cubicBezTo>
                    <a:pt x="162" y="109"/>
                    <a:pt x="184" y="136"/>
                    <a:pt x="245" y="148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9" y="284"/>
                    <a:pt x="0" y="290"/>
                    <a:pt x="48" y="272"/>
                  </a:cubicBezTo>
                  <a:cubicBezTo>
                    <a:pt x="294" y="154"/>
                    <a:pt x="294" y="154"/>
                    <a:pt x="294" y="154"/>
                  </a:cubicBezTo>
                  <a:cubicBezTo>
                    <a:pt x="304" y="155"/>
                    <a:pt x="315" y="155"/>
                    <a:pt x="327" y="155"/>
                  </a:cubicBezTo>
                  <a:cubicBezTo>
                    <a:pt x="445" y="155"/>
                    <a:pt x="578" y="120"/>
                    <a:pt x="624" y="78"/>
                  </a:cubicBezTo>
                  <a:cubicBezTo>
                    <a:pt x="669" y="35"/>
                    <a:pt x="610" y="0"/>
                    <a:pt x="492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72" name="Picture 73" descr="grau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612"/>
            <a:stretch>
              <a:fillRect/>
            </a:stretch>
          </p:blipFill>
          <p:spPr bwMode="auto">
            <a:xfrm>
              <a:off x="1548" y="1653"/>
              <a:ext cx="576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2" name="Group 74"/>
          <p:cNvGrpSpPr>
            <a:grpSpLocks/>
          </p:cNvGrpSpPr>
          <p:nvPr/>
        </p:nvGrpSpPr>
        <p:grpSpPr bwMode="auto">
          <a:xfrm>
            <a:off x="368300" y="1635125"/>
            <a:ext cx="636588" cy="617538"/>
            <a:chOff x="1548" y="1653"/>
            <a:chExt cx="802" cy="777"/>
          </a:xfrm>
        </p:grpSpPr>
        <p:sp>
          <p:nvSpPr>
            <p:cNvPr id="19469" name="Freeform 75"/>
            <p:cNvSpPr>
              <a:spLocks/>
            </p:cNvSpPr>
            <p:nvPr/>
          </p:nvSpPr>
          <p:spPr bwMode="auto">
            <a:xfrm>
              <a:off x="1681" y="2140"/>
              <a:ext cx="669" cy="290"/>
            </a:xfrm>
            <a:custGeom>
              <a:avLst/>
              <a:gdLst>
                <a:gd name="T0" fmla="*/ 492 w 669"/>
                <a:gd name="T1" fmla="*/ 0 h 290"/>
                <a:gd name="T2" fmla="*/ 195 w 669"/>
                <a:gd name="T3" fmla="*/ 78 h 290"/>
                <a:gd name="T4" fmla="*/ 245 w 669"/>
                <a:gd name="T5" fmla="*/ 148 h 290"/>
                <a:gd name="T6" fmla="*/ 5 w 669"/>
                <a:gd name="T7" fmla="*/ 261 h 290"/>
                <a:gd name="T8" fmla="*/ 48 w 669"/>
                <a:gd name="T9" fmla="*/ 272 h 290"/>
                <a:gd name="T10" fmla="*/ 294 w 669"/>
                <a:gd name="T11" fmla="*/ 154 h 290"/>
                <a:gd name="T12" fmla="*/ 327 w 669"/>
                <a:gd name="T13" fmla="*/ 155 h 290"/>
                <a:gd name="T14" fmla="*/ 624 w 669"/>
                <a:gd name="T15" fmla="*/ 78 h 290"/>
                <a:gd name="T16" fmla="*/ 492 w 669"/>
                <a:gd name="T17" fmla="*/ 0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9"/>
                <a:gd name="T28" fmla="*/ 0 h 290"/>
                <a:gd name="T29" fmla="*/ 669 w 669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9" h="290">
                  <a:moveTo>
                    <a:pt x="492" y="0"/>
                  </a:moveTo>
                  <a:cubicBezTo>
                    <a:pt x="373" y="0"/>
                    <a:pt x="240" y="35"/>
                    <a:pt x="195" y="78"/>
                  </a:cubicBezTo>
                  <a:cubicBezTo>
                    <a:pt x="162" y="109"/>
                    <a:pt x="184" y="136"/>
                    <a:pt x="245" y="148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9" y="284"/>
                    <a:pt x="0" y="290"/>
                    <a:pt x="48" y="272"/>
                  </a:cubicBezTo>
                  <a:cubicBezTo>
                    <a:pt x="294" y="154"/>
                    <a:pt x="294" y="154"/>
                    <a:pt x="294" y="154"/>
                  </a:cubicBezTo>
                  <a:cubicBezTo>
                    <a:pt x="304" y="155"/>
                    <a:pt x="315" y="155"/>
                    <a:pt x="327" y="155"/>
                  </a:cubicBezTo>
                  <a:cubicBezTo>
                    <a:pt x="445" y="155"/>
                    <a:pt x="578" y="120"/>
                    <a:pt x="624" y="78"/>
                  </a:cubicBezTo>
                  <a:cubicBezTo>
                    <a:pt x="669" y="35"/>
                    <a:pt x="610" y="0"/>
                    <a:pt x="492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70" name="Picture 76" descr="grau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612"/>
            <a:stretch>
              <a:fillRect/>
            </a:stretch>
          </p:blipFill>
          <p:spPr bwMode="auto">
            <a:xfrm>
              <a:off x="1548" y="1653"/>
              <a:ext cx="576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3" name="Group 92"/>
          <p:cNvGrpSpPr>
            <a:grpSpLocks/>
          </p:cNvGrpSpPr>
          <p:nvPr/>
        </p:nvGrpSpPr>
        <p:grpSpPr bwMode="auto">
          <a:xfrm>
            <a:off x="5219700" y="1584325"/>
            <a:ext cx="636588" cy="617538"/>
            <a:chOff x="2603" y="538"/>
            <a:chExt cx="804" cy="775"/>
          </a:xfrm>
        </p:grpSpPr>
        <p:sp>
          <p:nvSpPr>
            <p:cNvPr id="19467" name="Freeform 93"/>
            <p:cNvSpPr>
              <a:spLocks/>
            </p:cNvSpPr>
            <p:nvPr/>
          </p:nvSpPr>
          <p:spPr bwMode="auto">
            <a:xfrm>
              <a:off x="2738" y="1023"/>
              <a:ext cx="669" cy="290"/>
            </a:xfrm>
            <a:custGeom>
              <a:avLst/>
              <a:gdLst>
                <a:gd name="T0" fmla="*/ 492 w 669"/>
                <a:gd name="T1" fmla="*/ 0 h 290"/>
                <a:gd name="T2" fmla="*/ 195 w 669"/>
                <a:gd name="T3" fmla="*/ 78 h 290"/>
                <a:gd name="T4" fmla="*/ 245 w 669"/>
                <a:gd name="T5" fmla="*/ 148 h 290"/>
                <a:gd name="T6" fmla="*/ 5 w 669"/>
                <a:gd name="T7" fmla="*/ 261 h 290"/>
                <a:gd name="T8" fmla="*/ 48 w 669"/>
                <a:gd name="T9" fmla="*/ 272 h 290"/>
                <a:gd name="T10" fmla="*/ 294 w 669"/>
                <a:gd name="T11" fmla="*/ 154 h 290"/>
                <a:gd name="T12" fmla="*/ 327 w 669"/>
                <a:gd name="T13" fmla="*/ 155 h 290"/>
                <a:gd name="T14" fmla="*/ 624 w 669"/>
                <a:gd name="T15" fmla="*/ 78 h 290"/>
                <a:gd name="T16" fmla="*/ 492 w 669"/>
                <a:gd name="T17" fmla="*/ 0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9"/>
                <a:gd name="T28" fmla="*/ 0 h 290"/>
                <a:gd name="T29" fmla="*/ 669 w 669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9" h="290">
                  <a:moveTo>
                    <a:pt x="492" y="0"/>
                  </a:moveTo>
                  <a:cubicBezTo>
                    <a:pt x="373" y="0"/>
                    <a:pt x="240" y="35"/>
                    <a:pt x="195" y="78"/>
                  </a:cubicBezTo>
                  <a:cubicBezTo>
                    <a:pt x="162" y="109"/>
                    <a:pt x="184" y="136"/>
                    <a:pt x="245" y="148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9" y="284"/>
                    <a:pt x="0" y="290"/>
                    <a:pt x="48" y="272"/>
                  </a:cubicBezTo>
                  <a:cubicBezTo>
                    <a:pt x="294" y="154"/>
                    <a:pt x="294" y="154"/>
                    <a:pt x="294" y="154"/>
                  </a:cubicBezTo>
                  <a:cubicBezTo>
                    <a:pt x="304" y="155"/>
                    <a:pt x="315" y="155"/>
                    <a:pt x="327" y="155"/>
                  </a:cubicBezTo>
                  <a:cubicBezTo>
                    <a:pt x="445" y="155"/>
                    <a:pt x="578" y="120"/>
                    <a:pt x="624" y="78"/>
                  </a:cubicBezTo>
                  <a:cubicBezTo>
                    <a:pt x="669" y="35"/>
                    <a:pt x="610" y="0"/>
                    <a:pt x="492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8" name="Picture 94" descr="rot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612"/>
            <a:stretch>
              <a:fillRect/>
            </a:stretch>
          </p:blipFill>
          <p:spPr bwMode="auto">
            <a:xfrm>
              <a:off x="2603" y="538"/>
              <a:ext cx="576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4" name="Group 95"/>
          <p:cNvGrpSpPr>
            <a:grpSpLocks/>
          </p:cNvGrpSpPr>
          <p:nvPr/>
        </p:nvGrpSpPr>
        <p:grpSpPr bwMode="auto">
          <a:xfrm>
            <a:off x="8297863" y="2033588"/>
            <a:ext cx="636587" cy="617537"/>
            <a:chOff x="2603" y="538"/>
            <a:chExt cx="804" cy="775"/>
          </a:xfrm>
        </p:grpSpPr>
        <p:sp>
          <p:nvSpPr>
            <p:cNvPr id="19465" name="Freeform 96"/>
            <p:cNvSpPr>
              <a:spLocks/>
            </p:cNvSpPr>
            <p:nvPr/>
          </p:nvSpPr>
          <p:spPr bwMode="auto">
            <a:xfrm>
              <a:off x="2738" y="1023"/>
              <a:ext cx="669" cy="290"/>
            </a:xfrm>
            <a:custGeom>
              <a:avLst/>
              <a:gdLst>
                <a:gd name="T0" fmla="*/ 492 w 669"/>
                <a:gd name="T1" fmla="*/ 0 h 290"/>
                <a:gd name="T2" fmla="*/ 195 w 669"/>
                <a:gd name="T3" fmla="*/ 78 h 290"/>
                <a:gd name="T4" fmla="*/ 245 w 669"/>
                <a:gd name="T5" fmla="*/ 148 h 290"/>
                <a:gd name="T6" fmla="*/ 5 w 669"/>
                <a:gd name="T7" fmla="*/ 261 h 290"/>
                <a:gd name="T8" fmla="*/ 48 w 669"/>
                <a:gd name="T9" fmla="*/ 272 h 290"/>
                <a:gd name="T10" fmla="*/ 294 w 669"/>
                <a:gd name="T11" fmla="*/ 154 h 290"/>
                <a:gd name="T12" fmla="*/ 327 w 669"/>
                <a:gd name="T13" fmla="*/ 155 h 290"/>
                <a:gd name="T14" fmla="*/ 624 w 669"/>
                <a:gd name="T15" fmla="*/ 78 h 290"/>
                <a:gd name="T16" fmla="*/ 492 w 669"/>
                <a:gd name="T17" fmla="*/ 0 h 2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9"/>
                <a:gd name="T28" fmla="*/ 0 h 290"/>
                <a:gd name="T29" fmla="*/ 669 w 669"/>
                <a:gd name="T30" fmla="*/ 290 h 2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9" h="290">
                  <a:moveTo>
                    <a:pt x="492" y="0"/>
                  </a:moveTo>
                  <a:cubicBezTo>
                    <a:pt x="373" y="0"/>
                    <a:pt x="240" y="35"/>
                    <a:pt x="195" y="78"/>
                  </a:cubicBezTo>
                  <a:cubicBezTo>
                    <a:pt x="162" y="109"/>
                    <a:pt x="184" y="136"/>
                    <a:pt x="245" y="148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9" y="284"/>
                    <a:pt x="0" y="290"/>
                    <a:pt x="48" y="272"/>
                  </a:cubicBezTo>
                  <a:cubicBezTo>
                    <a:pt x="294" y="154"/>
                    <a:pt x="294" y="154"/>
                    <a:pt x="294" y="154"/>
                  </a:cubicBezTo>
                  <a:cubicBezTo>
                    <a:pt x="304" y="155"/>
                    <a:pt x="315" y="155"/>
                    <a:pt x="327" y="155"/>
                  </a:cubicBezTo>
                  <a:cubicBezTo>
                    <a:pt x="445" y="155"/>
                    <a:pt x="578" y="120"/>
                    <a:pt x="624" y="78"/>
                  </a:cubicBezTo>
                  <a:cubicBezTo>
                    <a:pt x="669" y="35"/>
                    <a:pt x="610" y="0"/>
                    <a:pt x="492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9466" name="Picture 97" descr="rot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612"/>
            <a:stretch>
              <a:fillRect/>
            </a:stretch>
          </p:blipFill>
          <p:spPr bwMode="auto">
            <a:xfrm>
              <a:off x="2603" y="538"/>
              <a:ext cx="576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gray">
          <a:xfrm>
            <a:off x="5049838" y="4775200"/>
            <a:ext cx="319881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36000" rIns="72000" bIns="36000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1400">
                <a:ea typeface="宋体" panose="02010600030101010101" pitchFamily="2" charset="-122"/>
              </a:rPr>
              <a:t>This text can be </a:t>
            </a:r>
            <a:br>
              <a:rPr lang="en-US" altLang="zh-CN" sz="1400">
                <a:ea typeface="宋体" panose="02010600030101010101" pitchFamily="2" charset="-122"/>
              </a:rPr>
            </a:br>
            <a:r>
              <a:rPr lang="en-US" altLang="zh-CN" sz="1400">
                <a:ea typeface="宋体" panose="02010600030101010101" pitchFamily="2" charset="-122"/>
              </a:rPr>
              <a:t>replaced with your text.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gray">
          <a:xfrm>
            <a:off x="304800" y="827088"/>
            <a:ext cx="57531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zh-CN" sz="2000">
                <a:solidFill>
                  <a:schemeClr val="bg1"/>
                </a:solidFill>
                <a:ea typeface="宋体" panose="02010600030101010101" pitchFamily="2" charset="-122"/>
              </a:rPr>
              <a:t>Placeholder for your own sub headline</a:t>
            </a:r>
          </a:p>
        </p:txBody>
      </p:sp>
      <p:grpSp>
        <p:nvGrpSpPr>
          <p:cNvPr id="21508" name="Group 30"/>
          <p:cNvGrpSpPr>
            <a:grpSpLocks/>
          </p:cNvGrpSpPr>
          <p:nvPr/>
        </p:nvGrpSpPr>
        <p:grpSpPr bwMode="auto">
          <a:xfrm>
            <a:off x="971550" y="1555750"/>
            <a:ext cx="3314700" cy="2978150"/>
            <a:chOff x="612" y="980"/>
            <a:chExt cx="2088" cy="1876"/>
          </a:xfrm>
        </p:grpSpPr>
        <p:sp>
          <p:nvSpPr>
            <p:cNvPr id="21517" name="Rectangle 10"/>
            <p:cNvSpPr>
              <a:spLocks noChangeArrowheads="1"/>
            </p:cNvSpPr>
            <p:nvPr/>
          </p:nvSpPr>
          <p:spPr bwMode="gray">
            <a:xfrm>
              <a:off x="612" y="980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6625" name="Text Box 17"/>
            <p:cNvSpPr txBox="1">
              <a:spLocks noChangeArrowheads="1"/>
            </p:cNvSpPr>
            <p:nvPr/>
          </p:nvSpPr>
          <p:spPr bwMode="auto">
            <a:xfrm>
              <a:off x="685" y="1038"/>
              <a:ext cx="1944" cy="144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b="-970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21521" name="Rectangle 9"/>
            <p:cNvSpPr>
              <a:spLocks noChangeArrowheads="1"/>
            </p:cNvSpPr>
            <p:nvPr/>
          </p:nvSpPr>
          <p:spPr bwMode="gray">
            <a:xfrm>
              <a:off x="685" y="2543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 b="1">
                  <a:ea typeface="宋体" panose="02010600030101010101" pitchFamily="2" charset="-122"/>
                </a:rPr>
                <a:t>Placeholder</a:t>
              </a:r>
            </a:p>
          </p:txBody>
        </p:sp>
      </p:grpSp>
      <p:grpSp>
        <p:nvGrpSpPr>
          <p:cNvPr id="21509" name="Group 31"/>
          <p:cNvGrpSpPr>
            <a:grpSpLocks/>
          </p:cNvGrpSpPr>
          <p:nvPr/>
        </p:nvGrpSpPr>
        <p:grpSpPr bwMode="auto">
          <a:xfrm>
            <a:off x="4933950" y="1555750"/>
            <a:ext cx="3314700" cy="2978150"/>
            <a:chOff x="3108" y="980"/>
            <a:chExt cx="2088" cy="1876"/>
          </a:xfrm>
        </p:grpSpPr>
        <p:sp>
          <p:nvSpPr>
            <p:cNvPr id="21512" name="Rectangle 10"/>
            <p:cNvSpPr>
              <a:spLocks noChangeArrowheads="1"/>
            </p:cNvSpPr>
            <p:nvPr/>
          </p:nvSpPr>
          <p:spPr bwMode="gray">
            <a:xfrm>
              <a:off x="3108" y="980"/>
              <a:ext cx="2088" cy="18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EAEAEA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4D4D4D">
                  <a:alpha val="50000"/>
                </a:srgbClr>
              </a:outerShdw>
            </a:effectLst>
          </p:spPr>
          <p:txBody>
            <a:bodyPr lIns="108000" tIns="108000" rIns="144000" bIns="72000"/>
            <a:lstStyle>
              <a:lvl1pPr marL="190500" indent="-190500"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</a:pP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196629" name="Text Box 21"/>
            <p:cNvSpPr txBox="1">
              <a:spLocks noChangeArrowheads="1"/>
            </p:cNvSpPr>
            <p:nvPr/>
          </p:nvSpPr>
          <p:spPr bwMode="auto">
            <a:xfrm>
              <a:off x="3181" y="1038"/>
              <a:ext cx="1944" cy="144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30884"/>
              </a:stretch>
            </a:blipFill>
            <a:ln w="19050" algn="ctr">
              <a:solidFill>
                <a:srgbClr val="EAEAEA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marL="190500" indent="-1905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spcBef>
                  <a:spcPct val="40000"/>
                </a:spcBef>
                <a:buClr>
                  <a:schemeClr val="accent1"/>
                </a:buClr>
                <a:buFont typeface="Wingdings" pitchFamily="2" charset="2"/>
                <a:buChar char="§"/>
                <a:defRPr/>
              </a:pPr>
              <a:endParaRPr lang="en-US" altLang="zh-CN" smtClean="0">
                <a:ea typeface="宋体" charset="-122"/>
              </a:endParaRPr>
            </a:p>
          </p:txBody>
        </p:sp>
        <p:sp>
          <p:nvSpPr>
            <p:cNvPr id="21516" name="Rectangle 9"/>
            <p:cNvSpPr>
              <a:spLocks noChangeArrowheads="1"/>
            </p:cNvSpPr>
            <p:nvPr/>
          </p:nvSpPr>
          <p:spPr bwMode="gray">
            <a:xfrm>
              <a:off x="3181" y="2543"/>
              <a:ext cx="194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§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buFontTx/>
                <a:buNone/>
              </a:pPr>
              <a:r>
                <a:rPr lang="en-US" altLang="zh-CN" sz="1600" b="1">
                  <a:ea typeface="宋体" panose="02010600030101010101" pitchFamily="2" charset="-122"/>
                </a:rPr>
                <a:t>Placeholder Text</a:t>
              </a:r>
            </a:p>
          </p:txBody>
        </p:sp>
      </p:grpSp>
      <p:sp>
        <p:nvSpPr>
          <p:cNvPr id="21510" name="Rectangle 4"/>
          <p:cNvSpPr>
            <a:spLocks noChangeArrowheads="1"/>
          </p:cNvSpPr>
          <p:nvPr/>
        </p:nvSpPr>
        <p:spPr bwMode="gray">
          <a:xfrm>
            <a:off x="1087438" y="4775200"/>
            <a:ext cx="319881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" tIns="36000" rIns="72000" bIns="36000" anchor="ctr"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1400">
                <a:ea typeface="宋体" panose="02010600030101010101" pitchFamily="2" charset="-122"/>
              </a:rPr>
              <a:t>This text can be </a:t>
            </a:r>
            <a:br>
              <a:rPr lang="en-US" altLang="zh-CN" sz="1400">
                <a:ea typeface="宋体" panose="02010600030101010101" pitchFamily="2" charset="-122"/>
              </a:rPr>
            </a:br>
            <a:r>
              <a:rPr lang="en-US" altLang="zh-CN" sz="1400">
                <a:ea typeface="宋体" panose="02010600030101010101" pitchFamily="2" charset="-122"/>
              </a:rPr>
              <a:t>replaced with your text.</a:t>
            </a:r>
          </a:p>
        </p:txBody>
      </p:sp>
      <p:sp>
        <p:nvSpPr>
          <p:cNvPr id="2151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5963" y="2943225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2863" y="2949575"/>
            <a:ext cx="6561137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690086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00863" y="2179638"/>
            <a:ext cx="766762" cy="7794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6038" y="3921125"/>
            <a:ext cx="6472237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EE4P_STYLE" val="Standard"/>
</p:tagLst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4074"/>
      </a:dk2>
      <a:lt2>
        <a:srgbClr val="FEA501"/>
      </a:lt2>
      <a:accent1>
        <a:srgbClr val="0061B2"/>
      </a:accent1>
      <a:accent2>
        <a:srgbClr val="2A79D0"/>
      </a:accent2>
      <a:accent3>
        <a:srgbClr val="FFFFFF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4074"/>
        </a:dk2>
        <a:lt2>
          <a:srgbClr val="FEA501"/>
        </a:lt2>
        <a:accent1>
          <a:srgbClr val="0061B2"/>
        </a:accent1>
        <a:accent2>
          <a:srgbClr val="2A79D0"/>
        </a:accent2>
        <a:accent3>
          <a:srgbClr val="FFFFFF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122</Words>
  <Application>Microsoft Office PowerPoint</Application>
  <PresentationFormat>全屏显示(4:3)</PresentationFormat>
  <Paragraphs>21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Wingdings</vt:lpstr>
      <vt:lpstr>Calibri Light</vt:lpstr>
      <vt:lpstr>Calibri</vt:lpstr>
      <vt:lpstr>宋体</vt:lpstr>
      <vt:lpstr>微软雅黑</vt:lpstr>
      <vt:lpstr>Meiryo</vt:lpstr>
      <vt:lpstr>Standarddesign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Inscale GmbH &amp; Co. KG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Content-Styleguide</dc:title>
  <dc:creator>Tom Becker</dc:creator>
  <cp:lastModifiedBy>优品PPT</cp:lastModifiedBy>
  <cp:revision>250</cp:revision>
  <dcterms:created xsi:type="dcterms:W3CDTF">2008-04-16T13:39:00Z</dcterms:created>
  <dcterms:modified xsi:type="dcterms:W3CDTF">2018-05-24T09:29:20Z</dcterms:modified>
</cp:coreProperties>
</file>