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8"/>
  </p:notesMasterIdLst>
  <p:sldIdLst>
    <p:sldId id="256" r:id="rId3"/>
    <p:sldId id="260" r:id="rId4"/>
    <p:sldId id="258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59" r:id="rId25"/>
    <p:sldId id="281" r:id="rId26"/>
    <p:sldId id="282" r:id="rId27"/>
  </p:sldIdLst>
  <p:sldSz cx="12192000" cy="6858000"/>
  <p:notesSz cx="6858000" cy="9144000"/>
  <p:defaultTextStyle>
    <a:defPPr>
      <a:defRPr lang="zh-CN"/>
    </a:defPPr>
    <a:lvl1pPr marL="0" lvl="0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4" d="100"/>
          <a:sy n="84" d="100"/>
        </p:scale>
        <p:origin x="378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6" cy="72006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5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FD6F4BA9-422A-4E08-A3AA-28AF88C02E1A}" type="datetime1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2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3077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bevel/>
              </a14:hiddenLine>
            </a:ext>
          </a:extLst>
        </p:spPr>
        <p:txBody>
          <a:bodyPr anchor="ctr"/>
          <a:lstStyle>
            <a:lvl1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defTabSz="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4572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9144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13716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1828800" defTabSz="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0" marR="0" lvl="0" indent="0" algn="l" defTabSz="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3078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079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algn="r"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7756AC66-346C-49F6-9DFB-54744118592B}" type="slidenum">
              <a: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6930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96850" y="0"/>
            <a:ext cx="1236663" cy="696913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171" name="备注占位符 2"/>
          <p:cNvSpPr>
            <a:spLocks noGrp="1" noRot="1" noChangeAspect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051499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6513" y="0"/>
            <a:ext cx="1587" cy="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267" name="备注占位符 2"/>
          <p:cNvSpPr>
            <a:spLocks noGrp="1" noRot="1" noChangeAspect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>
              <a:spcBef>
                <a:spcPct val="0"/>
              </a:spcBef>
            </a:pPr>
            <a:r>
              <a:rPr lang="zh-CN" altLang="en-US" dirty="0"/>
              <a:t>模板来自于 </a:t>
            </a:r>
            <a:r>
              <a:rPr lang="en-US" altLang="zh-CN" dirty="0"/>
              <a:t>http://docer.wps.cn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356552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66073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2520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89962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6564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7651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93496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8357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13622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97717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91659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222366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51673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  <a:sym typeface="Calibri" panose="020F0502020204030204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E7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CBDE966B-4B77-40AE-9EBE-89014A3CD74A}" type="datetime1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2017/2/20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fld id="{BFD6C1DE-C05A-450A-8476-E6AD34629D69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/>
  <p:txStyles>
    <p:titleStyle>
      <a:lvl1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  <a:sym typeface="Calibri Light" pitchFamily="34" charset="0"/>
        </a:defRPr>
      </a:lvl1pPr>
      <a:lvl2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2pPr>
      <a:lvl3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3pPr>
      <a:lvl4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4pPr>
      <a:lvl5pPr marL="9144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  <a:sym typeface="Calibri Light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2017/2/20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rtl="0" eaLnBrk="1" fontAlgn="auto" hangingPunct="1"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47154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5"/>
          <p:cNvSpPr/>
          <p:nvPr/>
        </p:nvSpPr>
        <p:spPr>
          <a:xfrm>
            <a:off x="2730500" y="5772150"/>
            <a:ext cx="6724650" cy="927100"/>
          </a:xfrm>
          <a:custGeom>
            <a:avLst/>
            <a:gdLst>
              <a:gd name="txL" fmla="*/ 0 w 2957"/>
              <a:gd name="txT" fmla="*/ 0 h 408"/>
              <a:gd name="txR" fmla="*/ 2957 w 2957"/>
              <a:gd name="txB" fmla="*/ 408 h 408"/>
            </a:gdLst>
            <a:ahLst/>
            <a:cxnLst>
              <a:cxn ang="0">
                <a:pos x="0" y="204507"/>
              </a:cxn>
              <a:cxn ang="0">
                <a:pos x="3822840" y="0"/>
              </a:cxn>
              <a:cxn ang="0">
                <a:pos x="5146393" y="93164"/>
              </a:cxn>
              <a:cxn ang="0">
                <a:pos x="6724650" y="215869"/>
              </a:cxn>
              <a:cxn ang="0">
                <a:pos x="6724650" y="604433"/>
              </a:cxn>
              <a:cxn ang="0">
                <a:pos x="3256577" y="927100"/>
              </a:cxn>
              <a:cxn ang="0">
                <a:pos x="0" y="604433"/>
              </a:cxn>
              <a:cxn ang="0">
                <a:pos x="0" y="204507"/>
              </a:cxn>
            </a:cxnLst>
            <a:rect l="txL" t="txT" r="txR" b="txB"/>
            <a:pathLst>
              <a:path w="2957" h="408">
                <a:moveTo>
                  <a:pt x="0" y="90"/>
                </a:moveTo>
                <a:lnTo>
                  <a:pt x="1681" y="0"/>
                </a:lnTo>
                <a:lnTo>
                  <a:pt x="2263" y="41"/>
                </a:lnTo>
                <a:lnTo>
                  <a:pt x="2957" y="95"/>
                </a:lnTo>
                <a:lnTo>
                  <a:pt x="2957" y="266"/>
                </a:lnTo>
                <a:lnTo>
                  <a:pt x="1432" y="408"/>
                </a:lnTo>
                <a:lnTo>
                  <a:pt x="0" y="266"/>
                </a:lnTo>
                <a:lnTo>
                  <a:pt x="0" y="90"/>
                </a:lnTo>
                <a:close/>
              </a:path>
            </a:pathLst>
          </a:custGeom>
          <a:solidFill>
            <a:srgbClr val="FFEF6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5" name="Freeform 6"/>
          <p:cNvSpPr/>
          <p:nvPr/>
        </p:nvSpPr>
        <p:spPr>
          <a:xfrm>
            <a:off x="2730500" y="5389563"/>
            <a:ext cx="2863850" cy="585787"/>
          </a:xfrm>
          <a:custGeom>
            <a:avLst/>
            <a:gdLst>
              <a:gd name="txL" fmla="*/ 0 w 1259"/>
              <a:gd name="txT" fmla="*/ 0 h 258"/>
              <a:gd name="txR" fmla="*/ 1259 w 1259"/>
              <a:gd name="txB" fmla="*/ 258 h 258"/>
            </a:gdLst>
            <a:ahLst/>
            <a:cxnLst>
              <a:cxn ang="0">
                <a:pos x="914430" y="0"/>
              </a:cxn>
              <a:cxn ang="0">
                <a:pos x="0" y="585787"/>
              </a:cxn>
              <a:cxn ang="0">
                <a:pos x="2863850" y="576705"/>
              </a:cxn>
              <a:cxn ang="0">
                <a:pos x="914430" y="0"/>
              </a:cxn>
            </a:cxnLst>
            <a:rect l="txL" t="txT" r="txR" b="txB"/>
            <a:pathLst>
              <a:path w="1259" h="258">
                <a:moveTo>
                  <a:pt x="402" y="0"/>
                </a:moveTo>
                <a:lnTo>
                  <a:pt x="0" y="258"/>
                </a:lnTo>
                <a:lnTo>
                  <a:pt x="1259" y="254"/>
                </a:lnTo>
                <a:lnTo>
                  <a:pt x="402" y="0"/>
                </a:lnTo>
                <a:close/>
              </a:path>
            </a:pathLst>
          </a:custGeom>
          <a:solidFill>
            <a:srgbClr val="CC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6" name="Freeform 7"/>
          <p:cNvSpPr/>
          <p:nvPr/>
        </p:nvSpPr>
        <p:spPr>
          <a:xfrm>
            <a:off x="7388225" y="5243513"/>
            <a:ext cx="2066925" cy="744537"/>
          </a:xfrm>
          <a:custGeom>
            <a:avLst/>
            <a:gdLst>
              <a:gd name="txL" fmla="*/ 0 w 909"/>
              <a:gd name="txT" fmla="*/ 0 h 327"/>
              <a:gd name="txR" fmla="*/ 909 w 909"/>
              <a:gd name="txB" fmla="*/ 327 h 327"/>
            </a:gdLst>
            <a:ahLst/>
            <a:cxnLst>
              <a:cxn ang="0">
                <a:pos x="918633" y="0"/>
              </a:cxn>
              <a:cxn ang="0">
                <a:pos x="0" y="594263"/>
              </a:cxn>
              <a:cxn ang="0">
                <a:pos x="2066925" y="744537"/>
              </a:cxn>
              <a:cxn ang="0">
                <a:pos x="918633" y="0"/>
              </a:cxn>
            </a:cxnLst>
            <a:rect l="txL" t="txT" r="txR" b="txB"/>
            <a:pathLst>
              <a:path w="909" h="327">
                <a:moveTo>
                  <a:pt x="404" y="0"/>
                </a:moveTo>
                <a:lnTo>
                  <a:pt x="0" y="261"/>
                </a:lnTo>
                <a:lnTo>
                  <a:pt x="909" y="327"/>
                </a:lnTo>
                <a:lnTo>
                  <a:pt x="404" y="0"/>
                </a:lnTo>
                <a:close/>
              </a:path>
            </a:pathLst>
          </a:custGeom>
          <a:solidFill>
            <a:srgbClr val="AB7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7" name="Freeform 8"/>
          <p:cNvSpPr/>
          <p:nvPr/>
        </p:nvSpPr>
        <p:spPr>
          <a:xfrm>
            <a:off x="2324100" y="5988050"/>
            <a:ext cx="4706938" cy="781050"/>
          </a:xfrm>
          <a:custGeom>
            <a:avLst/>
            <a:gdLst>
              <a:gd name="txL" fmla="*/ 0 w 874"/>
              <a:gd name="txT" fmla="*/ 0 h 145"/>
              <a:gd name="txR" fmla="*/ 874 w 874"/>
              <a:gd name="txB" fmla="*/ 145 h 145"/>
            </a:gdLst>
            <a:ahLst/>
            <a:cxnLst>
              <a:cxn ang="0">
                <a:pos x="1233282" y="150823"/>
              </a:cxn>
              <a:cxn ang="0">
                <a:pos x="403913" y="0"/>
              </a:cxn>
              <a:cxn ang="0">
                <a:pos x="0" y="387832"/>
              </a:cxn>
              <a:cxn ang="0">
                <a:pos x="403913" y="781050"/>
              </a:cxn>
              <a:cxn ang="0">
                <a:pos x="4706938" y="775663"/>
              </a:cxn>
              <a:cxn ang="0">
                <a:pos x="1233282" y="150823"/>
              </a:cxn>
            </a:cxnLst>
            <a:rect l="txL" t="txT" r="txR" b="txB"/>
            <a:pathLst>
              <a:path w="874" h="145">
                <a:moveTo>
                  <a:pt x="229" y="28"/>
                </a:moveTo>
                <a:cubicBezTo>
                  <a:pt x="75" y="0"/>
                  <a:pt x="75" y="0"/>
                  <a:pt x="75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3"/>
                  <a:pt x="33" y="145"/>
                  <a:pt x="75" y="145"/>
                </a:cubicBezTo>
                <a:cubicBezTo>
                  <a:pt x="874" y="144"/>
                  <a:pt x="874" y="144"/>
                  <a:pt x="874" y="144"/>
                </a:cubicBezTo>
                <a:lnTo>
                  <a:pt x="229" y="28"/>
                </a:lnTo>
                <a:close/>
              </a:path>
            </a:pathLst>
          </a:custGeom>
          <a:solidFill>
            <a:srgbClr val="E27C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8" name="Freeform 9"/>
          <p:cNvSpPr/>
          <p:nvPr/>
        </p:nvSpPr>
        <p:spPr>
          <a:xfrm>
            <a:off x="5695950" y="5740400"/>
            <a:ext cx="2752725" cy="900113"/>
          </a:xfrm>
          <a:custGeom>
            <a:avLst/>
            <a:gdLst>
              <a:gd name="txL" fmla="*/ 0 w 511"/>
              <a:gd name="txT" fmla="*/ 0 h 167"/>
              <a:gd name="txR" fmla="*/ 511 w 511"/>
              <a:gd name="txB" fmla="*/ 167 h 167"/>
            </a:gdLst>
            <a:ahLst/>
            <a:cxnLst>
              <a:cxn ang="0">
                <a:pos x="2607278" y="431192"/>
              </a:cxn>
              <a:cxn ang="0">
                <a:pos x="2515700" y="339564"/>
              </a:cxn>
              <a:cxn ang="0">
                <a:pos x="2704243" y="247935"/>
              </a:cxn>
              <a:cxn ang="0">
                <a:pos x="2752725" y="194036"/>
              </a:cxn>
              <a:cxn ang="0">
                <a:pos x="2456443" y="145527"/>
              </a:cxn>
              <a:cxn ang="0">
                <a:pos x="2407961" y="194036"/>
              </a:cxn>
              <a:cxn ang="0">
                <a:pos x="2192484" y="247935"/>
              </a:cxn>
              <a:cxn ang="0">
                <a:pos x="2117066" y="328784"/>
              </a:cxn>
              <a:cxn ang="0">
                <a:pos x="1476021" y="404242"/>
              </a:cxn>
              <a:cxn ang="0">
                <a:pos x="1395217" y="323394"/>
              </a:cxn>
              <a:cxn ang="0">
                <a:pos x="1928524" y="242545"/>
              </a:cxn>
              <a:cxn ang="0">
                <a:pos x="1993167" y="183257"/>
              </a:cxn>
              <a:cxn ang="0">
                <a:pos x="1389830" y="123968"/>
              </a:cxn>
              <a:cxn ang="0">
                <a:pos x="1330574" y="59289"/>
              </a:cxn>
              <a:cxn ang="0">
                <a:pos x="1098935" y="0"/>
              </a:cxn>
              <a:cxn ang="0">
                <a:pos x="1039679" y="64679"/>
              </a:cxn>
              <a:cxn ang="0">
                <a:pos x="759558" y="123968"/>
              </a:cxn>
              <a:cxn ang="0">
                <a:pos x="694915" y="183257"/>
              </a:cxn>
              <a:cxn ang="0">
                <a:pos x="834975" y="242545"/>
              </a:cxn>
              <a:cxn ang="0">
                <a:pos x="915779" y="323394"/>
              </a:cxn>
              <a:cxn ang="0">
                <a:pos x="500985" y="404242"/>
              </a:cxn>
              <a:cxn ang="0">
                <a:pos x="457890" y="447362"/>
              </a:cxn>
              <a:cxn ang="0">
                <a:pos x="53869" y="490481"/>
              </a:cxn>
              <a:cxn ang="0">
                <a:pos x="0" y="549770"/>
              </a:cxn>
              <a:cxn ang="0">
                <a:pos x="414794" y="609058"/>
              </a:cxn>
              <a:cxn ang="0">
                <a:pos x="457890" y="652178"/>
              </a:cxn>
              <a:cxn ang="0">
                <a:pos x="851136" y="695297"/>
              </a:cxn>
              <a:cxn ang="0">
                <a:pos x="953488" y="797705"/>
              </a:cxn>
              <a:cxn ang="0">
                <a:pos x="1729207" y="900113"/>
              </a:cxn>
              <a:cxn ang="0">
                <a:pos x="1826172" y="792315"/>
              </a:cxn>
              <a:cxn ang="0">
                <a:pos x="2332544" y="695297"/>
              </a:cxn>
              <a:cxn ang="0">
                <a:pos x="2607278" y="646788"/>
              </a:cxn>
              <a:cxn ang="0">
                <a:pos x="2688082" y="512040"/>
              </a:cxn>
            </a:cxnLst>
            <a:rect l="txL" t="txT" r="txR" b="txB"/>
            <a:pathLst>
              <a:path w="511" h="167">
                <a:moveTo>
                  <a:pt x="484" y="80"/>
                </a:moveTo>
                <a:cubicBezTo>
                  <a:pt x="484" y="80"/>
                  <a:pt x="484" y="80"/>
                  <a:pt x="484" y="80"/>
                </a:cubicBezTo>
                <a:cubicBezTo>
                  <a:pt x="474" y="80"/>
                  <a:pt x="467" y="73"/>
                  <a:pt x="467" y="63"/>
                </a:cubicBezTo>
                <a:cubicBezTo>
                  <a:pt x="467" y="63"/>
                  <a:pt x="467" y="63"/>
                  <a:pt x="467" y="63"/>
                </a:cubicBezTo>
                <a:cubicBezTo>
                  <a:pt x="467" y="54"/>
                  <a:pt x="474" y="46"/>
                  <a:pt x="484" y="46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7" y="46"/>
                  <a:pt x="511" y="42"/>
                  <a:pt x="511" y="37"/>
                </a:cubicBezTo>
                <a:cubicBezTo>
                  <a:pt x="511" y="36"/>
                  <a:pt x="511" y="36"/>
                  <a:pt x="511" y="36"/>
                </a:cubicBezTo>
                <a:cubicBezTo>
                  <a:pt x="511" y="31"/>
                  <a:pt x="507" y="27"/>
                  <a:pt x="502" y="27"/>
                </a:cubicBezTo>
                <a:cubicBezTo>
                  <a:pt x="456" y="27"/>
                  <a:pt x="456" y="27"/>
                  <a:pt x="456" y="27"/>
                </a:cubicBezTo>
                <a:cubicBezTo>
                  <a:pt x="451" y="27"/>
                  <a:pt x="447" y="31"/>
                  <a:pt x="447" y="36"/>
                </a:cubicBezTo>
                <a:cubicBezTo>
                  <a:pt x="447" y="36"/>
                  <a:pt x="447" y="36"/>
                  <a:pt x="447" y="36"/>
                </a:cubicBezTo>
                <a:cubicBezTo>
                  <a:pt x="447" y="42"/>
                  <a:pt x="442" y="46"/>
                  <a:pt x="437" y="46"/>
                </a:cubicBezTo>
                <a:cubicBezTo>
                  <a:pt x="407" y="46"/>
                  <a:pt x="407" y="46"/>
                  <a:pt x="407" y="46"/>
                </a:cubicBezTo>
                <a:cubicBezTo>
                  <a:pt x="399" y="46"/>
                  <a:pt x="393" y="52"/>
                  <a:pt x="393" y="60"/>
                </a:cubicBezTo>
                <a:cubicBezTo>
                  <a:pt x="393" y="61"/>
                  <a:pt x="393" y="61"/>
                  <a:pt x="393" y="61"/>
                </a:cubicBezTo>
                <a:cubicBezTo>
                  <a:pt x="393" y="69"/>
                  <a:pt x="386" y="75"/>
                  <a:pt x="378" y="75"/>
                </a:cubicBezTo>
                <a:cubicBezTo>
                  <a:pt x="274" y="75"/>
                  <a:pt x="274" y="75"/>
                  <a:pt x="274" y="75"/>
                </a:cubicBezTo>
                <a:cubicBezTo>
                  <a:pt x="266" y="75"/>
                  <a:pt x="259" y="69"/>
                  <a:pt x="259" y="60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9" y="52"/>
                  <a:pt x="266" y="45"/>
                  <a:pt x="274" y="45"/>
                </a:cubicBezTo>
                <a:cubicBezTo>
                  <a:pt x="358" y="45"/>
                  <a:pt x="358" y="45"/>
                  <a:pt x="358" y="45"/>
                </a:cubicBezTo>
                <a:cubicBezTo>
                  <a:pt x="365" y="45"/>
                  <a:pt x="370" y="40"/>
                  <a:pt x="370" y="34"/>
                </a:cubicBezTo>
                <a:cubicBezTo>
                  <a:pt x="370" y="34"/>
                  <a:pt x="370" y="34"/>
                  <a:pt x="370" y="34"/>
                </a:cubicBezTo>
                <a:cubicBezTo>
                  <a:pt x="370" y="28"/>
                  <a:pt x="365" y="23"/>
                  <a:pt x="358" y="23"/>
                </a:cubicBezTo>
                <a:cubicBezTo>
                  <a:pt x="258" y="23"/>
                  <a:pt x="258" y="23"/>
                  <a:pt x="258" y="23"/>
                </a:cubicBezTo>
                <a:cubicBezTo>
                  <a:pt x="252" y="23"/>
                  <a:pt x="247" y="18"/>
                  <a:pt x="247" y="12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7" y="5"/>
                  <a:pt x="242" y="0"/>
                  <a:pt x="236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98" y="0"/>
                  <a:pt x="193" y="5"/>
                  <a:pt x="193" y="11"/>
                </a:cubicBezTo>
                <a:cubicBezTo>
                  <a:pt x="193" y="12"/>
                  <a:pt x="193" y="12"/>
                  <a:pt x="193" y="12"/>
                </a:cubicBezTo>
                <a:cubicBezTo>
                  <a:pt x="193" y="18"/>
                  <a:pt x="188" y="23"/>
                  <a:pt x="182" y="23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34" y="23"/>
                  <a:pt x="129" y="28"/>
                  <a:pt x="129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29" y="40"/>
                  <a:pt x="134" y="45"/>
                  <a:pt x="141" y="45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63" y="45"/>
                  <a:pt x="170" y="52"/>
                  <a:pt x="170" y="60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0" y="69"/>
                  <a:pt x="163" y="75"/>
                  <a:pt x="155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88" y="75"/>
                  <a:pt x="85" y="79"/>
                  <a:pt x="85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87"/>
                  <a:pt x="81" y="91"/>
                  <a:pt x="77" y="91"/>
                </a:cubicBezTo>
                <a:cubicBezTo>
                  <a:pt x="10" y="91"/>
                  <a:pt x="10" y="91"/>
                  <a:pt x="10" y="91"/>
                </a:cubicBezTo>
                <a:cubicBezTo>
                  <a:pt x="4" y="91"/>
                  <a:pt x="0" y="96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8"/>
                  <a:pt x="4" y="113"/>
                  <a:pt x="10" y="113"/>
                </a:cubicBezTo>
                <a:cubicBezTo>
                  <a:pt x="77" y="113"/>
                  <a:pt x="77" y="113"/>
                  <a:pt x="77" y="113"/>
                </a:cubicBezTo>
                <a:cubicBezTo>
                  <a:pt x="81" y="113"/>
                  <a:pt x="85" y="116"/>
                  <a:pt x="85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25"/>
                  <a:pt x="88" y="129"/>
                  <a:pt x="93" y="129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69" y="129"/>
                  <a:pt x="177" y="137"/>
                  <a:pt x="177" y="147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77" y="158"/>
                  <a:pt x="185" y="167"/>
                  <a:pt x="196" y="167"/>
                </a:cubicBezTo>
                <a:cubicBezTo>
                  <a:pt x="321" y="167"/>
                  <a:pt x="321" y="167"/>
                  <a:pt x="321" y="167"/>
                </a:cubicBezTo>
                <a:cubicBezTo>
                  <a:pt x="331" y="167"/>
                  <a:pt x="339" y="158"/>
                  <a:pt x="339" y="148"/>
                </a:cubicBezTo>
                <a:cubicBezTo>
                  <a:pt x="339" y="147"/>
                  <a:pt x="339" y="147"/>
                  <a:pt x="339" y="147"/>
                </a:cubicBezTo>
                <a:cubicBezTo>
                  <a:pt x="339" y="137"/>
                  <a:pt x="348" y="129"/>
                  <a:pt x="358" y="129"/>
                </a:cubicBezTo>
                <a:cubicBezTo>
                  <a:pt x="433" y="129"/>
                  <a:pt x="433" y="129"/>
                  <a:pt x="433" y="129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84" y="120"/>
                  <a:pt x="484" y="120"/>
                  <a:pt x="484" y="120"/>
                </a:cubicBezTo>
                <a:cubicBezTo>
                  <a:pt x="492" y="120"/>
                  <a:pt x="499" y="114"/>
                  <a:pt x="499" y="105"/>
                </a:cubicBezTo>
                <a:cubicBezTo>
                  <a:pt x="499" y="95"/>
                  <a:pt x="499" y="95"/>
                  <a:pt x="499" y="95"/>
                </a:cubicBezTo>
                <a:cubicBezTo>
                  <a:pt x="499" y="87"/>
                  <a:pt x="492" y="80"/>
                  <a:pt x="484" y="80"/>
                </a:cubicBezTo>
                <a:close/>
              </a:path>
            </a:pathLst>
          </a:custGeom>
          <a:solidFill>
            <a:srgbClr val="00B685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79" name="Freeform 10"/>
          <p:cNvSpPr/>
          <p:nvPr/>
        </p:nvSpPr>
        <p:spPr>
          <a:xfrm>
            <a:off x="3203575" y="6451600"/>
            <a:ext cx="284163" cy="227013"/>
          </a:xfrm>
          <a:custGeom>
            <a:avLst/>
            <a:gdLst>
              <a:gd name="txL" fmla="*/ 0 w 125"/>
              <a:gd name="txT" fmla="*/ 0 h 100"/>
              <a:gd name="txR" fmla="*/ 125 w 125"/>
              <a:gd name="txB" fmla="*/ 100 h 100"/>
            </a:gdLst>
            <a:ahLst/>
            <a:cxnLst>
              <a:cxn ang="0">
                <a:pos x="0" y="227013"/>
              </a:cxn>
              <a:cxn ang="0">
                <a:pos x="15913" y="0"/>
              </a:cxn>
              <a:cxn ang="0">
                <a:pos x="90932" y="227013"/>
              </a:cxn>
              <a:cxn ang="0">
                <a:pos x="156858" y="11351"/>
              </a:cxn>
              <a:cxn ang="0">
                <a:pos x="200051" y="227013"/>
              </a:cxn>
              <a:cxn ang="0">
                <a:pos x="243244" y="15891"/>
              </a:cxn>
              <a:cxn ang="0">
                <a:pos x="284163" y="227013"/>
              </a:cxn>
              <a:cxn ang="0">
                <a:pos x="0" y="227013"/>
              </a:cxn>
            </a:cxnLst>
            <a:rect l="txL" t="txT" r="txR" b="txB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0" name="Freeform 11"/>
          <p:cNvSpPr/>
          <p:nvPr/>
        </p:nvSpPr>
        <p:spPr>
          <a:xfrm>
            <a:off x="4699000" y="5988050"/>
            <a:ext cx="5159375" cy="781050"/>
          </a:xfrm>
          <a:custGeom>
            <a:avLst/>
            <a:gdLst>
              <a:gd name="txL" fmla="*/ 0 w 958"/>
              <a:gd name="txT" fmla="*/ 0 h 145"/>
              <a:gd name="txR" fmla="*/ 958 w 958"/>
              <a:gd name="txB" fmla="*/ 145 h 145"/>
            </a:gdLst>
            <a:ahLst/>
            <a:cxnLst>
              <a:cxn ang="0">
                <a:pos x="4755457" y="0"/>
              </a:cxn>
              <a:cxn ang="0">
                <a:pos x="4755457" y="0"/>
              </a:cxn>
              <a:cxn ang="0">
                <a:pos x="4755457" y="0"/>
              </a:cxn>
              <a:cxn ang="0">
                <a:pos x="4755457" y="0"/>
              </a:cxn>
              <a:cxn ang="0">
                <a:pos x="4636975" y="16160"/>
              </a:cxn>
              <a:cxn ang="0">
                <a:pos x="0" y="781050"/>
              </a:cxn>
              <a:cxn ang="0">
                <a:pos x="4755457" y="781050"/>
              </a:cxn>
              <a:cxn ang="0">
                <a:pos x="4755457" y="781050"/>
              </a:cxn>
              <a:cxn ang="0">
                <a:pos x="4755457" y="781050"/>
              </a:cxn>
              <a:cxn ang="0">
                <a:pos x="5159375" y="387832"/>
              </a:cxn>
              <a:cxn ang="0">
                <a:pos x="4755457" y="0"/>
              </a:cxn>
            </a:cxnLst>
            <a:rect l="txL" t="txT" r="txR" b="txB"/>
            <a:pathLst>
              <a:path w="958" h="145">
                <a:moveTo>
                  <a:pt x="883" y="0"/>
                </a:move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75" y="0"/>
                  <a:pt x="868" y="1"/>
                  <a:pt x="861" y="3"/>
                </a:cubicBezTo>
                <a:cubicBezTo>
                  <a:pt x="0" y="145"/>
                  <a:pt x="0" y="145"/>
                  <a:pt x="0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925" y="145"/>
                  <a:pt x="958" y="113"/>
                  <a:pt x="958" y="72"/>
                </a:cubicBezTo>
                <a:cubicBezTo>
                  <a:pt x="958" y="32"/>
                  <a:pt x="925" y="0"/>
                  <a:pt x="883" y="0"/>
                </a:cubicBezTo>
                <a:close/>
              </a:path>
            </a:pathLst>
          </a:custGeom>
          <a:solidFill>
            <a:srgbClr val="FF99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1" name="Freeform 12"/>
          <p:cNvSpPr/>
          <p:nvPr/>
        </p:nvSpPr>
        <p:spPr>
          <a:xfrm>
            <a:off x="7021513" y="6203950"/>
            <a:ext cx="246062" cy="492125"/>
          </a:xfrm>
          <a:custGeom>
            <a:avLst/>
            <a:gdLst>
              <a:gd name="txL" fmla="*/ 0 w 108"/>
              <a:gd name="txT" fmla="*/ 0 h 216"/>
              <a:gd name="txR" fmla="*/ 108 w 108"/>
              <a:gd name="txB" fmla="*/ 216 h 216"/>
            </a:gdLst>
            <a:ahLst/>
            <a:cxnLst>
              <a:cxn ang="0">
                <a:pos x="0" y="492125"/>
              </a:cxn>
              <a:cxn ang="0">
                <a:pos x="0" y="184547"/>
              </a:cxn>
              <a:cxn ang="0">
                <a:pos x="59237" y="350867"/>
              </a:cxn>
              <a:cxn ang="0">
                <a:pos x="107083" y="0"/>
              </a:cxn>
              <a:cxn ang="0">
                <a:pos x="150371" y="330362"/>
              </a:cxn>
              <a:cxn ang="0">
                <a:pos x="182268" y="177712"/>
              </a:cxn>
              <a:cxn ang="0">
                <a:pos x="246062" y="492125"/>
              </a:cxn>
              <a:cxn ang="0">
                <a:pos x="0" y="492125"/>
              </a:cxn>
            </a:cxnLst>
            <a:rect l="txL" t="txT" r="txR" b="txB"/>
            <a:pathLst>
              <a:path w="108" h="216">
                <a:moveTo>
                  <a:pt x="0" y="216"/>
                </a:moveTo>
                <a:lnTo>
                  <a:pt x="0" y="81"/>
                </a:lnTo>
                <a:lnTo>
                  <a:pt x="26" y="154"/>
                </a:lnTo>
                <a:lnTo>
                  <a:pt x="47" y="0"/>
                </a:lnTo>
                <a:lnTo>
                  <a:pt x="66" y="145"/>
                </a:lnTo>
                <a:lnTo>
                  <a:pt x="80" y="78"/>
                </a:lnTo>
                <a:lnTo>
                  <a:pt x="108" y="216"/>
                </a:lnTo>
                <a:lnTo>
                  <a:pt x="0" y="216"/>
                </a:lnTo>
                <a:close/>
              </a:path>
            </a:pathLst>
          </a:custGeom>
          <a:solidFill>
            <a:srgbClr val="003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Freeform 13"/>
          <p:cNvSpPr/>
          <p:nvPr/>
        </p:nvSpPr>
        <p:spPr>
          <a:xfrm>
            <a:off x="7302500" y="5943600"/>
            <a:ext cx="342900" cy="750888"/>
          </a:xfrm>
          <a:custGeom>
            <a:avLst/>
            <a:gdLst>
              <a:gd name="txL" fmla="*/ 0 w 151"/>
              <a:gd name="txT" fmla="*/ 0 h 330"/>
              <a:gd name="txR" fmla="*/ 151 w 151"/>
              <a:gd name="txB" fmla="*/ 330 h 330"/>
            </a:gdLst>
            <a:ahLst/>
            <a:cxnLst>
              <a:cxn ang="0">
                <a:pos x="0" y="750888"/>
              </a:cxn>
              <a:cxn ang="0">
                <a:pos x="0" y="102394"/>
              </a:cxn>
              <a:cxn ang="0">
                <a:pos x="79480" y="416402"/>
              </a:cxn>
              <a:cxn ang="0">
                <a:pos x="145335" y="0"/>
              </a:cxn>
              <a:cxn ang="0">
                <a:pos x="224815" y="400474"/>
              </a:cxn>
              <a:cxn ang="0">
                <a:pos x="290670" y="204788"/>
              </a:cxn>
              <a:cxn ang="0">
                <a:pos x="342900" y="750888"/>
              </a:cxn>
              <a:cxn ang="0">
                <a:pos x="0" y="750888"/>
              </a:cxn>
            </a:cxnLst>
            <a:rect l="txL" t="txT" r="txR" b="txB"/>
            <a:pathLst>
              <a:path w="151" h="330">
                <a:moveTo>
                  <a:pt x="0" y="330"/>
                </a:moveTo>
                <a:lnTo>
                  <a:pt x="0" y="45"/>
                </a:lnTo>
                <a:lnTo>
                  <a:pt x="35" y="183"/>
                </a:lnTo>
                <a:lnTo>
                  <a:pt x="64" y="0"/>
                </a:lnTo>
                <a:lnTo>
                  <a:pt x="99" y="176"/>
                </a:lnTo>
                <a:lnTo>
                  <a:pt x="128" y="90"/>
                </a:lnTo>
                <a:lnTo>
                  <a:pt x="151" y="330"/>
                </a:lnTo>
                <a:lnTo>
                  <a:pt x="0" y="330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" name="Freeform 14"/>
          <p:cNvSpPr/>
          <p:nvPr/>
        </p:nvSpPr>
        <p:spPr>
          <a:xfrm>
            <a:off x="3836988" y="4805363"/>
            <a:ext cx="1149350" cy="639762"/>
          </a:xfrm>
          <a:custGeom>
            <a:avLst/>
            <a:gdLst>
              <a:gd name="txL" fmla="*/ 0 w 213"/>
              <a:gd name="txT" fmla="*/ 0 h 118"/>
              <a:gd name="txR" fmla="*/ 213 w 213"/>
              <a:gd name="txB" fmla="*/ 118 h 118"/>
            </a:gdLst>
            <a:ahLst/>
            <a:cxnLst>
              <a:cxn ang="0">
                <a:pos x="1149350" y="173495"/>
              </a:cxn>
              <a:cxn ang="0">
                <a:pos x="1052222" y="173495"/>
              </a:cxn>
              <a:cxn ang="0">
                <a:pos x="1052222" y="0"/>
              </a:cxn>
              <a:cxn ang="0">
                <a:pos x="118712" y="0"/>
              </a:cxn>
              <a:cxn ang="0">
                <a:pos x="0" y="113856"/>
              </a:cxn>
              <a:cxn ang="0">
                <a:pos x="0" y="119278"/>
              </a:cxn>
              <a:cxn ang="0">
                <a:pos x="118712" y="233134"/>
              </a:cxn>
              <a:cxn ang="0">
                <a:pos x="469453" y="233134"/>
              </a:cxn>
              <a:cxn ang="0">
                <a:pos x="561185" y="330724"/>
              </a:cxn>
              <a:cxn ang="0">
                <a:pos x="561185" y="330724"/>
              </a:cxn>
              <a:cxn ang="0">
                <a:pos x="469453" y="422894"/>
              </a:cxn>
              <a:cxn ang="0">
                <a:pos x="312969" y="422894"/>
              </a:cxn>
              <a:cxn ang="0">
                <a:pos x="205048" y="531328"/>
              </a:cxn>
              <a:cxn ang="0">
                <a:pos x="205048" y="531328"/>
              </a:cxn>
              <a:cxn ang="0">
                <a:pos x="312969" y="639762"/>
              </a:cxn>
              <a:cxn ang="0">
                <a:pos x="911926" y="639762"/>
              </a:cxn>
              <a:cxn ang="0">
                <a:pos x="911926" y="455424"/>
              </a:cxn>
              <a:cxn ang="0">
                <a:pos x="1149350" y="455424"/>
              </a:cxn>
              <a:cxn ang="0">
                <a:pos x="1149350" y="173495"/>
              </a:cxn>
            </a:cxnLst>
            <a:rect l="txL" t="txT" r="txR" b="txB"/>
            <a:pathLst>
              <a:path w="213" h="118">
                <a:moveTo>
                  <a:pt x="213" y="32"/>
                </a:moveTo>
                <a:cubicBezTo>
                  <a:pt x="195" y="32"/>
                  <a:pt x="195" y="32"/>
                  <a:pt x="195" y="32"/>
                </a:cubicBezTo>
                <a:cubicBezTo>
                  <a:pt x="195" y="0"/>
                  <a:pt x="195" y="0"/>
                  <a:pt x="195" y="0"/>
                </a:cubicBezTo>
                <a:cubicBezTo>
                  <a:pt x="22" y="0"/>
                  <a:pt x="22" y="0"/>
                  <a:pt x="22" y="0"/>
                </a:cubicBezTo>
                <a:cubicBezTo>
                  <a:pt x="10" y="0"/>
                  <a:pt x="0" y="10"/>
                  <a:pt x="0" y="21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34"/>
                  <a:pt x="10" y="43"/>
                  <a:pt x="22" y="43"/>
                </a:cubicBezTo>
                <a:cubicBezTo>
                  <a:pt x="87" y="43"/>
                  <a:pt x="87" y="43"/>
                  <a:pt x="87" y="43"/>
                </a:cubicBezTo>
                <a:cubicBezTo>
                  <a:pt x="97" y="43"/>
                  <a:pt x="104" y="51"/>
                  <a:pt x="104" y="61"/>
                </a:cubicBezTo>
                <a:cubicBezTo>
                  <a:pt x="104" y="61"/>
                  <a:pt x="104" y="61"/>
                  <a:pt x="104" y="61"/>
                </a:cubicBezTo>
                <a:cubicBezTo>
                  <a:pt x="104" y="71"/>
                  <a:pt x="97" y="78"/>
                  <a:pt x="87" y="78"/>
                </a:cubicBezTo>
                <a:cubicBezTo>
                  <a:pt x="58" y="78"/>
                  <a:pt x="58" y="78"/>
                  <a:pt x="58" y="78"/>
                </a:cubicBezTo>
                <a:cubicBezTo>
                  <a:pt x="47" y="78"/>
                  <a:pt x="38" y="87"/>
                  <a:pt x="38" y="98"/>
                </a:cubicBezTo>
                <a:cubicBezTo>
                  <a:pt x="38" y="98"/>
                  <a:pt x="38" y="98"/>
                  <a:pt x="38" y="98"/>
                </a:cubicBezTo>
                <a:cubicBezTo>
                  <a:pt x="38" y="109"/>
                  <a:pt x="47" y="118"/>
                  <a:pt x="58" y="118"/>
                </a:cubicBezTo>
                <a:cubicBezTo>
                  <a:pt x="169" y="118"/>
                  <a:pt x="169" y="118"/>
                  <a:pt x="169" y="118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213" y="84"/>
                  <a:pt x="213" y="84"/>
                  <a:pt x="213" y="84"/>
                </a:cubicBezTo>
                <a:lnTo>
                  <a:pt x="213" y="32"/>
                </a:lnTo>
                <a:close/>
              </a:path>
            </a:pathLst>
          </a:custGeom>
          <a:solidFill>
            <a:srgbClr val="E18A9E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Freeform 15"/>
          <p:cNvSpPr/>
          <p:nvPr/>
        </p:nvSpPr>
        <p:spPr>
          <a:xfrm>
            <a:off x="7192963" y="4649788"/>
            <a:ext cx="1179512" cy="544512"/>
          </a:xfrm>
          <a:custGeom>
            <a:avLst/>
            <a:gdLst>
              <a:gd name="txL" fmla="*/ 0 w 219"/>
              <a:gd name="txT" fmla="*/ 0 h 101"/>
              <a:gd name="txR" fmla="*/ 219 w 219"/>
              <a:gd name="txB" fmla="*/ 101 h 101"/>
            </a:gdLst>
            <a:ahLst/>
            <a:cxnLst>
              <a:cxn ang="0">
                <a:pos x="1179512" y="86259"/>
              </a:cxn>
              <a:cxn ang="0">
                <a:pos x="1179512" y="80868"/>
              </a:cxn>
              <a:cxn ang="0">
                <a:pos x="1098724" y="0"/>
              </a:cxn>
              <a:cxn ang="0">
                <a:pos x="382399" y="0"/>
              </a:cxn>
              <a:cxn ang="0">
                <a:pos x="301610" y="80868"/>
              </a:cxn>
              <a:cxn ang="0">
                <a:pos x="301610" y="86259"/>
              </a:cxn>
              <a:cxn ang="0">
                <a:pos x="382399" y="172519"/>
              </a:cxn>
              <a:cxn ang="0">
                <a:pos x="414714" y="172519"/>
              </a:cxn>
              <a:cxn ang="0">
                <a:pos x="473959" y="231822"/>
              </a:cxn>
              <a:cxn ang="0">
                <a:pos x="473959" y="231822"/>
              </a:cxn>
              <a:cxn ang="0">
                <a:pos x="414714" y="291125"/>
              </a:cxn>
              <a:cxn ang="0">
                <a:pos x="123876" y="291125"/>
              </a:cxn>
              <a:cxn ang="0">
                <a:pos x="0" y="415123"/>
              </a:cxn>
              <a:cxn ang="0">
                <a:pos x="0" y="420514"/>
              </a:cxn>
              <a:cxn ang="0">
                <a:pos x="123876" y="544512"/>
              </a:cxn>
              <a:cxn ang="0">
                <a:pos x="931761" y="544512"/>
              </a:cxn>
              <a:cxn ang="0">
                <a:pos x="1055636" y="420514"/>
              </a:cxn>
              <a:cxn ang="0">
                <a:pos x="1055636" y="409732"/>
              </a:cxn>
              <a:cxn ang="0">
                <a:pos x="937147" y="291125"/>
              </a:cxn>
              <a:cxn ang="0">
                <a:pos x="931761" y="291125"/>
              </a:cxn>
              <a:cxn ang="0">
                <a:pos x="872516" y="231822"/>
              </a:cxn>
              <a:cxn ang="0">
                <a:pos x="872516" y="231822"/>
              </a:cxn>
              <a:cxn ang="0">
                <a:pos x="931761" y="172519"/>
              </a:cxn>
              <a:cxn ang="0">
                <a:pos x="1098724" y="172519"/>
              </a:cxn>
              <a:cxn ang="0">
                <a:pos x="1179512" y="86259"/>
              </a:cxn>
            </a:cxnLst>
            <a:rect l="txL" t="txT" r="txR" b="txB"/>
            <a:pathLst>
              <a:path w="219" h="101">
                <a:moveTo>
                  <a:pt x="219" y="16"/>
                </a:moveTo>
                <a:cubicBezTo>
                  <a:pt x="219" y="15"/>
                  <a:pt x="219" y="15"/>
                  <a:pt x="219" y="15"/>
                </a:cubicBezTo>
                <a:cubicBezTo>
                  <a:pt x="219" y="7"/>
                  <a:pt x="212" y="0"/>
                  <a:pt x="204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3" y="0"/>
                  <a:pt x="56" y="7"/>
                  <a:pt x="56" y="15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24"/>
                  <a:pt x="63" y="32"/>
                  <a:pt x="71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83" y="32"/>
                  <a:pt x="88" y="36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9"/>
                  <a:pt x="83" y="54"/>
                  <a:pt x="77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10" y="54"/>
                  <a:pt x="0" y="64"/>
                  <a:pt x="0" y="77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0"/>
                  <a:pt x="10" y="101"/>
                  <a:pt x="23" y="101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85" y="101"/>
                  <a:pt x="196" y="90"/>
                  <a:pt x="196" y="78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6" y="64"/>
                  <a:pt x="186" y="54"/>
                  <a:pt x="174" y="54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67" y="54"/>
                  <a:pt x="162" y="49"/>
                  <a:pt x="162" y="43"/>
                </a:cubicBezTo>
                <a:cubicBezTo>
                  <a:pt x="162" y="43"/>
                  <a:pt x="162" y="43"/>
                  <a:pt x="162" y="43"/>
                </a:cubicBezTo>
                <a:cubicBezTo>
                  <a:pt x="162" y="36"/>
                  <a:pt x="167" y="32"/>
                  <a:pt x="173" y="32"/>
                </a:cubicBezTo>
                <a:cubicBezTo>
                  <a:pt x="204" y="32"/>
                  <a:pt x="204" y="32"/>
                  <a:pt x="204" y="32"/>
                </a:cubicBezTo>
                <a:cubicBezTo>
                  <a:pt x="212" y="32"/>
                  <a:pt x="219" y="24"/>
                  <a:pt x="219" y="16"/>
                </a:cubicBezTo>
                <a:close/>
              </a:path>
            </a:pathLst>
          </a:custGeom>
          <a:solidFill>
            <a:srgbClr val="BAAAB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5" name="Freeform 16"/>
          <p:cNvSpPr/>
          <p:nvPr/>
        </p:nvSpPr>
        <p:spPr>
          <a:xfrm>
            <a:off x="3589338" y="3413125"/>
            <a:ext cx="4035425" cy="1187450"/>
          </a:xfrm>
          <a:custGeom>
            <a:avLst/>
            <a:gdLst>
              <a:gd name="txL" fmla="*/ 0 w 749"/>
              <a:gd name="txT" fmla="*/ 0 h 220"/>
              <a:gd name="txR" fmla="*/ 749 w 749"/>
              <a:gd name="txB" fmla="*/ 220 h 220"/>
            </a:gdLst>
            <a:ahLst/>
            <a:cxnLst>
              <a:cxn ang="0">
                <a:pos x="3906119" y="696278"/>
              </a:cxn>
              <a:cxn ang="0">
                <a:pos x="2693875" y="696278"/>
              </a:cxn>
              <a:cxn ang="0">
                <a:pos x="2618447" y="631508"/>
              </a:cxn>
              <a:cxn ang="0">
                <a:pos x="2618447" y="631508"/>
              </a:cxn>
              <a:cxn ang="0">
                <a:pos x="2693875" y="561340"/>
              </a:cxn>
              <a:cxn ang="0">
                <a:pos x="3011752" y="561340"/>
              </a:cxn>
              <a:cxn ang="0">
                <a:pos x="3119507" y="474980"/>
              </a:cxn>
              <a:cxn ang="0">
                <a:pos x="3119507" y="469583"/>
              </a:cxn>
              <a:cxn ang="0">
                <a:pos x="3011752" y="377825"/>
              </a:cxn>
              <a:cxn ang="0">
                <a:pos x="2036570" y="377825"/>
              </a:cxn>
              <a:cxn ang="0">
                <a:pos x="1896488" y="264478"/>
              </a:cxn>
              <a:cxn ang="0">
                <a:pos x="1896488" y="259080"/>
              </a:cxn>
              <a:cxn ang="0">
                <a:pos x="2036570" y="140335"/>
              </a:cxn>
              <a:cxn ang="0">
                <a:pos x="2305957" y="140335"/>
              </a:cxn>
              <a:cxn ang="0">
                <a:pos x="2386773" y="70168"/>
              </a:cxn>
              <a:cxn ang="0">
                <a:pos x="2386773" y="70168"/>
              </a:cxn>
              <a:cxn ang="0">
                <a:pos x="2305957" y="0"/>
              </a:cxn>
              <a:cxn ang="0">
                <a:pos x="1896488" y="0"/>
              </a:cxn>
              <a:cxn ang="0">
                <a:pos x="1675590" y="0"/>
              </a:cxn>
              <a:cxn ang="0">
                <a:pos x="1524733" y="118745"/>
              </a:cxn>
              <a:cxn ang="0">
                <a:pos x="1524733" y="140335"/>
              </a:cxn>
              <a:cxn ang="0">
                <a:pos x="1524733" y="199708"/>
              </a:cxn>
              <a:cxn ang="0">
                <a:pos x="533387" y="199708"/>
              </a:cxn>
              <a:cxn ang="0">
                <a:pos x="312490" y="383223"/>
              </a:cxn>
              <a:cxn ang="0">
                <a:pos x="312490" y="383223"/>
              </a:cxn>
              <a:cxn ang="0">
                <a:pos x="533387" y="561340"/>
              </a:cxn>
              <a:cxn ang="0">
                <a:pos x="899754" y="561340"/>
              </a:cxn>
              <a:cxn ang="0">
                <a:pos x="899754" y="685483"/>
              </a:cxn>
              <a:cxn ang="0">
                <a:pos x="113143" y="685483"/>
              </a:cxn>
              <a:cxn ang="0">
                <a:pos x="0" y="777240"/>
              </a:cxn>
              <a:cxn ang="0">
                <a:pos x="0" y="777240"/>
              </a:cxn>
              <a:cxn ang="0">
                <a:pos x="113143" y="874395"/>
              </a:cxn>
              <a:cxn ang="0">
                <a:pos x="1524733" y="874395"/>
              </a:cxn>
              <a:cxn ang="0">
                <a:pos x="1524733" y="939165"/>
              </a:cxn>
              <a:cxn ang="0">
                <a:pos x="1896488" y="939165"/>
              </a:cxn>
              <a:cxn ang="0">
                <a:pos x="1896488" y="874395"/>
              </a:cxn>
              <a:cxn ang="0">
                <a:pos x="2117386" y="874395"/>
              </a:cxn>
              <a:cxn ang="0">
                <a:pos x="2305957" y="1025525"/>
              </a:cxn>
              <a:cxn ang="0">
                <a:pos x="2305957" y="1030923"/>
              </a:cxn>
              <a:cxn ang="0">
                <a:pos x="2494528" y="1187450"/>
              </a:cxn>
              <a:cxn ang="0">
                <a:pos x="3496650" y="1187450"/>
              </a:cxn>
              <a:cxn ang="0">
                <a:pos x="3496650" y="917575"/>
              </a:cxn>
              <a:cxn ang="0">
                <a:pos x="3906119" y="917575"/>
              </a:cxn>
              <a:cxn ang="0">
                <a:pos x="4035425" y="809625"/>
              </a:cxn>
              <a:cxn ang="0">
                <a:pos x="4035425" y="804228"/>
              </a:cxn>
              <a:cxn ang="0">
                <a:pos x="3906119" y="696278"/>
              </a:cxn>
            </a:cxnLst>
            <a:rect l="txL" t="txT" r="txR" b="txB"/>
            <a:pathLst>
              <a:path w="749" h="220">
                <a:moveTo>
                  <a:pt x="725" y="129"/>
                </a:moveTo>
                <a:cubicBezTo>
                  <a:pt x="500" y="129"/>
                  <a:pt x="500" y="129"/>
                  <a:pt x="500" y="129"/>
                </a:cubicBezTo>
                <a:cubicBezTo>
                  <a:pt x="492" y="129"/>
                  <a:pt x="486" y="124"/>
                  <a:pt x="486" y="117"/>
                </a:cubicBezTo>
                <a:cubicBezTo>
                  <a:pt x="486" y="117"/>
                  <a:pt x="486" y="117"/>
                  <a:pt x="486" y="117"/>
                </a:cubicBezTo>
                <a:cubicBezTo>
                  <a:pt x="486" y="110"/>
                  <a:pt x="492" y="104"/>
                  <a:pt x="500" y="104"/>
                </a:cubicBezTo>
                <a:cubicBezTo>
                  <a:pt x="559" y="104"/>
                  <a:pt x="559" y="104"/>
                  <a:pt x="559" y="104"/>
                </a:cubicBezTo>
                <a:cubicBezTo>
                  <a:pt x="570" y="104"/>
                  <a:pt x="579" y="97"/>
                  <a:pt x="579" y="88"/>
                </a:cubicBezTo>
                <a:cubicBezTo>
                  <a:pt x="579" y="87"/>
                  <a:pt x="579" y="87"/>
                  <a:pt x="579" y="87"/>
                </a:cubicBezTo>
                <a:cubicBezTo>
                  <a:pt x="579" y="78"/>
                  <a:pt x="570" y="70"/>
                  <a:pt x="559" y="70"/>
                </a:cubicBezTo>
                <a:cubicBezTo>
                  <a:pt x="378" y="70"/>
                  <a:pt x="378" y="70"/>
                  <a:pt x="378" y="70"/>
                </a:cubicBezTo>
                <a:cubicBezTo>
                  <a:pt x="364" y="70"/>
                  <a:pt x="352" y="61"/>
                  <a:pt x="352" y="49"/>
                </a:cubicBezTo>
                <a:cubicBezTo>
                  <a:pt x="352" y="48"/>
                  <a:pt x="352" y="48"/>
                  <a:pt x="352" y="48"/>
                </a:cubicBezTo>
                <a:cubicBezTo>
                  <a:pt x="352" y="36"/>
                  <a:pt x="364" y="26"/>
                  <a:pt x="378" y="26"/>
                </a:cubicBezTo>
                <a:cubicBezTo>
                  <a:pt x="428" y="26"/>
                  <a:pt x="428" y="26"/>
                  <a:pt x="428" y="26"/>
                </a:cubicBezTo>
                <a:cubicBezTo>
                  <a:pt x="436" y="26"/>
                  <a:pt x="443" y="20"/>
                  <a:pt x="443" y="13"/>
                </a:cubicBezTo>
                <a:cubicBezTo>
                  <a:pt x="443" y="13"/>
                  <a:pt x="443" y="13"/>
                  <a:pt x="443" y="13"/>
                </a:cubicBezTo>
                <a:cubicBezTo>
                  <a:pt x="443" y="6"/>
                  <a:pt x="436" y="0"/>
                  <a:pt x="428" y="0"/>
                </a:cubicBezTo>
                <a:cubicBezTo>
                  <a:pt x="352" y="0"/>
                  <a:pt x="352" y="0"/>
                  <a:pt x="352" y="0"/>
                </a:cubicBezTo>
                <a:cubicBezTo>
                  <a:pt x="311" y="0"/>
                  <a:pt x="311" y="0"/>
                  <a:pt x="311" y="0"/>
                </a:cubicBezTo>
                <a:cubicBezTo>
                  <a:pt x="296" y="0"/>
                  <a:pt x="283" y="10"/>
                  <a:pt x="283" y="22"/>
                </a:cubicBezTo>
                <a:cubicBezTo>
                  <a:pt x="283" y="26"/>
                  <a:pt x="283" y="26"/>
                  <a:pt x="283" y="26"/>
                </a:cubicBezTo>
                <a:cubicBezTo>
                  <a:pt x="283" y="37"/>
                  <a:pt x="283" y="37"/>
                  <a:pt x="283" y="37"/>
                </a:cubicBezTo>
                <a:cubicBezTo>
                  <a:pt x="99" y="37"/>
                  <a:pt x="99" y="37"/>
                  <a:pt x="99" y="37"/>
                </a:cubicBezTo>
                <a:cubicBezTo>
                  <a:pt x="76" y="37"/>
                  <a:pt x="58" y="52"/>
                  <a:pt x="5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8" y="90"/>
                  <a:pt x="76" y="104"/>
                  <a:pt x="99" y="104"/>
                </a:cubicBezTo>
                <a:cubicBezTo>
                  <a:pt x="167" y="104"/>
                  <a:pt x="167" y="104"/>
                  <a:pt x="167" y="104"/>
                </a:cubicBezTo>
                <a:cubicBezTo>
                  <a:pt x="167" y="127"/>
                  <a:pt x="167" y="127"/>
                  <a:pt x="167" y="127"/>
                </a:cubicBezTo>
                <a:cubicBezTo>
                  <a:pt x="21" y="127"/>
                  <a:pt x="21" y="127"/>
                  <a:pt x="21" y="127"/>
                </a:cubicBezTo>
                <a:cubicBezTo>
                  <a:pt x="9" y="127"/>
                  <a:pt x="0" y="134"/>
                  <a:pt x="0" y="144"/>
                </a:cubicBezTo>
                <a:cubicBezTo>
                  <a:pt x="0" y="144"/>
                  <a:pt x="0" y="144"/>
                  <a:pt x="0" y="144"/>
                </a:cubicBezTo>
                <a:cubicBezTo>
                  <a:pt x="0" y="154"/>
                  <a:pt x="9" y="162"/>
                  <a:pt x="21" y="162"/>
                </a:cubicBezTo>
                <a:cubicBezTo>
                  <a:pt x="283" y="162"/>
                  <a:pt x="283" y="162"/>
                  <a:pt x="283" y="162"/>
                </a:cubicBezTo>
                <a:cubicBezTo>
                  <a:pt x="283" y="174"/>
                  <a:pt x="283" y="174"/>
                  <a:pt x="283" y="174"/>
                </a:cubicBezTo>
                <a:cubicBezTo>
                  <a:pt x="352" y="174"/>
                  <a:pt x="352" y="174"/>
                  <a:pt x="352" y="174"/>
                </a:cubicBezTo>
                <a:cubicBezTo>
                  <a:pt x="352" y="162"/>
                  <a:pt x="352" y="162"/>
                  <a:pt x="352" y="162"/>
                </a:cubicBezTo>
                <a:cubicBezTo>
                  <a:pt x="393" y="162"/>
                  <a:pt x="393" y="162"/>
                  <a:pt x="393" y="162"/>
                </a:cubicBezTo>
                <a:cubicBezTo>
                  <a:pt x="412" y="162"/>
                  <a:pt x="428" y="175"/>
                  <a:pt x="428" y="190"/>
                </a:cubicBezTo>
                <a:cubicBezTo>
                  <a:pt x="428" y="191"/>
                  <a:pt x="428" y="191"/>
                  <a:pt x="428" y="191"/>
                </a:cubicBezTo>
                <a:cubicBezTo>
                  <a:pt x="428" y="207"/>
                  <a:pt x="444" y="220"/>
                  <a:pt x="463" y="220"/>
                </a:cubicBezTo>
                <a:cubicBezTo>
                  <a:pt x="649" y="220"/>
                  <a:pt x="649" y="220"/>
                  <a:pt x="649" y="220"/>
                </a:cubicBezTo>
                <a:cubicBezTo>
                  <a:pt x="649" y="170"/>
                  <a:pt x="649" y="170"/>
                  <a:pt x="649" y="170"/>
                </a:cubicBezTo>
                <a:cubicBezTo>
                  <a:pt x="725" y="170"/>
                  <a:pt x="725" y="170"/>
                  <a:pt x="725" y="170"/>
                </a:cubicBezTo>
                <a:cubicBezTo>
                  <a:pt x="739" y="170"/>
                  <a:pt x="749" y="161"/>
                  <a:pt x="749" y="150"/>
                </a:cubicBezTo>
                <a:cubicBezTo>
                  <a:pt x="749" y="149"/>
                  <a:pt x="749" y="149"/>
                  <a:pt x="749" y="149"/>
                </a:cubicBezTo>
                <a:cubicBezTo>
                  <a:pt x="749" y="138"/>
                  <a:pt x="739" y="129"/>
                  <a:pt x="725" y="129"/>
                </a:cubicBezTo>
                <a:close/>
              </a:path>
            </a:pathLst>
          </a:custGeom>
          <a:solidFill>
            <a:srgbClr val="FF909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6" name="Freeform 17"/>
          <p:cNvSpPr/>
          <p:nvPr/>
        </p:nvSpPr>
        <p:spPr>
          <a:xfrm>
            <a:off x="8667750" y="6489700"/>
            <a:ext cx="425450" cy="215900"/>
          </a:xfrm>
          <a:custGeom>
            <a:avLst/>
            <a:gdLst>
              <a:gd name="txL" fmla="*/ 0 w 79"/>
              <a:gd name="txT" fmla="*/ 0 h 40"/>
              <a:gd name="txR" fmla="*/ 79 w 79"/>
              <a:gd name="txB" fmla="*/ 40 h 40"/>
            </a:gdLst>
            <a:ahLst/>
            <a:cxnLst>
              <a:cxn ang="0">
                <a:pos x="210032" y="0"/>
              </a:cxn>
              <a:cxn ang="0">
                <a:pos x="0" y="215900"/>
              </a:cxn>
              <a:cxn ang="0">
                <a:pos x="425450" y="215900"/>
              </a:cxn>
              <a:cxn ang="0">
                <a:pos x="210032" y="0"/>
              </a:cxn>
            </a:cxnLst>
            <a:rect l="txL" t="txT" r="txR" b="txB"/>
            <a:pathLst>
              <a:path w="79" h="40">
                <a:moveTo>
                  <a:pt x="39" y="0"/>
                </a:moveTo>
                <a:cubicBezTo>
                  <a:pt x="18" y="0"/>
                  <a:pt x="0" y="18"/>
                  <a:pt x="0" y="40"/>
                </a:cubicBezTo>
                <a:cubicBezTo>
                  <a:pt x="79" y="40"/>
                  <a:pt x="79" y="40"/>
                  <a:pt x="79" y="40"/>
                </a:cubicBezTo>
                <a:cubicBezTo>
                  <a:pt x="79" y="18"/>
                  <a:pt x="61" y="0"/>
                  <a:pt x="39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7" name="Freeform 18"/>
          <p:cNvSpPr/>
          <p:nvPr/>
        </p:nvSpPr>
        <p:spPr>
          <a:xfrm>
            <a:off x="7510463" y="6361113"/>
            <a:ext cx="668337" cy="334962"/>
          </a:xfrm>
          <a:custGeom>
            <a:avLst/>
            <a:gdLst>
              <a:gd name="txL" fmla="*/ 0 w 124"/>
              <a:gd name="txT" fmla="*/ 0 h 62"/>
              <a:gd name="txR" fmla="*/ 124 w 124"/>
              <a:gd name="txB" fmla="*/ 62 h 62"/>
            </a:gdLst>
            <a:ahLst/>
            <a:cxnLst>
              <a:cxn ang="0">
                <a:pos x="334169" y="0"/>
              </a:cxn>
              <a:cxn ang="0">
                <a:pos x="0" y="334962"/>
              </a:cxn>
              <a:cxn ang="0">
                <a:pos x="668337" y="334962"/>
              </a:cxn>
              <a:cxn ang="0">
                <a:pos x="334169" y="0"/>
              </a:cxn>
            </a:cxnLst>
            <a:rect l="txL" t="txT" r="txR" b="txB"/>
            <a:pathLst>
              <a:path w="124" h="62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8" name="Freeform 19"/>
          <p:cNvSpPr/>
          <p:nvPr/>
        </p:nvSpPr>
        <p:spPr>
          <a:xfrm>
            <a:off x="6238875" y="5772150"/>
            <a:ext cx="2027238" cy="179388"/>
          </a:xfrm>
          <a:custGeom>
            <a:avLst/>
            <a:gdLst>
              <a:gd name="txL" fmla="*/ 0 w 891"/>
              <a:gd name="txT" fmla="*/ 0 h 79"/>
              <a:gd name="txR" fmla="*/ 891 w 891"/>
              <a:gd name="txB" fmla="*/ 79 h 79"/>
            </a:gdLst>
            <a:ahLst/>
            <a:cxnLst>
              <a:cxn ang="0">
                <a:pos x="2027238" y="179388"/>
              </a:cxn>
              <a:cxn ang="0">
                <a:pos x="1761035" y="0"/>
              </a:cxn>
              <a:cxn ang="0">
                <a:pos x="0" y="59039"/>
              </a:cxn>
              <a:cxn ang="0">
                <a:pos x="22752" y="86288"/>
              </a:cxn>
              <a:cxn ang="0">
                <a:pos x="2027238" y="179388"/>
              </a:cxn>
            </a:cxnLst>
            <a:rect l="txL" t="txT" r="txR" b="txB"/>
            <a:pathLst>
              <a:path w="891" h="79">
                <a:moveTo>
                  <a:pt x="891" y="79"/>
                </a:moveTo>
                <a:lnTo>
                  <a:pt x="774" y="0"/>
                </a:lnTo>
                <a:lnTo>
                  <a:pt x="0" y="26"/>
                </a:lnTo>
                <a:lnTo>
                  <a:pt x="10" y="38"/>
                </a:lnTo>
                <a:lnTo>
                  <a:pt x="891" y="79"/>
                </a:ln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9" name="Freeform 20"/>
          <p:cNvSpPr/>
          <p:nvPr/>
        </p:nvSpPr>
        <p:spPr>
          <a:xfrm>
            <a:off x="5592763" y="5373688"/>
            <a:ext cx="2406650" cy="484187"/>
          </a:xfrm>
          <a:custGeom>
            <a:avLst/>
            <a:gdLst>
              <a:gd name="txL" fmla="*/ 0 w 1058"/>
              <a:gd name="txT" fmla="*/ 0 h 213"/>
              <a:gd name="txR" fmla="*/ 1058 w 1058"/>
              <a:gd name="txB" fmla="*/ 213 h 213"/>
            </a:gdLst>
            <a:ahLst/>
            <a:cxnLst>
              <a:cxn ang="0">
                <a:pos x="2338409" y="129571"/>
              </a:cxn>
              <a:cxn ang="0">
                <a:pos x="1960806" y="0"/>
              </a:cxn>
              <a:cxn ang="0">
                <a:pos x="302537" y="95473"/>
              </a:cxn>
              <a:cxn ang="0">
                <a:pos x="0" y="354616"/>
              </a:cxn>
              <a:cxn ang="0">
                <a:pos x="668767" y="484187"/>
              </a:cxn>
              <a:cxn ang="0">
                <a:pos x="2406650" y="397806"/>
              </a:cxn>
              <a:cxn ang="0">
                <a:pos x="2338409" y="129571"/>
              </a:cxn>
            </a:cxnLst>
            <a:rect l="txL" t="txT" r="txR" b="txB"/>
            <a:pathLst>
              <a:path w="1058" h="213">
                <a:moveTo>
                  <a:pt x="1028" y="57"/>
                </a:moveTo>
                <a:lnTo>
                  <a:pt x="862" y="0"/>
                </a:lnTo>
                <a:lnTo>
                  <a:pt x="133" y="42"/>
                </a:lnTo>
                <a:lnTo>
                  <a:pt x="0" y="156"/>
                </a:lnTo>
                <a:lnTo>
                  <a:pt x="294" y="213"/>
                </a:lnTo>
                <a:lnTo>
                  <a:pt x="1058" y="175"/>
                </a:lnTo>
                <a:lnTo>
                  <a:pt x="1028" y="57"/>
                </a:lnTo>
                <a:close/>
              </a:path>
            </a:pathLst>
          </a:custGeom>
          <a:solidFill>
            <a:srgbClr val="CC52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0" name="Freeform 21"/>
          <p:cNvSpPr/>
          <p:nvPr/>
        </p:nvSpPr>
        <p:spPr>
          <a:xfrm>
            <a:off x="5895975" y="5243513"/>
            <a:ext cx="1670050" cy="225425"/>
          </a:xfrm>
          <a:custGeom>
            <a:avLst/>
            <a:gdLst>
              <a:gd name="txL" fmla="*/ 0 w 734"/>
              <a:gd name="txT" fmla="*/ 0 h 99"/>
              <a:gd name="txR" fmla="*/ 734 w 734"/>
              <a:gd name="txB" fmla="*/ 99 h 99"/>
            </a:gdLst>
            <a:ahLst/>
            <a:cxnLst>
              <a:cxn ang="0">
                <a:pos x="0" y="157114"/>
              </a:cxn>
              <a:cxn ang="0">
                <a:pos x="1604067" y="0"/>
              </a:cxn>
              <a:cxn ang="0">
                <a:pos x="1670050" y="157114"/>
              </a:cxn>
              <a:cxn ang="0">
                <a:pos x="0" y="225425"/>
              </a:cxn>
              <a:cxn ang="0">
                <a:pos x="0" y="157114"/>
              </a:cxn>
            </a:cxnLst>
            <a:rect l="txL" t="txT" r="txR" b="txB"/>
            <a:pathLst>
              <a:path w="734" h="99">
                <a:moveTo>
                  <a:pt x="0" y="69"/>
                </a:moveTo>
                <a:lnTo>
                  <a:pt x="705" y="0"/>
                </a:lnTo>
                <a:lnTo>
                  <a:pt x="734" y="69"/>
                </a:lnTo>
                <a:lnTo>
                  <a:pt x="0" y="99"/>
                </a:lnTo>
                <a:lnTo>
                  <a:pt x="0" y="69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1" name="Freeform 22"/>
          <p:cNvSpPr/>
          <p:nvPr/>
        </p:nvSpPr>
        <p:spPr>
          <a:xfrm>
            <a:off x="5797550" y="4946650"/>
            <a:ext cx="1708150" cy="454025"/>
          </a:xfrm>
          <a:custGeom>
            <a:avLst/>
            <a:gdLst>
              <a:gd name="txL" fmla="*/ 0 w 751"/>
              <a:gd name="txT" fmla="*/ 0 h 200"/>
              <a:gd name="txR" fmla="*/ 751 w 751"/>
              <a:gd name="txB" fmla="*/ 200 h 200"/>
            </a:gdLst>
            <a:ahLst/>
            <a:cxnLst>
              <a:cxn ang="0">
                <a:pos x="252470" y="0"/>
              </a:cxn>
              <a:cxn ang="0">
                <a:pos x="0" y="177070"/>
              </a:cxn>
              <a:cxn ang="0">
                <a:pos x="97804" y="454025"/>
              </a:cxn>
              <a:cxn ang="0">
                <a:pos x="1708150" y="340519"/>
              </a:cxn>
              <a:cxn ang="0">
                <a:pos x="1674032" y="177070"/>
              </a:cxn>
              <a:cxn ang="0">
                <a:pos x="252470" y="0"/>
              </a:cxn>
            </a:cxnLst>
            <a:rect l="txL" t="txT" r="txR" b="txB"/>
            <a:pathLst>
              <a:path w="751" h="200">
                <a:moveTo>
                  <a:pt x="111" y="0"/>
                </a:moveTo>
                <a:lnTo>
                  <a:pt x="0" y="78"/>
                </a:lnTo>
                <a:lnTo>
                  <a:pt x="43" y="200"/>
                </a:lnTo>
                <a:lnTo>
                  <a:pt x="751" y="150"/>
                </a:lnTo>
                <a:lnTo>
                  <a:pt x="736" y="78"/>
                </a:lnTo>
                <a:lnTo>
                  <a:pt x="111" y="0"/>
                </a:lnTo>
                <a:close/>
              </a:path>
            </a:pathLst>
          </a:custGeom>
          <a:solidFill>
            <a:srgbClr val="D189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2" name="Freeform 23"/>
          <p:cNvSpPr/>
          <p:nvPr/>
        </p:nvSpPr>
        <p:spPr>
          <a:xfrm>
            <a:off x="5592763" y="5459413"/>
            <a:ext cx="792162" cy="398462"/>
          </a:xfrm>
          <a:custGeom>
            <a:avLst/>
            <a:gdLst>
              <a:gd name="txL" fmla="*/ 0 w 348"/>
              <a:gd name="txT" fmla="*/ 0 h 175"/>
              <a:gd name="txR" fmla="*/ 348 w 348"/>
              <a:gd name="txB" fmla="*/ 175 h 175"/>
            </a:gdLst>
            <a:ahLst/>
            <a:cxnLst>
              <a:cxn ang="0">
                <a:pos x="484858" y="220862"/>
              </a:cxn>
              <a:cxn ang="0">
                <a:pos x="448437" y="0"/>
              </a:cxn>
              <a:cxn ang="0">
                <a:pos x="302752" y="9108"/>
              </a:cxn>
              <a:cxn ang="0">
                <a:pos x="0" y="268677"/>
              </a:cxn>
              <a:cxn ang="0">
                <a:pos x="669240" y="398462"/>
              </a:cxn>
              <a:cxn ang="0">
                <a:pos x="792162" y="393908"/>
              </a:cxn>
              <a:cxn ang="0">
                <a:pos x="484858" y="220862"/>
              </a:cxn>
            </a:cxnLst>
            <a:rect l="txL" t="txT" r="txR" b="txB"/>
            <a:pathLst>
              <a:path w="348" h="175">
                <a:moveTo>
                  <a:pt x="213" y="97"/>
                </a:moveTo>
                <a:lnTo>
                  <a:pt x="197" y="0"/>
                </a:lnTo>
                <a:lnTo>
                  <a:pt x="133" y="4"/>
                </a:lnTo>
                <a:lnTo>
                  <a:pt x="0" y="118"/>
                </a:lnTo>
                <a:lnTo>
                  <a:pt x="294" y="175"/>
                </a:lnTo>
                <a:lnTo>
                  <a:pt x="348" y="173"/>
                </a:lnTo>
                <a:lnTo>
                  <a:pt x="213" y="97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3" name="Freeform 24"/>
          <p:cNvSpPr/>
          <p:nvPr/>
        </p:nvSpPr>
        <p:spPr>
          <a:xfrm>
            <a:off x="5895975" y="5389563"/>
            <a:ext cx="146050" cy="79375"/>
          </a:xfrm>
          <a:custGeom>
            <a:avLst/>
            <a:gdLst>
              <a:gd name="txL" fmla="*/ 0 w 64"/>
              <a:gd name="txT" fmla="*/ 0 h 35"/>
              <a:gd name="txR" fmla="*/ 64 w 64"/>
              <a:gd name="txB" fmla="*/ 35 h 35"/>
            </a:gdLst>
            <a:ahLst/>
            <a:cxnLst>
              <a:cxn ang="0">
                <a:pos x="0" y="11339"/>
              </a:cxn>
              <a:cxn ang="0">
                <a:pos x="0" y="79375"/>
              </a:cxn>
              <a:cxn ang="0">
                <a:pos x="146050" y="70304"/>
              </a:cxn>
              <a:cxn ang="0">
                <a:pos x="134640" y="0"/>
              </a:cxn>
              <a:cxn ang="0">
                <a:pos x="0" y="11339"/>
              </a:cxn>
            </a:cxnLst>
            <a:rect l="txL" t="txT" r="txR" b="txB"/>
            <a:pathLst>
              <a:path w="64" h="35">
                <a:moveTo>
                  <a:pt x="0" y="5"/>
                </a:moveTo>
                <a:lnTo>
                  <a:pt x="0" y="35"/>
                </a:lnTo>
                <a:lnTo>
                  <a:pt x="64" y="31"/>
                </a:lnTo>
                <a:lnTo>
                  <a:pt x="59" y="0"/>
                </a:lnTo>
                <a:lnTo>
                  <a:pt x="0" y="5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4" name="Freeform 25"/>
          <p:cNvSpPr/>
          <p:nvPr/>
        </p:nvSpPr>
        <p:spPr>
          <a:xfrm>
            <a:off x="5797550" y="4973638"/>
            <a:ext cx="231775" cy="427037"/>
          </a:xfrm>
          <a:custGeom>
            <a:avLst/>
            <a:gdLst>
              <a:gd name="txL" fmla="*/ 0 w 102"/>
              <a:gd name="txT" fmla="*/ 0 h 188"/>
              <a:gd name="txR" fmla="*/ 102 w 102"/>
              <a:gd name="txB" fmla="*/ 188 h 188"/>
            </a:gdLst>
            <a:ahLst/>
            <a:cxnLst>
              <a:cxn ang="0">
                <a:pos x="220413" y="243048"/>
              </a:cxn>
              <a:cxn ang="0">
                <a:pos x="220413" y="0"/>
              </a:cxn>
              <a:cxn ang="0">
                <a:pos x="0" y="149917"/>
              </a:cxn>
              <a:cxn ang="0">
                <a:pos x="97709" y="427037"/>
              </a:cxn>
              <a:cxn ang="0">
                <a:pos x="231775" y="415680"/>
              </a:cxn>
              <a:cxn ang="0">
                <a:pos x="220413" y="345264"/>
              </a:cxn>
              <a:cxn ang="0">
                <a:pos x="220413" y="243048"/>
              </a:cxn>
            </a:cxnLst>
            <a:rect l="txL" t="txT" r="txR" b="txB"/>
            <a:pathLst>
              <a:path w="102" h="188">
                <a:moveTo>
                  <a:pt x="97" y="107"/>
                </a:moveTo>
                <a:lnTo>
                  <a:pt x="97" y="0"/>
                </a:lnTo>
                <a:lnTo>
                  <a:pt x="0" y="66"/>
                </a:lnTo>
                <a:lnTo>
                  <a:pt x="43" y="188"/>
                </a:lnTo>
                <a:lnTo>
                  <a:pt x="102" y="183"/>
                </a:lnTo>
                <a:lnTo>
                  <a:pt x="97" y="152"/>
                </a:lnTo>
                <a:lnTo>
                  <a:pt x="97" y="107"/>
                </a:lnTo>
                <a:close/>
              </a:path>
            </a:pathLst>
          </a:custGeom>
          <a:solidFill>
            <a:srgbClr val="AB7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5" name="Freeform 26"/>
          <p:cNvSpPr/>
          <p:nvPr/>
        </p:nvSpPr>
        <p:spPr>
          <a:xfrm>
            <a:off x="6049963" y="4897438"/>
            <a:ext cx="1422400" cy="225425"/>
          </a:xfrm>
          <a:custGeom>
            <a:avLst/>
            <a:gdLst>
              <a:gd name="txL" fmla="*/ 0 w 625"/>
              <a:gd name="txT" fmla="*/ 0 h 99"/>
              <a:gd name="txR" fmla="*/ 625 w 625"/>
              <a:gd name="txB" fmla="*/ 99 h 99"/>
            </a:gdLst>
            <a:ahLst/>
            <a:cxnLst>
              <a:cxn ang="0">
                <a:pos x="1338194" y="107020"/>
              </a:cxn>
              <a:cxn ang="0">
                <a:pos x="1422400" y="225425"/>
              </a:cxn>
              <a:cxn ang="0">
                <a:pos x="0" y="47817"/>
              </a:cxn>
              <a:cxn ang="0">
                <a:pos x="81930" y="0"/>
              </a:cxn>
              <a:cxn ang="0">
                <a:pos x="1338194" y="107020"/>
              </a:cxn>
            </a:cxnLst>
            <a:rect l="txL" t="txT" r="txR" b="txB"/>
            <a:pathLst>
              <a:path w="625" h="99">
                <a:moveTo>
                  <a:pt x="588" y="47"/>
                </a:moveTo>
                <a:lnTo>
                  <a:pt x="625" y="99"/>
                </a:lnTo>
                <a:lnTo>
                  <a:pt x="0" y="21"/>
                </a:lnTo>
                <a:lnTo>
                  <a:pt x="36" y="0"/>
                </a:lnTo>
                <a:lnTo>
                  <a:pt x="588" y="47"/>
                </a:lnTo>
                <a:close/>
              </a:path>
            </a:pathLst>
          </a:custGeom>
          <a:solidFill>
            <a:srgbClr val="FF99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6" name="Freeform 27"/>
          <p:cNvSpPr/>
          <p:nvPr/>
        </p:nvSpPr>
        <p:spPr>
          <a:xfrm>
            <a:off x="6121400" y="4395788"/>
            <a:ext cx="1266825" cy="609600"/>
          </a:xfrm>
          <a:custGeom>
            <a:avLst/>
            <a:gdLst>
              <a:gd name="txL" fmla="*/ 0 w 557"/>
              <a:gd name="txT" fmla="*/ 0 h 268"/>
              <a:gd name="txR" fmla="*/ 557 w 557"/>
              <a:gd name="txB" fmla="*/ 268 h 268"/>
            </a:gdLst>
            <a:ahLst/>
            <a:cxnLst>
              <a:cxn ang="0">
                <a:pos x="0" y="0"/>
              </a:cxn>
              <a:cxn ang="0">
                <a:pos x="0" y="502693"/>
              </a:cxn>
              <a:cxn ang="0">
                <a:pos x="1266825" y="609600"/>
              </a:cxn>
              <a:cxn ang="0">
                <a:pos x="1266825" y="31845"/>
              </a:cxn>
              <a:cxn ang="0">
                <a:pos x="0" y="0"/>
              </a:cxn>
            </a:cxnLst>
            <a:rect l="txL" t="txT" r="txR" b="txB"/>
            <a:pathLst>
              <a:path w="557" h="268">
                <a:moveTo>
                  <a:pt x="0" y="0"/>
                </a:moveTo>
                <a:lnTo>
                  <a:pt x="0" y="221"/>
                </a:lnTo>
                <a:lnTo>
                  <a:pt x="557" y="268"/>
                </a:lnTo>
                <a:lnTo>
                  <a:pt x="557" y="14"/>
                </a:lnTo>
                <a:lnTo>
                  <a:pt x="0" y="0"/>
                </a:lnTo>
                <a:close/>
              </a:path>
            </a:pathLst>
          </a:custGeom>
          <a:solidFill>
            <a:srgbClr val="CC52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7" name="Freeform 28"/>
          <p:cNvSpPr/>
          <p:nvPr/>
        </p:nvSpPr>
        <p:spPr>
          <a:xfrm>
            <a:off x="6121400" y="4308475"/>
            <a:ext cx="1266825" cy="119063"/>
          </a:xfrm>
          <a:custGeom>
            <a:avLst/>
            <a:gdLst>
              <a:gd name="txL" fmla="*/ 0 w 557"/>
              <a:gd name="txT" fmla="*/ 0 h 52"/>
              <a:gd name="txR" fmla="*/ 557 w 557"/>
              <a:gd name="txB" fmla="*/ 52 h 52"/>
            </a:gdLst>
            <a:ahLst/>
            <a:cxnLst>
              <a:cxn ang="0">
                <a:pos x="54585" y="0"/>
              </a:cxn>
              <a:cxn ang="0">
                <a:pos x="0" y="87008"/>
              </a:cxn>
              <a:cxn ang="0">
                <a:pos x="1266825" y="119063"/>
              </a:cxn>
              <a:cxn ang="0">
                <a:pos x="1207691" y="32055"/>
              </a:cxn>
              <a:cxn ang="0">
                <a:pos x="54585" y="0"/>
              </a:cxn>
            </a:cxnLst>
            <a:rect l="txL" t="txT" r="txR" b="txB"/>
            <a:pathLst>
              <a:path w="557" h="52">
                <a:moveTo>
                  <a:pt x="24" y="0"/>
                </a:moveTo>
                <a:lnTo>
                  <a:pt x="0" y="38"/>
                </a:lnTo>
                <a:lnTo>
                  <a:pt x="557" y="52"/>
                </a:lnTo>
                <a:lnTo>
                  <a:pt x="531" y="14"/>
                </a:lnTo>
                <a:lnTo>
                  <a:pt x="24" y="0"/>
                </a:ln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8" name="Freeform 29"/>
          <p:cNvSpPr/>
          <p:nvPr/>
        </p:nvSpPr>
        <p:spPr>
          <a:xfrm>
            <a:off x="6175375" y="4186238"/>
            <a:ext cx="1152525" cy="153987"/>
          </a:xfrm>
          <a:custGeom>
            <a:avLst/>
            <a:gdLst>
              <a:gd name="txL" fmla="*/ 0 w 507"/>
              <a:gd name="txT" fmla="*/ 0 h 68"/>
              <a:gd name="txR" fmla="*/ 507 w 507"/>
              <a:gd name="txB" fmla="*/ 68 h 68"/>
            </a:gdLst>
            <a:ahLst/>
            <a:cxnLst>
              <a:cxn ang="0">
                <a:pos x="1027498" y="0"/>
              </a:cxn>
              <a:cxn ang="0">
                <a:pos x="1152525" y="153987"/>
              </a:cxn>
              <a:cxn ang="0">
                <a:pos x="0" y="122284"/>
              </a:cxn>
              <a:cxn ang="0">
                <a:pos x="43191" y="79258"/>
              </a:cxn>
              <a:cxn ang="0">
                <a:pos x="1027498" y="0"/>
              </a:cxn>
            </a:cxnLst>
            <a:rect l="txL" t="txT" r="txR" b="txB"/>
            <a:pathLst>
              <a:path w="507" h="68">
                <a:moveTo>
                  <a:pt x="452" y="0"/>
                </a:moveTo>
                <a:lnTo>
                  <a:pt x="507" y="68"/>
                </a:lnTo>
                <a:lnTo>
                  <a:pt x="0" y="54"/>
                </a:lnTo>
                <a:lnTo>
                  <a:pt x="19" y="35"/>
                </a:lnTo>
                <a:lnTo>
                  <a:pt x="452" y="0"/>
                </a:lnTo>
                <a:close/>
              </a:path>
            </a:pathLst>
          </a:custGeom>
          <a:solidFill>
            <a:srgbClr val="D189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99" name="Freeform 30"/>
          <p:cNvSpPr/>
          <p:nvPr/>
        </p:nvSpPr>
        <p:spPr>
          <a:xfrm>
            <a:off x="6278563" y="4006850"/>
            <a:ext cx="925512" cy="254000"/>
          </a:xfrm>
          <a:custGeom>
            <a:avLst/>
            <a:gdLst>
              <a:gd name="txL" fmla="*/ 0 w 407"/>
              <a:gd name="txT" fmla="*/ 0 h 112"/>
              <a:gd name="txR" fmla="*/ 407 w 407"/>
              <a:gd name="txB" fmla="*/ 112 h 112"/>
            </a:gdLst>
            <a:ahLst/>
            <a:cxnLst>
              <a:cxn ang="0">
                <a:pos x="275152" y="70304"/>
              </a:cxn>
              <a:cxn ang="0">
                <a:pos x="231946" y="179161"/>
              </a:cxn>
              <a:cxn ang="0">
                <a:pos x="54576" y="179161"/>
              </a:cxn>
              <a:cxn ang="0">
                <a:pos x="0" y="254000"/>
              </a:cxn>
              <a:cxn ang="0">
                <a:pos x="925512" y="179161"/>
              </a:cxn>
              <a:cxn ang="0">
                <a:pos x="752689" y="0"/>
              </a:cxn>
              <a:cxn ang="0">
                <a:pos x="275152" y="70304"/>
              </a:cxn>
            </a:cxnLst>
            <a:rect l="txL" t="txT" r="txR" b="txB"/>
            <a:pathLst>
              <a:path w="407" h="112">
                <a:moveTo>
                  <a:pt x="121" y="31"/>
                </a:moveTo>
                <a:lnTo>
                  <a:pt x="102" y="79"/>
                </a:lnTo>
                <a:lnTo>
                  <a:pt x="24" y="79"/>
                </a:lnTo>
                <a:lnTo>
                  <a:pt x="0" y="112"/>
                </a:lnTo>
                <a:lnTo>
                  <a:pt x="407" y="79"/>
                </a:lnTo>
                <a:lnTo>
                  <a:pt x="331" y="0"/>
                </a:lnTo>
                <a:lnTo>
                  <a:pt x="121" y="31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0" name="Freeform 31"/>
          <p:cNvSpPr/>
          <p:nvPr/>
        </p:nvSpPr>
        <p:spPr>
          <a:xfrm>
            <a:off x="5038725" y="3613150"/>
            <a:ext cx="569913" cy="393700"/>
          </a:xfrm>
          <a:custGeom>
            <a:avLst/>
            <a:gdLst>
              <a:gd name="txL" fmla="*/ 0 w 251"/>
              <a:gd name="txT" fmla="*/ 0 h 173"/>
              <a:gd name="txR" fmla="*/ 251 w 251"/>
              <a:gd name="txB" fmla="*/ 173 h 173"/>
            </a:gdLst>
            <a:ahLst/>
            <a:cxnLst>
              <a:cxn ang="0">
                <a:pos x="49953" y="145646"/>
              </a:cxn>
              <a:cxn ang="0">
                <a:pos x="338315" y="168403"/>
              </a:cxn>
              <a:cxn ang="0">
                <a:pos x="569913" y="0"/>
              </a:cxn>
              <a:cxn ang="0">
                <a:pos x="569913" y="302671"/>
              </a:cxn>
              <a:cxn ang="0">
                <a:pos x="0" y="393700"/>
              </a:cxn>
              <a:cxn ang="0">
                <a:pos x="49953" y="145646"/>
              </a:cxn>
            </a:cxnLst>
            <a:rect l="txL" t="txT" r="txR" b="txB"/>
            <a:pathLst>
              <a:path w="251" h="173">
                <a:moveTo>
                  <a:pt x="22" y="64"/>
                </a:moveTo>
                <a:lnTo>
                  <a:pt x="149" y="74"/>
                </a:lnTo>
                <a:lnTo>
                  <a:pt x="251" y="0"/>
                </a:lnTo>
                <a:lnTo>
                  <a:pt x="251" y="133"/>
                </a:lnTo>
                <a:lnTo>
                  <a:pt x="0" y="173"/>
                </a:lnTo>
                <a:lnTo>
                  <a:pt x="22" y="64"/>
                </a:lnTo>
                <a:close/>
              </a:path>
            </a:pathLst>
          </a:custGeom>
          <a:solidFill>
            <a:srgbClr val="9850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1" name="Freeform 32"/>
          <p:cNvSpPr/>
          <p:nvPr/>
        </p:nvSpPr>
        <p:spPr>
          <a:xfrm>
            <a:off x="4946650" y="3871913"/>
            <a:ext cx="744538" cy="204787"/>
          </a:xfrm>
          <a:custGeom>
            <a:avLst/>
            <a:gdLst>
              <a:gd name="txL" fmla="*/ 0 w 327"/>
              <a:gd name="txT" fmla="*/ 0 h 90"/>
              <a:gd name="txR" fmla="*/ 327 w 327"/>
              <a:gd name="txB" fmla="*/ 90 h 90"/>
            </a:gdLst>
            <a:ahLst/>
            <a:cxnLst>
              <a:cxn ang="0">
                <a:pos x="0" y="134249"/>
              </a:cxn>
              <a:cxn ang="0">
                <a:pos x="0" y="204787"/>
              </a:cxn>
              <a:cxn ang="0">
                <a:pos x="744538" y="102394"/>
              </a:cxn>
              <a:cxn ang="0">
                <a:pos x="744538" y="0"/>
              </a:cxn>
              <a:cxn ang="0">
                <a:pos x="0" y="134249"/>
              </a:cxn>
            </a:cxnLst>
            <a:rect l="txL" t="txT" r="txR" b="txB"/>
            <a:pathLst>
              <a:path w="327" h="90">
                <a:moveTo>
                  <a:pt x="0" y="59"/>
                </a:moveTo>
                <a:lnTo>
                  <a:pt x="0" y="90"/>
                </a:lnTo>
                <a:lnTo>
                  <a:pt x="327" y="45"/>
                </a:lnTo>
                <a:lnTo>
                  <a:pt x="327" y="0"/>
                </a:lnTo>
                <a:lnTo>
                  <a:pt x="0" y="59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2" name="Freeform 33"/>
          <p:cNvSpPr/>
          <p:nvPr/>
        </p:nvSpPr>
        <p:spPr>
          <a:xfrm>
            <a:off x="4946650" y="3975100"/>
            <a:ext cx="744538" cy="333375"/>
          </a:xfrm>
          <a:custGeom>
            <a:avLst/>
            <a:gdLst>
              <a:gd name="txL" fmla="*/ 0 w 327"/>
              <a:gd name="txT" fmla="*/ 0 h 147"/>
              <a:gd name="txR" fmla="*/ 327 w 327"/>
              <a:gd name="txB" fmla="*/ 147 h 147"/>
            </a:gdLst>
            <a:ahLst/>
            <a:cxnLst>
              <a:cxn ang="0">
                <a:pos x="0" y="290286"/>
              </a:cxn>
              <a:cxn ang="0">
                <a:pos x="0" y="102054"/>
              </a:cxn>
              <a:cxn ang="0">
                <a:pos x="744538" y="0"/>
              </a:cxn>
              <a:cxn ang="0">
                <a:pos x="701277" y="333375"/>
              </a:cxn>
              <a:cxn ang="0">
                <a:pos x="0" y="290286"/>
              </a:cxn>
            </a:cxnLst>
            <a:rect l="txL" t="txT" r="txR" b="txB"/>
            <a:pathLst>
              <a:path w="327" h="147">
                <a:moveTo>
                  <a:pt x="0" y="128"/>
                </a:moveTo>
                <a:lnTo>
                  <a:pt x="0" y="45"/>
                </a:lnTo>
                <a:lnTo>
                  <a:pt x="327" y="0"/>
                </a:lnTo>
                <a:lnTo>
                  <a:pt x="308" y="147"/>
                </a:lnTo>
                <a:lnTo>
                  <a:pt x="0" y="128"/>
                </a:lnTo>
                <a:close/>
              </a:path>
            </a:pathLst>
          </a:custGeom>
          <a:solidFill>
            <a:srgbClr val="FF8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3" name="Freeform 34"/>
          <p:cNvSpPr/>
          <p:nvPr/>
        </p:nvSpPr>
        <p:spPr>
          <a:xfrm>
            <a:off x="4986338" y="4060825"/>
            <a:ext cx="47625" cy="211138"/>
          </a:xfrm>
          <a:custGeom>
            <a:avLst/>
            <a:gdLst>
              <a:gd name="txL" fmla="*/ 0 w 21"/>
              <a:gd name="txT" fmla="*/ 0 h 93"/>
              <a:gd name="txR" fmla="*/ 21 w 21"/>
              <a:gd name="txB" fmla="*/ 93 h 93"/>
            </a:gdLst>
            <a:ahLst/>
            <a:cxnLst>
              <a:cxn ang="0">
                <a:pos x="0" y="4541"/>
              </a:cxn>
              <a:cxn ang="0">
                <a:pos x="0" y="204327"/>
              </a:cxn>
              <a:cxn ang="0">
                <a:pos x="47625" y="211138"/>
              </a:cxn>
              <a:cxn ang="0">
                <a:pos x="47625" y="0"/>
              </a:cxn>
              <a:cxn ang="0">
                <a:pos x="0" y="4541"/>
              </a:cxn>
            </a:cxnLst>
            <a:rect l="txL" t="txT" r="txR" b="txB"/>
            <a:pathLst>
              <a:path w="21" h="93">
                <a:moveTo>
                  <a:pt x="0" y="2"/>
                </a:moveTo>
                <a:lnTo>
                  <a:pt x="0" y="90"/>
                </a:lnTo>
                <a:lnTo>
                  <a:pt x="21" y="93"/>
                </a:lnTo>
                <a:lnTo>
                  <a:pt x="21" y="0"/>
                </a:lnTo>
                <a:lnTo>
                  <a:pt x="0" y="2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4" name="Freeform 35"/>
          <p:cNvSpPr/>
          <p:nvPr/>
        </p:nvSpPr>
        <p:spPr>
          <a:xfrm>
            <a:off x="5072063" y="4044950"/>
            <a:ext cx="52387" cy="231775"/>
          </a:xfrm>
          <a:custGeom>
            <a:avLst/>
            <a:gdLst>
              <a:gd name="txL" fmla="*/ 0 w 23"/>
              <a:gd name="txT" fmla="*/ 0 h 102"/>
              <a:gd name="txR" fmla="*/ 23 w 23"/>
              <a:gd name="txB" fmla="*/ 102 h 102"/>
            </a:gdLst>
            <a:ahLst/>
            <a:cxnLst>
              <a:cxn ang="0">
                <a:pos x="0" y="11362"/>
              </a:cxn>
              <a:cxn ang="0">
                <a:pos x="0" y="227230"/>
              </a:cxn>
              <a:cxn ang="0">
                <a:pos x="52387" y="231775"/>
              </a:cxn>
              <a:cxn ang="0">
                <a:pos x="52387" y="0"/>
              </a:cxn>
              <a:cxn ang="0">
                <a:pos x="0" y="11362"/>
              </a:cxn>
            </a:cxnLst>
            <a:rect l="txL" t="txT" r="txR" b="txB"/>
            <a:pathLst>
              <a:path w="23" h="102">
                <a:moveTo>
                  <a:pt x="0" y="5"/>
                </a:moveTo>
                <a:lnTo>
                  <a:pt x="0" y="100"/>
                </a:lnTo>
                <a:lnTo>
                  <a:pt x="23" y="102"/>
                </a:lnTo>
                <a:lnTo>
                  <a:pt x="23" y="0"/>
                </a:lnTo>
                <a:lnTo>
                  <a:pt x="0" y="5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5" name="Freeform 36"/>
          <p:cNvSpPr/>
          <p:nvPr/>
        </p:nvSpPr>
        <p:spPr>
          <a:xfrm>
            <a:off x="5168900" y="4033838"/>
            <a:ext cx="47625" cy="247650"/>
          </a:xfrm>
          <a:custGeom>
            <a:avLst/>
            <a:gdLst>
              <a:gd name="txL" fmla="*/ 0 w 21"/>
              <a:gd name="txT" fmla="*/ 0 h 109"/>
              <a:gd name="txR" fmla="*/ 21 w 21"/>
              <a:gd name="txB" fmla="*/ 109 h 109"/>
            </a:gdLst>
            <a:ahLst/>
            <a:cxnLst>
              <a:cxn ang="0">
                <a:pos x="0" y="4544"/>
              </a:cxn>
              <a:cxn ang="0">
                <a:pos x="0" y="243106"/>
              </a:cxn>
              <a:cxn ang="0">
                <a:pos x="47625" y="247650"/>
              </a:cxn>
              <a:cxn ang="0">
                <a:pos x="47625" y="0"/>
              </a:cxn>
              <a:cxn ang="0">
                <a:pos x="0" y="4544"/>
              </a:cxn>
            </a:cxnLst>
            <a:rect l="txL" t="txT" r="txR" b="txB"/>
            <a:pathLst>
              <a:path w="21" h="109">
                <a:moveTo>
                  <a:pt x="0" y="2"/>
                </a:moveTo>
                <a:lnTo>
                  <a:pt x="0" y="107"/>
                </a:lnTo>
                <a:lnTo>
                  <a:pt x="21" y="109"/>
                </a:lnTo>
                <a:lnTo>
                  <a:pt x="21" y="0"/>
                </a:lnTo>
                <a:lnTo>
                  <a:pt x="0" y="2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6" name="Freeform 37"/>
          <p:cNvSpPr/>
          <p:nvPr/>
        </p:nvSpPr>
        <p:spPr>
          <a:xfrm>
            <a:off x="5254625" y="4022725"/>
            <a:ext cx="53975" cy="265113"/>
          </a:xfrm>
          <a:custGeom>
            <a:avLst/>
            <a:gdLst>
              <a:gd name="txL" fmla="*/ 0 w 24"/>
              <a:gd name="txT" fmla="*/ 0 h 117"/>
              <a:gd name="txR" fmla="*/ 24 w 24"/>
              <a:gd name="txB" fmla="*/ 117 h 117"/>
            </a:gdLst>
            <a:ahLst/>
            <a:cxnLst>
              <a:cxn ang="0">
                <a:pos x="0" y="6798"/>
              </a:cxn>
              <a:cxn ang="0">
                <a:pos x="0" y="258315"/>
              </a:cxn>
              <a:cxn ang="0">
                <a:pos x="53975" y="265113"/>
              </a:cxn>
              <a:cxn ang="0">
                <a:pos x="53975" y="0"/>
              </a:cxn>
              <a:cxn ang="0">
                <a:pos x="0" y="6798"/>
              </a:cxn>
            </a:cxnLst>
            <a:rect l="txL" t="txT" r="txR" b="txB"/>
            <a:pathLst>
              <a:path w="24" h="117">
                <a:moveTo>
                  <a:pt x="0" y="3"/>
                </a:moveTo>
                <a:lnTo>
                  <a:pt x="0" y="114"/>
                </a:lnTo>
                <a:lnTo>
                  <a:pt x="24" y="117"/>
                </a:lnTo>
                <a:lnTo>
                  <a:pt x="24" y="0"/>
                </a:lnTo>
                <a:lnTo>
                  <a:pt x="0" y="3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7" name="Freeform 38"/>
          <p:cNvSpPr/>
          <p:nvPr/>
        </p:nvSpPr>
        <p:spPr>
          <a:xfrm>
            <a:off x="5345113" y="4006850"/>
            <a:ext cx="50800" cy="285750"/>
          </a:xfrm>
          <a:custGeom>
            <a:avLst/>
            <a:gdLst>
              <a:gd name="txL" fmla="*/ 0 w 22"/>
              <a:gd name="txT" fmla="*/ 0 h 126"/>
              <a:gd name="txR" fmla="*/ 22 w 22"/>
              <a:gd name="txB" fmla="*/ 126 h 126"/>
            </a:gdLst>
            <a:ahLst/>
            <a:cxnLst>
              <a:cxn ang="0">
                <a:pos x="0" y="11339"/>
              </a:cxn>
              <a:cxn ang="0">
                <a:pos x="0" y="281214"/>
              </a:cxn>
              <a:cxn ang="0">
                <a:pos x="50800" y="285750"/>
              </a:cxn>
              <a:cxn ang="0">
                <a:pos x="50800" y="0"/>
              </a:cxn>
              <a:cxn ang="0">
                <a:pos x="0" y="11339"/>
              </a:cxn>
            </a:cxnLst>
            <a:rect l="txL" t="txT" r="txR" b="txB"/>
            <a:pathLst>
              <a:path w="22" h="126">
                <a:moveTo>
                  <a:pt x="0" y="5"/>
                </a:moveTo>
                <a:lnTo>
                  <a:pt x="0" y="124"/>
                </a:lnTo>
                <a:lnTo>
                  <a:pt x="22" y="126"/>
                </a:lnTo>
                <a:lnTo>
                  <a:pt x="22" y="0"/>
                </a:lnTo>
                <a:lnTo>
                  <a:pt x="0" y="5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8" name="Freeform 39"/>
          <p:cNvSpPr/>
          <p:nvPr/>
        </p:nvSpPr>
        <p:spPr>
          <a:xfrm>
            <a:off x="5443538" y="3994150"/>
            <a:ext cx="47625" cy="303213"/>
          </a:xfrm>
          <a:custGeom>
            <a:avLst/>
            <a:gdLst>
              <a:gd name="txL" fmla="*/ 0 w 21"/>
              <a:gd name="txT" fmla="*/ 0 h 133"/>
              <a:gd name="txR" fmla="*/ 21 w 21"/>
              <a:gd name="txB" fmla="*/ 133 h 133"/>
            </a:gdLst>
            <a:ahLst/>
            <a:cxnLst>
              <a:cxn ang="0">
                <a:pos x="0" y="6839"/>
              </a:cxn>
              <a:cxn ang="0">
                <a:pos x="0" y="298653"/>
              </a:cxn>
              <a:cxn ang="0">
                <a:pos x="47625" y="303213"/>
              </a:cxn>
              <a:cxn ang="0">
                <a:pos x="47625" y="0"/>
              </a:cxn>
              <a:cxn ang="0">
                <a:pos x="0" y="6839"/>
              </a:cxn>
            </a:cxnLst>
            <a:rect l="txL" t="txT" r="txR" b="txB"/>
            <a:pathLst>
              <a:path w="21" h="133">
                <a:moveTo>
                  <a:pt x="0" y="3"/>
                </a:moveTo>
                <a:lnTo>
                  <a:pt x="0" y="131"/>
                </a:lnTo>
                <a:lnTo>
                  <a:pt x="21" y="133"/>
                </a:lnTo>
                <a:lnTo>
                  <a:pt x="21" y="0"/>
                </a:lnTo>
                <a:lnTo>
                  <a:pt x="0" y="3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09" name="Freeform 40"/>
          <p:cNvSpPr/>
          <p:nvPr/>
        </p:nvSpPr>
        <p:spPr>
          <a:xfrm>
            <a:off x="5529263" y="3986213"/>
            <a:ext cx="47625" cy="317500"/>
          </a:xfrm>
          <a:custGeom>
            <a:avLst/>
            <a:gdLst>
              <a:gd name="txL" fmla="*/ 0 w 21"/>
              <a:gd name="txT" fmla="*/ 0 h 140"/>
              <a:gd name="txR" fmla="*/ 21 w 21"/>
              <a:gd name="txB" fmla="*/ 140 h 140"/>
            </a:gdLst>
            <a:ahLst/>
            <a:cxnLst>
              <a:cxn ang="0">
                <a:pos x="0" y="4536"/>
              </a:cxn>
              <a:cxn ang="0">
                <a:pos x="0" y="310696"/>
              </a:cxn>
              <a:cxn ang="0">
                <a:pos x="47625" y="317500"/>
              </a:cxn>
              <a:cxn ang="0">
                <a:pos x="47625" y="0"/>
              </a:cxn>
              <a:cxn ang="0">
                <a:pos x="0" y="4536"/>
              </a:cxn>
            </a:cxnLst>
            <a:rect l="txL" t="txT" r="txR" b="txB"/>
            <a:pathLst>
              <a:path w="21" h="140">
                <a:moveTo>
                  <a:pt x="0" y="2"/>
                </a:moveTo>
                <a:lnTo>
                  <a:pt x="0" y="137"/>
                </a:lnTo>
                <a:lnTo>
                  <a:pt x="21" y="140"/>
                </a:lnTo>
                <a:lnTo>
                  <a:pt x="21" y="0"/>
                </a:lnTo>
                <a:lnTo>
                  <a:pt x="0" y="2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10" name="Freeform 41"/>
          <p:cNvSpPr/>
          <p:nvPr/>
        </p:nvSpPr>
        <p:spPr>
          <a:xfrm>
            <a:off x="5619750" y="3970338"/>
            <a:ext cx="47625" cy="338137"/>
          </a:xfrm>
          <a:custGeom>
            <a:avLst/>
            <a:gdLst>
              <a:gd name="txL" fmla="*/ 0 w 21"/>
              <a:gd name="txT" fmla="*/ 0 h 149"/>
              <a:gd name="txR" fmla="*/ 21 w 21"/>
              <a:gd name="txB" fmla="*/ 149 h 149"/>
            </a:gdLst>
            <a:ahLst/>
            <a:cxnLst>
              <a:cxn ang="0">
                <a:pos x="47625" y="181550"/>
              </a:cxn>
              <a:cxn ang="0">
                <a:pos x="47625" y="0"/>
              </a:cxn>
              <a:cxn ang="0">
                <a:pos x="0" y="9078"/>
              </a:cxn>
              <a:cxn ang="0">
                <a:pos x="0" y="333598"/>
              </a:cxn>
              <a:cxn ang="0">
                <a:pos x="27214" y="338137"/>
              </a:cxn>
              <a:cxn ang="0">
                <a:pos x="47625" y="181550"/>
              </a:cxn>
            </a:cxnLst>
            <a:rect l="txL" t="txT" r="txR" b="txB"/>
            <a:pathLst>
              <a:path w="21" h="149">
                <a:moveTo>
                  <a:pt x="21" y="80"/>
                </a:moveTo>
                <a:lnTo>
                  <a:pt x="21" y="0"/>
                </a:lnTo>
                <a:lnTo>
                  <a:pt x="0" y="4"/>
                </a:lnTo>
                <a:lnTo>
                  <a:pt x="0" y="147"/>
                </a:lnTo>
                <a:lnTo>
                  <a:pt x="12" y="149"/>
                </a:lnTo>
                <a:lnTo>
                  <a:pt x="21" y="80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11" name="Freeform 42"/>
          <p:cNvSpPr/>
          <p:nvPr/>
        </p:nvSpPr>
        <p:spPr>
          <a:xfrm>
            <a:off x="4797425" y="4238625"/>
            <a:ext cx="893763" cy="204788"/>
          </a:xfrm>
          <a:custGeom>
            <a:avLst/>
            <a:gdLst>
              <a:gd name="txL" fmla="*/ 0 w 393"/>
              <a:gd name="txT" fmla="*/ 0 h 90"/>
              <a:gd name="txR" fmla="*/ 393 w 393"/>
              <a:gd name="txB" fmla="*/ 90 h 90"/>
            </a:gdLst>
            <a:ahLst/>
            <a:cxnLst>
              <a:cxn ang="0">
                <a:pos x="0" y="0"/>
              </a:cxn>
              <a:cxn ang="0">
                <a:pos x="31839" y="204788"/>
              </a:cxn>
              <a:cxn ang="0">
                <a:pos x="893763" y="70538"/>
              </a:cxn>
              <a:cxn ang="0">
                <a:pos x="0" y="0"/>
              </a:cxn>
            </a:cxnLst>
            <a:rect l="txL" t="txT" r="txR" b="txB"/>
            <a:pathLst>
              <a:path w="393" h="90">
                <a:moveTo>
                  <a:pt x="0" y="0"/>
                </a:moveTo>
                <a:lnTo>
                  <a:pt x="14" y="90"/>
                </a:lnTo>
                <a:lnTo>
                  <a:pt x="393" y="31"/>
                </a:lnTo>
                <a:lnTo>
                  <a:pt x="0" y="0"/>
                </a:lnTo>
                <a:close/>
              </a:path>
            </a:pathLst>
          </a:custGeom>
          <a:solidFill>
            <a:srgbClr val="9850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12" name="Freeform 43"/>
          <p:cNvSpPr/>
          <p:nvPr/>
        </p:nvSpPr>
        <p:spPr>
          <a:xfrm>
            <a:off x="4730750" y="4281488"/>
            <a:ext cx="1003300" cy="417512"/>
          </a:xfrm>
          <a:custGeom>
            <a:avLst/>
            <a:gdLst>
              <a:gd name="txL" fmla="*/ 0 w 441"/>
              <a:gd name="txT" fmla="*/ 0 h 183"/>
              <a:gd name="txR" fmla="*/ 441 w 441"/>
              <a:gd name="txB" fmla="*/ 183 h 183"/>
            </a:gdLst>
            <a:ahLst/>
            <a:cxnLst>
              <a:cxn ang="0">
                <a:pos x="0" y="161986"/>
              </a:cxn>
              <a:cxn ang="0">
                <a:pos x="0" y="346786"/>
              </a:cxn>
              <a:cxn ang="0">
                <a:pos x="1003300" y="417512"/>
              </a:cxn>
              <a:cxn ang="0">
                <a:pos x="1003300" y="0"/>
              </a:cxn>
              <a:cxn ang="0">
                <a:pos x="0" y="161986"/>
              </a:cxn>
            </a:cxnLst>
            <a:rect l="txL" t="txT" r="txR" b="txB"/>
            <a:pathLst>
              <a:path w="441" h="183">
                <a:moveTo>
                  <a:pt x="0" y="71"/>
                </a:moveTo>
                <a:lnTo>
                  <a:pt x="0" y="152"/>
                </a:lnTo>
                <a:lnTo>
                  <a:pt x="441" y="183"/>
                </a:lnTo>
                <a:lnTo>
                  <a:pt x="441" y="0"/>
                </a:lnTo>
                <a:lnTo>
                  <a:pt x="0" y="71"/>
                </a:lnTo>
                <a:close/>
              </a:path>
            </a:pathLst>
          </a:custGeom>
          <a:solidFill>
            <a:srgbClr val="FF8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13" name="Freeform 44"/>
          <p:cNvSpPr/>
          <p:nvPr/>
        </p:nvSpPr>
        <p:spPr>
          <a:xfrm>
            <a:off x="4640263" y="4740275"/>
            <a:ext cx="1157287" cy="409575"/>
          </a:xfrm>
          <a:custGeom>
            <a:avLst/>
            <a:gdLst>
              <a:gd name="txL" fmla="*/ 0 w 509"/>
              <a:gd name="txT" fmla="*/ 0 h 180"/>
              <a:gd name="txR" fmla="*/ 509 w 509"/>
              <a:gd name="txB" fmla="*/ 180 h 180"/>
            </a:gdLst>
            <a:ahLst/>
            <a:cxnLst>
              <a:cxn ang="0">
                <a:pos x="0" y="409575"/>
              </a:cxn>
              <a:cxn ang="0">
                <a:pos x="43199" y="0"/>
              </a:cxn>
              <a:cxn ang="0">
                <a:pos x="1157287" y="91017"/>
              </a:cxn>
              <a:cxn ang="0">
                <a:pos x="1136824" y="409575"/>
              </a:cxn>
              <a:cxn ang="0">
                <a:pos x="0" y="409575"/>
              </a:cxn>
            </a:cxnLst>
            <a:rect l="txL" t="txT" r="txR" b="txB"/>
            <a:pathLst>
              <a:path w="509" h="180">
                <a:moveTo>
                  <a:pt x="0" y="180"/>
                </a:moveTo>
                <a:lnTo>
                  <a:pt x="19" y="0"/>
                </a:lnTo>
                <a:lnTo>
                  <a:pt x="509" y="40"/>
                </a:lnTo>
                <a:lnTo>
                  <a:pt x="500" y="180"/>
                </a:lnTo>
                <a:lnTo>
                  <a:pt x="0" y="180"/>
                </a:lnTo>
                <a:close/>
              </a:path>
            </a:pathLst>
          </a:custGeom>
          <a:solidFill>
            <a:srgbClr val="AB66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14" name="Rectangle 45"/>
          <p:cNvSpPr/>
          <p:nvPr/>
        </p:nvSpPr>
        <p:spPr>
          <a:xfrm>
            <a:off x="4730750" y="4713288"/>
            <a:ext cx="66675" cy="460375"/>
          </a:xfrm>
          <a:prstGeom prst="rect">
            <a:avLst/>
          </a:prstGeom>
          <a:solidFill>
            <a:srgbClr val="9048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15" name="Rectangle 46"/>
          <p:cNvSpPr/>
          <p:nvPr/>
        </p:nvSpPr>
        <p:spPr>
          <a:xfrm>
            <a:off x="4845050" y="4713288"/>
            <a:ext cx="63500" cy="460375"/>
          </a:xfrm>
          <a:prstGeom prst="rect">
            <a:avLst/>
          </a:prstGeom>
          <a:solidFill>
            <a:srgbClr val="9048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16" name="Rectangle 47"/>
          <p:cNvSpPr/>
          <p:nvPr/>
        </p:nvSpPr>
        <p:spPr>
          <a:xfrm>
            <a:off x="4962525" y="4713288"/>
            <a:ext cx="66675" cy="460375"/>
          </a:xfrm>
          <a:prstGeom prst="rect">
            <a:avLst/>
          </a:prstGeom>
          <a:solidFill>
            <a:srgbClr val="9048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17" name="Rectangle 48"/>
          <p:cNvSpPr/>
          <p:nvPr/>
        </p:nvSpPr>
        <p:spPr>
          <a:xfrm>
            <a:off x="5087938" y="4713288"/>
            <a:ext cx="63500" cy="460375"/>
          </a:xfrm>
          <a:prstGeom prst="rect">
            <a:avLst/>
          </a:prstGeom>
          <a:solidFill>
            <a:srgbClr val="9048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18" name="Rectangle 49"/>
          <p:cNvSpPr/>
          <p:nvPr/>
        </p:nvSpPr>
        <p:spPr>
          <a:xfrm>
            <a:off x="5200650" y="4713288"/>
            <a:ext cx="65088" cy="460375"/>
          </a:xfrm>
          <a:prstGeom prst="rect">
            <a:avLst/>
          </a:prstGeom>
          <a:solidFill>
            <a:srgbClr val="9048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19" name="Rectangle 50"/>
          <p:cNvSpPr/>
          <p:nvPr/>
        </p:nvSpPr>
        <p:spPr>
          <a:xfrm>
            <a:off x="5313363" y="4713288"/>
            <a:ext cx="63500" cy="460375"/>
          </a:xfrm>
          <a:prstGeom prst="rect">
            <a:avLst/>
          </a:prstGeom>
          <a:solidFill>
            <a:srgbClr val="9048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20" name="Rectangle 51"/>
          <p:cNvSpPr/>
          <p:nvPr/>
        </p:nvSpPr>
        <p:spPr>
          <a:xfrm>
            <a:off x="5438775" y="4713288"/>
            <a:ext cx="63500" cy="460375"/>
          </a:xfrm>
          <a:prstGeom prst="rect">
            <a:avLst/>
          </a:prstGeom>
          <a:solidFill>
            <a:srgbClr val="9048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21" name="Rectangle 52"/>
          <p:cNvSpPr/>
          <p:nvPr/>
        </p:nvSpPr>
        <p:spPr>
          <a:xfrm>
            <a:off x="5549900" y="4713288"/>
            <a:ext cx="66675" cy="460375"/>
          </a:xfrm>
          <a:prstGeom prst="rect">
            <a:avLst/>
          </a:prstGeom>
          <a:solidFill>
            <a:srgbClr val="9048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22" name="Rectangle 53"/>
          <p:cNvSpPr/>
          <p:nvPr/>
        </p:nvSpPr>
        <p:spPr>
          <a:xfrm>
            <a:off x="5668963" y="4713288"/>
            <a:ext cx="65087" cy="460375"/>
          </a:xfrm>
          <a:prstGeom prst="rect">
            <a:avLst/>
          </a:prstGeom>
          <a:solidFill>
            <a:srgbClr val="904826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23" name="Freeform 54"/>
          <p:cNvSpPr/>
          <p:nvPr/>
        </p:nvSpPr>
        <p:spPr>
          <a:xfrm>
            <a:off x="4683125" y="4627563"/>
            <a:ext cx="1143000" cy="204787"/>
          </a:xfrm>
          <a:custGeom>
            <a:avLst/>
            <a:gdLst>
              <a:gd name="txL" fmla="*/ 0 w 502"/>
              <a:gd name="txT" fmla="*/ 0 h 90"/>
              <a:gd name="txR" fmla="*/ 502 w 502"/>
              <a:gd name="txB" fmla="*/ 90 h 90"/>
            </a:gdLst>
            <a:ahLst/>
            <a:cxnLst>
              <a:cxn ang="0">
                <a:pos x="0" y="0"/>
              </a:cxn>
              <a:cxn ang="0">
                <a:pos x="0" y="113771"/>
              </a:cxn>
              <a:cxn ang="0">
                <a:pos x="1115677" y="204787"/>
              </a:cxn>
              <a:cxn ang="0">
                <a:pos x="1143000" y="70538"/>
              </a:cxn>
              <a:cxn ang="0">
                <a:pos x="0" y="0"/>
              </a:cxn>
            </a:cxnLst>
            <a:rect l="txL" t="txT" r="txR" b="txB"/>
            <a:pathLst>
              <a:path w="502" h="90">
                <a:moveTo>
                  <a:pt x="0" y="0"/>
                </a:moveTo>
                <a:lnTo>
                  <a:pt x="0" y="50"/>
                </a:lnTo>
                <a:lnTo>
                  <a:pt x="490" y="90"/>
                </a:lnTo>
                <a:lnTo>
                  <a:pt x="502" y="31"/>
                </a:lnTo>
                <a:lnTo>
                  <a:pt x="0" y="0"/>
                </a:lnTo>
                <a:close/>
              </a:path>
            </a:pathLst>
          </a:custGeom>
          <a:solidFill>
            <a:srgbClr val="9048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24" name="Freeform 55"/>
          <p:cNvSpPr/>
          <p:nvPr/>
        </p:nvSpPr>
        <p:spPr>
          <a:xfrm>
            <a:off x="4505325" y="5064125"/>
            <a:ext cx="1390650" cy="242888"/>
          </a:xfrm>
          <a:custGeom>
            <a:avLst/>
            <a:gdLst>
              <a:gd name="txL" fmla="*/ 0 w 611"/>
              <a:gd name="txT" fmla="*/ 0 h 107"/>
              <a:gd name="txR" fmla="*/ 611 w 611"/>
              <a:gd name="txB" fmla="*/ 107 h 107"/>
            </a:gdLst>
            <a:ahLst/>
            <a:cxnLst>
              <a:cxn ang="0">
                <a:pos x="0" y="86259"/>
              </a:cxn>
              <a:cxn ang="0">
                <a:pos x="0" y="188408"/>
              </a:cxn>
              <a:cxn ang="0">
                <a:pos x="1390650" y="242888"/>
              </a:cxn>
              <a:cxn ang="0">
                <a:pos x="1390650" y="0"/>
              </a:cxn>
              <a:cxn ang="0">
                <a:pos x="0" y="86259"/>
              </a:cxn>
            </a:cxnLst>
            <a:rect l="txL" t="txT" r="txR" b="txB"/>
            <a:pathLst>
              <a:path w="611" h="107">
                <a:moveTo>
                  <a:pt x="0" y="38"/>
                </a:moveTo>
                <a:lnTo>
                  <a:pt x="0" y="83"/>
                </a:lnTo>
                <a:lnTo>
                  <a:pt x="611" y="107"/>
                </a:lnTo>
                <a:lnTo>
                  <a:pt x="611" y="0"/>
                </a:lnTo>
                <a:lnTo>
                  <a:pt x="0" y="38"/>
                </a:lnTo>
                <a:close/>
              </a:path>
            </a:pathLst>
          </a:custGeom>
          <a:solidFill>
            <a:srgbClr val="90482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25" name="Freeform 56"/>
          <p:cNvSpPr/>
          <p:nvPr/>
        </p:nvSpPr>
        <p:spPr>
          <a:xfrm>
            <a:off x="4392613" y="5307013"/>
            <a:ext cx="1598612" cy="644525"/>
          </a:xfrm>
          <a:custGeom>
            <a:avLst/>
            <a:gdLst>
              <a:gd name="txL" fmla="*/ 0 w 703"/>
              <a:gd name="txT" fmla="*/ 0 h 283"/>
              <a:gd name="txR" fmla="*/ 703 w 703"/>
              <a:gd name="txB" fmla="*/ 283 h 283"/>
            </a:gdLst>
            <a:ahLst/>
            <a:cxnLst>
              <a:cxn ang="0">
                <a:pos x="0" y="644525"/>
              </a:cxn>
              <a:cxn ang="0">
                <a:pos x="113699" y="66047"/>
              </a:cxn>
              <a:cxn ang="0">
                <a:pos x="1503105" y="0"/>
              </a:cxn>
              <a:cxn ang="0">
                <a:pos x="1598612" y="546594"/>
              </a:cxn>
              <a:cxn ang="0">
                <a:pos x="0" y="644525"/>
              </a:cxn>
            </a:cxnLst>
            <a:rect l="txL" t="txT" r="txR" b="txB"/>
            <a:pathLst>
              <a:path w="703" h="283">
                <a:moveTo>
                  <a:pt x="0" y="283"/>
                </a:moveTo>
                <a:lnTo>
                  <a:pt x="50" y="29"/>
                </a:lnTo>
                <a:lnTo>
                  <a:pt x="661" y="0"/>
                </a:lnTo>
                <a:lnTo>
                  <a:pt x="703" y="240"/>
                </a:lnTo>
                <a:lnTo>
                  <a:pt x="0" y="283"/>
                </a:lnTo>
                <a:close/>
              </a:path>
            </a:pathLst>
          </a:custGeom>
          <a:solidFill>
            <a:srgbClr val="FF99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26" name="Freeform 57"/>
          <p:cNvSpPr/>
          <p:nvPr/>
        </p:nvSpPr>
        <p:spPr>
          <a:xfrm>
            <a:off x="5195888" y="5307013"/>
            <a:ext cx="795337" cy="601662"/>
          </a:xfrm>
          <a:custGeom>
            <a:avLst/>
            <a:gdLst>
              <a:gd name="txL" fmla="*/ 0 w 350"/>
              <a:gd name="txT" fmla="*/ 0 h 264"/>
              <a:gd name="txR" fmla="*/ 350 w 350"/>
              <a:gd name="txB" fmla="*/ 264 h 264"/>
            </a:gdLst>
            <a:ahLst/>
            <a:cxnLst>
              <a:cxn ang="0">
                <a:pos x="4545" y="31906"/>
              </a:cxn>
              <a:cxn ang="0">
                <a:pos x="0" y="601662"/>
              </a:cxn>
              <a:cxn ang="0">
                <a:pos x="263597" y="578872"/>
              </a:cxn>
              <a:cxn ang="0">
                <a:pos x="795337" y="546965"/>
              </a:cxn>
              <a:cxn ang="0">
                <a:pos x="699897" y="0"/>
              </a:cxn>
              <a:cxn ang="0">
                <a:pos x="4545" y="31906"/>
              </a:cxn>
            </a:cxnLst>
            <a:rect l="txL" t="txT" r="txR" b="txB"/>
            <a:pathLst>
              <a:path w="350" h="264">
                <a:moveTo>
                  <a:pt x="2" y="14"/>
                </a:moveTo>
                <a:lnTo>
                  <a:pt x="0" y="264"/>
                </a:lnTo>
                <a:lnTo>
                  <a:pt x="116" y="254"/>
                </a:lnTo>
                <a:lnTo>
                  <a:pt x="350" y="240"/>
                </a:lnTo>
                <a:lnTo>
                  <a:pt x="308" y="0"/>
                </a:lnTo>
                <a:lnTo>
                  <a:pt x="2" y="14"/>
                </a:lnTo>
                <a:close/>
              </a:path>
            </a:pathLst>
          </a:custGeom>
          <a:solidFill>
            <a:srgbClr val="DB792B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27" name="Freeform 58"/>
          <p:cNvSpPr/>
          <p:nvPr/>
        </p:nvSpPr>
        <p:spPr>
          <a:xfrm>
            <a:off x="4270375" y="5853113"/>
            <a:ext cx="2103438" cy="188912"/>
          </a:xfrm>
          <a:custGeom>
            <a:avLst/>
            <a:gdLst>
              <a:gd name="txL" fmla="*/ 0 w 925"/>
              <a:gd name="txT" fmla="*/ 0 h 83"/>
              <a:gd name="txR" fmla="*/ 925 w 925"/>
              <a:gd name="txB" fmla="*/ 83 h 83"/>
            </a:gdLst>
            <a:ahLst/>
            <a:cxnLst>
              <a:cxn ang="0">
                <a:pos x="1721408" y="0"/>
              </a:cxn>
              <a:cxn ang="0">
                <a:pos x="2103438" y="172980"/>
              </a:cxn>
              <a:cxn ang="0">
                <a:pos x="0" y="188912"/>
              </a:cxn>
              <a:cxn ang="0">
                <a:pos x="461619" y="70557"/>
              </a:cxn>
              <a:cxn ang="0">
                <a:pos x="1721408" y="0"/>
              </a:cxn>
            </a:cxnLst>
            <a:rect l="txL" t="txT" r="txR" b="txB"/>
            <a:pathLst>
              <a:path w="925" h="83">
                <a:moveTo>
                  <a:pt x="757" y="0"/>
                </a:moveTo>
                <a:lnTo>
                  <a:pt x="925" y="76"/>
                </a:lnTo>
                <a:lnTo>
                  <a:pt x="0" y="83"/>
                </a:lnTo>
                <a:lnTo>
                  <a:pt x="203" y="31"/>
                </a:lnTo>
                <a:lnTo>
                  <a:pt x="757" y="0"/>
                </a:lnTo>
                <a:close/>
              </a:path>
            </a:pathLst>
          </a:custGeom>
          <a:solidFill>
            <a:srgbClr val="9D5E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28" name="Freeform 59"/>
          <p:cNvSpPr/>
          <p:nvPr/>
        </p:nvSpPr>
        <p:spPr>
          <a:xfrm>
            <a:off x="4840288" y="6057900"/>
            <a:ext cx="225425" cy="114300"/>
          </a:xfrm>
          <a:custGeom>
            <a:avLst/>
            <a:gdLst>
              <a:gd name="txL" fmla="*/ 0 w 42"/>
              <a:gd name="txT" fmla="*/ 0 h 21"/>
              <a:gd name="txR" fmla="*/ 42 w 42"/>
              <a:gd name="txB" fmla="*/ 21 h 21"/>
            </a:gdLst>
            <a:ahLst/>
            <a:cxnLst>
              <a:cxn ang="0">
                <a:pos x="112713" y="0"/>
              </a:cxn>
              <a:cxn ang="0">
                <a:pos x="0" y="114300"/>
              </a:cxn>
              <a:cxn ang="0">
                <a:pos x="225425" y="114300"/>
              </a:cxn>
              <a:cxn ang="0">
                <a:pos x="112713" y="0"/>
              </a:cxn>
            </a:cxnLst>
            <a:rect l="txL" t="txT" r="txR" b="txB"/>
            <a:pathLst>
              <a:path w="42" h="21">
                <a:moveTo>
                  <a:pt x="21" y="0"/>
                </a:moveTo>
                <a:cubicBezTo>
                  <a:pt x="9" y="0"/>
                  <a:pt x="0" y="10"/>
                  <a:pt x="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0"/>
                  <a:pt x="32" y="0"/>
                  <a:pt x="21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29" name="Freeform 60"/>
          <p:cNvSpPr/>
          <p:nvPr/>
        </p:nvSpPr>
        <p:spPr>
          <a:xfrm>
            <a:off x="5233988" y="6057900"/>
            <a:ext cx="225425" cy="114300"/>
          </a:xfrm>
          <a:custGeom>
            <a:avLst/>
            <a:gdLst>
              <a:gd name="txL" fmla="*/ 0 w 42"/>
              <a:gd name="txT" fmla="*/ 0 h 21"/>
              <a:gd name="txR" fmla="*/ 42 w 42"/>
              <a:gd name="txB" fmla="*/ 21 h 21"/>
            </a:gdLst>
            <a:ahLst/>
            <a:cxnLst>
              <a:cxn ang="0">
                <a:pos x="112713" y="0"/>
              </a:cxn>
              <a:cxn ang="0">
                <a:pos x="0" y="114300"/>
              </a:cxn>
              <a:cxn ang="0">
                <a:pos x="225425" y="114300"/>
              </a:cxn>
              <a:cxn ang="0">
                <a:pos x="112713" y="0"/>
              </a:cxn>
            </a:cxnLst>
            <a:rect l="txL" t="txT" r="txR" b="txB"/>
            <a:pathLst>
              <a:path w="42" h="21">
                <a:moveTo>
                  <a:pt x="21" y="0"/>
                </a:moveTo>
                <a:cubicBezTo>
                  <a:pt x="10" y="0"/>
                  <a:pt x="0" y="10"/>
                  <a:pt x="0" y="21"/>
                </a:cubicBezTo>
                <a:cubicBezTo>
                  <a:pt x="42" y="21"/>
                  <a:pt x="42" y="21"/>
                  <a:pt x="42" y="21"/>
                </a:cubicBezTo>
                <a:cubicBezTo>
                  <a:pt x="42" y="10"/>
                  <a:pt x="33" y="0"/>
                  <a:pt x="21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0" name="Freeform 61"/>
          <p:cNvSpPr/>
          <p:nvPr/>
        </p:nvSpPr>
        <p:spPr>
          <a:xfrm>
            <a:off x="4462463" y="5848350"/>
            <a:ext cx="290512" cy="146050"/>
          </a:xfrm>
          <a:custGeom>
            <a:avLst/>
            <a:gdLst>
              <a:gd name="txL" fmla="*/ 0 w 54"/>
              <a:gd name="txT" fmla="*/ 0 h 27"/>
              <a:gd name="txR" fmla="*/ 54 w 54"/>
              <a:gd name="txB" fmla="*/ 27 h 27"/>
            </a:gdLst>
            <a:ahLst/>
            <a:cxnLst>
              <a:cxn ang="0">
                <a:pos x="145256" y="0"/>
              </a:cxn>
              <a:cxn ang="0">
                <a:pos x="0" y="146050"/>
              </a:cxn>
              <a:cxn ang="0">
                <a:pos x="290512" y="146050"/>
              </a:cxn>
              <a:cxn ang="0">
                <a:pos x="145256" y="0"/>
              </a:cxn>
            </a:cxnLst>
            <a:rect l="txL" t="txT" r="txR" b="txB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1" name="Freeform 62"/>
          <p:cNvSpPr/>
          <p:nvPr/>
        </p:nvSpPr>
        <p:spPr>
          <a:xfrm>
            <a:off x="4079875" y="5815013"/>
            <a:ext cx="441325" cy="227012"/>
          </a:xfrm>
          <a:custGeom>
            <a:avLst/>
            <a:gdLst>
              <a:gd name="txL" fmla="*/ 0 w 82"/>
              <a:gd name="txT" fmla="*/ 0 h 42"/>
              <a:gd name="txR" fmla="*/ 82 w 82"/>
              <a:gd name="txB" fmla="*/ 42 h 42"/>
            </a:gdLst>
            <a:ahLst/>
            <a:cxnLst>
              <a:cxn ang="0">
                <a:pos x="220663" y="0"/>
              </a:cxn>
              <a:cxn ang="0">
                <a:pos x="0" y="227012"/>
              </a:cxn>
              <a:cxn ang="0">
                <a:pos x="441325" y="227012"/>
              </a:cxn>
              <a:cxn ang="0">
                <a:pos x="220663" y="0"/>
              </a:cxn>
            </a:cxnLst>
            <a:rect l="txL" t="txT" r="txR" b="txB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2" name="Freeform 63"/>
          <p:cNvSpPr/>
          <p:nvPr/>
        </p:nvSpPr>
        <p:spPr>
          <a:xfrm>
            <a:off x="3887788" y="5951538"/>
            <a:ext cx="358775" cy="176212"/>
          </a:xfrm>
          <a:custGeom>
            <a:avLst/>
            <a:gdLst>
              <a:gd name="txL" fmla="*/ 0 w 67"/>
              <a:gd name="txT" fmla="*/ 0 h 33"/>
              <a:gd name="txR" fmla="*/ 67 w 67"/>
              <a:gd name="txB" fmla="*/ 33 h 33"/>
            </a:gdLst>
            <a:ahLst/>
            <a:cxnLst>
              <a:cxn ang="0">
                <a:pos x="176710" y="0"/>
              </a:cxn>
              <a:cxn ang="0">
                <a:pos x="0" y="176212"/>
              </a:cxn>
              <a:cxn ang="0">
                <a:pos x="358775" y="176212"/>
              </a:cxn>
              <a:cxn ang="0">
                <a:pos x="176710" y="0"/>
              </a:cxn>
            </a:cxnLst>
            <a:rect l="txL" t="txT" r="txR" b="txB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3" name="Freeform 64"/>
          <p:cNvSpPr/>
          <p:nvPr/>
        </p:nvSpPr>
        <p:spPr>
          <a:xfrm>
            <a:off x="2841625" y="6183313"/>
            <a:ext cx="361950" cy="182562"/>
          </a:xfrm>
          <a:custGeom>
            <a:avLst/>
            <a:gdLst>
              <a:gd name="txL" fmla="*/ 0 w 67"/>
              <a:gd name="txT" fmla="*/ 0 h 34"/>
              <a:gd name="txR" fmla="*/ 67 w 67"/>
              <a:gd name="txB" fmla="*/ 34 h 34"/>
            </a:gdLst>
            <a:ahLst/>
            <a:cxnLst>
              <a:cxn ang="0">
                <a:pos x="183676" y="0"/>
              </a:cxn>
              <a:cxn ang="0">
                <a:pos x="0" y="182562"/>
              </a:cxn>
              <a:cxn ang="0">
                <a:pos x="361950" y="182562"/>
              </a:cxn>
              <a:cxn ang="0">
                <a:pos x="183676" y="0"/>
              </a:cxn>
            </a:cxnLst>
            <a:rect l="txL" t="txT" r="txR" b="txB"/>
            <a:pathLst>
              <a:path w="67" h="34">
                <a:moveTo>
                  <a:pt x="34" y="0"/>
                </a:moveTo>
                <a:cubicBezTo>
                  <a:pt x="15" y="0"/>
                  <a:pt x="0" y="15"/>
                  <a:pt x="0" y="34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15"/>
                  <a:pt x="52" y="0"/>
                  <a:pt x="34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4" name="Freeform 65"/>
          <p:cNvSpPr/>
          <p:nvPr/>
        </p:nvSpPr>
        <p:spPr>
          <a:xfrm>
            <a:off x="8042275" y="6262688"/>
            <a:ext cx="260350" cy="125412"/>
          </a:xfrm>
          <a:custGeom>
            <a:avLst/>
            <a:gdLst>
              <a:gd name="txL" fmla="*/ 0 w 48"/>
              <a:gd name="txT" fmla="*/ 0 h 23"/>
              <a:gd name="txR" fmla="*/ 48 w 48"/>
              <a:gd name="txB" fmla="*/ 23 h 23"/>
            </a:gdLst>
            <a:ahLst/>
            <a:cxnLst>
              <a:cxn ang="0">
                <a:pos x="130175" y="0"/>
              </a:cxn>
              <a:cxn ang="0">
                <a:pos x="0" y="125412"/>
              </a:cxn>
              <a:cxn ang="0">
                <a:pos x="260350" y="125412"/>
              </a:cxn>
              <a:cxn ang="0">
                <a:pos x="130175" y="0"/>
              </a:cxn>
            </a:cxnLst>
            <a:rect l="txL" t="txT" r="txR" b="txB"/>
            <a:pathLst>
              <a:path w="48" h="23">
                <a:moveTo>
                  <a:pt x="24" y="0"/>
                </a:moveTo>
                <a:cubicBezTo>
                  <a:pt x="11" y="0"/>
                  <a:pt x="0" y="10"/>
                  <a:pt x="0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10"/>
                  <a:pt x="37" y="0"/>
                  <a:pt x="24" y="0"/>
                </a:cubicBezTo>
                <a:close/>
              </a:path>
            </a:pathLst>
          </a:custGeom>
          <a:solidFill>
            <a:srgbClr val="CC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5" name="Freeform 66"/>
          <p:cNvSpPr/>
          <p:nvPr/>
        </p:nvSpPr>
        <p:spPr>
          <a:xfrm>
            <a:off x="9369425" y="6159500"/>
            <a:ext cx="209550" cy="103188"/>
          </a:xfrm>
          <a:custGeom>
            <a:avLst/>
            <a:gdLst>
              <a:gd name="txL" fmla="*/ 0 w 39"/>
              <a:gd name="txT" fmla="*/ 0 h 19"/>
              <a:gd name="txR" fmla="*/ 39 w 39"/>
              <a:gd name="txB" fmla="*/ 19 h 19"/>
            </a:gdLst>
            <a:ahLst/>
            <a:cxnLst>
              <a:cxn ang="0">
                <a:pos x="102088" y="0"/>
              </a:cxn>
              <a:cxn ang="0">
                <a:pos x="0" y="103188"/>
              </a:cxn>
              <a:cxn ang="0">
                <a:pos x="209550" y="103188"/>
              </a:cxn>
              <a:cxn ang="0">
                <a:pos x="102088" y="0"/>
              </a:cxn>
            </a:cxnLst>
            <a:rect l="txL" t="txT" r="txR" b="txB"/>
            <a:pathLst>
              <a:path w="39" h="19">
                <a:moveTo>
                  <a:pt x="19" y="0"/>
                </a:moveTo>
                <a:cubicBezTo>
                  <a:pt x="9" y="0"/>
                  <a:pt x="0" y="9"/>
                  <a:pt x="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9"/>
                  <a:pt x="30" y="0"/>
                  <a:pt x="19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6" name="Freeform 67"/>
          <p:cNvSpPr/>
          <p:nvPr/>
        </p:nvSpPr>
        <p:spPr>
          <a:xfrm>
            <a:off x="8996363" y="6269038"/>
            <a:ext cx="227012" cy="436562"/>
          </a:xfrm>
          <a:custGeom>
            <a:avLst/>
            <a:gdLst>
              <a:gd name="txL" fmla="*/ 0 w 42"/>
              <a:gd name="txT" fmla="*/ 0 h 81"/>
              <a:gd name="txR" fmla="*/ 42 w 42"/>
              <a:gd name="txB" fmla="*/ 81 h 81"/>
            </a:gdLst>
            <a:ahLst/>
            <a:cxnLst>
              <a:cxn ang="0">
                <a:pos x="227012" y="436562"/>
              </a:cxn>
              <a:cxn ang="0">
                <a:pos x="0" y="436562"/>
              </a:cxn>
              <a:cxn ang="0">
                <a:pos x="0" y="113183"/>
              </a:cxn>
              <a:cxn ang="0">
                <a:pos x="113506" y="0"/>
              </a:cxn>
              <a:cxn ang="0">
                <a:pos x="113506" y="0"/>
              </a:cxn>
              <a:cxn ang="0">
                <a:pos x="227012" y="113183"/>
              </a:cxn>
              <a:cxn ang="0">
                <a:pos x="227012" y="436562"/>
              </a:cxn>
            </a:cxnLst>
            <a:rect l="txL" t="txT" r="txR" b="txB"/>
            <a:pathLst>
              <a:path w="42" h="81">
                <a:moveTo>
                  <a:pt x="42" y="81"/>
                </a:moveTo>
                <a:cubicBezTo>
                  <a:pt x="0" y="81"/>
                  <a:pt x="0" y="81"/>
                  <a:pt x="0" y="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10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33" y="0"/>
                  <a:pt x="42" y="9"/>
                  <a:pt x="42" y="21"/>
                </a:cubicBezTo>
                <a:lnTo>
                  <a:pt x="42" y="81"/>
                </a:lnTo>
                <a:close/>
              </a:path>
            </a:pathLst>
          </a:custGeom>
          <a:solidFill>
            <a:srgbClr val="003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7" name="Freeform 68"/>
          <p:cNvSpPr/>
          <p:nvPr/>
        </p:nvSpPr>
        <p:spPr>
          <a:xfrm>
            <a:off x="8921750" y="6572250"/>
            <a:ext cx="269875" cy="133350"/>
          </a:xfrm>
          <a:custGeom>
            <a:avLst/>
            <a:gdLst>
              <a:gd name="txL" fmla="*/ 0 w 50"/>
              <a:gd name="txT" fmla="*/ 0 h 25"/>
              <a:gd name="txR" fmla="*/ 50 w 50"/>
              <a:gd name="txB" fmla="*/ 25 h 25"/>
            </a:gdLst>
            <a:ahLst/>
            <a:cxnLst>
              <a:cxn ang="0">
                <a:pos x="134938" y="0"/>
              </a:cxn>
              <a:cxn ang="0">
                <a:pos x="0" y="133350"/>
              </a:cxn>
              <a:cxn ang="0">
                <a:pos x="269875" y="133350"/>
              </a:cxn>
              <a:cxn ang="0">
                <a:pos x="134938" y="0"/>
              </a:cxn>
            </a:cxnLst>
            <a:rect l="txL" t="txT" r="txR" b="txB"/>
            <a:pathLst>
              <a:path w="50" h="25"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11"/>
                  <a:pt x="39" y="0"/>
                  <a:pt x="25" y="0"/>
                </a:cubicBezTo>
                <a:close/>
              </a:path>
            </a:pathLst>
          </a:custGeom>
          <a:solidFill>
            <a:srgbClr val="FF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8" name="Freeform 69"/>
          <p:cNvSpPr/>
          <p:nvPr/>
        </p:nvSpPr>
        <p:spPr>
          <a:xfrm>
            <a:off x="3757613" y="4233863"/>
            <a:ext cx="725487" cy="357187"/>
          </a:xfrm>
          <a:custGeom>
            <a:avLst/>
            <a:gdLst>
              <a:gd name="txL" fmla="*/ 0 w 135"/>
              <a:gd name="txT" fmla="*/ 0 h 66"/>
              <a:gd name="txR" fmla="*/ 135 w 135"/>
              <a:gd name="txB" fmla="*/ 66 h 66"/>
            </a:gdLst>
            <a:ahLst/>
            <a:cxnLst>
              <a:cxn ang="0">
                <a:pos x="725487" y="357187"/>
              </a:cxn>
              <a:cxn ang="0">
                <a:pos x="596512" y="254360"/>
              </a:cxn>
              <a:cxn ang="0">
                <a:pos x="542772" y="270596"/>
              </a:cxn>
              <a:cxn ang="0">
                <a:pos x="553520" y="200241"/>
              </a:cxn>
              <a:cxn ang="0">
                <a:pos x="360057" y="0"/>
              </a:cxn>
              <a:cxn ang="0">
                <a:pos x="161219" y="200241"/>
              </a:cxn>
              <a:cxn ang="0">
                <a:pos x="171967" y="259772"/>
              </a:cxn>
              <a:cxn ang="0">
                <a:pos x="145097" y="254360"/>
              </a:cxn>
              <a:cxn ang="0">
                <a:pos x="0" y="357187"/>
              </a:cxn>
              <a:cxn ang="0">
                <a:pos x="725487" y="357187"/>
              </a:cxn>
            </a:cxnLst>
            <a:rect l="txL" t="txT" r="txR" b="txB"/>
            <a:pathLst>
              <a:path w="135" h="66">
                <a:moveTo>
                  <a:pt x="135" y="66"/>
                </a:moveTo>
                <a:cubicBezTo>
                  <a:pt x="132" y="55"/>
                  <a:pt x="123" y="47"/>
                  <a:pt x="111" y="47"/>
                </a:cubicBezTo>
                <a:cubicBezTo>
                  <a:pt x="108" y="47"/>
                  <a:pt x="104" y="48"/>
                  <a:pt x="101" y="50"/>
                </a:cubicBezTo>
                <a:cubicBezTo>
                  <a:pt x="103" y="46"/>
                  <a:pt x="103" y="41"/>
                  <a:pt x="103" y="37"/>
                </a:cubicBezTo>
                <a:cubicBezTo>
                  <a:pt x="103" y="17"/>
                  <a:pt x="87" y="0"/>
                  <a:pt x="67" y="0"/>
                </a:cubicBezTo>
                <a:cubicBezTo>
                  <a:pt x="47" y="0"/>
                  <a:pt x="30" y="17"/>
                  <a:pt x="30" y="37"/>
                </a:cubicBezTo>
                <a:cubicBezTo>
                  <a:pt x="30" y="41"/>
                  <a:pt x="31" y="44"/>
                  <a:pt x="32" y="48"/>
                </a:cubicBezTo>
                <a:cubicBezTo>
                  <a:pt x="30" y="47"/>
                  <a:pt x="29" y="47"/>
                  <a:pt x="27" y="47"/>
                </a:cubicBezTo>
                <a:cubicBezTo>
                  <a:pt x="15" y="47"/>
                  <a:pt x="5" y="55"/>
                  <a:pt x="0" y="66"/>
                </a:cubicBezTo>
                <a:lnTo>
                  <a:pt x="135" y="6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39" name="Freeform 70"/>
          <p:cNvSpPr/>
          <p:nvPr/>
        </p:nvSpPr>
        <p:spPr>
          <a:xfrm>
            <a:off x="3046413" y="5141913"/>
            <a:ext cx="425450" cy="204787"/>
          </a:xfrm>
          <a:custGeom>
            <a:avLst/>
            <a:gdLst>
              <a:gd name="txL" fmla="*/ 0 w 79"/>
              <a:gd name="txT" fmla="*/ 0 h 38"/>
              <a:gd name="txR" fmla="*/ 79 w 79"/>
              <a:gd name="txB" fmla="*/ 38 h 38"/>
            </a:gdLst>
            <a:ahLst/>
            <a:cxnLst>
              <a:cxn ang="0">
                <a:pos x="425450" y="204787"/>
              </a:cxn>
              <a:cxn ang="0">
                <a:pos x="350054" y="145507"/>
              </a:cxn>
              <a:cxn ang="0">
                <a:pos x="317741" y="156285"/>
              </a:cxn>
              <a:cxn ang="0">
                <a:pos x="323127" y="113172"/>
              </a:cxn>
              <a:cxn ang="0">
                <a:pos x="210032" y="0"/>
              </a:cxn>
              <a:cxn ang="0">
                <a:pos x="91553" y="113172"/>
              </a:cxn>
              <a:cxn ang="0">
                <a:pos x="96938" y="145507"/>
              </a:cxn>
              <a:cxn ang="0">
                <a:pos x="86167" y="145507"/>
              </a:cxn>
              <a:cxn ang="0">
                <a:pos x="0" y="204787"/>
              </a:cxn>
              <a:cxn ang="0">
                <a:pos x="425450" y="204787"/>
              </a:cxn>
            </a:cxnLst>
            <a:rect l="txL" t="txT" r="txR" b="txB"/>
            <a:pathLst>
              <a:path w="79" h="38">
                <a:moveTo>
                  <a:pt x="79" y="38"/>
                </a:moveTo>
                <a:cubicBezTo>
                  <a:pt x="77" y="32"/>
                  <a:pt x="72" y="27"/>
                  <a:pt x="65" y="27"/>
                </a:cubicBezTo>
                <a:cubicBezTo>
                  <a:pt x="63" y="27"/>
                  <a:pt x="61" y="28"/>
                  <a:pt x="59" y="29"/>
                </a:cubicBezTo>
                <a:cubicBezTo>
                  <a:pt x="60" y="26"/>
                  <a:pt x="60" y="24"/>
                  <a:pt x="60" y="21"/>
                </a:cubicBezTo>
                <a:cubicBezTo>
                  <a:pt x="60" y="9"/>
                  <a:pt x="51" y="0"/>
                  <a:pt x="39" y="0"/>
                </a:cubicBezTo>
                <a:cubicBezTo>
                  <a:pt x="27" y="0"/>
                  <a:pt x="17" y="9"/>
                  <a:pt x="17" y="21"/>
                </a:cubicBezTo>
                <a:cubicBezTo>
                  <a:pt x="17" y="23"/>
                  <a:pt x="17" y="25"/>
                  <a:pt x="18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8" y="27"/>
                  <a:pt x="2" y="32"/>
                  <a:pt x="0" y="38"/>
                </a:cubicBezTo>
                <a:lnTo>
                  <a:pt x="79" y="3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0" name="Freeform 71"/>
          <p:cNvSpPr/>
          <p:nvPr/>
        </p:nvSpPr>
        <p:spPr>
          <a:xfrm>
            <a:off x="7797800" y="3824288"/>
            <a:ext cx="611188" cy="334962"/>
          </a:xfrm>
          <a:custGeom>
            <a:avLst/>
            <a:gdLst>
              <a:gd name="txL" fmla="*/ 0 w 114"/>
              <a:gd name="txT" fmla="*/ 0 h 62"/>
              <a:gd name="txR" fmla="*/ 114 w 114"/>
              <a:gd name="txB" fmla="*/ 62 h 62"/>
            </a:gdLst>
            <a:ahLst/>
            <a:cxnLst>
              <a:cxn ang="0">
                <a:pos x="0" y="334962"/>
              </a:cxn>
              <a:cxn ang="0">
                <a:pos x="611188" y="334962"/>
              </a:cxn>
              <a:cxn ang="0">
                <a:pos x="477156" y="216105"/>
              </a:cxn>
              <a:cxn ang="0">
                <a:pos x="434265" y="226910"/>
              </a:cxn>
              <a:cxn ang="0">
                <a:pos x="439626" y="178286"/>
              </a:cxn>
              <a:cxn ang="0">
                <a:pos x="262704" y="0"/>
              </a:cxn>
              <a:cxn ang="0">
                <a:pos x="85781" y="178286"/>
              </a:cxn>
              <a:cxn ang="0">
                <a:pos x="91142" y="226910"/>
              </a:cxn>
              <a:cxn ang="0">
                <a:pos x="0" y="334962"/>
              </a:cxn>
            </a:cxnLst>
            <a:rect l="txL" t="txT" r="txR" b="txB"/>
            <a:pathLst>
              <a:path w="114" h="62">
                <a:moveTo>
                  <a:pt x="0" y="62"/>
                </a:moveTo>
                <a:cubicBezTo>
                  <a:pt x="114" y="62"/>
                  <a:pt x="114" y="62"/>
                  <a:pt x="114" y="62"/>
                </a:cubicBezTo>
                <a:cubicBezTo>
                  <a:pt x="112" y="50"/>
                  <a:pt x="102" y="40"/>
                  <a:pt x="89" y="40"/>
                </a:cubicBezTo>
                <a:cubicBezTo>
                  <a:pt x="86" y="40"/>
                  <a:pt x="83" y="41"/>
                  <a:pt x="81" y="42"/>
                </a:cubicBezTo>
                <a:cubicBezTo>
                  <a:pt x="81" y="39"/>
                  <a:pt x="82" y="36"/>
                  <a:pt x="82" y="33"/>
                </a:cubicBezTo>
                <a:cubicBezTo>
                  <a:pt x="82" y="14"/>
                  <a:pt x="67" y="0"/>
                  <a:pt x="49" y="0"/>
                </a:cubicBezTo>
                <a:cubicBezTo>
                  <a:pt x="30" y="0"/>
                  <a:pt x="16" y="14"/>
                  <a:pt x="16" y="33"/>
                </a:cubicBezTo>
                <a:cubicBezTo>
                  <a:pt x="16" y="36"/>
                  <a:pt x="16" y="39"/>
                  <a:pt x="17" y="42"/>
                </a:cubicBezTo>
                <a:cubicBezTo>
                  <a:pt x="8" y="45"/>
                  <a:pt x="1" y="52"/>
                  <a:pt x="0" y="62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1" name="Freeform 72"/>
          <p:cNvSpPr/>
          <p:nvPr/>
        </p:nvSpPr>
        <p:spPr>
          <a:xfrm>
            <a:off x="7645400" y="4497388"/>
            <a:ext cx="396875" cy="215900"/>
          </a:xfrm>
          <a:custGeom>
            <a:avLst/>
            <a:gdLst>
              <a:gd name="txL" fmla="*/ 0 w 74"/>
              <a:gd name="txT" fmla="*/ 0 h 40"/>
              <a:gd name="txR" fmla="*/ 74 w 74"/>
              <a:gd name="txB" fmla="*/ 40 h 40"/>
            </a:gdLst>
            <a:ahLst/>
            <a:cxnLst>
              <a:cxn ang="0">
                <a:pos x="396875" y="215900"/>
              </a:cxn>
              <a:cxn ang="0">
                <a:pos x="0" y="215900"/>
              </a:cxn>
              <a:cxn ang="0">
                <a:pos x="91174" y="140335"/>
              </a:cxn>
              <a:cxn ang="0">
                <a:pos x="117990" y="151130"/>
              </a:cxn>
              <a:cxn ang="0">
                <a:pos x="112627" y="118745"/>
              </a:cxn>
              <a:cxn ang="0">
                <a:pos x="230617" y="0"/>
              </a:cxn>
              <a:cxn ang="0">
                <a:pos x="343243" y="118745"/>
              </a:cxn>
              <a:cxn ang="0">
                <a:pos x="337880" y="145733"/>
              </a:cxn>
              <a:cxn ang="0">
                <a:pos x="396875" y="215900"/>
              </a:cxn>
            </a:cxnLst>
            <a:rect l="txL" t="txT" r="txR" b="txB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7" y="26"/>
                </a:cubicBezTo>
                <a:cubicBezTo>
                  <a:pt x="18" y="26"/>
                  <a:pt x="20" y="27"/>
                  <a:pt x="22" y="28"/>
                </a:cubicBezTo>
                <a:cubicBezTo>
                  <a:pt x="22" y="26"/>
                  <a:pt x="21" y="24"/>
                  <a:pt x="21" y="22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2"/>
                </a:cubicBezTo>
                <a:cubicBezTo>
                  <a:pt x="64" y="24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2" name="Freeform 73"/>
          <p:cNvSpPr/>
          <p:nvPr/>
        </p:nvSpPr>
        <p:spPr>
          <a:xfrm>
            <a:off x="6105525" y="3376613"/>
            <a:ext cx="838200" cy="327025"/>
          </a:xfrm>
          <a:custGeom>
            <a:avLst/>
            <a:gdLst>
              <a:gd name="txL" fmla="*/ 0 w 156"/>
              <a:gd name="txT" fmla="*/ 0 h 61"/>
              <a:gd name="txR" fmla="*/ 156 w 156"/>
              <a:gd name="txB" fmla="*/ 61 h 61"/>
            </a:gdLst>
            <a:ahLst/>
            <a:cxnLst>
              <a:cxn ang="0">
                <a:pos x="838200" y="327025"/>
              </a:cxn>
              <a:cxn ang="0">
                <a:pos x="730738" y="251970"/>
              </a:cxn>
              <a:cxn ang="0">
                <a:pos x="714619" y="257331"/>
              </a:cxn>
              <a:cxn ang="0">
                <a:pos x="741485" y="160832"/>
              </a:cxn>
              <a:cxn ang="0">
                <a:pos x="580292" y="0"/>
              </a:cxn>
              <a:cxn ang="0">
                <a:pos x="413727" y="160832"/>
              </a:cxn>
              <a:cxn ang="0">
                <a:pos x="413727" y="187637"/>
              </a:cxn>
              <a:cxn ang="0">
                <a:pos x="306265" y="139388"/>
              </a:cxn>
              <a:cxn ang="0">
                <a:pos x="155819" y="257331"/>
              </a:cxn>
              <a:cxn ang="0">
                <a:pos x="96715" y="235887"/>
              </a:cxn>
              <a:cxn ang="0">
                <a:pos x="0" y="327025"/>
              </a:cxn>
              <a:cxn ang="0">
                <a:pos x="838200" y="327025"/>
              </a:cxn>
            </a:cxnLst>
            <a:rect l="txL" t="txT" r="txR" b="txB"/>
            <a:pathLst>
              <a:path w="156" h="61">
                <a:moveTo>
                  <a:pt x="156" y="61"/>
                </a:moveTo>
                <a:cubicBezTo>
                  <a:pt x="153" y="53"/>
                  <a:pt x="145" y="47"/>
                  <a:pt x="136" y="47"/>
                </a:cubicBezTo>
                <a:cubicBezTo>
                  <a:pt x="135" y="47"/>
                  <a:pt x="134" y="48"/>
                  <a:pt x="133" y="48"/>
                </a:cubicBezTo>
                <a:cubicBezTo>
                  <a:pt x="136" y="43"/>
                  <a:pt x="138" y="37"/>
                  <a:pt x="138" y="30"/>
                </a:cubicBezTo>
                <a:cubicBezTo>
                  <a:pt x="138" y="13"/>
                  <a:pt x="125" y="0"/>
                  <a:pt x="108" y="0"/>
                </a:cubicBezTo>
                <a:cubicBezTo>
                  <a:pt x="91" y="0"/>
                  <a:pt x="77" y="13"/>
                  <a:pt x="77" y="30"/>
                </a:cubicBezTo>
                <a:cubicBezTo>
                  <a:pt x="77" y="32"/>
                  <a:pt x="77" y="33"/>
                  <a:pt x="77" y="35"/>
                </a:cubicBezTo>
                <a:cubicBezTo>
                  <a:pt x="72" y="29"/>
                  <a:pt x="65" y="26"/>
                  <a:pt x="57" y="26"/>
                </a:cubicBezTo>
                <a:cubicBezTo>
                  <a:pt x="43" y="26"/>
                  <a:pt x="32" y="35"/>
                  <a:pt x="29" y="48"/>
                </a:cubicBezTo>
                <a:cubicBezTo>
                  <a:pt x="26" y="46"/>
                  <a:pt x="22" y="44"/>
                  <a:pt x="18" y="44"/>
                </a:cubicBezTo>
                <a:cubicBezTo>
                  <a:pt x="8" y="44"/>
                  <a:pt x="1" y="52"/>
                  <a:pt x="0" y="61"/>
                </a:cubicBezTo>
                <a:lnTo>
                  <a:pt x="156" y="61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3" name="Freeform 74"/>
          <p:cNvSpPr/>
          <p:nvPr/>
        </p:nvSpPr>
        <p:spPr>
          <a:xfrm>
            <a:off x="4381500" y="3487738"/>
            <a:ext cx="400050" cy="215900"/>
          </a:xfrm>
          <a:custGeom>
            <a:avLst/>
            <a:gdLst>
              <a:gd name="txL" fmla="*/ 0 w 74"/>
              <a:gd name="txT" fmla="*/ 0 h 40"/>
              <a:gd name="txR" fmla="*/ 74 w 74"/>
              <a:gd name="txB" fmla="*/ 40 h 40"/>
            </a:gdLst>
            <a:ahLst/>
            <a:cxnLst>
              <a:cxn ang="0">
                <a:pos x="400050" y="215900"/>
              </a:cxn>
              <a:cxn ang="0">
                <a:pos x="0" y="215900"/>
              </a:cxn>
              <a:cxn ang="0">
                <a:pos x="86497" y="140335"/>
              </a:cxn>
              <a:cxn ang="0">
                <a:pos x="118934" y="145733"/>
              </a:cxn>
              <a:cxn ang="0">
                <a:pos x="113528" y="113348"/>
              </a:cxn>
              <a:cxn ang="0">
                <a:pos x="232461" y="0"/>
              </a:cxn>
              <a:cxn ang="0">
                <a:pos x="345989" y="113348"/>
              </a:cxn>
              <a:cxn ang="0">
                <a:pos x="340583" y="145733"/>
              </a:cxn>
              <a:cxn ang="0">
                <a:pos x="400050" y="215900"/>
              </a:cxn>
            </a:cxnLst>
            <a:rect l="txL" t="txT" r="txR" b="txB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6" y="26"/>
                </a:cubicBezTo>
                <a:cubicBezTo>
                  <a:pt x="18" y="26"/>
                  <a:pt x="20" y="27"/>
                  <a:pt x="22" y="27"/>
                </a:cubicBezTo>
                <a:cubicBezTo>
                  <a:pt x="22" y="25"/>
                  <a:pt x="21" y="23"/>
                  <a:pt x="21" y="21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1"/>
                </a:cubicBezTo>
                <a:cubicBezTo>
                  <a:pt x="64" y="23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4" name="Freeform 75"/>
          <p:cNvSpPr/>
          <p:nvPr/>
        </p:nvSpPr>
        <p:spPr>
          <a:xfrm>
            <a:off x="3289300" y="5216525"/>
            <a:ext cx="866775" cy="1381125"/>
          </a:xfrm>
          <a:custGeom>
            <a:avLst/>
            <a:gdLst>
              <a:gd name="txL" fmla="*/ 0 w 161"/>
              <a:gd name="txT" fmla="*/ 0 h 256"/>
              <a:gd name="txR" fmla="*/ 161 w 161"/>
              <a:gd name="txB" fmla="*/ 256 h 256"/>
            </a:gdLst>
            <a:ahLst/>
            <a:cxnLst>
              <a:cxn ang="0">
                <a:pos x="866775" y="410021"/>
              </a:cxn>
              <a:cxn ang="0">
                <a:pos x="748334" y="426207"/>
              </a:cxn>
              <a:cxn ang="0">
                <a:pos x="710648" y="307516"/>
              </a:cxn>
              <a:cxn ang="0">
                <a:pos x="527602" y="739118"/>
              </a:cxn>
              <a:cxn ang="0">
                <a:pos x="576055" y="566477"/>
              </a:cxn>
              <a:cxn ang="0">
                <a:pos x="662195" y="231986"/>
              </a:cxn>
              <a:cxn ang="0">
                <a:pos x="538370" y="372256"/>
              </a:cxn>
              <a:cxn ang="0">
                <a:pos x="489916" y="318306"/>
              </a:cxn>
              <a:cxn ang="0">
                <a:pos x="538370" y="566477"/>
              </a:cxn>
              <a:cxn ang="0">
                <a:pos x="462998" y="555687"/>
              </a:cxn>
              <a:cxn ang="0">
                <a:pos x="511451" y="658192"/>
              </a:cxn>
              <a:cxn ang="0">
                <a:pos x="489916" y="733723"/>
              </a:cxn>
              <a:cxn ang="0">
                <a:pos x="306871" y="480157"/>
              </a:cxn>
              <a:cxn ang="0">
                <a:pos x="355324" y="410021"/>
              </a:cxn>
              <a:cxn ang="0">
                <a:pos x="425312" y="361466"/>
              </a:cxn>
              <a:cxn ang="0">
                <a:pos x="366091" y="183431"/>
              </a:cxn>
              <a:cxn ang="0">
                <a:pos x="409161" y="0"/>
              </a:cxn>
              <a:cxn ang="0">
                <a:pos x="328405" y="372256"/>
              </a:cxn>
              <a:cxn ang="0">
                <a:pos x="258417" y="550292"/>
              </a:cxn>
              <a:cxn ang="0">
                <a:pos x="139976" y="172641"/>
              </a:cxn>
              <a:cxn ang="0">
                <a:pos x="199197" y="550292"/>
              </a:cxn>
              <a:cxn ang="0">
                <a:pos x="479149" y="1062819"/>
              </a:cxn>
              <a:cxn ang="0">
                <a:pos x="102290" y="814648"/>
              </a:cxn>
              <a:cxn ang="0">
                <a:pos x="161511" y="706748"/>
              </a:cxn>
              <a:cxn ang="0">
                <a:pos x="37686" y="636612"/>
              </a:cxn>
              <a:cxn ang="0">
                <a:pos x="59221" y="803858"/>
              </a:cxn>
              <a:cxn ang="0">
                <a:pos x="64604" y="809253"/>
              </a:cxn>
              <a:cxn ang="0">
                <a:pos x="441463" y="1089794"/>
              </a:cxn>
              <a:cxn ang="0">
                <a:pos x="323022" y="1165324"/>
              </a:cxn>
              <a:cxn ang="0">
                <a:pos x="479149" y="1116769"/>
              </a:cxn>
              <a:cxn ang="0">
                <a:pos x="516835" y="1381125"/>
              </a:cxn>
              <a:cxn ang="0">
                <a:pos x="705264" y="1165324"/>
              </a:cxn>
              <a:cxn ang="0">
                <a:pos x="748334" y="1057424"/>
              </a:cxn>
              <a:cxn ang="0">
                <a:pos x="549137" y="1095189"/>
              </a:cxn>
              <a:cxn ang="0">
                <a:pos x="549137" y="1089794"/>
              </a:cxn>
              <a:cxn ang="0">
                <a:pos x="672962" y="954918"/>
              </a:cxn>
              <a:cxn ang="0">
                <a:pos x="516835" y="782278"/>
              </a:cxn>
              <a:cxn ang="0">
                <a:pos x="748334" y="555687"/>
              </a:cxn>
              <a:cxn ang="0">
                <a:pos x="834473" y="517922"/>
              </a:cxn>
              <a:cxn ang="0">
                <a:pos x="748334" y="469367"/>
              </a:cxn>
            </a:cxnLst>
            <a:rect l="txL" t="txT" r="txR" b="txB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45" name="Oval 76"/>
          <p:cNvSpPr/>
          <p:nvPr/>
        </p:nvSpPr>
        <p:spPr>
          <a:xfrm>
            <a:off x="3632200" y="5059363"/>
            <a:ext cx="196850" cy="1936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46" name="Oval 77"/>
          <p:cNvSpPr/>
          <p:nvPr/>
        </p:nvSpPr>
        <p:spPr>
          <a:xfrm>
            <a:off x="3325813" y="5280025"/>
            <a:ext cx="157162" cy="1571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47" name="Oval 78"/>
          <p:cNvSpPr/>
          <p:nvPr/>
        </p:nvSpPr>
        <p:spPr>
          <a:xfrm>
            <a:off x="3419475" y="5853113"/>
            <a:ext cx="127000" cy="1301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48" name="Oval 79"/>
          <p:cNvSpPr/>
          <p:nvPr/>
        </p:nvSpPr>
        <p:spPr>
          <a:xfrm>
            <a:off x="4095750" y="5700713"/>
            <a:ext cx="123825" cy="125412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49" name="Oval 80"/>
          <p:cNvSpPr/>
          <p:nvPr/>
        </p:nvSpPr>
        <p:spPr>
          <a:xfrm>
            <a:off x="4025900" y="6230938"/>
            <a:ext cx="101600" cy="9683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0" name="Oval 81"/>
          <p:cNvSpPr/>
          <p:nvPr/>
        </p:nvSpPr>
        <p:spPr>
          <a:xfrm>
            <a:off x="3895725" y="6080125"/>
            <a:ext cx="152400" cy="14605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1" name="Oval 82"/>
          <p:cNvSpPr/>
          <p:nvPr/>
        </p:nvSpPr>
        <p:spPr>
          <a:xfrm>
            <a:off x="3505200" y="6294438"/>
            <a:ext cx="127000" cy="125412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2" name="Oval 83"/>
          <p:cNvSpPr/>
          <p:nvPr/>
        </p:nvSpPr>
        <p:spPr>
          <a:xfrm>
            <a:off x="3656013" y="6381750"/>
            <a:ext cx="79375" cy="809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3" name="Oval 84"/>
          <p:cNvSpPr/>
          <p:nvPr/>
        </p:nvSpPr>
        <p:spPr>
          <a:xfrm>
            <a:off x="3282950" y="5637213"/>
            <a:ext cx="85725" cy="87312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4" name="Oval 85"/>
          <p:cNvSpPr/>
          <p:nvPr/>
        </p:nvSpPr>
        <p:spPr>
          <a:xfrm>
            <a:off x="4129088" y="5546725"/>
            <a:ext cx="85725" cy="857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5" name="Oval 86"/>
          <p:cNvSpPr/>
          <p:nvPr/>
        </p:nvSpPr>
        <p:spPr>
          <a:xfrm>
            <a:off x="3683000" y="5578475"/>
            <a:ext cx="85725" cy="857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6" name="Oval 87"/>
          <p:cNvSpPr/>
          <p:nvPr/>
        </p:nvSpPr>
        <p:spPr>
          <a:xfrm>
            <a:off x="3741738" y="5475288"/>
            <a:ext cx="87312" cy="9048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7" name="Oval 88"/>
          <p:cNvSpPr/>
          <p:nvPr/>
        </p:nvSpPr>
        <p:spPr>
          <a:xfrm>
            <a:off x="3692525" y="5740400"/>
            <a:ext cx="92075" cy="90488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8" name="Oval 89"/>
          <p:cNvSpPr/>
          <p:nvPr/>
        </p:nvSpPr>
        <p:spPr>
          <a:xfrm>
            <a:off x="3632200" y="6105525"/>
            <a:ext cx="93663" cy="936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59" name="Oval 90"/>
          <p:cNvSpPr/>
          <p:nvPr/>
        </p:nvSpPr>
        <p:spPr>
          <a:xfrm>
            <a:off x="3983038" y="5453063"/>
            <a:ext cx="85725" cy="93662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60" name="Oval 91"/>
          <p:cNvSpPr/>
          <p:nvPr/>
        </p:nvSpPr>
        <p:spPr>
          <a:xfrm>
            <a:off x="3895725" y="5318125"/>
            <a:ext cx="141288" cy="141288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61" name="Oval 92"/>
          <p:cNvSpPr/>
          <p:nvPr/>
        </p:nvSpPr>
        <p:spPr>
          <a:xfrm>
            <a:off x="3895725" y="5680075"/>
            <a:ext cx="87313" cy="8731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62" name="Oval 93"/>
          <p:cNvSpPr/>
          <p:nvPr/>
        </p:nvSpPr>
        <p:spPr>
          <a:xfrm>
            <a:off x="3230563" y="5762625"/>
            <a:ext cx="153987" cy="1555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63" name="Freeform 94"/>
          <p:cNvSpPr/>
          <p:nvPr/>
        </p:nvSpPr>
        <p:spPr>
          <a:xfrm>
            <a:off x="4135438" y="6100763"/>
            <a:ext cx="473075" cy="561975"/>
          </a:xfrm>
          <a:custGeom>
            <a:avLst/>
            <a:gdLst>
              <a:gd name="txL" fmla="*/ 0 w 208"/>
              <a:gd name="txT" fmla="*/ 0 h 247"/>
              <a:gd name="txR" fmla="*/ 208 w 208"/>
              <a:gd name="txB" fmla="*/ 247 h 247"/>
            </a:gdLst>
            <a:ahLst/>
            <a:cxnLst>
              <a:cxn ang="0">
                <a:pos x="0" y="561975"/>
              </a:cxn>
              <a:cxn ang="0">
                <a:pos x="9098" y="286676"/>
              </a:cxn>
              <a:cxn ang="0">
                <a:pos x="95525" y="546049"/>
              </a:cxn>
              <a:cxn ang="0">
                <a:pos x="138738" y="161539"/>
              </a:cxn>
              <a:cxn ang="0">
                <a:pos x="177403" y="530122"/>
              </a:cxn>
              <a:cxn ang="0">
                <a:pos x="257007" y="0"/>
              </a:cxn>
              <a:cxn ang="0">
                <a:pos x="284300" y="561975"/>
              </a:cxn>
              <a:cxn ang="0">
                <a:pos x="354806" y="211594"/>
              </a:cxn>
              <a:cxn ang="0">
                <a:pos x="386648" y="561975"/>
              </a:cxn>
              <a:cxn ang="0">
                <a:pos x="461703" y="286676"/>
              </a:cxn>
              <a:cxn ang="0">
                <a:pos x="473075" y="561975"/>
              </a:cxn>
              <a:cxn ang="0">
                <a:pos x="0" y="561975"/>
              </a:cxn>
            </a:cxnLst>
            <a:rect l="txL" t="txT" r="txR" b="txB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4" name="Freeform 95"/>
          <p:cNvSpPr/>
          <p:nvPr/>
        </p:nvSpPr>
        <p:spPr>
          <a:xfrm>
            <a:off x="5265738" y="4368800"/>
            <a:ext cx="468312" cy="323850"/>
          </a:xfrm>
          <a:custGeom>
            <a:avLst/>
            <a:gdLst>
              <a:gd name="txL" fmla="*/ 0 w 206"/>
              <a:gd name="txT" fmla="*/ 0 h 143"/>
              <a:gd name="txR" fmla="*/ 206 w 206"/>
              <a:gd name="txB" fmla="*/ 143 h 143"/>
            </a:gdLst>
            <a:ahLst/>
            <a:cxnLst>
              <a:cxn ang="0">
                <a:pos x="0" y="296674"/>
              </a:cxn>
              <a:cxn ang="0">
                <a:pos x="468312" y="323850"/>
              </a:cxn>
              <a:cxn ang="0">
                <a:pos x="468312" y="0"/>
              </a:cxn>
              <a:cxn ang="0">
                <a:pos x="0" y="58882"/>
              </a:cxn>
              <a:cxn ang="0">
                <a:pos x="0" y="296674"/>
              </a:cxn>
            </a:cxnLst>
            <a:rect l="txL" t="txT" r="txR" b="txB"/>
            <a:pathLst>
              <a:path w="206" h="143">
                <a:moveTo>
                  <a:pt x="0" y="131"/>
                </a:moveTo>
                <a:lnTo>
                  <a:pt x="206" y="143"/>
                </a:lnTo>
                <a:lnTo>
                  <a:pt x="206" y="0"/>
                </a:lnTo>
                <a:lnTo>
                  <a:pt x="0" y="26"/>
                </a:lnTo>
                <a:lnTo>
                  <a:pt x="0" y="131"/>
                </a:lnTo>
                <a:close/>
              </a:path>
            </a:pathLst>
          </a:custGeom>
          <a:solidFill>
            <a:srgbClr val="EF47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5" name="Freeform 96"/>
          <p:cNvSpPr/>
          <p:nvPr/>
        </p:nvSpPr>
        <p:spPr>
          <a:xfrm>
            <a:off x="6762750" y="4411663"/>
            <a:ext cx="625475" cy="593725"/>
          </a:xfrm>
          <a:custGeom>
            <a:avLst/>
            <a:gdLst>
              <a:gd name="txL" fmla="*/ 0 w 275"/>
              <a:gd name="txT" fmla="*/ 0 h 261"/>
              <a:gd name="txR" fmla="*/ 275 w 275"/>
              <a:gd name="txB" fmla="*/ 261 h 261"/>
            </a:gdLst>
            <a:ahLst/>
            <a:cxnLst>
              <a:cxn ang="0">
                <a:pos x="0" y="541404"/>
              </a:cxn>
              <a:cxn ang="0">
                <a:pos x="625475" y="593725"/>
              </a:cxn>
              <a:cxn ang="0">
                <a:pos x="625475" y="15924"/>
              </a:cxn>
              <a:cxn ang="0">
                <a:pos x="0" y="0"/>
              </a:cxn>
              <a:cxn ang="0">
                <a:pos x="0" y="541404"/>
              </a:cxn>
            </a:cxnLst>
            <a:rect l="txL" t="txT" r="txR" b="txB"/>
            <a:pathLst>
              <a:path w="275" h="261">
                <a:moveTo>
                  <a:pt x="0" y="238"/>
                </a:moveTo>
                <a:lnTo>
                  <a:pt x="275" y="261"/>
                </a:lnTo>
                <a:lnTo>
                  <a:pt x="275" y="7"/>
                </a:lnTo>
                <a:lnTo>
                  <a:pt x="0" y="0"/>
                </a:lnTo>
                <a:lnTo>
                  <a:pt x="0" y="238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6" name="Oval 97"/>
          <p:cNvSpPr/>
          <p:nvPr/>
        </p:nvSpPr>
        <p:spPr>
          <a:xfrm>
            <a:off x="7085013" y="3487738"/>
            <a:ext cx="436562" cy="433387"/>
          </a:xfrm>
          <a:prstGeom prst="ellipse">
            <a:avLst/>
          </a:prstGeom>
          <a:solidFill>
            <a:srgbClr val="FFFFA1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67" name="Freeform 98"/>
          <p:cNvSpPr/>
          <p:nvPr/>
        </p:nvSpPr>
        <p:spPr>
          <a:xfrm>
            <a:off x="8534400" y="5253038"/>
            <a:ext cx="430213" cy="438150"/>
          </a:xfrm>
          <a:custGeom>
            <a:avLst/>
            <a:gdLst>
              <a:gd name="txL" fmla="*/ 0 w 80"/>
              <a:gd name="txT" fmla="*/ 0 h 81"/>
              <a:gd name="txR" fmla="*/ 80 w 80"/>
              <a:gd name="txB" fmla="*/ 81 h 81"/>
            </a:gdLst>
            <a:ahLst/>
            <a:cxnLst>
              <a:cxn ang="0">
                <a:pos x="172085" y="438150"/>
              </a:cxn>
              <a:cxn ang="0">
                <a:pos x="0" y="275872"/>
              </a:cxn>
              <a:cxn ang="0">
                <a:pos x="215107" y="48683"/>
              </a:cxn>
              <a:cxn ang="0">
                <a:pos x="381814" y="43274"/>
              </a:cxn>
              <a:cxn ang="0">
                <a:pos x="381814" y="43274"/>
              </a:cxn>
              <a:cxn ang="0">
                <a:pos x="387192" y="210961"/>
              </a:cxn>
              <a:cxn ang="0">
                <a:pos x="172085" y="438150"/>
              </a:cxn>
            </a:cxnLst>
            <a:rect l="txL" t="txT" r="txR" b="txB"/>
            <a:pathLst>
              <a:path w="80" h="81">
                <a:moveTo>
                  <a:pt x="32" y="81"/>
                </a:moveTo>
                <a:cubicBezTo>
                  <a:pt x="0" y="51"/>
                  <a:pt x="0" y="51"/>
                  <a:pt x="0" y="51"/>
                </a:cubicBezTo>
                <a:cubicBezTo>
                  <a:pt x="40" y="9"/>
                  <a:pt x="40" y="9"/>
                  <a:pt x="40" y="9"/>
                </a:cubicBezTo>
                <a:cubicBezTo>
                  <a:pt x="48" y="0"/>
                  <a:pt x="62" y="0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80" y="16"/>
                  <a:pt x="80" y="30"/>
                  <a:pt x="72" y="39"/>
                </a:cubicBezTo>
                <a:lnTo>
                  <a:pt x="32" y="81"/>
                </a:lnTo>
                <a:close/>
              </a:path>
            </a:pathLst>
          </a:custGeom>
          <a:solidFill>
            <a:srgbClr val="004C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8" name="Freeform 99"/>
          <p:cNvSpPr/>
          <p:nvPr/>
        </p:nvSpPr>
        <p:spPr>
          <a:xfrm>
            <a:off x="8890000" y="5157788"/>
            <a:ext cx="160338" cy="165100"/>
          </a:xfrm>
          <a:custGeom>
            <a:avLst/>
            <a:gdLst>
              <a:gd name="txL" fmla="*/ 0 w 30"/>
              <a:gd name="txT" fmla="*/ 0 h 31"/>
              <a:gd name="txR" fmla="*/ 30 w 30"/>
              <a:gd name="txB" fmla="*/ 31 h 31"/>
            </a:gdLst>
            <a:ahLst/>
            <a:cxnLst>
              <a:cxn ang="0">
                <a:pos x="26723" y="138471"/>
              </a:cxn>
              <a:cxn ang="0">
                <a:pos x="26723" y="138471"/>
              </a:cxn>
              <a:cxn ang="0">
                <a:pos x="21378" y="47932"/>
              </a:cxn>
              <a:cxn ang="0">
                <a:pos x="69480" y="0"/>
              </a:cxn>
              <a:cxn ang="0">
                <a:pos x="64135" y="53258"/>
              </a:cxn>
              <a:cxn ang="0">
                <a:pos x="112237" y="42606"/>
              </a:cxn>
              <a:cxn ang="0">
                <a:pos x="106892" y="95865"/>
              </a:cxn>
              <a:cxn ang="0">
                <a:pos x="160338" y="90539"/>
              </a:cxn>
              <a:cxn ang="0">
                <a:pos x="117581" y="138471"/>
              </a:cxn>
              <a:cxn ang="0">
                <a:pos x="26723" y="138471"/>
              </a:cxn>
            </a:cxnLst>
            <a:rect l="txL" t="txT" r="txR" b="txB"/>
            <a:pathLst>
              <a:path w="30" h="31">
                <a:moveTo>
                  <a:pt x="5" y="26"/>
                </a:moveTo>
                <a:cubicBezTo>
                  <a:pt x="5" y="26"/>
                  <a:pt x="5" y="26"/>
                  <a:pt x="5" y="26"/>
                </a:cubicBezTo>
                <a:cubicBezTo>
                  <a:pt x="0" y="21"/>
                  <a:pt x="0" y="14"/>
                  <a:pt x="4" y="9"/>
                </a:cubicBezTo>
                <a:cubicBezTo>
                  <a:pt x="13" y="0"/>
                  <a:pt x="13" y="0"/>
                  <a:pt x="13" y="0"/>
                </a:cubicBezTo>
                <a:cubicBezTo>
                  <a:pt x="12" y="10"/>
                  <a:pt x="12" y="10"/>
                  <a:pt x="12" y="10"/>
                </a:cubicBezTo>
                <a:cubicBezTo>
                  <a:pt x="21" y="8"/>
                  <a:pt x="21" y="8"/>
                  <a:pt x="21" y="8"/>
                </a:cubicBezTo>
                <a:cubicBezTo>
                  <a:pt x="20" y="18"/>
                  <a:pt x="20" y="18"/>
                  <a:pt x="20" y="18"/>
                </a:cubicBezTo>
                <a:cubicBezTo>
                  <a:pt x="30" y="17"/>
                  <a:pt x="30" y="17"/>
                  <a:pt x="30" y="17"/>
                </a:cubicBezTo>
                <a:cubicBezTo>
                  <a:pt x="22" y="26"/>
                  <a:pt x="22" y="26"/>
                  <a:pt x="22" y="26"/>
                </a:cubicBezTo>
                <a:cubicBezTo>
                  <a:pt x="17" y="31"/>
                  <a:pt x="10" y="31"/>
                  <a:pt x="5" y="26"/>
                </a:cubicBezTo>
                <a:close/>
              </a:path>
            </a:pathLst>
          </a:custGeom>
          <a:solidFill>
            <a:srgbClr val="FF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69" name="Freeform 100"/>
          <p:cNvSpPr/>
          <p:nvPr/>
        </p:nvSpPr>
        <p:spPr>
          <a:xfrm>
            <a:off x="8534400" y="5346700"/>
            <a:ext cx="236538" cy="344488"/>
          </a:xfrm>
          <a:custGeom>
            <a:avLst/>
            <a:gdLst>
              <a:gd name="txL" fmla="*/ 0 w 44"/>
              <a:gd name="txT" fmla="*/ 0 h 64"/>
              <a:gd name="txR" fmla="*/ 44 w 44"/>
              <a:gd name="txB" fmla="*/ 64 h 64"/>
            </a:gdLst>
            <a:ahLst/>
            <a:cxnLst>
              <a:cxn ang="0">
                <a:pos x="236538" y="113035"/>
              </a:cxn>
              <a:cxn ang="0">
                <a:pos x="177404" y="0"/>
              </a:cxn>
              <a:cxn ang="0">
                <a:pos x="0" y="183009"/>
              </a:cxn>
              <a:cxn ang="0">
                <a:pos x="172028" y="344488"/>
              </a:cxn>
              <a:cxn ang="0">
                <a:pos x="236538" y="279897"/>
              </a:cxn>
              <a:cxn ang="0">
                <a:pos x="236538" y="113035"/>
              </a:cxn>
            </a:cxnLst>
            <a:rect l="txL" t="txT" r="txR" b="txB"/>
            <a:pathLst>
              <a:path w="44" h="64">
                <a:moveTo>
                  <a:pt x="44" y="21"/>
                </a:moveTo>
                <a:cubicBezTo>
                  <a:pt x="44" y="12"/>
                  <a:pt x="39" y="4"/>
                  <a:pt x="33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32" y="64"/>
                  <a:pt x="32" y="64"/>
                  <a:pt x="32" y="64"/>
                </a:cubicBezTo>
                <a:cubicBezTo>
                  <a:pt x="44" y="52"/>
                  <a:pt x="44" y="52"/>
                  <a:pt x="44" y="52"/>
                </a:cubicBezTo>
                <a:lnTo>
                  <a:pt x="44" y="21"/>
                </a:lnTo>
                <a:close/>
              </a:path>
            </a:pathLst>
          </a:custGeom>
          <a:solidFill>
            <a:srgbClr val="003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0" name="Freeform 101"/>
          <p:cNvSpPr/>
          <p:nvPr/>
        </p:nvSpPr>
        <p:spPr>
          <a:xfrm>
            <a:off x="8593138" y="5641975"/>
            <a:ext cx="488950" cy="530225"/>
          </a:xfrm>
          <a:custGeom>
            <a:avLst/>
            <a:gdLst>
              <a:gd name="txL" fmla="*/ 0 w 91"/>
              <a:gd name="txT" fmla="*/ 0 h 98"/>
              <a:gd name="txR" fmla="*/ 91 w 91"/>
              <a:gd name="txB" fmla="*/ 98 h 98"/>
            </a:gdLst>
            <a:ahLst/>
            <a:cxnLst>
              <a:cxn ang="0">
                <a:pos x="370742" y="0"/>
              </a:cxn>
              <a:cxn ang="0">
                <a:pos x="365369" y="0"/>
              </a:cxn>
              <a:cxn ang="0">
                <a:pos x="247162" y="124441"/>
              </a:cxn>
              <a:cxn ang="0">
                <a:pos x="247162" y="286754"/>
              </a:cxn>
              <a:cxn ang="0">
                <a:pos x="0" y="286754"/>
              </a:cxn>
              <a:cxn ang="0">
                <a:pos x="0" y="530225"/>
              </a:cxn>
              <a:cxn ang="0">
                <a:pos x="488950" y="530225"/>
              </a:cxn>
              <a:cxn ang="0">
                <a:pos x="488950" y="286754"/>
              </a:cxn>
              <a:cxn ang="0">
                <a:pos x="488950" y="124441"/>
              </a:cxn>
              <a:cxn ang="0">
                <a:pos x="370742" y="0"/>
              </a:cxn>
            </a:cxnLst>
            <a:rect l="txL" t="txT" r="txR" b="txB"/>
            <a:pathLst>
              <a:path w="91" h="98">
                <a:moveTo>
                  <a:pt x="69" y="0"/>
                </a:moveTo>
                <a:cubicBezTo>
                  <a:pt x="68" y="0"/>
                  <a:pt x="68" y="0"/>
                  <a:pt x="68" y="0"/>
                </a:cubicBezTo>
                <a:cubicBezTo>
                  <a:pt x="56" y="0"/>
                  <a:pt x="46" y="10"/>
                  <a:pt x="46" y="23"/>
                </a:cubicBezTo>
                <a:cubicBezTo>
                  <a:pt x="46" y="53"/>
                  <a:pt x="46" y="53"/>
                  <a:pt x="46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98"/>
                  <a:pt x="0" y="98"/>
                  <a:pt x="0" y="98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23"/>
                  <a:pt x="91" y="23"/>
                  <a:pt x="91" y="23"/>
                </a:cubicBezTo>
                <a:cubicBezTo>
                  <a:pt x="91" y="10"/>
                  <a:pt x="81" y="0"/>
                  <a:pt x="69" y="0"/>
                </a:cubicBezTo>
                <a:close/>
              </a:path>
            </a:pathLst>
          </a:custGeom>
          <a:solidFill>
            <a:srgbClr val="004C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1" name="Freeform 102"/>
          <p:cNvSpPr/>
          <p:nvPr/>
        </p:nvSpPr>
        <p:spPr>
          <a:xfrm>
            <a:off x="8097838" y="5599113"/>
            <a:ext cx="344487" cy="546100"/>
          </a:xfrm>
          <a:custGeom>
            <a:avLst/>
            <a:gdLst>
              <a:gd name="txL" fmla="*/ 0 w 64"/>
              <a:gd name="txT" fmla="*/ 0 h 101"/>
              <a:gd name="txR" fmla="*/ 64 w 64"/>
              <a:gd name="txB" fmla="*/ 101 h 101"/>
            </a:gdLst>
            <a:ahLst/>
            <a:cxnLst>
              <a:cxn ang="0">
                <a:pos x="226070" y="270347"/>
              </a:cxn>
              <a:cxn ang="0">
                <a:pos x="226070" y="108139"/>
              </a:cxn>
              <a:cxn ang="0">
                <a:pos x="113035" y="0"/>
              </a:cxn>
              <a:cxn ang="0">
                <a:pos x="113035" y="0"/>
              </a:cxn>
              <a:cxn ang="0">
                <a:pos x="0" y="108139"/>
              </a:cxn>
              <a:cxn ang="0">
                <a:pos x="0" y="546100"/>
              </a:cxn>
              <a:cxn ang="0">
                <a:pos x="64591" y="546100"/>
              </a:cxn>
              <a:cxn ang="0">
                <a:pos x="226070" y="546100"/>
              </a:cxn>
              <a:cxn ang="0">
                <a:pos x="344487" y="546100"/>
              </a:cxn>
              <a:cxn ang="0">
                <a:pos x="344487" y="270347"/>
              </a:cxn>
              <a:cxn ang="0">
                <a:pos x="226070" y="270347"/>
              </a:cxn>
            </a:cxnLst>
            <a:rect l="txL" t="txT" r="txR" b="txB"/>
            <a:pathLst>
              <a:path w="64" h="101">
                <a:moveTo>
                  <a:pt x="42" y="50"/>
                </a:moveTo>
                <a:cubicBezTo>
                  <a:pt x="42" y="20"/>
                  <a:pt x="42" y="20"/>
                  <a:pt x="42" y="20"/>
                </a:cubicBezTo>
                <a:cubicBezTo>
                  <a:pt x="42" y="9"/>
                  <a:pt x="33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0"/>
                </a:cubicBezTo>
                <a:cubicBezTo>
                  <a:pt x="0" y="101"/>
                  <a:pt x="0" y="101"/>
                  <a:pt x="0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4" y="50"/>
                  <a:pt x="64" y="50"/>
                  <a:pt x="64" y="50"/>
                </a:cubicBezTo>
                <a:lnTo>
                  <a:pt x="42" y="50"/>
                </a:lnTo>
                <a:close/>
              </a:path>
            </a:pathLst>
          </a:custGeom>
          <a:solidFill>
            <a:srgbClr val="004C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2" name="Freeform 103"/>
          <p:cNvSpPr/>
          <p:nvPr/>
        </p:nvSpPr>
        <p:spPr>
          <a:xfrm>
            <a:off x="8420100" y="5365750"/>
            <a:ext cx="292100" cy="1339850"/>
          </a:xfrm>
          <a:custGeom>
            <a:avLst/>
            <a:gdLst>
              <a:gd name="txL" fmla="*/ 0 w 54"/>
              <a:gd name="txT" fmla="*/ 0 h 248"/>
              <a:gd name="txR" fmla="*/ 54 w 54"/>
              <a:gd name="txB" fmla="*/ 248 h 248"/>
            </a:gdLst>
            <a:ahLst/>
            <a:cxnLst>
              <a:cxn ang="0">
                <a:pos x="292100" y="1339850"/>
              </a:cxn>
              <a:cxn ang="0">
                <a:pos x="0" y="1339850"/>
              </a:cxn>
              <a:cxn ang="0">
                <a:pos x="0" y="140468"/>
              </a:cxn>
              <a:cxn ang="0">
                <a:pos x="140641" y="0"/>
              </a:cxn>
              <a:cxn ang="0">
                <a:pos x="146050" y="0"/>
              </a:cxn>
              <a:cxn ang="0">
                <a:pos x="292100" y="140468"/>
              </a:cxn>
              <a:cxn ang="0">
                <a:pos x="292100" y="1339850"/>
              </a:cxn>
            </a:cxnLst>
            <a:rect l="txL" t="txT" r="txR" b="txB"/>
            <a:pathLst>
              <a:path w="54" h="248">
                <a:moveTo>
                  <a:pt x="54" y="248"/>
                </a:moveTo>
                <a:cubicBezTo>
                  <a:pt x="0" y="248"/>
                  <a:pt x="0" y="248"/>
                  <a:pt x="0" y="24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2" y="0"/>
                  <a:pt x="54" y="11"/>
                  <a:pt x="54" y="26"/>
                </a:cubicBezTo>
                <a:lnTo>
                  <a:pt x="54" y="248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3" name="Freeform 104"/>
          <p:cNvSpPr/>
          <p:nvPr/>
        </p:nvSpPr>
        <p:spPr>
          <a:xfrm>
            <a:off x="8561388" y="5719763"/>
            <a:ext cx="103187" cy="106362"/>
          </a:xfrm>
          <a:custGeom>
            <a:avLst/>
            <a:gdLst>
              <a:gd name="txL" fmla="*/ 0 w 45"/>
              <a:gd name="txT" fmla="*/ 0 h 47"/>
              <a:gd name="txR" fmla="*/ 45 w 45"/>
              <a:gd name="txB" fmla="*/ 47 h 47"/>
            </a:gdLst>
            <a:ahLst/>
            <a:cxnLst>
              <a:cxn ang="0">
                <a:pos x="20637" y="106362"/>
              </a:cxn>
              <a:cxn ang="0">
                <a:pos x="0" y="85995"/>
              </a:cxn>
              <a:cxn ang="0">
                <a:pos x="80257" y="0"/>
              </a:cxn>
              <a:cxn ang="0">
                <a:pos x="103187" y="20367"/>
              </a:cxn>
              <a:cxn ang="0">
                <a:pos x="20637" y="106362"/>
              </a:cxn>
            </a:cxnLst>
            <a:rect l="txL" t="txT" r="txR" b="txB"/>
            <a:pathLst>
              <a:path w="45" h="47">
                <a:moveTo>
                  <a:pt x="9" y="47"/>
                </a:moveTo>
                <a:lnTo>
                  <a:pt x="0" y="38"/>
                </a:lnTo>
                <a:lnTo>
                  <a:pt x="35" y="0"/>
                </a:lnTo>
                <a:lnTo>
                  <a:pt x="45" y="9"/>
                </a:lnTo>
                <a:lnTo>
                  <a:pt x="9" y="47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4" name="Freeform 105"/>
          <p:cNvSpPr/>
          <p:nvPr/>
        </p:nvSpPr>
        <p:spPr>
          <a:xfrm>
            <a:off x="8459788" y="5518150"/>
            <a:ext cx="101600" cy="103188"/>
          </a:xfrm>
          <a:custGeom>
            <a:avLst/>
            <a:gdLst>
              <a:gd name="txL" fmla="*/ 0 w 45"/>
              <a:gd name="txT" fmla="*/ 0 h 45"/>
              <a:gd name="txR" fmla="*/ 45 w 45"/>
              <a:gd name="txB" fmla="*/ 45 h 45"/>
            </a:gdLst>
            <a:ahLst/>
            <a:cxnLst>
              <a:cxn ang="0">
                <a:pos x="101600" y="80257"/>
              </a:cxn>
              <a:cxn ang="0">
                <a:pos x="79022" y="103188"/>
              </a:cxn>
              <a:cxn ang="0">
                <a:pos x="0" y="16051"/>
              </a:cxn>
              <a:cxn ang="0">
                <a:pos x="20320" y="0"/>
              </a:cxn>
              <a:cxn ang="0">
                <a:pos x="101600" y="80257"/>
              </a:cxn>
            </a:cxnLst>
            <a:rect l="txL" t="txT" r="txR" b="txB"/>
            <a:pathLst>
              <a:path w="45" h="45">
                <a:moveTo>
                  <a:pt x="45" y="35"/>
                </a:moveTo>
                <a:lnTo>
                  <a:pt x="35" y="45"/>
                </a:lnTo>
                <a:lnTo>
                  <a:pt x="0" y="7"/>
                </a:lnTo>
                <a:lnTo>
                  <a:pt x="9" y="0"/>
                </a:lnTo>
                <a:lnTo>
                  <a:pt x="45" y="35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5" name="Freeform 106"/>
          <p:cNvSpPr/>
          <p:nvPr/>
        </p:nvSpPr>
        <p:spPr>
          <a:xfrm>
            <a:off x="8459788" y="5908675"/>
            <a:ext cx="101600" cy="106363"/>
          </a:xfrm>
          <a:custGeom>
            <a:avLst/>
            <a:gdLst>
              <a:gd name="txL" fmla="*/ 0 w 45"/>
              <a:gd name="txT" fmla="*/ 0 h 47"/>
              <a:gd name="txR" fmla="*/ 45 w 45"/>
              <a:gd name="txB" fmla="*/ 47 h 47"/>
            </a:gdLst>
            <a:ahLst/>
            <a:cxnLst>
              <a:cxn ang="0">
                <a:pos x="101600" y="85996"/>
              </a:cxn>
              <a:cxn ang="0">
                <a:pos x="79022" y="106363"/>
              </a:cxn>
              <a:cxn ang="0">
                <a:pos x="0" y="20367"/>
              </a:cxn>
              <a:cxn ang="0">
                <a:pos x="20320" y="0"/>
              </a:cxn>
              <a:cxn ang="0">
                <a:pos x="101600" y="85996"/>
              </a:cxn>
            </a:cxnLst>
            <a:rect l="txL" t="txT" r="txR" b="txB"/>
            <a:pathLst>
              <a:path w="45" h="47">
                <a:moveTo>
                  <a:pt x="45" y="38"/>
                </a:moveTo>
                <a:lnTo>
                  <a:pt x="35" y="47"/>
                </a:lnTo>
                <a:lnTo>
                  <a:pt x="0" y="9"/>
                </a:lnTo>
                <a:lnTo>
                  <a:pt x="9" y="0"/>
                </a:lnTo>
                <a:lnTo>
                  <a:pt x="45" y="38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6" name="Freeform 107"/>
          <p:cNvSpPr/>
          <p:nvPr/>
        </p:nvSpPr>
        <p:spPr>
          <a:xfrm>
            <a:off x="8459788" y="6334125"/>
            <a:ext cx="101600" cy="101600"/>
          </a:xfrm>
          <a:custGeom>
            <a:avLst/>
            <a:gdLst>
              <a:gd name="txL" fmla="*/ 0 w 45"/>
              <a:gd name="txT" fmla="*/ 0 h 45"/>
              <a:gd name="txR" fmla="*/ 45 w 45"/>
              <a:gd name="txB" fmla="*/ 45 h 45"/>
            </a:gdLst>
            <a:ahLst/>
            <a:cxnLst>
              <a:cxn ang="0">
                <a:pos x="79022" y="0"/>
              </a:cxn>
              <a:cxn ang="0">
                <a:pos x="101600" y="22578"/>
              </a:cxn>
              <a:cxn ang="0">
                <a:pos x="20320" y="101600"/>
              </a:cxn>
              <a:cxn ang="0">
                <a:pos x="0" y="81280"/>
              </a:cxn>
              <a:cxn ang="0">
                <a:pos x="79022" y="0"/>
              </a:cxn>
            </a:cxnLst>
            <a:rect l="txL" t="txT" r="txR" b="txB"/>
            <a:pathLst>
              <a:path w="45" h="45">
                <a:moveTo>
                  <a:pt x="35" y="0"/>
                </a:moveTo>
                <a:lnTo>
                  <a:pt x="45" y="10"/>
                </a:lnTo>
                <a:lnTo>
                  <a:pt x="9" y="45"/>
                </a:lnTo>
                <a:lnTo>
                  <a:pt x="0" y="36"/>
                </a:lnTo>
                <a:lnTo>
                  <a:pt x="35" y="0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7" name="Freeform 108"/>
          <p:cNvSpPr/>
          <p:nvPr/>
        </p:nvSpPr>
        <p:spPr>
          <a:xfrm>
            <a:off x="8561388" y="6537325"/>
            <a:ext cx="103187" cy="103188"/>
          </a:xfrm>
          <a:custGeom>
            <a:avLst/>
            <a:gdLst>
              <a:gd name="txL" fmla="*/ 0 w 45"/>
              <a:gd name="txT" fmla="*/ 0 h 45"/>
              <a:gd name="txR" fmla="*/ 45 w 45"/>
              <a:gd name="txB" fmla="*/ 45 h 45"/>
            </a:gdLst>
            <a:ahLst/>
            <a:cxnLst>
              <a:cxn ang="0">
                <a:pos x="0" y="16051"/>
              </a:cxn>
              <a:cxn ang="0">
                <a:pos x="20637" y="0"/>
              </a:cxn>
              <a:cxn ang="0">
                <a:pos x="103187" y="82550"/>
              </a:cxn>
              <a:cxn ang="0">
                <a:pos x="80257" y="103188"/>
              </a:cxn>
              <a:cxn ang="0">
                <a:pos x="0" y="16051"/>
              </a:cxn>
            </a:cxnLst>
            <a:rect l="txL" t="txT" r="txR" b="txB"/>
            <a:pathLst>
              <a:path w="45" h="45">
                <a:moveTo>
                  <a:pt x="0" y="7"/>
                </a:moveTo>
                <a:lnTo>
                  <a:pt x="9" y="0"/>
                </a:lnTo>
                <a:lnTo>
                  <a:pt x="45" y="36"/>
                </a:lnTo>
                <a:lnTo>
                  <a:pt x="35" y="45"/>
                </a:lnTo>
                <a:lnTo>
                  <a:pt x="0" y="7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8" name="Freeform 109"/>
          <p:cNvSpPr/>
          <p:nvPr/>
        </p:nvSpPr>
        <p:spPr>
          <a:xfrm>
            <a:off x="8561388" y="6143625"/>
            <a:ext cx="103187" cy="103188"/>
          </a:xfrm>
          <a:custGeom>
            <a:avLst/>
            <a:gdLst>
              <a:gd name="txL" fmla="*/ 0 w 45"/>
              <a:gd name="txT" fmla="*/ 0 h 45"/>
              <a:gd name="txR" fmla="*/ 45 w 45"/>
              <a:gd name="txB" fmla="*/ 45 h 45"/>
            </a:gdLst>
            <a:ahLst/>
            <a:cxnLst>
              <a:cxn ang="0">
                <a:pos x="0" y="22931"/>
              </a:cxn>
              <a:cxn ang="0">
                <a:pos x="20637" y="0"/>
              </a:cxn>
              <a:cxn ang="0">
                <a:pos x="103187" y="82550"/>
              </a:cxn>
              <a:cxn ang="0">
                <a:pos x="80257" y="103188"/>
              </a:cxn>
              <a:cxn ang="0">
                <a:pos x="0" y="22931"/>
              </a:cxn>
            </a:cxnLst>
            <a:rect l="txL" t="txT" r="txR" b="txB"/>
            <a:pathLst>
              <a:path w="45" h="45">
                <a:moveTo>
                  <a:pt x="0" y="10"/>
                </a:moveTo>
                <a:lnTo>
                  <a:pt x="9" y="0"/>
                </a:lnTo>
                <a:lnTo>
                  <a:pt x="45" y="36"/>
                </a:lnTo>
                <a:lnTo>
                  <a:pt x="35" y="45"/>
                </a:lnTo>
                <a:lnTo>
                  <a:pt x="0" y="10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179" name="Rectangle 110"/>
          <p:cNvSpPr/>
          <p:nvPr/>
        </p:nvSpPr>
        <p:spPr>
          <a:xfrm>
            <a:off x="8712200" y="5927725"/>
            <a:ext cx="69850" cy="244475"/>
          </a:xfrm>
          <a:prstGeom prst="rect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0" name="Rectangle 111"/>
          <p:cNvSpPr/>
          <p:nvPr/>
        </p:nvSpPr>
        <p:spPr>
          <a:xfrm>
            <a:off x="8340725" y="5868988"/>
            <a:ext cx="79375" cy="274637"/>
          </a:xfrm>
          <a:prstGeom prst="rect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1" name="Oval 112"/>
          <p:cNvSpPr/>
          <p:nvPr/>
        </p:nvSpPr>
        <p:spPr>
          <a:xfrm>
            <a:off x="8877300" y="5994400"/>
            <a:ext cx="50800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2" name="Oval 113"/>
          <p:cNvSpPr/>
          <p:nvPr/>
        </p:nvSpPr>
        <p:spPr>
          <a:xfrm>
            <a:off x="8980488" y="6089650"/>
            <a:ext cx="42862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3" name="Oval 114"/>
          <p:cNvSpPr/>
          <p:nvPr/>
        </p:nvSpPr>
        <p:spPr>
          <a:xfrm>
            <a:off x="8877300" y="5826125"/>
            <a:ext cx="50800" cy="47625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4" name="Oval 115"/>
          <p:cNvSpPr/>
          <p:nvPr/>
        </p:nvSpPr>
        <p:spPr>
          <a:xfrm>
            <a:off x="8980488" y="5727700"/>
            <a:ext cx="42862" cy="44450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5" name="Oval 116"/>
          <p:cNvSpPr/>
          <p:nvPr/>
        </p:nvSpPr>
        <p:spPr>
          <a:xfrm>
            <a:off x="8980488" y="5908675"/>
            <a:ext cx="42862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6" name="Oval 117"/>
          <p:cNvSpPr/>
          <p:nvPr/>
        </p:nvSpPr>
        <p:spPr>
          <a:xfrm>
            <a:off x="8782050" y="5475288"/>
            <a:ext cx="47625" cy="47625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7" name="Oval 118"/>
          <p:cNvSpPr/>
          <p:nvPr/>
        </p:nvSpPr>
        <p:spPr>
          <a:xfrm>
            <a:off x="8782050" y="5318125"/>
            <a:ext cx="47625" cy="44450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8" name="Oval 119"/>
          <p:cNvSpPr/>
          <p:nvPr/>
        </p:nvSpPr>
        <p:spPr>
          <a:xfrm>
            <a:off x="8877300" y="5381625"/>
            <a:ext cx="50800" cy="44450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89" name="Oval 120"/>
          <p:cNvSpPr/>
          <p:nvPr/>
        </p:nvSpPr>
        <p:spPr>
          <a:xfrm>
            <a:off x="8135938" y="5956300"/>
            <a:ext cx="42862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0" name="Oval 121"/>
          <p:cNvSpPr/>
          <p:nvPr/>
        </p:nvSpPr>
        <p:spPr>
          <a:xfrm>
            <a:off x="8232775" y="6053138"/>
            <a:ext cx="42863" cy="4286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1" name="Oval 122"/>
          <p:cNvSpPr/>
          <p:nvPr/>
        </p:nvSpPr>
        <p:spPr>
          <a:xfrm>
            <a:off x="8135938" y="5788025"/>
            <a:ext cx="42862" cy="4921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2" name="Oval 123"/>
          <p:cNvSpPr/>
          <p:nvPr/>
        </p:nvSpPr>
        <p:spPr>
          <a:xfrm>
            <a:off x="8232775" y="5692775"/>
            <a:ext cx="42863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3" name="Oval 124"/>
          <p:cNvSpPr/>
          <p:nvPr/>
        </p:nvSpPr>
        <p:spPr>
          <a:xfrm>
            <a:off x="8232775" y="5868988"/>
            <a:ext cx="42863" cy="4286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4" name="Oval 125"/>
          <p:cNvSpPr/>
          <p:nvPr/>
        </p:nvSpPr>
        <p:spPr>
          <a:xfrm>
            <a:off x="8613775" y="6003925"/>
            <a:ext cx="42863" cy="4921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5" name="Oval 126"/>
          <p:cNvSpPr/>
          <p:nvPr/>
        </p:nvSpPr>
        <p:spPr>
          <a:xfrm>
            <a:off x="8613775" y="5491163"/>
            <a:ext cx="42863" cy="47625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6" name="Oval 127"/>
          <p:cNvSpPr/>
          <p:nvPr/>
        </p:nvSpPr>
        <p:spPr>
          <a:xfrm>
            <a:off x="8467725" y="6215063"/>
            <a:ext cx="50800" cy="47625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7" name="Oval 128"/>
          <p:cNvSpPr/>
          <p:nvPr/>
        </p:nvSpPr>
        <p:spPr>
          <a:xfrm>
            <a:off x="8613775" y="6424613"/>
            <a:ext cx="42863" cy="4286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8" name="Oval 129"/>
          <p:cNvSpPr/>
          <p:nvPr/>
        </p:nvSpPr>
        <p:spPr>
          <a:xfrm>
            <a:off x="8467725" y="6635750"/>
            <a:ext cx="50800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199" name="Oval 130"/>
          <p:cNvSpPr/>
          <p:nvPr/>
        </p:nvSpPr>
        <p:spPr>
          <a:xfrm>
            <a:off x="8467725" y="5724525"/>
            <a:ext cx="50800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00" name="Freeform 131"/>
          <p:cNvSpPr/>
          <p:nvPr/>
        </p:nvSpPr>
        <p:spPr>
          <a:xfrm>
            <a:off x="7845425" y="6361113"/>
            <a:ext cx="334963" cy="334962"/>
          </a:xfrm>
          <a:custGeom>
            <a:avLst/>
            <a:gdLst>
              <a:gd name="txL" fmla="*/ 0 w 62"/>
              <a:gd name="txT" fmla="*/ 0 h 62"/>
              <a:gd name="txR" fmla="*/ 62 w 62"/>
              <a:gd name="txB" fmla="*/ 62 h 62"/>
            </a:gdLst>
            <a:ahLst/>
            <a:cxnLst>
              <a:cxn ang="0">
                <a:pos x="0" y="334962"/>
              </a:cxn>
              <a:cxn ang="0">
                <a:pos x="334963" y="334962"/>
              </a:cxn>
              <a:cxn ang="0">
                <a:pos x="0" y="0"/>
              </a:cxn>
              <a:cxn ang="0">
                <a:pos x="0" y="334962"/>
              </a:cxn>
            </a:cxnLst>
            <a:rect l="txL" t="txT" r="txR" b="txB"/>
            <a:pathLst>
              <a:path w="62" h="62">
                <a:moveTo>
                  <a:pt x="0" y="62"/>
                </a:moveTo>
                <a:cubicBezTo>
                  <a:pt x="62" y="62"/>
                  <a:pt x="62" y="62"/>
                  <a:pt x="62" y="62"/>
                </a:cubicBezTo>
                <a:cubicBezTo>
                  <a:pt x="62" y="28"/>
                  <a:pt x="34" y="0"/>
                  <a:pt x="0" y="0"/>
                </a:cubicBezTo>
                <a:lnTo>
                  <a:pt x="0" y="62"/>
                </a:lnTo>
                <a:close/>
              </a:path>
            </a:pathLst>
          </a:custGeom>
          <a:solidFill>
            <a:srgbClr val="3529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1" name="Freeform 132"/>
          <p:cNvSpPr/>
          <p:nvPr/>
        </p:nvSpPr>
        <p:spPr>
          <a:xfrm>
            <a:off x="6762750" y="5373688"/>
            <a:ext cx="1238250" cy="457200"/>
          </a:xfrm>
          <a:custGeom>
            <a:avLst/>
            <a:gdLst>
              <a:gd name="txL" fmla="*/ 0 w 544"/>
              <a:gd name="txT" fmla="*/ 0 h 201"/>
              <a:gd name="txR" fmla="*/ 544 w 544"/>
              <a:gd name="txB" fmla="*/ 201 h 201"/>
            </a:gdLst>
            <a:ahLst/>
            <a:cxnLst>
              <a:cxn ang="0">
                <a:pos x="0" y="43218"/>
              </a:cxn>
              <a:cxn ang="0">
                <a:pos x="0" y="457200"/>
              </a:cxn>
              <a:cxn ang="0">
                <a:pos x="1238250" y="398060"/>
              </a:cxn>
              <a:cxn ang="0">
                <a:pos x="1169964" y="129654"/>
              </a:cxn>
              <a:cxn ang="0">
                <a:pos x="792116" y="0"/>
              </a:cxn>
              <a:cxn ang="0">
                <a:pos x="0" y="43218"/>
              </a:cxn>
            </a:cxnLst>
            <a:rect l="txL" t="txT" r="txR" b="txB"/>
            <a:pathLst>
              <a:path w="544" h="201">
                <a:moveTo>
                  <a:pt x="0" y="19"/>
                </a:moveTo>
                <a:lnTo>
                  <a:pt x="0" y="201"/>
                </a:lnTo>
                <a:lnTo>
                  <a:pt x="544" y="175"/>
                </a:lnTo>
                <a:lnTo>
                  <a:pt x="514" y="57"/>
                </a:lnTo>
                <a:lnTo>
                  <a:pt x="348" y="0"/>
                </a:lnTo>
                <a:lnTo>
                  <a:pt x="0" y="19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2" name="Freeform 133"/>
          <p:cNvSpPr/>
          <p:nvPr/>
        </p:nvSpPr>
        <p:spPr>
          <a:xfrm>
            <a:off x="6600825" y="5416550"/>
            <a:ext cx="85725" cy="425450"/>
          </a:xfrm>
          <a:custGeom>
            <a:avLst/>
            <a:gdLst>
              <a:gd name="txL" fmla="*/ 0 w 38"/>
              <a:gd name="txT" fmla="*/ 0 h 187"/>
              <a:gd name="txR" fmla="*/ 38 w 38"/>
              <a:gd name="txB" fmla="*/ 187 h 187"/>
            </a:gdLst>
            <a:ahLst/>
            <a:cxnLst>
              <a:cxn ang="0">
                <a:pos x="0" y="425450"/>
              </a:cxn>
              <a:cxn ang="0">
                <a:pos x="85725" y="420900"/>
              </a:cxn>
              <a:cxn ang="0">
                <a:pos x="85725" y="0"/>
              </a:cxn>
              <a:cxn ang="0">
                <a:pos x="0" y="4550"/>
              </a:cxn>
              <a:cxn ang="0">
                <a:pos x="0" y="425450"/>
              </a:cxn>
            </a:cxnLst>
            <a:rect l="txL" t="txT" r="txR" b="txB"/>
            <a:pathLst>
              <a:path w="38" h="187">
                <a:moveTo>
                  <a:pt x="0" y="187"/>
                </a:moveTo>
                <a:lnTo>
                  <a:pt x="38" y="185"/>
                </a:lnTo>
                <a:lnTo>
                  <a:pt x="38" y="0"/>
                </a:lnTo>
                <a:lnTo>
                  <a:pt x="0" y="2"/>
                </a:lnTo>
                <a:lnTo>
                  <a:pt x="0" y="187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3" name="Freeform 134"/>
          <p:cNvSpPr/>
          <p:nvPr/>
        </p:nvSpPr>
        <p:spPr>
          <a:xfrm>
            <a:off x="6435725" y="5426075"/>
            <a:ext cx="84138" cy="427038"/>
          </a:xfrm>
          <a:custGeom>
            <a:avLst/>
            <a:gdLst>
              <a:gd name="txL" fmla="*/ 0 w 37"/>
              <a:gd name="txT" fmla="*/ 0 h 188"/>
              <a:gd name="txR" fmla="*/ 37 w 37"/>
              <a:gd name="txB" fmla="*/ 188 h 188"/>
            </a:gdLst>
            <a:ahLst/>
            <a:cxnLst>
              <a:cxn ang="0">
                <a:pos x="0" y="427038"/>
              </a:cxn>
              <a:cxn ang="0">
                <a:pos x="84138" y="422495"/>
              </a:cxn>
              <a:cxn ang="0">
                <a:pos x="84138" y="0"/>
              </a:cxn>
              <a:cxn ang="0">
                <a:pos x="0" y="6814"/>
              </a:cxn>
              <a:cxn ang="0">
                <a:pos x="0" y="427038"/>
              </a:cxn>
            </a:cxnLst>
            <a:rect l="txL" t="txT" r="txR" b="txB"/>
            <a:pathLst>
              <a:path w="37" h="188">
                <a:moveTo>
                  <a:pt x="0" y="188"/>
                </a:moveTo>
                <a:lnTo>
                  <a:pt x="37" y="186"/>
                </a:lnTo>
                <a:lnTo>
                  <a:pt x="37" y="0"/>
                </a:lnTo>
                <a:lnTo>
                  <a:pt x="0" y="3"/>
                </a:lnTo>
                <a:lnTo>
                  <a:pt x="0" y="188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4" name="Freeform 135"/>
          <p:cNvSpPr/>
          <p:nvPr/>
        </p:nvSpPr>
        <p:spPr>
          <a:xfrm>
            <a:off x="6267450" y="5437188"/>
            <a:ext cx="85725" cy="420687"/>
          </a:xfrm>
          <a:custGeom>
            <a:avLst/>
            <a:gdLst>
              <a:gd name="txL" fmla="*/ 0 w 38"/>
              <a:gd name="txT" fmla="*/ 0 h 185"/>
              <a:gd name="txR" fmla="*/ 38 w 38"/>
              <a:gd name="txB" fmla="*/ 185 h 185"/>
            </a:gdLst>
            <a:ahLst/>
            <a:cxnLst>
              <a:cxn ang="0">
                <a:pos x="0" y="420687"/>
              </a:cxn>
              <a:cxn ang="0">
                <a:pos x="85725" y="416139"/>
              </a:cxn>
              <a:cxn ang="0">
                <a:pos x="85725" y="0"/>
              </a:cxn>
              <a:cxn ang="0">
                <a:pos x="0" y="6822"/>
              </a:cxn>
              <a:cxn ang="0">
                <a:pos x="0" y="420687"/>
              </a:cxn>
            </a:cxnLst>
            <a:rect l="txL" t="txT" r="txR" b="txB"/>
            <a:pathLst>
              <a:path w="38" h="185">
                <a:moveTo>
                  <a:pt x="0" y="185"/>
                </a:moveTo>
                <a:lnTo>
                  <a:pt x="38" y="183"/>
                </a:lnTo>
                <a:lnTo>
                  <a:pt x="38" y="0"/>
                </a:lnTo>
                <a:lnTo>
                  <a:pt x="0" y="3"/>
                </a:lnTo>
                <a:lnTo>
                  <a:pt x="0" y="185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5" name="Freeform 136"/>
          <p:cNvSpPr/>
          <p:nvPr/>
        </p:nvSpPr>
        <p:spPr>
          <a:xfrm>
            <a:off x="6110288" y="5448300"/>
            <a:ext cx="85725" cy="350838"/>
          </a:xfrm>
          <a:custGeom>
            <a:avLst/>
            <a:gdLst>
              <a:gd name="txL" fmla="*/ 0 w 38"/>
              <a:gd name="txT" fmla="*/ 0 h 154"/>
              <a:gd name="txR" fmla="*/ 38 w 38"/>
              <a:gd name="txB" fmla="*/ 154 h 154"/>
            </a:gdLst>
            <a:ahLst/>
            <a:cxnLst>
              <a:cxn ang="0">
                <a:pos x="0" y="339447"/>
              </a:cxn>
              <a:cxn ang="0">
                <a:pos x="85725" y="350838"/>
              </a:cxn>
              <a:cxn ang="0">
                <a:pos x="85725" y="0"/>
              </a:cxn>
              <a:cxn ang="0">
                <a:pos x="0" y="4556"/>
              </a:cxn>
              <a:cxn ang="0">
                <a:pos x="0" y="339447"/>
              </a:cxn>
            </a:cxnLst>
            <a:rect l="txL" t="txT" r="txR" b="txB"/>
            <a:pathLst>
              <a:path w="38" h="154">
                <a:moveTo>
                  <a:pt x="0" y="149"/>
                </a:moveTo>
                <a:lnTo>
                  <a:pt x="38" y="154"/>
                </a:lnTo>
                <a:lnTo>
                  <a:pt x="38" y="0"/>
                </a:lnTo>
                <a:lnTo>
                  <a:pt x="0" y="2"/>
                </a:lnTo>
                <a:lnTo>
                  <a:pt x="0" y="149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6" name="Freeform 137"/>
          <p:cNvSpPr/>
          <p:nvPr/>
        </p:nvSpPr>
        <p:spPr>
          <a:xfrm>
            <a:off x="6762750" y="5038725"/>
            <a:ext cx="742950" cy="301625"/>
          </a:xfrm>
          <a:custGeom>
            <a:avLst/>
            <a:gdLst>
              <a:gd name="txL" fmla="*/ 0 w 327"/>
              <a:gd name="txT" fmla="*/ 0 h 132"/>
              <a:gd name="txR" fmla="*/ 327 w 327"/>
              <a:gd name="txB" fmla="*/ 132 h 132"/>
            </a:gdLst>
            <a:ahLst/>
            <a:cxnLst>
              <a:cxn ang="0">
                <a:pos x="0" y="301625"/>
              </a:cxn>
              <a:cxn ang="0">
                <a:pos x="742950" y="249069"/>
              </a:cxn>
              <a:cxn ang="0">
                <a:pos x="708870" y="84546"/>
              </a:cxn>
              <a:cxn ang="0">
                <a:pos x="0" y="0"/>
              </a:cxn>
              <a:cxn ang="0">
                <a:pos x="0" y="301625"/>
              </a:cxn>
            </a:cxnLst>
            <a:rect l="txL" t="txT" r="txR" b="txB"/>
            <a:pathLst>
              <a:path w="327" h="132">
                <a:moveTo>
                  <a:pt x="0" y="132"/>
                </a:moveTo>
                <a:lnTo>
                  <a:pt x="327" y="109"/>
                </a:lnTo>
                <a:lnTo>
                  <a:pt x="312" y="37"/>
                </a:lnTo>
                <a:lnTo>
                  <a:pt x="0" y="0"/>
                </a:lnTo>
                <a:lnTo>
                  <a:pt x="0" y="132"/>
                </a:lnTo>
                <a:close/>
              </a:path>
            </a:pathLst>
          </a:custGeom>
          <a:solidFill>
            <a:srgbClr val="AB7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7" name="Freeform 138"/>
          <p:cNvSpPr/>
          <p:nvPr/>
        </p:nvSpPr>
        <p:spPr>
          <a:xfrm>
            <a:off x="3589338" y="6457950"/>
            <a:ext cx="436562" cy="215900"/>
          </a:xfrm>
          <a:custGeom>
            <a:avLst/>
            <a:gdLst>
              <a:gd name="txL" fmla="*/ 0 w 81"/>
              <a:gd name="txT" fmla="*/ 0 h 40"/>
              <a:gd name="txR" fmla="*/ 81 w 81"/>
              <a:gd name="txB" fmla="*/ 40 h 40"/>
            </a:gdLst>
            <a:ahLst/>
            <a:cxnLst>
              <a:cxn ang="0">
                <a:pos x="215586" y="0"/>
              </a:cxn>
              <a:cxn ang="0">
                <a:pos x="0" y="215900"/>
              </a:cxn>
              <a:cxn ang="0">
                <a:pos x="436562" y="215900"/>
              </a:cxn>
              <a:cxn ang="0">
                <a:pos x="215586" y="0"/>
              </a:cxn>
            </a:cxnLst>
            <a:rect l="txL" t="txT" r="txR" b="txB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08" name="Rectangle 139"/>
          <p:cNvSpPr/>
          <p:nvPr/>
        </p:nvSpPr>
        <p:spPr>
          <a:xfrm>
            <a:off x="4581525" y="5318125"/>
            <a:ext cx="58738" cy="271463"/>
          </a:xfrm>
          <a:prstGeom prst="rect">
            <a:avLst/>
          </a:prstGeom>
          <a:solidFill>
            <a:srgbClr val="EF5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09" name="Rectangle 140"/>
          <p:cNvSpPr/>
          <p:nvPr/>
        </p:nvSpPr>
        <p:spPr>
          <a:xfrm>
            <a:off x="4738688" y="5291138"/>
            <a:ext cx="58737" cy="274637"/>
          </a:xfrm>
          <a:prstGeom prst="rect">
            <a:avLst/>
          </a:prstGeom>
          <a:solidFill>
            <a:srgbClr val="EF5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10" name="Rectangle 141"/>
          <p:cNvSpPr/>
          <p:nvPr/>
        </p:nvSpPr>
        <p:spPr>
          <a:xfrm>
            <a:off x="4849813" y="5322888"/>
            <a:ext cx="58737" cy="534987"/>
          </a:xfrm>
          <a:prstGeom prst="rect">
            <a:avLst/>
          </a:prstGeom>
          <a:solidFill>
            <a:srgbClr val="EF5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11" name="Rectangle 142"/>
          <p:cNvSpPr/>
          <p:nvPr/>
        </p:nvSpPr>
        <p:spPr>
          <a:xfrm>
            <a:off x="4994275" y="5264150"/>
            <a:ext cx="60325" cy="442913"/>
          </a:xfrm>
          <a:prstGeom prst="rect">
            <a:avLst/>
          </a:prstGeom>
          <a:solidFill>
            <a:srgbClr val="EF5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12" name="Freeform 143"/>
          <p:cNvSpPr/>
          <p:nvPr/>
        </p:nvSpPr>
        <p:spPr>
          <a:xfrm>
            <a:off x="4505325" y="5205413"/>
            <a:ext cx="1390650" cy="168275"/>
          </a:xfrm>
          <a:custGeom>
            <a:avLst/>
            <a:gdLst>
              <a:gd name="txL" fmla="*/ 0 w 611"/>
              <a:gd name="txT" fmla="*/ 0 h 74"/>
              <a:gd name="txR" fmla="*/ 611 w 611"/>
              <a:gd name="txB" fmla="*/ 74 h 74"/>
            </a:gdLst>
            <a:ahLst/>
            <a:cxnLst>
              <a:cxn ang="0">
                <a:pos x="0" y="168275"/>
              </a:cxn>
              <a:cxn ang="0">
                <a:pos x="0" y="47754"/>
              </a:cxn>
              <a:cxn ang="0">
                <a:pos x="1390650" y="0"/>
              </a:cxn>
              <a:cxn ang="0">
                <a:pos x="1390650" y="102329"/>
              </a:cxn>
              <a:cxn ang="0">
                <a:pos x="0" y="168275"/>
              </a:cxn>
            </a:cxnLst>
            <a:rect l="txL" t="txT" r="txR" b="txB"/>
            <a:pathLst>
              <a:path w="611" h="74">
                <a:moveTo>
                  <a:pt x="0" y="74"/>
                </a:moveTo>
                <a:lnTo>
                  <a:pt x="0" y="21"/>
                </a:lnTo>
                <a:lnTo>
                  <a:pt x="611" y="0"/>
                </a:lnTo>
                <a:lnTo>
                  <a:pt x="611" y="45"/>
                </a:lnTo>
                <a:lnTo>
                  <a:pt x="0" y="74"/>
                </a:lnTo>
                <a:close/>
              </a:path>
            </a:pathLst>
          </a:custGeom>
          <a:solidFill>
            <a:srgbClr val="EF5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3" name="Freeform 144"/>
          <p:cNvSpPr/>
          <p:nvPr/>
        </p:nvSpPr>
        <p:spPr>
          <a:xfrm>
            <a:off x="5033963" y="6235700"/>
            <a:ext cx="446087" cy="114300"/>
          </a:xfrm>
          <a:custGeom>
            <a:avLst/>
            <a:gdLst>
              <a:gd name="txL" fmla="*/ 0 w 83"/>
              <a:gd name="txT" fmla="*/ 0 h 21"/>
              <a:gd name="txR" fmla="*/ 83 w 83"/>
              <a:gd name="txB" fmla="*/ 21 h 21"/>
            </a:gdLst>
            <a:ahLst/>
            <a:cxnLst>
              <a:cxn ang="0">
                <a:pos x="386967" y="114300"/>
              </a:cxn>
              <a:cxn ang="0">
                <a:pos x="53745" y="114300"/>
              </a:cxn>
              <a:cxn ang="0">
                <a:pos x="0" y="59871"/>
              </a:cxn>
              <a:cxn ang="0">
                <a:pos x="0" y="59871"/>
              </a:cxn>
              <a:cxn ang="0">
                <a:pos x="53745" y="0"/>
              </a:cxn>
              <a:cxn ang="0">
                <a:pos x="386967" y="0"/>
              </a:cxn>
              <a:cxn ang="0">
                <a:pos x="446087" y="59871"/>
              </a:cxn>
              <a:cxn ang="0">
                <a:pos x="446087" y="59871"/>
              </a:cxn>
              <a:cxn ang="0">
                <a:pos x="386967" y="114300"/>
              </a:cxn>
            </a:cxnLst>
            <a:rect l="txL" t="txT" r="txR" b="txB"/>
            <a:pathLst>
              <a:path w="83" h="21">
                <a:moveTo>
                  <a:pt x="72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4" y="21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7"/>
                  <a:pt x="78" y="21"/>
                  <a:pt x="72" y="21"/>
                </a:cubicBezTo>
                <a:close/>
              </a:path>
            </a:pathLst>
          </a:custGeom>
          <a:solidFill>
            <a:srgbClr val="00B685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4" name="Freeform 145"/>
          <p:cNvSpPr/>
          <p:nvPr/>
        </p:nvSpPr>
        <p:spPr>
          <a:xfrm>
            <a:off x="6632575" y="6226175"/>
            <a:ext cx="350838" cy="90488"/>
          </a:xfrm>
          <a:custGeom>
            <a:avLst/>
            <a:gdLst>
              <a:gd name="txL" fmla="*/ 0 w 65"/>
              <a:gd name="txT" fmla="*/ 0 h 17"/>
              <a:gd name="txR" fmla="*/ 65 w 65"/>
              <a:gd name="txB" fmla="*/ 17 h 17"/>
            </a:gdLst>
            <a:ahLst/>
            <a:cxnLst>
              <a:cxn ang="0">
                <a:pos x="302260" y="90488"/>
              </a:cxn>
              <a:cxn ang="0">
                <a:pos x="48578" y="90488"/>
              </a:cxn>
              <a:cxn ang="0">
                <a:pos x="0" y="42583"/>
              </a:cxn>
              <a:cxn ang="0">
                <a:pos x="0" y="42583"/>
              </a:cxn>
              <a:cxn ang="0">
                <a:pos x="48578" y="0"/>
              </a:cxn>
              <a:cxn ang="0">
                <a:pos x="302260" y="0"/>
              </a:cxn>
              <a:cxn ang="0">
                <a:pos x="350838" y="42583"/>
              </a:cxn>
              <a:cxn ang="0">
                <a:pos x="350838" y="42583"/>
              </a:cxn>
              <a:cxn ang="0">
                <a:pos x="302260" y="90488"/>
              </a:cxn>
            </a:cxnLst>
            <a:rect l="txL" t="txT" r="txR" b="txB"/>
            <a:pathLst>
              <a:path w="65" h="17">
                <a:moveTo>
                  <a:pt x="56" y="17"/>
                </a:moveTo>
                <a:cubicBezTo>
                  <a:pt x="9" y="17"/>
                  <a:pt x="9" y="17"/>
                  <a:pt x="9" y="17"/>
                </a:cubicBezTo>
                <a:cubicBezTo>
                  <a:pt x="4" y="17"/>
                  <a:pt x="0" y="13"/>
                  <a:pt x="0" y="8"/>
                </a:cubicBezTo>
                <a:cubicBezTo>
                  <a:pt x="0" y="8"/>
                  <a:pt x="0" y="8"/>
                  <a:pt x="0" y="8"/>
                </a:cubicBezTo>
                <a:cubicBezTo>
                  <a:pt x="0" y="3"/>
                  <a:pt x="4" y="0"/>
                  <a:pt x="9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61" y="0"/>
                  <a:pt x="65" y="3"/>
                  <a:pt x="65" y="8"/>
                </a:cubicBezTo>
                <a:cubicBezTo>
                  <a:pt x="65" y="8"/>
                  <a:pt x="65" y="8"/>
                  <a:pt x="65" y="8"/>
                </a:cubicBezTo>
                <a:cubicBezTo>
                  <a:pt x="65" y="13"/>
                  <a:pt x="61" y="17"/>
                  <a:pt x="56" y="17"/>
                </a:cubicBezTo>
                <a:close/>
              </a:path>
            </a:pathLst>
          </a:custGeom>
          <a:solidFill>
            <a:srgbClr val="FFEF6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15" name="文本框 149"/>
          <p:cNvSpPr/>
          <p:nvPr/>
        </p:nvSpPr>
        <p:spPr>
          <a:xfrm>
            <a:off x="1527242" y="1349375"/>
            <a:ext cx="9145452" cy="92333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zh-CN" altLang="en-US" sz="5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扁平</a:t>
            </a:r>
            <a:r>
              <a:rPr lang="zh-CN" altLang="en-US" sz="5400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化</a:t>
            </a:r>
            <a:r>
              <a:rPr lang="zh-CN" altLang="en-US" sz="5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卡</a:t>
            </a:r>
            <a:r>
              <a:rPr lang="zh-CN" altLang="en-US" sz="5400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通旅游</a:t>
            </a:r>
            <a:r>
              <a:rPr lang="zh-CN" altLang="en-US" sz="5400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主题</a:t>
            </a:r>
            <a:r>
              <a:rPr lang="en-US" altLang="zh-CN" sz="5400" b="1" dirty="0" smtClean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54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模版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16" name="文本框 150"/>
          <p:cNvSpPr/>
          <p:nvPr/>
        </p:nvSpPr>
        <p:spPr>
          <a:xfrm>
            <a:off x="3263900" y="2236788"/>
            <a:ext cx="5648325" cy="3698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LOREM IPSUM DOLOR SIT AMET CONSECTETUER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217" name="矩形 8"/>
          <p:cNvSpPr/>
          <p:nvPr/>
        </p:nvSpPr>
        <p:spPr>
          <a:xfrm>
            <a:off x="3900080" y="2636838"/>
            <a:ext cx="2185215" cy="40011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汇报人</a:t>
            </a:r>
            <a:r>
              <a:rPr lang="zh-CN" altLang="en-US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：</a:t>
            </a:r>
            <a:r>
              <a:rPr lang="zh-CN" altLang="en-US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优</a:t>
            </a:r>
            <a:r>
              <a:rPr lang="zh-CN" altLang="en-US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品</a:t>
            </a:r>
            <a:r>
              <a:rPr lang="en-US" altLang="zh-CN" sz="2000" dirty="0" smtClean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2000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18" name="矩形 9"/>
          <p:cNvSpPr/>
          <p:nvPr/>
        </p:nvSpPr>
        <p:spPr>
          <a:xfrm>
            <a:off x="6299200" y="2636838"/>
            <a:ext cx="1616075" cy="400050"/>
          </a:xfrm>
          <a:prstGeom prst="rect">
            <a:avLst/>
          </a:prstGeom>
          <a:solidFill>
            <a:srgbClr val="FF3300"/>
          </a:solidFill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时间：</a:t>
            </a:r>
            <a:r>
              <a:rPr lang="en-US" altLang="zh-CN" sz="2000" dirty="0">
                <a:solidFill>
                  <a:srgbClr val="FFF6E7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XXXX</a:t>
            </a:r>
            <a:endParaRPr lang="zh-CN" altLang="en-US" sz="2000" dirty="0">
              <a:solidFill>
                <a:srgbClr val="FFF6E7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219" name="直接连接符 153"/>
          <p:cNvSpPr/>
          <p:nvPr/>
        </p:nvSpPr>
        <p:spPr>
          <a:xfrm>
            <a:off x="1681163" y="2236788"/>
            <a:ext cx="8859837" cy="0"/>
          </a:xfrm>
          <a:prstGeom prst="line">
            <a:avLst/>
          </a:prstGeom>
          <a:ln w="6350" cap="flat" cmpd="sng">
            <a:solidFill>
              <a:srgbClr val="A33B21"/>
            </a:solidFill>
            <a:prstDash val="solid"/>
            <a:bevel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Freeform 52"/>
          <p:cNvSpPr>
            <a:spLocks noEditPoints="1"/>
          </p:cNvSpPr>
          <p:nvPr/>
        </p:nvSpPr>
        <p:spPr>
          <a:xfrm>
            <a:off x="2870200" y="3667125"/>
            <a:ext cx="465138" cy="498475"/>
          </a:xfrm>
          <a:custGeom>
            <a:avLst/>
            <a:gdLst>
              <a:gd name="txL" fmla="*/ 0 w 67"/>
              <a:gd name="txT" fmla="*/ 0 h 72"/>
              <a:gd name="txR" fmla="*/ 67 w 67"/>
              <a:gd name="txB" fmla="*/ 72 h 72"/>
            </a:gdLst>
            <a:ahLst/>
            <a:cxnLst>
              <a:cxn ang="0">
                <a:pos x="465138" y="463859"/>
              </a:cxn>
              <a:cxn ang="0">
                <a:pos x="423484" y="498475"/>
              </a:cxn>
              <a:cxn ang="0">
                <a:pos x="34712" y="498475"/>
              </a:cxn>
              <a:cxn ang="0">
                <a:pos x="0" y="463859"/>
              </a:cxn>
              <a:cxn ang="0">
                <a:pos x="0" y="110772"/>
              </a:cxn>
              <a:cxn ang="0">
                <a:pos x="34712" y="76156"/>
              </a:cxn>
              <a:cxn ang="0">
                <a:pos x="69424" y="76156"/>
              </a:cxn>
              <a:cxn ang="0">
                <a:pos x="69424" y="48463"/>
              </a:cxn>
              <a:cxn ang="0">
                <a:pos x="111078" y="0"/>
              </a:cxn>
              <a:cxn ang="0">
                <a:pos x="131905" y="0"/>
              </a:cxn>
              <a:cxn ang="0">
                <a:pos x="173559" y="48463"/>
              </a:cxn>
              <a:cxn ang="0">
                <a:pos x="173559" y="76156"/>
              </a:cxn>
              <a:cxn ang="0">
                <a:pos x="284637" y="76156"/>
              </a:cxn>
              <a:cxn ang="0">
                <a:pos x="284637" y="48463"/>
              </a:cxn>
              <a:cxn ang="0">
                <a:pos x="326291" y="0"/>
              </a:cxn>
              <a:cxn ang="0">
                <a:pos x="347118" y="0"/>
              </a:cxn>
              <a:cxn ang="0">
                <a:pos x="388772" y="48463"/>
              </a:cxn>
              <a:cxn ang="0">
                <a:pos x="388772" y="76156"/>
              </a:cxn>
              <a:cxn ang="0">
                <a:pos x="423484" y="76156"/>
              </a:cxn>
              <a:cxn ang="0">
                <a:pos x="465138" y="110772"/>
              </a:cxn>
              <a:cxn ang="0">
                <a:pos x="465138" y="463859"/>
              </a:cxn>
              <a:cxn ang="0">
                <a:pos x="423484" y="463859"/>
              </a:cxn>
              <a:cxn ang="0">
                <a:pos x="423484" y="180005"/>
              </a:cxn>
              <a:cxn ang="0">
                <a:pos x="34712" y="180005"/>
              </a:cxn>
              <a:cxn ang="0">
                <a:pos x="34712" y="463859"/>
              </a:cxn>
              <a:cxn ang="0">
                <a:pos x="423484" y="463859"/>
              </a:cxn>
              <a:cxn ang="0">
                <a:pos x="138847" y="48463"/>
              </a:cxn>
              <a:cxn ang="0">
                <a:pos x="131905" y="34616"/>
              </a:cxn>
              <a:cxn ang="0">
                <a:pos x="111078" y="34616"/>
              </a:cxn>
              <a:cxn ang="0">
                <a:pos x="104135" y="48463"/>
              </a:cxn>
              <a:cxn ang="0">
                <a:pos x="104135" y="124619"/>
              </a:cxn>
              <a:cxn ang="0">
                <a:pos x="111078" y="138465"/>
              </a:cxn>
              <a:cxn ang="0">
                <a:pos x="131905" y="138465"/>
              </a:cxn>
              <a:cxn ang="0">
                <a:pos x="138847" y="124619"/>
              </a:cxn>
              <a:cxn ang="0">
                <a:pos x="138847" y="48463"/>
              </a:cxn>
              <a:cxn ang="0">
                <a:pos x="354060" y="48463"/>
              </a:cxn>
              <a:cxn ang="0">
                <a:pos x="347118" y="34616"/>
              </a:cxn>
              <a:cxn ang="0">
                <a:pos x="326291" y="34616"/>
              </a:cxn>
              <a:cxn ang="0">
                <a:pos x="319348" y="48463"/>
              </a:cxn>
              <a:cxn ang="0">
                <a:pos x="319348" y="124619"/>
              </a:cxn>
              <a:cxn ang="0">
                <a:pos x="326291" y="138465"/>
              </a:cxn>
              <a:cxn ang="0">
                <a:pos x="347118" y="138465"/>
              </a:cxn>
              <a:cxn ang="0">
                <a:pos x="354060" y="124619"/>
              </a:cxn>
              <a:cxn ang="0">
                <a:pos x="354060" y="48463"/>
              </a:cxn>
            </a:cxnLst>
            <a:rect l="txL" t="txT" r="txR" b="txB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39" name="Freeform 42"/>
          <p:cNvSpPr>
            <a:spLocks noEditPoints="1"/>
          </p:cNvSpPr>
          <p:nvPr/>
        </p:nvSpPr>
        <p:spPr>
          <a:xfrm>
            <a:off x="4264025" y="3917950"/>
            <a:ext cx="504825" cy="434975"/>
          </a:xfrm>
          <a:custGeom>
            <a:avLst/>
            <a:gdLst>
              <a:gd name="txL" fmla="*/ 0 w 73"/>
              <a:gd name="txT" fmla="*/ 0 h 63"/>
              <a:gd name="txR" fmla="*/ 73 w 73"/>
              <a:gd name="txB" fmla="*/ 63 h 63"/>
            </a:gdLst>
            <a:ahLst/>
            <a:cxnLst>
              <a:cxn ang="0">
                <a:pos x="504825" y="324505"/>
              </a:cxn>
              <a:cxn ang="0">
                <a:pos x="463333" y="365931"/>
              </a:cxn>
              <a:cxn ang="0">
                <a:pos x="318109" y="365931"/>
              </a:cxn>
              <a:cxn ang="0">
                <a:pos x="331940" y="414262"/>
              </a:cxn>
              <a:cxn ang="0">
                <a:pos x="318109" y="434975"/>
              </a:cxn>
              <a:cxn ang="0">
                <a:pos x="179801" y="434975"/>
              </a:cxn>
              <a:cxn ang="0">
                <a:pos x="165970" y="414262"/>
              </a:cxn>
              <a:cxn ang="0">
                <a:pos x="179801" y="365931"/>
              </a:cxn>
              <a:cxn ang="0">
                <a:pos x="41492" y="365931"/>
              </a:cxn>
              <a:cxn ang="0">
                <a:pos x="0" y="324505"/>
              </a:cxn>
              <a:cxn ang="0">
                <a:pos x="0" y="41426"/>
              </a:cxn>
              <a:cxn ang="0">
                <a:pos x="41492" y="0"/>
              </a:cxn>
              <a:cxn ang="0">
                <a:pos x="463333" y="0"/>
              </a:cxn>
              <a:cxn ang="0">
                <a:pos x="504825" y="41426"/>
              </a:cxn>
              <a:cxn ang="0">
                <a:pos x="504825" y="324505"/>
              </a:cxn>
              <a:cxn ang="0">
                <a:pos x="470248" y="41426"/>
              </a:cxn>
              <a:cxn ang="0">
                <a:pos x="463333" y="34522"/>
              </a:cxn>
              <a:cxn ang="0">
                <a:pos x="41492" y="34522"/>
              </a:cxn>
              <a:cxn ang="0">
                <a:pos x="34577" y="41426"/>
              </a:cxn>
              <a:cxn ang="0">
                <a:pos x="34577" y="255462"/>
              </a:cxn>
              <a:cxn ang="0">
                <a:pos x="41492" y="269270"/>
              </a:cxn>
              <a:cxn ang="0">
                <a:pos x="463333" y="269270"/>
              </a:cxn>
              <a:cxn ang="0">
                <a:pos x="470248" y="255462"/>
              </a:cxn>
              <a:cxn ang="0">
                <a:pos x="470248" y="41426"/>
              </a:cxn>
            </a:cxnLst>
            <a:rect l="txL" t="txT" r="txR" b="tx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0" name="Freeform 178"/>
          <p:cNvSpPr>
            <a:spLocks noEditPoints="1"/>
          </p:cNvSpPr>
          <p:nvPr/>
        </p:nvSpPr>
        <p:spPr>
          <a:xfrm>
            <a:off x="4035425" y="2581275"/>
            <a:ext cx="504825" cy="381000"/>
          </a:xfrm>
          <a:custGeom>
            <a:avLst/>
            <a:gdLst>
              <a:gd name="txL" fmla="*/ 0 w 158"/>
              <a:gd name="txT" fmla="*/ 0 h 119"/>
              <a:gd name="txR" fmla="*/ 158 w 158"/>
              <a:gd name="txB" fmla="*/ 119 h 119"/>
            </a:gdLst>
            <a:ahLst/>
            <a:cxnLst>
              <a:cxn ang="0">
                <a:pos x="504825" y="381000"/>
              </a:cxn>
              <a:cxn ang="0">
                <a:pos x="0" y="381000"/>
              </a:cxn>
              <a:cxn ang="0">
                <a:pos x="0" y="0"/>
              </a:cxn>
              <a:cxn ang="0">
                <a:pos x="28756" y="0"/>
              </a:cxn>
              <a:cxn ang="0">
                <a:pos x="28756" y="345782"/>
              </a:cxn>
              <a:cxn ang="0">
                <a:pos x="504825" y="345782"/>
              </a:cxn>
              <a:cxn ang="0">
                <a:pos x="504825" y="381000"/>
              </a:cxn>
              <a:cxn ang="0">
                <a:pos x="159755" y="316966"/>
              </a:cxn>
              <a:cxn ang="0">
                <a:pos x="92658" y="316966"/>
              </a:cxn>
              <a:cxn ang="0">
                <a:pos x="92658" y="192101"/>
              </a:cxn>
              <a:cxn ang="0">
                <a:pos x="159755" y="192101"/>
              </a:cxn>
              <a:cxn ang="0">
                <a:pos x="159755" y="316966"/>
              </a:cxn>
              <a:cxn ang="0">
                <a:pos x="249217" y="316966"/>
              </a:cxn>
              <a:cxn ang="0">
                <a:pos x="188511" y="316966"/>
              </a:cxn>
              <a:cxn ang="0">
                <a:pos x="188511" y="60832"/>
              </a:cxn>
              <a:cxn ang="0">
                <a:pos x="249217" y="60832"/>
              </a:cxn>
              <a:cxn ang="0">
                <a:pos x="249217" y="316966"/>
              </a:cxn>
              <a:cxn ang="0">
                <a:pos x="348265" y="316966"/>
              </a:cxn>
              <a:cxn ang="0">
                <a:pos x="284363" y="316966"/>
              </a:cxn>
              <a:cxn ang="0">
                <a:pos x="284363" y="124866"/>
              </a:cxn>
              <a:cxn ang="0">
                <a:pos x="348265" y="124866"/>
              </a:cxn>
              <a:cxn ang="0">
                <a:pos x="348265" y="316966"/>
              </a:cxn>
              <a:cxn ang="0">
                <a:pos x="444118" y="316966"/>
              </a:cxn>
              <a:cxn ang="0">
                <a:pos x="380216" y="316966"/>
              </a:cxn>
              <a:cxn ang="0">
                <a:pos x="380216" y="35218"/>
              </a:cxn>
              <a:cxn ang="0">
                <a:pos x="444118" y="35218"/>
              </a:cxn>
              <a:cxn ang="0">
                <a:pos x="444118" y="316966"/>
              </a:cxn>
            </a:cxnLst>
            <a:rect l="txL" t="txT" r="txR" b="tx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1" name="Freeform 86"/>
          <p:cNvSpPr>
            <a:spLocks noEditPoints="1"/>
          </p:cNvSpPr>
          <p:nvPr/>
        </p:nvSpPr>
        <p:spPr>
          <a:xfrm>
            <a:off x="2930525" y="2505075"/>
            <a:ext cx="346075" cy="581025"/>
          </a:xfrm>
          <a:custGeom>
            <a:avLst/>
            <a:gdLst>
              <a:gd name="txL" fmla="*/ 0 w 29"/>
              <a:gd name="txT" fmla="*/ 0 h 49"/>
              <a:gd name="txR" fmla="*/ 29 w 29"/>
              <a:gd name="txB" fmla="*/ 49 h 49"/>
            </a:gdLst>
            <a:ahLst/>
            <a:cxnLst>
              <a:cxn ang="0">
                <a:pos x="346075" y="521737"/>
              </a:cxn>
              <a:cxn ang="0">
                <a:pos x="286407" y="581025"/>
              </a:cxn>
              <a:cxn ang="0">
                <a:pos x="59668" y="581025"/>
              </a:cxn>
              <a:cxn ang="0">
                <a:pos x="0" y="521737"/>
              </a:cxn>
              <a:cxn ang="0">
                <a:pos x="0" y="59288"/>
              </a:cxn>
              <a:cxn ang="0">
                <a:pos x="59668" y="0"/>
              </a:cxn>
              <a:cxn ang="0">
                <a:pos x="286407" y="0"/>
              </a:cxn>
              <a:cxn ang="0">
                <a:pos x="346075" y="59288"/>
              </a:cxn>
              <a:cxn ang="0">
                <a:pos x="346075" y="521737"/>
              </a:cxn>
              <a:cxn ang="0">
                <a:pos x="298341" y="130434"/>
              </a:cxn>
              <a:cxn ang="0">
                <a:pos x="286407" y="118577"/>
              </a:cxn>
              <a:cxn ang="0">
                <a:pos x="59668" y="118577"/>
              </a:cxn>
              <a:cxn ang="0">
                <a:pos x="35801" y="130434"/>
              </a:cxn>
              <a:cxn ang="0">
                <a:pos x="35801" y="450591"/>
              </a:cxn>
              <a:cxn ang="0">
                <a:pos x="59668" y="462448"/>
              </a:cxn>
              <a:cxn ang="0">
                <a:pos x="286407" y="462448"/>
              </a:cxn>
              <a:cxn ang="0">
                <a:pos x="298341" y="450591"/>
              </a:cxn>
              <a:cxn ang="0">
                <a:pos x="298341" y="130434"/>
              </a:cxn>
              <a:cxn ang="0">
                <a:pos x="202872" y="59288"/>
              </a:cxn>
              <a:cxn ang="0">
                <a:pos x="131270" y="59288"/>
              </a:cxn>
              <a:cxn ang="0">
                <a:pos x="131270" y="71146"/>
              </a:cxn>
              <a:cxn ang="0">
                <a:pos x="131270" y="71146"/>
              </a:cxn>
              <a:cxn ang="0">
                <a:pos x="202872" y="71146"/>
              </a:cxn>
              <a:cxn ang="0">
                <a:pos x="214805" y="71146"/>
              </a:cxn>
              <a:cxn ang="0">
                <a:pos x="202872" y="59288"/>
              </a:cxn>
              <a:cxn ang="0">
                <a:pos x="167071" y="486164"/>
              </a:cxn>
              <a:cxn ang="0">
                <a:pos x="131270" y="521737"/>
              </a:cxn>
              <a:cxn ang="0">
                <a:pos x="167071" y="557310"/>
              </a:cxn>
              <a:cxn ang="0">
                <a:pos x="202872" y="521737"/>
              </a:cxn>
              <a:cxn ang="0">
                <a:pos x="167071" y="486164"/>
              </a:cxn>
            </a:cxnLst>
            <a:rect l="txL" t="txT" r="txR" b="txB"/>
            <a:pathLst>
              <a:path w="29" h="49">
                <a:moveTo>
                  <a:pt x="29" y="44"/>
                </a:moveTo>
                <a:cubicBezTo>
                  <a:pt x="29" y="47"/>
                  <a:pt x="27" y="49"/>
                  <a:pt x="24" y="49"/>
                </a:cubicBezTo>
                <a:cubicBezTo>
                  <a:pt x="5" y="49"/>
                  <a:pt x="5" y="49"/>
                  <a:pt x="5" y="49"/>
                </a:cubicBezTo>
                <a:cubicBezTo>
                  <a:pt x="2" y="49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3"/>
                  <a:pt x="2" y="0"/>
                  <a:pt x="5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29" y="3"/>
                  <a:pt x="29" y="5"/>
                </a:cubicBezTo>
                <a:lnTo>
                  <a:pt x="29" y="44"/>
                </a:lnTo>
                <a:close/>
                <a:moveTo>
                  <a:pt x="25" y="11"/>
                </a:moveTo>
                <a:cubicBezTo>
                  <a:pt x="25" y="11"/>
                  <a:pt x="25" y="10"/>
                  <a:pt x="24" y="10"/>
                </a:cubicBezTo>
                <a:cubicBezTo>
                  <a:pt x="5" y="10"/>
                  <a:pt x="5" y="10"/>
                  <a:pt x="5" y="10"/>
                </a:cubicBezTo>
                <a:cubicBezTo>
                  <a:pt x="4" y="10"/>
                  <a:pt x="3" y="11"/>
                  <a:pt x="3" y="11"/>
                </a:cubicBezTo>
                <a:cubicBezTo>
                  <a:pt x="3" y="38"/>
                  <a:pt x="3" y="38"/>
                  <a:pt x="3" y="38"/>
                </a:cubicBezTo>
                <a:cubicBezTo>
                  <a:pt x="3" y="39"/>
                  <a:pt x="4" y="39"/>
                  <a:pt x="5" y="39"/>
                </a:cubicBezTo>
                <a:cubicBezTo>
                  <a:pt x="24" y="39"/>
                  <a:pt x="24" y="39"/>
                  <a:pt x="24" y="39"/>
                </a:cubicBezTo>
                <a:cubicBezTo>
                  <a:pt x="25" y="39"/>
                  <a:pt x="25" y="39"/>
                  <a:pt x="25" y="38"/>
                </a:cubicBezTo>
                <a:lnTo>
                  <a:pt x="25" y="11"/>
                </a:lnTo>
                <a:close/>
                <a:moveTo>
                  <a:pt x="17" y="5"/>
                </a:moveTo>
                <a:cubicBezTo>
                  <a:pt x="11" y="5"/>
                  <a:pt x="11" y="5"/>
                  <a:pt x="11" y="5"/>
                </a:cubicBezTo>
                <a:cubicBezTo>
                  <a:pt x="11" y="5"/>
                  <a:pt x="11" y="6"/>
                  <a:pt x="11" y="6"/>
                </a:cubicBezTo>
                <a:cubicBezTo>
                  <a:pt x="11" y="6"/>
                  <a:pt x="11" y="6"/>
                  <a:pt x="11" y="6"/>
                </a:cubicBezTo>
                <a:cubicBezTo>
                  <a:pt x="17" y="6"/>
                  <a:pt x="17" y="6"/>
                  <a:pt x="17" y="6"/>
                </a:cubicBezTo>
                <a:cubicBezTo>
                  <a:pt x="18" y="6"/>
                  <a:pt x="18" y="6"/>
                  <a:pt x="18" y="6"/>
                </a:cubicBezTo>
                <a:cubicBezTo>
                  <a:pt x="18" y="6"/>
                  <a:pt x="18" y="5"/>
                  <a:pt x="17" y="5"/>
                </a:cubicBezTo>
                <a:close/>
                <a:moveTo>
                  <a:pt x="14" y="41"/>
                </a:moveTo>
                <a:cubicBezTo>
                  <a:pt x="13" y="41"/>
                  <a:pt x="11" y="42"/>
                  <a:pt x="11" y="44"/>
                </a:cubicBezTo>
                <a:cubicBezTo>
                  <a:pt x="11" y="46"/>
                  <a:pt x="13" y="47"/>
                  <a:pt x="14" y="47"/>
                </a:cubicBezTo>
                <a:cubicBezTo>
                  <a:pt x="16" y="47"/>
                  <a:pt x="17" y="46"/>
                  <a:pt x="17" y="44"/>
                </a:cubicBezTo>
                <a:cubicBezTo>
                  <a:pt x="17" y="42"/>
                  <a:pt x="16" y="41"/>
                  <a:pt x="14" y="41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2" name="Rounded Rectangle 72"/>
          <p:cNvSpPr/>
          <p:nvPr/>
        </p:nvSpPr>
        <p:spPr>
          <a:xfrm>
            <a:off x="5759450" y="1306513"/>
            <a:ext cx="1389063" cy="377825"/>
          </a:xfrm>
          <a:prstGeom prst="roundRect">
            <a:avLst>
              <a:gd name="adj" fmla="val 21106"/>
            </a:avLst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x-none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3" name="文本框 12"/>
          <p:cNvSpPr/>
          <p:nvPr/>
        </p:nvSpPr>
        <p:spPr>
          <a:xfrm>
            <a:off x="5759450" y="1690688"/>
            <a:ext cx="2071688" cy="177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en-US" altLang="x-none" sz="1400" dirty="0">
              <a:solidFill>
                <a:srgbClr val="4E4E4E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4" name="Rounded Rectangle 72"/>
          <p:cNvSpPr/>
          <p:nvPr/>
        </p:nvSpPr>
        <p:spPr>
          <a:xfrm>
            <a:off x="7974013" y="1306513"/>
            <a:ext cx="1390650" cy="377825"/>
          </a:xfrm>
          <a:prstGeom prst="roundRect">
            <a:avLst>
              <a:gd name="adj" fmla="val 21106"/>
            </a:avLst>
          </a:prstGeom>
          <a:solidFill>
            <a:srgbClr val="63BC9E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x-none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5" name="文本框 16"/>
          <p:cNvSpPr/>
          <p:nvPr/>
        </p:nvSpPr>
        <p:spPr>
          <a:xfrm>
            <a:off x="7920038" y="1690688"/>
            <a:ext cx="2078037" cy="17732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en-US" altLang="x-none" sz="1400" dirty="0">
              <a:solidFill>
                <a:srgbClr val="4E4E4E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6" name="Rounded Rectangle 72"/>
          <p:cNvSpPr/>
          <p:nvPr/>
        </p:nvSpPr>
        <p:spPr>
          <a:xfrm>
            <a:off x="5759450" y="3768725"/>
            <a:ext cx="1389063" cy="377825"/>
          </a:xfrm>
          <a:prstGeom prst="roundRect">
            <a:avLst>
              <a:gd name="adj" fmla="val 21106"/>
            </a:avLst>
          </a:prstGeom>
          <a:solidFill>
            <a:srgbClr val="FDC60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x-none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7" name="文本框 20"/>
          <p:cNvSpPr/>
          <p:nvPr/>
        </p:nvSpPr>
        <p:spPr>
          <a:xfrm>
            <a:off x="5759450" y="4156075"/>
            <a:ext cx="2071688" cy="177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en-US" altLang="x-none" sz="1400" dirty="0">
              <a:solidFill>
                <a:srgbClr val="4E4E4E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348" name="Rounded Rectangle 72"/>
          <p:cNvSpPr/>
          <p:nvPr/>
        </p:nvSpPr>
        <p:spPr>
          <a:xfrm>
            <a:off x="7974013" y="3768725"/>
            <a:ext cx="1390650" cy="377825"/>
          </a:xfrm>
          <a:prstGeom prst="roundRect">
            <a:avLst>
              <a:gd name="adj" fmla="val 21106"/>
            </a:avLst>
          </a:prstGeom>
          <a:solidFill>
            <a:srgbClr val="3C72A4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x-none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349" name="文本框 24"/>
          <p:cNvSpPr/>
          <p:nvPr/>
        </p:nvSpPr>
        <p:spPr>
          <a:xfrm>
            <a:off x="7920038" y="4156075"/>
            <a:ext cx="2078037" cy="1771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en-US" altLang="x-none" sz="1400" dirty="0">
              <a:solidFill>
                <a:srgbClr val="4E4E4E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4350" name="组合 19"/>
          <p:cNvGrpSpPr/>
          <p:nvPr/>
        </p:nvGrpSpPr>
        <p:grpSpPr>
          <a:xfrm rot="10800000">
            <a:off x="52388" y="50800"/>
            <a:ext cx="4611687" cy="765175"/>
            <a:chOff x="0" y="0"/>
            <a:chExt cx="4611606" cy="765176"/>
          </a:xfrm>
        </p:grpSpPr>
        <p:sp>
          <p:nvSpPr>
            <p:cNvPr id="14353" name="等腰三角形 21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54" name="等腰三角形 26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55" name="文本框 27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4356" name="文本框 28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4351" name="矩形 29"/>
          <p:cNvSpPr/>
          <p:nvPr/>
        </p:nvSpPr>
        <p:spPr>
          <a:xfrm>
            <a:off x="330200" y="147638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4352" name="MH_Entry_1"/>
          <p:cNvSpPr/>
          <p:nvPr/>
        </p:nvSpPr>
        <p:spPr>
          <a:xfrm>
            <a:off x="836613" y="198438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菱形 3"/>
          <p:cNvSpPr/>
          <p:nvPr/>
        </p:nvSpPr>
        <p:spPr>
          <a:xfrm>
            <a:off x="2060575" y="2008188"/>
            <a:ext cx="1366838" cy="1365250"/>
          </a:xfrm>
          <a:prstGeom prst="diamond">
            <a:avLst/>
          </a:prstGeom>
          <a:solidFill>
            <a:srgbClr val="3C72A4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3" name="菱形 4"/>
          <p:cNvSpPr/>
          <p:nvPr/>
        </p:nvSpPr>
        <p:spPr>
          <a:xfrm>
            <a:off x="3568700" y="2008188"/>
            <a:ext cx="1365250" cy="1365250"/>
          </a:xfrm>
          <a:prstGeom prst="diamond">
            <a:avLst/>
          </a:prstGeom>
          <a:solidFill>
            <a:srgbClr val="AFD109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4" name="菱形 5"/>
          <p:cNvSpPr/>
          <p:nvPr/>
        </p:nvSpPr>
        <p:spPr>
          <a:xfrm>
            <a:off x="5075238" y="1670050"/>
            <a:ext cx="2041525" cy="2041525"/>
          </a:xfrm>
          <a:prstGeom prst="diamond">
            <a:avLst/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5" name="菱形 6"/>
          <p:cNvSpPr/>
          <p:nvPr/>
        </p:nvSpPr>
        <p:spPr>
          <a:xfrm>
            <a:off x="7258050" y="2008188"/>
            <a:ext cx="1365250" cy="1365250"/>
          </a:xfrm>
          <a:prstGeom prst="diamond">
            <a:avLst/>
          </a:prstGeom>
          <a:solidFill>
            <a:srgbClr val="FDC60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6" name="菱形 7"/>
          <p:cNvSpPr/>
          <p:nvPr/>
        </p:nvSpPr>
        <p:spPr>
          <a:xfrm>
            <a:off x="8764588" y="2008188"/>
            <a:ext cx="1366837" cy="1365250"/>
          </a:xfrm>
          <a:prstGeom prst="diamond">
            <a:avLst/>
          </a:prstGeom>
          <a:solidFill>
            <a:srgbClr val="63BC9E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7" name="菱形 8"/>
          <p:cNvSpPr/>
          <p:nvPr/>
        </p:nvSpPr>
        <p:spPr>
          <a:xfrm>
            <a:off x="3236913" y="2854325"/>
            <a:ext cx="520700" cy="519113"/>
          </a:xfrm>
          <a:prstGeom prst="diamond">
            <a:avLst/>
          </a:prstGeom>
          <a:solidFill>
            <a:srgbClr val="F2F2F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8" name="菱形 9"/>
          <p:cNvSpPr/>
          <p:nvPr/>
        </p:nvSpPr>
        <p:spPr>
          <a:xfrm>
            <a:off x="4729163" y="2008188"/>
            <a:ext cx="520700" cy="520700"/>
          </a:xfrm>
          <a:prstGeom prst="diamond">
            <a:avLst/>
          </a:prstGeom>
          <a:solidFill>
            <a:srgbClr val="F2F2F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69" name="菱形 10"/>
          <p:cNvSpPr/>
          <p:nvPr/>
        </p:nvSpPr>
        <p:spPr>
          <a:xfrm>
            <a:off x="6931025" y="2851150"/>
            <a:ext cx="520700" cy="519113"/>
          </a:xfrm>
          <a:prstGeom prst="diamond">
            <a:avLst/>
          </a:prstGeom>
          <a:solidFill>
            <a:srgbClr val="F2F2F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0" name="菱形 11"/>
          <p:cNvSpPr/>
          <p:nvPr/>
        </p:nvSpPr>
        <p:spPr>
          <a:xfrm>
            <a:off x="8434388" y="2024063"/>
            <a:ext cx="520700" cy="520700"/>
          </a:xfrm>
          <a:prstGeom prst="diamond">
            <a:avLst/>
          </a:prstGeom>
          <a:solidFill>
            <a:srgbClr val="F2F2F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371" name="文本框 85"/>
          <p:cNvSpPr/>
          <p:nvPr/>
        </p:nvSpPr>
        <p:spPr>
          <a:xfrm>
            <a:off x="5287963" y="3838575"/>
            <a:ext cx="1616075" cy="3381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6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点击添加标题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2" name="文本框 86"/>
          <p:cNvSpPr/>
          <p:nvPr/>
        </p:nvSpPr>
        <p:spPr>
          <a:xfrm>
            <a:off x="3530600" y="3540125"/>
            <a:ext cx="1439863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点击添加标题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3" name="文本框 87"/>
          <p:cNvSpPr/>
          <p:nvPr/>
        </p:nvSpPr>
        <p:spPr>
          <a:xfrm>
            <a:off x="2017713" y="3540125"/>
            <a:ext cx="14414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点击添加标题</a:t>
            </a:r>
          </a:p>
        </p:txBody>
      </p:sp>
      <p:sp>
        <p:nvSpPr>
          <p:cNvPr id="15374" name="文本框 88"/>
          <p:cNvSpPr/>
          <p:nvPr/>
        </p:nvSpPr>
        <p:spPr>
          <a:xfrm>
            <a:off x="8732838" y="3540125"/>
            <a:ext cx="1441450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点击添加标题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5" name="文本框 89"/>
          <p:cNvSpPr/>
          <p:nvPr/>
        </p:nvSpPr>
        <p:spPr>
          <a:xfrm>
            <a:off x="7221538" y="3540125"/>
            <a:ext cx="1439862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/>
            <a:r>
              <a:rPr lang="zh-CN" altLang="en-US" sz="1400" dirty="0">
                <a:solidFill>
                  <a:srgbClr val="00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点击添加标题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76" name="KSO_Shape"/>
          <p:cNvSpPr/>
          <p:nvPr/>
        </p:nvSpPr>
        <p:spPr>
          <a:xfrm>
            <a:off x="2490788" y="2392363"/>
            <a:ext cx="590550" cy="534987"/>
          </a:xfrm>
          <a:custGeom>
            <a:avLst/>
            <a:gdLst>
              <a:gd name="txL" fmla="*/ 0 w 2395538"/>
              <a:gd name="txT" fmla="*/ 0 h 2170112"/>
              <a:gd name="txR" fmla="*/ 2395538 w 2395538"/>
              <a:gd name="txB" fmla="*/ 2170112 h 2170112"/>
            </a:gdLst>
            <a:ahLst/>
            <a:cxnLst>
              <a:cxn ang="0">
                <a:pos x="179058" y="534987"/>
              </a:cxn>
              <a:cxn ang="0">
                <a:pos x="355426" y="179596"/>
              </a:cxn>
              <a:cxn ang="0">
                <a:pos x="464848" y="281940"/>
              </a:cxn>
              <a:cxn ang="0">
                <a:pos x="461091" y="292816"/>
              </a:cxn>
              <a:cxn ang="0">
                <a:pos x="449663" y="298137"/>
              </a:cxn>
              <a:cxn ang="0">
                <a:pos x="437531" y="294929"/>
              </a:cxn>
              <a:cxn ang="0">
                <a:pos x="21603" y="297589"/>
              </a:cxn>
              <a:cxn ang="0">
                <a:pos x="8923" y="296572"/>
              </a:cxn>
              <a:cxn ang="0">
                <a:pos x="626" y="287574"/>
              </a:cxn>
              <a:cxn ang="0">
                <a:pos x="1957" y="276385"/>
              </a:cxn>
              <a:cxn ang="0">
                <a:pos x="485187" y="54085"/>
              </a:cxn>
              <a:cxn ang="0">
                <a:pos x="521247" y="60100"/>
              </a:cxn>
              <a:cxn ang="0">
                <a:pos x="552378" y="70178"/>
              </a:cxn>
              <a:cxn ang="0">
                <a:pos x="588829" y="87520"/>
              </a:cxn>
              <a:cxn ang="0">
                <a:pos x="576001" y="91973"/>
              </a:cxn>
              <a:cxn ang="0">
                <a:pos x="554803" y="102363"/>
              </a:cxn>
              <a:cxn ang="0">
                <a:pos x="527270" y="125331"/>
              </a:cxn>
              <a:cxn ang="0">
                <a:pos x="504117" y="153220"/>
              </a:cxn>
              <a:cxn ang="0">
                <a:pos x="483310" y="184156"/>
              </a:cxn>
              <a:cxn ang="0">
                <a:pos x="469074" y="198061"/>
              </a:cxn>
              <a:cxn ang="0">
                <a:pos x="451631" y="208061"/>
              </a:cxn>
              <a:cxn ang="0">
                <a:pos x="432154" y="214076"/>
              </a:cxn>
              <a:cxn ang="0">
                <a:pos x="386708" y="174313"/>
              </a:cxn>
              <a:cxn ang="0">
                <a:pos x="408610" y="145486"/>
              </a:cxn>
              <a:cxn ang="0">
                <a:pos x="428087" y="126503"/>
              </a:cxn>
              <a:cxn ang="0">
                <a:pos x="450067" y="110566"/>
              </a:cxn>
              <a:cxn ang="0">
                <a:pos x="474706" y="98457"/>
              </a:cxn>
              <a:cxn ang="0">
                <a:pos x="501379" y="91192"/>
              </a:cxn>
              <a:cxn ang="0">
                <a:pos x="529304" y="89161"/>
              </a:cxn>
              <a:cxn ang="0">
                <a:pos x="500988" y="87911"/>
              </a:cxn>
              <a:cxn ang="0">
                <a:pos x="472672" y="92130"/>
              </a:cxn>
              <a:cxn ang="0">
                <a:pos x="445452" y="101738"/>
              </a:cxn>
              <a:cxn ang="0">
                <a:pos x="420030" y="115800"/>
              </a:cxn>
              <a:cxn ang="0">
                <a:pos x="396955" y="133690"/>
              </a:cxn>
              <a:cxn ang="0">
                <a:pos x="376227" y="154235"/>
              </a:cxn>
              <a:cxn ang="0">
                <a:pos x="347442" y="145252"/>
              </a:cxn>
              <a:cxn ang="0">
                <a:pos x="352604" y="129081"/>
              </a:cxn>
              <a:cxn ang="0">
                <a:pos x="364024" y="109629"/>
              </a:cxn>
              <a:cxn ang="0">
                <a:pos x="379981" y="90567"/>
              </a:cxn>
              <a:cxn ang="0">
                <a:pos x="397346" y="75959"/>
              </a:cxn>
              <a:cxn ang="0">
                <a:pos x="415728" y="65412"/>
              </a:cxn>
              <a:cxn ang="0">
                <a:pos x="434657" y="58459"/>
              </a:cxn>
              <a:cxn ang="0">
                <a:pos x="470873" y="53616"/>
              </a:cxn>
              <a:cxn ang="0">
                <a:pos x="295363" y="5004"/>
              </a:cxn>
              <a:cxn ang="0">
                <a:pos x="329410" y="19390"/>
              </a:cxn>
              <a:cxn ang="0">
                <a:pos x="346827" y="31352"/>
              </a:cxn>
              <a:cxn ang="0">
                <a:pos x="361968" y="47146"/>
              </a:cxn>
              <a:cxn ang="0">
                <a:pos x="372873" y="67318"/>
              </a:cxn>
              <a:cxn ang="0">
                <a:pos x="363458" y="92337"/>
              </a:cxn>
              <a:cxn ang="0">
                <a:pos x="350122" y="95073"/>
              </a:cxn>
              <a:cxn ang="0">
                <a:pos x="341413" y="67474"/>
              </a:cxn>
              <a:cxn ang="0">
                <a:pos x="332313" y="51290"/>
              </a:cxn>
              <a:cxn ang="0">
                <a:pos x="320388" y="37216"/>
              </a:cxn>
              <a:cxn ang="0">
                <a:pos x="306189" y="25801"/>
              </a:cxn>
              <a:cxn ang="0">
                <a:pos x="315681" y="35496"/>
              </a:cxn>
              <a:cxn ang="0">
                <a:pos x="326272" y="49804"/>
              </a:cxn>
              <a:cxn ang="0">
                <a:pos x="334510" y="67787"/>
              </a:cxn>
              <a:cxn ang="0">
                <a:pos x="340472" y="102032"/>
              </a:cxn>
              <a:cxn ang="0">
                <a:pos x="337648" y="136668"/>
              </a:cxn>
              <a:cxn ang="0">
                <a:pos x="287674" y="89522"/>
              </a:cxn>
              <a:cxn ang="0">
                <a:pos x="290577" y="55981"/>
              </a:cxn>
              <a:cxn ang="0">
                <a:pos x="288929" y="32681"/>
              </a:cxn>
              <a:cxn ang="0">
                <a:pos x="282104" y="11259"/>
              </a:cxn>
            </a:cxnLst>
            <a:rect l="txL" t="txT" r="txR" b="txB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7" name="KSO_Shape"/>
          <p:cNvSpPr/>
          <p:nvPr/>
        </p:nvSpPr>
        <p:spPr>
          <a:xfrm>
            <a:off x="4059238" y="2428875"/>
            <a:ext cx="384175" cy="523875"/>
          </a:xfrm>
          <a:custGeom>
            <a:avLst/>
            <a:gdLst>
              <a:gd name="txL" fmla="*/ 0 w 1122363"/>
              <a:gd name="txT" fmla="*/ 0 h 1531938"/>
              <a:gd name="txR" fmla="*/ 1122363 w 1122363"/>
              <a:gd name="txB" fmla="*/ 1531938 h 1531938"/>
            </a:gdLst>
            <a:ahLst/>
            <a:cxnLst>
              <a:cxn ang="0">
                <a:pos x="281072" y="451207"/>
              </a:cxn>
              <a:cxn ang="0">
                <a:pos x="280203" y="469976"/>
              </a:cxn>
              <a:cxn ang="0">
                <a:pos x="261169" y="481430"/>
              </a:cxn>
              <a:cxn ang="0">
                <a:pos x="211437" y="365823"/>
              </a:cxn>
              <a:cxn ang="0">
                <a:pos x="203679" y="348886"/>
              </a:cxn>
              <a:cxn ang="0">
                <a:pos x="211146" y="337109"/>
              </a:cxn>
              <a:cxn ang="0">
                <a:pos x="218663" y="294457"/>
              </a:cxn>
              <a:cxn ang="0">
                <a:pos x="182445" y="307865"/>
              </a:cxn>
              <a:cxn ang="0">
                <a:pos x="161679" y="328025"/>
              </a:cxn>
              <a:cxn ang="0">
                <a:pos x="153180" y="365548"/>
              </a:cxn>
              <a:cxn ang="0">
                <a:pos x="165543" y="395160"/>
              </a:cxn>
              <a:cxn ang="0">
                <a:pos x="192779" y="414934"/>
              </a:cxn>
              <a:cxn ang="0">
                <a:pos x="219629" y="481201"/>
              </a:cxn>
              <a:cxn ang="0">
                <a:pos x="178775" y="465189"/>
              </a:cxn>
              <a:cxn ang="0">
                <a:pos x="192683" y="513997"/>
              </a:cxn>
              <a:cxn ang="0">
                <a:pos x="262705" y="521907"/>
              </a:cxn>
              <a:cxn ang="0">
                <a:pos x="298827" y="510717"/>
              </a:cxn>
              <a:cxn ang="0">
                <a:pos x="322007" y="491426"/>
              </a:cxn>
              <a:cxn ang="0">
                <a:pos x="333886" y="462585"/>
              </a:cxn>
              <a:cxn ang="0">
                <a:pos x="327705" y="425737"/>
              </a:cxn>
              <a:cxn ang="0">
                <a:pos x="295253" y="396414"/>
              </a:cxn>
              <a:cxn ang="0">
                <a:pos x="266086" y="336803"/>
              </a:cxn>
              <a:cxn ang="0">
                <a:pos x="322103" y="365258"/>
              </a:cxn>
              <a:cxn ang="0">
                <a:pos x="278255" y="297158"/>
              </a:cxn>
              <a:cxn ang="0">
                <a:pos x="263091" y="158933"/>
              </a:cxn>
              <a:cxn ang="0">
                <a:pos x="327319" y="176296"/>
              </a:cxn>
              <a:cxn ang="0">
                <a:pos x="378797" y="216326"/>
              </a:cxn>
              <a:cxn ang="0">
                <a:pos x="420232" y="280470"/>
              </a:cxn>
              <a:cxn ang="0">
                <a:pos x="454228" y="369985"/>
              </a:cxn>
              <a:cxn ang="0">
                <a:pos x="478084" y="476668"/>
              </a:cxn>
              <a:cxn ang="0">
                <a:pos x="463886" y="546407"/>
              </a:cxn>
              <a:cxn ang="0">
                <a:pos x="420617" y="598495"/>
              </a:cxn>
              <a:cxn ang="0">
                <a:pos x="356294" y="632834"/>
              </a:cxn>
              <a:cxn ang="0">
                <a:pos x="278544" y="649521"/>
              </a:cxn>
              <a:cxn ang="0">
                <a:pos x="195580" y="648557"/>
              </a:cxn>
              <a:cxn ang="0">
                <a:pos x="117058" y="628493"/>
              </a:cxn>
              <a:cxn ang="0">
                <a:pos x="52348" y="590103"/>
              </a:cxn>
              <a:cxn ang="0">
                <a:pos x="10721" y="534543"/>
              </a:cxn>
              <a:cxn ang="0">
                <a:pos x="1256" y="462585"/>
              </a:cxn>
              <a:cxn ang="0">
                <a:pos x="43365" y="327639"/>
              </a:cxn>
              <a:cxn ang="0">
                <a:pos x="79005" y="254138"/>
              </a:cxn>
              <a:cxn ang="0">
                <a:pos x="124012" y="199060"/>
              </a:cxn>
              <a:cxn ang="0">
                <a:pos x="182928" y="166071"/>
              </a:cxn>
              <a:cxn ang="0">
                <a:pos x="204151" y="676"/>
              </a:cxn>
              <a:cxn ang="0">
                <a:pos x="235134" y="12755"/>
              </a:cxn>
              <a:cxn ang="0">
                <a:pos x="266405" y="11016"/>
              </a:cxn>
              <a:cxn ang="0">
                <a:pos x="302213" y="96"/>
              </a:cxn>
              <a:cxn ang="0">
                <a:pos x="323254" y="11693"/>
              </a:cxn>
              <a:cxn ang="0">
                <a:pos x="339469" y="53824"/>
              </a:cxn>
              <a:cxn ang="0">
                <a:pos x="358966" y="56433"/>
              </a:cxn>
              <a:cxn ang="0">
                <a:pos x="374022" y="54597"/>
              </a:cxn>
              <a:cxn ang="0">
                <a:pos x="363985" y="89481"/>
              </a:cxn>
              <a:cxn ang="0">
                <a:pos x="335029" y="119050"/>
              </a:cxn>
              <a:cxn ang="0">
                <a:pos x="286288" y="144368"/>
              </a:cxn>
              <a:cxn ang="0">
                <a:pos x="225095" y="138376"/>
              </a:cxn>
              <a:cxn ang="0">
                <a:pos x="189867" y="143401"/>
              </a:cxn>
              <a:cxn ang="0">
                <a:pos x="107247" y="75083"/>
              </a:cxn>
              <a:cxn ang="0">
                <a:pos x="140449" y="58269"/>
              </a:cxn>
              <a:cxn ang="0">
                <a:pos x="166123" y="54403"/>
              </a:cxn>
              <a:cxn ang="0">
                <a:pos x="177705" y="18650"/>
              </a:cxn>
            </a:cxnLst>
            <a:rect l="txL" t="txT" r="txR" b="txB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8" name="KSO_Shape"/>
          <p:cNvSpPr/>
          <p:nvPr/>
        </p:nvSpPr>
        <p:spPr>
          <a:xfrm>
            <a:off x="5789613" y="2384425"/>
            <a:ext cx="612775" cy="612775"/>
          </a:xfrm>
          <a:custGeom>
            <a:avLst/>
            <a:gdLst>
              <a:gd name="txL" fmla="*/ 0 w 2298700"/>
              <a:gd name="txT" fmla="*/ 0 h 2298700"/>
              <a:gd name="txR" fmla="*/ 2298700 w 2298700"/>
              <a:gd name="txB" fmla="*/ 2298700 h 2298700"/>
            </a:gdLst>
            <a:ahLst/>
            <a:cxnLst>
              <a:cxn ang="0">
                <a:pos x="235541" y="345447"/>
              </a:cxn>
              <a:cxn ang="0">
                <a:pos x="239826" y="486348"/>
              </a:cxn>
              <a:cxn ang="0">
                <a:pos x="232100" y="497908"/>
              </a:cxn>
              <a:cxn ang="0">
                <a:pos x="125975" y="498634"/>
              </a:cxn>
              <a:cxn ang="0">
                <a:pos x="117101" y="487800"/>
              </a:cxn>
              <a:cxn ang="0">
                <a:pos x="120180" y="346536"/>
              </a:cxn>
              <a:cxn ang="0">
                <a:pos x="311618" y="240793"/>
              </a:cxn>
              <a:cxn ang="0">
                <a:pos x="416363" y="246239"/>
              </a:cxn>
              <a:cxn ang="0">
                <a:pos x="419440" y="487803"/>
              </a:cxn>
              <a:cxn ang="0">
                <a:pos x="410691" y="498634"/>
              </a:cxn>
              <a:cxn ang="0">
                <a:pos x="304498" y="497908"/>
              </a:cxn>
              <a:cxn ang="0">
                <a:pos x="296775" y="486350"/>
              </a:cxn>
              <a:cxn ang="0">
                <a:pos x="301059" y="245090"/>
              </a:cxn>
              <a:cxn ang="0">
                <a:pos x="584315" y="120185"/>
              </a:cxn>
              <a:cxn ang="0">
                <a:pos x="596697" y="126778"/>
              </a:cxn>
              <a:cxn ang="0">
                <a:pos x="598629" y="489260"/>
              </a:cxn>
              <a:cxn ang="0">
                <a:pos x="588785" y="499058"/>
              </a:cxn>
              <a:cxn ang="0">
                <a:pos x="482669" y="497244"/>
              </a:cxn>
              <a:cxn ang="0">
                <a:pos x="476086" y="484784"/>
              </a:cxn>
              <a:cxn ang="0">
                <a:pos x="481521" y="123572"/>
              </a:cxn>
              <a:cxn ang="0">
                <a:pos x="390497" y="10156"/>
              </a:cxn>
              <a:cxn ang="0">
                <a:pos x="398229" y="12880"/>
              </a:cxn>
              <a:cxn ang="0">
                <a:pos x="403062" y="19356"/>
              </a:cxn>
              <a:cxn ang="0">
                <a:pos x="410553" y="135739"/>
              </a:cxn>
              <a:cxn ang="0">
                <a:pos x="400887" y="144817"/>
              </a:cxn>
              <a:cxn ang="0">
                <a:pos x="388987" y="142820"/>
              </a:cxn>
              <a:cxn ang="0">
                <a:pos x="383248" y="134287"/>
              </a:cxn>
              <a:cxn ang="0">
                <a:pos x="359568" y="95250"/>
              </a:cxn>
              <a:cxn ang="0">
                <a:pos x="323746" y="135315"/>
              </a:cxn>
              <a:cxn ang="0">
                <a:pos x="269257" y="178528"/>
              </a:cxn>
              <a:cxn ang="0">
                <a:pos x="222380" y="203524"/>
              </a:cxn>
              <a:cxn ang="0">
                <a:pos x="181966" y="218049"/>
              </a:cxn>
              <a:cxn ang="0">
                <a:pos x="139559" y="227369"/>
              </a:cxn>
              <a:cxn ang="0">
                <a:pos x="107724" y="229911"/>
              </a:cxn>
              <a:cxn ang="0">
                <a:pos x="99750" y="223617"/>
              </a:cxn>
              <a:cxn ang="0">
                <a:pos x="98421" y="211936"/>
              </a:cxn>
              <a:cxn ang="0">
                <a:pos x="108026" y="202616"/>
              </a:cxn>
              <a:cxn ang="0">
                <a:pos x="142821" y="197955"/>
              </a:cxn>
              <a:cxn ang="0">
                <a:pos x="181241" y="188454"/>
              </a:cxn>
              <a:cxn ang="0">
                <a:pos x="217668" y="174413"/>
              </a:cxn>
              <a:cxn ang="0">
                <a:pos x="263820" y="147904"/>
              </a:cxn>
              <a:cxn ang="0">
                <a:pos x="312389" y="106326"/>
              </a:cxn>
              <a:cxn ang="0">
                <a:pos x="341929" y="71223"/>
              </a:cxn>
              <a:cxn ang="0">
                <a:pos x="289796" y="75702"/>
              </a:cxn>
              <a:cxn ang="0">
                <a:pos x="278318" y="69044"/>
              </a:cxn>
              <a:cxn ang="0">
                <a:pos x="277412" y="55548"/>
              </a:cxn>
              <a:cxn ang="0">
                <a:pos x="385544" y="10762"/>
              </a:cxn>
              <a:cxn ang="0">
                <a:pos x="34224" y="907"/>
              </a:cxn>
              <a:cxn ang="0">
                <a:pos x="45774" y="7196"/>
              </a:cxn>
              <a:cxn ang="0">
                <a:pos x="53090" y="18019"/>
              </a:cxn>
              <a:cxn ang="0">
                <a:pos x="586774" y="557992"/>
              </a:cxn>
              <a:cxn ang="0">
                <a:pos x="599593" y="561922"/>
              </a:cxn>
              <a:cxn ang="0">
                <a:pos x="608784" y="571113"/>
              </a:cxn>
              <a:cxn ang="0">
                <a:pos x="612714" y="583993"/>
              </a:cxn>
              <a:cxn ang="0">
                <a:pos x="610115" y="597235"/>
              </a:cxn>
              <a:cxn ang="0">
                <a:pos x="601770" y="607273"/>
              </a:cxn>
              <a:cxn ang="0">
                <a:pos x="589556" y="612473"/>
              </a:cxn>
              <a:cxn ang="0">
                <a:pos x="19229" y="611566"/>
              </a:cxn>
              <a:cxn ang="0">
                <a:pos x="7921" y="604733"/>
              </a:cxn>
              <a:cxn ang="0">
                <a:pos x="1209" y="593546"/>
              </a:cxn>
              <a:cxn ang="0">
                <a:pos x="242" y="23280"/>
              </a:cxn>
              <a:cxn ang="0">
                <a:pos x="5382" y="11066"/>
              </a:cxn>
              <a:cxn ang="0">
                <a:pos x="15419" y="2781"/>
              </a:cxn>
            </a:cxnLst>
            <a:rect l="txL" t="txT" r="txR" b="txB"/>
            <a:pathLst>
              <a:path w="2298700" h="2298700">
                <a:moveTo>
                  <a:pt x="494084" y="1279525"/>
                </a:moveTo>
                <a:lnTo>
                  <a:pt x="844179" y="1279525"/>
                </a:lnTo>
                <a:lnTo>
                  <a:pt x="849841" y="1279752"/>
                </a:lnTo>
                <a:lnTo>
                  <a:pt x="855502" y="1280660"/>
                </a:lnTo>
                <a:lnTo>
                  <a:pt x="860710" y="1282023"/>
                </a:lnTo>
                <a:lnTo>
                  <a:pt x="865692" y="1283839"/>
                </a:lnTo>
                <a:lnTo>
                  <a:pt x="870674" y="1286109"/>
                </a:lnTo>
                <a:lnTo>
                  <a:pt x="875203" y="1289061"/>
                </a:lnTo>
                <a:lnTo>
                  <a:pt x="879732" y="1292467"/>
                </a:lnTo>
                <a:lnTo>
                  <a:pt x="883582" y="1295872"/>
                </a:lnTo>
                <a:lnTo>
                  <a:pt x="887205" y="1299959"/>
                </a:lnTo>
                <a:lnTo>
                  <a:pt x="890602" y="1304273"/>
                </a:lnTo>
                <a:lnTo>
                  <a:pt x="893320" y="1308814"/>
                </a:lnTo>
                <a:lnTo>
                  <a:pt x="895584" y="1313809"/>
                </a:lnTo>
                <a:lnTo>
                  <a:pt x="897396" y="1319031"/>
                </a:lnTo>
                <a:lnTo>
                  <a:pt x="898981" y="1324480"/>
                </a:lnTo>
                <a:lnTo>
                  <a:pt x="899660" y="1329702"/>
                </a:lnTo>
                <a:lnTo>
                  <a:pt x="900113" y="1335378"/>
                </a:lnTo>
                <a:lnTo>
                  <a:pt x="900113" y="1818531"/>
                </a:lnTo>
                <a:lnTo>
                  <a:pt x="899660" y="1824434"/>
                </a:lnTo>
                <a:lnTo>
                  <a:pt x="898981" y="1829883"/>
                </a:lnTo>
                <a:lnTo>
                  <a:pt x="897396" y="1835332"/>
                </a:lnTo>
                <a:lnTo>
                  <a:pt x="895584" y="1840554"/>
                </a:lnTo>
                <a:lnTo>
                  <a:pt x="893320" y="1845322"/>
                </a:lnTo>
                <a:lnTo>
                  <a:pt x="890602" y="1850090"/>
                </a:lnTo>
                <a:lnTo>
                  <a:pt x="887205" y="1854404"/>
                </a:lnTo>
                <a:lnTo>
                  <a:pt x="883582" y="1858264"/>
                </a:lnTo>
                <a:lnTo>
                  <a:pt x="879732" y="1861897"/>
                </a:lnTo>
                <a:lnTo>
                  <a:pt x="875203" y="1865302"/>
                </a:lnTo>
                <a:lnTo>
                  <a:pt x="870674" y="1867800"/>
                </a:lnTo>
                <a:lnTo>
                  <a:pt x="865692" y="1870524"/>
                </a:lnTo>
                <a:lnTo>
                  <a:pt x="860710" y="1872114"/>
                </a:lnTo>
                <a:lnTo>
                  <a:pt x="855502" y="1873476"/>
                </a:lnTo>
                <a:lnTo>
                  <a:pt x="849841" y="1874611"/>
                </a:lnTo>
                <a:lnTo>
                  <a:pt x="844179" y="1874838"/>
                </a:lnTo>
                <a:lnTo>
                  <a:pt x="494084" y="1874838"/>
                </a:lnTo>
                <a:lnTo>
                  <a:pt x="488423" y="1874611"/>
                </a:lnTo>
                <a:lnTo>
                  <a:pt x="482761" y="1873476"/>
                </a:lnTo>
                <a:lnTo>
                  <a:pt x="477326" y="1872114"/>
                </a:lnTo>
                <a:lnTo>
                  <a:pt x="472571" y="1870524"/>
                </a:lnTo>
                <a:lnTo>
                  <a:pt x="467589" y="1867800"/>
                </a:lnTo>
                <a:lnTo>
                  <a:pt x="463060" y="1865302"/>
                </a:lnTo>
                <a:lnTo>
                  <a:pt x="458531" y="1861897"/>
                </a:lnTo>
                <a:lnTo>
                  <a:pt x="454455" y="1858264"/>
                </a:lnTo>
                <a:lnTo>
                  <a:pt x="450831" y="1854404"/>
                </a:lnTo>
                <a:lnTo>
                  <a:pt x="447661" y="1850090"/>
                </a:lnTo>
                <a:lnTo>
                  <a:pt x="444944" y="1845322"/>
                </a:lnTo>
                <a:lnTo>
                  <a:pt x="442679" y="1840554"/>
                </a:lnTo>
                <a:lnTo>
                  <a:pt x="440868" y="1835332"/>
                </a:lnTo>
                <a:lnTo>
                  <a:pt x="439282" y="1829883"/>
                </a:lnTo>
                <a:lnTo>
                  <a:pt x="438603" y="1824434"/>
                </a:lnTo>
                <a:lnTo>
                  <a:pt x="438150" y="1818531"/>
                </a:lnTo>
                <a:lnTo>
                  <a:pt x="438150" y="1335378"/>
                </a:lnTo>
                <a:lnTo>
                  <a:pt x="438603" y="1329702"/>
                </a:lnTo>
                <a:lnTo>
                  <a:pt x="439282" y="1324480"/>
                </a:lnTo>
                <a:lnTo>
                  <a:pt x="440868" y="1319031"/>
                </a:lnTo>
                <a:lnTo>
                  <a:pt x="442679" y="1313809"/>
                </a:lnTo>
                <a:lnTo>
                  <a:pt x="444944" y="1308814"/>
                </a:lnTo>
                <a:lnTo>
                  <a:pt x="447661" y="1304273"/>
                </a:lnTo>
                <a:lnTo>
                  <a:pt x="450831" y="1299959"/>
                </a:lnTo>
                <a:lnTo>
                  <a:pt x="454455" y="1295872"/>
                </a:lnTo>
                <a:lnTo>
                  <a:pt x="458531" y="1292467"/>
                </a:lnTo>
                <a:lnTo>
                  <a:pt x="463060" y="1289061"/>
                </a:lnTo>
                <a:lnTo>
                  <a:pt x="467589" y="1286109"/>
                </a:lnTo>
                <a:lnTo>
                  <a:pt x="472571" y="1283839"/>
                </a:lnTo>
                <a:lnTo>
                  <a:pt x="477326" y="1282023"/>
                </a:lnTo>
                <a:lnTo>
                  <a:pt x="482761" y="1280660"/>
                </a:lnTo>
                <a:lnTo>
                  <a:pt x="488423" y="1279752"/>
                </a:lnTo>
                <a:lnTo>
                  <a:pt x="494084" y="1279525"/>
                </a:lnTo>
                <a:close/>
                <a:moveTo>
                  <a:pt x="1168971" y="903287"/>
                </a:moveTo>
                <a:lnTo>
                  <a:pt x="1518668" y="903287"/>
                </a:lnTo>
                <a:lnTo>
                  <a:pt x="1524553" y="903514"/>
                </a:lnTo>
                <a:lnTo>
                  <a:pt x="1529985" y="904195"/>
                </a:lnTo>
                <a:lnTo>
                  <a:pt x="1535418" y="905557"/>
                </a:lnTo>
                <a:lnTo>
                  <a:pt x="1540624" y="907600"/>
                </a:lnTo>
                <a:lnTo>
                  <a:pt x="1545377" y="909870"/>
                </a:lnTo>
                <a:lnTo>
                  <a:pt x="1550130" y="912821"/>
                </a:lnTo>
                <a:lnTo>
                  <a:pt x="1554430" y="915999"/>
                </a:lnTo>
                <a:lnTo>
                  <a:pt x="1558278" y="919404"/>
                </a:lnTo>
                <a:lnTo>
                  <a:pt x="1561900" y="923717"/>
                </a:lnTo>
                <a:lnTo>
                  <a:pt x="1565295" y="927803"/>
                </a:lnTo>
                <a:lnTo>
                  <a:pt x="1567784" y="932343"/>
                </a:lnTo>
                <a:lnTo>
                  <a:pt x="1570274" y="937337"/>
                </a:lnTo>
                <a:lnTo>
                  <a:pt x="1572085" y="942558"/>
                </a:lnTo>
                <a:lnTo>
                  <a:pt x="1573443" y="948006"/>
                </a:lnTo>
                <a:lnTo>
                  <a:pt x="1574575" y="953681"/>
                </a:lnTo>
                <a:lnTo>
                  <a:pt x="1574801" y="959355"/>
                </a:lnTo>
                <a:lnTo>
                  <a:pt x="1574801" y="1818542"/>
                </a:lnTo>
                <a:lnTo>
                  <a:pt x="1574575" y="1824444"/>
                </a:lnTo>
                <a:lnTo>
                  <a:pt x="1573443" y="1829892"/>
                </a:lnTo>
                <a:lnTo>
                  <a:pt x="1572085" y="1835340"/>
                </a:lnTo>
                <a:lnTo>
                  <a:pt x="1570274" y="1840560"/>
                </a:lnTo>
                <a:lnTo>
                  <a:pt x="1567784" y="1845327"/>
                </a:lnTo>
                <a:lnTo>
                  <a:pt x="1565295" y="1850094"/>
                </a:lnTo>
                <a:lnTo>
                  <a:pt x="1561900" y="1854407"/>
                </a:lnTo>
                <a:lnTo>
                  <a:pt x="1558278" y="1858266"/>
                </a:lnTo>
                <a:lnTo>
                  <a:pt x="1554430" y="1861898"/>
                </a:lnTo>
                <a:lnTo>
                  <a:pt x="1550130" y="1865303"/>
                </a:lnTo>
                <a:lnTo>
                  <a:pt x="1545377" y="1867800"/>
                </a:lnTo>
                <a:lnTo>
                  <a:pt x="1540624" y="1870524"/>
                </a:lnTo>
                <a:lnTo>
                  <a:pt x="1535418" y="1872113"/>
                </a:lnTo>
                <a:lnTo>
                  <a:pt x="1529985" y="1873475"/>
                </a:lnTo>
                <a:lnTo>
                  <a:pt x="1524553" y="1874610"/>
                </a:lnTo>
                <a:lnTo>
                  <a:pt x="1518668" y="1874837"/>
                </a:lnTo>
                <a:lnTo>
                  <a:pt x="1168971" y="1874837"/>
                </a:lnTo>
                <a:lnTo>
                  <a:pt x="1163312" y="1874610"/>
                </a:lnTo>
                <a:lnTo>
                  <a:pt x="1157654" y="1873475"/>
                </a:lnTo>
                <a:lnTo>
                  <a:pt x="1152221" y="1872113"/>
                </a:lnTo>
                <a:lnTo>
                  <a:pt x="1147242" y="1870524"/>
                </a:lnTo>
                <a:lnTo>
                  <a:pt x="1142262" y="1867800"/>
                </a:lnTo>
                <a:lnTo>
                  <a:pt x="1137736" y="1865303"/>
                </a:lnTo>
                <a:lnTo>
                  <a:pt x="1133435" y="1861898"/>
                </a:lnTo>
                <a:lnTo>
                  <a:pt x="1129361" y="1858266"/>
                </a:lnTo>
                <a:lnTo>
                  <a:pt x="1125740" y="1854407"/>
                </a:lnTo>
                <a:lnTo>
                  <a:pt x="1122797" y="1850094"/>
                </a:lnTo>
                <a:lnTo>
                  <a:pt x="1119855" y="1845327"/>
                </a:lnTo>
                <a:lnTo>
                  <a:pt x="1117365" y="1840560"/>
                </a:lnTo>
                <a:lnTo>
                  <a:pt x="1115554" y="1835340"/>
                </a:lnTo>
                <a:lnTo>
                  <a:pt x="1114196" y="1829892"/>
                </a:lnTo>
                <a:lnTo>
                  <a:pt x="1113291" y="1824444"/>
                </a:lnTo>
                <a:lnTo>
                  <a:pt x="1112838" y="1818542"/>
                </a:lnTo>
                <a:lnTo>
                  <a:pt x="1112838" y="959355"/>
                </a:lnTo>
                <a:lnTo>
                  <a:pt x="1113291" y="953681"/>
                </a:lnTo>
                <a:lnTo>
                  <a:pt x="1114196" y="948006"/>
                </a:lnTo>
                <a:lnTo>
                  <a:pt x="1115554" y="942558"/>
                </a:lnTo>
                <a:lnTo>
                  <a:pt x="1117365" y="937337"/>
                </a:lnTo>
                <a:lnTo>
                  <a:pt x="1119855" y="932343"/>
                </a:lnTo>
                <a:lnTo>
                  <a:pt x="1122797" y="927803"/>
                </a:lnTo>
                <a:lnTo>
                  <a:pt x="1125740" y="923717"/>
                </a:lnTo>
                <a:lnTo>
                  <a:pt x="1129361" y="919404"/>
                </a:lnTo>
                <a:lnTo>
                  <a:pt x="1133435" y="915999"/>
                </a:lnTo>
                <a:lnTo>
                  <a:pt x="1137736" y="912821"/>
                </a:lnTo>
                <a:lnTo>
                  <a:pt x="1142262" y="909870"/>
                </a:lnTo>
                <a:lnTo>
                  <a:pt x="1147242" y="907600"/>
                </a:lnTo>
                <a:lnTo>
                  <a:pt x="1152221" y="905557"/>
                </a:lnTo>
                <a:lnTo>
                  <a:pt x="1157654" y="904195"/>
                </a:lnTo>
                <a:lnTo>
                  <a:pt x="1163312" y="903514"/>
                </a:lnTo>
                <a:lnTo>
                  <a:pt x="1168971" y="903287"/>
                </a:lnTo>
                <a:close/>
                <a:moveTo>
                  <a:pt x="1841899" y="450850"/>
                </a:moveTo>
                <a:lnTo>
                  <a:pt x="2191940" y="450850"/>
                </a:lnTo>
                <a:lnTo>
                  <a:pt x="2197604" y="451077"/>
                </a:lnTo>
                <a:lnTo>
                  <a:pt x="2203268" y="451985"/>
                </a:lnTo>
                <a:lnTo>
                  <a:pt x="2208706" y="453573"/>
                </a:lnTo>
                <a:lnTo>
                  <a:pt x="2213917" y="455388"/>
                </a:lnTo>
                <a:lnTo>
                  <a:pt x="2218674" y="457657"/>
                </a:lnTo>
                <a:lnTo>
                  <a:pt x="2223206" y="460380"/>
                </a:lnTo>
                <a:lnTo>
                  <a:pt x="2227510" y="463556"/>
                </a:lnTo>
                <a:lnTo>
                  <a:pt x="2231589" y="467186"/>
                </a:lnTo>
                <a:lnTo>
                  <a:pt x="2235214" y="471271"/>
                </a:lnTo>
                <a:lnTo>
                  <a:pt x="2238385" y="475582"/>
                </a:lnTo>
                <a:lnTo>
                  <a:pt x="2241104" y="480119"/>
                </a:lnTo>
                <a:lnTo>
                  <a:pt x="2243596" y="484884"/>
                </a:lnTo>
                <a:lnTo>
                  <a:pt x="2245636" y="490103"/>
                </a:lnTo>
                <a:lnTo>
                  <a:pt x="2246768" y="495548"/>
                </a:lnTo>
                <a:lnTo>
                  <a:pt x="2247675" y="501221"/>
                </a:lnTo>
                <a:lnTo>
                  <a:pt x="2247901" y="506893"/>
                </a:lnTo>
                <a:lnTo>
                  <a:pt x="2247901" y="1818568"/>
                </a:lnTo>
                <a:lnTo>
                  <a:pt x="2247675" y="1824468"/>
                </a:lnTo>
                <a:lnTo>
                  <a:pt x="2246768" y="1829913"/>
                </a:lnTo>
                <a:lnTo>
                  <a:pt x="2245636" y="1835358"/>
                </a:lnTo>
                <a:lnTo>
                  <a:pt x="2243596" y="1840577"/>
                </a:lnTo>
                <a:lnTo>
                  <a:pt x="2241104" y="1845342"/>
                </a:lnTo>
                <a:lnTo>
                  <a:pt x="2238385" y="1850107"/>
                </a:lnTo>
                <a:lnTo>
                  <a:pt x="2235214" y="1854418"/>
                </a:lnTo>
                <a:lnTo>
                  <a:pt x="2231589" y="1858275"/>
                </a:lnTo>
                <a:lnTo>
                  <a:pt x="2227510" y="1861905"/>
                </a:lnTo>
                <a:lnTo>
                  <a:pt x="2223206" y="1865309"/>
                </a:lnTo>
                <a:lnTo>
                  <a:pt x="2218674" y="1867804"/>
                </a:lnTo>
                <a:lnTo>
                  <a:pt x="2213917" y="1870527"/>
                </a:lnTo>
                <a:lnTo>
                  <a:pt x="2208706" y="1872115"/>
                </a:lnTo>
                <a:lnTo>
                  <a:pt x="2203268" y="1873477"/>
                </a:lnTo>
                <a:lnTo>
                  <a:pt x="2197604" y="1874611"/>
                </a:lnTo>
                <a:lnTo>
                  <a:pt x="2191940" y="1874838"/>
                </a:lnTo>
                <a:lnTo>
                  <a:pt x="1841899" y="1874838"/>
                </a:lnTo>
                <a:lnTo>
                  <a:pt x="1836235" y="1874611"/>
                </a:lnTo>
                <a:lnTo>
                  <a:pt x="1830798" y="1873477"/>
                </a:lnTo>
                <a:lnTo>
                  <a:pt x="1825360" y="1872115"/>
                </a:lnTo>
                <a:lnTo>
                  <a:pt x="1820149" y="1870527"/>
                </a:lnTo>
                <a:lnTo>
                  <a:pt x="1815165" y="1867804"/>
                </a:lnTo>
                <a:lnTo>
                  <a:pt x="1810633" y="1865309"/>
                </a:lnTo>
                <a:lnTo>
                  <a:pt x="1806329" y="1861905"/>
                </a:lnTo>
                <a:lnTo>
                  <a:pt x="1802477" y="1858275"/>
                </a:lnTo>
                <a:lnTo>
                  <a:pt x="1798852" y="1854418"/>
                </a:lnTo>
                <a:lnTo>
                  <a:pt x="1795454" y="1850107"/>
                </a:lnTo>
                <a:lnTo>
                  <a:pt x="1792508" y="1845342"/>
                </a:lnTo>
                <a:lnTo>
                  <a:pt x="1790243" y="1840577"/>
                </a:lnTo>
                <a:lnTo>
                  <a:pt x="1788430" y="1835358"/>
                </a:lnTo>
                <a:lnTo>
                  <a:pt x="1786844" y="1829913"/>
                </a:lnTo>
                <a:lnTo>
                  <a:pt x="1786165" y="1824468"/>
                </a:lnTo>
                <a:lnTo>
                  <a:pt x="1785938" y="1818568"/>
                </a:lnTo>
                <a:lnTo>
                  <a:pt x="1785938" y="506893"/>
                </a:lnTo>
                <a:lnTo>
                  <a:pt x="1786165" y="501221"/>
                </a:lnTo>
                <a:lnTo>
                  <a:pt x="1786844" y="495548"/>
                </a:lnTo>
                <a:lnTo>
                  <a:pt x="1788430" y="490103"/>
                </a:lnTo>
                <a:lnTo>
                  <a:pt x="1790243" y="484884"/>
                </a:lnTo>
                <a:lnTo>
                  <a:pt x="1792508" y="480119"/>
                </a:lnTo>
                <a:lnTo>
                  <a:pt x="1795454" y="475582"/>
                </a:lnTo>
                <a:lnTo>
                  <a:pt x="1798852" y="471271"/>
                </a:lnTo>
                <a:lnTo>
                  <a:pt x="1802477" y="467186"/>
                </a:lnTo>
                <a:lnTo>
                  <a:pt x="1806329" y="463556"/>
                </a:lnTo>
                <a:lnTo>
                  <a:pt x="1810633" y="460380"/>
                </a:lnTo>
                <a:lnTo>
                  <a:pt x="1815165" y="457657"/>
                </a:lnTo>
                <a:lnTo>
                  <a:pt x="1820149" y="455388"/>
                </a:lnTo>
                <a:lnTo>
                  <a:pt x="1825360" y="453573"/>
                </a:lnTo>
                <a:lnTo>
                  <a:pt x="1830798" y="451985"/>
                </a:lnTo>
                <a:lnTo>
                  <a:pt x="1836235" y="451077"/>
                </a:lnTo>
                <a:lnTo>
                  <a:pt x="1841899" y="450850"/>
                </a:lnTo>
                <a:close/>
                <a:moveTo>
                  <a:pt x="1458752" y="38100"/>
                </a:moveTo>
                <a:lnTo>
                  <a:pt x="1461698" y="38100"/>
                </a:lnTo>
                <a:lnTo>
                  <a:pt x="1464870" y="38100"/>
                </a:lnTo>
                <a:lnTo>
                  <a:pt x="1468043" y="38327"/>
                </a:lnTo>
                <a:lnTo>
                  <a:pt x="1470989" y="38554"/>
                </a:lnTo>
                <a:lnTo>
                  <a:pt x="1473935" y="39235"/>
                </a:lnTo>
                <a:lnTo>
                  <a:pt x="1477107" y="40143"/>
                </a:lnTo>
                <a:lnTo>
                  <a:pt x="1479827" y="40825"/>
                </a:lnTo>
                <a:lnTo>
                  <a:pt x="1482773" y="42187"/>
                </a:lnTo>
                <a:lnTo>
                  <a:pt x="1485718" y="43322"/>
                </a:lnTo>
                <a:lnTo>
                  <a:pt x="1488438" y="44684"/>
                </a:lnTo>
                <a:lnTo>
                  <a:pt x="1491157" y="46500"/>
                </a:lnTo>
                <a:lnTo>
                  <a:pt x="1493876" y="48317"/>
                </a:lnTo>
                <a:lnTo>
                  <a:pt x="1496143" y="50133"/>
                </a:lnTo>
                <a:lnTo>
                  <a:pt x="1498409" y="52176"/>
                </a:lnTo>
                <a:lnTo>
                  <a:pt x="1500675" y="54447"/>
                </a:lnTo>
                <a:lnTo>
                  <a:pt x="1502714" y="56490"/>
                </a:lnTo>
                <a:lnTo>
                  <a:pt x="1504754" y="59214"/>
                </a:lnTo>
                <a:lnTo>
                  <a:pt x="1506567" y="61485"/>
                </a:lnTo>
                <a:lnTo>
                  <a:pt x="1508153" y="64436"/>
                </a:lnTo>
                <a:lnTo>
                  <a:pt x="1509739" y="66934"/>
                </a:lnTo>
                <a:lnTo>
                  <a:pt x="1511099" y="69658"/>
                </a:lnTo>
                <a:lnTo>
                  <a:pt x="1512005" y="72609"/>
                </a:lnTo>
                <a:lnTo>
                  <a:pt x="1513138" y="75334"/>
                </a:lnTo>
                <a:lnTo>
                  <a:pt x="1514045" y="78512"/>
                </a:lnTo>
                <a:lnTo>
                  <a:pt x="1514725" y="81691"/>
                </a:lnTo>
                <a:lnTo>
                  <a:pt x="1515178" y="84642"/>
                </a:lnTo>
                <a:lnTo>
                  <a:pt x="1515405" y="87821"/>
                </a:lnTo>
                <a:lnTo>
                  <a:pt x="1543051" y="488083"/>
                </a:lnTo>
                <a:lnTo>
                  <a:pt x="1543051" y="493305"/>
                </a:lnTo>
                <a:lnTo>
                  <a:pt x="1542371" y="498754"/>
                </a:lnTo>
                <a:lnTo>
                  <a:pt x="1541691" y="503976"/>
                </a:lnTo>
                <a:lnTo>
                  <a:pt x="1540105" y="509198"/>
                </a:lnTo>
                <a:lnTo>
                  <a:pt x="1538066" y="513965"/>
                </a:lnTo>
                <a:lnTo>
                  <a:pt x="1535800" y="518506"/>
                </a:lnTo>
                <a:lnTo>
                  <a:pt x="1532854" y="522820"/>
                </a:lnTo>
                <a:lnTo>
                  <a:pt x="1529908" y="526906"/>
                </a:lnTo>
                <a:lnTo>
                  <a:pt x="1526282" y="530539"/>
                </a:lnTo>
                <a:lnTo>
                  <a:pt x="1522429" y="533944"/>
                </a:lnTo>
                <a:lnTo>
                  <a:pt x="1518350" y="537123"/>
                </a:lnTo>
                <a:lnTo>
                  <a:pt x="1513592" y="539620"/>
                </a:lnTo>
                <a:lnTo>
                  <a:pt x="1509059" y="541663"/>
                </a:lnTo>
                <a:lnTo>
                  <a:pt x="1503847" y="543253"/>
                </a:lnTo>
                <a:lnTo>
                  <a:pt x="1498635" y="544615"/>
                </a:lnTo>
                <a:lnTo>
                  <a:pt x="1493197" y="545069"/>
                </a:lnTo>
                <a:lnTo>
                  <a:pt x="1488211" y="545296"/>
                </a:lnTo>
                <a:lnTo>
                  <a:pt x="1482999" y="544842"/>
                </a:lnTo>
                <a:lnTo>
                  <a:pt x="1478014" y="543934"/>
                </a:lnTo>
                <a:lnTo>
                  <a:pt x="1473481" y="542799"/>
                </a:lnTo>
                <a:lnTo>
                  <a:pt x="1469629" y="541437"/>
                </a:lnTo>
                <a:lnTo>
                  <a:pt x="1466003" y="539847"/>
                </a:lnTo>
                <a:lnTo>
                  <a:pt x="1462604" y="537804"/>
                </a:lnTo>
                <a:lnTo>
                  <a:pt x="1459205" y="535761"/>
                </a:lnTo>
                <a:lnTo>
                  <a:pt x="1456032" y="533490"/>
                </a:lnTo>
                <a:lnTo>
                  <a:pt x="1453086" y="530766"/>
                </a:lnTo>
                <a:lnTo>
                  <a:pt x="1450367" y="528041"/>
                </a:lnTo>
                <a:lnTo>
                  <a:pt x="1447874" y="525090"/>
                </a:lnTo>
                <a:lnTo>
                  <a:pt x="1445382" y="522139"/>
                </a:lnTo>
                <a:lnTo>
                  <a:pt x="1443342" y="518733"/>
                </a:lnTo>
                <a:lnTo>
                  <a:pt x="1441529" y="515100"/>
                </a:lnTo>
                <a:lnTo>
                  <a:pt x="1439943" y="511468"/>
                </a:lnTo>
                <a:lnTo>
                  <a:pt x="1438583" y="507608"/>
                </a:lnTo>
                <a:lnTo>
                  <a:pt x="1437677" y="503749"/>
                </a:lnTo>
                <a:lnTo>
                  <a:pt x="1436770" y="499662"/>
                </a:lnTo>
                <a:lnTo>
                  <a:pt x="1436317" y="495348"/>
                </a:lnTo>
                <a:lnTo>
                  <a:pt x="1419775" y="256735"/>
                </a:lnTo>
                <a:lnTo>
                  <a:pt x="1404592" y="280119"/>
                </a:lnTo>
                <a:lnTo>
                  <a:pt x="1396434" y="292606"/>
                </a:lnTo>
                <a:lnTo>
                  <a:pt x="1387596" y="304866"/>
                </a:lnTo>
                <a:lnTo>
                  <a:pt x="1378531" y="317580"/>
                </a:lnTo>
                <a:lnTo>
                  <a:pt x="1369014" y="330748"/>
                </a:lnTo>
                <a:lnTo>
                  <a:pt x="1359270" y="343916"/>
                </a:lnTo>
                <a:lnTo>
                  <a:pt x="1348845" y="357311"/>
                </a:lnTo>
                <a:lnTo>
                  <a:pt x="1338421" y="370933"/>
                </a:lnTo>
                <a:lnTo>
                  <a:pt x="1327317" y="384782"/>
                </a:lnTo>
                <a:lnTo>
                  <a:pt x="1315760" y="398632"/>
                </a:lnTo>
                <a:lnTo>
                  <a:pt x="1303750" y="412935"/>
                </a:lnTo>
                <a:lnTo>
                  <a:pt x="1291513" y="426784"/>
                </a:lnTo>
                <a:lnTo>
                  <a:pt x="1278823" y="441314"/>
                </a:lnTo>
                <a:lnTo>
                  <a:pt x="1265679" y="455390"/>
                </a:lnTo>
                <a:lnTo>
                  <a:pt x="1252082" y="469920"/>
                </a:lnTo>
                <a:lnTo>
                  <a:pt x="1233500" y="488991"/>
                </a:lnTo>
                <a:lnTo>
                  <a:pt x="1214465" y="507608"/>
                </a:lnTo>
                <a:lnTo>
                  <a:pt x="1195430" y="525998"/>
                </a:lnTo>
                <a:lnTo>
                  <a:pt x="1175715" y="543707"/>
                </a:lnTo>
                <a:lnTo>
                  <a:pt x="1156226" y="560961"/>
                </a:lnTo>
                <a:lnTo>
                  <a:pt x="1136058" y="577762"/>
                </a:lnTo>
                <a:lnTo>
                  <a:pt x="1115663" y="594336"/>
                </a:lnTo>
                <a:lnTo>
                  <a:pt x="1095041" y="610455"/>
                </a:lnTo>
                <a:lnTo>
                  <a:pt x="1074193" y="625893"/>
                </a:lnTo>
                <a:lnTo>
                  <a:pt x="1053118" y="641105"/>
                </a:lnTo>
                <a:lnTo>
                  <a:pt x="1031590" y="655408"/>
                </a:lnTo>
                <a:lnTo>
                  <a:pt x="1010062" y="669711"/>
                </a:lnTo>
                <a:lnTo>
                  <a:pt x="988081" y="683333"/>
                </a:lnTo>
                <a:lnTo>
                  <a:pt x="966099" y="696501"/>
                </a:lnTo>
                <a:lnTo>
                  <a:pt x="943891" y="709442"/>
                </a:lnTo>
                <a:lnTo>
                  <a:pt x="921004" y="721702"/>
                </a:lnTo>
                <a:lnTo>
                  <a:pt x="906954" y="729194"/>
                </a:lnTo>
                <a:lnTo>
                  <a:pt x="892451" y="736232"/>
                </a:lnTo>
                <a:lnTo>
                  <a:pt x="878174" y="743497"/>
                </a:lnTo>
                <a:lnTo>
                  <a:pt x="863671" y="750309"/>
                </a:lnTo>
                <a:lnTo>
                  <a:pt x="848941" y="756893"/>
                </a:lnTo>
                <a:lnTo>
                  <a:pt x="834212" y="763477"/>
                </a:lnTo>
                <a:lnTo>
                  <a:pt x="819482" y="769834"/>
                </a:lnTo>
                <a:lnTo>
                  <a:pt x="804526" y="775736"/>
                </a:lnTo>
                <a:lnTo>
                  <a:pt x="789569" y="781866"/>
                </a:lnTo>
                <a:lnTo>
                  <a:pt x="774613" y="787542"/>
                </a:lnTo>
                <a:lnTo>
                  <a:pt x="759430" y="793218"/>
                </a:lnTo>
                <a:lnTo>
                  <a:pt x="744247" y="798440"/>
                </a:lnTo>
                <a:lnTo>
                  <a:pt x="729064" y="803435"/>
                </a:lnTo>
                <a:lnTo>
                  <a:pt x="713655" y="808657"/>
                </a:lnTo>
                <a:lnTo>
                  <a:pt x="698472" y="813197"/>
                </a:lnTo>
                <a:lnTo>
                  <a:pt x="682609" y="817965"/>
                </a:lnTo>
                <a:lnTo>
                  <a:pt x="667199" y="822279"/>
                </a:lnTo>
                <a:lnTo>
                  <a:pt x="651563" y="826365"/>
                </a:lnTo>
                <a:lnTo>
                  <a:pt x="635701" y="830452"/>
                </a:lnTo>
                <a:lnTo>
                  <a:pt x="620064" y="834084"/>
                </a:lnTo>
                <a:lnTo>
                  <a:pt x="604202" y="837717"/>
                </a:lnTo>
                <a:lnTo>
                  <a:pt x="588112" y="841350"/>
                </a:lnTo>
                <a:lnTo>
                  <a:pt x="572249" y="844528"/>
                </a:lnTo>
                <a:lnTo>
                  <a:pt x="555933" y="847479"/>
                </a:lnTo>
                <a:lnTo>
                  <a:pt x="539618" y="850431"/>
                </a:lnTo>
                <a:lnTo>
                  <a:pt x="523528" y="852928"/>
                </a:lnTo>
                <a:lnTo>
                  <a:pt x="507212" y="855653"/>
                </a:lnTo>
                <a:lnTo>
                  <a:pt x="490896" y="857923"/>
                </a:lnTo>
                <a:lnTo>
                  <a:pt x="474353" y="859966"/>
                </a:lnTo>
                <a:lnTo>
                  <a:pt x="458037" y="861783"/>
                </a:lnTo>
                <a:lnTo>
                  <a:pt x="441268" y="863372"/>
                </a:lnTo>
                <a:lnTo>
                  <a:pt x="424726" y="864961"/>
                </a:lnTo>
                <a:lnTo>
                  <a:pt x="419287" y="865188"/>
                </a:lnTo>
                <a:lnTo>
                  <a:pt x="414075" y="864734"/>
                </a:lnTo>
                <a:lnTo>
                  <a:pt x="409089" y="863826"/>
                </a:lnTo>
                <a:lnTo>
                  <a:pt x="404104" y="862464"/>
                </a:lnTo>
                <a:lnTo>
                  <a:pt x="400252" y="861329"/>
                </a:lnTo>
                <a:lnTo>
                  <a:pt x="396626" y="859739"/>
                </a:lnTo>
                <a:lnTo>
                  <a:pt x="393227" y="857923"/>
                </a:lnTo>
                <a:lnTo>
                  <a:pt x="389827" y="855880"/>
                </a:lnTo>
                <a:lnTo>
                  <a:pt x="386882" y="853609"/>
                </a:lnTo>
                <a:lnTo>
                  <a:pt x="383936" y="850885"/>
                </a:lnTo>
                <a:lnTo>
                  <a:pt x="381216" y="848161"/>
                </a:lnTo>
                <a:lnTo>
                  <a:pt x="378497" y="845209"/>
                </a:lnTo>
                <a:lnTo>
                  <a:pt x="376231" y="842258"/>
                </a:lnTo>
                <a:lnTo>
                  <a:pt x="374191" y="838852"/>
                </a:lnTo>
                <a:lnTo>
                  <a:pt x="372378" y="835447"/>
                </a:lnTo>
                <a:lnTo>
                  <a:pt x="370566" y="831814"/>
                </a:lnTo>
                <a:lnTo>
                  <a:pt x="369206" y="827955"/>
                </a:lnTo>
                <a:lnTo>
                  <a:pt x="368299" y="824095"/>
                </a:lnTo>
                <a:lnTo>
                  <a:pt x="367620" y="820008"/>
                </a:lnTo>
                <a:lnTo>
                  <a:pt x="366940" y="815922"/>
                </a:lnTo>
                <a:lnTo>
                  <a:pt x="366713" y="810473"/>
                </a:lnTo>
                <a:lnTo>
                  <a:pt x="367167" y="805024"/>
                </a:lnTo>
                <a:lnTo>
                  <a:pt x="368073" y="799802"/>
                </a:lnTo>
                <a:lnTo>
                  <a:pt x="369206" y="795034"/>
                </a:lnTo>
                <a:lnTo>
                  <a:pt x="371472" y="790040"/>
                </a:lnTo>
                <a:lnTo>
                  <a:pt x="373738" y="785272"/>
                </a:lnTo>
                <a:lnTo>
                  <a:pt x="376231" y="780958"/>
                </a:lnTo>
                <a:lnTo>
                  <a:pt x="379403" y="776872"/>
                </a:lnTo>
                <a:lnTo>
                  <a:pt x="383029" y="773239"/>
                </a:lnTo>
                <a:lnTo>
                  <a:pt x="386882" y="769607"/>
                </a:lnTo>
                <a:lnTo>
                  <a:pt x="390961" y="766882"/>
                </a:lnTo>
                <a:lnTo>
                  <a:pt x="395266" y="763931"/>
                </a:lnTo>
                <a:lnTo>
                  <a:pt x="400252" y="761887"/>
                </a:lnTo>
                <a:lnTo>
                  <a:pt x="405237" y="760071"/>
                </a:lnTo>
                <a:lnTo>
                  <a:pt x="410222" y="758709"/>
                </a:lnTo>
                <a:lnTo>
                  <a:pt x="415661" y="758255"/>
                </a:lnTo>
                <a:lnTo>
                  <a:pt x="431071" y="756666"/>
                </a:lnTo>
                <a:lnTo>
                  <a:pt x="446027" y="755076"/>
                </a:lnTo>
                <a:lnTo>
                  <a:pt x="461210" y="753714"/>
                </a:lnTo>
                <a:lnTo>
                  <a:pt x="476166" y="751898"/>
                </a:lnTo>
                <a:lnTo>
                  <a:pt x="491123" y="749854"/>
                </a:lnTo>
                <a:lnTo>
                  <a:pt x="506079" y="747357"/>
                </a:lnTo>
                <a:lnTo>
                  <a:pt x="521035" y="745087"/>
                </a:lnTo>
                <a:lnTo>
                  <a:pt x="535765" y="742589"/>
                </a:lnTo>
                <a:lnTo>
                  <a:pt x="550495" y="739638"/>
                </a:lnTo>
                <a:lnTo>
                  <a:pt x="565224" y="736913"/>
                </a:lnTo>
                <a:lnTo>
                  <a:pt x="579728" y="733735"/>
                </a:lnTo>
                <a:lnTo>
                  <a:pt x="594231" y="730329"/>
                </a:lnTo>
                <a:lnTo>
                  <a:pt x="608734" y="726697"/>
                </a:lnTo>
                <a:lnTo>
                  <a:pt x="623010" y="723064"/>
                </a:lnTo>
                <a:lnTo>
                  <a:pt x="637287" y="719432"/>
                </a:lnTo>
                <a:lnTo>
                  <a:pt x="651563" y="715345"/>
                </a:lnTo>
                <a:lnTo>
                  <a:pt x="665613" y="711259"/>
                </a:lnTo>
                <a:lnTo>
                  <a:pt x="679890" y="706945"/>
                </a:lnTo>
                <a:lnTo>
                  <a:pt x="693713" y="702404"/>
                </a:lnTo>
                <a:lnTo>
                  <a:pt x="707763" y="697864"/>
                </a:lnTo>
                <a:lnTo>
                  <a:pt x="721586" y="692869"/>
                </a:lnTo>
                <a:lnTo>
                  <a:pt x="735183" y="687874"/>
                </a:lnTo>
                <a:lnTo>
                  <a:pt x="749233" y="682652"/>
                </a:lnTo>
                <a:lnTo>
                  <a:pt x="762603" y="677430"/>
                </a:lnTo>
                <a:lnTo>
                  <a:pt x="776199" y="671755"/>
                </a:lnTo>
                <a:lnTo>
                  <a:pt x="789569" y="666079"/>
                </a:lnTo>
                <a:lnTo>
                  <a:pt x="803166" y="660176"/>
                </a:lnTo>
                <a:lnTo>
                  <a:pt x="816536" y="654273"/>
                </a:lnTo>
                <a:lnTo>
                  <a:pt x="829679" y="648143"/>
                </a:lnTo>
                <a:lnTo>
                  <a:pt x="842823" y="641559"/>
                </a:lnTo>
                <a:lnTo>
                  <a:pt x="855966" y="634975"/>
                </a:lnTo>
                <a:lnTo>
                  <a:pt x="868883" y="628164"/>
                </a:lnTo>
                <a:lnTo>
                  <a:pt x="889505" y="617039"/>
                </a:lnTo>
                <a:lnTo>
                  <a:pt x="910126" y="605460"/>
                </a:lnTo>
                <a:lnTo>
                  <a:pt x="930068" y="593655"/>
                </a:lnTo>
                <a:lnTo>
                  <a:pt x="950237" y="580941"/>
                </a:lnTo>
                <a:lnTo>
                  <a:pt x="970178" y="568000"/>
                </a:lnTo>
                <a:lnTo>
                  <a:pt x="989667" y="554832"/>
                </a:lnTo>
                <a:lnTo>
                  <a:pt x="1008929" y="540982"/>
                </a:lnTo>
                <a:lnTo>
                  <a:pt x="1027964" y="526906"/>
                </a:lnTo>
                <a:lnTo>
                  <a:pt x="1046773" y="512149"/>
                </a:lnTo>
                <a:lnTo>
                  <a:pt x="1065355" y="497165"/>
                </a:lnTo>
                <a:lnTo>
                  <a:pt x="1083937" y="481726"/>
                </a:lnTo>
                <a:lnTo>
                  <a:pt x="1102066" y="466061"/>
                </a:lnTo>
                <a:lnTo>
                  <a:pt x="1119742" y="449714"/>
                </a:lnTo>
                <a:lnTo>
                  <a:pt x="1137644" y="433141"/>
                </a:lnTo>
                <a:lnTo>
                  <a:pt x="1154866" y="416113"/>
                </a:lnTo>
                <a:lnTo>
                  <a:pt x="1171862" y="398859"/>
                </a:lnTo>
                <a:lnTo>
                  <a:pt x="1184779" y="385236"/>
                </a:lnTo>
                <a:lnTo>
                  <a:pt x="1197469" y="371841"/>
                </a:lnTo>
                <a:lnTo>
                  <a:pt x="1209480" y="358219"/>
                </a:lnTo>
                <a:lnTo>
                  <a:pt x="1221037" y="344597"/>
                </a:lnTo>
                <a:lnTo>
                  <a:pt x="1232367" y="331429"/>
                </a:lnTo>
                <a:lnTo>
                  <a:pt x="1243245" y="318261"/>
                </a:lnTo>
                <a:lnTo>
                  <a:pt x="1253895" y="305093"/>
                </a:lnTo>
                <a:lnTo>
                  <a:pt x="1263866" y="292606"/>
                </a:lnTo>
                <a:lnTo>
                  <a:pt x="1273384" y="279665"/>
                </a:lnTo>
                <a:lnTo>
                  <a:pt x="1282675" y="267178"/>
                </a:lnTo>
                <a:lnTo>
                  <a:pt x="1291739" y="255145"/>
                </a:lnTo>
                <a:lnTo>
                  <a:pt x="1300124" y="242886"/>
                </a:lnTo>
                <a:lnTo>
                  <a:pt x="1308282" y="231307"/>
                </a:lnTo>
                <a:lnTo>
                  <a:pt x="1316213" y="219728"/>
                </a:lnTo>
                <a:lnTo>
                  <a:pt x="1330263" y="197706"/>
                </a:lnTo>
                <a:lnTo>
                  <a:pt x="1107958" y="281027"/>
                </a:lnTo>
                <a:lnTo>
                  <a:pt x="1102746" y="282390"/>
                </a:lnTo>
                <a:lnTo>
                  <a:pt x="1097534" y="283525"/>
                </a:lnTo>
                <a:lnTo>
                  <a:pt x="1092322" y="283979"/>
                </a:lnTo>
                <a:lnTo>
                  <a:pt x="1087110" y="283979"/>
                </a:lnTo>
                <a:lnTo>
                  <a:pt x="1081898" y="283752"/>
                </a:lnTo>
                <a:lnTo>
                  <a:pt x="1076686" y="282844"/>
                </a:lnTo>
                <a:lnTo>
                  <a:pt x="1071927" y="281255"/>
                </a:lnTo>
                <a:lnTo>
                  <a:pt x="1067168" y="279438"/>
                </a:lnTo>
                <a:lnTo>
                  <a:pt x="1062636" y="277168"/>
                </a:lnTo>
                <a:lnTo>
                  <a:pt x="1058103" y="274216"/>
                </a:lnTo>
                <a:lnTo>
                  <a:pt x="1054251" y="270811"/>
                </a:lnTo>
                <a:lnTo>
                  <a:pt x="1050399" y="267178"/>
                </a:lnTo>
                <a:lnTo>
                  <a:pt x="1047226" y="263319"/>
                </a:lnTo>
                <a:lnTo>
                  <a:pt x="1044054" y="259005"/>
                </a:lnTo>
                <a:lnTo>
                  <a:pt x="1041561" y="254237"/>
                </a:lnTo>
                <a:lnTo>
                  <a:pt x="1039295" y="249470"/>
                </a:lnTo>
                <a:lnTo>
                  <a:pt x="1037482" y="244021"/>
                </a:lnTo>
                <a:lnTo>
                  <a:pt x="1036575" y="238799"/>
                </a:lnTo>
                <a:lnTo>
                  <a:pt x="1036122" y="233350"/>
                </a:lnTo>
                <a:lnTo>
                  <a:pt x="1036122" y="228355"/>
                </a:lnTo>
                <a:lnTo>
                  <a:pt x="1036349" y="223134"/>
                </a:lnTo>
                <a:lnTo>
                  <a:pt x="1037255" y="218139"/>
                </a:lnTo>
                <a:lnTo>
                  <a:pt x="1038841" y="213144"/>
                </a:lnTo>
                <a:lnTo>
                  <a:pt x="1040654" y="208376"/>
                </a:lnTo>
                <a:lnTo>
                  <a:pt x="1042920" y="203836"/>
                </a:lnTo>
                <a:lnTo>
                  <a:pt x="1045866" y="199295"/>
                </a:lnTo>
                <a:lnTo>
                  <a:pt x="1049266" y="195435"/>
                </a:lnTo>
                <a:lnTo>
                  <a:pt x="1052891" y="191576"/>
                </a:lnTo>
                <a:lnTo>
                  <a:pt x="1056744" y="188170"/>
                </a:lnTo>
                <a:lnTo>
                  <a:pt x="1061049" y="185219"/>
                </a:lnTo>
                <a:lnTo>
                  <a:pt x="1065582" y="182494"/>
                </a:lnTo>
                <a:lnTo>
                  <a:pt x="1070567" y="180451"/>
                </a:lnTo>
                <a:lnTo>
                  <a:pt x="1443569" y="41279"/>
                </a:lnTo>
                <a:lnTo>
                  <a:pt x="1446288" y="40370"/>
                </a:lnTo>
                <a:lnTo>
                  <a:pt x="1449461" y="39462"/>
                </a:lnTo>
                <a:lnTo>
                  <a:pt x="1452633" y="38781"/>
                </a:lnTo>
                <a:lnTo>
                  <a:pt x="1455579" y="38327"/>
                </a:lnTo>
                <a:lnTo>
                  <a:pt x="1458752" y="38100"/>
                </a:lnTo>
                <a:close/>
                <a:moveTo>
                  <a:pt x="102528" y="0"/>
                </a:moveTo>
                <a:lnTo>
                  <a:pt x="107971" y="454"/>
                </a:lnTo>
                <a:lnTo>
                  <a:pt x="113189" y="681"/>
                </a:lnTo>
                <a:lnTo>
                  <a:pt x="118406" y="1361"/>
                </a:lnTo>
                <a:lnTo>
                  <a:pt x="123169" y="2268"/>
                </a:lnTo>
                <a:lnTo>
                  <a:pt x="128386" y="3403"/>
                </a:lnTo>
                <a:lnTo>
                  <a:pt x="133376" y="4764"/>
                </a:lnTo>
                <a:lnTo>
                  <a:pt x="137913" y="6578"/>
                </a:lnTo>
                <a:lnTo>
                  <a:pt x="142450" y="8393"/>
                </a:lnTo>
                <a:lnTo>
                  <a:pt x="147213" y="10434"/>
                </a:lnTo>
                <a:lnTo>
                  <a:pt x="151523" y="12476"/>
                </a:lnTo>
                <a:lnTo>
                  <a:pt x="156059" y="14971"/>
                </a:lnTo>
                <a:lnTo>
                  <a:pt x="160143" y="17693"/>
                </a:lnTo>
                <a:lnTo>
                  <a:pt x="164225" y="20642"/>
                </a:lnTo>
                <a:lnTo>
                  <a:pt x="168082" y="23590"/>
                </a:lnTo>
                <a:lnTo>
                  <a:pt x="171711" y="26993"/>
                </a:lnTo>
                <a:lnTo>
                  <a:pt x="175340" y="30169"/>
                </a:lnTo>
                <a:lnTo>
                  <a:pt x="178743" y="33798"/>
                </a:lnTo>
                <a:lnTo>
                  <a:pt x="181918" y="37427"/>
                </a:lnTo>
                <a:lnTo>
                  <a:pt x="185094" y="41510"/>
                </a:lnTo>
                <a:lnTo>
                  <a:pt x="188043" y="45593"/>
                </a:lnTo>
                <a:lnTo>
                  <a:pt x="190538" y="49676"/>
                </a:lnTo>
                <a:lnTo>
                  <a:pt x="193033" y="53986"/>
                </a:lnTo>
                <a:lnTo>
                  <a:pt x="195074" y="58296"/>
                </a:lnTo>
                <a:lnTo>
                  <a:pt x="197343" y="63059"/>
                </a:lnTo>
                <a:lnTo>
                  <a:pt x="199157" y="67596"/>
                </a:lnTo>
                <a:lnTo>
                  <a:pt x="200745" y="72359"/>
                </a:lnTo>
                <a:lnTo>
                  <a:pt x="202106" y="77122"/>
                </a:lnTo>
                <a:lnTo>
                  <a:pt x="203467" y="82340"/>
                </a:lnTo>
                <a:lnTo>
                  <a:pt x="204148" y="87330"/>
                </a:lnTo>
                <a:lnTo>
                  <a:pt x="205055" y="92320"/>
                </a:lnTo>
                <a:lnTo>
                  <a:pt x="205282" y="97537"/>
                </a:lnTo>
                <a:lnTo>
                  <a:pt x="205509" y="102981"/>
                </a:lnTo>
                <a:lnTo>
                  <a:pt x="205509" y="2092965"/>
                </a:lnTo>
                <a:lnTo>
                  <a:pt x="2195719" y="2092965"/>
                </a:lnTo>
                <a:lnTo>
                  <a:pt x="2201163" y="2093192"/>
                </a:lnTo>
                <a:lnTo>
                  <a:pt x="2206380" y="2093419"/>
                </a:lnTo>
                <a:lnTo>
                  <a:pt x="2211597" y="2094326"/>
                </a:lnTo>
                <a:lnTo>
                  <a:pt x="2216587" y="2095233"/>
                </a:lnTo>
                <a:lnTo>
                  <a:pt x="2221578" y="2096367"/>
                </a:lnTo>
                <a:lnTo>
                  <a:pt x="2226568" y="2097501"/>
                </a:lnTo>
                <a:lnTo>
                  <a:pt x="2231105" y="2099316"/>
                </a:lnTo>
                <a:lnTo>
                  <a:pt x="2235868" y="2101131"/>
                </a:lnTo>
                <a:lnTo>
                  <a:pt x="2240405" y="2103172"/>
                </a:lnTo>
                <a:lnTo>
                  <a:pt x="2244714" y="2105667"/>
                </a:lnTo>
                <a:lnTo>
                  <a:pt x="2249251" y="2107936"/>
                </a:lnTo>
                <a:lnTo>
                  <a:pt x="2253334" y="2110658"/>
                </a:lnTo>
                <a:lnTo>
                  <a:pt x="2257417" y="2113606"/>
                </a:lnTo>
                <a:lnTo>
                  <a:pt x="2261273" y="2116328"/>
                </a:lnTo>
                <a:lnTo>
                  <a:pt x="2264902" y="2119731"/>
                </a:lnTo>
                <a:lnTo>
                  <a:pt x="2268532" y="2123133"/>
                </a:lnTo>
                <a:lnTo>
                  <a:pt x="2271934" y="2126763"/>
                </a:lnTo>
                <a:lnTo>
                  <a:pt x="2275337" y="2130619"/>
                </a:lnTo>
                <a:lnTo>
                  <a:pt x="2278285" y="2134475"/>
                </a:lnTo>
                <a:lnTo>
                  <a:pt x="2281234" y="2138331"/>
                </a:lnTo>
                <a:lnTo>
                  <a:pt x="2283729" y="2142414"/>
                </a:lnTo>
                <a:lnTo>
                  <a:pt x="2286224" y="2146724"/>
                </a:lnTo>
                <a:lnTo>
                  <a:pt x="2288720" y="2151260"/>
                </a:lnTo>
                <a:lnTo>
                  <a:pt x="2290761" y="2155797"/>
                </a:lnTo>
                <a:lnTo>
                  <a:pt x="2292576" y="2160560"/>
                </a:lnTo>
                <a:lnTo>
                  <a:pt x="2294164" y="2165324"/>
                </a:lnTo>
                <a:lnTo>
                  <a:pt x="2295298" y="2170087"/>
                </a:lnTo>
                <a:lnTo>
                  <a:pt x="2296659" y="2175304"/>
                </a:lnTo>
                <a:lnTo>
                  <a:pt x="2297339" y="2180068"/>
                </a:lnTo>
                <a:lnTo>
                  <a:pt x="2298246" y="2185285"/>
                </a:lnTo>
                <a:lnTo>
                  <a:pt x="2298473" y="2190729"/>
                </a:lnTo>
                <a:lnTo>
                  <a:pt x="2298700" y="2195946"/>
                </a:lnTo>
                <a:lnTo>
                  <a:pt x="2298473" y="2201163"/>
                </a:lnTo>
                <a:lnTo>
                  <a:pt x="2298246" y="2206380"/>
                </a:lnTo>
                <a:lnTo>
                  <a:pt x="2297339" y="2211597"/>
                </a:lnTo>
                <a:lnTo>
                  <a:pt x="2296659" y="2216361"/>
                </a:lnTo>
                <a:lnTo>
                  <a:pt x="2295298" y="2221578"/>
                </a:lnTo>
                <a:lnTo>
                  <a:pt x="2294164" y="2226568"/>
                </a:lnTo>
                <a:lnTo>
                  <a:pt x="2292576" y="2231105"/>
                </a:lnTo>
                <a:lnTo>
                  <a:pt x="2290761" y="2235868"/>
                </a:lnTo>
                <a:lnTo>
                  <a:pt x="2288720" y="2240405"/>
                </a:lnTo>
                <a:lnTo>
                  <a:pt x="2286224" y="2244941"/>
                </a:lnTo>
                <a:lnTo>
                  <a:pt x="2283729" y="2249251"/>
                </a:lnTo>
                <a:lnTo>
                  <a:pt x="2281234" y="2253334"/>
                </a:lnTo>
                <a:lnTo>
                  <a:pt x="2278285" y="2257417"/>
                </a:lnTo>
                <a:lnTo>
                  <a:pt x="2275337" y="2261273"/>
                </a:lnTo>
                <a:lnTo>
                  <a:pt x="2271934" y="2264902"/>
                </a:lnTo>
                <a:lnTo>
                  <a:pt x="2268532" y="2268532"/>
                </a:lnTo>
                <a:lnTo>
                  <a:pt x="2264902" y="2271934"/>
                </a:lnTo>
                <a:lnTo>
                  <a:pt x="2261273" y="2275337"/>
                </a:lnTo>
                <a:lnTo>
                  <a:pt x="2257417" y="2278059"/>
                </a:lnTo>
                <a:lnTo>
                  <a:pt x="2253334" y="2281234"/>
                </a:lnTo>
                <a:lnTo>
                  <a:pt x="2249251" y="2283729"/>
                </a:lnTo>
                <a:lnTo>
                  <a:pt x="2244714" y="2286451"/>
                </a:lnTo>
                <a:lnTo>
                  <a:pt x="2240405" y="2288493"/>
                </a:lnTo>
                <a:lnTo>
                  <a:pt x="2235868" y="2290534"/>
                </a:lnTo>
                <a:lnTo>
                  <a:pt x="2231105" y="2292349"/>
                </a:lnTo>
                <a:lnTo>
                  <a:pt x="2226568" y="2294164"/>
                </a:lnTo>
                <a:lnTo>
                  <a:pt x="2221578" y="2295298"/>
                </a:lnTo>
                <a:lnTo>
                  <a:pt x="2216587" y="2296659"/>
                </a:lnTo>
                <a:lnTo>
                  <a:pt x="2211597" y="2297566"/>
                </a:lnTo>
                <a:lnTo>
                  <a:pt x="2206380" y="2298246"/>
                </a:lnTo>
                <a:lnTo>
                  <a:pt x="2201163" y="2298473"/>
                </a:lnTo>
                <a:lnTo>
                  <a:pt x="2195719" y="2298700"/>
                </a:lnTo>
                <a:lnTo>
                  <a:pt x="102528" y="2298700"/>
                </a:lnTo>
                <a:lnTo>
                  <a:pt x="97310" y="2298473"/>
                </a:lnTo>
                <a:lnTo>
                  <a:pt x="92093" y="2298246"/>
                </a:lnTo>
                <a:lnTo>
                  <a:pt x="86876" y="2297566"/>
                </a:lnTo>
                <a:lnTo>
                  <a:pt x="81886" y="2296659"/>
                </a:lnTo>
                <a:lnTo>
                  <a:pt x="77122" y="2295298"/>
                </a:lnTo>
                <a:lnTo>
                  <a:pt x="72132" y="2294164"/>
                </a:lnTo>
                <a:lnTo>
                  <a:pt x="67142" y="2292349"/>
                </a:lnTo>
                <a:lnTo>
                  <a:pt x="62605" y="2290534"/>
                </a:lnTo>
                <a:lnTo>
                  <a:pt x="57842" y="2288493"/>
                </a:lnTo>
                <a:lnTo>
                  <a:pt x="53532" y="2286451"/>
                </a:lnTo>
                <a:lnTo>
                  <a:pt x="49449" y="2283729"/>
                </a:lnTo>
                <a:lnTo>
                  <a:pt x="45139" y="2281234"/>
                </a:lnTo>
                <a:lnTo>
                  <a:pt x="41283" y="2278059"/>
                </a:lnTo>
                <a:lnTo>
                  <a:pt x="37200" y="2275337"/>
                </a:lnTo>
                <a:lnTo>
                  <a:pt x="33344" y="2271934"/>
                </a:lnTo>
                <a:lnTo>
                  <a:pt x="29715" y="2268532"/>
                </a:lnTo>
                <a:lnTo>
                  <a:pt x="26539" y="2264902"/>
                </a:lnTo>
                <a:lnTo>
                  <a:pt x="23364" y="2261273"/>
                </a:lnTo>
                <a:lnTo>
                  <a:pt x="20188" y="2257417"/>
                </a:lnTo>
                <a:lnTo>
                  <a:pt x="17466" y="2253334"/>
                </a:lnTo>
                <a:lnTo>
                  <a:pt x="14517" y="2249251"/>
                </a:lnTo>
                <a:lnTo>
                  <a:pt x="12249" y="2244941"/>
                </a:lnTo>
                <a:lnTo>
                  <a:pt x="9981" y="2240405"/>
                </a:lnTo>
                <a:lnTo>
                  <a:pt x="7939" y="2235868"/>
                </a:lnTo>
                <a:lnTo>
                  <a:pt x="6125" y="2231105"/>
                </a:lnTo>
                <a:lnTo>
                  <a:pt x="4537" y="2226568"/>
                </a:lnTo>
                <a:lnTo>
                  <a:pt x="2949" y="2221578"/>
                </a:lnTo>
                <a:lnTo>
                  <a:pt x="2042" y="2216361"/>
                </a:lnTo>
                <a:lnTo>
                  <a:pt x="907" y="2211597"/>
                </a:lnTo>
                <a:lnTo>
                  <a:pt x="454" y="2206380"/>
                </a:lnTo>
                <a:lnTo>
                  <a:pt x="0" y="2201163"/>
                </a:lnTo>
                <a:lnTo>
                  <a:pt x="0" y="2195946"/>
                </a:lnTo>
                <a:lnTo>
                  <a:pt x="0" y="102981"/>
                </a:lnTo>
                <a:lnTo>
                  <a:pt x="0" y="97537"/>
                </a:lnTo>
                <a:lnTo>
                  <a:pt x="454" y="92320"/>
                </a:lnTo>
                <a:lnTo>
                  <a:pt x="907" y="87330"/>
                </a:lnTo>
                <a:lnTo>
                  <a:pt x="2042" y="82340"/>
                </a:lnTo>
                <a:lnTo>
                  <a:pt x="2949" y="77122"/>
                </a:lnTo>
                <a:lnTo>
                  <a:pt x="4537" y="72359"/>
                </a:lnTo>
                <a:lnTo>
                  <a:pt x="6125" y="67596"/>
                </a:lnTo>
                <a:lnTo>
                  <a:pt x="7939" y="63059"/>
                </a:lnTo>
                <a:lnTo>
                  <a:pt x="9981" y="58296"/>
                </a:lnTo>
                <a:lnTo>
                  <a:pt x="12249" y="53986"/>
                </a:lnTo>
                <a:lnTo>
                  <a:pt x="14517" y="49676"/>
                </a:lnTo>
                <a:lnTo>
                  <a:pt x="17466" y="45593"/>
                </a:lnTo>
                <a:lnTo>
                  <a:pt x="20188" y="41510"/>
                </a:lnTo>
                <a:lnTo>
                  <a:pt x="23364" y="37427"/>
                </a:lnTo>
                <a:lnTo>
                  <a:pt x="26539" y="33798"/>
                </a:lnTo>
                <a:lnTo>
                  <a:pt x="29715" y="30169"/>
                </a:lnTo>
                <a:lnTo>
                  <a:pt x="33344" y="26993"/>
                </a:lnTo>
                <a:lnTo>
                  <a:pt x="37200" y="23590"/>
                </a:lnTo>
                <a:lnTo>
                  <a:pt x="41283" y="20642"/>
                </a:lnTo>
                <a:lnTo>
                  <a:pt x="45139" y="17693"/>
                </a:lnTo>
                <a:lnTo>
                  <a:pt x="49449" y="14971"/>
                </a:lnTo>
                <a:lnTo>
                  <a:pt x="53532" y="12476"/>
                </a:lnTo>
                <a:lnTo>
                  <a:pt x="57842" y="10434"/>
                </a:lnTo>
                <a:lnTo>
                  <a:pt x="62605" y="8393"/>
                </a:lnTo>
                <a:lnTo>
                  <a:pt x="67142" y="6578"/>
                </a:lnTo>
                <a:lnTo>
                  <a:pt x="72132" y="4764"/>
                </a:lnTo>
                <a:lnTo>
                  <a:pt x="77122" y="3403"/>
                </a:lnTo>
                <a:lnTo>
                  <a:pt x="81886" y="2268"/>
                </a:lnTo>
                <a:lnTo>
                  <a:pt x="86876" y="1361"/>
                </a:lnTo>
                <a:lnTo>
                  <a:pt x="92093" y="681"/>
                </a:lnTo>
                <a:lnTo>
                  <a:pt x="97310" y="454"/>
                </a:lnTo>
                <a:lnTo>
                  <a:pt x="102528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79" name="KSO_Shape"/>
          <p:cNvSpPr/>
          <p:nvPr/>
        </p:nvSpPr>
        <p:spPr>
          <a:xfrm>
            <a:off x="7729538" y="2478088"/>
            <a:ext cx="422275" cy="427037"/>
          </a:xfrm>
          <a:custGeom>
            <a:avLst/>
            <a:gdLst>
              <a:gd name="txL" fmla="*/ 0 w 5438"/>
              <a:gd name="txT" fmla="*/ 0 h 5494"/>
              <a:gd name="txR" fmla="*/ 5438 w 5438"/>
              <a:gd name="txB" fmla="*/ 5494 h 5494"/>
            </a:gdLst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438" h="5494">
                <a:moveTo>
                  <a:pt x="2825" y="454"/>
                </a:moveTo>
                <a:lnTo>
                  <a:pt x="2825" y="0"/>
                </a:lnTo>
                <a:lnTo>
                  <a:pt x="2514" y="0"/>
                </a:lnTo>
                <a:lnTo>
                  <a:pt x="2514" y="454"/>
                </a:lnTo>
                <a:lnTo>
                  <a:pt x="0" y="454"/>
                </a:lnTo>
                <a:lnTo>
                  <a:pt x="0" y="1259"/>
                </a:lnTo>
                <a:lnTo>
                  <a:pt x="276" y="1259"/>
                </a:lnTo>
                <a:lnTo>
                  <a:pt x="276" y="4295"/>
                </a:lnTo>
                <a:lnTo>
                  <a:pt x="2197" y="4295"/>
                </a:lnTo>
                <a:lnTo>
                  <a:pt x="1028" y="5252"/>
                </a:lnTo>
                <a:lnTo>
                  <a:pt x="1225" y="5494"/>
                </a:lnTo>
                <a:lnTo>
                  <a:pt x="2689" y="4295"/>
                </a:lnTo>
                <a:lnTo>
                  <a:pt x="2699" y="4295"/>
                </a:lnTo>
                <a:lnTo>
                  <a:pt x="4163" y="5494"/>
                </a:lnTo>
                <a:lnTo>
                  <a:pt x="4360" y="5252"/>
                </a:lnTo>
                <a:lnTo>
                  <a:pt x="3192" y="4295"/>
                </a:lnTo>
                <a:lnTo>
                  <a:pt x="5105" y="4295"/>
                </a:lnTo>
                <a:lnTo>
                  <a:pt x="5105" y="1259"/>
                </a:lnTo>
                <a:lnTo>
                  <a:pt x="5438" y="1259"/>
                </a:lnTo>
                <a:lnTo>
                  <a:pt x="5438" y="454"/>
                </a:lnTo>
                <a:lnTo>
                  <a:pt x="2825" y="454"/>
                </a:lnTo>
                <a:close/>
                <a:moveTo>
                  <a:pt x="4793" y="3983"/>
                </a:moveTo>
                <a:lnTo>
                  <a:pt x="587" y="3983"/>
                </a:lnTo>
                <a:lnTo>
                  <a:pt x="587" y="1259"/>
                </a:lnTo>
                <a:lnTo>
                  <a:pt x="4793" y="1259"/>
                </a:lnTo>
                <a:lnTo>
                  <a:pt x="4793" y="3983"/>
                </a:lnTo>
                <a:close/>
                <a:moveTo>
                  <a:pt x="1611" y="3281"/>
                </a:moveTo>
                <a:lnTo>
                  <a:pt x="1611" y="2471"/>
                </a:lnTo>
                <a:lnTo>
                  <a:pt x="2422" y="2471"/>
                </a:lnTo>
                <a:lnTo>
                  <a:pt x="2420" y="2429"/>
                </a:lnTo>
                <a:lnTo>
                  <a:pt x="2417" y="2388"/>
                </a:lnTo>
                <a:lnTo>
                  <a:pt x="2412" y="2347"/>
                </a:lnTo>
                <a:lnTo>
                  <a:pt x="2405" y="2308"/>
                </a:lnTo>
                <a:lnTo>
                  <a:pt x="2396" y="2268"/>
                </a:lnTo>
                <a:lnTo>
                  <a:pt x="2385" y="2230"/>
                </a:lnTo>
                <a:lnTo>
                  <a:pt x="2373" y="2192"/>
                </a:lnTo>
                <a:lnTo>
                  <a:pt x="2358" y="2156"/>
                </a:lnTo>
                <a:lnTo>
                  <a:pt x="2341" y="2120"/>
                </a:lnTo>
                <a:lnTo>
                  <a:pt x="2324" y="2085"/>
                </a:lnTo>
                <a:lnTo>
                  <a:pt x="2304" y="2051"/>
                </a:lnTo>
                <a:lnTo>
                  <a:pt x="2284" y="2018"/>
                </a:lnTo>
                <a:lnTo>
                  <a:pt x="2260" y="1986"/>
                </a:lnTo>
                <a:lnTo>
                  <a:pt x="2237" y="1956"/>
                </a:lnTo>
                <a:lnTo>
                  <a:pt x="2210" y="1926"/>
                </a:lnTo>
                <a:lnTo>
                  <a:pt x="2184" y="1898"/>
                </a:lnTo>
                <a:lnTo>
                  <a:pt x="2156" y="1871"/>
                </a:lnTo>
                <a:lnTo>
                  <a:pt x="2126" y="1846"/>
                </a:lnTo>
                <a:lnTo>
                  <a:pt x="2096" y="1822"/>
                </a:lnTo>
                <a:lnTo>
                  <a:pt x="2064" y="1799"/>
                </a:lnTo>
                <a:lnTo>
                  <a:pt x="2031" y="1778"/>
                </a:lnTo>
                <a:lnTo>
                  <a:pt x="1997" y="1759"/>
                </a:lnTo>
                <a:lnTo>
                  <a:pt x="1962" y="1741"/>
                </a:lnTo>
                <a:lnTo>
                  <a:pt x="1926" y="1724"/>
                </a:lnTo>
                <a:lnTo>
                  <a:pt x="1890" y="1710"/>
                </a:lnTo>
                <a:lnTo>
                  <a:pt x="1852" y="1697"/>
                </a:lnTo>
                <a:lnTo>
                  <a:pt x="1814" y="1686"/>
                </a:lnTo>
                <a:lnTo>
                  <a:pt x="1774" y="1677"/>
                </a:lnTo>
                <a:lnTo>
                  <a:pt x="1735" y="1670"/>
                </a:lnTo>
                <a:lnTo>
                  <a:pt x="1694" y="1665"/>
                </a:lnTo>
                <a:lnTo>
                  <a:pt x="1653" y="1662"/>
                </a:lnTo>
                <a:lnTo>
                  <a:pt x="1611" y="1660"/>
                </a:lnTo>
                <a:lnTo>
                  <a:pt x="1569" y="1662"/>
                </a:lnTo>
                <a:lnTo>
                  <a:pt x="1528" y="1665"/>
                </a:lnTo>
                <a:lnTo>
                  <a:pt x="1487" y="1670"/>
                </a:lnTo>
                <a:lnTo>
                  <a:pt x="1448" y="1677"/>
                </a:lnTo>
                <a:lnTo>
                  <a:pt x="1408" y="1686"/>
                </a:lnTo>
                <a:lnTo>
                  <a:pt x="1369" y="1697"/>
                </a:lnTo>
                <a:lnTo>
                  <a:pt x="1332" y="1710"/>
                </a:lnTo>
                <a:lnTo>
                  <a:pt x="1295" y="1724"/>
                </a:lnTo>
                <a:lnTo>
                  <a:pt x="1260" y="1741"/>
                </a:lnTo>
                <a:lnTo>
                  <a:pt x="1224" y="1759"/>
                </a:lnTo>
                <a:lnTo>
                  <a:pt x="1191" y="1778"/>
                </a:lnTo>
                <a:lnTo>
                  <a:pt x="1157" y="1799"/>
                </a:lnTo>
                <a:lnTo>
                  <a:pt x="1126" y="1822"/>
                </a:lnTo>
                <a:lnTo>
                  <a:pt x="1096" y="1846"/>
                </a:lnTo>
                <a:lnTo>
                  <a:pt x="1066" y="1871"/>
                </a:lnTo>
                <a:lnTo>
                  <a:pt x="1038" y="1898"/>
                </a:lnTo>
                <a:lnTo>
                  <a:pt x="1011" y="1926"/>
                </a:lnTo>
                <a:lnTo>
                  <a:pt x="986" y="1956"/>
                </a:lnTo>
                <a:lnTo>
                  <a:pt x="962" y="1986"/>
                </a:lnTo>
                <a:lnTo>
                  <a:pt x="939" y="2018"/>
                </a:lnTo>
                <a:lnTo>
                  <a:pt x="918" y="2051"/>
                </a:lnTo>
                <a:lnTo>
                  <a:pt x="899" y="2085"/>
                </a:lnTo>
                <a:lnTo>
                  <a:pt x="881" y="2120"/>
                </a:lnTo>
                <a:lnTo>
                  <a:pt x="864" y="2156"/>
                </a:lnTo>
                <a:lnTo>
                  <a:pt x="850" y="2192"/>
                </a:lnTo>
                <a:lnTo>
                  <a:pt x="837" y="2230"/>
                </a:lnTo>
                <a:lnTo>
                  <a:pt x="826" y="2268"/>
                </a:lnTo>
                <a:lnTo>
                  <a:pt x="817" y="2308"/>
                </a:lnTo>
                <a:lnTo>
                  <a:pt x="809" y="2347"/>
                </a:lnTo>
                <a:lnTo>
                  <a:pt x="804" y="2388"/>
                </a:lnTo>
                <a:lnTo>
                  <a:pt x="801" y="2429"/>
                </a:lnTo>
                <a:lnTo>
                  <a:pt x="800" y="2471"/>
                </a:lnTo>
                <a:lnTo>
                  <a:pt x="801" y="2513"/>
                </a:lnTo>
                <a:lnTo>
                  <a:pt x="804" y="2554"/>
                </a:lnTo>
                <a:lnTo>
                  <a:pt x="809" y="2595"/>
                </a:lnTo>
                <a:lnTo>
                  <a:pt x="817" y="2634"/>
                </a:lnTo>
                <a:lnTo>
                  <a:pt x="826" y="2674"/>
                </a:lnTo>
                <a:lnTo>
                  <a:pt x="837" y="2712"/>
                </a:lnTo>
                <a:lnTo>
                  <a:pt x="850" y="2750"/>
                </a:lnTo>
                <a:lnTo>
                  <a:pt x="864" y="2786"/>
                </a:lnTo>
                <a:lnTo>
                  <a:pt x="881" y="2822"/>
                </a:lnTo>
                <a:lnTo>
                  <a:pt x="899" y="2857"/>
                </a:lnTo>
                <a:lnTo>
                  <a:pt x="918" y="2891"/>
                </a:lnTo>
                <a:lnTo>
                  <a:pt x="939" y="2924"/>
                </a:lnTo>
                <a:lnTo>
                  <a:pt x="962" y="2956"/>
                </a:lnTo>
                <a:lnTo>
                  <a:pt x="986" y="2986"/>
                </a:lnTo>
                <a:lnTo>
                  <a:pt x="1011" y="3016"/>
                </a:lnTo>
                <a:lnTo>
                  <a:pt x="1038" y="3044"/>
                </a:lnTo>
                <a:lnTo>
                  <a:pt x="1066" y="3070"/>
                </a:lnTo>
                <a:lnTo>
                  <a:pt x="1096" y="3097"/>
                </a:lnTo>
                <a:lnTo>
                  <a:pt x="1126" y="3120"/>
                </a:lnTo>
                <a:lnTo>
                  <a:pt x="1157" y="3144"/>
                </a:lnTo>
                <a:lnTo>
                  <a:pt x="1191" y="3164"/>
                </a:lnTo>
                <a:lnTo>
                  <a:pt x="1224" y="3184"/>
                </a:lnTo>
                <a:lnTo>
                  <a:pt x="1260" y="3201"/>
                </a:lnTo>
                <a:lnTo>
                  <a:pt x="1295" y="3218"/>
                </a:lnTo>
                <a:lnTo>
                  <a:pt x="1332" y="3233"/>
                </a:lnTo>
                <a:lnTo>
                  <a:pt x="1369" y="3245"/>
                </a:lnTo>
                <a:lnTo>
                  <a:pt x="1408" y="3256"/>
                </a:lnTo>
                <a:lnTo>
                  <a:pt x="1448" y="3265"/>
                </a:lnTo>
                <a:lnTo>
                  <a:pt x="1487" y="3272"/>
                </a:lnTo>
                <a:lnTo>
                  <a:pt x="1528" y="3277"/>
                </a:lnTo>
                <a:lnTo>
                  <a:pt x="1569" y="3280"/>
                </a:lnTo>
                <a:lnTo>
                  <a:pt x="1611" y="3281"/>
                </a:lnTo>
                <a:close/>
                <a:moveTo>
                  <a:pt x="1838" y="3503"/>
                </a:moveTo>
                <a:lnTo>
                  <a:pt x="1838" y="3503"/>
                </a:lnTo>
                <a:lnTo>
                  <a:pt x="1881" y="3502"/>
                </a:lnTo>
                <a:lnTo>
                  <a:pt x="1921" y="3499"/>
                </a:lnTo>
                <a:lnTo>
                  <a:pt x="1962" y="3493"/>
                </a:lnTo>
                <a:lnTo>
                  <a:pt x="2002" y="3486"/>
                </a:lnTo>
                <a:lnTo>
                  <a:pt x="2041" y="3477"/>
                </a:lnTo>
                <a:lnTo>
                  <a:pt x="2080" y="3466"/>
                </a:lnTo>
                <a:lnTo>
                  <a:pt x="2117" y="3453"/>
                </a:lnTo>
                <a:lnTo>
                  <a:pt x="2154" y="3439"/>
                </a:lnTo>
                <a:lnTo>
                  <a:pt x="2190" y="3422"/>
                </a:lnTo>
                <a:lnTo>
                  <a:pt x="2225" y="3404"/>
                </a:lnTo>
                <a:lnTo>
                  <a:pt x="2259" y="3385"/>
                </a:lnTo>
                <a:lnTo>
                  <a:pt x="2292" y="3364"/>
                </a:lnTo>
                <a:lnTo>
                  <a:pt x="2323" y="3341"/>
                </a:lnTo>
                <a:lnTo>
                  <a:pt x="2355" y="3317"/>
                </a:lnTo>
                <a:lnTo>
                  <a:pt x="2384" y="3292"/>
                </a:lnTo>
                <a:lnTo>
                  <a:pt x="2411" y="3265"/>
                </a:lnTo>
                <a:lnTo>
                  <a:pt x="2439" y="3237"/>
                </a:lnTo>
                <a:lnTo>
                  <a:pt x="2464" y="3207"/>
                </a:lnTo>
                <a:lnTo>
                  <a:pt x="2488" y="3177"/>
                </a:lnTo>
                <a:lnTo>
                  <a:pt x="2511" y="3146"/>
                </a:lnTo>
                <a:lnTo>
                  <a:pt x="2532" y="3112"/>
                </a:lnTo>
                <a:lnTo>
                  <a:pt x="2551" y="3079"/>
                </a:lnTo>
                <a:lnTo>
                  <a:pt x="2570" y="3043"/>
                </a:lnTo>
                <a:lnTo>
                  <a:pt x="2586" y="3008"/>
                </a:lnTo>
                <a:lnTo>
                  <a:pt x="2600" y="2971"/>
                </a:lnTo>
                <a:lnTo>
                  <a:pt x="2612" y="2933"/>
                </a:lnTo>
                <a:lnTo>
                  <a:pt x="2623" y="2895"/>
                </a:lnTo>
                <a:lnTo>
                  <a:pt x="2633" y="2855"/>
                </a:lnTo>
                <a:lnTo>
                  <a:pt x="2640" y="2816"/>
                </a:lnTo>
                <a:lnTo>
                  <a:pt x="2645" y="2775"/>
                </a:lnTo>
                <a:lnTo>
                  <a:pt x="2648" y="2734"/>
                </a:lnTo>
                <a:lnTo>
                  <a:pt x="2649" y="2692"/>
                </a:lnTo>
                <a:lnTo>
                  <a:pt x="1838" y="2692"/>
                </a:lnTo>
                <a:lnTo>
                  <a:pt x="1838" y="3503"/>
                </a:lnTo>
                <a:close/>
                <a:moveTo>
                  <a:pt x="4318" y="1839"/>
                </a:moveTo>
                <a:lnTo>
                  <a:pt x="3281" y="1839"/>
                </a:lnTo>
                <a:lnTo>
                  <a:pt x="3281" y="2150"/>
                </a:lnTo>
                <a:lnTo>
                  <a:pt x="4318" y="2150"/>
                </a:lnTo>
                <a:lnTo>
                  <a:pt x="4318" y="1839"/>
                </a:lnTo>
                <a:close/>
                <a:moveTo>
                  <a:pt x="4318" y="2411"/>
                </a:moveTo>
                <a:lnTo>
                  <a:pt x="3281" y="2411"/>
                </a:lnTo>
                <a:lnTo>
                  <a:pt x="3281" y="2723"/>
                </a:lnTo>
                <a:lnTo>
                  <a:pt x="4318" y="2723"/>
                </a:lnTo>
                <a:lnTo>
                  <a:pt x="4318" y="2411"/>
                </a:lnTo>
                <a:close/>
                <a:moveTo>
                  <a:pt x="4318" y="2983"/>
                </a:moveTo>
                <a:lnTo>
                  <a:pt x="3281" y="2983"/>
                </a:lnTo>
                <a:lnTo>
                  <a:pt x="3281" y="3295"/>
                </a:lnTo>
                <a:lnTo>
                  <a:pt x="4318" y="3295"/>
                </a:lnTo>
                <a:lnTo>
                  <a:pt x="4318" y="298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0" name="KSO_Shape"/>
          <p:cNvSpPr/>
          <p:nvPr/>
        </p:nvSpPr>
        <p:spPr>
          <a:xfrm>
            <a:off x="9240838" y="2493963"/>
            <a:ext cx="412750" cy="395287"/>
          </a:xfrm>
          <a:custGeom>
            <a:avLst/>
            <a:gdLst>
              <a:gd name="txL" fmla="*/ 0 w 1889279"/>
              <a:gd name="txT" fmla="*/ 0 h 1810503"/>
              <a:gd name="txR" fmla="*/ 1889279 w 1889279"/>
              <a:gd name="txB" fmla="*/ 1810503 h 1810503"/>
            </a:gdLst>
            <a:ahLst/>
            <a:cxnLst/>
            <a:rect l="txL" t="txT" r="txR" b="txB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1270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381" name="矩形 24"/>
          <p:cNvSpPr/>
          <p:nvPr/>
        </p:nvSpPr>
        <p:spPr>
          <a:xfrm>
            <a:off x="2017713" y="4883150"/>
            <a:ext cx="8134350" cy="7318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en-US" altLang="x-none" sz="1600" dirty="0">
              <a:solidFill>
                <a:srgbClr val="4E4E4E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382" name="矩形 25"/>
          <p:cNvSpPr/>
          <p:nvPr/>
        </p:nvSpPr>
        <p:spPr>
          <a:xfrm>
            <a:off x="2039938" y="4637088"/>
            <a:ext cx="8112125" cy="46037"/>
          </a:xfrm>
          <a:prstGeom prst="rect">
            <a:avLst/>
          </a:prstGeom>
          <a:solidFill>
            <a:schemeClr val="bg1"/>
          </a:solidFill>
          <a:ln w="12700" cap="flat" cmpd="sng">
            <a:solidFill>
              <a:srgbClr val="F2F2F2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5383" name="组合 26"/>
          <p:cNvGrpSpPr/>
          <p:nvPr/>
        </p:nvGrpSpPr>
        <p:grpSpPr>
          <a:xfrm rot="10800000">
            <a:off x="52388" y="50800"/>
            <a:ext cx="4611687" cy="765175"/>
            <a:chOff x="0" y="0"/>
            <a:chExt cx="4611606" cy="765176"/>
          </a:xfrm>
        </p:grpSpPr>
        <p:sp>
          <p:nvSpPr>
            <p:cNvPr id="15386" name="等腰三角形 27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87" name="等腰三角形 28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5388" name="文本框 29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5389" name="文本框 30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5384" name="矩形 31"/>
          <p:cNvSpPr/>
          <p:nvPr/>
        </p:nvSpPr>
        <p:spPr>
          <a:xfrm>
            <a:off x="330200" y="147638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5385" name="MH_Entry_1"/>
          <p:cNvSpPr/>
          <p:nvPr/>
        </p:nvSpPr>
        <p:spPr>
          <a:xfrm>
            <a:off x="836613" y="198438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Freeform 5"/>
          <p:cNvSpPr/>
          <p:nvPr/>
        </p:nvSpPr>
        <p:spPr>
          <a:xfrm>
            <a:off x="5756275" y="3505200"/>
            <a:ext cx="2193925" cy="3082925"/>
          </a:xfrm>
          <a:custGeom>
            <a:avLst/>
            <a:gdLst>
              <a:gd name="txL" fmla="*/ 0 w 979"/>
              <a:gd name="txT" fmla="*/ 0 h 1375"/>
              <a:gd name="txR" fmla="*/ 979 w 979"/>
              <a:gd name="txB" fmla="*/ 1375 h 1375"/>
            </a:gdLst>
            <a:ahLst/>
            <a:cxnLst>
              <a:cxn ang="0">
                <a:pos x="1095842" y="0"/>
              </a:cxn>
              <a:cxn ang="0">
                <a:pos x="1647124" y="1542584"/>
              </a:cxn>
              <a:cxn ang="0">
                <a:pos x="2193925" y="3082925"/>
              </a:cxn>
              <a:cxn ang="0">
                <a:pos x="1095842" y="3082925"/>
              </a:cxn>
              <a:cxn ang="0">
                <a:pos x="0" y="3082925"/>
              </a:cxn>
              <a:cxn ang="0">
                <a:pos x="549041" y="1542584"/>
              </a:cxn>
              <a:cxn ang="0">
                <a:pos x="1095842" y="0"/>
              </a:cxn>
            </a:cxnLst>
            <a:rect l="txL" t="txT" r="txR" b="txB"/>
            <a:pathLst>
              <a:path w="979" h="1375">
                <a:moveTo>
                  <a:pt x="489" y="0"/>
                </a:moveTo>
                <a:lnTo>
                  <a:pt x="735" y="688"/>
                </a:lnTo>
                <a:lnTo>
                  <a:pt x="979" y="1375"/>
                </a:lnTo>
                <a:lnTo>
                  <a:pt x="489" y="1375"/>
                </a:lnTo>
                <a:lnTo>
                  <a:pt x="0" y="1375"/>
                </a:lnTo>
                <a:lnTo>
                  <a:pt x="245" y="688"/>
                </a:lnTo>
                <a:lnTo>
                  <a:pt x="489" y="0"/>
                </a:lnTo>
                <a:close/>
              </a:path>
            </a:pathLst>
          </a:custGeom>
          <a:solidFill>
            <a:srgbClr val="63BC9E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7" name="Freeform 6"/>
          <p:cNvSpPr/>
          <p:nvPr/>
        </p:nvSpPr>
        <p:spPr>
          <a:xfrm>
            <a:off x="3895725" y="5119688"/>
            <a:ext cx="2200275" cy="1468437"/>
          </a:xfrm>
          <a:custGeom>
            <a:avLst/>
            <a:gdLst>
              <a:gd name="txL" fmla="*/ 0 w 982"/>
              <a:gd name="txT" fmla="*/ 0 h 655"/>
              <a:gd name="txR" fmla="*/ 982 w 982"/>
              <a:gd name="txB" fmla="*/ 655 h 655"/>
            </a:gdLst>
            <a:ahLst/>
            <a:cxnLst>
              <a:cxn ang="0">
                <a:pos x="1100138" y="0"/>
              </a:cxn>
              <a:cxn ang="0">
                <a:pos x="1646845" y="730856"/>
              </a:cxn>
              <a:cxn ang="0">
                <a:pos x="2200275" y="1468437"/>
              </a:cxn>
              <a:cxn ang="0">
                <a:pos x="1100138" y="1468437"/>
              </a:cxn>
              <a:cxn ang="0">
                <a:pos x="0" y="1468437"/>
              </a:cxn>
              <a:cxn ang="0">
                <a:pos x="553430" y="730856"/>
              </a:cxn>
              <a:cxn ang="0">
                <a:pos x="1100138" y="0"/>
              </a:cxn>
            </a:cxnLst>
            <a:rect l="txL" t="txT" r="txR" b="txB"/>
            <a:pathLst>
              <a:path w="982" h="655">
                <a:moveTo>
                  <a:pt x="491" y="0"/>
                </a:moveTo>
                <a:lnTo>
                  <a:pt x="735" y="326"/>
                </a:lnTo>
                <a:lnTo>
                  <a:pt x="982" y="655"/>
                </a:lnTo>
                <a:lnTo>
                  <a:pt x="491" y="655"/>
                </a:lnTo>
                <a:lnTo>
                  <a:pt x="0" y="655"/>
                </a:lnTo>
                <a:lnTo>
                  <a:pt x="247" y="326"/>
                </a:lnTo>
                <a:lnTo>
                  <a:pt x="491" y="0"/>
                </a:lnTo>
                <a:close/>
              </a:path>
            </a:pathLst>
          </a:custGeom>
          <a:solidFill>
            <a:srgbClr val="F48C0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8" name="Freeform 7"/>
          <p:cNvSpPr/>
          <p:nvPr/>
        </p:nvSpPr>
        <p:spPr>
          <a:xfrm>
            <a:off x="2108200" y="6194425"/>
            <a:ext cx="2200275" cy="393700"/>
          </a:xfrm>
          <a:custGeom>
            <a:avLst/>
            <a:gdLst>
              <a:gd name="txL" fmla="*/ 0 w 981"/>
              <a:gd name="txT" fmla="*/ 0 h 175"/>
              <a:gd name="txR" fmla="*/ 981 w 981"/>
              <a:gd name="txB" fmla="*/ 175 h 175"/>
            </a:gdLst>
            <a:ahLst/>
            <a:cxnLst>
              <a:cxn ang="0">
                <a:pos x="1101259" y="0"/>
              </a:cxn>
              <a:cxn ang="0">
                <a:pos x="1648524" y="193475"/>
              </a:cxn>
              <a:cxn ang="0">
                <a:pos x="2200275" y="393700"/>
              </a:cxn>
              <a:cxn ang="0">
                <a:pos x="1101259" y="393700"/>
              </a:cxn>
              <a:cxn ang="0">
                <a:pos x="0" y="393700"/>
              </a:cxn>
              <a:cxn ang="0">
                <a:pos x="551751" y="193475"/>
              </a:cxn>
              <a:cxn ang="0">
                <a:pos x="1101259" y="0"/>
              </a:cxn>
            </a:cxnLst>
            <a:rect l="txL" t="txT" r="txR" b="txB"/>
            <a:pathLst>
              <a:path w="981" h="175">
                <a:moveTo>
                  <a:pt x="491" y="0"/>
                </a:moveTo>
                <a:lnTo>
                  <a:pt x="735" y="86"/>
                </a:lnTo>
                <a:lnTo>
                  <a:pt x="981" y="175"/>
                </a:lnTo>
                <a:lnTo>
                  <a:pt x="491" y="175"/>
                </a:lnTo>
                <a:lnTo>
                  <a:pt x="0" y="175"/>
                </a:lnTo>
                <a:lnTo>
                  <a:pt x="246" y="86"/>
                </a:lnTo>
                <a:lnTo>
                  <a:pt x="491" y="0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89" name="Freeform 8"/>
          <p:cNvSpPr/>
          <p:nvPr/>
        </p:nvSpPr>
        <p:spPr>
          <a:xfrm>
            <a:off x="7612063" y="2181225"/>
            <a:ext cx="2193925" cy="4406900"/>
          </a:xfrm>
          <a:custGeom>
            <a:avLst/>
            <a:gdLst>
              <a:gd name="txL" fmla="*/ 0 w 979"/>
              <a:gd name="txT" fmla="*/ 0 h 2168"/>
              <a:gd name="txR" fmla="*/ 979 w 979"/>
              <a:gd name="txB" fmla="*/ 2168 h 2168"/>
            </a:gdLst>
            <a:ahLst/>
            <a:cxnLst>
              <a:cxn ang="0">
                <a:pos x="1100324" y="0"/>
              </a:cxn>
              <a:cxn ang="0">
                <a:pos x="1647124" y="2201417"/>
              </a:cxn>
              <a:cxn ang="0">
                <a:pos x="2193925" y="4406900"/>
              </a:cxn>
              <a:cxn ang="0">
                <a:pos x="1100324" y="4406900"/>
              </a:cxn>
              <a:cxn ang="0">
                <a:pos x="0" y="4406900"/>
              </a:cxn>
              <a:cxn ang="0">
                <a:pos x="546801" y="2201417"/>
              </a:cxn>
              <a:cxn ang="0">
                <a:pos x="1100324" y="0"/>
              </a:cxn>
            </a:cxnLst>
            <a:rect l="txL" t="txT" r="txR" b="txB"/>
            <a:pathLst>
              <a:path w="979" h="2168">
                <a:moveTo>
                  <a:pt x="491" y="0"/>
                </a:moveTo>
                <a:lnTo>
                  <a:pt x="735" y="1083"/>
                </a:lnTo>
                <a:lnTo>
                  <a:pt x="979" y="2168"/>
                </a:lnTo>
                <a:lnTo>
                  <a:pt x="491" y="2168"/>
                </a:lnTo>
                <a:lnTo>
                  <a:pt x="0" y="2168"/>
                </a:lnTo>
                <a:lnTo>
                  <a:pt x="244" y="1083"/>
                </a:lnTo>
                <a:lnTo>
                  <a:pt x="491" y="0"/>
                </a:lnTo>
                <a:close/>
              </a:path>
            </a:pathLst>
          </a:custGeom>
          <a:solidFill>
            <a:srgbClr val="FDC60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0" name="Freeform 9"/>
          <p:cNvSpPr/>
          <p:nvPr/>
        </p:nvSpPr>
        <p:spPr>
          <a:xfrm>
            <a:off x="9467850" y="4330700"/>
            <a:ext cx="2198688" cy="2257425"/>
          </a:xfrm>
          <a:custGeom>
            <a:avLst/>
            <a:gdLst>
              <a:gd name="txL" fmla="*/ 0 w 981"/>
              <a:gd name="txT" fmla="*/ 0 h 1007"/>
              <a:gd name="txR" fmla="*/ 981 w 981"/>
              <a:gd name="txB" fmla="*/ 1007 h 1007"/>
            </a:gdLst>
            <a:ahLst/>
            <a:cxnLst>
              <a:cxn ang="0">
                <a:pos x="1098223" y="0"/>
              </a:cxn>
              <a:cxn ang="0">
                <a:pos x="1647335" y="1127592"/>
              </a:cxn>
              <a:cxn ang="0">
                <a:pos x="2198688" y="2257425"/>
              </a:cxn>
              <a:cxn ang="0">
                <a:pos x="1098223" y="2257425"/>
              </a:cxn>
              <a:cxn ang="0">
                <a:pos x="0" y="2257425"/>
              </a:cxn>
              <a:cxn ang="0">
                <a:pos x="551353" y="1127592"/>
              </a:cxn>
              <a:cxn ang="0">
                <a:pos x="1098223" y="0"/>
              </a:cxn>
            </a:cxnLst>
            <a:rect l="txL" t="txT" r="txR" b="txB"/>
            <a:pathLst>
              <a:path w="981" h="1007">
                <a:moveTo>
                  <a:pt x="490" y="0"/>
                </a:moveTo>
                <a:lnTo>
                  <a:pt x="735" y="503"/>
                </a:lnTo>
                <a:lnTo>
                  <a:pt x="981" y="1007"/>
                </a:lnTo>
                <a:lnTo>
                  <a:pt x="490" y="1007"/>
                </a:lnTo>
                <a:lnTo>
                  <a:pt x="0" y="1007"/>
                </a:lnTo>
                <a:lnTo>
                  <a:pt x="246" y="503"/>
                </a:lnTo>
                <a:lnTo>
                  <a:pt x="490" y="0"/>
                </a:lnTo>
                <a:close/>
              </a:path>
            </a:pathLst>
          </a:custGeom>
          <a:solidFill>
            <a:srgbClr val="AFD10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6391" name="文本框 7"/>
          <p:cNvSpPr/>
          <p:nvPr/>
        </p:nvSpPr>
        <p:spPr>
          <a:xfrm>
            <a:off x="2781300" y="5610225"/>
            <a:ext cx="8445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dirty="0">
                <a:solidFill>
                  <a:srgbClr val="595959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16%</a:t>
            </a:r>
            <a:endParaRPr lang="zh-CN" altLang="en-US" sz="3200" dirty="0">
              <a:solidFill>
                <a:srgbClr val="595959"/>
              </a:solidFill>
              <a:latin typeface="Impact" panose="020B0806030902050204" pitchFamily="34" charset="0"/>
              <a:ea typeface="宋体" panose="02010600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16392" name="文本框 8"/>
          <p:cNvSpPr/>
          <p:nvPr/>
        </p:nvSpPr>
        <p:spPr>
          <a:xfrm>
            <a:off x="4608513" y="4533900"/>
            <a:ext cx="90646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dirty="0">
                <a:solidFill>
                  <a:srgbClr val="595959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30%</a:t>
            </a:r>
            <a:endParaRPr lang="zh-CN" altLang="en-US" sz="3200" dirty="0">
              <a:solidFill>
                <a:srgbClr val="595959"/>
              </a:solidFill>
              <a:latin typeface="Impact" panose="020B0806030902050204" pitchFamily="34" charset="0"/>
              <a:ea typeface="宋体" panose="02010600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16393" name="文本框 9"/>
          <p:cNvSpPr/>
          <p:nvPr/>
        </p:nvSpPr>
        <p:spPr>
          <a:xfrm>
            <a:off x="6430963" y="2933700"/>
            <a:ext cx="912812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dirty="0">
                <a:solidFill>
                  <a:srgbClr val="595959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69%</a:t>
            </a:r>
            <a:endParaRPr lang="zh-CN" altLang="en-US" sz="3200" dirty="0">
              <a:solidFill>
                <a:srgbClr val="595959"/>
              </a:solidFill>
              <a:latin typeface="Impact" panose="020B0806030902050204" pitchFamily="34" charset="0"/>
              <a:ea typeface="宋体" panose="02010600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16394" name="文本框 10"/>
          <p:cNvSpPr/>
          <p:nvPr/>
        </p:nvSpPr>
        <p:spPr>
          <a:xfrm>
            <a:off x="8253413" y="1595438"/>
            <a:ext cx="909637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dirty="0">
                <a:solidFill>
                  <a:srgbClr val="595959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90%</a:t>
            </a:r>
            <a:endParaRPr lang="zh-CN" altLang="en-US" sz="3200" dirty="0">
              <a:solidFill>
                <a:srgbClr val="595959"/>
              </a:solidFill>
              <a:latin typeface="Impact" panose="020B0806030902050204" pitchFamily="34" charset="0"/>
              <a:ea typeface="宋体" panose="02010600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16395" name="文本框 11"/>
          <p:cNvSpPr/>
          <p:nvPr/>
        </p:nvSpPr>
        <p:spPr>
          <a:xfrm>
            <a:off x="10118725" y="3744913"/>
            <a:ext cx="896938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sz="3200" dirty="0">
                <a:solidFill>
                  <a:srgbClr val="595959"/>
                </a:solidFill>
                <a:latin typeface="Impact" panose="020B0806030902050204" pitchFamily="34" charset="0"/>
                <a:ea typeface="宋体" panose="02010600030101010101" pitchFamily="2" charset="-122"/>
                <a:sym typeface="Impact" panose="020B0806030902050204" pitchFamily="34" charset="0"/>
              </a:rPr>
              <a:t>49%</a:t>
            </a:r>
            <a:endParaRPr lang="zh-CN" altLang="en-US" sz="3200" dirty="0">
              <a:solidFill>
                <a:srgbClr val="595959"/>
              </a:solidFill>
              <a:latin typeface="Impact" panose="020B0806030902050204" pitchFamily="34" charset="0"/>
              <a:ea typeface="宋体" panose="02010600030101010101" pitchFamily="2" charset="-122"/>
              <a:sym typeface="Impact" panose="020B0806030902050204" pitchFamily="34" charset="0"/>
            </a:endParaRPr>
          </a:p>
        </p:txBody>
      </p:sp>
      <p:sp>
        <p:nvSpPr>
          <p:cNvPr id="16396" name="矩形 14"/>
          <p:cNvSpPr/>
          <p:nvPr/>
        </p:nvSpPr>
        <p:spPr>
          <a:xfrm>
            <a:off x="803275" y="1673225"/>
            <a:ext cx="4238625" cy="2011363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</a:t>
            </a:r>
            <a:endParaRPr lang="en-US" altLang="x-none" sz="1600" dirty="0">
              <a:solidFill>
                <a:srgbClr val="4E4E4E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16397" name="组合 19"/>
          <p:cNvGrpSpPr/>
          <p:nvPr/>
        </p:nvGrpSpPr>
        <p:grpSpPr>
          <a:xfrm rot="10800000">
            <a:off x="52388" y="50800"/>
            <a:ext cx="4611687" cy="765175"/>
            <a:chOff x="0" y="0"/>
            <a:chExt cx="4611606" cy="765176"/>
          </a:xfrm>
        </p:grpSpPr>
        <p:sp>
          <p:nvSpPr>
            <p:cNvPr id="16400" name="等腰三角形 20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01" name="等腰三角形 21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6402" name="文本框 22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6403" name="文本框 23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6398" name="矩形 24"/>
          <p:cNvSpPr/>
          <p:nvPr/>
        </p:nvSpPr>
        <p:spPr>
          <a:xfrm>
            <a:off x="330200" y="147638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6399" name="MH_Entry_1"/>
          <p:cNvSpPr/>
          <p:nvPr/>
        </p:nvSpPr>
        <p:spPr>
          <a:xfrm>
            <a:off x="836613" y="198438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10"/>
          <p:cNvGrpSpPr/>
          <p:nvPr/>
        </p:nvGrpSpPr>
        <p:grpSpPr>
          <a:xfrm rot="10800000">
            <a:off x="3794125" y="3516313"/>
            <a:ext cx="4611688" cy="765175"/>
            <a:chOff x="0" y="0"/>
            <a:chExt cx="4611606" cy="765176"/>
          </a:xfrm>
        </p:grpSpPr>
        <p:sp>
          <p:nvSpPr>
            <p:cNvPr id="17438" name="等腰三角形 11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439" name="等腰三角形 12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7440" name="文本框 13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7441" name="文本框 14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chemeClr val="bg1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7411" name="矩形 15"/>
          <p:cNvSpPr/>
          <p:nvPr/>
        </p:nvSpPr>
        <p:spPr>
          <a:xfrm>
            <a:off x="4073525" y="3611563"/>
            <a:ext cx="6905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7412" name="MH_Entry_1"/>
          <p:cNvSpPr/>
          <p:nvPr/>
        </p:nvSpPr>
        <p:spPr>
          <a:xfrm>
            <a:off x="4578350" y="3663950"/>
            <a:ext cx="4029075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Freeform 10"/>
          <p:cNvSpPr/>
          <p:nvPr/>
        </p:nvSpPr>
        <p:spPr>
          <a:xfrm>
            <a:off x="5311775" y="3116263"/>
            <a:ext cx="384175" cy="307975"/>
          </a:xfrm>
          <a:custGeom>
            <a:avLst/>
            <a:gdLst>
              <a:gd name="txL" fmla="*/ 0 w 125"/>
              <a:gd name="txT" fmla="*/ 0 h 100"/>
              <a:gd name="txR" fmla="*/ 125 w 125"/>
              <a:gd name="txB" fmla="*/ 100 h 100"/>
            </a:gdLst>
            <a:ahLst/>
            <a:cxnLst>
              <a:cxn ang="0">
                <a:pos x="0" y="307975"/>
              </a:cxn>
              <a:cxn ang="0">
                <a:pos x="21514" y="0"/>
              </a:cxn>
              <a:cxn ang="0">
                <a:pos x="122936" y="307975"/>
              </a:cxn>
              <a:cxn ang="0">
                <a:pos x="212065" y="15399"/>
              </a:cxn>
              <a:cxn ang="0">
                <a:pos x="270459" y="307975"/>
              </a:cxn>
              <a:cxn ang="0">
                <a:pos x="328854" y="21558"/>
              </a:cxn>
              <a:cxn ang="0">
                <a:pos x="384175" y="307975"/>
              </a:cxn>
              <a:cxn ang="0">
                <a:pos x="0" y="307975"/>
              </a:cxn>
            </a:cxnLst>
            <a:rect l="txL" t="txT" r="txR" b="txB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4" name="Freeform 61"/>
          <p:cNvSpPr/>
          <p:nvPr/>
        </p:nvSpPr>
        <p:spPr>
          <a:xfrm>
            <a:off x="7194550" y="2786063"/>
            <a:ext cx="393700" cy="196850"/>
          </a:xfrm>
          <a:custGeom>
            <a:avLst/>
            <a:gdLst>
              <a:gd name="txL" fmla="*/ 0 w 54"/>
              <a:gd name="txT" fmla="*/ 0 h 27"/>
              <a:gd name="txR" fmla="*/ 54 w 54"/>
              <a:gd name="txB" fmla="*/ 27 h 27"/>
            </a:gdLst>
            <a:ahLst/>
            <a:cxnLst>
              <a:cxn ang="0">
                <a:pos x="196850" y="0"/>
              </a:cxn>
              <a:cxn ang="0">
                <a:pos x="0" y="196850"/>
              </a:cxn>
              <a:cxn ang="0">
                <a:pos x="393700" y="196850"/>
              </a:cxn>
              <a:cxn ang="0">
                <a:pos x="196850" y="0"/>
              </a:cxn>
            </a:cxnLst>
            <a:rect l="txL" t="txT" r="txR" b="txB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5" name="Freeform 62"/>
          <p:cNvSpPr/>
          <p:nvPr/>
        </p:nvSpPr>
        <p:spPr>
          <a:xfrm>
            <a:off x="4603750" y="3040063"/>
            <a:ext cx="596900" cy="307975"/>
          </a:xfrm>
          <a:custGeom>
            <a:avLst/>
            <a:gdLst>
              <a:gd name="txL" fmla="*/ 0 w 82"/>
              <a:gd name="txT" fmla="*/ 0 h 42"/>
              <a:gd name="txR" fmla="*/ 82 w 82"/>
              <a:gd name="txB" fmla="*/ 42 h 42"/>
            </a:gdLst>
            <a:ahLst/>
            <a:cxnLst>
              <a:cxn ang="0">
                <a:pos x="298450" y="0"/>
              </a:cxn>
              <a:cxn ang="0">
                <a:pos x="0" y="307975"/>
              </a:cxn>
              <a:cxn ang="0">
                <a:pos x="596900" y="307975"/>
              </a:cxn>
              <a:cxn ang="0">
                <a:pos x="298450" y="0"/>
              </a:cxn>
            </a:cxnLst>
            <a:rect l="txL" t="txT" r="txR" b="txB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6" name="Freeform 63"/>
          <p:cNvSpPr/>
          <p:nvPr/>
        </p:nvSpPr>
        <p:spPr>
          <a:xfrm>
            <a:off x="5683250" y="3189288"/>
            <a:ext cx="485775" cy="239712"/>
          </a:xfrm>
          <a:custGeom>
            <a:avLst/>
            <a:gdLst>
              <a:gd name="txL" fmla="*/ 0 w 67"/>
              <a:gd name="txT" fmla="*/ 0 h 33"/>
              <a:gd name="txR" fmla="*/ 67 w 67"/>
              <a:gd name="txB" fmla="*/ 33 h 33"/>
            </a:gdLst>
            <a:ahLst/>
            <a:cxnLst>
              <a:cxn ang="0">
                <a:pos x="239262" y="0"/>
              </a:cxn>
              <a:cxn ang="0">
                <a:pos x="0" y="239712"/>
              </a:cxn>
              <a:cxn ang="0">
                <a:pos x="485775" y="239712"/>
              </a:cxn>
              <a:cxn ang="0">
                <a:pos x="239262" y="0"/>
              </a:cxn>
            </a:cxnLst>
            <a:rect l="txL" t="txT" r="txR" b="txB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7" name="Freeform 75"/>
          <p:cNvSpPr/>
          <p:nvPr/>
        </p:nvSpPr>
        <p:spPr>
          <a:xfrm>
            <a:off x="5514975" y="1455738"/>
            <a:ext cx="1173163" cy="1868487"/>
          </a:xfrm>
          <a:custGeom>
            <a:avLst/>
            <a:gdLst>
              <a:gd name="txL" fmla="*/ 0 w 161"/>
              <a:gd name="txT" fmla="*/ 0 h 256"/>
              <a:gd name="txR" fmla="*/ 161 w 161"/>
              <a:gd name="txB" fmla="*/ 256 h 256"/>
            </a:gdLst>
            <a:ahLst/>
            <a:cxnLst>
              <a:cxn ang="0">
                <a:pos x="1173163" y="554707"/>
              </a:cxn>
              <a:cxn ang="0">
                <a:pos x="1012855" y="576603"/>
              </a:cxn>
              <a:cxn ang="0">
                <a:pos x="961848" y="416030"/>
              </a:cxn>
              <a:cxn ang="0">
                <a:pos x="714099" y="999932"/>
              </a:cxn>
              <a:cxn ang="0">
                <a:pos x="779680" y="766372"/>
              </a:cxn>
              <a:cxn ang="0">
                <a:pos x="896267" y="313847"/>
              </a:cxn>
              <a:cxn ang="0">
                <a:pos x="728673" y="503616"/>
              </a:cxn>
              <a:cxn ang="0">
                <a:pos x="663092" y="430628"/>
              </a:cxn>
              <a:cxn ang="0">
                <a:pos x="728673" y="766372"/>
              </a:cxn>
              <a:cxn ang="0">
                <a:pos x="626658" y="751774"/>
              </a:cxn>
              <a:cxn ang="0">
                <a:pos x="692239" y="890451"/>
              </a:cxn>
              <a:cxn ang="0">
                <a:pos x="663092" y="992634"/>
              </a:cxn>
              <a:cxn ang="0">
                <a:pos x="415343" y="649591"/>
              </a:cxn>
              <a:cxn ang="0">
                <a:pos x="480924" y="554707"/>
              </a:cxn>
              <a:cxn ang="0">
                <a:pos x="575651" y="489018"/>
              </a:cxn>
              <a:cxn ang="0">
                <a:pos x="495497" y="248158"/>
              </a:cxn>
              <a:cxn ang="0">
                <a:pos x="553791" y="0"/>
              </a:cxn>
              <a:cxn ang="0">
                <a:pos x="444490" y="503616"/>
              </a:cxn>
              <a:cxn ang="0">
                <a:pos x="349763" y="744475"/>
              </a:cxn>
              <a:cxn ang="0">
                <a:pos x="189455" y="233561"/>
              </a:cxn>
              <a:cxn ang="0">
                <a:pos x="269609" y="744475"/>
              </a:cxn>
              <a:cxn ang="0">
                <a:pos x="648519" y="1437859"/>
              </a:cxn>
              <a:cxn ang="0">
                <a:pos x="138448" y="1102115"/>
              </a:cxn>
              <a:cxn ang="0">
                <a:pos x="218602" y="956140"/>
              </a:cxn>
              <a:cxn ang="0">
                <a:pos x="51007" y="861256"/>
              </a:cxn>
              <a:cxn ang="0">
                <a:pos x="80154" y="1087518"/>
              </a:cxn>
              <a:cxn ang="0">
                <a:pos x="87441" y="1094817"/>
              </a:cxn>
              <a:cxn ang="0">
                <a:pos x="597512" y="1474353"/>
              </a:cxn>
              <a:cxn ang="0">
                <a:pos x="437204" y="1576536"/>
              </a:cxn>
              <a:cxn ang="0">
                <a:pos x="648519" y="1510847"/>
              </a:cxn>
              <a:cxn ang="0">
                <a:pos x="699526" y="1868487"/>
              </a:cxn>
              <a:cxn ang="0">
                <a:pos x="954561" y="1576536"/>
              </a:cxn>
              <a:cxn ang="0">
                <a:pos x="1012855" y="1430560"/>
              </a:cxn>
              <a:cxn ang="0">
                <a:pos x="743246" y="1481652"/>
              </a:cxn>
              <a:cxn ang="0">
                <a:pos x="743246" y="1474353"/>
              </a:cxn>
              <a:cxn ang="0">
                <a:pos x="910841" y="1291884"/>
              </a:cxn>
              <a:cxn ang="0">
                <a:pos x="699526" y="1058323"/>
              </a:cxn>
              <a:cxn ang="0">
                <a:pos x="1012855" y="751774"/>
              </a:cxn>
              <a:cxn ang="0">
                <a:pos x="1129443" y="700683"/>
              </a:cxn>
              <a:cxn ang="0">
                <a:pos x="1012855" y="634994"/>
              </a:cxn>
            </a:cxnLst>
            <a:rect l="txL" t="txT" r="txR" b="txB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18" name="Oval 76"/>
          <p:cNvSpPr/>
          <p:nvPr/>
        </p:nvSpPr>
        <p:spPr>
          <a:xfrm>
            <a:off x="5980113" y="1243013"/>
            <a:ext cx="265112" cy="26193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19" name="Oval 77"/>
          <p:cNvSpPr/>
          <p:nvPr/>
        </p:nvSpPr>
        <p:spPr>
          <a:xfrm>
            <a:off x="5564188" y="1541463"/>
            <a:ext cx="212725" cy="2127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0" name="Oval 78"/>
          <p:cNvSpPr/>
          <p:nvPr/>
        </p:nvSpPr>
        <p:spPr>
          <a:xfrm>
            <a:off x="5689600" y="2317750"/>
            <a:ext cx="173038" cy="1746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1" name="Oval 79"/>
          <p:cNvSpPr/>
          <p:nvPr/>
        </p:nvSpPr>
        <p:spPr>
          <a:xfrm>
            <a:off x="6607175" y="2111375"/>
            <a:ext cx="166688" cy="1698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2" name="Oval 80"/>
          <p:cNvSpPr/>
          <p:nvPr/>
        </p:nvSpPr>
        <p:spPr>
          <a:xfrm>
            <a:off x="6511925" y="2828925"/>
            <a:ext cx="139700" cy="1317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3" name="Oval 81"/>
          <p:cNvSpPr/>
          <p:nvPr/>
        </p:nvSpPr>
        <p:spPr>
          <a:xfrm>
            <a:off x="6337300" y="2625725"/>
            <a:ext cx="206375" cy="19685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4" name="Oval 82"/>
          <p:cNvSpPr/>
          <p:nvPr/>
        </p:nvSpPr>
        <p:spPr>
          <a:xfrm>
            <a:off x="5807075" y="2914650"/>
            <a:ext cx="173038" cy="1698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5" name="Oval 83"/>
          <p:cNvSpPr/>
          <p:nvPr/>
        </p:nvSpPr>
        <p:spPr>
          <a:xfrm>
            <a:off x="6010275" y="3032125"/>
            <a:ext cx="107950" cy="1111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6" name="Oval 84"/>
          <p:cNvSpPr/>
          <p:nvPr/>
        </p:nvSpPr>
        <p:spPr>
          <a:xfrm>
            <a:off x="5505450" y="2025650"/>
            <a:ext cx="117475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7" name="Oval 85"/>
          <p:cNvSpPr/>
          <p:nvPr/>
        </p:nvSpPr>
        <p:spPr>
          <a:xfrm>
            <a:off x="6651625" y="1901825"/>
            <a:ext cx="115888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8" name="Oval 86"/>
          <p:cNvSpPr/>
          <p:nvPr/>
        </p:nvSpPr>
        <p:spPr>
          <a:xfrm>
            <a:off x="6048375" y="1944688"/>
            <a:ext cx="115888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29" name="Oval 87"/>
          <p:cNvSpPr/>
          <p:nvPr/>
        </p:nvSpPr>
        <p:spPr>
          <a:xfrm>
            <a:off x="6127750" y="1806575"/>
            <a:ext cx="117475" cy="1238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0" name="Oval 88"/>
          <p:cNvSpPr/>
          <p:nvPr/>
        </p:nvSpPr>
        <p:spPr>
          <a:xfrm>
            <a:off x="6059488" y="2163763"/>
            <a:ext cx="127000" cy="1238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1" name="Oval 89"/>
          <p:cNvSpPr/>
          <p:nvPr/>
        </p:nvSpPr>
        <p:spPr>
          <a:xfrm>
            <a:off x="5980113" y="2659063"/>
            <a:ext cx="125412" cy="12700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2" name="Oval 90"/>
          <p:cNvSpPr/>
          <p:nvPr/>
        </p:nvSpPr>
        <p:spPr>
          <a:xfrm>
            <a:off x="6454775" y="1776413"/>
            <a:ext cx="115888" cy="125412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3" name="Oval 91"/>
          <p:cNvSpPr/>
          <p:nvPr/>
        </p:nvSpPr>
        <p:spPr>
          <a:xfrm>
            <a:off x="6337300" y="1593850"/>
            <a:ext cx="190500" cy="192088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4" name="Oval 92"/>
          <p:cNvSpPr/>
          <p:nvPr/>
        </p:nvSpPr>
        <p:spPr>
          <a:xfrm>
            <a:off x="6337300" y="2084388"/>
            <a:ext cx="115888" cy="11588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5" name="Oval 93"/>
          <p:cNvSpPr/>
          <p:nvPr/>
        </p:nvSpPr>
        <p:spPr>
          <a:xfrm>
            <a:off x="5435600" y="2193925"/>
            <a:ext cx="209550" cy="20955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436" name="Freeform 94"/>
          <p:cNvSpPr/>
          <p:nvPr/>
        </p:nvSpPr>
        <p:spPr>
          <a:xfrm>
            <a:off x="6659563" y="2652713"/>
            <a:ext cx="639762" cy="760412"/>
          </a:xfrm>
          <a:custGeom>
            <a:avLst/>
            <a:gdLst>
              <a:gd name="txL" fmla="*/ 0 w 208"/>
              <a:gd name="txT" fmla="*/ 0 h 247"/>
              <a:gd name="txR" fmla="*/ 208 w 208"/>
              <a:gd name="txB" fmla="*/ 247 h 247"/>
            </a:gdLst>
            <a:ahLst/>
            <a:cxnLst>
              <a:cxn ang="0">
                <a:pos x="0" y="760412"/>
              </a:cxn>
              <a:cxn ang="0">
                <a:pos x="12303" y="387902"/>
              </a:cxn>
              <a:cxn ang="0">
                <a:pos x="129183" y="738862"/>
              </a:cxn>
              <a:cxn ang="0">
                <a:pos x="187623" y="218580"/>
              </a:cxn>
              <a:cxn ang="0">
                <a:pos x="239911" y="717312"/>
              </a:cxn>
              <a:cxn ang="0">
                <a:pos x="347563" y="0"/>
              </a:cxn>
              <a:cxn ang="0">
                <a:pos x="384472" y="760412"/>
              </a:cxn>
              <a:cxn ang="0">
                <a:pos x="479822" y="286309"/>
              </a:cxn>
              <a:cxn ang="0">
                <a:pos x="522882" y="760412"/>
              </a:cxn>
              <a:cxn ang="0">
                <a:pos x="624383" y="387902"/>
              </a:cxn>
              <a:cxn ang="0">
                <a:pos x="639762" y="760412"/>
              </a:cxn>
              <a:cxn ang="0">
                <a:pos x="0" y="760412"/>
              </a:cxn>
            </a:cxnLst>
            <a:rect l="txL" t="txT" r="txR" b="txB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7437" name="Freeform 138"/>
          <p:cNvSpPr/>
          <p:nvPr/>
        </p:nvSpPr>
        <p:spPr>
          <a:xfrm>
            <a:off x="5921375" y="3136900"/>
            <a:ext cx="590550" cy="292100"/>
          </a:xfrm>
          <a:custGeom>
            <a:avLst/>
            <a:gdLst>
              <a:gd name="txL" fmla="*/ 0 w 81"/>
              <a:gd name="txT" fmla="*/ 0 h 40"/>
              <a:gd name="txR" fmla="*/ 81 w 81"/>
              <a:gd name="txB" fmla="*/ 40 h 40"/>
            </a:gdLst>
            <a:ahLst/>
            <a:cxnLst>
              <a:cxn ang="0">
                <a:pos x="291630" y="0"/>
              </a:cxn>
              <a:cxn ang="0">
                <a:pos x="0" y="292100"/>
              </a:cxn>
              <a:cxn ang="0">
                <a:pos x="590550" y="292100"/>
              </a:cxn>
              <a:cxn ang="0">
                <a:pos x="291630" y="0"/>
              </a:cxn>
            </a:cxnLst>
            <a:rect l="txL" t="txT" r="txR" b="txB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矩形 14"/>
          <p:cNvSpPr/>
          <p:nvPr/>
        </p:nvSpPr>
        <p:spPr>
          <a:xfrm>
            <a:off x="0" y="1395413"/>
            <a:ext cx="3736975" cy="2451100"/>
          </a:xfrm>
          <a:prstGeom prst="rect">
            <a:avLst/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5" name="矩形 19"/>
          <p:cNvSpPr/>
          <p:nvPr/>
        </p:nvSpPr>
        <p:spPr>
          <a:xfrm>
            <a:off x="8445500" y="1392238"/>
            <a:ext cx="3770313" cy="2454275"/>
          </a:xfrm>
          <a:prstGeom prst="rect">
            <a:avLst/>
          </a:prstGeom>
          <a:solidFill>
            <a:srgbClr val="FDC60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8436" name="图片 4"/>
          <p:cNvPicPr>
            <a:picLocks noChangeAspect="1"/>
          </p:cNvPicPr>
          <p:nvPr/>
        </p:nvPicPr>
        <p:blipFill>
          <a:blip r:embed="rId2">
            <a:grayscl/>
          </a:blip>
          <a:srcRect b="7921"/>
          <a:stretch>
            <a:fillRect/>
          </a:stretch>
        </p:blipFill>
        <p:spPr>
          <a:xfrm>
            <a:off x="2984500" y="1392238"/>
            <a:ext cx="6218238" cy="2454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直角三角形 22"/>
          <p:cNvSpPr/>
          <p:nvPr/>
        </p:nvSpPr>
        <p:spPr>
          <a:xfrm rot="-8118184">
            <a:off x="2463800" y="2109788"/>
            <a:ext cx="1023938" cy="1025525"/>
          </a:xfrm>
          <a:prstGeom prst="rtTriangle">
            <a:avLst/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8" name="直角三角形 23"/>
          <p:cNvSpPr/>
          <p:nvPr/>
        </p:nvSpPr>
        <p:spPr>
          <a:xfrm rot="2680177">
            <a:off x="8699500" y="2109788"/>
            <a:ext cx="1025525" cy="1025525"/>
          </a:xfrm>
          <a:prstGeom prst="rtTriangle">
            <a:avLst/>
          </a:prstGeom>
          <a:solidFill>
            <a:srgbClr val="FDC60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439" name="矩形 12"/>
          <p:cNvSpPr/>
          <p:nvPr/>
        </p:nvSpPr>
        <p:spPr>
          <a:xfrm>
            <a:off x="1166813" y="4360863"/>
            <a:ext cx="26463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8440" name="矩形 13"/>
          <p:cNvSpPr/>
          <p:nvPr/>
        </p:nvSpPr>
        <p:spPr>
          <a:xfrm>
            <a:off x="1182688" y="4856163"/>
            <a:ext cx="9837737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1" name="直接连接符 27"/>
          <p:cNvSpPr/>
          <p:nvPr/>
        </p:nvSpPr>
        <p:spPr>
          <a:xfrm>
            <a:off x="1227138" y="4838700"/>
            <a:ext cx="2525712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42" name="矩形 15"/>
          <p:cNvSpPr/>
          <p:nvPr/>
        </p:nvSpPr>
        <p:spPr>
          <a:xfrm>
            <a:off x="215900" y="2362200"/>
            <a:ext cx="2736850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3" name="矩形 16"/>
          <p:cNvSpPr/>
          <p:nvPr/>
        </p:nvSpPr>
        <p:spPr>
          <a:xfrm>
            <a:off x="168275" y="1768475"/>
            <a:ext cx="264636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8444" name="直接连接符 30"/>
          <p:cNvSpPr/>
          <p:nvPr/>
        </p:nvSpPr>
        <p:spPr>
          <a:xfrm>
            <a:off x="242888" y="2260600"/>
            <a:ext cx="2524125" cy="0"/>
          </a:xfrm>
          <a:prstGeom prst="line">
            <a:avLst/>
          </a:prstGeom>
          <a:ln w="635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8445" name="矩形 18"/>
          <p:cNvSpPr/>
          <p:nvPr/>
        </p:nvSpPr>
        <p:spPr>
          <a:xfrm>
            <a:off x="9439275" y="2378075"/>
            <a:ext cx="2747963" cy="1323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8446" name="矩形 19"/>
          <p:cNvSpPr/>
          <p:nvPr/>
        </p:nvSpPr>
        <p:spPr>
          <a:xfrm>
            <a:off x="9391650" y="1784350"/>
            <a:ext cx="2647950" cy="4603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8447" name="直接连接符 33"/>
          <p:cNvSpPr/>
          <p:nvPr/>
        </p:nvSpPr>
        <p:spPr>
          <a:xfrm>
            <a:off x="9466263" y="2276475"/>
            <a:ext cx="2525712" cy="0"/>
          </a:xfrm>
          <a:prstGeom prst="line">
            <a:avLst/>
          </a:prstGeom>
          <a:ln w="6350" cap="flat" cmpd="sng">
            <a:solidFill>
              <a:schemeClr val="bg1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18448" name="组合 17"/>
          <p:cNvGrpSpPr/>
          <p:nvPr/>
        </p:nvGrpSpPr>
        <p:grpSpPr>
          <a:xfrm rot="10800000">
            <a:off x="47625" y="52388"/>
            <a:ext cx="4611688" cy="765175"/>
            <a:chOff x="0" y="0"/>
            <a:chExt cx="4611606" cy="765176"/>
          </a:xfrm>
        </p:grpSpPr>
        <p:sp>
          <p:nvSpPr>
            <p:cNvPr id="18451" name="等腰三角形 18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52" name="等腰三角形 20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8453" name="文本框 24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8454" name="文本框 34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8449" name="矩形 35"/>
          <p:cNvSpPr/>
          <p:nvPr/>
        </p:nvSpPr>
        <p:spPr>
          <a:xfrm>
            <a:off x="327025" y="149225"/>
            <a:ext cx="6905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8450" name="MH_Entry_1"/>
          <p:cNvSpPr/>
          <p:nvPr/>
        </p:nvSpPr>
        <p:spPr>
          <a:xfrm>
            <a:off x="831850" y="200025"/>
            <a:ext cx="4029075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矩形 7"/>
          <p:cNvSpPr/>
          <p:nvPr/>
        </p:nvSpPr>
        <p:spPr>
          <a:xfrm>
            <a:off x="-15875" y="2022475"/>
            <a:ext cx="12244388" cy="4211638"/>
          </a:xfrm>
          <a:prstGeom prst="rect">
            <a:avLst/>
          </a:prstGeom>
          <a:solidFill>
            <a:srgbClr val="F2F2F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pic>
        <p:nvPicPr>
          <p:cNvPr id="19459" name="图片 39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0" y="1503363"/>
            <a:ext cx="3030538" cy="2019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41"/>
          <p:cNvPicPr>
            <a:picLocks noChangeAspect="1"/>
          </p:cNvPicPr>
          <p:nvPr/>
        </p:nvPicPr>
        <p:blipFill>
          <a:blip r:embed="rId3">
            <a:grayscl/>
          </a:blip>
          <a:srcRect b="5684"/>
          <a:stretch>
            <a:fillRect/>
          </a:stretch>
        </p:blipFill>
        <p:spPr>
          <a:xfrm>
            <a:off x="9009063" y="1516063"/>
            <a:ext cx="3219450" cy="2147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42"/>
          <p:cNvPicPr>
            <a:picLocks noChangeAspect="1"/>
          </p:cNvPicPr>
          <p:nvPr/>
        </p:nvPicPr>
        <p:blipFill>
          <a:blip r:embed="rId4">
            <a:grayscl/>
          </a:blip>
          <a:srcRect l="-426" t="35692" r="426" b="15691"/>
          <a:stretch>
            <a:fillRect/>
          </a:stretch>
        </p:blipFill>
        <p:spPr>
          <a:xfrm>
            <a:off x="2995613" y="1512888"/>
            <a:ext cx="3132137" cy="2138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图片 40"/>
          <p:cNvPicPr>
            <a:picLocks noChangeAspect="1"/>
          </p:cNvPicPr>
          <p:nvPr/>
        </p:nvPicPr>
        <p:blipFill>
          <a:blip r:embed="rId5">
            <a:grayscl/>
          </a:blip>
          <a:srcRect r="3090"/>
          <a:stretch>
            <a:fillRect/>
          </a:stretch>
        </p:blipFill>
        <p:spPr>
          <a:xfrm>
            <a:off x="6107113" y="1525588"/>
            <a:ext cx="2986087" cy="2052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3" name="矩形 13"/>
          <p:cNvSpPr/>
          <p:nvPr/>
        </p:nvSpPr>
        <p:spPr>
          <a:xfrm>
            <a:off x="-15875" y="3511550"/>
            <a:ext cx="3113088" cy="182563"/>
          </a:xfrm>
          <a:prstGeom prst="rect">
            <a:avLst/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4" name="矩形 14"/>
          <p:cNvSpPr/>
          <p:nvPr/>
        </p:nvSpPr>
        <p:spPr>
          <a:xfrm>
            <a:off x="6103938" y="3511550"/>
            <a:ext cx="3113087" cy="182563"/>
          </a:xfrm>
          <a:prstGeom prst="rect">
            <a:avLst/>
          </a:prstGeom>
          <a:solidFill>
            <a:srgbClr val="AFD109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5" name="矩形 15"/>
          <p:cNvSpPr/>
          <p:nvPr/>
        </p:nvSpPr>
        <p:spPr>
          <a:xfrm>
            <a:off x="9105900" y="3511550"/>
            <a:ext cx="3113088" cy="182563"/>
          </a:xfrm>
          <a:prstGeom prst="rect">
            <a:avLst/>
          </a:prstGeom>
          <a:solidFill>
            <a:srgbClr val="3C72A4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6" name="矩形 16"/>
          <p:cNvSpPr/>
          <p:nvPr/>
        </p:nvSpPr>
        <p:spPr>
          <a:xfrm>
            <a:off x="3014663" y="3511550"/>
            <a:ext cx="3081337" cy="182563"/>
          </a:xfrm>
          <a:prstGeom prst="rect">
            <a:avLst/>
          </a:prstGeom>
          <a:solidFill>
            <a:srgbClr val="FDC60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9467" name="矩形 43"/>
          <p:cNvSpPr/>
          <p:nvPr/>
        </p:nvSpPr>
        <p:spPr>
          <a:xfrm>
            <a:off x="963613" y="3840163"/>
            <a:ext cx="9096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solidFill>
                  <a:srgbClr val="F48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2012</a:t>
            </a:r>
            <a:endParaRPr lang="zh-CN" altLang="en-US" sz="2400" dirty="0">
              <a:solidFill>
                <a:srgbClr val="F48C0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68" name="矩形 44"/>
          <p:cNvSpPr/>
          <p:nvPr/>
        </p:nvSpPr>
        <p:spPr>
          <a:xfrm>
            <a:off x="4100513" y="3840163"/>
            <a:ext cx="909637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2013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69" name="矩形 45"/>
          <p:cNvSpPr/>
          <p:nvPr/>
        </p:nvSpPr>
        <p:spPr>
          <a:xfrm>
            <a:off x="7223125" y="3840163"/>
            <a:ext cx="909638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2014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0" name="矩形 46"/>
          <p:cNvSpPr/>
          <p:nvPr/>
        </p:nvSpPr>
        <p:spPr>
          <a:xfrm>
            <a:off x="10163175" y="3841750"/>
            <a:ext cx="909638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2015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1" name="矩形 47"/>
          <p:cNvSpPr/>
          <p:nvPr/>
        </p:nvSpPr>
        <p:spPr>
          <a:xfrm>
            <a:off x="403225" y="4302125"/>
            <a:ext cx="2030413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solidFill>
                  <a:srgbClr val="F48C0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9472" name="矩形 48"/>
          <p:cNvSpPr/>
          <p:nvPr/>
        </p:nvSpPr>
        <p:spPr>
          <a:xfrm>
            <a:off x="3441700" y="4302125"/>
            <a:ext cx="20320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9473" name="矩形 51"/>
          <p:cNvSpPr/>
          <p:nvPr/>
        </p:nvSpPr>
        <p:spPr>
          <a:xfrm>
            <a:off x="6583363" y="4302125"/>
            <a:ext cx="20320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9474" name="矩形 52"/>
          <p:cNvSpPr/>
          <p:nvPr/>
        </p:nvSpPr>
        <p:spPr>
          <a:xfrm>
            <a:off x="9640888" y="4302125"/>
            <a:ext cx="2032000" cy="4619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9475" name="矩形 54"/>
          <p:cNvSpPr/>
          <p:nvPr/>
        </p:nvSpPr>
        <p:spPr>
          <a:xfrm>
            <a:off x="163513" y="4821238"/>
            <a:ext cx="2509837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6" name="矩形 54"/>
          <p:cNvSpPr/>
          <p:nvPr/>
        </p:nvSpPr>
        <p:spPr>
          <a:xfrm>
            <a:off x="3203575" y="4821238"/>
            <a:ext cx="2508250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7" name="矩形 54"/>
          <p:cNvSpPr/>
          <p:nvPr/>
        </p:nvSpPr>
        <p:spPr>
          <a:xfrm>
            <a:off x="6405563" y="4821238"/>
            <a:ext cx="2509837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9478" name="矩形 54"/>
          <p:cNvSpPr/>
          <p:nvPr/>
        </p:nvSpPr>
        <p:spPr>
          <a:xfrm>
            <a:off x="9363075" y="4821238"/>
            <a:ext cx="2509838" cy="13223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grpSp>
        <p:nvGrpSpPr>
          <p:cNvPr id="19479" name="组合 36"/>
          <p:cNvGrpSpPr/>
          <p:nvPr/>
        </p:nvGrpSpPr>
        <p:grpSpPr>
          <a:xfrm rot="10800000">
            <a:off x="47625" y="52388"/>
            <a:ext cx="4611688" cy="765175"/>
            <a:chOff x="0" y="0"/>
            <a:chExt cx="4611606" cy="765176"/>
          </a:xfrm>
        </p:grpSpPr>
        <p:sp>
          <p:nvSpPr>
            <p:cNvPr id="19482" name="等腰三角形 37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83" name="等腰三角形 38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9484" name="文本框 39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9485" name="文本框 40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9480" name="矩形 41"/>
          <p:cNvSpPr/>
          <p:nvPr/>
        </p:nvSpPr>
        <p:spPr>
          <a:xfrm>
            <a:off x="327025" y="149225"/>
            <a:ext cx="6905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9481" name="MH_Entry_1"/>
          <p:cNvSpPr/>
          <p:nvPr/>
        </p:nvSpPr>
        <p:spPr>
          <a:xfrm>
            <a:off x="831850" y="200025"/>
            <a:ext cx="4029075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26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1622425" y="1017588"/>
            <a:ext cx="8942388" cy="340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矩形 117"/>
          <p:cNvSpPr/>
          <p:nvPr/>
        </p:nvSpPr>
        <p:spPr>
          <a:xfrm>
            <a:off x="1824038" y="4603750"/>
            <a:ext cx="2030412" cy="463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buNone/>
            </a:pPr>
            <a:r>
              <a:rPr lang="zh-CN" altLang="en-US" sz="2400" b="1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0484" name="矩形 124"/>
          <p:cNvSpPr/>
          <p:nvPr/>
        </p:nvSpPr>
        <p:spPr>
          <a:xfrm>
            <a:off x="1824038" y="5116513"/>
            <a:ext cx="8543925" cy="10779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</a:t>
            </a:r>
          </a:p>
        </p:txBody>
      </p:sp>
      <p:sp>
        <p:nvSpPr>
          <p:cNvPr id="20485" name="直接连接符 29"/>
          <p:cNvSpPr/>
          <p:nvPr/>
        </p:nvSpPr>
        <p:spPr>
          <a:xfrm>
            <a:off x="1873250" y="5080000"/>
            <a:ext cx="1882775" cy="0"/>
          </a:xfrm>
          <a:prstGeom prst="line">
            <a:avLst/>
          </a:prstGeom>
          <a:ln w="6350" cap="flat" cmpd="sng">
            <a:solidFill>
              <a:srgbClr val="4E4E4E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20486" name="组合 7"/>
          <p:cNvGrpSpPr/>
          <p:nvPr/>
        </p:nvGrpSpPr>
        <p:grpSpPr>
          <a:xfrm rot="10800000">
            <a:off x="47625" y="52388"/>
            <a:ext cx="4611688" cy="765175"/>
            <a:chOff x="0" y="0"/>
            <a:chExt cx="4611606" cy="765176"/>
          </a:xfrm>
        </p:grpSpPr>
        <p:sp>
          <p:nvSpPr>
            <p:cNvPr id="20489" name="等腰三角形 8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490" name="等腰三角形 9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0491" name="文本框 10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0492" name="文本框 11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0487" name="矩形 12"/>
          <p:cNvSpPr/>
          <p:nvPr/>
        </p:nvSpPr>
        <p:spPr>
          <a:xfrm>
            <a:off x="327025" y="149225"/>
            <a:ext cx="6905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0488" name="MH_Entry_1"/>
          <p:cNvSpPr/>
          <p:nvPr/>
        </p:nvSpPr>
        <p:spPr>
          <a:xfrm>
            <a:off x="831850" y="200025"/>
            <a:ext cx="4029075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任意多边形 20"/>
          <p:cNvSpPr/>
          <p:nvPr/>
        </p:nvSpPr>
        <p:spPr>
          <a:xfrm>
            <a:off x="7535863" y="2654300"/>
            <a:ext cx="2160587" cy="2995613"/>
          </a:xfrm>
          <a:custGeom>
            <a:avLst/>
            <a:gdLst>
              <a:gd name="txL" fmla="*/ 0 w 2380342"/>
              <a:gd name="txT" fmla="*/ 0 h 2931886"/>
              <a:gd name="txR" fmla="*/ 2380342 w 2380342"/>
              <a:gd name="txB" fmla="*/ 2931886 h 2931886"/>
            </a:gdLst>
            <a:ahLst/>
            <a:cxnLst>
              <a:cxn ang="0">
                <a:pos x="0" y="0"/>
              </a:cxn>
              <a:cxn ang="0">
                <a:pos x="2160587" y="0"/>
              </a:cxn>
              <a:cxn ang="0">
                <a:pos x="2160587" y="2930871"/>
              </a:cxn>
              <a:cxn ang="0">
                <a:pos x="2103072" y="2995613"/>
              </a:cxn>
              <a:cxn ang="0">
                <a:pos x="57515" y="2995613"/>
              </a:cxn>
              <a:cxn ang="0">
                <a:pos x="0" y="2930871"/>
              </a:cxn>
            </a:cxnLst>
            <a:rect l="txL" t="txT" r="txR" b="txB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 cap="flat" cmpd="sng">
            <a:solidFill>
              <a:srgbClr val="EAEAEA"/>
            </a:solidFill>
            <a:prstDash val="solid"/>
            <a:bevel/>
            <a:headEnd type="none" w="med" len="med"/>
            <a:tailEnd type="none" w="med" len="med"/>
          </a:ln>
        </p:spPr>
        <p:txBody>
          <a:bodyPr bIns="144000" anchor="b"/>
          <a:lstStyle/>
          <a:p>
            <a:pPr lvl="0" algn="ctr" eaLnBrk="1" hangingPunct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507" name="任意多边形 18"/>
          <p:cNvSpPr/>
          <p:nvPr/>
        </p:nvSpPr>
        <p:spPr>
          <a:xfrm>
            <a:off x="5016500" y="2654300"/>
            <a:ext cx="2160588" cy="2995613"/>
          </a:xfrm>
          <a:custGeom>
            <a:avLst/>
            <a:gdLst>
              <a:gd name="txL" fmla="*/ 0 w 2380342"/>
              <a:gd name="txT" fmla="*/ 0 h 2931886"/>
              <a:gd name="txR" fmla="*/ 2380342 w 2380342"/>
              <a:gd name="txB" fmla="*/ 2931886 h 2931886"/>
            </a:gdLst>
            <a:ahLst/>
            <a:cxnLst>
              <a:cxn ang="0">
                <a:pos x="0" y="0"/>
              </a:cxn>
              <a:cxn ang="0">
                <a:pos x="2160588" y="0"/>
              </a:cxn>
              <a:cxn ang="0">
                <a:pos x="2160588" y="2930871"/>
              </a:cxn>
              <a:cxn ang="0">
                <a:pos x="2103073" y="2995613"/>
              </a:cxn>
              <a:cxn ang="0">
                <a:pos x="57515" y="2995613"/>
              </a:cxn>
              <a:cxn ang="0">
                <a:pos x="0" y="2930871"/>
              </a:cxn>
            </a:cxnLst>
            <a:rect l="txL" t="txT" r="txR" b="txB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 cap="flat" cmpd="sng">
            <a:solidFill>
              <a:srgbClr val="EAEAEA"/>
            </a:solidFill>
            <a:prstDash val="solid"/>
            <a:bevel/>
            <a:headEnd type="none" w="med" len="med"/>
            <a:tailEnd type="none" w="med" len="med"/>
          </a:ln>
        </p:spPr>
        <p:txBody>
          <a:bodyPr bIns="144000" anchor="b"/>
          <a:lstStyle/>
          <a:p>
            <a:pPr lvl="0" algn="ctr" eaLnBrk="1" hangingPunct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508" name="任意多边形 9"/>
          <p:cNvSpPr/>
          <p:nvPr/>
        </p:nvSpPr>
        <p:spPr>
          <a:xfrm>
            <a:off x="2495550" y="2654300"/>
            <a:ext cx="2160588" cy="2995613"/>
          </a:xfrm>
          <a:custGeom>
            <a:avLst/>
            <a:gdLst>
              <a:gd name="txL" fmla="*/ 0 w 2380342"/>
              <a:gd name="txT" fmla="*/ 0 h 2931886"/>
              <a:gd name="txR" fmla="*/ 2380342 w 2380342"/>
              <a:gd name="txB" fmla="*/ 2931886 h 2931886"/>
            </a:gdLst>
            <a:ahLst/>
            <a:cxnLst>
              <a:cxn ang="0">
                <a:pos x="0" y="0"/>
              </a:cxn>
              <a:cxn ang="0">
                <a:pos x="2160588" y="0"/>
              </a:cxn>
              <a:cxn ang="0">
                <a:pos x="2160588" y="2930871"/>
              </a:cxn>
              <a:cxn ang="0">
                <a:pos x="2103073" y="2995613"/>
              </a:cxn>
              <a:cxn ang="0">
                <a:pos x="57515" y="2995613"/>
              </a:cxn>
              <a:cxn ang="0">
                <a:pos x="0" y="2930871"/>
              </a:cxn>
            </a:cxnLst>
            <a:rect l="txL" t="txT" r="txR" b="txB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 cap="flat" cmpd="sng">
            <a:solidFill>
              <a:srgbClr val="EAEAEA"/>
            </a:solidFill>
            <a:prstDash val="solid"/>
            <a:bevel/>
            <a:headEnd type="none" w="med" len="med"/>
            <a:tailEnd type="none" w="med" len="med"/>
          </a:ln>
        </p:spPr>
        <p:txBody>
          <a:bodyPr bIns="144000" anchor="b"/>
          <a:lstStyle/>
          <a:p>
            <a:pPr lvl="0" algn="ctr" eaLnBrk="1" hangingPunct="1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1509" name="矩形 117"/>
          <p:cNvSpPr/>
          <p:nvPr/>
        </p:nvSpPr>
        <p:spPr>
          <a:xfrm>
            <a:off x="4283075" y="1225550"/>
            <a:ext cx="3627438" cy="4254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buNone/>
            </a:pPr>
            <a:r>
              <a:rPr lang="zh-CN" altLang="en-US" sz="2400" b="1" dirty="0">
                <a:solidFill>
                  <a:srgbClr val="4E4E4E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1510" name="矩形 124"/>
          <p:cNvSpPr/>
          <p:nvPr/>
        </p:nvSpPr>
        <p:spPr>
          <a:xfrm>
            <a:off x="2863850" y="1731963"/>
            <a:ext cx="6462713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</a:p>
        </p:txBody>
      </p:sp>
      <p:sp>
        <p:nvSpPr>
          <p:cNvPr id="21511" name="矩形 15"/>
          <p:cNvSpPr/>
          <p:nvPr/>
        </p:nvSpPr>
        <p:spPr>
          <a:xfrm>
            <a:off x="2605088" y="2762250"/>
            <a:ext cx="1946275" cy="2343150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 w="5715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2" name="矩形 16"/>
          <p:cNvSpPr/>
          <p:nvPr/>
        </p:nvSpPr>
        <p:spPr>
          <a:xfrm>
            <a:off x="5124450" y="2762250"/>
            <a:ext cx="1946275" cy="2343150"/>
          </a:xfrm>
          <a:prstGeom prst="rect">
            <a:avLst/>
          </a:prstGeom>
          <a:blipFill rotWithShape="1">
            <a:blip r:embed="rId3"/>
            <a:stretch>
              <a:fillRect/>
            </a:stretch>
          </a:blipFill>
          <a:ln w="5715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1513" name="矩形 17"/>
          <p:cNvSpPr/>
          <p:nvPr/>
        </p:nvSpPr>
        <p:spPr>
          <a:xfrm>
            <a:off x="7643813" y="2762250"/>
            <a:ext cx="1946275" cy="2343150"/>
          </a:xfrm>
          <a:prstGeom prst="rect">
            <a:avLst/>
          </a:prstGeom>
          <a:blipFill rotWithShape="1">
            <a:blip r:embed="rId4"/>
            <a:stretch>
              <a:fillRect/>
            </a:stretch>
          </a:blipFill>
          <a:ln w="5715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1514" name="组合 14"/>
          <p:cNvGrpSpPr/>
          <p:nvPr/>
        </p:nvGrpSpPr>
        <p:grpSpPr>
          <a:xfrm rot="10800000">
            <a:off x="47625" y="52388"/>
            <a:ext cx="4611688" cy="765175"/>
            <a:chOff x="0" y="0"/>
            <a:chExt cx="4611606" cy="765176"/>
          </a:xfrm>
        </p:grpSpPr>
        <p:sp>
          <p:nvSpPr>
            <p:cNvPr id="21517" name="等腰三角形 19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18" name="等腰三角形 21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1519" name="文本框 22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1520" name="文本框 23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1515" name="矩形 24"/>
          <p:cNvSpPr/>
          <p:nvPr/>
        </p:nvSpPr>
        <p:spPr>
          <a:xfrm>
            <a:off x="327025" y="149225"/>
            <a:ext cx="690563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1516" name="MH_Entry_1"/>
          <p:cNvSpPr/>
          <p:nvPr/>
        </p:nvSpPr>
        <p:spPr>
          <a:xfrm>
            <a:off x="831850" y="200025"/>
            <a:ext cx="4029075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组合 10"/>
          <p:cNvGrpSpPr/>
          <p:nvPr/>
        </p:nvGrpSpPr>
        <p:grpSpPr>
          <a:xfrm rot="10800000">
            <a:off x="3794125" y="3516313"/>
            <a:ext cx="4611688" cy="765175"/>
            <a:chOff x="0" y="0"/>
            <a:chExt cx="4611606" cy="765176"/>
          </a:xfrm>
        </p:grpSpPr>
        <p:sp>
          <p:nvSpPr>
            <p:cNvPr id="22558" name="等腰三角形 11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59" name="等腰三角形 12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2560" name="文本框 13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2561" name="文本框 14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2531" name="矩形 15"/>
          <p:cNvSpPr/>
          <p:nvPr/>
        </p:nvSpPr>
        <p:spPr>
          <a:xfrm>
            <a:off x="4073525" y="3611563"/>
            <a:ext cx="6905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2532" name="MH_Entry_1"/>
          <p:cNvSpPr/>
          <p:nvPr/>
        </p:nvSpPr>
        <p:spPr>
          <a:xfrm>
            <a:off x="4578350" y="3663950"/>
            <a:ext cx="4029075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3" name="Freeform 10"/>
          <p:cNvSpPr/>
          <p:nvPr/>
        </p:nvSpPr>
        <p:spPr>
          <a:xfrm>
            <a:off x="5311775" y="3116263"/>
            <a:ext cx="384175" cy="307975"/>
          </a:xfrm>
          <a:custGeom>
            <a:avLst/>
            <a:gdLst>
              <a:gd name="txL" fmla="*/ 0 w 125"/>
              <a:gd name="txT" fmla="*/ 0 h 100"/>
              <a:gd name="txR" fmla="*/ 125 w 125"/>
              <a:gd name="txB" fmla="*/ 100 h 100"/>
            </a:gdLst>
            <a:ahLst/>
            <a:cxnLst>
              <a:cxn ang="0">
                <a:pos x="0" y="307975"/>
              </a:cxn>
              <a:cxn ang="0">
                <a:pos x="21514" y="0"/>
              </a:cxn>
              <a:cxn ang="0">
                <a:pos x="122936" y="307975"/>
              </a:cxn>
              <a:cxn ang="0">
                <a:pos x="212065" y="15399"/>
              </a:cxn>
              <a:cxn ang="0">
                <a:pos x="270459" y="307975"/>
              </a:cxn>
              <a:cxn ang="0">
                <a:pos x="328854" y="21558"/>
              </a:cxn>
              <a:cxn ang="0">
                <a:pos x="384175" y="307975"/>
              </a:cxn>
              <a:cxn ang="0">
                <a:pos x="0" y="307975"/>
              </a:cxn>
            </a:cxnLst>
            <a:rect l="txL" t="txT" r="txR" b="txB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4" name="Freeform 61"/>
          <p:cNvSpPr/>
          <p:nvPr/>
        </p:nvSpPr>
        <p:spPr>
          <a:xfrm>
            <a:off x="7194550" y="2786063"/>
            <a:ext cx="393700" cy="196850"/>
          </a:xfrm>
          <a:custGeom>
            <a:avLst/>
            <a:gdLst>
              <a:gd name="txL" fmla="*/ 0 w 54"/>
              <a:gd name="txT" fmla="*/ 0 h 27"/>
              <a:gd name="txR" fmla="*/ 54 w 54"/>
              <a:gd name="txB" fmla="*/ 27 h 27"/>
            </a:gdLst>
            <a:ahLst/>
            <a:cxnLst>
              <a:cxn ang="0">
                <a:pos x="196850" y="0"/>
              </a:cxn>
              <a:cxn ang="0">
                <a:pos x="0" y="196850"/>
              </a:cxn>
              <a:cxn ang="0">
                <a:pos x="393700" y="196850"/>
              </a:cxn>
              <a:cxn ang="0">
                <a:pos x="196850" y="0"/>
              </a:cxn>
            </a:cxnLst>
            <a:rect l="txL" t="txT" r="txR" b="txB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5" name="Freeform 62"/>
          <p:cNvSpPr/>
          <p:nvPr/>
        </p:nvSpPr>
        <p:spPr>
          <a:xfrm>
            <a:off x="4603750" y="3040063"/>
            <a:ext cx="596900" cy="307975"/>
          </a:xfrm>
          <a:custGeom>
            <a:avLst/>
            <a:gdLst>
              <a:gd name="txL" fmla="*/ 0 w 82"/>
              <a:gd name="txT" fmla="*/ 0 h 42"/>
              <a:gd name="txR" fmla="*/ 82 w 82"/>
              <a:gd name="txB" fmla="*/ 42 h 42"/>
            </a:gdLst>
            <a:ahLst/>
            <a:cxnLst>
              <a:cxn ang="0">
                <a:pos x="298450" y="0"/>
              </a:cxn>
              <a:cxn ang="0">
                <a:pos x="0" y="307975"/>
              </a:cxn>
              <a:cxn ang="0">
                <a:pos x="596900" y="307975"/>
              </a:cxn>
              <a:cxn ang="0">
                <a:pos x="298450" y="0"/>
              </a:cxn>
            </a:cxnLst>
            <a:rect l="txL" t="txT" r="txR" b="txB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6" name="Freeform 63"/>
          <p:cNvSpPr/>
          <p:nvPr/>
        </p:nvSpPr>
        <p:spPr>
          <a:xfrm>
            <a:off x="5683250" y="3189288"/>
            <a:ext cx="485775" cy="239712"/>
          </a:xfrm>
          <a:custGeom>
            <a:avLst/>
            <a:gdLst>
              <a:gd name="txL" fmla="*/ 0 w 67"/>
              <a:gd name="txT" fmla="*/ 0 h 33"/>
              <a:gd name="txR" fmla="*/ 67 w 67"/>
              <a:gd name="txB" fmla="*/ 33 h 33"/>
            </a:gdLst>
            <a:ahLst/>
            <a:cxnLst>
              <a:cxn ang="0">
                <a:pos x="239262" y="0"/>
              </a:cxn>
              <a:cxn ang="0">
                <a:pos x="0" y="239712"/>
              </a:cxn>
              <a:cxn ang="0">
                <a:pos x="485775" y="239712"/>
              </a:cxn>
              <a:cxn ang="0">
                <a:pos x="239262" y="0"/>
              </a:cxn>
            </a:cxnLst>
            <a:rect l="txL" t="txT" r="txR" b="txB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7" name="Freeform 75"/>
          <p:cNvSpPr/>
          <p:nvPr/>
        </p:nvSpPr>
        <p:spPr>
          <a:xfrm>
            <a:off x="5514975" y="1455738"/>
            <a:ext cx="1173163" cy="1868487"/>
          </a:xfrm>
          <a:custGeom>
            <a:avLst/>
            <a:gdLst>
              <a:gd name="txL" fmla="*/ 0 w 161"/>
              <a:gd name="txT" fmla="*/ 0 h 256"/>
              <a:gd name="txR" fmla="*/ 161 w 161"/>
              <a:gd name="txB" fmla="*/ 256 h 256"/>
            </a:gdLst>
            <a:ahLst/>
            <a:cxnLst>
              <a:cxn ang="0">
                <a:pos x="1173163" y="554707"/>
              </a:cxn>
              <a:cxn ang="0">
                <a:pos x="1012855" y="576603"/>
              </a:cxn>
              <a:cxn ang="0">
                <a:pos x="961848" y="416030"/>
              </a:cxn>
              <a:cxn ang="0">
                <a:pos x="714099" y="999932"/>
              </a:cxn>
              <a:cxn ang="0">
                <a:pos x="779680" y="766372"/>
              </a:cxn>
              <a:cxn ang="0">
                <a:pos x="896267" y="313847"/>
              </a:cxn>
              <a:cxn ang="0">
                <a:pos x="728673" y="503616"/>
              </a:cxn>
              <a:cxn ang="0">
                <a:pos x="663092" y="430628"/>
              </a:cxn>
              <a:cxn ang="0">
                <a:pos x="728673" y="766372"/>
              </a:cxn>
              <a:cxn ang="0">
                <a:pos x="626658" y="751774"/>
              </a:cxn>
              <a:cxn ang="0">
                <a:pos x="692239" y="890451"/>
              </a:cxn>
              <a:cxn ang="0">
                <a:pos x="663092" y="992634"/>
              </a:cxn>
              <a:cxn ang="0">
                <a:pos x="415343" y="649591"/>
              </a:cxn>
              <a:cxn ang="0">
                <a:pos x="480924" y="554707"/>
              </a:cxn>
              <a:cxn ang="0">
                <a:pos x="575651" y="489018"/>
              </a:cxn>
              <a:cxn ang="0">
                <a:pos x="495497" y="248158"/>
              </a:cxn>
              <a:cxn ang="0">
                <a:pos x="553791" y="0"/>
              </a:cxn>
              <a:cxn ang="0">
                <a:pos x="444490" y="503616"/>
              </a:cxn>
              <a:cxn ang="0">
                <a:pos x="349763" y="744475"/>
              </a:cxn>
              <a:cxn ang="0">
                <a:pos x="189455" y="233561"/>
              </a:cxn>
              <a:cxn ang="0">
                <a:pos x="269609" y="744475"/>
              </a:cxn>
              <a:cxn ang="0">
                <a:pos x="648519" y="1437859"/>
              </a:cxn>
              <a:cxn ang="0">
                <a:pos x="138448" y="1102115"/>
              </a:cxn>
              <a:cxn ang="0">
                <a:pos x="218602" y="956140"/>
              </a:cxn>
              <a:cxn ang="0">
                <a:pos x="51007" y="861256"/>
              </a:cxn>
              <a:cxn ang="0">
                <a:pos x="80154" y="1087518"/>
              </a:cxn>
              <a:cxn ang="0">
                <a:pos x="87441" y="1094817"/>
              </a:cxn>
              <a:cxn ang="0">
                <a:pos x="597512" y="1474353"/>
              </a:cxn>
              <a:cxn ang="0">
                <a:pos x="437204" y="1576536"/>
              </a:cxn>
              <a:cxn ang="0">
                <a:pos x="648519" y="1510847"/>
              </a:cxn>
              <a:cxn ang="0">
                <a:pos x="699526" y="1868487"/>
              </a:cxn>
              <a:cxn ang="0">
                <a:pos x="954561" y="1576536"/>
              </a:cxn>
              <a:cxn ang="0">
                <a:pos x="1012855" y="1430560"/>
              </a:cxn>
              <a:cxn ang="0">
                <a:pos x="743246" y="1481652"/>
              </a:cxn>
              <a:cxn ang="0">
                <a:pos x="743246" y="1474353"/>
              </a:cxn>
              <a:cxn ang="0">
                <a:pos x="910841" y="1291884"/>
              </a:cxn>
              <a:cxn ang="0">
                <a:pos x="699526" y="1058323"/>
              </a:cxn>
              <a:cxn ang="0">
                <a:pos x="1012855" y="751774"/>
              </a:cxn>
              <a:cxn ang="0">
                <a:pos x="1129443" y="700683"/>
              </a:cxn>
              <a:cxn ang="0">
                <a:pos x="1012855" y="634994"/>
              </a:cxn>
            </a:cxnLst>
            <a:rect l="txL" t="txT" r="txR" b="txB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38" name="Oval 76"/>
          <p:cNvSpPr/>
          <p:nvPr/>
        </p:nvSpPr>
        <p:spPr>
          <a:xfrm>
            <a:off x="5980113" y="1243013"/>
            <a:ext cx="265112" cy="26193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9" name="Oval 77"/>
          <p:cNvSpPr/>
          <p:nvPr/>
        </p:nvSpPr>
        <p:spPr>
          <a:xfrm>
            <a:off x="5564188" y="1541463"/>
            <a:ext cx="212725" cy="2127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0" name="Oval 78"/>
          <p:cNvSpPr/>
          <p:nvPr/>
        </p:nvSpPr>
        <p:spPr>
          <a:xfrm>
            <a:off x="5689600" y="2317750"/>
            <a:ext cx="173038" cy="1746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1" name="Oval 79"/>
          <p:cNvSpPr/>
          <p:nvPr/>
        </p:nvSpPr>
        <p:spPr>
          <a:xfrm>
            <a:off x="6607175" y="2111375"/>
            <a:ext cx="166688" cy="1698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2" name="Oval 80"/>
          <p:cNvSpPr/>
          <p:nvPr/>
        </p:nvSpPr>
        <p:spPr>
          <a:xfrm>
            <a:off x="6511925" y="2828925"/>
            <a:ext cx="139700" cy="1317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3" name="Oval 81"/>
          <p:cNvSpPr/>
          <p:nvPr/>
        </p:nvSpPr>
        <p:spPr>
          <a:xfrm>
            <a:off x="6337300" y="2625725"/>
            <a:ext cx="206375" cy="19685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4" name="Oval 82"/>
          <p:cNvSpPr/>
          <p:nvPr/>
        </p:nvSpPr>
        <p:spPr>
          <a:xfrm>
            <a:off x="5807075" y="2914650"/>
            <a:ext cx="173038" cy="1698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5" name="Oval 83"/>
          <p:cNvSpPr/>
          <p:nvPr/>
        </p:nvSpPr>
        <p:spPr>
          <a:xfrm>
            <a:off x="6010275" y="3032125"/>
            <a:ext cx="107950" cy="1111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6" name="Oval 84"/>
          <p:cNvSpPr/>
          <p:nvPr/>
        </p:nvSpPr>
        <p:spPr>
          <a:xfrm>
            <a:off x="5505450" y="2025650"/>
            <a:ext cx="117475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7" name="Oval 85"/>
          <p:cNvSpPr/>
          <p:nvPr/>
        </p:nvSpPr>
        <p:spPr>
          <a:xfrm>
            <a:off x="6651625" y="1901825"/>
            <a:ext cx="115888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8" name="Oval 86"/>
          <p:cNvSpPr/>
          <p:nvPr/>
        </p:nvSpPr>
        <p:spPr>
          <a:xfrm>
            <a:off x="6048375" y="1944688"/>
            <a:ext cx="115888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49" name="Oval 87"/>
          <p:cNvSpPr/>
          <p:nvPr/>
        </p:nvSpPr>
        <p:spPr>
          <a:xfrm>
            <a:off x="6127750" y="1806575"/>
            <a:ext cx="117475" cy="1238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50" name="Oval 88"/>
          <p:cNvSpPr/>
          <p:nvPr/>
        </p:nvSpPr>
        <p:spPr>
          <a:xfrm>
            <a:off x="6059488" y="2163763"/>
            <a:ext cx="127000" cy="1238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51" name="Oval 89"/>
          <p:cNvSpPr/>
          <p:nvPr/>
        </p:nvSpPr>
        <p:spPr>
          <a:xfrm>
            <a:off x="5980113" y="2659063"/>
            <a:ext cx="125412" cy="12700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52" name="Oval 90"/>
          <p:cNvSpPr/>
          <p:nvPr/>
        </p:nvSpPr>
        <p:spPr>
          <a:xfrm>
            <a:off x="6454775" y="1776413"/>
            <a:ext cx="115888" cy="125412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53" name="Oval 91"/>
          <p:cNvSpPr/>
          <p:nvPr/>
        </p:nvSpPr>
        <p:spPr>
          <a:xfrm>
            <a:off x="6337300" y="1593850"/>
            <a:ext cx="190500" cy="192088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54" name="Oval 92"/>
          <p:cNvSpPr/>
          <p:nvPr/>
        </p:nvSpPr>
        <p:spPr>
          <a:xfrm>
            <a:off x="6337300" y="2084388"/>
            <a:ext cx="115888" cy="11588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55" name="Oval 93"/>
          <p:cNvSpPr/>
          <p:nvPr/>
        </p:nvSpPr>
        <p:spPr>
          <a:xfrm>
            <a:off x="5435600" y="2193925"/>
            <a:ext cx="209550" cy="20955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56" name="Freeform 94"/>
          <p:cNvSpPr/>
          <p:nvPr/>
        </p:nvSpPr>
        <p:spPr>
          <a:xfrm>
            <a:off x="6659563" y="2652713"/>
            <a:ext cx="639762" cy="760412"/>
          </a:xfrm>
          <a:custGeom>
            <a:avLst/>
            <a:gdLst>
              <a:gd name="txL" fmla="*/ 0 w 208"/>
              <a:gd name="txT" fmla="*/ 0 h 247"/>
              <a:gd name="txR" fmla="*/ 208 w 208"/>
              <a:gd name="txB" fmla="*/ 247 h 247"/>
            </a:gdLst>
            <a:ahLst/>
            <a:cxnLst>
              <a:cxn ang="0">
                <a:pos x="0" y="760412"/>
              </a:cxn>
              <a:cxn ang="0">
                <a:pos x="12303" y="387902"/>
              </a:cxn>
              <a:cxn ang="0">
                <a:pos x="129183" y="738862"/>
              </a:cxn>
              <a:cxn ang="0">
                <a:pos x="187623" y="218580"/>
              </a:cxn>
              <a:cxn ang="0">
                <a:pos x="239911" y="717312"/>
              </a:cxn>
              <a:cxn ang="0">
                <a:pos x="347563" y="0"/>
              </a:cxn>
              <a:cxn ang="0">
                <a:pos x="384472" y="760412"/>
              </a:cxn>
              <a:cxn ang="0">
                <a:pos x="479822" y="286309"/>
              </a:cxn>
              <a:cxn ang="0">
                <a:pos x="522882" y="760412"/>
              </a:cxn>
              <a:cxn ang="0">
                <a:pos x="624383" y="387902"/>
              </a:cxn>
              <a:cxn ang="0">
                <a:pos x="639762" y="760412"/>
              </a:cxn>
              <a:cxn ang="0">
                <a:pos x="0" y="760412"/>
              </a:cxn>
            </a:cxnLst>
            <a:rect l="txL" t="txT" r="txR" b="txB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557" name="Freeform 138"/>
          <p:cNvSpPr/>
          <p:nvPr/>
        </p:nvSpPr>
        <p:spPr>
          <a:xfrm>
            <a:off x="5921375" y="3136900"/>
            <a:ext cx="590550" cy="292100"/>
          </a:xfrm>
          <a:custGeom>
            <a:avLst/>
            <a:gdLst>
              <a:gd name="txL" fmla="*/ 0 w 81"/>
              <a:gd name="txT" fmla="*/ 0 h 40"/>
              <a:gd name="txR" fmla="*/ 81 w 81"/>
              <a:gd name="txB" fmla="*/ 40 h 40"/>
            </a:gdLst>
            <a:ahLst/>
            <a:cxnLst>
              <a:cxn ang="0">
                <a:pos x="291630" y="0"/>
              </a:cxn>
              <a:cxn ang="0">
                <a:pos x="0" y="292100"/>
              </a:cxn>
              <a:cxn ang="0">
                <a:pos x="590550" y="292100"/>
              </a:cxn>
              <a:cxn ang="0">
                <a:pos x="291630" y="0"/>
              </a:cxn>
            </a:cxnLst>
            <a:rect l="txL" t="txT" r="txR" b="txB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椭圆 36"/>
          <p:cNvSpPr/>
          <p:nvPr/>
        </p:nvSpPr>
        <p:spPr>
          <a:xfrm>
            <a:off x="5462588" y="3248025"/>
            <a:ext cx="1724025" cy="1724025"/>
          </a:xfrm>
          <a:prstGeom prst="ellipse">
            <a:avLst/>
          </a:prstGeom>
          <a:solidFill>
            <a:srgbClr val="3C72A4"/>
          </a:solidFill>
          <a:ln w="25400">
            <a:noFill/>
          </a:ln>
        </p:spPr>
        <p:txBody>
          <a:bodyPr lIns="0" tIns="0" rIns="0" bIns="108000" anchor="b"/>
          <a:lstStyle/>
          <a:p>
            <a:pPr lvl="0"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3555" name="椭圆 37"/>
          <p:cNvSpPr/>
          <p:nvPr/>
        </p:nvSpPr>
        <p:spPr>
          <a:xfrm>
            <a:off x="8072438" y="3733800"/>
            <a:ext cx="749300" cy="749300"/>
          </a:xfrm>
          <a:prstGeom prst="ellipse">
            <a:avLst/>
          </a:prstGeom>
          <a:solidFill>
            <a:srgbClr val="3C72A4"/>
          </a:solidFill>
          <a:ln w="25400">
            <a:noFill/>
          </a:ln>
        </p:spPr>
        <p:txBody>
          <a:bodyPr lIns="0" tIns="0" rIns="0" bIns="0" anchor="ctr"/>
          <a:lstStyle/>
          <a:p>
            <a:pPr lvl="0" algn="ctr" eaLnBrk="1" hangingPunct="1"/>
            <a:r>
              <a:rPr lang="en-US" altLang="zh-CN" sz="20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60</a:t>
            </a:r>
            <a:r>
              <a:rPr lang="en-US" altLang="zh-CN" sz="9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9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3556" name="椭圆 38"/>
          <p:cNvSpPr/>
          <p:nvPr/>
        </p:nvSpPr>
        <p:spPr>
          <a:xfrm>
            <a:off x="3467100" y="2889250"/>
            <a:ext cx="515938" cy="514350"/>
          </a:xfrm>
          <a:prstGeom prst="ellipse">
            <a:avLst/>
          </a:prstGeom>
          <a:solidFill>
            <a:srgbClr val="F48C06"/>
          </a:solidFill>
          <a:ln w="25400">
            <a:noFill/>
          </a:ln>
        </p:spPr>
        <p:txBody>
          <a:bodyPr lIns="0" tIns="0" rIns="0" bIns="0" anchor="ctr"/>
          <a:lstStyle/>
          <a:p>
            <a:pPr lvl="0" algn="ctr" eaLnBrk="1" hangingPunct="1"/>
            <a:r>
              <a:rPr lang="en-US" altLang="zh-CN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40</a:t>
            </a:r>
            <a:r>
              <a:rPr lang="en-US" altLang="zh-CN" sz="7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%</a:t>
            </a:r>
            <a:endParaRPr lang="zh-CN" altLang="en-US" sz="7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cxnSp>
        <p:nvCxnSpPr>
          <p:cNvPr id="23557" name="直接连接符 39"/>
          <p:cNvCxnSpPr>
            <a:stCxn id="23554" idx="6"/>
            <a:endCxn id="23555" idx="2"/>
          </p:cNvCxnSpPr>
          <p:nvPr/>
        </p:nvCxnSpPr>
        <p:spPr>
          <a:xfrm flipV="1">
            <a:off x="7186613" y="4110038"/>
            <a:ext cx="885825" cy="0"/>
          </a:xfrm>
          <a:prstGeom prst="line">
            <a:avLst/>
          </a:prstGeom>
          <a:ln w="6350" cap="flat" cmpd="sng">
            <a:solidFill>
              <a:srgbClr val="3C72A4"/>
            </a:solidFill>
            <a:prstDash val="solid"/>
            <a:bevel/>
            <a:headEnd type="none" w="med" len="med"/>
            <a:tailEnd type="none" w="med" len="med"/>
          </a:ln>
        </p:spPr>
      </p:cxnSp>
      <p:cxnSp>
        <p:nvCxnSpPr>
          <p:cNvPr id="23558" name="直接连接符 40"/>
          <p:cNvCxnSpPr>
            <a:stCxn id="23559" idx="2"/>
            <a:endCxn id="23556" idx="6"/>
          </p:cNvCxnSpPr>
          <p:nvPr/>
        </p:nvCxnSpPr>
        <p:spPr>
          <a:xfrm flipH="1">
            <a:off x="3983038" y="3146425"/>
            <a:ext cx="1112837" cy="0"/>
          </a:xfrm>
          <a:prstGeom prst="line">
            <a:avLst/>
          </a:prstGeom>
          <a:ln w="6350" cap="flat" cmpd="sng">
            <a:solidFill>
              <a:srgbClr val="F48C06"/>
            </a:solidFill>
            <a:prstDash val="solid"/>
            <a:bevel/>
            <a:headEnd type="none" w="med" len="med"/>
            <a:tailEnd type="none" w="med" len="med"/>
          </a:ln>
        </p:spPr>
      </p:cxnSp>
      <p:sp>
        <p:nvSpPr>
          <p:cNvPr id="23559" name="椭圆 35"/>
          <p:cNvSpPr/>
          <p:nvPr/>
        </p:nvSpPr>
        <p:spPr>
          <a:xfrm>
            <a:off x="5095875" y="2401888"/>
            <a:ext cx="1490663" cy="1489075"/>
          </a:xfrm>
          <a:prstGeom prst="ellipse">
            <a:avLst/>
          </a:prstGeom>
          <a:solidFill>
            <a:srgbClr val="F48C06"/>
          </a:solidFill>
          <a:ln w="25400">
            <a:noFill/>
          </a:ln>
        </p:spPr>
        <p:txBody>
          <a:bodyPr lIns="0" tIns="0" rIns="0" bIns="108000" anchor="b"/>
          <a:lstStyle/>
          <a:p>
            <a:pPr lvl="0" algn="ctr" eaLnBrk="1" hangingPunct="1"/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</a:p>
        </p:txBody>
      </p:sp>
      <p:sp>
        <p:nvSpPr>
          <p:cNvPr id="23560" name="文本框 47"/>
          <p:cNvSpPr/>
          <p:nvPr/>
        </p:nvSpPr>
        <p:spPr>
          <a:xfrm>
            <a:off x="2471738" y="3660775"/>
            <a:ext cx="2478087" cy="2160588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8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en-US" altLang="x-none" sz="1800" dirty="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1" name="文本框 47"/>
          <p:cNvSpPr/>
          <p:nvPr/>
        </p:nvSpPr>
        <p:spPr>
          <a:xfrm>
            <a:off x="7181850" y="1227138"/>
            <a:ext cx="2538413" cy="223202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zh-CN" altLang="en-US" sz="18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en-US" altLang="x-none" sz="1800" dirty="0">
              <a:solidFill>
                <a:srgbClr val="4E4E4E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62" name="KSO_Shape"/>
          <p:cNvSpPr/>
          <p:nvPr/>
        </p:nvSpPr>
        <p:spPr>
          <a:xfrm>
            <a:off x="5749925" y="2633663"/>
            <a:ext cx="220663" cy="415925"/>
          </a:xfrm>
          <a:custGeom>
            <a:avLst/>
            <a:gdLst>
              <a:gd name="txL" fmla="*/ 0 w 2938"/>
              <a:gd name="txT" fmla="*/ 0 h 5511"/>
              <a:gd name="txR" fmla="*/ 2938 w 2938"/>
              <a:gd name="txB" fmla="*/ 5511 h 5511"/>
            </a:gdLst>
            <a:ahLst/>
            <a:cxnLst>
              <a:cxn ang="0">
                <a:pos x="10100702" y="182642"/>
              </a:cxn>
              <a:cxn ang="0">
                <a:pos x="6751101" y="1200077"/>
              </a:cxn>
              <a:cxn ang="0">
                <a:pos x="3894875" y="3130645"/>
              </a:cxn>
              <a:cxn ang="0">
                <a:pos x="1713706" y="5817742"/>
              </a:cxn>
              <a:cxn ang="0">
                <a:pos x="363516" y="9000539"/>
              </a:cxn>
              <a:cxn ang="0">
                <a:pos x="0" y="131799093"/>
              </a:cxn>
              <a:cxn ang="0">
                <a:pos x="363516" y="134799323"/>
              </a:cxn>
              <a:cxn ang="0">
                <a:pos x="1713706" y="138008157"/>
              </a:cxn>
              <a:cxn ang="0">
                <a:pos x="3894875" y="140669216"/>
              </a:cxn>
              <a:cxn ang="0">
                <a:pos x="6751101" y="142599784"/>
              </a:cxn>
              <a:cxn ang="0">
                <a:pos x="10100702" y="143643333"/>
              </a:cxn>
              <a:cxn ang="0">
                <a:pos x="64966327" y="143773748"/>
              </a:cxn>
              <a:cxn ang="0">
                <a:pos x="68445787" y="143069370"/>
              </a:cxn>
              <a:cxn ang="0">
                <a:pos x="71509758" y="141399708"/>
              </a:cxn>
              <a:cxn ang="0">
                <a:pos x="73924584" y="138973441"/>
              </a:cxn>
              <a:cxn ang="0">
                <a:pos x="75560404" y="135921135"/>
              </a:cxn>
              <a:cxn ang="0">
                <a:pos x="76261448" y="132425282"/>
              </a:cxn>
              <a:cxn ang="0">
                <a:pos x="76157576" y="10174502"/>
              </a:cxn>
              <a:cxn ang="0">
                <a:pos x="75093016" y="6809064"/>
              </a:cxn>
              <a:cxn ang="0">
                <a:pos x="73171565" y="3965438"/>
              </a:cxn>
              <a:cxn ang="0">
                <a:pos x="70523009" y="1747927"/>
              </a:cxn>
              <a:cxn ang="0">
                <a:pos x="67329253" y="417434"/>
              </a:cxn>
              <a:cxn ang="0">
                <a:pos x="31003152" y="9626652"/>
              </a:cxn>
              <a:cxn ang="0">
                <a:pos x="46219060" y="9809294"/>
              </a:cxn>
              <a:cxn ang="0">
                <a:pos x="47257708" y="10644088"/>
              </a:cxn>
              <a:cxn ang="0">
                <a:pos x="47699109" y="12000693"/>
              </a:cxn>
              <a:cxn ang="0">
                <a:pos x="47387567" y="13148619"/>
              </a:cxn>
              <a:cxn ang="0">
                <a:pos x="46426804" y="14113903"/>
              </a:cxn>
              <a:cxn ang="0">
                <a:pos x="31003152" y="14400847"/>
              </a:cxn>
              <a:cxn ang="0">
                <a:pos x="29860631" y="14113903"/>
              </a:cxn>
              <a:cxn ang="0">
                <a:pos x="28873956" y="13148619"/>
              </a:cxn>
              <a:cxn ang="0">
                <a:pos x="28588326" y="12000693"/>
              </a:cxn>
              <a:cxn ang="0">
                <a:pos x="29003740" y="10644088"/>
              </a:cxn>
              <a:cxn ang="0">
                <a:pos x="30068376" y="9809294"/>
              </a:cxn>
              <a:cxn ang="0">
                <a:pos x="38117768" y="138999554"/>
              </a:cxn>
              <a:cxn ang="0">
                <a:pos x="36014560" y="138686497"/>
              </a:cxn>
              <a:cxn ang="0">
                <a:pos x="34119021" y="137773364"/>
              </a:cxn>
              <a:cxn ang="0">
                <a:pos x="32612985" y="136364607"/>
              </a:cxn>
              <a:cxn ang="0">
                <a:pos x="31548425" y="134590568"/>
              </a:cxn>
              <a:cxn ang="0">
                <a:pos x="31029063" y="132529584"/>
              </a:cxn>
              <a:cxn ang="0">
                <a:pos x="31081037" y="130703394"/>
              </a:cxn>
              <a:cxn ang="0">
                <a:pos x="31704196" y="128668523"/>
              </a:cxn>
              <a:cxn ang="0">
                <a:pos x="32846717" y="126972748"/>
              </a:cxn>
              <a:cxn ang="0">
                <a:pos x="34404651" y="125668293"/>
              </a:cxn>
              <a:cxn ang="0">
                <a:pos x="36326102" y="124833500"/>
              </a:cxn>
              <a:cxn ang="0">
                <a:pos x="38117768" y="124624821"/>
              </a:cxn>
              <a:cxn ang="0">
                <a:pos x="40272875" y="124937878"/>
              </a:cxn>
              <a:cxn ang="0">
                <a:pos x="42142427" y="125850935"/>
              </a:cxn>
              <a:cxn ang="0">
                <a:pos x="43648463" y="127207540"/>
              </a:cxn>
              <a:cxn ang="0">
                <a:pos x="44739010" y="129007618"/>
              </a:cxn>
              <a:cxn ang="0">
                <a:pos x="45258372" y="131094715"/>
              </a:cxn>
              <a:cxn ang="0">
                <a:pos x="45206398" y="132920905"/>
              </a:cxn>
              <a:cxn ang="0">
                <a:pos x="44583239" y="134929738"/>
              </a:cxn>
              <a:cxn ang="0">
                <a:pos x="43440719" y="136651551"/>
              </a:cxn>
              <a:cxn ang="0">
                <a:pos x="41830885" y="137956006"/>
              </a:cxn>
              <a:cxn ang="0">
                <a:pos x="39909360" y="138764761"/>
              </a:cxn>
              <a:cxn ang="0">
                <a:pos x="71535670" y="119824513"/>
              </a:cxn>
            </a:cxnLst>
            <a:rect l="txL" t="txT" r="txR" b="txB"/>
            <a:pathLst>
              <a:path w="2938" h="5511">
                <a:moveTo>
                  <a:pt x="2479" y="0"/>
                </a:moveTo>
                <a:lnTo>
                  <a:pt x="458" y="0"/>
                </a:lnTo>
                <a:lnTo>
                  <a:pt x="435" y="1"/>
                </a:lnTo>
                <a:lnTo>
                  <a:pt x="412" y="3"/>
                </a:lnTo>
                <a:lnTo>
                  <a:pt x="389" y="7"/>
                </a:lnTo>
                <a:lnTo>
                  <a:pt x="366" y="11"/>
                </a:lnTo>
                <a:lnTo>
                  <a:pt x="345" y="16"/>
                </a:lnTo>
                <a:lnTo>
                  <a:pt x="322" y="22"/>
                </a:lnTo>
                <a:lnTo>
                  <a:pt x="301" y="29"/>
                </a:lnTo>
                <a:lnTo>
                  <a:pt x="281" y="37"/>
                </a:lnTo>
                <a:lnTo>
                  <a:pt x="260" y="46"/>
                </a:lnTo>
                <a:lnTo>
                  <a:pt x="240" y="56"/>
                </a:lnTo>
                <a:lnTo>
                  <a:pt x="221" y="67"/>
                </a:lnTo>
                <a:lnTo>
                  <a:pt x="203" y="80"/>
                </a:lnTo>
                <a:lnTo>
                  <a:pt x="184" y="93"/>
                </a:lnTo>
                <a:lnTo>
                  <a:pt x="167" y="106"/>
                </a:lnTo>
                <a:lnTo>
                  <a:pt x="150" y="120"/>
                </a:lnTo>
                <a:lnTo>
                  <a:pt x="135" y="135"/>
                </a:lnTo>
                <a:lnTo>
                  <a:pt x="119" y="152"/>
                </a:lnTo>
                <a:lnTo>
                  <a:pt x="104" y="169"/>
                </a:lnTo>
                <a:lnTo>
                  <a:pt x="91" y="186"/>
                </a:lnTo>
                <a:lnTo>
                  <a:pt x="78" y="203"/>
                </a:lnTo>
                <a:lnTo>
                  <a:pt x="66" y="223"/>
                </a:lnTo>
                <a:lnTo>
                  <a:pt x="55" y="242"/>
                </a:lnTo>
                <a:lnTo>
                  <a:pt x="45" y="261"/>
                </a:lnTo>
                <a:lnTo>
                  <a:pt x="35" y="281"/>
                </a:lnTo>
                <a:lnTo>
                  <a:pt x="27" y="303"/>
                </a:lnTo>
                <a:lnTo>
                  <a:pt x="20" y="324"/>
                </a:lnTo>
                <a:lnTo>
                  <a:pt x="14" y="345"/>
                </a:lnTo>
                <a:lnTo>
                  <a:pt x="9" y="368"/>
                </a:lnTo>
                <a:lnTo>
                  <a:pt x="5" y="390"/>
                </a:lnTo>
                <a:lnTo>
                  <a:pt x="2" y="413"/>
                </a:lnTo>
                <a:lnTo>
                  <a:pt x="0" y="437"/>
                </a:lnTo>
                <a:lnTo>
                  <a:pt x="0" y="460"/>
                </a:lnTo>
                <a:lnTo>
                  <a:pt x="0" y="5052"/>
                </a:lnTo>
                <a:lnTo>
                  <a:pt x="0" y="5076"/>
                </a:lnTo>
                <a:lnTo>
                  <a:pt x="2" y="5099"/>
                </a:lnTo>
                <a:lnTo>
                  <a:pt x="5" y="5122"/>
                </a:lnTo>
                <a:lnTo>
                  <a:pt x="9" y="5144"/>
                </a:lnTo>
                <a:lnTo>
                  <a:pt x="14" y="5167"/>
                </a:lnTo>
                <a:lnTo>
                  <a:pt x="20" y="5189"/>
                </a:lnTo>
                <a:lnTo>
                  <a:pt x="27" y="5210"/>
                </a:lnTo>
                <a:lnTo>
                  <a:pt x="35" y="5230"/>
                </a:lnTo>
                <a:lnTo>
                  <a:pt x="45" y="5251"/>
                </a:lnTo>
                <a:lnTo>
                  <a:pt x="55" y="5271"/>
                </a:lnTo>
                <a:lnTo>
                  <a:pt x="66" y="5290"/>
                </a:lnTo>
                <a:lnTo>
                  <a:pt x="78" y="5309"/>
                </a:lnTo>
                <a:lnTo>
                  <a:pt x="91" y="5327"/>
                </a:lnTo>
                <a:lnTo>
                  <a:pt x="104" y="5344"/>
                </a:lnTo>
                <a:lnTo>
                  <a:pt x="119" y="5360"/>
                </a:lnTo>
                <a:lnTo>
                  <a:pt x="135" y="5377"/>
                </a:lnTo>
                <a:lnTo>
                  <a:pt x="150" y="5392"/>
                </a:lnTo>
                <a:lnTo>
                  <a:pt x="167" y="5406"/>
                </a:lnTo>
                <a:lnTo>
                  <a:pt x="184" y="5420"/>
                </a:lnTo>
                <a:lnTo>
                  <a:pt x="203" y="5433"/>
                </a:lnTo>
                <a:lnTo>
                  <a:pt x="221" y="5445"/>
                </a:lnTo>
                <a:lnTo>
                  <a:pt x="240" y="5456"/>
                </a:lnTo>
                <a:lnTo>
                  <a:pt x="260" y="5466"/>
                </a:lnTo>
                <a:lnTo>
                  <a:pt x="281" y="5475"/>
                </a:lnTo>
                <a:lnTo>
                  <a:pt x="301" y="5484"/>
                </a:lnTo>
                <a:lnTo>
                  <a:pt x="322" y="5491"/>
                </a:lnTo>
                <a:lnTo>
                  <a:pt x="345" y="5497"/>
                </a:lnTo>
                <a:lnTo>
                  <a:pt x="366" y="5502"/>
                </a:lnTo>
                <a:lnTo>
                  <a:pt x="389" y="5506"/>
                </a:lnTo>
                <a:lnTo>
                  <a:pt x="412" y="5509"/>
                </a:lnTo>
                <a:lnTo>
                  <a:pt x="435" y="5511"/>
                </a:lnTo>
                <a:lnTo>
                  <a:pt x="458" y="5511"/>
                </a:lnTo>
                <a:lnTo>
                  <a:pt x="2479" y="5511"/>
                </a:lnTo>
                <a:lnTo>
                  <a:pt x="2502" y="5511"/>
                </a:lnTo>
                <a:lnTo>
                  <a:pt x="2525" y="5509"/>
                </a:lnTo>
                <a:lnTo>
                  <a:pt x="2549" y="5506"/>
                </a:lnTo>
                <a:lnTo>
                  <a:pt x="2571" y="5502"/>
                </a:lnTo>
                <a:lnTo>
                  <a:pt x="2593" y="5497"/>
                </a:lnTo>
                <a:lnTo>
                  <a:pt x="2615" y="5491"/>
                </a:lnTo>
                <a:lnTo>
                  <a:pt x="2636" y="5484"/>
                </a:lnTo>
                <a:lnTo>
                  <a:pt x="2657" y="5475"/>
                </a:lnTo>
                <a:lnTo>
                  <a:pt x="2677" y="5466"/>
                </a:lnTo>
                <a:lnTo>
                  <a:pt x="2698" y="5456"/>
                </a:lnTo>
                <a:lnTo>
                  <a:pt x="2716" y="5445"/>
                </a:lnTo>
                <a:lnTo>
                  <a:pt x="2735" y="5433"/>
                </a:lnTo>
                <a:lnTo>
                  <a:pt x="2754" y="5420"/>
                </a:lnTo>
                <a:lnTo>
                  <a:pt x="2771" y="5406"/>
                </a:lnTo>
                <a:lnTo>
                  <a:pt x="2787" y="5392"/>
                </a:lnTo>
                <a:lnTo>
                  <a:pt x="2803" y="5377"/>
                </a:lnTo>
                <a:lnTo>
                  <a:pt x="2818" y="5360"/>
                </a:lnTo>
                <a:lnTo>
                  <a:pt x="2833" y="5344"/>
                </a:lnTo>
                <a:lnTo>
                  <a:pt x="2847" y="5327"/>
                </a:lnTo>
                <a:lnTo>
                  <a:pt x="2859" y="5309"/>
                </a:lnTo>
                <a:lnTo>
                  <a:pt x="2871" y="5290"/>
                </a:lnTo>
                <a:lnTo>
                  <a:pt x="2882" y="5271"/>
                </a:lnTo>
                <a:lnTo>
                  <a:pt x="2892" y="5251"/>
                </a:lnTo>
                <a:lnTo>
                  <a:pt x="2902" y="5230"/>
                </a:lnTo>
                <a:lnTo>
                  <a:pt x="2910" y="5210"/>
                </a:lnTo>
                <a:lnTo>
                  <a:pt x="2918" y="5189"/>
                </a:lnTo>
                <a:lnTo>
                  <a:pt x="2924" y="5167"/>
                </a:lnTo>
                <a:lnTo>
                  <a:pt x="2929" y="5144"/>
                </a:lnTo>
                <a:lnTo>
                  <a:pt x="2933" y="5122"/>
                </a:lnTo>
                <a:lnTo>
                  <a:pt x="2936" y="5099"/>
                </a:lnTo>
                <a:lnTo>
                  <a:pt x="2937" y="5076"/>
                </a:lnTo>
                <a:lnTo>
                  <a:pt x="2938" y="5052"/>
                </a:lnTo>
                <a:lnTo>
                  <a:pt x="2938" y="460"/>
                </a:lnTo>
                <a:lnTo>
                  <a:pt x="2937" y="437"/>
                </a:lnTo>
                <a:lnTo>
                  <a:pt x="2936" y="413"/>
                </a:lnTo>
                <a:lnTo>
                  <a:pt x="2933" y="390"/>
                </a:lnTo>
                <a:lnTo>
                  <a:pt x="2929" y="368"/>
                </a:lnTo>
                <a:lnTo>
                  <a:pt x="2924" y="345"/>
                </a:lnTo>
                <a:lnTo>
                  <a:pt x="2918" y="324"/>
                </a:lnTo>
                <a:lnTo>
                  <a:pt x="2910" y="303"/>
                </a:lnTo>
                <a:lnTo>
                  <a:pt x="2902" y="281"/>
                </a:lnTo>
                <a:lnTo>
                  <a:pt x="2892" y="261"/>
                </a:lnTo>
                <a:lnTo>
                  <a:pt x="2882" y="242"/>
                </a:lnTo>
                <a:lnTo>
                  <a:pt x="2871" y="223"/>
                </a:lnTo>
                <a:lnTo>
                  <a:pt x="2859" y="203"/>
                </a:lnTo>
                <a:lnTo>
                  <a:pt x="2847" y="186"/>
                </a:lnTo>
                <a:lnTo>
                  <a:pt x="2833" y="169"/>
                </a:lnTo>
                <a:lnTo>
                  <a:pt x="2818" y="152"/>
                </a:lnTo>
                <a:lnTo>
                  <a:pt x="2803" y="135"/>
                </a:lnTo>
                <a:lnTo>
                  <a:pt x="2787" y="120"/>
                </a:lnTo>
                <a:lnTo>
                  <a:pt x="2771" y="106"/>
                </a:lnTo>
                <a:lnTo>
                  <a:pt x="2754" y="93"/>
                </a:lnTo>
                <a:lnTo>
                  <a:pt x="2735" y="80"/>
                </a:lnTo>
                <a:lnTo>
                  <a:pt x="2716" y="67"/>
                </a:lnTo>
                <a:lnTo>
                  <a:pt x="2698" y="56"/>
                </a:lnTo>
                <a:lnTo>
                  <a:pt x="2677" y="46"/>
                </a:lnTo>
                <a:lnTo>
                  <a:pt x="2657" y="37"/>
                </a:lnTo>
                <a:lnTo>
                  <a:pt x="2636" y="29"/>
                </a:lnTo>
                <a:lnTo>
                  <a:pt x="2615" y="22"/>
                </a:lnTo>
                <a:lnTo>
                  <a:pt x="2593" y="16"/>
                </a:lnTo>
                <a:lnTo>
                  <a:pt x="2571" y="11"/>
                </a:lnTo>
                <a:lnTo>
                  <a:pt x="2549" y="7"/>
                </a:lnTo>
                <a:lnTo>
                  <a:pt x="2525" y="3"/>
                </a:lnTo>
                <a:lnTo>
                  <a:pt x="2502" y="1"/>
                </a:lnTo>
                <a:lnTo>
                  <a:pt x="2479" y="0"/>
                </a:lnTo>
                <a:close/>
                <a:moveTo>
                  <a:pt x="1194" y="369"/>
                </a:moveTo>
                <a:lnTo>
                  <a:pt x="1744" y="369"/>
                </a:lnTo>
                <a:lnTo>
                  <a:pt x="1753" y="369"/>
                </a:lnTo>
                <a:lnTo>
                  <a:pt x="1763" y="370"/>
                </a:lnTo>
                <a:lnTo>
                  <a:pt x="1772" y="373"/>
                </a:lnTo>
                <a:lnTo>
                  <a:pt x="1780" y="376"/>
                </a:lnTo>
                <a:lnTo>
                  <a:pt x="1788" y="379"/>
                </a:lnTo>
                <a:lnTo>
                  <a:pt x="1796" y="384"/>
                </a:lnTo>
                <a:lnTo>
                  <a:pt x="1803" y="389"/>
                </a:lnTo>
                <a:lnTo>
                  <a:pt x="1809" y="395"/>
                </a:lnTo>
                <a:lnTo>
                  <a:pt x="1815" y="401"/>
                </a:lnTo>
                <a:lnTo>
                  <a:pt x="1820" y="408"/>
                </a:lnTo>
                <a:lnTo>
                  <a:pt x="1825" y="416"/>
                </a:lnTo>
                <a:lnTo>
                  <a:pt x="1828" y="424"/>
                </a:lnTo>
                <a:lnTo>
                  <a:pt x="1833" y="433"/>
                </a:lnTo>
                <a:lnTo>
                  <a:pt x="1835" y="442"/>
                </a:lnTo>
                <a:lnTo>
                  <a:pt x="1836" y="451"/>
                </a:lnTo>
                <a:lnTo>
                  <a:pt x="1837" y="460"/>
                </a:lnTo>
                <a:lnTo>
                  <a:pt x="1836" y="469"/>
                </a:lnTo>
                <a:lnTo>
                  <a:pt x="1835" y="478"/>
                </a:lnTo>
                <a:lnTo>
                  <a:pt x="1833" y="487"/>
                </a:lnTo>
                <a:lnTo>
                  <a:pt x="1828" y="495"/>
                </a:lnTo>
                <a:lnTo>
                  <a:pt x="1825" y="504"/>
                </a:lnTo>
                <a:lnTo>
                  <a:pt x="1820" y="512"/>
                </a:lnTo>
                <a:lnTo>
                  <a:pt x="1815" y="519"/>
                </a:lnTo>
                <a:lnTo>
                  <a:pt x="1809" y="525"/>
                </a:lnTo>
                <a:lnTo>
                  <a:pt x="1803" y="531"/>
                </a:lnTo>
                <a:lnTo>
                  <a:pt x="1796" y="536"/>
                </a:lnTo>
                <a:lnTo>
                  <a:pt x="1788" y="541"/>
                </a:lnTo>
                <a:lnTo>
                  <a:pt x="1780" y="545"/>
                </a:lnTo>
                <a:lnTo>
                  <a:pt x="1772" y="548"/>
                </a:lnTo>
                <a:lnTo>
                  <a:pt x="1763" y="550"/>
                </a:lnTo>
                <a:lnTo>
                  <a:pt x="1753" y="551"/>
                </a:lnTo>
                <a:lnTo>
                  <a:pt x="1744" y="552"/>
                </a:lnTo>
                <a:lnTo>
                  <a:pt x="1194" y="552"/>
                </a:lnTo>
                <a:lnTo>
                  <a:pt x="1184" y="551"/>
                </a:lnTo>
                <a:lnTo>
                  <a:pt x="1175" y="550"/>
                </a:lnTo>
                <a:lnTo>
                  <a:pt x="1166" y="548"/>
                </a:lnTo>
                <a:lnTo>
                  <a:pt x="1158" y="545"/>
                </a:lnTo>
                <a:lnTo>
                  <a:pt x="1150" y="541"/>
                </a:lnTo>
                <a:lnTo>
                  <a:pt x="1142" y="536"/>
                </a:lnTo>
                <a:lnTo>
                  <a:pt x="1135" y="531"/>
                </a:lnTo>
                <a:lnTo>
                  <a:pt x="1129" y="525"/>
                </a:lnTo>
                <a:lnTo>
                  <a:pt x="1123" y="519"/>
                </a:lnTo>
                <a:lnTo>
                  <a:pt x="1117" y="512"/>
                </a:lnTo>
                <a:lnTo>
                  <a:pt x="1112" y="504"/>
                </a:lnTo>
                <a:lnTo>
                  <a:pt x="1108" y="495"/>
                </a:lnTo>
                <a:lnTo>
                  <a:pt x="1105" y="487"/>
                </a:lnTo>
                <a:lnTo>
                  <a:pt x="1103" y="478"/>
                </a:lnTo>
                <a:lnTo>
                  <a:pt x="1102" y="469"/>
                </a:lnTo>
                <a:lnTo>
                  <a:pt x="1101" y="460"/>
                </a:lnTo>
                <a:lnTo>
                  <a:pt x="1102" y="451"/>
                </a:lnTo>
                <a:lnTo>
                  <a:pt x="1103" y="442"/>
                </a:lnTo>
                <a:lnTo>
                  <a:pt x="1105" y="433"/>
                </a:lnTo>
                <a:lnTo>
                  <a:pt x="1108" y="424"/>
                </a:lnTo>
                <a:lnTo>
                  <a:pt x="1112" y="416"/>
                </a:lnTo>
                <a:lnTo>
                  <a:pt x="1117" y="408"/>
                </a:lnTo>
                <a:lnTo>
                  <a:pt x="1123" y="401"/>
                </a:lnTo>
                <a:lnTo>
                  <a:pt x="1129" y="395"/>
                </a:lnTo>
                <a:lnTo>
                  <a:pt x="1135" y="389"/>
                </a:lnTo>
                <a:lnTo>
                  <a:pt x="1142" y="384"/>
                </a:lnTo>
                <a:lnTo>
                  <a:pt x="1150" y="379"/>
                </a:lnTo>
                <a:lnTo>
                  <a:pt x="1158" y="376"/>
                </a:lnTo>
                <a:lnTo>
                  <a:pt x="1166" y="373"/>
                </a:lnTo>
                <a:lnTo>
                  <a:pt x="1175" y="370"/>
                </a:lnTo>
                <a:lnTo>
                  <a:pt x="1184" y="369"/>
                </a:lnTo>
                <a:lnTo>
                  <a:pt x="1194" y="369"/>
                </a:lnTo>
                <a:close/>
                <a:moveTo>
                  <a:pt x="1468" y="5328"/>
                </a:moveTo>
                <a:lnTo>
                  <a:pt x="1468" y="5328"/>
                </a:lnTo>
                <a:lnTo>
                  <a:pt x="1454" y="5328"/>
                </a:lnTo>
                <a:lnTo>
                  <a:pt x="1441" y="5327"/>
                </a:lnTo>
                <a:lnTo>
                  <a:pt x="1427" y="5325"/>
                </a:lnTo>
                <a:lnTo>
                  <a:pt x="1414" y="5322"/>
                </a:lnTo>
                <a:lnTo>
                  <a:pt x="1399" y="5319"/>
                </a:lnTo>
                <a:lnTo>
                  <a:pt x="1387" y="5316"/>
                </a:lnTo>
                <a:lnTo>
                  <a:pt x="1374" y="5312"/>
                </a:lnTo>
                <a:lnTo>
                  <a:pt x="1362" y="5307"/>
                </a:lnTo>
                <a:lnTo>
                  <a:pt x="1350" y="5300"/>
                </a:lnTo>
                <a:lnTo>
                  <a:pt x="1338" y="5294"/>
                </a:lnTo>
                <a:lnTo>
                  <a:pt x="1325" y="5288"/>
                </a:lnTo>
                <a:lnTo>
                  <a:pt x="1314" y="5281"/>
                </a:lnTo>
                <a:lnTo>
                  <a:pt x="1304" y="5273"/>
                </a:lnTo>
                <a:lnTo>
                  <a:pt x="1294" y="5265"/>
                </a:lnTo>
                <a:lnTo>
                  <a:pt x="1284" y="5257"/>
                </a:lnTo>
                <a:lnTo>
                  <a:pt x="1274" y="5248"/>
                </a:lnTo>
                <a:lnTo>
                  <a:pt x="1265" y="5238"/>
                </a:lnTo>
                <a:lnTo>
                  <a:pt x="1256" y="5227"/>
                </a:lnTo>
                <a:lnTo>
                  <a:pt x="1248" y="5217"/>
                </a:lnTo>
                <a:lnTo>
                  <a:pt x="1240" y="5206"/>
                </a:lnTo>
                <a:lnTo>
                  <a:pt x="1233" y="5195"/>
                </a:lnTo>
                <a:lnTo>
                  <a:pt x="1227" y="5184"/>
                </a:lnTo>
                <a:lnTo>
                  <a:pt x="1221" y="5172"/>
                </a:lnTo>
                <a:lnTo>
                  <a:pt x="1215" y="5159"/>
                </a:lnTo>
                <a:lnTo>
                  <a:pt x="1210" y="5147"/>
                </a:lnTo>
                <a:lnTo>
                  <a:pt x="1206" y="5134"/>
                </a:lnTo>
                <a:lnTo>
                  <a:pt x="1202" y="5121"/>
                </a:lnTo>
                <a:lnTo>
                  <a:pt x="1199" y="5108"/>
                </a:lnTo>
                <a:lnTo>
                  <a:pt x="1197" y="5095"/>
                </a:lnTo>
                <a:lnTo>
                  <a:pt x="1195" y="5080"/>
                </a:lnTo>
                <a:lnTo>
                  <a:pt x="1194" y="5066"/>
                </a:lnTo>
                <a:lnTo>
                  <a:pt x="1194" y="5052"/>
                </a:lnTo>
                <a:lnTo>
                  <a:pt x="1194" y="5038"/>
                </a:lnTo>
                <a:lnTo>
                  <a:pt x="1195" y="5025"/>
                </a:lnTo>
                <a:lnTo>
                  <a:pt x="1197" y="5010"/>
                </a:lnTo>
                <a:lnTo>
                  <a:pt x="1199" y="4997"/>
                </a:lnTo>
                <a:lnTo>
                  <a:pt x="1202" y="4983"/>
                </a:lnTo>
                <a:lnTo>
                  <a:pt x="1206" y="4970"/>
                </a:lnTo>
                <a:lnTo>
                  <a:pt x="1210" y="4958"/>
                </a:lnTo>
                <a:lnTo>
                  <a:pt x="1215" y="4945"/>
                </a:lnTo>
                <a:lnTo>
                  <a:pt x="1221" y="4932"/>
                </a:lnTo>
                <a:lnTo>
                  <a:pt x="1227" y="4921"/>
                </a:lnTo>
                <a:lnTo>
                  <a:pt x="1233" y="4909"/>
                </a:lnTo>
                <a:lnTo>
                  <a:pt x="1240" y="4898"/>
                </a:lnTo>
                <a:lnTo>
                  <a:pt x="1248" y="4888"/>
                </a:lnTo>
                <a:lnTo>
                  <a:pt x="1256" y="4876"/>
                </a:lnTo>
                <a:lnTo>
                  <a:pt x="1265" y="4867"/>
                </a:lnTo>
                <a:lnTo>
                  <a:pt x="1274" y="4857"/>
                </a:lnTo>
                <a:lnTo>
                  <a:pt x="1284" y="4848"/>
                </a:lnTo>
                <a:lnTo>
                  <a:pt x="1294" y="4840"/>
                </a:lnTo>
                <a:lnTo>
                  <a:pt x="1304" y="4832"/>
                </a:lnTo>
                <a:lnTo>
                  <a:pt x="1314" y="4824"/>
                </a:lnTo>
                <a:lnTo>
                  <a:pt x="1325" y="4817"/>
                </a:lnTo>
                <a:lnTo>
                  <a:pt x="1338" y="4810"/>
                </a:lnTo>
                <a:lnTo>
                  <a:pt x="1350" y="4803"/>
                </a:lnTo>
                <a:lnTo>
                  <a:pt x="1362" y="4798"/>
                </a:lnTo>
                <a:lnTo>
                  <a:pt x="1374" y="4793"/>
                </a:lnTo>
                <a:lnTo>
                  <a:pt x="1387" y="4789"/>
                </a:lnTo>
                <a:lnTo>
                  <a:pt x="1399" y="4785"/>
                </a:lnTo>
                <a:lnTo>
                  <a:pt x="1414" y="4782"/>
                </a:lnTo>
                <a:lnTo>
                  <a:pt x="1427" y="4780"/>
                </a:lnTo>
                <a:lnTo>
                  <a:pt x="1441" y="4778"/>
                </a:lnTo>
                <a:lnTo>
                  <a:pt x="1454" y="4777"/>
                </a:lnTo>
                <a:lnTo>
                  <a:pt x="1468" y="4777"/>
                </a:lnTo>
                <a:lnTo>
                  <a:pt x="1483" y="4777"/>
                </a:lnTo>
                <a:lnTo>
                  <a:pt x="1497" y="4778"/>
                </a:lnTo>
                <a:lnTo>
                  <a:pt x="1511" y="4780"/>
                </a:lnTo>
                <a:lnTo>
                  <a:pt x="1524" y="4782"/>
                </a:lnTo>
                <a:lnTo>
                  <a:pt x="1537" y="4785"/>
                </a:lnTo>
                <a:lnTo>
                  <a:pt x="1551" y="4789"/>
                </a:lnTo>
                <a:lnTo>
                  <a:pt x="1564" y="4793"/>
                </a:lnTo>
                <a:lnTo>
                  <a:pt x="1576" y="4798"/>
                </a:lnTo>
                <a:lnTo>
                  <a:pt x="1588" y="4803"/>
                </a:lnTo>
                <a:lnTo>
                  <a:pt x="1600" y="4810"/>
                </a:lnTo>
                <a:lnTo>
                  <a:pt x="1611" y="4817"/>
                </a:lnTo>
                <a:lnTo>
                  <a:pt x="1623" y="4824"/>
                </a:lnTo>
                <a:lnTo>
                  <a:pt x="1634" y="4832"/>
                </a:lnTo>
                <a:lnTo>
                  <a:pt x="1644" y="4840"/>
                </a:lnTo>
                <a:lnTo>
                  <a:pt x="1654" y="4848"/>
                </a:lnTo>
                <a:lnTo>
                  <a:pt x="1664" y="4857"/>
                </a:lnTo>
                <a:lnTo>
                  <a:pt x="1673" y="4867"/>
                </a:lnTo>
                <a:lnTo>
                  <a:pt x="1681" y="4876"/>
                </a:lnTo>
                <a:lnTo>
                  <a:pt x="1690" y="4888"/>
                </a:lnTo>
                <a:lnTo>
                  <a:pt x="1698" y="4898"/>
                </a:lnTo>
                <a:lnTo>
                  <a:pt x="1705" y="4909"/>
                </a:lnTo>
                <a:lnTo>
                  <a:pt x="1711" y="4921"/>
                </a:lnTo>
                <a:lnTo>
                  <a:pt x="1717" y="4932"/>
                </a:lnTo>
                <a:lnTo>
                  <a:pt x="1723" y="4945"/>
                </a:lnTo>
                <a:lnTo>
                  <a:pt x="1728" y="4958"/>
                </a:lnTo>
                <a:lnTo>
                  <a:pt x="1732" y="4970"/>
                </a:lnTo>
                <a:lnTo>
                  <a:pt x="1736" y="4983"/>
                </a:lnTo>
                <a:lnTo>
                  <a:pt x="1739" y="4997"/>
                </a:lnTo>
                <a:lnTo>
                  <a:pt x="1741" y="5010"/>
                </a:lnTo>
                <a:lnTo>
                  <a:pt x="1743" y="5025"/>
                </a:lnTo>
                <a:lnTo>
                  <a:pt x="1744" y="5038"/>
                </a:lnTo>
                <a:lnTo>
                  <a:pt x="1744" y="5052"/>
                </a:lnTo>
                <a:lnTo>
                  <a:pt x="1744" y="5066"/>
                </a:lnTo>
                <a:lnTo>
                  <a:pt x="1743" y="5080"/>
                </a:lnTo>
                <a:lnTo>
                  <a:pt x="1741" y="5095"/>
                </a:lnTo>
                <a:lnTo>
                  <a:pt x="1739" y="5108"/>
                </a:lnTo>
                <a:lnTo>
                  <a:pt x="1736" y="5121"/>
                </a:lnTo>
                <a:lnTo>
                  <a:pt x="1732" y="5134"/>
                </a:lnTo>
                <a:lnTo>
                  <a:pt x="1728" y="5147"/>
                </a:lnTo>
                <a:lnTo>
                  <a:pt x="1723" y="5159"/>
                </a:lnTo>
                <a:lnTo>
                  <a:pt x="1717" y="5172"/>
                </a:lnTo>
                <a:lnTo>
                  <a:pt x="1711" y="5184"/>
                </a:lnTo>
                <a:lnTo>
                  <a:pt x="1705" y="5195"/>
                </a:lnTo>
                <a:lnTo>
                  <a:pt x="1698" y="5206"/>
                </a:lnTo>
                <a:lnTo>
                  <a:pt x="1690" y="5217"/>
                </a:lnTo>
                <a:lnTo>
                  <a:pt x="1681" y="5227"/>
                </a:lnTo>
                <a:lnTo>
                  <a:pt x="1673" y="5238"/>
                </a:lnTo>
                <a:lnTo>
                  <a:pt x="1664" y="5248"/>
                </a:lnTo>
                <a:lnTo>
                  <a:pt x="1654" y="5257"/>
                </a:lnTo>
                <a:lnTo>
                  <a:pt x="1644" y="5265"/>
                </a:lnTo>
                <a:lnTo>
                  <a:pt x="1634" y="5273"/>
                </a:lnTo>
                <a:lnTo>
                  <a:pt x="1623" y="5281"/>
                </a:lnTo>
                <a:lnTo>
                  <a:pt x="1611" y="5288"/>
                </a:lnTo>
                <a:lnTo>
                  <a:pt x="1600" y="5294"/>
                </a:lnTo>
                <a:lnTo>
                  <a:pt x="1588" y="5300"/>
                </a:lnTo>
                <a:lnTo>
                  <a:pt x="1576" y="5307"/>
                </a:lnTo>
                <a:lnTo>
                  <a:pt x="1564" y="5312"/>
                </a:lnTo>
                <a:lnTo>
                  <a:pt x="1551" y="5316"/>
                </a:lnTo>
                <a:lnTo>
                  <a:pt x="1537" y="5319"/>
                </a:lnTo>
                <a:lnTo>
                  <a:pt x="1524" y="5322"/>
                </a:lnTo>
                <a:lnTo>
                  <a:pt x="1511" y="5325"/>
                </a:lnTo>
                <a:lnTo>
                  <a:pt x="1497" y="5327"/>
                </a:lnTo>
                <a:lnTo>
                  <a:pt x="1483" y="5328"/>
                </a:lnTo>
                <a:lnTo>
                  <a:pt x="1468" y="5328"/>
                </a:lnTo>
                <a:close/>
                <a:moveTo>
                  <a:pt x="2755" y="4593"/>
                </a:moveTo>
                <a:lnTo>
                  <a:pt x="183" y="4593"/>
                </a:lnTo>
                <a:lnTo>
                  <a:pt x="183" y="919"/>
                </a:lnTo>
                <a:lnTo>
                  <a:pt x="2755" y="919"/>
                </a:lnTo>
                <a:lnTo>
                  <a:pt x="2755" y="4593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3" name="KSO_Shape"/>
          <p:cNvSpPr/>
          <p:nvPr/>
        </p:nvSpPr>
        <p:spPr>
          <a:xfrm>
            <a:off x="6116638" y="3910013"/>
            <a:ext cx="414337" cy="307975"/>
          </a:xfrm>
          <a:custGeom>
            <a:avLst/>
            <a:gdLst>
              <a:gd name="txL" fmla="*/ 0 w 257"/>
              <a:gd name="txT" fmla="*/ 0 h 191"/>
              <a:gd name="txR" fmla="*/ 257 w 257"/>
              <a:gd name="txB" fmla="*/ 191 h 19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57" h="191">
                <a:moveTo>
                  <a:pt x="33" y="125"/>
                </a:moveTo>
                <a:cubicBezTo>
                  <a:pt x="55" y="125"/>
                  <a:pt x="55" y="125"/>
                  <a:pt x="55" y="125"/>
                </a:cubicBezTo>
                <a:cubicBezTo>
                  <a:pt x="55" y="122"/>
                  <a:pt x="55" y="122"/>
                  <a:pt x="55" y="122"/>
                </a:cubicBezTo>
                <a:cubicBezTo>
                  <a:pt x="45" y="122"/>
                  <a:pt x="45" y="122"/>
                  <a:pt x="45" y="122"/>
                </a:cubicBezTo>
                <a:cubicBezTo>
                  <a:pt x="41" y="122"/>
                  <a:pt x="37" y="120"/>
                  <a:pt x="34" y="118"/>
                </a:cubicBezTo>
                <a:cubicBezTo>
                  <a:pt x="32" y="115"/>
                  <a:pt x="30" y="111"/>
                  <a:pt x="30" y="107"/>
                </a:cubicBezTo>
                <a:cubicBezTo>
                  <a:pt x="30" y="15"/>
                  <a:pt x="30" y="15"/>
                  <a:pt x="30" y="15"/>
                </a:cubicBezTo>
                <a:cubicBezTo>
                  <a:pt x="30" y="11"/>
                  <a:pt x="32" y="7"/>
                  <a:pt x="34" y="5"/>
                </a:cubicBezTo>
                <a:cubicBezTo>
                  <a:pt x="34" y="5"/>
                  <a:pt x="34" y="5"/>
                  <a:pt x="34" y="5"/>
                </a:cubicBezTo>
                <a:cubicBezTo>
                  <a:pt x="37" y="2"/>
                  <a:pt x="41" y="0"/>
                  <a:pt x="45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13" y="0"/>
                  <a:pt x="217" y="2"/>
                  <a:pt x="220" y="5"/>
                </a:cubicBezTo>
                <a:cubicBezTo>
                  <a:pt x="220" y="5"/>
                  <a:pt x="220" y="5"/>
                  <a:pt x="220" y="5"/>
                </a:cubicBezTo>
                <a:cubicBezTo>
                  <a:pt x="222" y="7"/>
                  <a:pt x="224" y="11"/>
                  <a:pt x="224" y="15"/>
                </a:cubicBezTo>
                <a:cubicBezTo>
                  <a:pt x="224" y="107"/>
                  <a:pt x="224" y="107"/>
                  <a:pt x="224" y="107"/>
                </a:cubicBezTo>
                <a:cubicBezTo>
                  <a:pt x="224" y="111"/>
                  <a:pt x="222" y="115"/>
                  <a:pt x="220" y="118"/>
                </a:cubicBezTo>
                <a:cubicBezTo>
                  <a:pt x="217" y="120"/>
                  <a:pt x="213" y="122"/>
                  <a:pt x="209" y="122"/>
                </a:cubicBezTo>
                <a:cubicBezTo>
                  <a:pt x="198" y="122"/>
                  <a:pt x="198" y="122"/>
                  <a:pt x="198" y="122"/>
                </a:cubicBezTo>
                <a:cubicBezTo>
                  <a:pt x="198" y="125"/>
                  <a:pt x="198" y="125"/>
                  <a:pt x="198" y="125"/>
                </a:cubicBezTo>
                <a:cubicBezTo>
                  <a:pt x="221" y="125"/>
                  <a:pt x="221" y="125"/>
                  <a:pt x="221" y="125"/>
                </a:cubicBezTo>
                <a:cubicBezTo>
                  <a:pt x="257" y="173"/>
                  <a:pt x="257" y="173"/>
                  <a:pt x="257" y="173"/>
                </a:cubicBezTo>
                <a:cubicBezTo>
                  <a:pt x="256" y="173"/>
                  <a:pt x="256" y="173"/>
                  <a:pt x="256" y="173"/>
                </a:cubicBezTo>
                <a:cubicBezTo>
                  <a:pt x="248" y="191"/>
                  <a:pt x="248" y="191"/>
                  <a:pt x="248" y="191"/>
                </a:cubicBezTo>
                <a:cubicBezTo>
                  <a:pt x="9" y="191"/>
                  <a:pt x="9" y="191"/>
                  <a:pt x="9" y="191"/>
                </a:cubicBezTo>
                <a:cubicBezTo>
                  <a:pt x="0" y="173"/>
                  <a:pt x="0" y="173"/>
                  <a:pt x="0" y="173"/>
                </a:cubicBezTo>
                <a:cubicBezTo>
                  <a:pt x="33" y="125"/>
                  <a:pt x="33" y="125"/>
                  <a:pt x="33" y="125"/>
                </a:cubicBezTo>
                <a:close/>
                <a:moveTo>
                  <a:pt x="77" y="125"/>
                </a:moveTo>
                <a:cubicBezTo>
                  <a:pt x="176" y="125"/>
                  <a:pt x="176" y="125"/>
                  <a:pt x="176" y="125"/>
                </a:cubicBezTo>
                <a:cubicBezTo>
                  <a:pt x="176" y="122"/>
                  <a:pt x="176" y="122"/>
                  <a:pt x="176" y="122"/>
                </a:cubicBezTo>
                <a:cubicBezTo>
                  <a:pt x="77" y="122"/>
                  <a:pt x="77" y="122"/>
                  <a:pt x="77" y="122"/>
                </a:cubicBezTo>
                <a:cubicBezTo>
                  <a:pt x="77" y="125"/>
                  <a:pt x="77" y="125"/>
                  <a:pt x="77" y="125"/>
                </a:cubicBezTo>
                <a:close/>
                <a:moveTo>
                  <a:pt x="209" y="15"/>
                </a:move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5"/>
                  <a:pt x="45" y="15"/>
                  <a:pt x="45" y="15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45" y="107"/>
                  <a:pt x="45" y="107"/>
                  <a:pt x="45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09" y="107"/>
                  <a:pt x="209" y="107"/>
                </a:cubicBezTo>
                <a:cubicBezTo>
                  <a:pt x="209" y="107"/>
                  <a:pt x="210" y="107"/>
                  <a:pt x="210" y="107"/>
                </a:cubicBezTo>
                <a:cubicBezTo>
                  <a:pt x="210" y="15"/>
                  <a:pt x="210" y="15"/>
                  <a:pt x="210" y="15"/>
                </a:cubicBezTo>
                <a:cubicBezTo>
                  <a:pt x="210" y="15"/>
                  <a:pt x="210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ubicBezTo>
                  <a:pt x="209" y="15"/>
                  <a:pt x="209" y="15"/>
                  <a:pt x="209" y="15"/>
                </a:cubicBezTo>
                <a:close/>
                <a:moveTo>
                  <a:pt x="39" y="155"/>
                </a:moveTo>
                <a:cubicBezTo>
                  <a:pt x="37" y="158"/>
                  <a:pt x="35" y="160"/>
                  <a:pt x="34" y="163"/>
                </a:cubicBezTo>
                <a:cubicBezTo>
                  <a:pt x="42" y="163"/>
                  <a:pt x="51" y="163"/>
                  <a:pt x="60" y="163"/>
                </a:cubicBezTo>
                <a:cubicBezTo>
                  <a:pt x="61" y="160"/>
                  <a:pt x="62" y="158"/>
                  <a:pt x="63" y="155"/>
                </a:cubicBezTo>
                <a:cubicBezTo>
                  <a:pt x="55" y="155"/>
                  <a:pt x="47" y="155"/>
                  <a:pt x="39" y="155"/>
                </a:cubicBezTo>
                <a:close/>
                <a:moveTo>
                  <a:pt x="51" y="135"/>
                </a:moveTo>
                <a:cubicBezTo>
                  <a:pt x="50" y="137"/>
                  <a:pt x="49" y="139"/>
                  <a:pt x="48" y="141"/>
                </a:cubicBezTo>
                <a:cubicBezTo>
                  <a:pt x="57" y="141"/>
                  <a:pt x="66" y="141"/>
                  <a:pt x="75" y="141"/>
                </a:cubicBezTo>
                <a:cubicBezTo>
                  <a:pt x="76" y="139"/>
                  <a:pt x="77" y="137"/>
                  <a:pt x="78" y="135"/>
                </a:cubicBezTo>
                <a:cubicBezTo>
                  <a:pt x="69" y="135"/>
                  <a:pt x="60" y="135"/>
                  <a:pt x="51" y="135"/>
                </a:cubicBezTo>
                <a:close/>
                <a:moveTo>
                  <a:pt x="192" y="135"/>
                </a:moveTo>
                <a:cubicBezTo>
                  <a:pt x="193" y="137"/>
                  <a:pt x="194" y="139"/>
                  <a:pt x="195" y="141"/>
                </a:cubicBezTo>
                <a:cubicBezTo>
                  <a:pt x="201" y="141"/>
                  <a:pt x="207" y="141"/>
                  <a:pt x="213" y="141"/>
                </a:cubicBezTo>
                <a:cubicBezTo>
                  <a:pt x="212" y="139"/>
                  <a:pt x="210" y="137"/>
                  <a:pt x="209" y="135"/>
                </a:cubicBezTo>
                <a:cubicBezTo>
                  <a:pt x="204" y="135"/>
                  <a:pt x="198" y="135"/>
                  <a:pt x="192" y="135"/>
                </a:cubicBezTo>
                <a:close/>
                <a:moveTo>
                  <a:pt x="171" y="135"/>
                </a:moveTo>
                <a:cubicBezTo>
                  <a:pt x="171" y="137"/>
                  <a:pt x="172" y="139"/>
                  <a:pt x="173" y="141"/>
                </a:cubicBezTo>
                <a:cubicBezTo>
                  <a:pt x="179" y="141"/>
                  <a:pt x="184" y="141"/>
                  <a:pt x="190" y="141"/>
                </a:cubicBezTo>
                <a:cubicBezTo>
                  <a:pt x="189" y="139"/>
                  <a:pt x="188" y="137"/>
                  <a:pt x="187" y="135"/>
                </a:cubicBezTo>
                <a:cubicBezTo>
                  <a:pt x="182" y="135"/>
                  <a:pt x="176" y="135"/>
                  <a:pt x="171" y="135"/>
                </a:cubicBezTo>
                <a:close/>
                <a:moveTo>
                  <a:pt x="149" y="135"/>
                </a:moveTo>
                <a:cubicBezTo>
                  <a:pt x="149" y="137"/>
                  <a:pt x="149" y="139"/>
                  <a:pt x="150" y="141"/>
                </a:cubicBezTo>
                <a:cubicBezTo>
                  <a:pt x="155" y="141"/>
                  <a:pt x="161" y="141"/>
                  <a:pt x="167" y="141"/>
                </a:cubicBezTo>
                <a:cubicBezTo>
                  <a:pt x="167" y="139"/>
                  <a:pt x="166" y="137"/>
                  <a:pt x="165" y="135"/>
                </a:cubicBezTo>
                <a:cubicBezTo>
                  <a:pt x="160" y="135"/>
                  <a:pt x="154" y="135"/>
                  <a:pt x="149" y="135"/>
                </a:cubicBezTo>
                <a:close/>
                <a:moveTo>
                  <a:pt x="127" y="135"/>
                </a:moveTo>
                <a:cubicBezTo>
                  <a:pt x="127" y="137"/>
                  <a:pt x="127" y="139"/>
                  <a:pt x="127" y="141"/>
                </a:cubicBezTo>
                <a:cubicBezTo>
                  <a:pt x="133" y="141"/>
                  <a:pt x="139" y="141"/>
                  <a:pt x="144" y="141"/>
                </a:cubicBezTo>
                <a:cubicBezTo>
                  <a:pt x="144" y="139"/>
                  <a:pt x="144" y="137"/>
                  <a:pt x="144" y="135"/>
                </a:cubicBezTo>
                <a:cubicBezTo>
                  <a:pt x="138" y="135"/>
                  <a:pt x="133" y="135"/>
                  <a:pt x="127" y="135"/>
                </a:cubicBezTo>
                <a:close/>
                <a:moveTo>
                  <a:pt x="105" y="135"/>
                </a:moveTo>
                <a:cubicBezTo>
                  <a:pt x="105" y="137"/>
                  <a:pt x="104" y="139"/>
                  <a:pt x="104" y="141"/>
                </a:cubicBezTo>
                <a:cubicBezTo>
                  <a:pt x="110" y="141"/>
                  <a:pt x="115" y="141"/>
                  <a:pt x="121" y="141"/>
                </a:cubicBezTo>
                <a:cubicBezTo>
                  <a:pt x="121" y="139"/>
                  <a:pt x="122" y="137"/>
                  <a:pt x="122" y="135"/>
                </a:cubicBezTo>
                <a:cubicBezTo>
                  <a:pt x="116" y="135"/>
                  <a:pt x="111" y="135"/>
                  <a:pt x="105" y="135"/>
                </a:cubicBezTo>
                <a:close/>
                <a:moveTo>
                  <a:pt x="83" y="135"/>
                </a:moveTo>
                <a:cubicBezTo>
                  <a:pt x="83" y="137"/>
                  <a:pt x="82" y="139"/>
                  <a:pt x="81" y="141"/>
                </a:cubicBezTo>
                <a:cubicBezTo>
                  <a:pt x="87" y="141"/>
                  <a:pt x="93" y="141"/>
                  <a:pt x="99" y="141"/>
                </a:cubicBezTo>
                <a:cubicBezTo>
                  <a:pt x="99" y="139"/>
                  <a:pt x="100" y="137"/>
                  <a:pt x="100" y="135"/>
                </a:cubicBezTo>
                <a:cubicBezTo>
                  <a:pt x="94" y="135"/>
                  <a:pt x="89" y="135"/>
                  <a:pt x="83" y="135"/>
                </a:cubicBezTo>
                <a:close/>
                <a:moveTo>
                  <a:pt x="187" y="144"/>
                </a:moveTo>
                <a:cubicBezTo>
                  <a:pt x="188" y="146"/>
                  <a:pt x="189" y="149"/>
                  <a:pt x="190" y="151"/>
                </a:cubicBezTo>
                <a:cubicBezTo>
                  <a:pt x="200" y="151"/>
                  <a:pt x="209" y="151"/>
                  <a:pt x="219" y="151"/>
                </a:cubicBezTo>
                <a:cubicBezTo>
                  <a:pt x="218" y="149"/>
                  <a:pt x="216" y="146"/>
                  <a:pt x="215" y="144"/>
                </a:cubicBezTo>
                <a:cubicBezTo>
                  <a:pt x="205" y="144"/>
                  <a:pt x="196" y="144"/>
                  <a:pt x="187" y="144"/>
                </a:cubicBezTo>
                <a:close/>
                <a:moveTo>
                  <a:pt x="163" y="144"/>
                </a:moveTo>
                <a:cubicBezTo>
                  <a:pt x="163" y="146"/>
                  <a:pt x="164" y="149"/>
                  <a:pt x="165" y="151"/>
                </a:cubicBezTo>
                <a:cubicBezTo>
                  <a:pt x="171" y="151"/>
                  <a:pt x="177" y="151"/>
                  <a:pt x="183" y="151"/>
                </a:cubicBezTo>
                <a:cubicBezTo>
                  <a:pt x="183" y="149"/>
                  <a:pt x="182" y="146"/>
                  <a:pt x="181" y="144"/>
                </a:cubicBezTo>
                <a:cubicBezTo>
                  <a:pt x="175" y="144"/>
                  <a:pt x="169" y="144"/>
                  <a:pt x="163" y="144"/>
                </a:cubicBezTo>
                <a:close/>
                <a:moveTo>
                  <a:pt x="139" y="144"/>
                </a:moveTo>
                <a:cubicBezTo>
                  <a:pt x="140" y="146"/>
                  <a:pt x="140" y="149"/>
                  <a:pt x="140" y="151"/>
                </a:cubicBezTo>
                <a:cubicBezTo>
                  <a:pt x="146" y="151"/>
                  <a:pt x="153" y="151"/>
                  <a:pt x="159" y="151"/>
                </a:cubicBezTo>
                <a:cubicBezTo>
                  <a:pt x="158" y="149"/>
                  <a:pt x="158" y="146"/>
                  <a:pt x="157" y="144"/>
                </a:cubicBezTo>
                <a:cubicBezTo>
                  <a:pt x="151" y="144"/>
                  <a:pt x="145" y="144"/>
                  <a:pt x="139" y="144"/>
                </a:cubicBezTo>
                <a:close/>
                <a:moveTo>
                  <a:pt x="116" y="144"/>
                </a:moveTo>
                <a:cubicBezTo>
                  <a:pt x="116" y="146"/>
                  <a:pt x="115" y="149"/>
                  <a:pt x="115" y="151"/>
                </a:cubicBezTo>
                <a:cubicBezTo>
                  <a:pt x="121" y="151"/>
                  <a:pt x="128" y="151"/>
                  <a:pt x="134" y="151"/>
                </a:cubicBezTo>
                <a:cubicBezTo>
                  <a:pt x="134" y="149"/>
                  <a:pt x="134" y="146"/>
                  <a:pt x="134" y="144"/>
                </a:cubicBezTo>
                <a:cubicBezTo>
                  <a:pt x="128" y="144"/>
                  <a:pt x="122" y="144"/>
                  <a:pt x="116" y="144"/>
                </a:cubicBezTo>
                <a:close/>
                <a:moveTo>
                  <a:pt x="92" y="144"/>
                </a:moveTo>
                <a:cubicBezTo>
                  <a:pt x="92" y="146"/>
                  <a:pt x="91" y="149"/>
                  <a:pt x="91" y="151"/>
                </a:cubicBezTo>
                <a:cubicBezTo>
                  <a:pt x="97" y="151"/>
                  <a:pt x="103" y="151"/>
                  <a:pt x="109" y="151"/>
                </a:cubicBezTo>
                <a:cubicBezTo>
                  <a:pt x="110" y="149"/>
                  <a:pt x="110" y="146"/>
                  <a:pt x="110" y="144"/>
                </a:cubicBezTo>
                <a:cubicBezTo>
                  <a:pt x="104" y="144"/>
                  <a:pt x="98" y="144"/>
                  <a:pt x="92" y="144"/>
                </a:cubicBezTo>
                <a:close/>
                <a:moveTo>
                  <a:pt x="69" y="144"/>
                </a:moveTo>
                <a:cubicBezTo>
                  <a:pt x="68" y="146"/>
                  <a:pt x="67" y="149"/>
                  <a:pt x="66" y="151"/>
                </a:cubicBezTo>
                <a:cubicBezTo>
                  <a:pt x="72" y="151"/>
                  <a:pt x="78" y="151"/>
                  <a:pt x="84" y="151"/>
                </a:cubicBezTo>
                <a:cubicBezTo>
                  <a:pt x="85" y="149"/>
                  <a:pt x="86" y="146"/>
                  <a:pt x="87" y="144"/>
                </a:cubicBezTo>
                <a:cubicBezTo>
                  <a:pt x="81" y="144"/>
                  <a:pt x="75" y="144"/>
                  <a:pt x="69" y="144"/>
                </a:cubicBezTo>
                <a:close/>
                <a:moveTo>
                  <a:pt x="45" y="144"/>
                </a:moveTo>
                <a:cubicBezTo>
                  <a:pt x="44" y="146"/>
                  <a:pt x="43" y="149"/>
                  <a:pt x="41" y="151"/>
                </a:cubicBezTo>
                <a:cubicBezTo>
                  <a:pt x="47" y="151"/>
                  <a:pt x="54" y="151"/>
                  <a:pt x="60" y="151"/>
                </a:cubicBezTo>
                <a:cubicBezTo>
                  <a:pt x="61" y="149"/>
                  <a:pt x="62" y="146"/>
                  <a:pt x="63" y="144"/>
                </a:cubicBezTo>
                <a:cubicBezTo>
                  <a:pt x="57" y="144"/>
                  <a:pt x="51" y="144"/>
                  <a:pt x="45" y="144"/>
                </a:cubicBezTo>
                <a:close/>
                <a:moveTo>
                  <a:pt x="197" y="155"/>
                </a:moveTo>
                <a:cubicBezTo>
                  <a:pt x="198" y="158"/>
                  <a:pt x="199" y="160"/>
                  <a:pt x="201" y="163"/>
                </a:cubicBezTo>
                <a:cubicBezTo>
                  <a:pt x="209" y="163"/>
                  <a:pt x="218" y="163"/>
                  <a:pt x="227" y="163"/>
                </a:cubicBezTo>
                <a:cubicBezTo>
                  <a:pt x="225" y="160"/>
                  <a:pt x="223" y="158"/>
                  <a:pt x="222" y="155"/>
                </a:cubicBezTo>
                <a:cubicBezTo>
                  <a:pt x="213" y="155"/>
                  <a:pt x="205" y="155"/>
                  <a:pt x="197" y="155"/>
                </a:cubicBezTo>
                <a:close/>
                <a:moveTo>
                  <a:pt x="171" y="155"/>
                </a:moveTo>
                <a:cubicBezTo>
                  <a:pt x="172" y="158"/>
                  <a:pt x="173" y="160"/>
                  <a:pt x="174" y="163"/>
                </a:cubicBezTo>
                <a:cubicBezTo>
                  <a:pt x="180" y="163"/>
                  <a:pt x="187" y="163"/>
                  <a:pt x="194" y="163"/>
                </a:cubicBezTo>
                <a:cubicBezTo>
                  <a:pt x="193" y="160"/>
                  <a:pt x="192" y="158"/>
                  <a:pt x="191" y="155"/>
                </a:cubicBezTo>
                <a:cubicBezTo>
                  <a:pt x="184" y="155"/>
                  <a:pt x="178" y="155"/>
                  <a:pt x="171" y="155"/>
                </a:cubicBezTo>
                <a:close/>
                <a:moveTo>
                  <a:pt x="146" y="155"/>
                </a:moveTo>
                <a:cubicBezTo>
                  <a:pt x="146" y="158"/>
                  <a:pt x="147" y="160"/>
                  <a:pt x="147" y="163"/>
                </a:cubicBezTo>
                <a:cubicBezTo>
                  <a:pt x="154" y="163"/>
                  <a:pt x="161" y="163"/>
                  <a:pt x="168" y="163"/>
                </a:cubicBezTo>
                <a:cubicBezTo>
                  <a:pt x="167" y="160"/>
                  <a:pt x="166" y="158"/>
                  <a:pt x="165" y="155"/>
                </a:cubicBezTo>
                <a:cubicBezTo>
                  <a:pt x="159" y="155"/>
                  <a:pt x="153" y="155"/>
                  <a:pt x="146" y="155"/>
                </a:cubicBezTo>
                <a:close/>
                <a:moveTo>
                  <a:pt x="121" y="155"/>
                </a:moveTo>
                <a:cubicBezTo>
                  <a:pt x="121" y="158"/>
                  <a:pt x="121" y="160"/>
                  <a:pt x="120" y="163"/>
                </a:cubicBezTo>
                <a:cubicBezTo>
                  <a:pt x="127" y="163"/>
                  <a:pt x="134" y="163"/>
                  <a:pt x="141" y="163"/>
                </a:cubicBezTo>
                <a:cubicBezTo>
                  <a:pt x="141" y="160"/>
                  <a:pt x="141" y="158"/>
                  <a:pt x="140" y="155"/>
                </a:cubicBezTo>
                <a:cubicBezTo>
                  <a:pt x="134" y="155"/>
                  <a:pt x="127" y="155"/>
                  <a:pt x="121" y="155"/>
                </a:cubicBezTo>
                <a:close/>
                <a:moveTo>
                  <a:pt x="95" y="155"/>
                </a:moveTo>
                <a:cubicBezTo>
                  <a:pt x="95" y="158"/>
                  <a:pt x="94" y="160"/>
                  <a:pt x="93" y="163"/>
                </a:cubicBezTo>
                <a:cubicBezTo>
                  <a:pt x="100" y="163"/>
                  <a:pt x="107" y="163"/>
                  <a:pt x="114" y="163"/>
                </a:cubicBezTo>
                <a:cubicBezTo>
                  <a:pt x="114" y="160"/>
                  <a:pt x="114" y="158"/>
                  <a:pt x="115" y="155"/>
                </a:cubicBezTo>
                <a:cubicBezTo>
                  <a:pt x="108" y="155"/>
                  <a:pt x="102" y="155"/>
                  <a:pt x="95" y="155"/>
                </a:cubicBezTo>
                <a:close/>
                <a:moveTo>
                  <a:pt x="70" y="155"/>
                </a:moveTo>
                <a:cubicBezTo>
                  <a:pt x="69" y="158"/>
                  <a:pt x="68" y="160"/>
                  <a:pt x="67" y="163"/>
                </a:cubicBezTo>
                <a:cubicBezTo>
                  <a:pt x="74" y="163"/>
                  <a:pt x="81" y="163"/>
                  <a:pt x="87" y="163"/>
                </a:cubicBezTo>
                <a:cubicBezTo>
                  <a:pt x="88" y="160"/>
                  <a:pt x="89" y="158"/>
                  <a:pt x="90" y="155"/>
                </a:cubicBezTo>
                <a:cubicBezTo>
                  <a:pt x="83" y="155"/>
                  <a:pt x="77" y="155"/>
                  <a:pt x="70" y="155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3564" name="组合 14"/>
          <p:cNvGrpSpPr/>
          <p:nvPr/>
        </p:nvGrpSpPr>
        <p:grpSpPr>
          <a:xfrm rot="10800000">
            <a:off x="53975" y="47625"/>
            <a:ext cx="4611688" cy="765175"/>
            <a:chOff x="0" y="0"/>
            <a:chExt cx="4611606" cy="765176"/>
          </a:xfrm>
        </p:grpSpPr>
        <p:sp>
          <p:nvSpPr>
            <p:cNvPr id="23567" name="等腰三角形 15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68" name="等腰三角形 16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3569" name="文本框 17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3570" name="文本框 18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3565" name="矩形 19"/>
          <p:cNvSpPr/>
          <p:nvPr/>
        </p:nvSpPr>
        <p:spPr>
          <a:xfrm>
            <a:off x="333375" y="142875"/>
            <a:ext cx="690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3566" name="MH_Entry_1"/>
          <p:cNvSpPr/>
          <p:nvPr/>
        </p:nvSpPr>
        <p:spPr>
          <a:xfrm>
            <a:off x="839788" y="195263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MH_Others_1"/>
          <p:cNvSpPr/>
          <p:nvPr/>
        </p:nvSpPr>
        <p:spPr>
          <a:xfrm>
            <a:off x="904875" y="1871663"/>
            <a:ext cx="2460625" cy="523875"/>
          </a:xfrm>
          <a:prstGeom prst="rect">
            <a:avLst/>
          </a:prstGeom>
          <a:noFill/>
          <a:ln w="9525">
            <a:noFill/>
          </a:ln>
        </p:spPr>
        <p:txBody>
          <a:bodyPr wrap="none"/>
          <a:lstStyle/>
          <a:p>
            <a:pPr lvl="0" algn="dist" eaLnBrk="1" hangingPunct="1"/>
            <a:r>
              <a:rPr lang="en-US" altLang="zh-CN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099" name="文本框 2"/>
          <p:cNvSpPr/>
          <p:nvPr/>
        </p:nvSpPr>
        <p:spPr>
          <a:xfrm>
            <a:off x="806450" y="538163"/>
            <a:ext cx="2235200" cy="13223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80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目录</a:t>
            </a:r>
          </a:p>
        </p:txBody>
      </p:sp>
      <p:sp>
        <p:nvSpPr>
          <p:cNvPr id="4100" name="Freeform 6"/>
          <p:cNvSpPr/>
          <p:nvPr/>
        </p:nvSpPr>
        <p:spPr>
          <a:xfrm>
            <a:off x="552450" y="5180013"/>
            <a:ext cx="2863850" cy="585787"/>
          </a:xfrm>
          <a:custGeom>
            <a:avLst/>
            <a:gdLst>
              <a:gd name="txL" fmla="*/ 0 w 1259"/>
              <a:gd name="txT" fmla="*/ 0 h 258"/>
              <a:gd name="txR" fmla="*/ 1259 w 1259"/>
              <a:gd name="txB" fmla="*/ 258 h 258"/>
            </a:gdLst>
            <a:ahLst/>
            <a:cxnLst>
              <a:cxn ang="0">
                <a:pos x="914430" y="0"/>
              </a:cxn>
              <a:cxn ang="0">
                <a:pos x="0" y="585787"/>
              </a:cxn>
              <a:cxn ang="0">
                <a:pos x="2863850" y="576705"/>
              </a:cxn>
              <a:cxn ang="0">
                <a:pos x="914430" y="0"/>
              </a:cxn>
            </a:cxnLst>
            <a:rect l="txL" t="txT" r="txR" b="txB"/>
            <a:pathLst>
              <a:path w="1259" h="258">
                <a:moveTo>
                  <a:pt x="402" y="0"/>
                </a:moveTo>
                <a:lnTo>
                  <a:pt x="0" y="258"/>
                </a:lnTo>
                <a:lnTo>
                  <a:pt x="1259" y="254"/>
                </a:lnTo>
                <a:lnTo>
                  <a:pt x="402" y="0"/>
                </a:lnTo>
                <a:close/>
              </a:path>
            </a:pathLst>
          </a:custGeom>
          <a:solidFill>
            <a:srgbClr val="CC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1" name="Freeform 7"/>
          <p:cNvSpPr/>
          <p:nvPr/>
        </p:nvSpPr>
        <p:spPr>
          <a:xfrm>
            <a:off x="3805238" y="5059363"/>
            <a:ext cx="2066925" cy="742950"/>
          </a:xfrm>
          <a:custGeom>
            <a:avLst/>
            <a:gdLst>
              <a:gd name="txL" fmla="*/ 0 w 909"/>
              <a:gd name="txT" fmla="*/ 0 h 327"/>
              <a:gd name="txR" fmla="*/ 909 w 909"/>
              <a:gd name="txB" fmla="*/ 327 h 327"/>
            </a:gdLst>
            <a:ahLst/>
            <a:cxnLst>
              <a:cxn ang="0">
                <a:pos x="918633" y="0"/>
              </a:cxn>
              <a:cxn ang="0">
                <a:pos x="0" y="592997"/>
              </a:cxn>
              <a:cxn ang="0">
                <a:pos x="2066925" y="742950"/>
              </a:cxn>
              <a:cxn ang="0">
                <a:pos x="918633" y="0"/>
              </a:cxn>
            </a:cxnLst>
            <a:rect l="txL" t="txT" r="txR" b="txB"/>
            <a:pathLst>
              <a:path w="909" h="327">
                <a:moveTo>
                  <a:pt x="404" y="0"/>
                </a:moveTo>
                <a:lnTo>
                  <a:pt x="0" y="261"/>
                </a:lnTo>
                <a:lnTo>
                  <a:pt x="909" y="327"/>
                </a:lnTo>
                <a:lnTo>
                  <a:pt x="404" y="0"/>
                </a:lnTo>
                <a:close/>
              </a:path>
            </a:pathLst>
          </a:custGeom>
          <a:solidFill>
            <a:srgbClr val="AB7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2" name="Freeform 15"/>
          <p:cNvSpPr/>
          <p:nvPr/>
        </p:nvSpPr>
        <p:spPr>
          <a:xfrm>
            <a:off x="3609975" y="4465638"/>
            <a:ext cx="1179513" cy="542925"/>
          </a:xfrm>
          <a:custGeom>
            <a:avLst/>
            <a:gdLst>
              <a:gd name="txL" fmla="*/ 0 w 219"/>
              <a:gd name="txT" fmla="*/ 0 h 101"/>
              <a:gd name="txR" fmla="*/ 219 w 219"/>
              <a:gd name="txB" fmla="*/ 101 h 101"/>
            </a:gdLst>
            <a:ahLst/>
            <a:cxnLst>
              <a:cxn ang="0">
                <a:pos x="1179513" y="86008"/>
              </a:cxn>
              <a:cxn ang="0">
                <a:pos x="1179513" y="80632"/>
              </a:cxn>
              <a:cxn ang="0">
                <a:pos x="1098724" y="0"/>
              </a:cxn>
              <a:cxn ang="0">
                <a:pos x="382399" y="0"/>
              </a:cxn>
              <a:cxn ang="0">
                <a:pos x="301611" y="80632"/>
              </a:cxn>
              <a:cxn ang="0">
                <a:pos x="301611" y="86008"/>
              </a:cxn>
              <a:cxn ang="0">
                <a:pos x="382399" y="172016"/>
              </a:cxn>
              <a:cxn ang="0">
                <a:pos x="414715" y="172016"/>
              </a:cxn>
              <a:cxn ang="0">
                <a:pos x="473960" y="231146"/>
              </a:cxn>
              <a:cxn ang="0">
                <a:pos x="473960" y="231146"/>
              </a:cxn>
              <a:cxn ang="0">
                <a:pos x="414715" y="290277"/>
              </a:cxn>
              <a:cxn ang="0">
                <a:pos x="123876" y="290277"/>
              </a:cxn>
              <a:cxn ang="0">
                <a:pos x="0" y="413913"/>
              </a:cxn>
              <a:cxn ang="0">
                <a:pos x="0" y="419289"/>
              </a:cxn>
              <a:cxn ang="0">
                <a:pos x="123876" y="542925"/>
              </a:cxn>
              <a:cxn ang="0">
                <a:pos x="931761" y="542925"/>
              </a:cxn>
              <a:cxn ang="0">
                <a:pos x="1055637" y="419289"/>
              </a:cxn>
              <a:cxn ang="0">
                <a:pos x="1055637" y="408538"/>
              </a:cxn>
              <a:cxn ang="0">
                <a:pos x="937147" y="290277"/>
              </a:cxn>
              <a:cxn ang="0">
                <a:pos x="931761" y="290277"/>
              </a:cxn>
              <a:cxn ang="0">
                <a:pos x="872516" y="231146"/>
              </a:cxn>
              <a:cxn ang="0">
                <a:pos x="872516" y="231146"/>
              </a:cxn>
              <a:cxn ang="0">
                <a:pos x="931761" y="172016"/>
              </a:cxn>
              <a:cxn ang="0">
                <a:pos x="1098724" y="172016"/>
              </a:cxn>
              <a:cxn ang="0">
                <a:pos x="1179513" y="86008"/>
              </a:cxn>
            </a:cxnLst>
            <a:rect l="txL" t="txT" r="txR" b="txB"/>
            <a:pathLst>
              <a:path w="219" h="101">
                <a:moveTo>
                  <a:pt x="219" y="16"/>
                </a:moveTo>
                <a:cubicBezTo>
                  <a:pt x="219" y="15"/>
                  <a:pt x="219" y="15"/>
                  <a:pt x="219" y="15"/>
                </a:cubicBezTo>
                <a:cubicBezTo>
                  <a:pt x="219" y="7"/>
                  <a:pt x="212" y="0"/>
                  <a:pt x="204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63" y="0"/>
                  <a:pt x="56" y="7"/>
                  <a:pt x="56" y="15"/>
                </a:cubicBezTo>
                <a:cubicBezTo>
                  <a:pt x="56" y="16"/>
                  <a:pt x="56" y="16"/>
                  <a:pt x="56" y="16"/>
                </a:cubicBezTo>
                <a:cubicBezTo>
                  <a:pt x="56" y="24"/>
                  <a:pt x="63" y="32"/>
                  <a:pt x="71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83" y="32"/>
                  <a:pt x="88" y="36"/>
                  <a:pt x="88" y="43"/>
                </a:cubicBezTo>
                <a:cubicBezTo>
                  <a:pt x="88" y="43"/>
                  <a:pt x="88" y="43"/>
                  <a:pt x="88" y="43"/>
                </a:cubicBezTo>
                <a:cubicBezTo>
                  <a:pt x="88" y="49"/>
                  <a:pt x="83" y="54"/>
                  <a:pt x="77" y="54"/>
                </a:cubicBezTo>
                <a:cubicBezTo>
                  <a:pt x="23" y="54"/>
                  <a:pt x="23" y="54"/>
                  <a:pt x="23" y="54"/>
                </a:cubicBezTo>
                <a:cubicBezTo>
                  <a:pt x="10" y="54"/>
                  <a:pt x="0" y="64"/>
                  <a:pt x="0" y="77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90"/>
                  <a:pt x="10" y="101"/>
                  <a:pt x="23" y="101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85" y="101"/>
                  <a:pt x="196" y="90"/>
                  <a:pt x="196" y="78"/>
                </a:cubicBezTo>
                <a:cubicBezTo>
                  <a:pt x="196" y="76"/>
                  <a:pt x="196" y="76"/>
                  <a:pt x="196" y="76"/>
                </a:cubicBezTo>
                <a:cubicBezTo>
                  <a:pt x="196" y="64"/>
                  <a:pt x="186" y="54"/>
                  <a:pt x="174" y="54"/>
                </a:cubicBezTo>
                <a:cubicBezTo>
                  <a:pt x="173" y="54"/>
                  <a:pt x="173" y="54"/>
                  <a:pt x="173" y="54"/>
                </a:cubicBezTo>
                <a:cubicBezTo>
                  <a:pt x="167" y="54"/>
                  <a:pt x="162" y="49"/>
                  <a:pt x="162" y="43"/>
                </a:cubicBezTo>
                <a:cubicBezTo>
                  <a:pt x="162" y="43"/>
                  <a:pt x="162" y="43"/>
                  <a:pt x="162" y="43"/>
                </a:cubicBezTo>
                <a:cubicBezTo>
                  <a:pt x="162" y="36"/>
                  <a:pt x="167" y="32"/>
                  <a:pt x="173" y="32"/>
                </a:cubicBezTo>
                <a:cubicBezTo>
                  <a:pt x="204" y="32"/>
                  <a:pt x="204" y="32"/>
                  <a:pt x="204" y="32"/>
                </a:cubicBezTo>
                <a:cubicBezTo>
                  <a:pt x="212" y="32"/>
                  <a:pt x="219" y="24"/>
                  <a:pt x="219" y="16"/>
                </a:cubicBezTo>
                <a:close/>
              </a:path>
            </a:pathLst>
          </a:custGeom>
          <a:solidFill>
            <a:srgbClr val="BAAAB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3" name="Freeform 19"/>
          <p:cNvSpPr/>
          <p:nvPr/>
        </p:nvSpPr>
        <p:spPr>
          <a:xfrm>
            <a:off x="2655888" y="5586413"/>
            <a:ext cx="2027237" cy="179387"/>
          </a:xfrm>
          <a:custGeom>
            <a:avLst/>
            <a:gdLst>
              <a:gd name="txL" fmla="*/ 0 w 891"/>
              <a:gd name="txT" fmla="*/ 0 h 79"/>
              <a:gd name="txR" fmla="*/ 891 w 891"/>
              <a:gd name="txB" fmla="*/ 79 h 79"/>
            </a:gdLst>
            <a:ahLst/>
            <a:cxnLst>
              <a:cxn ang="0">
                <a:pos x="2027237" y="179387"/>
              </a:cxn>
              <a:cxn ang="0">
                <a:pos x="1761034" y="0"/>
              </a:cxn>
              <a:cxn ang="0">
                <a:pos x="0" y="59039"/>
              </a:cxn>
              <a:cxn ang="0">
                <a:pos x="22752" y="86287"/>
              </a:cxn>
              <a:cxn ang="0">
                <a:pos x="2027237" y="179387"/>
              </a:cxn>
            </a:cxnLst>
            <a:rect l="txL" t="txT" r="txR" b="txB"/>
            <a:pathLst>
              <a:path w="891" h="79">
                <a:moveTo>
                  <a:pt x="891" y="79"/>
                </a:moveTo>
                <a:lnTo>
                  <a:pt x="774" y="0"/>
                </a:lnTo>
                <a:lnTo>
                  <a:pt x="0" y="26"/>
                </a:lnTo>
                <a:lnTo>
                  <a:pt x="10" y="38"/>
                </a:lnTo>
                <a:lnTo>
                  <a:pt x="891" y="79"/>
                </a:ln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4" name="Freeform 20"/>
          <p:cNvSpPr/>
          <p:nvPr/>
        </p:nvSpPr>
        <p:spPr>
          <a:xfrm>
            <a:off x="2009775" y="5189538"/>
            <a:ext cx="2406650" cy="484187"/>
          </a:xfrm>
          <a:custGeom>
            <a:avLst/>
            <a:gdLst>
              <a:gd name="txL" fmla="*/ 0 w 1058"/>
              <a:gd name="txT" fmla="*/ 0 h 213"/>
              <a:gd name="txR" fmla="*/ 1058 w 1058"/>
              <a:gd name="txB" fmla="*/ 213 h 213"/>
            </a:gdLst>
            <a:ahLst/>
            <a:cxnLst>
              <a:cxn ang="0">
                <a:pos x="2338409" y="129571"/>
              </a:cxn>
              <a:cxn ang="0">
                <a:pos x="1960806" y="0"/>
              </a:cxn>
              <a:cxn ang="0">
                <a:pos x="302537" y="95473"/>
              </a:cxn>
              <a:cxn ang="0">
                <a:pos x="0" y="354616"/>
              </a:cxn>
              <a:cxn ang="0">
                <a:pos x="668767" y="484187"/>
              </a:cxn>
              <a:cxn ang="0">
                <a:pos x="2406650" y="397806"/>
              </a:cxn>
              <a:cxn ang="0">
                <a:pos x="2338409" y="129571"/>
              </a:cxn>
            </a:cxnLst>
            <a:rect l="txL" t="txT" r="txR" b="txB"/>
            <a:pathLst>
              <a:path w="1058" h="213">
                <a:moveTo>
                  <a:pt x="1028" y="57"/>
                </a:moveTo>
                <a:lnTo>
                  <a:pt x="862" y="0"/>
                </a:lnTo>
                <a:lnTo>
                  <a:pt x="133" y="42"/>
                </a:lnTo>
                <a:lnTo>
                  <a:pt x="0" y="156"/>
                </a:lnTo>
                <a:lnTo>
                  <a:pt x="294" y="213"/>
                </a:lnTo>
                <a:lnTo>
                  <a:pt x="1058" y="175"/>
                </a:lnTo>
                <a:lnTo>
                  <a:pt x="1028" y="57"/>
                </a:lnTo>
                <a:close/>
              </a:path>
            </a:pathLst>
          </a:custGeom>
          <a:solidFill>
            <a:srgbClr val="CC52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5" name="Freeform 21"/>
          <p:cNvSpPr/>
          <p:nvPr/>
        </p:nvSpPr>
        <p:spPr>
          <a:xfrm>
            <a:off x="2312988" y="5059363"/>
            <a:ext cx="1670050" cy="225425"/>
          </a:xfrm>
          <a:custGeom>
            <a:avLst/>
            <a:gdLst>
              <a:gd name="txL" fmla="*/ 0 w 734"/>
              <a:gd name="txT" fmla="*/ 0 h 99"/>
              <a:gd name="txR" fmla="*/ 734 w 734"/>
              <a:gd name="txB" fmla="*/ 99 h 99"/>
            </a:gdLst>
            <a:ahLst/>
            <a:cxnLst>
              <a:cxn ang="0">
                <a:pos x="0" y="157114"/>
              </a:cxn>
              <a:cxn ang="0">
                <a:pos x="1604067" y="0"/>
              </a:cxn>
              <a:cxn ang="0">
                <a:pos x="1670050" y="157114"/>
              </a:cxn>
              <a:cxn ang="0">
                <a:pos x="0" y="225425"/>
              </a:cxn>
              <a:cxn ang="0">
                <a:pos x="0" y="157114"/>
              </a:cxn>
            </a:cxnLst>
            <a:rect l="txL" t="txT" r="txR" b="txB"/>
            <a:pathLst>
              <a:path w="734" h="99">
                <a:moveTo>
                  <a:pt x="0" y="69"/>
                </a:moveTo>
                <a:lnTo>
                  <a:pt x="705" y="0"/>
                </a:lnTo>
                <a:lnTo>
                  <a:pt x="734" y="69"/>
                </a:lnTo>
                <a:lnTo>
                  <a:pt x="0" y="99"/>
                </a:lnTo>
                <a:lnTo>
                  <a:pt x="0" y="69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6" name="Freeform 22"/>
          <p:cNvSpPr/>
          <p:nvPr/>
        </p:nvSpPr>
        <p:spPr>
          <a:xfrm>
            <a:off x="2214563" y="4760913"/>
            <a:ext cx="1708150" cy="455612"/>
          </a:xfrm>
          <a:custGeom>
            <a:avLst/>
            <a:gdLst>
              <a:gd name="txL" fmla="*/ 0 w 751"/>
              <a:gd name="txT" fmla="*/ 0 h 200"/>
              <a:gd name="txR" fmla="*/ 751 w 751"/>
              <a:gd name="txB" fmla="*/ 200 h 200"/>
            </a:gdLst>
            <a:ahLst/>
            <a:cxnLst>
              <a:cxn ang="0">
                <a:pos x="252470" y="0"/>
              </a:cxn>
              <a:cxn ang="0">
                <a:pos x="0" y="177689"/>
              </a:cxn>
              <a:cxn ang="0">
                <a:pos x="97804" y="455612"/>
              </a:cxn>
              <a:cxn ang="0">
                <a:pos x="1708150" y="341709"/>
              </a:cxn>
              <a:cxn ang="0">
                <a:pos x="1674032" y="177689"/>
              </a:cxn>
              <a:cxn ang="0">
                <a:pos x="252470" y="0"/>
              </a:cxn>
            </a:cxnLst>
            <a:rect l="txL" t="txT" r="txR" b="txB"/>
            <a:pathLst>
              <a:path w="751" h="200">
                <a:moveTo>
                  <a:pt x="111" y="0"/>
                </a:moveTo>
                <a:lnTo>
                  <a:pt x="0" y="78"/>
                </a:lnTo>
                <a:lnTo>
                  <a:pt x="43" y="200"/>
                </a:lnTo>
                <a:lnTo>
                  <a:pt x="751" y="150"/>
                </a:lnTo>
                <a:lnTo>
                  <a:pt x="736" y="78"/>
                </a:lnTo>
                <a:lnTo>
                  <a:pt x="111" y="0"/>
                </a:lnTo>
                <a:close/>
              </a:path>
            </a:pathLst>
          </a:custGeom>
          <a:solidFill>
            <a:srgbClr val="D189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7" name="Freeform 23"/>
          <p:cNvSpPr/>
          <p:nvPr/>
        </p:nvSpPr>
        <p:spPr>
          <a:xfrm>
            <a:off x="2009775" y="5275263"/>
            <a:ext cx="792163" cy="398462"/>
          </a:xfrm>
          <a:custGeom>
            <a:avLst/>
            <a:gdLst>
              <a:gd name="txL" fmla="*/ 0 w 348"/>
              <a:gd name="txT" fmla="*/ 0 h 175"/>
              <a:gd name="txR" fmla="*/ 348 w 348"/>
              <a:gd name="txB" fmla="*/ 175 h 175"/>
            </a:gdLst>
            <a:ahLst/>
            <a:cxnLst>
              <a:cxn ang="0">
                <a:pos x="484858" y="220862"/>
              </a:cxn>
              <a:cxn ang="0">
                <a:pos x="448437" y="0"/>
              </a:cxn>
              <a:cxn ang="0">
                <a:pos x="302752" y="9108"/>
              </a:cxn>
              <a:cxn ang="0">
                <a:pos x="0" y="268677"/>
              </a:cxn>
              <a:cxn ang="0">
                <a:pos x="669241" y="398462"/>
              </a:cxn>
              <a:cxn ang="0">
                <a:pos x="792163" y="393908"/>
              </a:cxn>
              <a:cxn ang="0">
                <a:pos x="484858" y="220862"/>
              </a:cxn>
            </a:cxnLst>
            <a:rect l="txL" t="txT" r="txR" b="txB"/>
            <a:pathLst>
              <a:path w="348" h="175">
                <a:moveTo>
                  <a:pt x="213" y="97"/>
                </a:moveTo>
                <a:lnTo>
                  <a:pt x="197" y="0"/>
                </a:lnTo>
                <a:lnTo>
                  <a:pt x="133" y="4"/>
                </a:lnTo>
                <a:lnTo>
                  <a:pt x="0" y="118"/>
                </a:lnTo>
                <a:lnTo>
                  <a:pt x="294" y="175"/>
                </a:lnTo>
                <a:lnTo>
                  <a:pt x="348" y="173"/>
                </a:lnTo>
                <a:lnTo>
                  <a:pt x="213" y="97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8" name="Freeform 24"/>
          <p:cNvSpPr/>
          <p:nvPr/>
        </p:nvSpPr>
        <p:spPr>
          <a:xfrm>
            <a:off x="2312988" y="5205413"/>
            <a:ext cx="146050" cy="79375"/>
          </a:xfrm>
          <a:custGeom>
            <a:avLst/>
            <a:gdLst>
              <a:gd name="txL" fmla="*/ 0 w 64"/>
              <a:gd name="txT" fmla="*/ 0 h 35"/>
              <a:gd name="txR" fmla="*/ 64 w 64"/>
              <a:gd name="txB" fmla="*/ 35 h 35"/>
            </a:gdLst>
            <a:ahLst/>
            <a:cxnLst>
              <a:cxn ang="0">
                <a:pos x="0" y="11339"/>
              </a:cxn>
              <a:cxn ang="0">
                <a:pos x="0" y="79375"/>
              </a:cxn>
              <a:cxn ang="0">
                <a:pos x="146050" y="70304"/>
              </a:cxn>
              <a:cxn ang="0">
                <a:pos x="134640" y="0"/>
              </a:cxn>
              <a:cxn ang="0">
                <a:pos x="0" y="11339"/>
              </a:cxn>
            </a:cxnLst>
            <a:rect l="txL" t="txT" r="txR" b="txB"/>
            <a:pathLst>
              <a:path w="64" h="35">
                <a:moveTo>
                  <a:pt x="0" y="5"/>
                </a:moveTo>
                <a:lnTo>
                  <a:pt x="0" y="35"/>
                </a:lnTo>
                <a:lnTo>
                  <a:pt x="64" y="31"/>
                </a:lnTo>
                <a:lnTo>
                  <a:pt x="59" y="0"/>
                </a:lnTo>
                <a:lnTo>
                  <a:pt x="0" y="5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09" name="Freeform 25"/>
          <p:cNvSpPr/>
          <p:nvPr/>
        </p:nvSpPr>
        <p:spPr>
          <a:xfrm>
            <a:off x="2214563" y="4787900"/>
            <a:ext cx="231775" cy="428625"/>
          </a:xfrm>
          <a:custGeom>
            <a:avLst/>
            <a:gdLst>
              <a:gd name="txL" fmla="*/ 0 w 102"/>
              <a:gd name="txT" fmla="*/ 0 h 188"/>
              <a:gd name="txR" fmla="*/ 102 w 102"/>
              <a:gd name="txB" fmla="*/ 188 h 188"/>
            </a:gdLst>
            <a:ahLst/>
            <a:cxnLst>
              <a:cxn ang="0">
                <a:pos x="220413" y="243951"/>
              </a:cxn>
              <a:cxn ang="0">
                <a:pos x="220413" y="0"/>
              </a:cxn>
              <a:cxn ang="0">
                <a:pos x="0" y="150475"/>
              </a:cxn>
              <a:cxn ang="0">
                <a:pos x="97709" y="428625"/>
              </a:cxn>
              <a:cxn ang="0">
                <a:pos x="231775" y="417225"/>
              </a:cxn>
              <a:cxn ang="0">
                <a:pos x="220413" y="346548"/>
              </a:cxn>
              <a:cxn ang="0">
                <a:pos x="220413" y="243951"/>
              </a:cxn>
            </a:cxnLst>
            <a:rect l="txL" t="txT" r="txR" b="txB"/>
            <a:pathLst>
              <a:path w="102" h="188">
                <a:moveTo>
                  <a:pt x="97" y="107"/>
                </a:moveTo>
                <a:lnTo>
                  <a:pt x="97" y="0"/>
                </a:lnTo>
                <a:lnTo>
                  <a:pt x="0" y="66"/>
                </a:lnTo>
                <a:lnTo>
                  <a:pt x="43" y="188"/>
                </a:lnTo>
                <a:lnTo>
                  <a:pt x="102" y="183"/>
                </a:lnTo>
                <a:lnTo>
                  <a:pt x="97" y="152"/>
                </a:lnTo>
                <a:lnTo>
                  <a:pt x="97" y="107"/>
                </a:lnTo>
                <a:close/>
              </a:path>
            </a:pathLst>
          </a:custGeom>
          <a:solidFill>
            <a:srgbClr val="AB7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0" name="Freeform 26"/>
          <p:cNvSpPr/>
          <p:nvPr/>
        </p:nvSpPr>
        <p:spPr>
          <a:xfrm>
            <a:off x="2466975" y="4713288"/>
            <a:ext cx="1422400" cy="225425"/>
          </a:xfrm>
          <a:custGeom>
            <a:avLst/>
            <a:gdLst>
              <a:gd name="txL" fmla="*/ 0 w 625"/>
              <a:gd name="txT" fmla="*/ 0 h 99"/>
              <a:gd name="txR" fmla="*/ 625 w 625"/>
              <a:gd name="txB" fmla="*/ 99 h 99"/>
            </a:gdLst>
            <a:ahLst/>
            <a:cxnLst>
              <a:cxn ang="0">
                <a:pos x="1338194" y="107020"/>
              </a:cxn>
              <a:cxn ang="0">
                <a:pos x="1422400" y="225425"/>
              </a:cxn>
              <a:cxn ang="0">
                <a:pos x="0" y="47817"/>
              </a:cxn>
              <a:cxn ang="0">
                <a:pos x="81930" y="0"/>
              </a:cxn>
              <a:cxn ang="0">
                <a:pos x="1338194" y="107020"/>
              </a:cxn>
            </a:cxnLst>
            <a:rect l="txL" t="txT" r="txR" b="txB"/>
            <a:pathLst>
              <a:path w="625" h="99">
                <a:moveTo>
                  <a:pt x="588" y="47"/>
                </a:moveTo>
                <a:lnTo>
                  <a:pt x="625" y="99"/>
                </a:lnTo>
                <a:lnTo>
                  <a:pt x="0" y="21"/>
                </a:lnTo>
                <a:lnTo>
                  <a:pt x="36" y="0"/>
                </a:lnTo>
                <a:lnTo>
                  <a:pt x="588" y="47"/>
                </a:lnTo>
                <a:close/>
              </a:path>
            </a:pathLst>
          </a:custGeom>
          <a:solidFill>
            <a:srgbClr val="FF99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1" name="Freeform 27"/>
          <p:cNvSpPr/>
          <p:nvPr/>
        </p:nvSpPr>
        <p:spPr>
          <a:xfrm>
            <a:off x="2538413" y="4210050"/>
            <a:ext cx="1266825" cy="609600"/>
          </a:xfrm>
          <a:custGeom>
            <a:avLst/>
            <a:gdLst>
              <a:gd name="txL" fmla="*/ 0 w 557"/>
              <a:gd name="txT" fmla="*/ 0 h 268"/>
              <a:gd name="txR" fmla="*/ 557 w 557"/>
              <a:gd name="txB" fmla="*/ 268 h 268"/>
            </a:gdLst>
            <a:ahLst/>
            <a:cxnLst>
              <a:cxn ang="0">
                <a:pos x="0" y="0"/>
              </a:cxn>
              <a:cxn ang="0">
                <a:pos x="0" y="502693"/>
              </a:cxn>
              <a:cxn ang="0">
                <a:pos x="1266825" y="609600"/>
              </a:cxn>
              <a:cxn ang="0">
                <a:pos x="1266825" y="31845"/>
              </a:cxn>
              <a:cxn ang="0">
                <a:pos x="0" y="0"/>
              </a:cxn>
            </a:cxnLst>
            <a:rect l="txL" t="txT" r="txR" b="txB"/>
            <a:pathLst>
              <a:path w="557" h="268">
                <a:moveTo>
                  <a:pt x="0" y="0"/>
                </a:moveTo>
                <a:lnTo>
                  <a:pt x="0" y="221"/>
                </a:lnTo>
                <a:lnTo>
                  <a:pt x="557" y="268"/>
                </a:lnTo>
                <a:lnTo>
                  <a:pt x="557" y="14"/>
                </a:lnTo>
                <a:lnTo>
                  <a:pt x="0" y="0"/>
                </a:lnTo>
                <a:close/>
              </a:path>
            </a:pathLst>
          </a:custGeom>
          <a:solidFill>
            <a:srgbClr val="CC52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2" name="Freeform 28"/>
          <p:cNvSpPr/>
          <p:nvPr/>
        </p:nvSpPr>
        <p:spPr>
          <a:xfrm>
            <a:off x="2538413" y="4124325"/>
            <a:ext cx="1266825" cy="117475"/>
          </a:xfrm>
          <a:custGeom>
            <a:avLst/>
            <a:gdLst>
              <a:gd name="txL" fmla="*/ 0 w 557"/>
              <a:gd name="txT" fmla="*/ 0 h 52"/>
              <a:gd name="txR" fmla="*/ 557 w 557"/>
              <a:gd name="txB" fmla="*/ 52 h 52"/>
            </a:gdLst>
            <a:ahLst/>
            <a:cxnLst>
              <a:cxn ang="0">
                <a:pos x="54585" y="0"/>
              </a:cxn>
              <a:cxn ang="0">
                <a:pos x="0" y="85847"/>
              </a:cxn>
              <a:cxn ang="0">
                <a:pos x="1266825" y="117475"/>
              </a:cxn>
              <a:cxn ang="0">
                <a:pos x="1207691" y="31628"/>
              </a:cxn>
              <a:cxn ang="0">
                <a:pos x="54585" y="0"/>
              </a:cxn>
            </a:cxnLst>
            <a:rect l="txL" t="txT" r="txR" b="txB"/>
            <a:pathLst>
              <a:path w="557" h="52">
                <a:moveTo>
                  <a:pt x="24" y="0"/>
                </a:moveTo>
                <a:lnTo>
                  <a:pt x="0" y="38"/>
                </a:lnTo>
                <a:lnTo>
                  <a:pt x="557" y="52"/>
                </a:lnTo>
                <a:lnTo>
                  <a:pt x="531" y="14"/>
                </a:lnTo>
                <a:lnTo>
                  <a:pt x="24" y="0"/>
                </a:ln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3" name="Freeform 29"/>
          <p:cNvSpPr/>
          <p:nvPr/>
        </p:nvSpPr>
        <p:spPr>
          <a:xfrm>
            <a:off x="2592388" y="4002088"/>
            <a:ext cx="1154112" cy="153987"/>
          </a:xfrm>
          <a:custGeom>
            <a:avLst/>
            <a:gdLst>
              <a:gd name="txL" fmla="*/ 0 w 507"/>
              <a:gd name="txT" fmla="*/ 0 h 68"/>
              <a:gd name="txR" fmla="*/ 507 w 507"/>
              <a:gd name="txB" fmla="*/ 68 h 68"/>
            </a:gdLst>
            <a:ahLst/>
            <a:cxnLst>
              <a:cxn ang="0">
                <a:pos x="1028912" y="0"/>
              </a:cxn>
              <a:cxn ang="0">
                <a:pos x="1154112" y="153987"/>
              </a:cxn>
              <a:cxn ang="0">
                <a:pos x="0" y="122284"/>
              </a:cxn>
              <a:cxn ang="0">
                <a:pos x="43251" y="79258"/>
              </a:cxn>
              <a:cxn ang="0">
                <a:pos x="1028912" y="0"/>
              </a:cxn>
            </a:cxnLst>
            <a:rect l="txL" t="txT" r="txR" b="txB"/>
            <a:pathLst>
              <a:path w="507" h="68">
                <a:moveTo>
                  <a:pt x="452" y="0"/>
                </a:moveTo>
                <a:lnTo>
                  <a:pt x="507" y="68"/>
                </a:lnTo>
                <a:lnTo>
                  <a:pt x="0" y="54"/>
                </a:lnTo>
                <a:lnTo>
                  <a:pt x="19" y="35"/>
                </a:lnTo>
                <a:lnTo>
                  <a:pt x="452" y="0"/>
                </a:lnTo>
                <a:close/>
              </a:path>
            </a:pathLst>
          </a:custGeom>
          <a:solidFill>
            <a:srgbClr val="D189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4" name="Freeform 30"/>
          <p:cNvSpPr/>
          <p:nvPr/>
        </p:nvSpPr>
        <p:spPr>
          <a:xfrm>
            <a:off x="2695575" y="3822700"/>
            <a:ext cx="925513" cy="254000"/>
          </a:xfrm>
          <a:custGeom>
            <a:avLst/>
            <a:gdLst>
              <a:gd name="txL" fmla="*/ 0 w 407"/>
              <a:gd name="txT" fmla="*/ 0 h 112"/>
              <a:gd name="txR" fmla="*/ 407 w 407"/>
              <a:gd name="txB" fmla="*/ 112 h 112"/>
            </a:gdLst>
            <a:ahLst/>
            <a:cxnLst>
              <a:cxn ang="0">
                <a:pos x="275153" y="70304"/>
              </a:cxn>
              <a:cxn ang="0">
                <a:pos x="231947" y="179161"/>
              </a:cxn>
              <a:cxn ang="0">
                <a:pos x="54576" y="179161"/>
              </a:cxn>
              <a:cxn ang="0">
                <a:pos x="0" y="254000"/>
              </a:cxn>
              <a:cxn ang="0">
                <a:pos x="925513" y="179161"/>
              </a:cxn>
              <a:cxn ang="0">
                <a:pos x="752690" y="0"/>
              </a:cxn>
              <a:cxn ang="0">
                <a:pos x="275153" y="70304"/>
              </a:cxn>
            </a:cxnLst>
            <a:rect l="txL" t="txT" r="txR" b="txB"/>
            <a:pathLst>
              <a:path w="407" h="112">
                <a:moveTo>
                  <a:pt x="121" y="31"/>
                </a:moveTo>
                <a:lnTo>
                  <a:pt x="102" y="79"/>
                </a:lnTo>
                <a:lnTo>
                  <a:pt x="24" y="79"/>
                </a:lnTo>
                <a:lnTo>
                  <a:pt x="0" y="112"/>
                </a:lnTo>
                <a:lnTo>
                  <a:pt x="407" y="79"/>
                </a:lnTo>
                <a:lnTo>
                  <a:pt x="331" y="0"/>
                </a:lnTo>
                <a:lnTo>
                  <a:pt x="121" y="31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5" name="Freeform 72"/>
          <p:cNvSpPr/>
          <p:nvPr/>
        </p:nvSpPr>
        <p:spPr>
          <a:xfrm>
            <a:off x="4062413" y="4313238"/>
            <a:ext cx="398462" cy="215900"/>
          </a:xfrm>
          <a:custGeom>
            <a:avLst/>
            <a:gdLst>
              <a:gd name="txL" fmla="*/ 0 w 74"/>
              <a:gd name="txT" fmla="*/ 0 h 40"/>
              <a:gd name="txR" fmla="*/ 74 w 74"/>
              <a:gd name="txB" fmla="*/ 40 h 40"/>
            </a:gdLst>
            <a:ahLst/>
            <a:cxnLst>
              <a:cxn ang="0">
                <a:pos x="398462" y="215900"/>
              </a:cxn>
              <a:cxn ang="0">
                <a:pos x="0" y="215900"/>
              </a:cxn>
              <a:cxn ang="0">
                <a:pos x="91539" y="140335"/>
              </a:cxn>
              <a:cxn ang="0">
                <a:pos x="118462" y="151130"/>
              </a:cxn>
              <a:cxn ang="0">
                <a:pos x="113077" y="118745"/>
              </a:cxn>
              <a:cxn ang="0">
                <a:pos x="231539" y="0"/>
              </a:cxn>
              <a:cxn ang="0">
                <a:pos x="344616" y="118745"/>
              </a:cxn>
              <a:cxn ang="0">
                <a:pos x="339231" y="145733"/>
              </a:cxn>
              <a:cxn ang="0">
                <a:pos x="398462" y="215900"/>
              </a:cxn>
            </a:cxnLst>
            <a:rect l="txL" t="txT" r="txR" b="txB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7" y="26"/>
                </a:cubicBezTo>
                <a:cubicBezTo>
                  <a:pt x="18" y="26"/>
                  <a:pt x="20" y="27"/>
                  <a:pt x="22" y="28"/>
                </a:cubicBezTo>
                <a:cubicBezTo>
                  <a:pt x="22" y="26"/>
                  <a:pt x="21" y="24"/>
                  <a:pt x="21" y="22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2"/>
                </a:cubicBezTo>
                <a:cubicBezTo>
                  <a:pt x="64" y="24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6" name="Freeform 73"/>
          <p:cNvSpPr/>
          <p:nvPr/>
        </p:nvSpPr>
        <p:spPr>
          <a:xfrm>
            <a:off x="2522538" y="3192463"/>
            <a:ext cx="839787" cy="327025"/>
          </a:xfrm>
          <a:custGeom>
            <a:avLst/>
            <a:gdLst>
              <a:gd name="txL" fmla="*/ 0 w 156"/>
              <a:gd name="txT" fmla="*/ 0 h 61"/>
              <a:gd name="txR" fmla="*/ 156 w 156"/>
              <a:gd name="txB" fmla="*/ 61 h 61"/>
            </a:gdLst>
            <a:ahLst/>
            <a:cxnLst>
              <a:cxn ang="0">
                <a:pos x="839787" y="327025"/>
              </a:cxn>
              <a:cxn ang="0">
                <a:pos x="732122" y="251970"/>
              </a:cxn>
              <a:cxn ang="0">
                <a:pos x="715972" y="257331"/>
              </a:cxn>
              <a:cxn ang="0">
                <a:pos x="742889" y="160832"/>
              </a:cxn>
              <a:cxn ang="0">
                <a:pos x="581391" y="0"/>
              </a:cxn>
              <a:cxn ang="0">
                <a:pos x="414510" y="160832"/>
              </a:cxn>
              <a:cxn ang="0">
                <a:pos x="414510" y="187637"/>
              </a:cxn>
              <a:cxn ang="0">
                <a:pos x="306845" y="139388"/>
              </a:cxn>
              <a:cxn ang="0">
                <a:pos x="156114" y="257331"/>
              </a:cxn>
              <a:cxn ang="0">
                <a:pos x="96899" y="235887"/>
              </a:cxn>
              <a:cxn ang="0">
                <a:pos x="0" y="327025"/>
              </a:cxn>
              <a:cxn ang="0">
                <a:pos x="839787" y="327025"/>
              </a:cxn>
            </a:cxnLst>
            <a:rect l="txL" t="txT" r="txR" b="txB"/>
            <a:pathLst>
              <a:path w="156" h="61">
                <a:moveTo>
                  <a:pt x="156" y="61"/>
                </a:moveTo>
                <a:cubicBezTo>
                  <a:pt x="153" y="53"/>
                  <a:pt x="145" y="47"/>
                  <a:pt x="136" y="47"/>
                </a:cubicBezTo>
                <a:cubicBezTo>
                  <a:pt x="135" y="47"/>
                  <a:pt x="134" y="48"/>
                  <a:pt x="133" y="48"/>
                </a:cubicBezTo>
                <a:cubicBezTo>
                  <a:pt x="136" y="43"/>
                  <a:pt x="138" y="37"/>
                  <a:pt x="138" y="30"/>
                </a:cubicBezTo>
                <a:cubicBezTo>
                  <a:pt x="138" y="13"/>
                  <a:pt x="125" y="0"/>
                  <a:pt x="108" y="0"/>
                </a:cubicBezTo>
                <a:cubicBezTo>
                  <a:pt x="91" y="0"/>
                  <a:pt x="77" y="13"/>
                  <a:pt x="77" y="30"/>
                </a:cubicBezTo>
                <a:cubicBezTo>
                  <a:pt x="77" y="32"/>
                  <a:pt x="77" y="33"/>
                  <a:pt x="77" y="35"/>
                </a:cubicBezTo>
                <a:cubicBezTo>
                  <a:pt x="72" y="29"/>
                  <a:pt x="65" y="26"/>
                  <a:pt x="57" y="26"/>
                </a:cubicBezTo>
                <a:cubicBezTo>
                  <a:pt x="43" y="26"/>
                  <a:pt x="32" y="35"/>
                  <a:pt x="29" y="48"/>
                </a:cubicBezTo>
                <a:cubicBezTo>
                  <a:pt x="26" y="46"/>
                  <a:pt x="22" y="44"/>
                  <a:pt x="18" y="44"/>
                </a:cubicBezTo>
                <a:cubicBezTo>
                  <a:pt x="8" y="44"/>
                  <a:pt x="1" y="52"/>
                  <a:pt x="0" y="61"/>
                </a:cubicBezTo>
                <a:lnTo>
                  <a:pt x="156" y="61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7" name="Freeform 96"/>
          <p:cNvSpPr/>
          <p:nvPr/>
        </p:nvSpPr>
        <p:spPr>
          <a:xfrm>
            <a:off x="3179763" y="4225925"/>
            <a:ext cx="625475" cy="593725"/>
          </a:xfrm>
          <a:custGeom>
            <a:avLst/>
            <a:gdLst>
              <a:gd name="txL" fmla="*/ 0 w 275"/>
              <a:gd name="txT" fmla="*/ 0 h 261"/>
              <a:gd name="txR" fmla="*/ 275 w 275"/>
              <a:gd name="txB" fmla="*/ 261 h 261"/>
            </a:gdLst>
            <a:ahLst/>
            <a:cxnLst>
              <a:cxn ang="0">
                <a:pos x="0" y="541404"/>
              </a:cxn>
              <a:cxn ang="0">
                <a:pos x="625475" y="593725"/>
              </a:cxn>
              <a:cxn ang="0">
                <a:pos x="625475" y="15924"/>
              </a:cxn>
              <a:cxn ang="0">
                <a:pos x="0" y="0"/>
              </a:cxn>
              <a:cxn ang="0">
                <a:pos x="0" y="541404"/>
              </a:cxn>
            </a:cxnLst>
            <a:rect l="txL" t="txT" r="txR" b="txB"/>
            <a:pathLst>
              <a:path w="275" h="261">
                <a:moveTo>
                  <a:pt x="0" y="238"/>
                </a:moveTo>
                <a:lnTo>
                  <a:pt x="275" y="261"/>
                </a:lnTo>
                <a:lnTo>
                  <a:pt x="275" y="7"/>
                </a:lnTo>
                <a:lnTo>
                  <a:pt x="0" y="0"/>
                </a:lnTo>
                <a:lnTo>
                  <a:pt x="0" y="238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18" name="Oval 97"/>
          <p:cNvSpPr/>
          <p:nvPr/>
        </p:nvSpPr>
        <p:spPr>
          <a:xfrm>
            <a:off x="3502025" y="3303588"/>
            <a:ext cx="438150" cy="431800"/>
          </a:xfrm>
          <a:prstGeom prst="ellipse">
            <a:avLst/>
          </a:prstGeom>
          <a:solidFill>
            <a:srgbClr val="FFFFA1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19" name="Freeform 132"/>
          <p:cNvSpPr/>
          <p:nvPr/>
        </p:nvSpPr>
        <p:spPr>
          <a:xfrm>
            <a:off x="3179763" y="5189538"/>
            <a:ext cx="1236662" cy="457200"/>
          </a:xfrm>
          <a:custGeom>
            <a:avLst/>
            <a:gdLst>
              <a:gd name="txL" fmla="*/ 0 w 544"/>
              <a:gd name="txT" fmla="*/ 0 h 201"/>
              <a:gd name="txR" fmla="*/ 544 w 544"/>
              <a:gd name="txB" fmla="*/ 201 h 201"/>
            </a:gdLst>
            <a:ahLst/>
            <a:cxnLst>
              <a:cxn ang="0">
                <a:pos x="0" y="43218"/>
              </a:cxn>
              <a:cxn ang="0">
                <a:pos x="0" y="457200"/>
              </a:cxn>
              <a:cxn ang="0">
                <a:pos x="1236662" y="398060"/>
              </a:cxn>
              <a:cxn ang="0">
                <a:pos x="1168464" y="129654"/>
              </a:cxn>
              <a:cxn ang="0">
                <a:pos x="791100" y="0"/>
              </a:cxn>
              <a:cxn ang="0">
                <a:pos x="0" y="43218"/>
              </a:cxn>
            </a:cxnLst>
            <a:rect l="txL" t="txT" r="txR" b="txB"/>
            <a:pathLst>
              <a:path w="544" h="201">
                <a:moveTo>
                  <a:pt x="0" y="19"/>
                </a:moveTo>
                <a:lnTo>
                  <a:pt x="0" y="201"/>
                </a:lnTo>
                <a:lnTo>
                  <a:pt x="544" y="175"/>
                </a:lnTo>
                <a:lnTo>
                  <a:pt x="514" y="57"/>
                </a:lnTo>
                <a:lnTo>
                  <a:pt x="348" y="0"/>
                </a:lnTo>
                <a:lnTo>
                  <a:pt x="0" y="19"/>
                </a:lnTo>
                <a:close/>
              </a:path>
            </a:pathLst>
          </a:custGeom>
          <a:solidFill>
            <a:srgbClr val="A33B21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0" name="Freeform 137"/>
          <p:cNvSpPr/>
          <p:nvPr/>
        </p:nvSpPr>
        <p:spPr>
          <a:xfrm>
            <a:off x="3179763" y="4854575"/>
            <a:ext cx="742950" cy="300038"/>
          </a:xfrm>
          <a:custGeom>
            <a:avLst/>
            <a:gdLst>
              <a:gd name="txL" fmla="*/ 0 w 327"/>
              <a:gd name="txT" fmla="*/ 0 h 132"/>
              <a:gd name="txR" fmla="*/ 327 w 327"/>
              <a:gd name="txB" fmla="*/ 132 h 132"/>
            </a:gdLst>
            <a:ahLst/>
            <a:cxnLst>
              <a:cxn ang="0">
                <a:pos x="0" y="300038"/>
              </a:cxn>
              <a:cxn ang="0">
                <a:pos x="742950" y="247759"/>
              </a:cxn>
              <a:cxn ang="0">
                <a:pos x="708870" y="84102"/>
              </a:cxn>
              <a:cxn ang="0">
                <a:pos x="0" y="0"/>
              </a:cxn>
              <a:cxn ang="0">
                <a:pos x="0" y="300038"/>
              </a:cxn>
            </a:cxnLst>
            <a:rect l="txL" t="txT" r="txR" b="txB"/>
            <a:pathLst>
              <a:path w="327" h="132">
                <a:moveTo>
                  <a:pt x="0" y="132"/>
                </a:moveTo>
                <a:lnTo>
                  <a:pt x="327" y="109"/>
                </a:lnTo>
                <a:lnTo>
                  <a:pt x="312" y="37"/>
                </a:lnTo>
                <a:lnTo>
                  <a:pt x="0" y="0"/>
                </a:lnTo>
                <a:lnTo>
                  <a:pt x="0" y="132"/>
                </a:lnTo>
                <a:close/>
              </a:path>
            </a:pathLst>
          </a:custGeom>
          <a:solidFill>
            <a:srgbClr val="AB7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1" name="Freeform 69"/>
          <p:cNvSpPr/>
          <p:nvPr/>
        </p:nvSpPr>
        <p:spPr>
          <a:xfrm>
            <a:off x="1758950" y="3833813"/>
            <a:ext cx="727075" cy="357187"/>
          </a:xfrm>
          <a:custGeom>
            <a:avLst/>
            <a:gdLst>
              <a:gd name="txL" fmla="*/ 0 w 135"/>
              <a:gd name="txT" fmla="*/ 0 h 66"/>
              <a:gd name="txR" fmla="*/ 135 w 135"/>
              <a:gd name="txB" fmla="*/ 66 h 66"/>
            </a:gdLst>
            <a:ahLst/>
            <a:cxnLst>
              <a:cxn ang="0">
                <a:pos x="727075" y="357187"/>
              </a:cxn>
              <a:cxn ang="0">
                <a:pos x="597817" y="254360"/>
              </a:cxn>
              <a:cxn ang="0">
                <a:pos x="543960" y="270596"/>
              </a:cxn>
              <a:cxn ang="0">
                <a:pos x="554731" y="200241"/>
              </a:cxn>
              <a:cxn ang="0">
                <a:pos x="360845" y="0"/>
              </a:cxn>
              <a:cxn ang="0">
                <a:pos x="161572" y="200241"/>
              </a:cxn>
              <a:cxn ang="0">
                <a:pos x="172344" y="259772"/>
              </a:cxn>
              <a:cxn ang="0">
                <a:pos x="145415" y="254360"/>
              </a:cxn>
              <a:cxn ang="0">
                <a:pos x="0" y="357187"/>
              </a:cxn>
              <a:cxn ang="0">
                <a:pos x="727075" y="357187"/>
              </a:cxn>
            </a:cxnLst>
            <a:rect l="txL" t="txT" r="txR" b="txB"/>
            <a:pathLst>
              <a:path w="135" h="66">
                <a:moveTo>
                  <a:pt x="135" y="66"/>
                </a:moveTo>
                <a:cubicBezTo>
                  <a:pt x="132" y="55"/>
                  <a:pt x="123" y="47"/>
                  <a:pt x="111" y="47"/>
                </a:cubicBezTo>
                <a:cubicBezTo>
                  <a:pt x="108" y="47"/>
                  <a:pt x="104" y="48"/>
                  <a:pt x="101" y="50"/>
                </a:cubicBezTo>
                <a:cubicBezTo>
                  <a:pt x="103" y="46"/>
                  <a:pt x="103" y="41"/>
                  <a:pt x="103" y="37"/>
                </a:cubicBezTo>
                <a:cubicBezTo>
                  <a:pt x="103" y="17"/>
                  <a:pt x="87" y="0"/>
                  <a:pt x="67" y="0"/>
                </a:cubicBezTo>
                <a:cubicBezTo>
                  <a:pt x="47" y="0"/>
                  <a:pt x="30" y="17"/>
                  <a:pt x="30" y="37"/>
                </a:cubicBezTo>
                <a:cubicBezTo>
                  <a:pt x="30" y="41"/>
                  <a:pt x="31" y="44"/>
                  <a:pt x="32" y="48"/>
                </a:cubicBezTo>
                <a:cubicBezTo>
                  <a:pt x="30" y="47"/>
                  <a:pt x="29" y="47"/>
                  <a:pt x="27" y="47"/>
                </a:cubicBezTo>
                <a:cubicBezTo>
                  <a:pt x="15" y="47"/>
                  <a:pt x="5" y="55"/>
                  <a:pt x="0" y="66"/>
                </a:cubicBezTo>
                <a:lnTo>
                  <a:pt x="135" y="66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2" name="Freeform 70"/>
          <p:cNvSpPr/>
          <p:nvPr/>
        </p:nvSpPr>
        <p:spPr>
          <a:xfrm>
            <a:off x="1047750" y="4740275"/>
            <a:ext cx="425450" cy="204788"/>
          </a:xfrm>
          <a:custGeom>
            <a:avLst/>
            <a:gdLst>
              <a:gd name="txL" fmla="*/ 0 w 79"/>
              <a:gd name="txT" fmla="*/ 0 h 38"/>
              <a:gd name="txR" fmla="*/ 79 w 79"/>
              <a:gd name="txB" fmla="*/ 38 h 38"/>
            </a:gdLst>
            <a:ahLst/>
            <a:cxnLst>
              <a:cxn ang="0">
                <a:pos x="425450" y="204788"/>
              </a:cxn>
              <a:cxn ang="0">
                <a:pos x="350054" y="145507"/>
              </a:cxn>
              <a:cxn ang="0">
                <a:pos x="317741" y="156286"/>
              </a:cxn>
              <a:cxn ang="0">
                <a:pos x="323127" y="113172"/>
              </a:cxn>
              <a:cxn ang="0">
                <a:pos x="210032" y="0"/>
              </a:cxn>
              <a:cxn ang="0">
                <a:pos x="91553" y="113172"/>
              </a:cxn>
              <a:cxn ang="0">
                <a:pos x="96938" y="145507"/>
              </a:cxn>
              <a:cxn ang="0">
                <a:pos x="86167" y="145507"/>
              </a:cxn>
              <a:cxn ang="0">
                <a:pos x="0" y="204788"/>
              </a:cxn>
              <a:cxn ang="0">
                <a:pos x="425450" y="204788"/>
              </a:cxn>
            </a:cxnLst>
            <a:rect l="txL" t="txT" r="txR" b="txB"/>
            <a:pathLst>
              <a:path w="79" h="38">
                <a:moveTo>
                  <a:pt x="79" y="38"/>
                </a:moveTo>
                <a:cubicBezTo>
                  <a:pt x="77" y="32"/>
                  <a:pt x="72" y="27"/>
                  <a:pt x="65" y="27"/>
                </a:cubicBezTo>
                <a:cubicBezTo>
                  <a:pt x="63" y="27"/>
                  <a:pt x="61" y="28"/>
                  <a:pt x="59" y="29"/>
                </a:cubicBezTo>
                <a:cubicBezTo>
                  <a:pt x="60" y="26"/>
                  <a:pt x="60" y="24"/>
                  <a:pt x="60" y="21"/>
                </a:cubicBezTo>
                <a:cubicBezTo>
                  <a:pt x="60" y="9"/>
                  <a:pt x="51" y="0"/>
                  <a:pt x="39" y="0"/>
                </a:cubicBezTo>
                <a:cubicBezTo>
                  <a:pt x="27" y="0"/>
                  <a:pt x="17" y="9"/>
                  <a:pt x="17" y="21"/>
                </a:cubicBezTo>
                <a:cubicBezTo>
                  <a:pt x="17" y="23"/>
                  <a:pt x="17" y="25"/>
                  <a:pt x="18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8" y="27"/>
                  <a:pt x="2" y="32"/>
                  <a:pt x="0" y="38"/>
                </a:cubicBezTo>
                <a:lnTo>
                  <a:pt x="79" y="38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3" name="Freeform 74"/>
          <p:cNvSpPr/>
          <p:nvPr/>
        </p:nvSpPr>
        <p:spPr>
          <a:xfrm>
            <a:off x="2155825" y="4483100"/>
            <a:ext cx="400050" cy="215900"/>
          </a:xfrm>
          <a:custGeom>
            <a:avLst/>
            <a:gdLst>
              <a:gd name="txL" fmla="*/ 0 w 74"/>
              <a:gd name="txT" fmla="*/ 0 h 40"/>
              <a:gd name="txR" fmla="*/ 74 w 74"/>
              <a:gd name="txB" fmla="*/ 40 h 40"/>
            </a:gdLst>
            <a:ahLst/>
            <a:cxnLst>
              <a:cxn ang="0">
                <a:pos x="400050" y="215900"/>
              </a:cxn>
              <a:cxn ang="0">
                <a:pos x="0" y="215900"/>
              </a:cxn>
              <a:cxn ang="0">
                <a:pos x="86497" y="140335"/>
              </a:cxn>
              <a:cxn ang="0">
                <a:pos x="118934" y="145733"/>
              </a:cxn>
              <a:cxn ang="0">
                <a:pos x="113528" y="113348"/>
              </a:cxn>
              <a:cxn ang="0">
                <a:pos x="232461" y="0"/>
              </a:cxn>
              <a:cxn ang="0">
                <a:pos x="345989" y="113348"/>
              </a:cxn>
              <a:cxn ang="0">
                <a:pos x="340583" y="145733"/>
              </a:cxn>
              <a:cxn ang="0">
                <a:pos x="400050" y="215900"/>
              </a:cxn>
            </a:cxnLst>
            <a:rect l="txL" t="txT" r="txR" b="txB"/>
            <a:pathLst>
              <a:path w="74" h="40">
                <a:moveTo>
                  <a:pt x="74" y="40"/>
                </a:moveTo>
                <a:cubicBezTo>
                  <a:pt x="0" y="40"/>
                  <a:pt x="0" y="40"/>
                  <a:pt x="0" y="40"/>
                </a:cubicBezTo>
                <a:cubicBezTo>
                  <a:pt x="2" y="32"/>
                  <a:pt x="8" y="26"/>
                  <a:pt x="16" y="26"/>
                </a:cubicBezTo>
                <a:cubicBezTo>
                  <a:pt x="18" y="26"/>
                  <a:pt x="20" y="27"/>
                  <a:pt x="22" y="27"/>
                </a:cubicBezTo>
                <a:cubicBezTo>
                  <a:pt x="22" y="25"/>
                  <a:pt x="21" y="23"/>
                  <a:pt x="21" y="21"/>
                </a:cubicBezTo>
                <a:cubicBezTo>
                  <a:pt x="21" y="10"/>
                  <a:pt x="31" y="0"/>
                  <a:pt x="43" y="0"/>
                </a:cubicBezTo>
                <a:cubicBezTo>
                  <a:pt x="55" y="0"/>
                  <a:pt x="64" y="10"/>
                  <a:pt x="64" y="21"/>
                </a:cubicBezTo>
                <a:cubicBezTo>
                  <a:pt x="64" y="23"/>
                  <a:pt x="64" y="25"/>
                  <a:pt x="63" y="27"/>
                </a:cubicBezTo>
                <a:cubicBezTo>
                  <a:pt x="69" y="29"/>
                  <a:pt x="73" y="34"/>
                  <a:pt x="74" y="40"/>
                </a:cubicBez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4" name="Freeform 8"/>
          <p:cNvSpPr/>
          <p:nvPr/>
        </p:nvSpPr>
        <p:spPr>
          <a:xfrm>
            <a:off x="227013" y="5692775"/>
            <a:ext cx="3756025" cy="625475"/>
          </a:xfrm>
          <a:custGeom>
            <a:avLst/>
            <a:gdLst>
              <a:gd name="txL" fmla="*/ 0 w 874"/>
              <a:gd name="txT" fmla="*/ 0 h 145"/>
              <a:gd name="txR" fmla="*/ 874 w 874"/>
              <a:gd name="txB" fmla="*/ 145 h 145"/>
            </a:gdLst>
            <a:ahLst/>
            <a:cxnLst>
              <a:cxn ang="0">
                <a:pos x="984130" y="120781"/>
              </a:cxn>
              <a:cxn ang="0">
                <a:pos x="322313" y="0"/>
              </a:cxn>
              <a:cxn ang="0">
                <a:pos x="0" y="310581"/>
              </a:cxn>
              <a:cxn ang="0">
                <a:pos x="322313" y="625475"/>
              </a:cxn>
              <a:cxn ang="0">
                <a:pos x="3756025" y="621161"/>
              </a:cxn>
              <a:cxn ang="0">
                <a:pos x="984130" y="120781"/>
              </a:cxn>
            </a:cxnLst>
            <a:rect l="txL" t="txT" r="txR" b="txB"/>
            <a:pathLst>
              <a:path w="874" h="145">
                <a:moveTo>
                  <a:pt x="229" y="28"/>
                </a:moveTo>
                <a:cubicBezTo>
                  <a:pt x="75" y="0"/>
                  <a:pt x="75" y="0"/>
                  <a:pt x="75" y="0"/>
                </a:cubicBezTo>
                <a:cubicBezTo>
                  <a:pt x="33" y="0"/>
                  <a:pt x="0" y="32"/>
                  <a:pt x="0" y="72"/>
                </a:cubicBezTo>
                <a:cubicBezTo>
                  <a:pt x="0" y="113"/>
                  <a:pt x="33" y="145"/>
                  <a:pt x="75" y="145"/>
                </a:cubicBezTo>
                <a:cubicBezTo>
                  <a:pt x="874" y="144"/>
                  <a:pt x="874" y="144"/>
                  <a:pt x="874" y="144"/>
                </a:cubicBezTo>
                <a:lnTo>
                  <a:pt x="229" y="28"/>
                </a:lnTo>
                <a:close/>
              </a:path>
            </a:pathLst>
          </a:custGeom>
          <a:solidFill>
            <a:srgbClr val="E27C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5" name="Freeform 9"/>
          <p:cNvSpPr/>
          <p:nvPr/>
        </p:nvSpPr>
        <p:spPr>
          <a:xfrm>
            <a:off x="2640013" y="5648325"/>
            <a:ext cx="2195512" cy="717550"/>
          </a:xfrm>
          <a:custGeom>
            <a:avLst/>
            <a:gdLst>
              <a:gd name="txL" fmla="*/ 0 w 511"/>
              <a:gd name="txT" fmla="*/ 0 h 167"/>
              <a:gd name="txR" fmla="*/ 511 w 511"/>
              <a:gd name="txB" fmla="*/ 167 h 167"/>
            </a:gdLst>
            <a:ahLst/>
            <a:cxnLst>
              <a:cxn ang="0">
                <a:pos x="2079506" y="343737"/>
              </a:cxn>
              <a:cxn ang="0">
                <a:pos x="2006466" y="270693"/>
              </a:cxn>
              <a:cxn ang="0">
                <a:pos x="2156843" y="197649"/>
              </a:cxn>
              <a:cxn ang="0">
                <a:pos x="2195512" y="154681"/>
              </a:cxn>
              <a:cxn ang="0">
                <a:pos x="1959204" y="116011"/>
              </a:cxn>
              <a:cxn ang="0">
                <a:pos x="1920536" y="154681"/>
              </a:cxn>
              <a:cxn ang="0">
                <a:pos x="1748676" y="197649"/>
              </a:cxn>
              <a:cxn ang="0">
                <a:pos x="1688525" y="262099"/>
              </a:cxn>
              <a:cxn ang="0">
                <a:pos x="1177241" y="322253"/>
              </a:cxn>
              <a:cxn ang="0">
                <a:pos x="1112794" y="257802"/>
              </a:cxn>
              <a:cxn ang="0">
                <a:pos x="1538147" y="193352"/>
              </a:cxn>
              <a:cxn ang="0">
                <a:pos x="1589705" y="146088"/>
              </a:cxn>
              <a:cxn ang="0">
                <a:pos x="1108497" y="98824"/>
              </a:cxn>
              <a:cxn ang="0">
                <a:pos x="1061236" y="47264"/>
              </a:cxn>
              <a:cxn ang="0">
                <a:pos x="876486" y="0"/>
              </a:cxn>
              <a:cxn ang="0">
                <a:pos x="829225" y="51560"/>
              </a:cxn>
              <a:cxn ang="0">
                <a:pos x="605807" y="98824"/>
              </a:cxn>
              <a:cxn ang="0">
                <a:pos x="554249" y="146088"/>
              </a:cxn>
              <a:cxn ang="0">
                <a:pos x="665958" y="193352"/>
              </a:cxn>
              <a:cxn ang="0">
                <a:pos x="730405" y="257802"/>
              </a:cxn>
              <a:cxn ang="0">
                <a:pos x="399575" y="322253"/>
              </a:cxn>
              <a:cxn ang="0">
                <a:pos x="365203" y="356627"/>
              </a:cxn>
              <a:cxn ang="0">
                <a:pos x="42965" y="391000"/>
              </a:cxn>
              <a:cxn ang="0">
                <a:pos x="0" y="438264"/>
              </a:cxn>
              <a:cxn ang="0">
                <a:pos x="330831" y="485528"/>
              </a:cxn>
              <a:cxn ang="0">
                <a:pos x="365203" y="519901"/>
              </a:cxn>
              <a:cxn ang="0">
                <a:pos x="678847" y="554275"/>
              </a:cxn>
              <a:cxn ang="0">
                <a:pos x="760481" y="635913"/>
              </a:cxn>
              <a:cxn ang="0">
                <a:pos x="1379177" y="717550"/>
              </a:cxn>
              <a:cxn ang="0">
                <a:pos x="1456514" y="631616"/>
              </a:cxn>
              <a:cxn ang="0">
                <a:pos x="1860385" y="554275"/>
              </a:cxn>
              <a:cxn ang="0">
                <a:pos x="2079506" y="515605"/>
              </a:cxn>
              <a:cxn ang="0">
                <a:pos x="2143954" y="408187"/>
              </a:cxn>
            </a:cxnLst>
            <a:rect l="txL" t="txT" r="txR" b="txB"/>
            <a:pathLst>
              <a:path w="511" h="167">
                <a:moveTo>
                  <a:pt x="484" y="80"/>
                </a:moveTo>
                <a:cubicBezTo>
                  <a:pt x="484" y="80"/>
                  <a:pt x="484" y="80"/>
                  <a:pt x="484" y="80"/>
                </a:cubicBezTo>
                <a:cubicBezTo>
                  <a:pt x="474" y="80"/>
                  <a:pt x="467" y="73"/>
                  <a:pt x="467" y="63"/>
                </a:cubicBezTo>
                <a:cubicBezTo>
                  <a:pt x="467" y="63"/>
                  <a:pt x="467" y="63"/>
                  <a:pt x="467" y="63"/>
                </a:cubicBezTo>
                <a:cubicBezTo>
                  <a:pt x="467" y="54"/>
                  <a:pt x="474" y="46"/>
                  <a:pt x="484" y="46"/>
                </a:cubicBezTo>
                <a:cubicBezTo>
                  <a:pt x="502" y="46"/>
                  <a:pt x="502" y="46"/>
                  <a:pt x="502" y="46"/>
                </a:cubicBezTo>
                <a:cubicBezTo>
                  <a:pt x="507" y="46"/>
                  <a:pt x="511" y="42"/>
                  <a:pt x="511" y="37"/>
                </a:cubicBezTo>
                <a:cubicBezTo>
                  <a:pt x="511" y="36"/>
                  <a:pt x="511" y="36"/>
                  <a:pt x="511" y="36"/>
                </a:cubicBezTo>
                <a:cubicBezTo>
                  <a:pt x="511" y="31"/>
                  <a:pt x="507" y="27"/>
                  <a:pt x="502" y="27"/>
                </a:cubicBezTo>
                <a:cubicBezTo>
                  <a:pt x="456" y="27"/>
                  <a:pt x="456" y="27"/>
                  <a:pt x="456" y="27"/>
                </a:cubicBezTo>
                <a:cubicBezTo>
                  <a:pt x="451" y="27"/>
                  <a:pt x="447" y="31"/>
                  <a:pt x="447" y="36"/>
                </a:cubicBezTo>
                <a:cubicBezTo>
                  <a:pt x="447" y="36"/>
                  <a:pt x="447" y="36"/>
                  <a:pt x="447" y="36"/>
                </a:cubicBezTo>
                <a:cubicBezTo>
                  <a:pt x="447" y="42"/>
                  <a:pt x="442" y="46"/>
                  <a:pt x="437" y="46"/>
                </a:cubicBezTo>
                <a:cubicBezTo>
                  <a:pt x="407" y="46"/>
                  <a:pt x="407" y="46"/>
                  <a:pt x="407" y="46"/>
                </a:cubicBezTo>
                <a:cubicBezTo>
                  <a:pt x="399" y="46"/>
                  <a:pt x="393" y="52"/>
                  <a:pt x="393" y="60"/>
                </a:cubicBezTo>
                <a:cubicBezTo>
                  <a:pt x="393" y="61"/>
                  <a:pt x="393" y="61"/>
                  <a:pt x="393" y="61"/>
                </a:cubicBezTo>
                <a:cubicBezTo>
                  <a:pt x="393" y="69"/>
                  <a:pt x="386" y="75"/>
                  <a:pt x="378" y="75"/>
                </a:cubicBezTo>
                <a:cubicBezTo>
                  <a:pt x="274" y="75"/>
                  <a:pt x="274" y="75"/>
                  <a:pt x="274" y="75"/>
                </a:cubicBezTo>
                <a:cubicBezTo>
                  <a:pt x="266" y="75"/>
                  <a:pt x="259" y="69"/>
                  <a:pt x="259" y="60"/>
                </a:cubicBezTo>
                <a:cubicBezTo>
                  <a:pt x="259" y="60"/>
                  <a:pt x="259" y="60"/>
                  <a:pt x="259" y="60"/>
                </a:cubicBezTo>
                <a:cubicBezTo>
                  <a:pt x="259" y="52"/>
                  <a:pt x="266" y="45"/>
                  <a:pt x="274" y="45"/>
                </a:cubicBezTo>
                <a:cubicBezTo>
                  <a:pt x="358" y="45"/>
                  <a:pt x="358" y="45"/>
                  <a:pt x="358" y="45"/>
                </a:cubicBezTo>
                <a:cubicBezTo>
                  <a:pt x="365" y="45"/>
                  <a:pt x="370" y="40"/>
                  <a:pt x="370" y="34"/>
                </a:cubicBezTo>
                <a:cubicBezTo>
                  <a:pt x="370" y="34"/>
                  <a:pt x="370" y="34"/>
                  <a:pt x="370" y="34"/>
                </a:cubicBezTo>
                <a:cubicBezTo>
                  <a:pt x="370" y="28"/>
                  <a:pt x="365" y="23"/>
                  <a:pt x="358" y="23"/>
                </a:cubicBezTo>
                <a:cubicBezTo>
                  <a:pt x="258" y="23"/>
                  <a:pt x="258" y="23"/>
                  <a:pt x="258" y="23"/>
                </a:cubicBezTo>
                <a:cubicBezTo>
                  <a:pt x="252" y="23"/>
                  <a:pt x="247" y="18"/>
                  <a:pt x="247" y="12"/>
                </a:cubicBezTo>
                <a:cubicBezTo>
                  <a:pt x="247" y="11"/>
                  <a:pt x="247" y="11"/>
                  <a:pt x="247" y="11"/>
                </a:cubicBezTo>
                <a:cubicBezTo>
                  <a:pt x="247" y="5"/>
                  <a:pt x="242" y="0"/>
                  <a:pt x="236" y="0"/>
                </a:cubicBezTo>
                <a:cubicBezTo>
                  <a:pt x="204" y="0"/>
                  <a:pt x="204" y="0"/>
                  <a:pt x="204" y="0"/>
                </a:cubicBezTo>
                <a:cubicBezTo>
                  <a:pt x="198" y="0"/>
                  <a:pt x="193" y="5"/>
                  <a:pt x="193" y="11"/>
                </a:cubicBezTo>
                <a:cubicBezTo>
                  <a:pt x="193" y="12"/>
                  <a:pt x="193" y="12"/>
                  <a:pt x="193" y="12"/>
                </a:cubicBezTo>
                <a:cubicBezTo>
                  <a:pt x="193" y="18"/>
                  <a:pt x="188" y="23"/>
                  <a:pt x="182" y="23"/>
                </a:cubicBezTo>
                <a:cubicBezTo>
                  <a:pt x="141" y="23"/>
                  <a:pt x="141" y="23"/>
                  <a:pt x="141" y="23"/>
                </a:cubicBezTo>
                <a:cubicBezTo>
                  <a:pt x="134" y="23"/>
                  <a:pt x="129" y="28"/>
                  <a:pt x="129" y="34"/>
                </a:cubicBezTo>
                <a:cubicBezTo>
                  <a:pt x="129" y="34"/>
                  <a:pt x="129" y="34"/>
                  <a:pt x="129" y="34"/>
                </a:cubicBezTo>
                <a:cubicBezTo>
                  <a:pt x="129" y="40"/>
                  <a:pt x="134" y="45"/>
                  <a:pt x="141" y="45"/>
                </a:cubicBezTo>
                <a:cubicBezTo>
                  <a:pt x="155" y="45"/>
                  <a:pt x="155" y="45"/>
                  <a:pt x="155" y="45"/>
                </a:cubicBezTo>
                <a:cubicBezTo>
                  <a:pt x="163" y="45"/>
                  <a:pt x="170" y="52"/>
                  <a:pt x="170" y="60"/>
                </a:cubicBezTo>
                <a:cubicBezTo>
                  <a:pt x="170" y="60"/>
                  <a:pt x="170" y="60"/>
                  <a:pt x="170" y="60"/>
                </a:cubicBezTo>
                <a:cubicBezTo>
                  <a:pt x="170" y="69"/>
                  <a:pt x="163" y="75"/>
                  <a:pt x="155" y="75"/>
                </a:cubicBezTo>
                <a:cubicBezTo>
                  <a:pt x="93" y="75"/>
                  <a:pt x="93" y="75"/>
                  <a:pt x="93" y="75"/>
                </a:cubicBezTo>
                <a:cubicBezTo>
                  <a:pt x="88" y="75"/>
                  <a:pt x="85" y="79"/>
                  <a:pt x="85" y="83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87"/>
                  <a:pt x="81" y="91"/>
                  <a:pt x="77" y="91"/>
                </a:cubicBezTo>
                <a:cubicBezTo>
                  <a:pt x="10" y="91"/>
                  <a:pt x="10" y="91"/>
                  <a:pt x="10" y="91"/>
                </a:cubicBezTo>
                <a:cubicBezTo>
                  <a:pt x="4" y="91"/>
                  <a:pt x="0" y="96"/>
                  <a:pt x="0" y="102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108"/>
                  <a:pt x="4" y="113"/>
                  <a:pt x="10" y="113"/>
                </a:cubicBezTo>
                <a:cubicBezTo>
                  <a:pt x="77" y="113"/>
                  <a:pt x="77" y="113"/>
                  <a:pt x="77" y="113"/>
                </a:cubicBezTo>
                <a:cubicBezTo>
                  <a:pt x="81" y="113"/>
                  <a:pt x="85" y="116"/>
                  <a:pt x="85" y="121"/>
                </a:cubicBezTo>
                <a:cubicBezTo>
                  <a:pt x="85" y="121"/>
                  <a:pt x="85" y="121"/>
                  <a:pt x="85" y="121"/>
                </a:cubicBezTo>
                <a:cubicBezTo>
                  <a:pt x="85" y="125"/>
                  <a:pt x="88" y="129"/>
                  <a:pt x="93" y="129"/>
                </a:cubicBezTo>
                <a:cubicBezTo>
                  <a:pt x="158" y="129"/>
                  <a:pt x="158" y="129"/>
                  <a:pt x="158" y="129"/>
                </a:cubicBezTo>
                <a:cubicBezTo>
                  <a:pt x="169" y="129"/>
                  <a:pt x="177" y="137"/>
                  <a:pt x="177" y="147"/>
                </a:cubicBezTo>
                <a:cubicBezTo>
                  <a:pt x="177" y="148"/>
                  <a:pt x="177" y="148"/>
                  <a:pt x="177" y="148"/>
                </a:cubicBezTo>
                <a:cubicBezTo>
                  <a:pt x="177" y="158"/>
                  <a:pt x="185" y="167"/>
                  <a:pt x="196" y="167"/>
                </a:cubicBezTo>
                <a:cubicBezTo>
                  <a:pt x="321" y="167"/>
                  <a:pt x="321" y="167"/>
                  <a:pt x="321" y="167"/>
                </a:cubicBezTo>
                <a:cubicBezTo>
                  <a:pt x="331" y="167"/>
                  <a:pt x="339" y="158"/>
                  <a:pt x="339" y="148"/>
                </a:cubicBezTo>
                <a:cubicBezTo>
                  <a:pt x="339" y="147"/>
                  <a:pt x="339" y="147"/>
                  <a:pt x="339" y="147"/>
                </a:cubicBezTo>
                <a:cubicBezTo>
                  <a:pt x="339" y="137"/>
                  <a:pt x="348" y="129"/>
                  <a:pt x="358" y="129"/>
                </a:cubicBezTo>
                <a:cubicBezTo>
                  <a:pt x="433" y="129"/>
                  <a:pt x="433" y="129"/>
                  <a:pt x="433" y="129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84" y="120"/>
                  <a:pt x="484" y="120"/>
                  <a:pt x="484" y="120"/>
                </a:cubicBezTo>
                <a:cubicBezTo>
                  <a:pt x="492" y="120"/>
                  <a:pt x="499" y="114"/>
                  <a:pt x="499" y="105"/>
                </a:cubicBezTo>
                <a:cubicBezTo>
                  <a:pt x="499" y="95"/>
                  <a:pt x="499" y="95"/>
                  <a:pt x="499" y="95"/>
                </a:cubicBezTo>
                <a:cubicBezTo>
                  <a:pt x="499" y="87"/>
                  <a:pt x="492" y="80"/>
                  <a:pt x="484" y="80"/>
                </a:cubicBezTo>
                <a:close/>
              </a:path>
            </a:pathLst>
          </a:custGeom>
          <a:solidFill>
            <a:srgbClr val="00B685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6" name="Freeform 11"/>
          <p:cNvSpPr/>
          <p:nvPr/>
        </p:nvSpPr>
        <p:spPr>
          <a:xfrm>
            <a:off x="2105025" y="5756275"/>
            <a:ext cx="4116388" cy="625475"/>
          </a:xfrm>
          <a:custGeom>
            <a:avLst/>
            <a:gdLst>
              <a:gd name="txL" fmla="*/ 0 w 958"/>
              <a:gd name="txT" fmla="*/ 0 h 145"/>
              <a:gd name="txR" fmla="*/ 958 w 958"/>
              <a:gd name="txB" fmla="*/ 145 h 145"/>
            </a:gdLst>
            <a:ahLst/>
            <a:cxnLst>
              <a:cxn ang="0">
                <a:pos x="3794124" y="0"/>
              </a:cxn>
              <a:cxn ang="0">
                <a:pos x="3794124" y="0"/>
              </a:cxn>
              <a:cxn ang="0">
                <a:pos x="3794124" y="0"/>
              </a:cxn>
              <a:cxn ang="0">
                <a:pos x="3794124" y="0"/>
              </a:cxn>
              <a:cxn ang="0">
                <a:pos x="3699593" y="12941"/>
              </a:cxn>
              <a:cxn ang="0">
                <a:pos x="0" y="625475"/>
              </a:cxn>
              <a:cxn ang="0">
                <a:pos x="3794124" y="625475"/>
              </a:cxn>
              <a:cxn ang="0">
                <a:pos x="3794124" y="625475"/>
              </a:cxn>
              <a:cxn ang="0">
                <a:pos x="3794124" y="625475"/>
              </a:cxn>
              <a:cxn ang="0">
                <a:pos x="4116388" y="310581"/>
              </a:cxn>
              <a:cxn ang="0">
                <a:pos x="3794124" y="0"/>
              </a:cxn>
            </a:cxnLst>
            <a:rect l="txL" t="txT" r="txR" b="txB"/>
            <a:pathLst>
              <a:path w="958" h="145">
                <a:moveTo>
                  <a:pt x="883" y="0"/>
                </a:move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83" y="0"/>
                  <a:pt x="883" y="0"/>
                  <a:pt x="883" y="0"/>
                </a:cubicBezTo>
                <a:cubicBezTo>
                  <a:pt x="875" y="0"/>
                  <a:pt x="868" y="1"/>
                  <a:pt x="861" y="3"/>
                </a:cubicBezTo>
                <a:cubicBezTo>
                  <a:pt x="0" y="145"/>
                  <a:pt x="0" y="145"/>
                  <a:pt x="0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883" y="145"/>
                  <a:pt x="883" y="145"/>
                  <a:pt x="883" y="145"/>
                </a:cubicBezTo>
                <a:cubicBezTo>
                  <a:pt x="925" y="145"/>
                  <a:pt x="958" y="113"/>
                  <a:pt x="958" y="72"/>
                </a:cubicBezTo>
                <a:cubicBezTo>
                  <a:pt x="958" y="32"/>
                  <a:pt x="925" y="0"/>
                  <a:pt x="883" y="0"/>
                </a:cubicBezTo>
                <a:close/>
              </a:path>
            </a:pathLst>
          </a:custGeom>
          <a:solidFill>
            <a:srgbClr val="FF99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127" name="Freeform 144"/>
          <p:cNvSpPr/>
          <p:nvPr/>
        </p:nvSpPr>
        <p:spPr>
          <a:xfrm>
            <a:off x="2092325" y="5830888"/>
            <a:ext cx="446088" cy="112712"/>
          </a:xfrm>
          <a:custGeom>
            <a:avLst/>
            <a:gdLst>
              <a:gd name="txL" fmla="*/ 0 w 83"/>
              <a:gd name="txT" fmla="*/ 0 h 21"/>
              <a:gd name="txR" fmla="*/ 83 w 83"/>
              <a:gd name="txB" fmla="*/ 21 h 21"/>
            </a:gdLst>
            <a:ahLst/>
            <a:cxnLst>
              <a:cxn ang="0">
                <a:pos x="386968" y="112712"/>
              </a:cxn>
              <a:cxn ang="0">
                <a:pos x="53746" y="112712"/>
              </a:cxn>
              <a:cxn ang="0">
                <a:pos x="0" y="59040"/>
              </a:cxn>
              <a:cxn ang="0">
                <a:pos x="0" y="59040"/>
              </a:cxn>
              <a:cxn ang="0">
                <a:pos x="53746" y="0"/>
              </a:cxn>
              <a:cxn ang="0">
                <a:pos x="386968" y="0"/>
              </a:cxn>
              <a:cxn ang="0">
                <a:pos x="446088" y="59040"/>
              </a:cxn>
              <a:cxn ang="0">
                <a:pos x="446088" y="59040"/>
              </a:cxn>
              <a:cxn ang="0">
                <a:pos x="386968" y="112712"/>
              </a:cxn>
            </a:cxnLst>
            <a:rect l="txL" t="txT" r="txR" b="txB"/>
            <a:pathLst>
              <a:path w="83" h="21">
                <a:moveTo>
                  <a:pt x="72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4" y="21"/>
                  <a:pt x="0" y="17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4" y="0"/>
                  <a:pt x="10" y="0"/>
                </a:cubicBezTo>
                <a:cubicBezTo>
                  <a:pt x="72" y="0"/>
                  <a:pt x="72" y="0"/>
                  <a:pt x="72" y="0"/>
                </a:cubicBezTo>
                <a:cubicBezTo>
                  <a:pt x="78" y="0"/>
                  <a:pt x="83" y="5"/>
                  <a:pt x="83" y="11"/>
                </a:cubicBezTo>
                <a:cubicBezTo>
                  <a:pt x="83" y="11"/>
                  <a:pt x="83" y="11"/>
                  <a:pt x="83" y="11"/>
                </a:cubicBezTo>
                <a:cubicBezTo>
                  <a:pt x="83" y="17"/>
                  <a:pt x="78" y="21"/>
                  <a:pt x="72" y="21"/>
                </a:cubicBezTo>
                <a:close/>
              </a:path>
            </a:pathLst>
          </a:custGeom>
          <a:solidFill>
            <a:srgbClr val="00B685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128" name="组合 39"/>
          <p:cNvGrpSpPr/>
          <p:nvPr/>
        </p:nvGrpSpPr>
        <p:grpSpPr>
          <a:xfrm rot="10800000">
            <a:off x="6415088" y="1539875"/>
            <a:ext cx="4611687" cy="765175"/>
            <a:chOff x="0" y="0"/>
            <a:chExt cx="4611606" cy="765176"/>
          </a:xfrm>
        </p:grpSpPr>
        <p:sp>
          <p:nvSpPr>
            <p:cNvPr id="4152" name="等腰三角形 40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53" name="等腰三角形 41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54" name="文本框 42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4155" name="文本框 44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4129" name="矩形 45"/>
          <p:cNvSpPr/>
          <p:nvPr/>
        </p:nvSpPr>
        <p:spPr>
          <a:xfrm>
            <a:off x="6692900" y="1636713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grpSp>
        <p:nvGrpSpPr>
          <p:cNvPr id="4130" name="组合 46"/>
          <p:cNvGrpSpPr/>
          <p:nvPr/>
        </p:nvGrpSpPr>
        <p:grpSpPr>
          <a:xfrm rot="10800000">
            <a:off x="6415088" y="2422525"/>
            <a:ext cx="4611687" cy="765175"/>
            <a:chOff x="0" y="0"/>
            <a:chExt cx="4611606" cy="765176"/>
          </a:xfrm>
        </p:grpSpPr>
        <p:sp>
          <p:nvSpPr>
            <p:cNvPr id="4148" name="等腰三角形 47"/>
            <p:cNvSpPr/>
            <p:nvPr/>
          </p:nvSpPr>
          <p:spPr>
            <a:xfrm flipH="1" flipV="1">
              <a:off x="3424467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49" name="等腰三角形 55"/>
            <p:cNvSpPr/>
            <p:nvPr/>
          </p:nvSpPr>
          <p:spPr>
            <a:xfrm flipH="1">
              <a:off x="3424467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50" name="文本框 57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4151" name="文本框 58"/>
            <p:cNvSpPr/>
            <p:nvPr/>
          </p:nvSpPr>
          <p:spPr>
            <a:xfrm flipH="1">
              <a:off x="3600680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4131" name="矩形 59"/>
          <p:cNvSpPr/>
          <p:nvPr/>
        </p:nvSpPr>
        <p:spPr>
          <a:xfrm>
            <a:off x="6692900" y="2517775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grpSp>
        <p:nvGrpSpPr>
          <p:cNvPr id="4132" name="组合 60"/>
          <p:cNvGrpSpPr/>
          <p:nvPr/>
        </p:nvGrpSpPr>
        <p:grpSpPr>
          <a:xfrm rot="10800000">
            <a:off x="6415088" y="3328988"/>
            <a:ext cx="4611687" cy="765175"/>
            <a:chOff x="0" y="0"/>
            <a:chExt cx="4611606" cy="765176"/>
          </a:xfrm>
        </p:grpSpPr>
        <p:sp>
          <p:nvSpPr>
            <p:cNvPr id="4144" name="等腰三角形 61"/>
            <p:cNvSpPr/>
            <p:nvPr/>
          </p:nvSpPr>
          <p:spPr>
            <a:xfrm flipH="1" flipV="1">
              <a:off x="3424465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45" name="等腰三角形 62"/>
            <p:cNvSpPr/>
            <p:nvPr/>
          </p:nvSpPr>
          <p:spPr>
            <a:xfrm flipH="1">
              <a:off x="3424465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46" name="文本框 63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63BC9E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4147" name="文本框 64"/>
            <p:cNvSpPr/>
            <p:nvPr/>
          </p:nvSpPr>
          <p:spPr>
            <a:xfrm flipH="1">
              <a:off x="3600678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4133" name="矩形 65"/>
          <p:cNvSpPr/>
          <p:nvPr/>
        </p:nvSpPr>
        <p:spPr>
          <a:xfrm>
            <a:off x="6692900" y="3425825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03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grpSp>
        <p:nvGrpSpPr>
          <p:cNvPr id="4134" name="组合 66"/>
          <p:cNvGrpSpPr/>
          <p:nvPr/>
        </p:nvGrpSpPr>
        <p:grpSpPr>
          <a:xfrm rot="10800000">
            <a:off x="6415088" y="4260850"/>
            <a:ext cx="4611687" cy="765175"/>
            <a:chOff x="0" y="0"/>
            <a:chExt cx="4530725" cy="765176"/>
          </a:xfrm>
        </p:grpSpPr>
        <p:sp>
          <p:nvSpPr>
            <p:cNvPr id="4140" name="等腰三角形 67"/>
            <p:cNvSpPr/>
            <p:nvPr/>
          </p:nvSpPr>
          <p:spPr>
            <a:xfrm flipH="1" flipV="1">
              <a:off x="3341677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41" name="等腰三角形 68"/>
            <p:cNvSpPr/>
            <p:nvPr/>
          </p:nvSpPr>
          <p:spPr>
            <a:xfrm flipH="1">
              <a:off x="3341677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42" name="文本框 69"/>
            <p:cNvSpPr/>
            <p:nvPr/>
          </p:nvSpPr>
          <p:spPr>
            <a:xfrm flipH="1">
              <a:off x="0" y="85726"/>
              <a:ext cx="4530725" cy="593725"/>
            </a:xfrm>
            <a:prstGeom prst="rect">
              <a:avLst/>
            </a:prstGeom>
            <a:solidFill>
              <a:srgbClr val="3C72A4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4143" name="文本框 70"/>
            <p:cNvSpPr/>
            <p:nvPr/>
          </p:nvSpPr>
          <p:spPr>
            <a:xfrm flipH="1">
              <a:off x="3517890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4135" name="矩形 71"/>
          <p:cNvSpPr/>
          <p:nvPr/>
        </p:nvSpPr>
        <p:spPr>
          <a:xfrm>
            <a:off x="6692900" y="4357688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4136" name="MH_Entry_1"/>
          <p:cNvSpPr/>
          <p:nvPr/>
        </p:nvSpPr>
        <p:spPr>
          <a:xfrm>
            <a:off x="7200900" y="1687513"/>
            <a:ext cx="4027488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7" name="MH_Entry_2"/>
          <p:cNvSpPr/>
          <p:nvPr/>
        </p:nvSpPr>
        <p:spPr>
          <a:xfrm>
            <a:off x="7205663" y="2559050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8" name="MH_Entry_1"/>
          <p:cNvSpPr/>
          <p:nvPr/>
        </p:nvSpPr>
        <p:spPr>
          <a:xfrm>
            <a:off x="7205663" y="3460750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39" name="MH_Entry_2"/>
          <p:cNvSpPr/>
          <p:nvPr/>
        </p:nvSpPr>
        <p:spPr>
          <a:xfrm>
            <a:off x="7205663" y="4398963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正五边形 5"/>
          <p:cNvSpPr/>
          <p:nvPr/>
        </p:nvSpPr>
        <p:spPr>
          <a:xfrm>
            <a:off x="2995613" y="1358900"/>
            <a:ext cx="831850" cy="790575"/>
          </a:xfrm>
          <a:prstGeom prst="pentagon">
            <a:avLst/>
          </a:prstGeom>
          <a:noFill/>
          <a:ln w="25400" cap="flat" cmpd="sng">
            <a:solidFill>
              <a:srgbClr val="3C72A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Freeform 72"/>
          <p:cNvSpPr>
            <a:spLocks noEditPoints="1"/>
          </p:cNvSpPr>
          <p:nvPr/>
        </p:nvSpPr>
        <p:spPr>
          <a:xfrm>
            <a:off x="3192463" y="1554163"/>
            <a:ext cx="484187" cy="485775"/>
          </a:xfrm>
          <a:custGeom>
            <a:avLst/>
            <a:gdLst>
              <a:gd name="txL" fmla="*/ 0 w 411"/>
              <a:gd name="txT" fmla="*/ 0 h 412"/>
              <a:gd name="txR" fmla="*/ 411 w 411"/>
              <a:gd name="txB" fmla="*/ 412 h 41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11" h="412">
                <a:moveTo>
                  <a:pt x="337" y="198"/>
                </a:moveTo>
                <a:cubicBezTo>
                  <a:pt x="316" y="198"/>
                  <a:pt x="298" y="206"/>
                  <a:pt x="284" y="220"/>
                </a:cubicBezTo>
                <a:cubicBezTo>
                  <a:pt x="249" y="185"/>
                  <a:pt x="249" y="185"/>
                  <a:pt x="249" y="185"/>
                </a:cubicBezTo>
                <a:cubicBezTo>
                  <a:pt x="270" y="166"/>
                  <a:pt x="283" y="138"/>
                  <a:pt x="283" y="107"/>
                </a:cubicBezTo>
                <a:cubicBezTo>
                  <a:pt x="283" y="48"/>
                  <a:pt x="235" y="0"/>
                  <a:pt x="176" y="0"/>
                </a:cubicBezTo>
                <a:cubicBezTo>
                  <a:pt x="117" y="0"/>
                  <a:pt x="68" y="48"/>
                  <a:pt x="68" y="107"/>
                </a:cubicBezTo>
                <a:cubicBezTo>
                  <a:pt x="68" y="144"/>
                  <a:pt x="88" y="177"/>
                  <a:pt x="116" y="196"/>
                </a:cubicBezTo>
                <a:cubicBezTo>
                  <a:pt x="96" y="266"/>
                  <a:pt x="96" y="266"/>
                  <a:pt x="96" y="266"/>
                </a:cubicBezTo>
                <a:cubicBezTo>
                  <a:pt x="89" y="264"/>
                  <a:pt x="82" y="263"/>
                  <a:pt x="74" y="263"/>
                </a:cubicBezTo>
                <a:cubicBezTo>
                  <a:pt x="33" y="263"/>
                  <a:pt x="0" y="296"/>
                  <a:pt x="0" y="337"/>
                </a:cubicBezTo>
                <a:cubicBezTo>
                  <a:pt x="0" y="378"/>
                  <a:pt x="33" y="412"/>
                  <a:pt x="74" y="412"/>
                </a:cubicBezTo>
                <a:cubicBezTo>
                  <a:pt x="115" y="412"/>
                  <a:pt x="149" y="378"/>
                  <a:pt x="149" y="337"/>
                </a:cubicBezTo>
                <a:cubicBezTo>
                  <a:pt x="149" y="309"/>
                  <a:pt x="133" y="284"/>
                  <a:pt x="110" y="272"/>
                </a:cubicBezTo>
                <a:cubicBezTo>
                  <a:pt x="130" y="204"/>
                  <a:pt x="130" y="204"/>
                  <a:pt x="130" y="204"/>
                </a:cubicBezTo>
                <a:cubicBezTo>
                  <a:pt x="144" y="210"/>
                  <a:pt x="159" y="214"/>
                  <a:pt x="176" y="214"/>
                </a:cubicBezTo>
                <a:cubicBezTo>
                  <a:pt x="199" y="214"/>
                  <a:pt x="220" y="207"/>
                  <a:pt x="238" y="195"/>
                </a:cubicBezTo>
                <a:cubicBezTo>
                  <a:pt x="275" y="232"/>
                  <a:pt x="275" y="232"/>
                  <a:pt x="275" y="232"/>
                </a:cubicBezTo>
                <a:cubicBezTo>
                  <a:pt x="267" y="243"/>
                  <a:pt x="262" y="257"/>
                  <a:pt x="262" y="273"/>
                </a:cubicBezTo>
                <a:cubicBezTo>
                  <a:pt x="262" y="314"/>
                  <a:pt x="296" y="347"/>
                  <a:pt x="337" y="347"/>
                </a:cubicBezTo>
                <a:cubicBezTo>
                  <a:pt x="378" y="347"/>
                  <a:pt x="411" y="314"/>
                  <a:pt x="411" y="273"/>
                </a:cubicBezTo>
                <a:cubicBezTo>
                  <a:pt x="411" y="231"/>
                  <a:pt x="378" y="198"/>
                  <a:pt x="337" y="198"/>
                </a:cubicBezTo>
                <a:close/>
                <a:moveTo>
                  <a:pt x="134" y="337"/>
                </a:moveTo>
                <a:cubicBezTo>
                  <a:pt x="134" y="370"/>
                  <a:pt x="107" y="397"/>
                  <a:pt x="74" y="397"/>
                </a:cubicBezTo>
                <a:cubicBezTo>
                  <a:pt x="41" y="397"/>
                  <a:pt x="14" y="370"/>
                  <a:pt x="14" y="337"/>
                </a:cubicBezTo>
                <a:cubicBezTo>
                  <a:pt x="14" y="304"/>
                  <a:pt x="41" y="278"/>
                  <a:pt x="74" y="278"/>
                </a:cubicBezTo>
                <a:cubicBezTo>
                  <a:pt x="107" y="278"/>
                  <a:pt x="134" y="304"/>
                  <a:pt x="134" y="337"/>
                </a:cubicBezTo>
                <a:close/>
                <a:moveTo>
                  <a:pt x="83" y="107"/>
                </a:moveTo>
                <a:cubicBezTo>
                  <a:pt x="83" y="56"/>
                  <a:pt x="125" y="14"/>
                  <a:pt x="176" y="14"/>
                </a:cubicBezTo>
                <a:cubicBezTo>
                  <a:pt x="227" y="14"/>
                  <a:pt x="268" y="56"/>
                  <a:pt x="268" y="107"/>
                </a:cubicBezTo>
                <a:cubicBezTo>
                  <a:pt x="268" y="158"/>
                  <a:pt x="227" y="200"/>
                  <a:pt x="176" y="200"/>
                </a:cubicBezTo>
                <a:cubicBezTo>
                  <a:pt x="125" y="200"/>
                  <a:pt x="83" y="158"/>
                  <a:pt x="83" y="107"/>
                </a:cubicBezTo>
                <a:close/>
                <a:moveTo>
                  <a:pt x="337" y="332"/>
                </a:moveTo>
                <a:cubicBezTo>
                  <a:pt x="304" y="332"/>
                  <a:pt x="277" y="306"/>
                  <a:pt x="277" y="273"/>
                </a:cubicBezTo>
                <a:cubicBezTo>
                  <a:pt x="277" y="240"/>
                  <a:pt x="304" y="213"/>
                  <a:pt x="337" y="213"/>
                </a:cubicBezTo>
                <a:cubicBezTo>
                  <a:pt x="370" y="213"/>
                  <a:pt x="397" y="240"/>
                  <a:pt x="397" y="273"/>
                </a:cubicBezTo>
                <a:cubicBezTo>
                  <a:pt x="397" y="306"/>
                  <a:pt x="370" y="332"/>
                  <a:pt x="337" y="332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 cap="flat" cmpd="sng">
            <a:solidFill>
              <a:srgbClr val="3C72A4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0" name="正五边形 10"/>
          <p:cNvSpPr/>
          <p:nvPr/>
        </p:nvSpPr>
        <p:spPr>
          <a:xfrm>
            <a:off x="8183563" y="2565400"/>
            <a:ext cx="831850" cy="790575"/>
          </a:xfrm>
          <a:prstGeom prst="pentagon">
            <a:avLst/>
          </a:prstGeom>
          <a:noFill/>
          <a:ln w="25400" cap="flat" cmpd="sng">
            <a:solidFill>
              <a:srgbClr val="FDC602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1" name="Freeform 13"/>
          <p:cNvSpPr>
            <a:spLocks noEditPoints="1"/>
          </p:cNvSpPr>
          <p:nvPr/>
        </p:nvSpPr>
        <p:spPr>
          <a:xfrm>
            <a:off x="8467725" y="2773363"/>
            <a:ext cx="263525" cy="482600"/>
          </a:xfrm>
          <a:custGeom>
            <a:avLst/>
            <a:gdLst>
              <a:gd name="txL" fmla="*/ 0 w 122"/>
              <a:gd name="txT" fmla="*/ 0 h 225"/>
              <a:gd name="txR" fmla="*/ 122 w 122"/>
              <a:gd name="txB" fmla="*/ 225 h 225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22" h="225">
                <a:moveTo>
                  <a:pt x="3" y="57"/>
                </a:moveTo>
                <a:cubicBezTo>
                  <a:pt x="1" y="59"/>
                  <a:pt x="1" y="62"/>
                  <a:pt x="2" y="65"/>
                </a:cubicBezTo>
                <a:cubicBezTo>
                  <a:pt x="3" y="69"/>
                  <a:pt x="3" y="69"/>
                  <a:pt x="3" y="69"/>
                </a:cubicBezTo>
                <a:cubicBezTo>
                  <a:pt x="4" y="74"/>
                  <a:pt x="9" y="77"/>
                  <a:pt x="14" y="77"/>
                </a:cubicBezTo>
                <a:cubicBezTo>
                  <a:pt x="14" y="77"/>
                  <a:pt x="14" y="77"/>
                  <a:pt x="14" y="77"/>
                </a:cubicBezTo>
                <a:cubicBezTo>
                  <a:pt x="15" y="77"/>
                  <a:pt x="16" y="77"/>
                  <a:pt x="17" y="76"/>
                </a:cubicBezTo>
                <a:cubicBezTo>
                  <a:pt x="112" y="48"/>
                  <a:pt x="112" y="48"/>
                  <a:pt x="112" y="48"/>
                </a:cubicBezTo>
                <a:cubicBezTo>
                  <a:pt x="115" y="47"/>
                  <a:pt x="118" y="45"/>
                  <a:pt x="119" y="42"/>
                </a:cubicBezTo>
                <a:cubicBezTo>
                  <a:pt x="120" y="40"/>
                  <a:pt x="121" y="37"/>
                  <a:pt x="120" y="34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17" y="25"/>
                  <a:pt x="113" y="22"/>
                  <a:pt x="108" y="22"/>
                </a:cubicBezTo>
                <a:cubicBezTo>
                  <a:pt x="107" y="22"/>
                  <a:pt x="106" y="22"/>
                  <a:pt x="105" y="23"/>
                </a:cubicBezTo>
                <a:cubicBezTo>
                  <a:pt x="9" y="51"/>
                  <a:pt x="9" y="51"/>
                  <a:pt x="9" y="51"/>
                </a:cubicBezTo>
                <a:cubicBezTo>
                  <a:pt x="6" y="52"/>
                  <a:pt x="4" y="54"/>
                  <a:pt x="3" y="57"/>
                </a:cubicBezTo>
                <a:close/>
                <a:moveTo>
                  <a:pt x="106" y="28"/>
                </a:moveTo>
                <a:cubicBezTo>
                  <a:pt x="107" y="28"/>
                  <a:pt x="107" y="28"/>
                  <a:pt x="108" y="28"/>
                </a:cubicBezTo>
                <a:cubicBezTo>
                  <a:pt x="110" y="28"/>
                  <a:pt x="112" y="30"/>
                  <a:pt x="113" y="32"/>
                </a:cubicBezTo>
                <a:cubicBezTo>
                  <a:pt x="114" y="35"/>
                  <a:pt x="114" y="35"/>
                  <a:pt x="114" y="35"/>
                </a:cubicBezTo>
                <a:cubicBezTo>
                  <a:pt x="115" y="37"/>
                  <a:pt x="114" y="38"/>
                  <a:pt x="114" y="40"/>
                </a:cubicBezTo>
                <a:cubicBezTo>
                  <a:pt x="113" y="41"/>
                  <a:pt x="112" y="42"/>
                  <a:pt x="111" y="42"/>
                </a:cubicBezTo>
                <a:cubicBezTo>
                  <a:pt x="15" y="71"/>
                  <a:pt x="15" y="71"/>
                  <a:pt x="15" y="71"/>
                </a:cubicBezTo>
                <a:cubicBezTo>
                  <a:pt x="15" y="71"/>
                  <a:pt x="14" y="71"/>
                  <a:pt x="14" y="71"/>
                </a:cubicBezTo>
                <a:cubicBezTo>
                  <a:pt x="14" y="71"/>
                  <a:pt x="14" y="71"/>
                  <a:pt x="14" y="71"/>
                </a:cubicBezTo>
                <a:cubicBezTo>
                  <a:pt x="11" y="71"/>
                  <a:pt x="9" y="69"/>
                  <a:pt x="9" y="67"/>
                </a:cubicBezTo>
                <a:cubicBezTo>
                  <a:pt x="8" y="63"/>
                  <a:pt x="8" y="63"/>
                  <a:pt x="8" y="63"/>
                </a:cubicBezTo>
                <a:cubicBezTo>
                  <a:pt x="7" y="62"/>
                  <a:pt x="7" y="61"/>
                  <a:pt x="8" y="59"/>
                </a:cubicBezTo>
                <a:cubicBezTo>
                  <a:pt x="9" y="58"/>
                  <a:pt x="10" y="57"/>
                  <a:pt x="11" y="57"/>
                </a:cubicBezTo>
                <a:lnTo>
                  <a:pt x="106" y="28"/>
                </a:lnTo>
                <a:close/>
                <a:moveTo>
                  <a:pt x="3" y="35"/>
                </a:moveTo>
                <a:cubicBezTo>
                  <a:pt x="4" y="40"/>
                  <a:pt x="9" y="43"/>
                  <a:pt x="14" y="43"/>
                </a:cubicBezTo>
                <a:cubicBezTo>
                  <a:pt x="15" y="43"/>
                  <a:pt x="16" y="43"/>
                  <a:pt x="17" y="43"/>
                </a:cubicBezTo>
                <a:cubicBezTo>
                  <a:pt x="66" y="28"/>
                  <a:pt x="66" y="28"/>
                  <a:pt x="66" y="28"/>
                </a:cubicBezTo>
                <a:cubicBezTo>
                  <a:pt x="72" y="26"/>
                  <a:pt x="76" y="19"/>
                  <a:pt x="74" y="13"/>
                </a:cubicBezTo>
                <a:cubicBezTo>
                  <a:pt x="73" y="10"/>
                  <a:pt x="73" y="10"/>
                  <a:pt x="73" y="10"/>
                </a:cubicBezTo>
                <a:cubicBezTo>
                  <a:pt x="71" y="4"/>
                  <a:pt x="65" y="0"/>
                  <a:pt x="59" y="2"/>
                </a:cubicBezTo>
                <a:cubicBezTo>
                  <a:pt x="9" y="17"/>
                  <a:pt x="9" y="17"/>
                  <a:pt x="9" y="17"/>
                </a:cubicBezTo>
                <a:cubicBezTo>
                  <a:pt x="3" y="19"/>
                  <a:pt x="0" y="25"/>
                  <a:pt x="2" y="31"/>
                </a:cubicBezTo>
                <a:lnTo>
                  <a:pt x="3" y="35"/>
                </a:lnTo>
                <a:close/>
                <a:moveTo>
                  <a:pt x="11" y="23"/>
                </a:moveTo>
                <a:cubicBezTo>
                  <a:pt x="61" y="8"/>
                  <a:pt x="61" y="8"/>
                  <a:pt x="61" y="8"/>
                </a:cubicBezTo>
                <a:cubicBezTo>
                  <a:pt x="61" y="8"/>
                  <a:pt x="62" y="8"/>
                  <a:pt x="62" y="8"/>
                </a:cubicBezTo>
                <a:cubicBezTo>
                  <a:pt x="64" y="8"/>
                  <a:pt x="67" y="9"/>
                  <a:pt x="67" y="12"/>
                </a:cubicBezTo>
                <a:cubicBezTo>
                  <a:pt x="68" y="15"/>
                  <a:pt x="68" y="15"/>
                  <a:pt x="68" y="15"/>
                </a:cubicBezTo>
                <a:cubicBezTo>
                  <a:pt x="69" y="18"/>
                  <a:pt x="68" y="21"/>
                  <a:pt x="65" y="22"/>
                </a:cubicBezTo>
                <a:cubicBezTo>
                  <a:pt x="15" y="37"/>
                  <a:pt x="15" y="37"/>
                  <a:pt x="15" y="37"/>
                </a:cubicBezTo>
                <a:cubicBezTo>
                  <a:pt x="15" y="37"/>
                  <a:pt x="14" y="37"/>
                  <a:pt x="14" y="37"/>
                </a:cubicBezTo>
                <a:cubicBezTo>
                  <a:pt x="11" y="37"/>
                  <a:pt x="9" y="36"/>
                  <a:pt x="9" y="33"/>
                </a:cubicBezTo>
                <a:cubicBezTo>
                  <a:pt x="8" y="30"/>
                  <a:pt x="8" y="30"/>
                  <a:pt x="8" y="30"/>
                </a:cubicBezTo>
                <a:cubicBezTo>
                  <a:pt x="7" y="27"/>
                  <a:pt x="8" y="24"/>
                  <a:pt x="11" y="23"/>
                </a:cubicBezTo>
                <a:close/>
                <a:moveTo>
                  <a:pt x="120" y="101"/>
                </a:moveTo>
                <a:cubicBezTo>
                  <a:pt x="119" y="97"/>
                  <a:pt x="119" y="97"/>
                  <a:pt x="119" y="97"/>
                </a:cubicBezTo>
                <a:cubicBezTo>
                  <a:pt x="117" y="92"/>
                  <a:pt x="110" y="88"/>
                  <a:pt x="105" y="90"/>
                </a:cubicBezTo>
                <a:cubicBezTo>
                  <a:pt x="82" y="96"/>
                  <a:pt x="82" y="96"/>
                  <a:pt x="82" y="96"/>
                </a:cubicBezTo>
                <a:cubicBezTo>
                  <a:pt x="76" y="98"/>
                  <a:pt x="72" y="104"/>
                  <a:pt x="72" y="110"/>
                </a:cubicBezTo>
                <a:cubicBezTo>
                  <a:pt x="72" y="138"/>
                  <a:pt x="72" y="138"/>
                  <a:pt x="72" y="138"/>
                </a:cubicBezTo>
                <a:cubicBezTo>
                  <a:pt x="55" y="138"/>
                  <a:pt x="55" y="138"/>
                  <a:pt x="55" y="138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5" y="104"/>
                  <a:pt x="54" y="101"/>
                  <a:pt x="53" y="99"/>
                </a:cubicBezTo>
                <a:cubicBezTo>
                  <a:pt x="112" y="82"/>
                  <a:pt x="112" y="82"/>
                  <a:pt x="112" y="82"/>
                </a:cubicBezTo>
                <a:cubicBezTo>
                  <a:pt x="115" y="81"/>
                  <a:pt x="118" y="79"/>
                  <a:pt x="119" y="76"/>
                </a:cubicBezTo>
                <a:cubicBezTo>
                  <a:pt x="120" y="73"/>
                  <a:pt x="121" y="70"/>
                  <a:pt x="120" y="67"/>
                </a:cubicBezTo>
                <a:cubicBezTo>
                  <a:pt x="119" y="64"/>
                  <a:pt x="119" y="64"/>
                  <a:pt x="119" y="64"/>
                </a:cubicBezTo>
                <a:cubicBezTo>
                  <a:pt x="117" y="58"/>
                  <a:pt x="110" y="54"/>
                  <a:pt x="105" y="56"/>
                </a:cubicBezTo>
                <a:cubicBezTo>
                  <a:pt x="9" y="85"/>
                  <a:pt x="9" y="85"/>
                  <a:pt x="9" y="85"/>
                </a:cubicBezTo>
                <a:cubicBezTo>
                  <a:pt x="6" y="86"/>
                  <a:pt x="4" y="88"/>
                  <a:pt x="3" y="90"/>
                </a:cubicBezTo>
                <a:cubicBezTo>
                  <a:pt x="1" y="92"/>
                  <a:pt x="1" y="95"/>
                  <a:pt x="1" y="97"/>
                </a:cubicBezTo>
                <a:cubicBezTo>
                  <a:pt x="2" y="98"/>
                  <a:pt x="2" y="98"/>
                  <a:pt x="2" y="99"/>
                </a:cubicBezTo>
                <a:cubicBezTo>
                  <a:pt x="3" y="102"/>
                  <a:pt x="3" y="102"/>
                  <a:pt x="3" y="102"/>
                </a:cubicBezTo>
                <a:cubicBezTo>
                  <a:pt x="4" y="106"/>
                  <a:pt x="7" y="109"/>
                  <a:pt x="10" y="110"/>
                </a:cubicBezTo>
                <a:cubicBezTo>
                  <a:pt x="11" y="110"/>
                  <a:pt x="11" y="110"/>
                  <a:pt x="11" y="110"/>
                </a:cubicBezTo>
                <a:cubicBezTo>
                  <a:pt x="23" y="113"/>
                  <a:pt x="23" y="113"/>
                  <a:pt x="23" y="113"/>
                </a:cubicBezTo>
                <a:cubicBezTo>
                  <a:pt x="26" y="114"/>
                  <a:pt x="28" y="118"/>
                  <a:pt x="28" y="121"/>
                </a:cubicBezTo>
                <a:cubicBezTo>
                  <a:pt x="28" y="138"/>
                  <a:pt x="28" y="138"/>
                  <a:pt x="28" y="138"/>
                </a:cubicBezTo>
                <a:cubicBezTo>
                  <a:pt x="17" y="138"/>
                  <a:pt x="17" y="138"/>
                  <a:pt x="17" y="138"/>
                </a:cubicBezTo>
                <a:cubicBezTo>
                  <a:pt x="17" y="187"/>
                  <a:pt x="17" y="187"/>
                  <a:pt x="17" y="187"/>
                </a:cubicBezTo>
                <a:cubicBezTo>
                  <a:pt x="17" y="199"/>
                  <a:pt x="28" y="208"/>
                  <a:pt x="40" y="209"/>
                </a:cubicBezTo>
                <a:cubicBezTo>
                  <a:pt x="40" y="214"/>
                  <a:pt x="40" y="214"/>
                  <a:pt x="40" y="214"/>
                </a:cubicBezTo>
                <a:cubicBezTo>
                  <a:pt x="40" y="220"/>
                  <a:pt x="46" y="225"/>
                  <a:pt x="53" y="225"/>
                </a:cubicBezTo>
                <a:cubicBezTo>
                  <a:pt x="74" y="225"/>
                  <a:pt x="74" y="225"/>
                  <a:pt x="74" y="225"/>
                </a:cubicBezTo>
                <a:cubicBezTo>
                  <a:pt x="81" y="225"/>
                  <a:pt x="87" y="220"/>
                  <a:pt x="87" y="214"/>
                </a:cubicBezTo>
                <a:cubicBezTo>
                  <a:pt x="87" y="209"/>
                  <a:pt x="87" y="209"/>
                  <a:pt x="87" y="209"/>
                </a:cubicBezTo>
                <a:cubicBezTo>
                  <a:pt x="99" y="208"/>
                  <a:pt x="110" y="199"/>
                  <a:pt x="110" y="187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99" y="138"/>
                  <a:pt x="99" y="138"/>
                  <a:pt x="99" y="138"/>
                </a:cubicBezTo>
                <a:cubicBezTo>
                  <a:pt x="99" y="125"/>
                  <a:pt x="99" y="125"/>
                  <a:pt x="99" y="125"/>
                </a:cubicBezTo>
                <a:cubicBezTo>
                  <a:pt x="99" y="122"/>
                  <a:pt x="101" y="118"/>
                  <a:pt x="104" y="117"/>
                </a:cubicBezTo>
                <a:cubicBezTo>
                  <a:pt x="112" y="115"/>
                  <a:pt x="112" y="115"/>
                  <a:pt x="112" y="115"/>
                </a:cubicBezTo>
                <a:cubicBezTo>
                  <a:pt x="118" y="113"/>
                  <a:pt x="122" y="107"/>
                  <a:pt x="120" y="101"/>
                </a:cubicBezTo>
                <a:close/>
                <a:moveTo>
                  <a:pt x="43" y="98"/>
                </a:moveTo>
                <a:cubicBezTo>
                  <a:pt x="45" y="99"/>
                  <a:pt x="46" y="100"/>
                  <a:pt x="47" y="101"/>
                </a:cubicBezTo>
                <a:cubicBezTo>
                  <a:pt x="48" y="103"/>
                  <a:pt x="49" y="104"/>
                  <a:pt x="49" y="106"/>
                </a:cubicBezTo>
                <a:cubicBezTo>
                  <a:pt x="49" y="138"/>
                  <a:pt x="49" y="138"/>
                  <a:pt x="49" y="138"/>
                </a:cubicBezTo>
                <a:cubicBezTo>
                  <a:pt x="35" y="138"/>
                  <a:pt x="35" y="138"/>
                  <a:pt x="35" y="138"/>
                </a:cubicBezTo>
                <a:cubicBezTo>
                  <a:pt x="35" y="121"/>
                  <a:pt x="35" y="121"/>
                  <a:pt x="35" y="121"/>
                </a:cubicBezTo>
                <a:cubicBezTo>
                  <a:pt x="35" y="116"/>
                  <a:pt x="30" y="110"/>
                  <a:pt x="25" y="108"/>
                </a:cubicBezTo>
                <a:cubicBezTo>
                  <a:pt x="25" y="108"/>
                  <a:pt x="24" y="108"/>
                  <a:pt x="24" y="108"/>
                </a:cubicBezTo>
                <a:cubicBezTo>
                  <a:pt x="13" y="104"/>
                  <a:pt x="13" y="104"/>
                  <a:pt x="13" y="104"/>
                </a:cubicBezTo>
                <a:cubicBezTo>
                  <a:pt x="12" y="104"/>
                  <a:pt x="12" y="104"/>
                  <a:pt x="12" y="104"/>
                </a:cubicBezTo>
                <a:cubicBezTo>
                  <a:pt x="10" y="104"/>
                  <a:pt x="9" y="102"/>
                  <a:pt x="9" y="101"/>
                </a:cubicBezTo>
                <a:cubicBezTo>
                  <a:pt x="8" y="97"/>
                  <a:pt x="8" y="97"/>
                  <a:pt x="8" y="97"/>
                </a:cubicBezTo>
                <a:cubicBezTo>
                  <a:pt x="8" y="97"/>
                  <a:pt x="8" y="97"/>
                  <a:pt x="8" y="97"/>
                </a:cubicBezTo>
                <a:cubicBezTo>
                  <a:pt x="7" y="96"/>
                  <a:pt x="7" y="94"/>
                  <a:pt x="8" y="93"/>
                </a:cubicBezTo>
                <a:cubicBezTo>
                  <a:pt x="9" y="92"/>
                  <a:pt x="10" y="91"/>
                  <a:pt x="11" y="90"/>
                </a:cubicBezTo>
                <a:cubicBezTo>
                  <a:pt x="12" y="90"/>
                  <a:pt x="12" y="90"/>
                  <a:pt x="12" y="90"/>
                </a:cubicBezTo>
                <a:cubicBezTo>
                  <a:pt x="13" y="90"/>
                  <a:pt x="13" y="90"/>
                  <a:pt x="13" y="90"/>
                </a:cubicBezTo>
                <a:cubicBezTo>
                  <a:pt x="24" y="86"/>
                  <a:pt x="24" y="86"/>
                  <a:pt x="24" y="86"/>
                </a:cubicBezTo>
                <a:cubicBezTo>
                  <a:pt x="106" y="62"/>
                  <a:pt x="106" y="62"/>
                  <a:pt x="106" y="62"/>
                </a:cubicBezTo>
                <a:cubicBezTo>
                  <a:pt x="107" y="62"/>
                  <a:pt x="107" y="62"/>
                  <a:pt x="108" y="62"/>
                </a:cubicBezTo>
                <a:cubicBezTo>
                  <a:pt x="110" y="62"/>
                  <a:pt x="112" y="63"/>
                  <a:pt x="113" y="66"/>
                </a:cubicBezTo>
                <a:cubicBezTo>
                  <a:pt x="114" y="69"/>
                  <a:pt x="114" y="69"/>
                  <a:pt x="114" y="69"/>
                </a:cubicBezTo>
                <a:cubicBezTo>
                  <a:pt x="115" y="71"/>
                  <a:pt x="114" y="72"/>
                  <a:pt x="114" y="73"/>
                </a:cubicBezTo>
                <a:cubicBezTo>
                  <a:pt x="113" y="74"/>
                  <a:pt x="112" y="75"/>
                  <a:pt x="111" y="76"/>
                </a:cubicBezTo>
                <a:cubicBezTo>
                  <a:pt x="49" y="94"/>
                  <a:pt x="49" y="94"/>
                  <a:pt x="49" y="94"/>
                </a:cubicBezTo>
                <a:cubicBezTo>
                  <a:pt x="39" y="97"/>
                  <a:pt x="43" y="98"/>
                  <a:pt x="43" y="98"/>
                </a:cubicBezTo>
                <a:close/>
                <a:moveTo>
                  <a:pt x="111" y="109"/>
                </a:moveTo>
                <a:cubicBezTo>
                  <a:pt x="103" y="111"/>
                  <a:pt x="103" y="111"/>
                  <a:pt x="103" y="111"/>
                </a:cubicBezTo>
                <a:cubicBezTo>
                  <a:pt x="97" y="113"/>
                  <a:pt x="92" y="119"/>
                  <a:pt x="92" y="125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78" y="138"/>
                  <a:pt x="78" y="138"/>
                  <a:pt x="78" y="138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78" y="107"/>
                  <a:pt x="81" y="103"/>
                  <a:pt x="84" y="102"/>
                </a:cubicBezTo>
                <a:cubicBezTo>
                  <a:pt x="106" y="96"/>
                  <a:pt x="106" y="96"/>
                  <a:pt x="106" y="96"/>
                </a:cubicBezTo>
                <a:cubicBezTo>
                  <a:pt x="109" y="95"/>
                  <a:pt x="112" y="96"/>
                  <a:pt x="113" y="99"/>
                </a:cubicBezTo>
                <a:cubicBezTo>
                  <a:pt x="114" y="103"/>
                  <a:pt x="114" y="103"/>
                  <a:pt x="114" y="103"/>
                </a:cubicBezTo>
                <a:cubicBezTo>
                  <a:pt x="115" y="106"/>
                  <a:pt x="113" y="109"/>
                  <a:pt x="111" y="109"/>
                </a:cubicBezTo>
                <a:close/>
              </a:path>
            </a:pathLst>
          </a:custGeom>
          <a:noFill/>
          <a:ln w="9525" cap="flat" cmpd="sng">
            <a:solidFill>
              <a:srgbClr val="FDC602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2" name="正五边形 9"/>
          <p:cNvSpPr/>
          <p:nvPr/>
        </p:nvSpPr>
        <p:spPr>
          <a:xfrm>
            <a:off x="6446838" y="1401763"/>
            <a:ext cx="831850" cy="792162"/>
          </a:xfrm>
          <a:prstGeom prst="pentagon">
            <a:avLst/>
          </a:prstGeom>
          <a:noFill/>
          <a:ln w="25400" cap="flat" cmpd="sng">
            <a:solidFill>
              <a:srgbClr val="63BC9E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3" name="Freeform 78"/>
          <p:cNvSpPr>
            <a:spLocks noEditPoints="1"/>
          </p:cNvSpPr>
          <p:nvPr/>
        </p:nvSpPr>
        <p:spPr>
          <a:xfrm>
            <a:off x="6677025" y="1652588"/>
            <a:ext cx="409575" cy="409575"/>
          </a:xfrm>
          <a:custGeom>
            <a:avLst/>
            <a:gdLst>
              <a:gd name="txL" fmla="*/ 0 w 347"/>
              <a:gd name="txT" fmla="*/ 0 h 347"/>
              <a:gd name="txR" fmla="*/ 347 w 347"/>
              <a:gd name="txB" fmla="*/ 347 h 347"/>
            </a:gdLst>
            <a:ahLst/>
            <a:cxnLst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47" h="347">
                <a:moveTo>
                  <a:pt x="174" y="0"/>
                </a:moveTo>
                <a:cubicBezTo>
                  <a:pt x="78" y="0"/>
                  <a:pt x="0" y="78"/>
                  <a:pt x="0" y="174"/>
                </a:cubicBezTo>
                <a:cubicBezTo>
                  <a:pt x="0" y="269"/>
                  <a:pt x="78" y="347"/>
                  <a:pt x="174" y="347"/>
                </a:cubicBezTo>
                <a:cubicBezTo>
                  <a:pt x="269" y="347"/>
                  <a:pt x="347" y="269"/>
                  <a:pt x="347" y="174"/>
                </a:cubicBezTo>
                <a:cubicBezTo>
                  <a:pt x="347" y="78"/>
                  <a:pt x="269" y="0"/>
                  <a:pt x="174" y="0"/>
                </a:cubicBezTo>
                <a:close/>
                <a:moveTo>
                  <a:pt x="332" y="166"/>
                </a:moveTo>
                <a:cubicBezTo>
                  <a:pt x="283" y="166"/>
                  <a:pt x="283" y="166"/>
                  <a:pt x="283" y="166"/>
                </a:cubicBezTo>
                <a:cubicBezTo>
                  <a:pt x="281" y="107"/>
                  <a:pt x="261" y="55"/>
                  <a:pt x="231" y="26"/>
                </a:cubicBezTo>
                <a:cubicBezTo>
                  <a:pt x="288" y="48"/>
                  <a:pt x="329" y="102"/>
                  <a:pt x="332" y="166"/>
                </a:cubicBezTo>
                <a:close/>
                <a:moveTo>
                  <a:pt x="174" y="332"/>
                </a:moveTo>
                <a:cubicBezTo>
                  <a:pt x="165" y="330"/>
                  <a:pt x="148" y="277"/>
                  <a:pt x="147" y="181"/>
                </a:cubicBezTo>
                <a:cubicBezTo>
                  <a:pt x="200" y="181"/>
                  <a:pt x="200" y="181"/>
                  <a:pt x="200" y="181"/>
                </a:cubicBezTo>
                <a:cubicBezTo>
                  <a:pt x="199" y="277"/>
                  <a:pt x="183" y="330"/>
                  <a:pt x="174" y="332"/>
                </a:cubicBezTo>
                <a:close/>
                <a:moveTo>
                  <a:pt x="147" y="166"/>
                </a:moveTo>
                <a:cubicBezTo>
                  <a:pt x="148" y="70"/>
                  <a:pt x="165" y="17"/>
                  <a:pt x="174" y="15"/>
                </a:cubicBezTo>
                <a:cubicBezTo>
                  <a:pt x="174" y="15"/>
                  <a:pt x="174" y="15"/>
                  <a:pt x="174" y="15"/>
                </a:cubicBezTo>
                <a:cubicBezTo>
                  <a:pt x="183" y="17"/>
                  <a:pt x="199" y="70"/>
                  <a:pt x="200" y="166"/>
                </a:cubicBezTo>
                <a:lnTo>
                  <a:pt x="147" y="166"/>
                </a:lnTo>
                <a:close/>
                <a:moveTo>
                  <a:pt x="153" y="19"/>
                </a:moveTo>
                <a:cubicBezTo>
                  <a:pt x="138" y="51"/>
                  <a:pt x="133" y="118"/>
                  <a:pt x="133" y="166"/>
                </a:cubicBezTo>
                <a:cubicBezTo>
                  <a:pt x="79" y="166"/>
                  <a:pt x="79" y="166"/>
                  <a:pt x="79" y="166"/>
                </a:cubicBezTo>
                <a:cubicBezTo>
                  <a:pt x="81" y="94"/>
                  <a:pt x="112" y="34"/>
                  <a:pt x="153" y="19"/>
                </a:cubicBezTo>
                <a:close/>
                <a:moveTo>
                  <a:pt x="133" y="181"/>
                </a:moveTo>
                <a:cubicBezTo>
                  <a:pt x="133" y="229"/>
                  <a:pt x="138" y="296"/>
                  <a:pt x="153" y="329"/>
                </a:cubicBezTo>
                <a:cubicBezTo>
                  <a:pt x="112" y="313"/>
                  <a:pt x="81" y="254"/>
                  <a:pt x="79" y="181"/>
                </a:cubicBezTo>
                <a:lnTo>
                  <a:pt x="133" y="181"/>
                </a:lnTo>
                <a:close/>
                <a:moveTo>
                  <a:pt x="194" y="329"/>
                </a:moveTo>
                <a:cubicBezTo>
                  <a:pt x="209" y="296"/>
                  <a:pt x="214" y="229"/>
                  <a:pt x="215" y="181"/>
                </a:cubicBezTo>
                <a:cubicBezTo>
                  <a:pt x="268" y="181"/>
                  <a:pt x="268" y="181"/>
                  <a:pt x="268" y="181"/>
                </a:cubicBezTo>
                <a:cubicBezTo>
                  <a:pt x="266" y="254"/>
                  <a:pt x="235" y="313"/>
                  <a:pt x="194" y="329"/>
                </a:cubicBezTo>
                <a:close/>
                <a:moveTo>
                  <a:pt x="215" y="166"/>
                </a:moveTo>
                <a:cubicBezTo>
                  <a:pt x="214" y="118"/>
                  <a:pt x="209" y="51"/>
                  <a:pt x="194" y="19"/>
                </a:cubicBezTo>
                <a:cubicBezTo>
                  <a:pt x="235" y="34"/>
                  <a:pt x="266" y="94"/>
                  <a:pt x="268" y="166"/>
                </a:cubicBezTo>
                <a:lnTo>
                  <a:pt x="215" y="166"/>
                </a:lnTo>
                <a:close/>
                <a:moveTo>
                  <a:pt x="117" y="26"/>
                </a:moveTo>
                <a:cubicBezTo>
                  <a:pt x="87" y="55"/>
                  <a:pt x="66" y="107"/>
                  <a:pt x="64" y="166"/>
                </a:cubicBezTo>
                <a:cubicBezTo>
                  <a:pt x="15" y="166"/>
                  <a:pt x="15" y="166"/>
                  <a:pt x="15" y="166"/>
                </a:cubicBezTo>
                <a:cubicBezTo>
                  <a:pt x="18" y="102"/>
                  <a:pt x="59" y="48"/>
                  <a:pt x="117" y="26"/>
                </a:cubicBezTo>
                <a:close/>
                <a:moveTo>
                  <a:pt x="15" y="181"/>
                </a:moveTo>
                <a:cubicBezTo>
                  <a:pt x="64" y="181"/>
                  <a:pt x="64" y="181"/>
                  <a:pt x="64" y="181"/>
                </a:cubicBezTo>
                <a:cubicBezTo>
                  <a:pt x="66" y="241"/>
                  <a:pt x="87" y="292"/>
                  <a:pt x="117" y="322"/>
                </a:cubicBezTo>
                <a:cubicBezTo>
                  <a:pt x="59" y="300"/>
                  <a:pt x="18" y="245"/>
                  <a:pt x="15" y="181"/>
                </a:cubicBezTo>
                <a:close/>
                <a:moveTo>
                  <a:pt x="231" y="322"/>
                </a:moveTo>
                <a:cubicBezTo>
                  <a:pt x="261" y="292"/>
                  <a:pt x="281" y="241"/>
                  <a:pt x="283" y="181"/>
                </a:cubicBezTo>
                <a:cubicBezTo>
                  <a:pt x="332" y="181"/>
                  <a:pt x="332" y="181"/>
                  <a:pt x="332" y="181"/>
                </a:cubicBezTo>
                <a:cubicBezTo>
                  <a:pt x="329" y="245"/>
                  <a:pt x="288" y="300"/>
                  <a:pt x="231" y="322"/>
                </a:cubicBezTo>
                <a:close/>
              </a:path>
            </a:pathLst>
          </a:custGeom>
          <a:solidFill>
            <a:srgbClr val="63BC9E">
              <a:alpha val="100000"/>
            </a:srgbClr>
          </a:solidFill>
          <a:ln w="9525" cap="flat" cmpd="sng">
            <a:solidFill>
              <a:srgbClr val="63BC9E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584" name="正五边形 8"/>
          <p:cNvSpPr/>
          <p:nvPr/>
        </p:nvSpPr>
        <p:spPr>
          <a:xfrm>
            <a:off x="4724400" y="2565400"/>
            <a:ext cx="831850" cy="790575"/>
          </a:xfrm>
          <a:prstGeom prst="pentagon">
            <a:avLst/>
          </a:prstGeom>
          <a:noFill/>
          <a:ln w="25400" cap="flat" cmpd="sng">
            <a:solidFill>
              <a:srgbClr val="F48C06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endParaRPr lang="zh-CN" altLang="zh-CN" sz="1800" dirty="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85" name="Freeform 77"/>
          <p:cNvSpPr>
            <a:spLocks noEditPoints="1"/>
          </p:cNvSpPr>
          <p:nvPr/>
        </p:nvSpPr>
        <p:spPr>
          <a:xfrm>
            <a:off x="4914900" y="2830513"/>
            <a:ext cx="485775" cy="333375"/>
          </a:xfrm>
          <a:custGeom>
            <a:avLst/>
            <a:gdLst>
              <a:gd name="txL" fmla="*/ 0 w 413"/>
              <a:gd name="txT" fmla="*/ 0 h 283"/>
              <a:gd name="txR" fmla="*/ 413 w 413"/>
              <a:gd name="txB" fmla="*/ 283 h 28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13" h="283">
                <a:moveTo>
                  <a:pt x="340" y="283"/>
                </a:moveTo>
                <a:cubicBezTo>
                  <a:pt x="73" y="283"/>
                  <a:pt x="73" y="283"/>
                  <a:pt x="73" y="283"/>
                </a:cubicBezTo>
                <a:cubicBezTo>
                  <a:pt x="73" y="283"/>
                  <a:pt x="72" y="283"/>
                  <a:pt x="72" y="283"/>
                </a:cubicBezTo>
                <a:cubicBezTo>
                  <a:pt x="32" y="282"/>
                  <a:pt x="0" y="249"/>
                  <a:pt x="0" y="209"/>
                </a:cubicBezTo>
                <a:cubicBezTo>
                  <a:pt x="0" y="169"/>
                  <a:pt x="31" y="137"/>
                  <a:pt x="70" y="135"/>
                </a:cubicBezTo>
                <a:cubicBezTo>
                  <a:pt x="67" y="126"/>
                  <a:pt x="66" y="117"/>
                  <a:pt x="66" y="107"/>
                </a:cubicBezTo>
                <a:cubicBezTo>
                  <a:pt x="66" y="48"/>
                  <a:pt x="114" y="0"/>
                  <a:pt x="173" y="0"/>
                </a:cubicBezTo>
                <a:cubicBezTo>
                  <a:pt x="217" y="0"/>
                  <a:pt x="257" y="27"/>
                  <a:pt x="273" y="69"/>
                </a:cubicBezTo>
                <a:cubicBezTo>
                  <a:pt x="273" y="69"/>
                  <a:pt x="273" y="69"/>
                  <a:pt x="273" y="69"/>
                </a:cubicBezTo>
                <a:cubicBezTo>
                  <a:pt x="311" y="69"/>
                  <a:pt x="343" y="98"/>
                  <a:pt x="346" y="135"/>
                </a:cubicBezTo>
                <a:cubicBezTo>
                  <a:pt x="384" y="139"/>
                  <a:pt x="413" y="171"/>
                  <a:pt x="413" y="209"/>
                </a:cubicBezTo>
                <a:cubicBezTo>
                  <a:pt x="413" y="249"/>
                  <a:pt x="381" y="282"/>
                  <a:pt x="341" y="283"/>
                </a:cubicBezTo>
                <a:cubicBezTo>
                  <a:pt x="340" y="283"/>
                  <a:pt x="340" y="283"/>
                  <a:pt x="340" y="283"/>
                </a:cubicBezTo>
                <a:close/>
                <a:moveTo>
                  <a:pt x="73" y="268"/>
                </a:moveTo>
                <a:cubicBezTo>
                  <a:pt x="339" y="268"/>
                  <a:pt x="339" y="268"/>
                  <a:pt x="339" y="268"/>
                </a:cubicBezTo>
                <a:cubicBezTo>
                  <a:pt x="339" y="268"/>
                  <a:pt x="340" y="268"/>
                  <a:pt x="340" y="268"/>
                </a:cubicBezTo>
                <a:cubicBezTo>
                  <a:pt x="372" y="268"/>
                  <a:pt x="398" y="241"/>
                  <a:pt x="398" y="209"/>
                </a:cubicBezTo>
                <a:cubicBezTo>
                  <a:pt x="398" y="176"/>
                  <a:pt x="372" y="150"/>
                  <a:pt x="339" y="150"/>
                </a:cubicBezTo>
                <a:cubicBezTo>
                  <a:pt x="335" y="150"/>
                  <a:pt x="332" y="146"/>
                  <a:pt x="332" y="142"/>
                </a:cubicBezTo>
                <a:cubicBezTo>
                  <a:pt x="332" y="110"/>
                  <a:pt x="305" y="83"/>
                  <a:pt x="273" y="83"/>
                </a:cubicBezTo>
                <a:cubicBezTo>
                  <a:pt x="271" y="83"/>
                  <a:pt x="270" y="83"/>
                  <a:pt x="268" y="84"/>
                </a:cubicBezTo>
                <a:cubicBezTo>
                  <a:pt x="265" y="84"/>
                  <a:pt x="262" y="82"/>
                  <a:pt x="261" y="79"/>
                </a:cubicBezTo>
                <a:cubicBezTo>
                  <a:pt x="248" y="40"/>
                  <a:pt x="213" y="15"/>
                  <a:pt x="173" y="15"/>
                </a:cubicBezTo>
                <a:cubicBezTo>
                  <a:pt x="122" y="15"/>
                  <a:pt x="81" y="56"/>
                  <a:pt x="81" y="107"/>
                </a:cubicBezTo>
                <a:cubicBezTo>
                  <a:pt x="81" y="118"/>
                  <a:pt x="83" y="129"/>
                  <a:pt x="87" y="140"/>
                </a:cubicBezTo>
                <a:cubicBezTo>
                  <a:pt x="88" y="142"/>
                  <a:pt x="87" y="145"/>
                  <a:pt x="86" y="147"/>
                </a:cubicBezTo>
                <a:cubicBezTo>
                  <a:pt x="84" y="149"/>
                  <a:pt x="82" y="150"/>
                  <a:pt x="79" y="150"/>
                </a:cubicBezTo>
                <a:cubicBezTo>
                  <a:pt x="77" y="150"/>
                  <a:pt x="75" y="150"/>
                  <a:pt x="73" y="150"/>
                </a:cubicBezTo>
                <a:cubicBezTo>
                  <a:pt x="41" y="150"/>
                  <a:pt x="14" y="176"/>
                  <a:pt x="14" y="209"/>
                </a:cubicBezTo>
                <a:cubicBezTo>
                  <a:pt x="14" y="241"/>
                  <a:pt x="41" y="268"/>
                  <a:pt x="73" y="268"/>
                </a:cubicBezTo>
                <a:cubicBezTo>
                  <a:pt x="73" y="268"/>
                  <a:pt x="73" y="268"/>
                  <a:pt x="73" y="268"/>
                </a:cubicBezTo>
                <a:close/>
              </a:path>
            </a:pathLst>
          </a:custGeom>
          <a:solidFill>
            <a:schemeClr val="accent2">
              <a:alpha val="100000"/>
            </a:schemeClr>
          </a:solidFill>
          <a:ln w="9525" cap="flat" cmpd="sng">
            <a:solidFill>
              <a:srgbClr val="F48C06">
                <a:alpha val="100000"/>
              </a:srgbClr>
            </a:solidFill>
            <a:prstDash val="solid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cxnSp>
        <p:nvCxnSpPr>
          <p:cNvPr id="24586" name="直接连接符 19"/>
          <p:cNvCxnSpPr>
            <a:stCxn id="24578" idx="4"/>
            <a:endCxn id="24584" idx="1"/>
          </p:cNvCxnSpPr>
          <p:nvPr/>
        </p:nvCxnSpPr>
        <p:spPr>
          <a:xfrm>
            <a:off x="3668713" y="2149475"/>
            <a:ext cx="1055687" cy="717550"/>
          </a:xfrm>
          <a:prstGeom prst="line">
            <a:avLst/>
          </a:prstGeom>
          <a:ln w="9525" cap="flat" cmpd="sng">
            <a:solidFill>
              <a:srgbClr val="3C72A4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24587" name="直接连接符 21"/>
          <p:cNvCxnSpPr>
            <a:stCxn id="24582" idx="2"/>
            <a:endCxn id="24584" idx="5"/>
          </p:cNvCxnSpPr>
          <p:nvPr/>
        </p:nvCxnSpPr>
        <p:spPr>
          <a:xfrm flipH="1">
            <a:off x="5556250" y="2193925"/>
            <a:ext cx="1049338" cy="673100"/>
          </a:xfrm>
          <a:prstGeom prst="line">
            <a:avLst/>
          </a:prstGeom>
          <a:ln w="9525" cap="flat" cmpd="sng">
            <a:solidFill>
              <a:srgbClr val="F48C06"/>
            </a:solidFill>
            <a:prstDash val="dash"/>
            <a:bevel/>
            <a:headEnd type="none" w="med" len="med"/>
            <a:tailEnd type="none" w="med" len="med"/>
          </a:ln>
        </p:spPr>
      </p:cxnSp>
      <p:cxnSp>
        <p:nvCxnSpPr>
          <p:cNvPr id="24588" name="直接连接符 24"/>
          <p:cNvCxnSpPr>
            <a:stCxn id="24580" idx="1"/>
            <a:endCxn id="24582" idx="4"/>
          </p:cNvCxnSpPr>
          <p:nvPr/>
        </p:nvCxnSpPr>
        <p:spPr>
          <a:xfrm flipH="1" flipV="1">
            <a:off x="7118350" y="2193925"/>
            <a:ext cx="1065213" cy="673100"/>
          </a:xfrm>
          <a:prstGeom prst="line">
            <a:avLst/>
          </a:prstGeom>
          <a:ln w="9525" cap="flat" cmpd="sng">
            <a:solidFill>
              <a:srgbClr val="63BC9E"/>
            </a:solidFill>
            <a:prstDash val="dash"/>
            <a:bevel/>
            <a:headEnd type="none" w="med" len="med"/>
            <a:tailEnd type="none" w="med" len="med"/>
          </a:ln>
        </p:spPr>
      </p:cxnSp>
      <p:sp>
        <p:nvSpPr>
          <p:cNvPr id="24589" name="TextBox 7"/>
          <p:cNvSpPr/>
          <p:nvPr/>
        </p:nvSpPr>
        <p:spPr>
          <a:xfrm>
            <a:off x="2439988" y="2508250"/>
            <a:ext cx="1770062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Arial" panose="020B0604020202020204" pitchFamily="34" charset="0"/>
              </a:rPr>
              <a:t>点击添加标题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4590" name="TextBox 27"/>
          <p:cNvSpPr/>
          <p:nvPr/>
        </p:nvSpPr>
        <p:spPr>
          <a:xfrm>
            <a:off x="4168775" y="1554163"/>
            <a:ext cx="1944688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Arial" panose="020B0604020202020204" pitchFamily="34" charset="0"/>
              </a:rPr>
              <a:t>点击添加标题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4591" name="TextBox 28"/>
          <p:cNvSpPr/>
          <p:nvPr/>
        </p:nvSpPr>
        <p:spPr>
          <a:xfrm>
            <a:off x="5889625" y="2660650"/>
            <a:ext cx="1944688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Arial" panose="020B0604020202020204" pitchFamily="34" charset="0"/>
              </a:rPr>
              <a:t>点击添加标题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4592" name="TextBox 29"/>
          <p:cNvSpPr/>
          <p:nvPr/>
        </p:nvSpPr>
        <p:spPr>
          <a:xfrm>
            <a:off x="7623175" y="1554163"/>
            <a:ext cx="1944688" cy="3079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latin typeface="Arial" panose="020B0604020202020204" pitchFamily="34" charset="0"/>
              </a:rPr>
              <a:t>点击添加标题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4593" name="任意多边形 35"/>
          <p:cNvSpPr/>
          <p:nvPr/>
        </p:nvSpPr>
        <p:spPr>
          <a:xfrm>
            <a:off x="1670050" y="4314825"/>
            <a:ext cx="4757738" cy="563563"/>
          </a:xfrm>
          <a:custGeom>
            <a:avLst/>
            <a:gdLst>
              <a:gd name="txL" fmla="*/ 0 w 4758105"/>
              <a:gd name="txT" fmla="*/ 0 h 563709"/>
              <a:gd name="txR" fmla="*/ 4758105 w 4758105"/>
              <a:gd name="txB" fmla="*/ 563709 h 563709"/>
            </a:gdLst>
            <a:ahLst/>
            <a:cxnLst>
              <a:cxn ang="0">
                <a:pos x="4441111" y="563341"/>
              </a:cxn>
              <a:cxn ang="0">
                <a:pos x="4549191" y="563341"/>
              </a:cxn>
              <a:cxn ang="0">
                <a:pos x="4549109" y="563563"/>
              </a:cxn>
              <a:cxn ang="0">
                <a:pos x="4441029" y="563563"/>
              </a:cxn>
              <a:cxn ang="0">
                <a:pos x="82" y="563341"/>
              </a:cxn>
              <a:cxn ang="0">
                <a:pos x="108162" y="563341"/>
              </a:cxn>
              <a:cxn ang="0">
                <a:pos x="108080" y="563563"/>
              </a:cxn>
              <a:cxn ang="0">
                <a:pos x="0" y="563563"/>
              </a:cxn>
              <a:cxn ang="0">
                <a:pos x="4757656" y="221"/>
              </a:cxn>
              <a:cxn ang="0">
                <a:pos x="4757738" y="221"/>
              </a:cxn>
              <a:cxn ang="0">
                <a:pos x="4757738" y="563341"/>
              </a:cxn>
              <a:cxn ang="0">
                <a:pos x="4549191" y="563341"/>
              </a:cxn>
              <a:cxn ang="0">
                <a:pos x="316627" y="221"/>
              </a:cxn>
              <a:cxn ang="0">
                <a:pos x="4649576" y="221"/>
              </a:cxn>
              <a:cxn ang="0">
                <a:pos x="4441111" y="563341"/>
              </a:cxn>
              <a:cxn ang="0">
                <a:pos x="108162" y="563341"/>
              </a:cxn>
              <a:cxn ang="0">
                <a:pos x="0" y="221"/>
              </a:cxn>
              <a:cxn ang="0">
                <a:pos x="208547" y="221"/>
              </a:cxn>
              <a:cxn ang="0">
                <a:pos x="82" y="563341"/>
              </a:cxn>
              <a:cxn ang="0">
                <a:pos x="0" y="563341"/>
              </a:cxn>
              <a:cxn ang="0">
                <a:pos x="4649658" y="0"/>
              </a:cxn>
              <a:cxn ang="0">
                <a:pos x="4757738" y="0"/>
              </a:cxn>
              <a:cxn ang="0">
                <a:pos x="4757656" y="221"/>
              </a:cxn>
              <a:cxn ang="0">
                <a:pos x="4649576" y="221"/>
              </a:cxn>
              <a:cxn ang="0">
                <a:pos x="208629" y="0"/>
              </a:cxn>
              <a:cxn ang="0">
                <a:pos x="316709" y="0"/>
              </a:cxn>
              <a:cxn ang="0">
                <a:pos x="316627" y="221"/>
              </a:cxn>
              <a:cxn ang="0">
                <a:pos x="208547" y="221"/>
              </a:cxn>
            </a:cxnLst>
            <a:rect l="txL" t="txT" r="txR" b="txB"/>
            <a:pathLst>
              <a:path w="4758105" h="563709">
                <a:moveTo>
                  <a:pt x="4441454" y="563487"/>
                </a:moveTo>
                <a:lnTo>
                  <a:pt x="4549542" y="563487"/>
                </a:lnTo>
                <a:lnTo>
                  <a:pt x="4549460" y="563709"/>
                </a:lnTo>
                <a:lnTo>
                  <a:pt x="4441372" y="563709"/>
                </a:lnTo>
                <a:lnTo>
                  <a:pt x="4441454" y="563487"/>
                </a:lnTo>
                <a:close/>
                <a:moveTo>
                  <a:pt x="82" y="563487"/>
                </a:moveTo>
                <a:lnTo>
                  <a:pt x="108170" y="563487"/>
                </a:lnTo>
                <a:lnTo>
                  <a:pt x="108088" y="563709"/>
                </a:lnTo>
                <a:lnTo>
                  <a:pt x="0" y="563709"/>
                </a:lnTo>
                <a:lnTo>
                  <a:pt x="82" y="563487"/>
                </a:lnTo>
                <a:close/>
                <a:moveTo>
                  <a:pt x="4758023" y="221"/>
                </a:moveTo>
                <a:lnTo>
                  <a:pt x="4758105" y="221"/>
                </a:lnTo>
                <a:lnTo>
                  <a:pt x="4758105" y="563487"/>
                </a:lnTo>
                <a:lnTo>
                  <a:pt x="4549542" y="563487"/>
                </a:lnTo>
                <a:lnTo>
                  <a:pt x="4758023" y="221"/>
                </a:lnTo>
                <a:close/>
                <a:moveTo>
                  <a:pt x="316651" y="221"/>
                </a:moveTo>
                <a:lnTo>
                  <a:pt x="4649935" y="221"/>
                </a:lnTo>
                <a:lnTo>
                  <a:pt x="4441454" y="563487"/>
                </a:lnTo>
                <a:lnTo>
                  <a:pt x="108170" y="563487"/>
                </a:lnTo>
                <a:lnTo>
                  <a:pt x="316651" y="221"/>
                </a:lnTo>
                <a:close/>
                <a:moveTo>
                  <a:pt x="0" y="221"/>
                </a:moveTo>
                <a:lnTo>
                  <a:pt x="208563" y="221"/>
                </a:lnTo>
                <a:lnTo>
                  <a:pt x="82" y="563487"/>
                </a:lnTo>
                <a:lnTo>
                  <a:pt x="0" y="563487"/>
                </a:lnTo>
                <a:lnTo>
                  <a:pt x="0" y="221"/>
                </a:lnTo>
                <a:close/>
                <a:moveTo>
                  <a:pt x="4650017" y="0"/>
                </a:moveTo>
                <a:lnTo>
                  <a:pt x="4758105" y="0"/>
                </a:lnTo>
                <a:lnTo>
                  <a:pt x="4758023" y="221"/>
                </a:lnTo>
                <a:lnTo>
                  <a:pt x="4649935" y="221"/>
                </a:lnTo>
                <a:lnTo>
                  <a:pt x="4650017" y="0"/>
                </a:lnTo>
                <a:close/>
                <a:moveTo>
                  <a:pt x="208645" y="0"/>
                </a:moveTo>
                <a:lnTo>
                  <a:pt x="316733" y="0"/>
                </a:lnTo>
                <a:lnTo>
                  <a:pt x="316651" y="221"/>
                </a:lnTo>
                <a:lnTo>
                  <a:pt x="208563" y="221"/>
                </a:lnTo>
                <a:lnTo>
                  <a:pt x="208645" y="0"/>
                </a:lnTo>
                <a:close/>
              </a:path>
            </a:pathLst>
          </a:custGeom>
          <a:solidFill>
            <a:srgbClr val="3C72A4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矩形 36"/>
          <p:cNvSpPr/>
          <p:nvPr/>
        </p:nvSpPr>
        <p:spPr>
          <a:xfrm>
            <a:off x="1670050" y="4873625"/>
            <a:ext cx="8713788" cy="1343025"/>
          </a:xfrm>
          <a:prstGeom prst="rect">
            <a:avLst/>
          </a:prstGeom>
          <a:noFill/>
          <a:ln w="12700" cap="flat" cmpd="sng">
            <a:solidFill>
              <a:srgbClr val="3C72A4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/>
          <a:lstStyle/>
          <a:p>
            <a:pPr lvl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endParaRPr lang="zh-CN" altLang="zh-CN" sz="1600" dirty="0">
              <a:solidFill>
                <a:srgbClr val="000000"/>
              </a:solidFill>
              <a:latin typeface="Arial" panose="020B0604020202020204" pitchFamily="34" charset="0"/>
              <a:ea typeface="幼圆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4595" name="矩形 37"/>
          <p:cNvSpPr/>
          <p:nvPr/>
        </p:nvSpPr>
        <p:spPr>
          <a:xfrm>
            <a:off x="1995488" y="5021263"/>
            <a:ext cx="8194675" cy="1052512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pPr lvl="0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</a:t>
            </a:r>
            <a:endParaRPr lang="en-US" altLang="x-none" sz="1600" dirty="0">
              <a:solidFill>
                <a:srgbClr val="4E4E4E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24596" name="组合 32"/>
          <p:cNvGrpSpPr/>
          <p:nvPr/>
        </p:nvGrpSpPr>
        <p:grpSpPr>
          <a:xfrm rot="10800000">
            <a:off x="53975" y="47625"/>
            <a:ext cx="4611688" cy="765175"/>
            <a:chOff x="0" y="0"/>
            <a:chExt cx="4611606" cy="765176"/>
          </a:xfrm>
        </p:grpSpPr>
        <p:sp>
          <p:nvSpPr>
            <p:cNvPr id="24599" name="等腰三角形 33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00" name="等腰三角形 34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4601" name="文本框 40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4602" name="文本框 41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4597" name="矩形 42"/>
          <p:cNvSpPr/>
          <p:nvPr/>
        </p:nvSpPr>
        <p:spPr>
          <a:xfrm>
            <a:off x="333375" y="142875"/>
            <a:ext cx="690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4598" name="MH_Entry_1"/>
          <p:cNvSpPr/>
          <p:nvPr/>
        </p:nvSpPr>
        <p:spPr>
          <a:xfrm>
            <a:off x="839788" y="195263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Freeform 5"/>
          <p:cNvSpPr/>
          <p:nvPr/>
        </p:nvSpPr>
        <p:spPr>
          <a:xfrm>
            <a:off x="2695575" y="1223963"/>
            <a:ext cx="2292350" cy="1955800"/>
          </a:xfrm>
          <a:custGeom>
            <a:avLst/>
            <a:gdLst>
              <a:gd name="txL" fmla="*/ 0 w 714"/>
              <a:gd name="txT" fmla="*/ 0 h 609"/>
              <a:gd name="txR" fmla="*/ 714 w 714"/>
              <a:gd name="txB" fmla="*/ 609 h 60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714" h="609">
                <a:moveTo>
                  <a:pt x="699" y="64"/>
                </a:moveTo>
                <a:cubicBezTo>
                  <a:pt x="697" y="56"/>
                  <a:pt x="697" y="56"/>
                  <a:pt x="697" y="56"/>
                </a:cubicBezTo>
                <a:cubicBezTo>
                  <a:pt x="689" y="43"/>
                  <a:pt x="689" y="43"/>
                  <a:pt x="689" y="43"/>
                </a:cubicBezTo>
                <a:cubicBezTo>
                  <a:pt x="683" y="40"/>
                  <a:pt x="683" y="40"/>
                  <a:pt x="683" y="40"/>
                </a:cubicBezTo>
                <a:cubicBezTo>
                  <a:pt x="677" y="43"/>
                  <a:pt x="677" y="43"/>
                  <a:pt x="677" y="43"/>
                </a:cubicBezTo>
                <a:cubicBezTo>
                  <a:pt x="674" y="50"/>
                  <a:pt x="674" y="50"/>
                  <a:pt x="674" y="50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3" y="51"/>
                  <a:pt x="673" y="51"/>
                  <a:pt x="673" y="51"/>
                </a:cubicBezTo>
                <a:cubicBezTo>
                  <a:pt x="672" y="51"/>
                  <a:pt x="672" y="51"/>
                  <a:pt x="672" y="51"/>
                </a:cubicBezTo>
                <a:cubicBezTo>
                  <a:pt x="661" y="53"/>
                  <a:pt x="661" y="53"/>
                  <a:pt x="661" y="53"/>
                </a:cubicBezTo>
                <a:cubicBezTo>
                  <a:pt x="660" y="54"/>
                  <a:pt x="659" y="54"/>
                  <a:pt x="658" y="56"/>
                </a:cubicBezTo>
                <a:cubicBezTo>
                  <a:pt x="655" y="58"/>
                  <a:pt x="655" y="58"/>
                  <a:pt x="655" y="58"/>
                </a:cubicBezTo>
                <a:cubicBezTo>
                  <a:pt x="649" y="63"/>
                  <a:pt x="649" y="63"/>
                  <a:pt x="649" y="63"/>
                </a:cubicBezTo>
                <a:cubicBezTo>
                  <a:pt x="648" y="64"/>
                  <a:pt x="648" y="64"/>
                  <a:pt x="648" y="64"/>
                </a:cubicBezTo>
                <a:cubicBezTo>
                  <a:pt x="643" y="65"/>
                  <a:pt x="643" y="65"/>
                  <a:pt x="643" y="65"/>
                </a:cubicBezTo>
                <a:cubicBezTo>
                  <a:pt x="640" y="64"/>
                  <a:pt x="637" y="62"/>
                  <a:pt x="632" y="59"/>
                </a:cubicBezTo>
                <a:cubicBezTo>
                  <a:pt x="631" y="58"/>
                  <a:pt x="631" y="58"/>
                  <a:pt x="631" y="58"/>
                </a:cubicBezTo>
                <a:cubicBezTo>
                  <a:pt x="623" y="50"/>
                  <a:pt x="619" y="45"/>
                  <a:pt x="619" y="42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1"/>
                  <a:pt x="619" y="31"/>
                  <a:pt x="619" y="31"/>
                </a:cubicBezTo>
                <a:cubicBezTo>
                  <a:pt x="619" y="30"/>
                  <a:pt x="619" y="30"/>
                  <a:pt x="619" y="30"/>
                </a:cubicBezTo>
                <a:cubicBezTo>
                  <a:pt x="621" y="28"/>
                  <a:pt x="621" y="28"/>
                  <a:pt x="621" y="28"/>
                </a:cubicBezTo>
                <a:cubicBezTo>
                  <a:pt x="609" y="24"/>
                  <a:pt x="609" y="24"/>
                  <a:pt x="609" y="24"/>
                </a:cubicBezTo>
                <a:cubicBezTo>
                  <a:pt x="609" y="28"/>
                  <a:pt x="609" y="28"/>
                  <a:pt x="609" y="28"/>
                </a:cubicBezTo>
                <a:cubicBezTo>
                  <a:pt x="609" y="30"/>
                  <a:pt x="607" y="31"/>
                  <a:pt x="605" y="32"/>
                </a:cubicBezTo>
                <a:cubicBezTo>
                  <a:pt x="601" y="34"/>
                  <a:pt x="601" y="34"/>
                  <a:pt x="601" y="34"/>
                </a:cubicBezTo>
                <a:cubicBezTo>
                  <a:pt x="600" y="34"/>
                  <a:pt x="600" y="34"/>
                  <a:pt x="600" y="34"/>
                </a:cubicBezTo>
                <a:cubicBezTo>
                  <a:pt x="600" y="33"/>
                  <a:pt x="600" y="33"/>
                  <a:pt x="600" y="33"/>
                </a:cubicBezTo>
                <a:cubicBezTo>
                  <a:pt x="594" y="32"/>
                  <a:pt x="594" y="32"/>
                  <a:pt x="594" y="32"/>
                </a:cubicBezTo>
                <a:cubicBezTo>
                  <a:pt x="595" y="36"/>
                  <a:pt x="595" y="36"/>
                  <a:pt x="595" y="36"/>
                </a:cubicBezTo>
                <a:cubicBezTo>
                  <a:pt x="585" y="30"/>
                  <a:pt x="585" y="30"/>
                  <a:pt x="585" y="30"/>
                </a:cubicBezTo>
                <a:cubicBezTo>
                  <a:pt x="584" y="30"/>
                  <a:pt x="584" y="30"/>
                  <a:pt x="584" y="30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4" y="29"/>
                  <a:pt x="584" y="29"/>
                  <a:pt x="584" y="29"/>
                </a:cubicBezTo>
                <a:cubicBezTo>
                  <a:pt x="582" y="25"/>
                  <a:pt x="581" y="20"/>
                  <a:pt x="581" y="16"/>
                </a:cubicBezTo>
                <a:cubicBezTo>
                  <a:pt x="581" y="12"/>
                  <a:pt x="582" y="9"/>
                  <a:pt x="583" y="8"/>
                </a:cubicBezTo>
                <a:cubicBezTo>
                  <a:pt x="586" y="3"/>
                  <a:pt x="586" y="3"/>
                  <a:pt x="586" y="3"/>
                </a:cubicBezTo>
                <a:cubicBezTo>
                  <a:pt x="585" y="0"/>
                  <a:pt x="585" y="0"/>
                  <a:pt x="585" y="0"/>
                </a:cubicBezTo>
                <a:cubicBezTo>
                  <a:pt x="575" y="1"/>
                  <a:pt x="575" y="1"/>
                  <a:pt x="575" y="1"/>
                </a:cubicBezTo>
                <a:cubicBezTo>
                  <a:pt x="569" y="2"/>
                  <a:pt x="566" y="5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64" y="11"/>
                  <a:pt x="564" y="11"/>
                  <a:pt x="564" y="11"/>
                </a:cubicBezTo>
                <a:cubicBezTo>
                  <a:pt x="558" y="20"/>
                  <a:pt x="558" y="20"/>
                  <a:pt x="558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4" y="20"/>
                  <a:pt x="564" y="20"/>
                  <a:pt x="564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65" y="20"/>
                  <a:pt x="565" y="20"/>
                  <a:pt x="565" y="20"/>
                </a:cubicBezTo>
                <a:cubicBezTo>
                  <a:pt x="570" y="22"/>
                  <a:pt x="570" y="22"/>
                  <a:pt x="570" y="22"/>
                </a:cubicBezTo>
                <a:cubicBezTo>
                  <a:pt x="571" y="22"/>
                  <a:pt x="571" y="22"/>
                  <a:pt x="571" y="22"/>
                </a:cubicBezTo>
                <a:cubicBezTo>
                  <a:pt x="571" y="23"/>
                  <a:pt x="571" y="23"/>
                  <a:pt x="571" y="23"/>
                </a:cubicBezTo>
                <a:cubicBezTo>
                  <a:pt x="571" y="24"/>
                  <a:pt x="571" y="24"/>
                  <a:pt x="571" y="24"/>
                </a:cubicBezTo>
                <a:cubicBezTo>
                  <a:pt x="572" y="32"/>
                  <a:pt x="572" y="32"/>
                  <a:pt x="572" y="32"/>
                </a:cubicBezTo>
                <a:cubicBezTo>
                  <a:pt x="575" y="40"/>
                  <a:pt x="575" y="40"/>
                  <a:pt x="575" y="40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1"/>
                  <a:pt x="575" y="41"/>
                  <a:pt x="575" y="41"/>
                </a:cubicBezTo>
                <a:cubicBezTo>
                  <a:pt x="575" y="42"/>
                  <a:pt x="575" y="42"/>
                  <a:pt x="575" y="42"/>
                </a:cubicBezTo>
                <a:cubicBezTo>
                  <a:pt x="561" y="68"/>
                  <a:pt x="561" y="68"/>
                  <a:pt x="561" y="68"/>
                </a:cubicBezTo>
                <a:cubicBezTo>
                  <a:pt x="559" y="71"/>
                  <a:pt x="558" y="81"/>
                  <a:pt x="557" y="95"/>
                </a:cubicBezTo>
                <a:cubicBezTo>
                  <a:pt x="557" y="96"/>
                  <a:pt x="557" y="96"/>
                  <a:pt x="557" y="96"/>
                </a:cubicBezTo>
                <a:cubicBezTo>
                  <a:pt x="552" y="106"/>
                  <a:pt x="552" y="106"/>
                  <a:pt x="552" y="106"/>
                </a:cubicBezTo>
                <a:cubicBezTo>
                  <a:pt x="555" y="110"/>
                  <a:pt x="555" y="110"/>
                  <a:pt x="555" y="110"/>
                </a:cubicBezTo>
                <a:cubicBezTo>
                  <a:pt x="555" y="111"/>
                  <a:pt x="555" y="111"/>
                  <a:pt x="555" y="111"/>
                </a:cubicBezTo>
                <a:cubicBezTo>
                  <a:pt x="556" y="117"/>
                  <a:pt x="555" y="121"/>
                  <a:pt x="554" y="122"/>
                </a:cubicBezTo>
                <a:cubicBezTo>
                  <a:pt x="553" y="122"/>
                  <a:pt x="553" y="122"/>
                  <a:pt x="553" y="122"/>
                </a:cubicBezTo>
                <a:cubicBezTo>
                  <a:pt x="550" y="124"/>
                  <a:pt x="541" y="133"/>
                  <a:pt x="526" y="151"/>
                </a:cubicBezTo>
                <a:cubicBezTo>
                  <a:pt x="525" y="152"/>
                  <a:pt x="525" y="152"/>
                  <a:pt x="525" y="152"/>
                </a:cubicBezTo>
                <a:cubicBezTo>
                  <a:pt x="524" y="152"/>
                  <a:pt x="524" y="152"/>
                  <a:pt x="524" y="152"/>
                </a:cubicBezTo>
                <a:cubicBezTo>
                  <a:pt x="523" y="151"/>
                  <a:pt x="523" y="151"/>
                  <a:pt x="523" y="151"/>
                </a:cubicBezTo>
                <a:cubicBezTo>
                  <a:pt x="517" y="148"/>
                  <a:pt x="513" y="144"/>
                  <a:pt x="510" y="141"/>
                </a:cubicBezTo>
                <a:cubicBezTo>
                  <a:pt x="507" y="140"/>
                  <a:pt x="501" y="138"/>
                  <a:pt x="491" y="138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91" y="157"/>
                  <a:pt x="491" y="157"/>
                  <a:pt x="491" y="157"/>
                </a:cubicBezTo>
                <a:cubicBezTo>
                  <a:pt x="483" y="192"/>
                  <a:pt x="483" y="192"/>
                  <a:pt x="483" y="192"/>
                </a:cubicBezTo>
                <a:cubicBezTo>
                  <a:pt x="482" y="196"/>
                  <a:pt x="481" y="204"/>
                  <a:pt x="481" y="216"/>
                </a:cubicBezTo>
                <a:cubicBezTo>
                  <a:pt x="484" y="220"/>
                  <a:pt x="484" y="220"/>
                  <a:pt x="484" y="220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5"/>
                  <a:pt x="487" y="215"/>
                  <a:pt x="487" y="215"/>
                </a:cubicBezTo>
                <a:cubicBezTo>
                  <a:pt x="487" y="214"/>
                  <a:pt x="487" y="214"/>
                  <a:pt x="487" y="214"/>
                </a:cubicBezTo>
                <a:cubicBezTo>
                  <a:pt x="497" y="210"/>
                  <a:pt x="497" y="210"/>
                  <a:pt x="497" y="210"/>
                </a:cubicBezTo>
                <a:cubicBezTo>
                  <a:pt x="522" y="214"/>
                  <a:pt x="522" y="214"/>
                  <a:pt x="522" y="214"/>
                </a:cubicBezTo>
                <a:cubicBezTo>
                  <a:pt x="525" y="210"/>
                  <a:pt x="525" y="210"/>
                  <a:pt x="525" y="210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29" y="204"/>
                  <a:pt x="529" y="204"/>
                  <a:pt x="529" y="204"/>
                </a:cubicBezTo>
                <a:cubicBezTo>
                  <a:pt x="530" y="203"/>
                  <a:pt x="530" y="203"/>
                  <a:pt x="530" y="203"/>
                </a:cubicBezTo>
                <a:cubicBezTo>
                  <a:pt x="540" y="201"/>
                  <a:pt x="540" y="201"/>
                  <a:pt x="540" y="201"/>
                </a:cubicBezTo>
                <a:cubicBezTo>
                  <a:pt x="553" y="200"/>
                  <a:pt x="553" y="200"/>
                  <a:pt x="553" y="200"/>
                </a:cubicBezTo>
                <a:cubicBezTo>
                  <a:pt x="557" y="201"/>
                  <a:pt x="562" y="206"/>
                  <a:pt x="568" y="214"/>
                </a:cubicBezTo>
                <a:cubicBezTo>
                  <a:pt x="584" y="222"/>
                  <a:pt x="593" y="230"/>
                  <a:pt x="595" y="236"/>
                </a:cubicBezTo>
                <a:cubicBezTo>
                  <a:pt x="596" y="239"/>
                  <a:pt x="596" y="242"/>
                  <a:pt x="595" y="244"/>
                </a:cubicBezTo>
                <a:cubicBezTo>
                  <a:pt x="593" y="247"/>
                  <a:pt x="591" y="249"/>
                  <a:pt x="587" y="249"/>
                </a:cubicBezTo>
                <a:cubicBezTo>
                  <a:pt x="586" y="249"/>
                  <a:pt x="586" y="249"/>
                  <a:pt x="586" y="249"/>
                </a:cubicBezTo>
                <a:cubicBezTo>
                  <a:pt x="567" y="248"/>
                  <a:pt x="555" y="248"/>
                  <a:pt x="551" y="250"/>
                </a:cubicBezTo>
                <a:cubicBezTo>
                  <a:pt x="542" y="256"/>
                  <a:pt x="542" y="256"/>
                  <a:pt x="542" y="256"/>
                </a:cubicBezTo>
                <a:cubicBezTo>
                  <a:pt x="530" y="265"/>
                  <a:pt x="522" y="269"/>
                  <a:pt x="517" y="269"/>
                </a:cubicBezTo>
                <a:cubicBezTo>
                  <a:pt x="509" y="270"/>
                  <a:pt x="509" y="270"/>
                  <a:pt x="509" y="270"/>
                </a:cubicBezTo>
                <a:cubicBezTo>
                  <a:pt x="505" y="290"/>
                  <a:pt x="505" y="290"/>
                  <a:pt x="505" y="290"/>
                </a:cubicBezTo>
                <a:cubicBezTo>
                  <a:pt x="503" y="296"/>
                  <a:pt x="501" y="300"/>
                  <a:pt x="498" y="303"/>
                </a:cubicBezTo>
                <a:cubicBezTo>
                  <a:pt x="495" y="306"/>
                  <a:pt x="490" y="308"/>
                  <a:pt x="483" y="310"/>
                </a:cubicBezTo>
                <a:cubicBezTo>
                  <a:pt x="476" y="311"/>
                  <a:pt x="469" y="314"/>
                  <a:pt x="463" y="317"/>
                </a:cubicBezTo>
                <a:cubicBezTo>
                  <a:pt x="457" y="332"/>
                  <a:pt x="457" y="332"/>
                  <a:pt x="457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6" y="332"/>
                  <a:pt x="456" y="332"/>
                  <a:pt x="456" y="332"/>
                </a:cubicBezTo>
                <a:cubicBezTo>
                  <a:pt x="455" y="332"/>
                  <a:pt x="455" y="332"/>
                  <a:pt x="455" y="332"/>
                </a:cubicBezTo>
                <a:cubicBezTo>
                  <a:pt x="437" y="340"/>
                  <a:pt x="437" y="340"/>
                  <a:pt x="437" y="340"/>
                </a:cubicBezTo>
                <a:cubicBezTo>
                  <a:pt x="436" y="340"/>
                  <a:pt x="436" y="340"/>
                  <a:pt x="436" y="340"/>
                </a:cubicBezTo>
                <a:cubicBezTo>
                  <a:pt x="427" y="338"/>
                  <a:pt x="427" y="338"/>
                  <a:pt x="427" y="338"/>
                </a:cubicBezTo>
                <a:cubicBezTo>
                  <a:pt x="419" y="336"/>
                  <a:pt x="414" y="334"/>
                  <a:pt x="410" y="332"/>
                </a:cubicBezTo>
                <a:cubicBezTo>
                  <a:pt x="405" y="330"/>
                  <a:pt x="400" y="329"/>
                  <a:pt x="395" y="331"/>
                </a:cubicBezTo>
                <a:cubicBezTo>
                  <a:pt x="390" y="338"/>
                  <a:pt x="387" y="346"/>
                  <a:pt x="388" y="355"/>
                </a:cubicBezTo>
                <a:cubicBezTo>
                  <a:pt x="388" y="360"/>
                  <a:pt x="389" y="363"/>
                  <a:pt x="391" y="364"/>
                </a:cubicBezTo>
                <a:cubicBezTo>
                  <a:pt x="393" y="364"/>
                  <a:pt x="393" y="364"/>
                  <a:pt x="393" y="364"/>
                </a:cubicBezTo>
                <a:cubicBezTo>
                  <a:pt x="397" y="362"/>
                  <a:pt x="397" y="362"/>
                  <a:pt x="397" y="362"/>
                </a:cubicBezTo>
                <a:cubicBezTo>
                  <a:pt x="397" y="374"/>
                  <a:pt x="397" y="374"/>
                  <a:pt x="397" y="374"/>
                </a:cubicBezTo>
                <a:cubicBezTo>
                  <a:pt x="397" y="379"/>
                  <a:pt x="396" y="382"/>
                  <a:pt x="393" y="384"/>
                </a:cubicBezTo>
                <a:cubicBezTo>
                  <a:pt x="391" y="386"/>
                  <a:pt x="387" y="388"/>
                  <a:pt x="382" y="389"/>
                </a:cubicBezTo>
                <a:cubicBezTo>
                  <a:pt x="379" y="390"/>
                  <a:pt x="379" y="390"/>
                  <a:pt x="379" y="390"/>
                </a:cubicBezTo>
                <a:cubicBezTo>
                  <a:pt x="375" y="392"/>
                  <a:pt x="366" y="402"/>
                  <a:pt x="354" y="422"/>
                </a:cubicBezTo>
                <a:cubicBezTo>
                  <a:pt x="354" y="422"/>
                  <a:pt x="354" y="422"/>
                  <a:pt x="354" y="422"/>
                </a:cubicBezTo>
                <a:cubicBezTo>
                  <a:pt x="353" y="422"/>
                  <a:pt x="353" y="422"/>
                  <a:pt x="353" y="422"/>
                </a:cubicBezTo>
                <a:cubicBezTo>
                  <a:pt x="341" y="430"/>
                  <a:pt x="341" y="430"/>
                  <a:pt x="341" y="430"/>
                </a:cubicBezTo>
                <a:cubicBezTo>
                  <a:pt x="343" y="430"/>
                  <a:pt x="345" y="430"/>
                  <a:pt x="344" y="432"/>
                </a:cubicBezTo>
                <a:cubicBezTo>
                  <a:pt x="344" y="434"/>
                  <a:pt x="343" y="434"/>
                  <a:pt x="339" y="434"/>
                </a:cubicBezTo>
                <a:cubicBezTo>
                  <a:pt x="305" y="434"/>
                  <a:pt x="305" y="434"/>
                  <a:pt x="305" y="434"/>
                </a:cubicBezTo>
                <a:cubicBezTo>
                  <a:pt x="267" y="432"/>
                  <a:pt x="238" y="443"/>
                  <a:pt x="217" y="464"/>
                </a:cubicBezTo>
                <a:cubicBezTo>
                  <a:pt x="216" y="465"/>
                  <a:pt x="216" y="465"/>
                  <a:pt x="216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15" y="465"/>
                  <a:pt x="215" y="465"/>
                  <a:pt x="215" y="465"/>
                </a:cubicBezTo>
                <a:cubicBezTo>
                  <a:pt x="201" y="467"/>
                  <a:pt x="201" y="467"/>
                  <a:pt x="201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9" y="467"/>
                </a:cubicBezTo>
                <a:cubicBezTo>
                  <a:pt x="195" y="458"/>
                  <a:pt x="195" y="458"/>
                  <a:pt x="195" y="458"/>
                </a:cubicBezTo>
                <a:cubicBezTo>
                  <a:pt x="181" y="461"/>
                  <a:pt x="181" y="461"/>
                  <a:pt x="181" y="461"/>
                </a:cubicBezTo>
                <a:cubicBezTo>
                  <a:pt x="173" y="462"/>
                  <a:pt x="163" y="460"/>
                  <a:pt x="152" y="454"/>
                </a:cubicBezTo>
                <a:cubicBezTo>
                  <a:pt x="142" y="450"/>
                  <a:pt x="133" y="444"/>
                  <a:pt x="123" y="436"/>
                </a:cubicBezTo>
                <a:cubicBezTo>
                  <a:pt x="117" y="432"/>
                  <a:pt x="110" y="428"/>
                  <a:pt x="101" y="427"/>
                </a:cubicBezTo>
                <a:cubicBezTo>
                  <a:pt x="88" y="426"/>
                  <a:pt x="88" y="426"/>
                  <a:pt x="88" y="426"/>
                </a:cubicBezTo>
                <a:cubicBezTo>
                  <a:pt x="74" y="428"/>
                  <a:pt x="74" y="428"/>
                  <a:pt x="74" y="428"/>
                </a:cubicBezTo>
                <a:cubicBezTo>
                  <a:pt x="63" y="429"/>
                  <a:pt x="53" y="429"/>
                  <a:pt x="43" y="428"/>
                </a:cubicBezTo>
                <a:cubicBezTo>
                  <a:pt x="32" y="428"/>
                  <a:pt x="18" y="424"/>
                  <a:pt x="1" y="419"/>
                </a:cubicBezTo>
                <a:cubicBezTo>
                  <a:pt x="0" y="422"/>
                  <a:pt x="0" y="422"/>
                  <a:pt x="0" y="422"/>
                </a:cubicBezTo>
                <a:cubicBezTo>
                  <a:pt x="0" y="422"/>
                  <a:pt x="0" y="422"/>
                  <a:pt x="0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2"/>
                  <a:pt x="1" y="422"/>
                  <a:pt x="1" y="422"/>
                </a:cubicBezTo>
                <a:cubicBezTo>
                  <a:pt x="1" y="426"/>
                  <a:pt x="1" y="426"/>
                  <a:pt x="1" y="426"/>
                </a:cubicBezTo>
                <a:cubicBezTo>
                  <a:pt x="5" y="434"/>
                  <a:pt x="5" y="434"/>
                  <a:pt x="5" y="434"/>
                </a:cubicBezTo>
                <a:cubicBezTo>
                  <a:pt x="13" y="444"/>
                  <a:pt x="13" y="444"/>
                  <a:pt x="13" y="444"/>
                </a:cubicBezTo>
                <a:cubicBezTo>
                  <a:pt x="14" y="446"/>
                  <a:pt x="14" y="446"/>
                  <a:pt x="14" y="446"/>
                </a:cubicBezTo>
                <a:cubicBezTo>
                  <a:pt x="12" y="453"/>
                  <a:pt x="12" y="453"/>
                  <a:pt x="12" y="453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12" y="454"/>
                  <a:pt x="12" y="454"/>
                  <a:pt x="12" y="454"/>
                </a:cubicBezTo>
                <a:cubicBezTo>
                  <a:pt x="7" y="460"/>
                  <a:pt x="7" y="460"/>
                  <a:pt x="7" y="460"/>
                </a:cubicBezTo>
                <a:cubicBezTo>
                  <a:pt x="12" y="465"/>
                  <a:pt x="12" y="465"/>
                  <a:pt x="12" y="465"/>
                </a:cubicBezTo>
                <a:cubicBezTo>
                  <a:pt x="14" y="467"/>
                  <a:pt x="15" y="469"/>
                  <a:pt x="15" y="470"/>
                </a:cubicBezTo>
                <a:cubicBezTo>
                  <a:pt x="17" y="478"/>
                  <a:pt x="17" y="478"/>
                  <a:pt x="17" y="478"/>
                </a:cubicBezTo>
                <a:cubicBezTo>
                  <a:pt x="23" y="484"/>
                  <a:pt x="23" y="484"/>
                  <a:pt x="23" y="484"/>
                </a:cubicBezTo>
                <a:cubicBezTo>
                  <a:pt x="23" y="485"/>
                  <a:pt x="23" y="485"/>
                  <a:pt x="23" y="485"/>
                </a:cubicBezTo>
                <a:cubicBezTo>
                  <a:pt x="23" y="490"/>
                  <a:pt x="23" y="490"/>
                  <a:pt x="23" y="490"/>
                </a:cubicBezTo>
                <a:cubicBezTo>
                  <a:pt x="23" y="494"/>
                  <a:pt x="23" y="494"/>
                  <a:pt x="23" y="494"/>
                </a:cubicBezTo>
                <a:cubicBezTo>
                  <a:pt x="27" y="497"/>
                  <a:pt x="27" y="497"/>
                  <a:pt x="27" y="497"/>
                </a:cubicBezTo>
                <a:cubicBezTo>
                  <a:pt x="29" y="496"/>
                  <a:pt x="29" y="496"/>
                  <a:pt x="29" y="496"/>
                </a:cubicBezTo>
                <a:cubicBezTo>
                  <a:pt x="30" y="495"/>
                  <a:pt x="30" y="495"/>
                  <a:pt x="30" y="495"/>
                </a:cubicBezTo>
                <a:cubicBezTo>
                  <a:pt x="31" y="492"/>
                  <a:pt x="33" y="490"/>
                  <a:pt x="36" y="490"/>
                </a:cubicBezTo>
                <a:cubicBezTo>
                  <a:pt x="39" y="488"/>
                  <a:pt x="39" y="488"/>
                  <a:pt x="39" y="488"/>
                </a:cubicBezTo>
                <a:cubicBezTo>
                  <a:pt x="60" y="486"/>
                  <a:pt x="60" y="486"/>
                  <a:pt x="60" y="486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69" y="483"/>
                  <a:pt x="69" y="483"/>
                  <a:pt x="69" y="483"/>
                </a:cubicBezTo>
                <a:cubicBezTo>
                  <a:pt x="71" y="482"/>
                  <a:pt x="71" y="482"/>
                  <a:pt x="71" y="48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5" y="492"/>
                  <a:pt x="75" y="492"/>
                  <a:pt x="75" y="492"/>
                </a:cubicBezTo>
                <a:cubicBezTo>
                  <a:pt x="76" y="494"/>
                  <a:pt x="75" y="496"/>
                  <a:pt x="74" y="498"/>
                </a:cubicBezTo>
                <a:cubicBezTo>
                  <a:pt x="63" y="514"/>
                  <a:pt x="63" y="514"/>
                  <a:pt x="63" y="514"/>
                </a:cubicBezTo>
                <a:cubicBezTo>
                  <a:pt x="63" y="517"/>
                  <a:pt x="63" y="517"/>
                  <a:pt x="63" y="517"/>
                </a:cubicBezTo>
                <a:cubicBezTo>
                  <a:pt x="69" y="522"/>
                  <a:pt x="69" y="522"/>
                  <a:pt x="69" y="522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4" y="526"/>
                  <a:pt x="74" y="526"/>
                  <a:pt x="74" y="526"/>
                </a:cubicBezTo>
                <a:cubicBezTo>
                  <a:pt x="77" y="529"/>
                  <a:pt x="79" y="531"/>
                  <a:pt x="81" y="532"/>
                </a:cubicBezTo>
                <a:cubicBezTo>
                  <a:pt x="84" y="532"/>
                  <a:pt x="87" y="535"/>
                  <a:pt x="89" y="538"/>
                </a:cubicBezTo>
                <a:cubicBezTo>
                  <a:pt x="89" y="539"/>
                  <a:pt x="89" y="539"/>
                  <a:pt x="89" y="539"/>
                </a:cubicBezTo>
                <a:cubicBezTo>
                  <a:pt x="93" y="541"/>
                  <a:pt x="93" y="541"/>
                  <a:pt x="93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5" y="541"/>
                  <a:pt x="95" y="541"/>
                  <a:pt x="95" y="541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6" y="546"/>
                  <a:pt x="96" y="546"/>
                  <a:pt x="96" y="546"/>
                </a:cubicBezTo>
                <a:cubicBezTo>
                  <a:pt x="97" y="550"/>
                  <a:pt x="97" y="550"/>
                  <a:pt x="97" y="550"/>
                </a:cubicBezTo>
                <a:cubicBezTo>
                  <a:pt x="98" y="556"/>
                  <a:pt x="98" y="556"/>
                  <a:pt x="98" y="556"/>
                </a:cubicBezTo>
                <a:cubicBezTo>
                  <a:pt x="108" y="558"/>
                  <a:pt x="108" y="558"/>
                  <a:pt x="108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8"/>
                  <a:pt x="109" y="558"/>
                  <a:pt x="109" y="558"/>
                </a:cubicBezTo>
                <a:cubicBezTo>
                  <a:pt x="109" y="559"/>
                  <a:pt x="109" y="559"/>
                  <a:pt x="109" y="559"/>
                </a:cubicBezTo>
                <a:cubicBezTo>
                  <a:pt x="110" y="560"/>
                  <a:pt x="110" y="560"/>
                  <a:pt x="110" y="560"/>
                </a:cubicBezTo>
                <a:cubicBezTo>
                  <a:pt x="113" y="565"/>
                  <a:pt x="113" y="565"/>
                  <a:pt x="113" y="565"/>
                </a:cubicBezTo>
                <a:cubicBezTo>
                  <a:pt x="121" y="568"/>
                  <a:pt x="121" y="568"/>
                  <a:pt x="121" y="568"/>
                </a:cubicBezTo>
                <a:cubicBezTo>
                  <a:pt x="126" y="565"/>
                  <a:pt x="126" y="565"/>
                  <a:pt x="126" y="565"/>
                </a:cubicBezTo>
                <a:cubicBezTo>
                  <a:pt x="125" y="562"/>
                  <a:pt x="125" y="562"/>
                  <a:pt x="125" y="562"/>
                </a:cubicBezTo>
                <a:cubicBezTo>
                  <a:pt x="120" y="557"/>
                  <a:pt x="120" y="557"/>
                  <a:pt x="120" y="557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1" y="556"/>
                  <a:pt x="121" y="556"/>
                  <a:pt x="121" y="556"/>
                </a:cubicBezTo>
                <a:cubicBezTo>
                  <a:pt x="125" y="547"/>
                  <a:pt x="125" y="547"/>
                  <a:pt x="125" y="547"/>
                </a:cubicBezTo>
                <a:cubicBezTo>
                  <a:pt x="135" y="547"/>
                  <a:pt x="135" y="547"/>
                  <a:pt x="135" y="547"/>
                </a:cubicBezTo>
                <a:cubicBezTo>
                  <a:pt x="135" y="548"/>
                  <a:pt x="135" y="548"/>
                  <a:pt x="135" y="548"/>
                </a:cubicBezTo>
                <a:cubicBezTo>
                  <a:pt x="149" y="552"/>
                  <a:pt x="149" y="552"/>
                  <a:pt x="149" y="552"/>
                </a:cubicBezTo>
                <a:cubicBezTo>
                  <a:pt x="157" y="551"/>
                  <a:pt x="157" y="551"/>
                  <a:pt x="157" y="551"/>
                </a:cubicBezTo>
                <a:cubicBezTo>
                  <a:pt x="163" y="546"/>
                  <a:pt x="163" y="546"/>
                  <a:pt x="163" y="546"/>
                </a:cubicBezTo>
                <a:cubicBezTo>
                  <a:pt x="169" y="537"/>
                  <a:pt x="174" y="534"/>
                  <a:pt x="177" y="536"/>
                </a:cubicBezTo>
                <a:cubicBezTo>
                  <a:pt x="180" y="535"/>
                  <a:pt x="180" y="535"/>
                  <a:pt x="180" y="535"/>
                </a:cubicBezTo>
                <a:cubicBezTo>
                  <a:pt x="183" y="535"/>
                  <a:pt x="185" y="536"/>
                  <a:pt x="187" y="536"/>
                </a:cubicBezTo>
                <a:cubicBezTo>
                  <a:pt x="187" y="537"/>
                  <a:pt x="187" y="538"/>
                  <a:pt x="187" y="538"/>
                </a:cubicBezTo>
                <a:cubicBezTo>
                  <a:pt x="187" y="540"/>
                  <a:pt x="189" y="543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1" y="548"/>
                  <a:pt x="191" y="548"/>
                  <a:pt x="191" y="548"/>
                </a:cubicBezTo>
                <a:cubicBezTo>
                  <a:pt x="193" y="554"/>
                  <a:pt x="193" y="554"/>
                  <a:pt x="193" y="554"/>
                </a:cubicBezTo>
                <a:cubicBezTo>
                  <a:pt x="193" y="555"/>
                  <a:pt x="193" y="555"/>
                  <a:pt x="193" y="555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91" y="562"/>
                  <a:pt x="191" y="562"/>
                  <a:pt x="191" y="562"/>
                </a:cubicBezTo>
                <a:cubicBezTo>
                  <a:pt x="184" y="570"/>
                  <a:pt x="184" y="570"/>
                  <a:pt x="184" y="570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83" y="571"/>
                  <a:pt x="183" y="571"/>
                  <a:pt x="183" y="571"/>
                </a:cubicBezTo>
                <a:cubicBezTo>
                  <a:pt x="169" y="577"/>
                  <a:pt x="169" y="577"/>
                  <a:pt x="169" y="577"/>
                </a:cubicBezTo>
                <a:cubicBezTo>
                  <a:pt x="167" y="581"/>
                  <a:pt x="167" y="581"/>
                  <a:pt x="167" y="581"/>
                </a:cubicBezTo>
                <a:cubicBezTo>
                  <a:pt x="165" y="593"/>
                  <a:pt x="165" y="593"/>
                  <a:pt x="165" y="593"/>
                </a:cubicBezTo>
                <a:cubicBezTo>
                  <a:pt x="166" y="598"/>
                  <a:pt x="166" y="598"/>
                  <a:pt x="166" y="598"/>
                </a:cubicBezTo>
                <a:cubicBezTo>
                  <a:pt x="170" y="604"/>
                  <a:pt x="170" y="604"/>
                  <a:pt x="170" y="604"/>
                </a:cubicBezTo>
                <a:cubicBezTo>
                  <a:pt x="171" y="606"/>
                  <a:pt x="171" y="606"/>
                  <a:pt x="171" y="606"/>
                </a:cubicBezTo>
                <a:cubicBezTo>
                  <a:pt x="176" y="609"/>
                  <a:pt x="176" y="609"/>
                  <a:pt x="176" y="609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207" y="607"/>
                  <a:pt x="207" y="607"/>
                  <a:pt x="207" y="607"/>
                </a:cubicBezTo>
                <a:cubicBezTo>
                  <a:pt x="209" y="605"/>
                  <a:pt x="209" y="605"/>
                  <a:pt x="209" y="605"/>
                </a:cubicBezTo>
                <a:cubicBezTo>
                  <a:pt x="211" y="602"/>
                  <a:pt x="213" y="602"/>
                  <a:pt x="214" y="602"/>
                </a:cubicBezTo>
                <a:cubicBezTo>
                  <a:pt x="224" y="603"/>
                  <a:pt x="224" y="603"/>
                  <a:pt x="224" y="603"/>
                </a:cubicBezTo>
                <a:cubicBezTo>
                  <a:pt x="225" y="602"/>
                  <a:pt x="225" y="602"/>
                  <a:pt x="225" y="602"/>
                </a:cubicBezTo>
                <a:cubicBezTo>
                  <a:pt x="224" y="599"/>
                  <a:pt x="224" y="596"/>
                  <a:pt x="225" y="594"/>
                </a:cubicBezTo>
                <a:cubicBezTo>
                  <a:pt x="229" y="587"/>
                  <a:pt x="229" y="587"/>
                  <a:pt x="229" y="587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29" y="574"/>
                  <a:pt x="229" y="574"/>
                  <a:pt x="229" y="574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3"/>
                  <a:pt x="237" y="553"/>
                  <a:pt x="237" y="553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37" y="552"/>
                  <a:pt x="237" y="552"/>
                  <a:pt x="237" y="552"/>
                </a:cubicBezTo>
                <a:cubicBezTo>
                  <a:pt x="250" y="542"/>
                  <a:pt x="250" y="542"/>
                  <a:pt x="250" y="542"/>
                </a:cubicBezTo>
                <a:cubicBezTo>
                  <a:pt x="251" y="541"/>
                  <a:pt x="251" y="541"/>
                  <a:pt x="251" y="541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1" y="546"/>
                  <a:pt x="261" y="546"/>
                  <a:pt x="261" y="546"/>
                </a:cubicBezTo>
                <a:cubicBezTo>
                  <a:pt x="267" y="550"/>
                  <a:pt x="270" y="553"/>
                  <a:pt x="270" y="555"/>
                </a:cubicBezTo>
                <a:cubicBezTo>
                  <a:pt x="269" y="564"/>
                  <a:pt x="269" y="564"/>
                  <a:pt x="269" y="564"/>
                </a:cubicBezTo>
                <a:cubicBezTo>
                  <a:pt x="265" y="570"/>
                  <a:pt x="265" y="570"/>
                  <a:pt x="265" y="570"/>
                </a:cubicBezTo>
                <a:cubicBezTo>
                  <a:pt x="263" y="578"/>
                  <a:pt x="263" y="578"/>
                  <a:pt x="263" y="578"/>
                </a:cubicBezTo>
                <a:cubicBezTo>
                  <a:pt x="263" y="586"/>
                  <a:pt x="263" y="586"/>
                  <a:pt x="263" y="586"/>
                </a:cubicBezTo>
                <a:cubicBezTo>
                  <a:pt x="265" y="590"/>
                  <a:pt x="265" y="590"/>
                  <a:pt x="265" y="590"/>
                </a:cubicBezTo>
                <a:cubicBezTo>
                  <a:pt x="269" y="590"/>
                  <a:pt x="269" y="590"/>
                  <a:pt x="269" y="590"/>
                </a:cubicBezTo>
                <a:cubicBezTo>
                  <a:pt x="270" y="590"/>
                  <a:pt x="270" y="590"/>
                  <a:pt x="270" y="590"/>
                </a:cubicBezTo>
                <a:cubicBezTo>
                  <a:pt x="276" y="590"/>
                  <a:pt x="276" y="590"/>
                  <a:pt x="276" y="590"/>
                </a:cubicBezTo>
                <a:cubicBezTo>
                  <a:pt x="279" y="592"/>
                  <a:pt x="281" y="594"/>
                  <a:pt x="283" y="598"/>
                </a:cubicBezTo>
                <a:cubicBezTo>
                  <a:pt x="286" y="600"/>
                  <a:pt x="286" y="600"/>
                  <a:pt x="286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287" y="600"/>
                  <a:pt x="287" y="600"/>
                  <a:pt x="287" y="600"/>
                </a:cubicBezTo>
                <a:cubicBezTo>
                  <a:pt x="301" y="606"/>
                  <a:pt x="301" y="606"/>
                  <a:pt x="301" y="606"/>
                </a:cubicBezTo>
                <a:cubicBezTo>
                  <a:pt x="307" y="608"/>
                  <a:pt x="307" y="608"/>
                  <a:pt x="307" y="608"/>
                </a:cubicBezTo>
                <a:cubicBezTo>
                  <a:pt x="315" y="607"/>
                  <a:pt x="315" y="607"/>
                  <a:pt x="315" y="607"/>
                </a:cubicBezTo>
                <a:cubicBezTo>
                  <a:pt x="319" y="602"/>
                  <a:pt x="319" y="602"/>
                  <a:pt x="319" y="602"/>
                </a:cubicBezTo>
                <a:cubicBezTo>
                  <a:pt x="323" y="582"/>
                  <a:pt x="323" y="582"/>
                  <a:pt x="323" y="582"/>
                </a:cubicBezTo>
                <a:cubicBezTo>
                  <a:pt x="324" y="572"/>
                  <a:pt x="324" y="572"/>
                  <a:pt x="324" y="572"/>
                </a:cubicBezTo>
                <a:cubicBezTo>
                  <a:pt x="324" y="571"/>
                  <a:pt x="324" y="571"/>
                  <a:pt x="324" y="571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25" y="570"/>
                  <a:pt x="325" y="570"/>
                  <a:pt x="325" y="570"/>
                </a:cubicBezTo>
                <a:cubicBezTo>
                  <a:pt x="333" y="564"/>
                  <a:pt x="333" y="564"/>
                  <a:pt x="333" y="564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37" y="558"/>
                  <a:pt x="337" y="558"/>
                  <a:pt x="337" y="558"/>
                </a:cubicBezTo>
                <a:cubicBezTo>
                  <a:pt x="345" y="554"/>
                  <a:pt x="345" y="554"/>
                  <a:pt x="345" y="554"/>
                </a:cubicBezTo>
                <a:cubicBezTo>
                  <a:pt x="350" y="551"/>
                  <a:pt x="350" y="551"/>
                  <a:pt x="350" y="551"/>
                </a:cubicBezTo>
                <a:cubicBezTo>
                  <a:pt x="356" y="549"/>
                  <a:pt x="356" y="549"/>
                  <a:pt x="356" y="549"/>
                </a:cubicBezTo>
                <a:cubicBezTo>
                  <a:pt x="353" y="537"/>
                  <a:pt x="353" y="537"/>
                  <a:pt x="353" y="537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8"/>
                  <a:pt x="367" y="538"/>
                  <a:pt x="367" y="538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67" y="539"/>
                  <a:pt x="367" y="539"/>
                  <a:pt x="367" y="539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2"/>
                  <a:pt x="374" y="542"/>
                  <a:pt x="374" y="542"/>
                </a:cubicBezTo>
                <a:cubicBezTo>
                  <a:pt x="374" y="541"/>
                  <a:pt x="374" y="541"/>
                  <a:pt x="374" y="541"/>
                </a:cubicBezTo>
                <a:cubicBezTo>
                  <a:pt x="376" y="534"/>
                  <a:pt x="376" y="534"/>
                  <a:pt x="376" y="534"/>
                </a:cubicBezTo>
                <a:cubicBezTo>
                  <a:pt x="376" y="532"/>
                  <a:pt x="376" y="532"/>
                  <a:pt x="376" y="532"/>
                </a:cubicBezTo>
                <a:cubicBezTo>
                  <a:pt x="377" y="533"/>
                  <a:pt x="377" y="533"/>
                  <a:pt x="377" y="533"/>
                </a:cubicBezTo>
                <a:cubicBezTo>
                  <a:pt x="378" y="533"/>
                  <a:pt x="378" y="533"/>
                  <a:pt x="378" y="533"/>
                </a:cubicBezTo>
                <a:cubicBezTo>
                  <a:pt x="384" y="534"/>
                  <a:pt x="384" y="534"/>
                  <a:pt x="384" y="534"/>
                </a:cubicBezTo>
                <a:cubicBezTo>
                  <a:pt x="387" y="534"/>
                  <a:pt x="387" y="534"/>
                  <a:pt x="387" y="534"/>
                </a:cubicBezTo>
                <a:cubicBezTo>
                  <a:pt x="393" y="528"/>
                  <a:pt x="393" y="528"/>
                  <a:pt x="393" y="528"/>
                </a:cubicBezTo>
                <a:cubicBezTo>
                  <a:pt x="394" y="528"/>
                  <a:pt x="394" y="528"/>
                  <a:pt x="394" y="528"/>
                </a:cubicBezTo>
                <a:cubicBezTo>
                  <a:pt x="394" y="527"/>
                  <a:pt x="394" y="527"/>
                  <a:pt x="394" y="527"/>
                </a:cubicBezTo>
                <a:cubicBezTo>
                  <a:pt x="395" y="527"/>
                  <a:pt x="395" y="527"/>
                  <a:pt x="395" y="527"/>
                </a:cubicBezTo>
                <a:cubicBezTo>
                  <a:pt x="403" y="526"/>
                  <a:pt x="403" y="526"/>
                  <a:pt x="403" y="526"/>
                </a:cubicBezTo>
                <a:cubicBezTo>
                  <a:pt x="409" y="519"/>
                  <a:pt x="409" y="519"/>
                  <a:pt x="409" y="519"/>
                </a:cubicBezTo>
                <a:cubicBezTo>
                  <a:pt x="413" y="514"/>
                  <a:pt x="413" y="514"/>
                  <a:pt x="413" y="514"/>
                </a:cubicBezTo>
                <a:cubicBezTo>
                  <a:pt x="413" y="508"/>
                  <a:pt x="413" y="508"/>
                  <a:pt x="413" y="508"/>
                </a:cubicBezTo>
                <a:cubicBezTo>
                  <a:pt x="413" y="505"/>
                  <a:pt x="414" y="504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7" y="502"/>
                  <a:pt x="417" y="502"/>
                  <a:pt x="417" y="502"/>
                </a:cubicBezTo>
                <a:cubicBezTo>
                  <a:pt x="418" y="502"/>
                  <a:pt x="418" y="502"/>
                  <a:pt x="418" y="502"/>
                </a:cubicBezTo>
                <a:cubicBezTo>
                  <a:pt x="425" y="503"/>
                  <a:pt x="425" y="503"/>
                  <a:pt x="425" y="503"/>
                </a:cubicBezTo>
                <a:cubicBezTo>
                  <a:pt x="429" y="501"/>
                  <a:pt x="429" y="501"/>
                  <a:pt x="429" y="501"/>
                </a:cubicBezTo>
                <a:cubicBezTo>
                  <a:pt x="430" y="496"/>
                  <a:pt x="430" y="496"/>
                  <a:pt x="430" y="496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8" y="493"/>
                  <a:pt x="438" y="493"/>
                  <a:pt x="438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39" y="493"/>
                  <a:pt x="439" y="493"/>
                  <a:pt x="439" y="493"/>
                </a:cubicBezTo>
                <a:cubicBezTo>
                  <a:pt x="449" y="494"/>
                  <a:pt x="449" y="494"/>
                  <a:pt x="449" y="494"/>
                </a:cubicBezTo>
                <a:cubicBezTo>
                  <a:pt x="457" y="492"/>
                  <a:pt x="457" y="492"/>
                  <a:pt x="457" y="492"/>
                </a:cubicBezTo>
                <a:cubicBezTo>
                  <a:pt x="461" y="488"/>
                  <a:pt x="461" y="488"/>
                  <a:pt x="461" y="488"/>
                </a:cubicBezTo>
                <a:cubicBezTo>
                  <a:pt x="465" y="481"/>
                  <a:pt x="465" y="481"/>
                  <a:pt x="465" y="481"/>
                </a:cubicBezTo>
                <a:cubicBezTo>
                  <a:pt x="459" y="475"/>
                  <a:pt x="459" y="475"/>
                  <a:pt x="459" y="475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9" y="474"/>
                  <a:pt x="459" y="474"/>
                  <a:pt x="459" y="474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7" y="470"/>
                  <a:pt x="457" y="470"/>
                  <a:pt x="457" y="470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6" y="462"/>
                  <a:pt x="456" y="462"/>
                  <a:pt x="456" y="462"/>
                </a:cubicBezTo>
                <a:cubicBezTo>
                  <a:pt x="459" y="456"/>
                  <a:pt x="459" y="456"/>
                  <a:pt x="459" y="456"/>
                </a:cubicBezTo>
                <a:cubicBezTo>
                  <a:pt x="459" y="454"/>
                  <a:pt x="461" y="451"/>
                  <a:pt x="464" y="448"/>
                </a:cubicBezTo>
                <a:cubicBezTo>
                  <a:pt x="468" y="439"/>
                  <a:pt x="468" y="439"/>
                  <a:pt x="468" y="439"/>
                </a:cubicBezTo>
                <a:cubicBezTo>
                  <a:pt x="468" y="438"/>
                  <a:pt x="468" y="438"/>
                  <a:pt x="468" y="438"/>
                </a:cubicBezTo>
                <a:cubicBezTo>
                  <a:pt x="469" y="438"/>
                  <a:pt x="469" y="438"/>
                  <a:pt x="469" y="438"/>
                </a:cubicBezTo>
                <a:cubicBezTo>
                  <a:pt x="473" y="432"/>
                  <a:pt x="473" y="432"/>
                  <a:pt x="473" y="432"/>
                </a:cubicBezTo>
                <a:cubicBezTo>
                  <a:pt x="479" y="420"/>
                  <a:pt x="479" y="420"/>
                  <a:pt x="479" y="420"/>
                </a:cubicBezTo>
                <a:cubicBezTo>
                  <a:pt x="484" y="428"/>
                  <a:pt x="484" y="428"/>
                  <a:pt x="484" y="428"/>
                </a:cubicBezTo>
                <a:cubicBezTo>
                  <a:pt x="485" y="428"/>
                  <a:pt x="485" y="428"/>
                  <a:pt x="485" y="428"/>
                </a:cubicBezTo>
                <a:cubicBezTo>
                  <a:pt x="485" y="429"/>
                  <a:pt x="485" y="429"/>
                  <a:pt x="485" y="429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7" y="437"/>
                  <a:pt x="487" y="437"/>
                  <a:pt x="487" y="437"/>
                </a:cubicBezTo>
                <a:cubicBezTo>
                  <a:pt x="488" y="445"/>
                  <a:pt x="488" y="445"/>
                  <a:pt x="488" y="445"/>
                </a:cubicBezTo>
                <a:cubicBezTo>
                  <a:pt x="493" y="448"/>
                  <a:pt x="493" y="448"/>
                  <a:pt x="493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4" y="448"/>
                  <a:pt x="494" y="448"/>
                  <a:pt x="494" y="448"/>
                </a:cubicBezTo>
                <a:cubicBezTo>
                  <a:pt x="495" y="448"/>
                  <a:pt x="495" y="448"/>
                  <a:pt x="495" y="448"/>
                </a:cubicBezTo>
                <a:cubicBezTo>
                  <a:pt x="496" y="448"/>
                  <a:pt x="496" y="448"/>
                  <a:pt x="496" y="448"/>
                </a:cubicBezTo>
                <a:cubicBezTo>
                  <a:pt x="501" y="440"/>
                  <a:pt x="501" y="440"/>
                  <a:pt x="501" y="440"/>
                </a:cubicBezTo>
                <a:cubicBezTo>
                  <a:pt x="503" y="432"/>
                  <a:pt x="503" y="432"/>
                  <a:pt x="503" y="432"/>
                </a:cubicBezTo>
                <a:cubicBezTo>
                  <a:pt x="505" y="432"/>
                  <a:pt x="505" y="432"/>
                  <a:pt x="505" y="432"/>
                </a:cubicBezTo>
                <a:cubicBezTo>
                  <a:pt x="506" y="432"/>
                  <a:pt x="506" y="432"/>
                  <a:pt x="506" y="432"/>
                </a:cubicBezTo>
                <a:cubicBezTo>
                  <a:pt x="517" y="436"/>
                  <a:pt x="517" y="436"/>
                  <a:pt x="517" y="436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3" y="432"/>
                  <a:pt x="523" y="432"/>
                  <a:pt x="523" y="432"/>
                </a:cubicBezTo>
                <a:cubicBezTo>
                  <a:pt x="524" y="432"/>
                  <a:pt x="524" y="432"/>
                  <a:pt x="524" y="432"/>
                </a:cubicBezTo>
                <a:cubicBezTo>
                  <a:pt x="530" y="431"/>
                  <a:pt x="530" y="431"/>
                  <a:pt x="530" y="431"/>
                </a:cubicBezTo>
                <a:cubicBezTo>
                  <a:pt x="534" y="424"/>
                  <a:pt x="534" y="424"/>
                  <a:pt x="534" y="424"/>
                </a:cubicBezTo>
                <a:cubicBezTo>
                  <a:pt x="534" y="416"/>
                  <a:pt x="534" y="416"/>
                  <a:pt x="534" y="416"/>
                </a:cubicBezTo>
                <a:cubicBezTo>
                  <a:pt x="537" y="403"/>
                  <a:pt x="537" y="403"/>
                  <a:pt x="537" y="403"/>
                </a:cubicBezTo>
                <a:cubicBezTo>
                  <a:pt x="537" y="404"/>
                  <a:pt x="537" y="404"/>
                  <a:pt x="537" y="404"/>
                </a:cubicBezTo>
                <a:cubicBezTo>
                  <a:pt x="539" y="404"/>
                  <a:pt x="539" y="404"/>
                  <a:pt x="539" y="404"/>
                </a:cubicBezTo>
                <a:cubicBezTo>
                  <a:pt x="547" y="406"/>
                  <a:pt x="547" y="406"/>
                  <a:pt x="547" y="406"/>
                </a:cubicBezTo>
                <a:cubicBezTo>
                  <a:pt x="551" y="398"/>
                  <a:pt x="551" y="398"/>
                  <a:pt x="551" y="398"/>
                </a:cubicBezTo>
                <a:cubicBezTo>
                  <a:pt x="552" y="398"/>
                  <a:pt x="552" y="398"/>
                  <a:pt x="552" y="398"/>
                </a:cubicBezTo>
                <a:cubicBezTo>
                  <a:pt x="553" y="398"/>
                  <a:pt x="553" y="398"/>
                  <a:pt x="553" y="398"/>
                </a:cubicBezTo>
                <a:cubicBezTo>
                  <a:pt x="561" y="398"/>
                  <a:pt x="561" y="398"/>
                  <a:pt x="561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2" y="398"/>
                  <a:pt x="562" y="398"/>
                  <a:pt x="562" y="398"/>
                </a:cubicBezTo>
                <a:cubicBezTo>
                  <a:pt x="563" y="398"/>
                  <a:pt x="563" y="398"/>
                  <a:pt x="563" y="398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4"/>
                  <a:pt x="567" y="404"/>
                  <a:pt x="567" y="404"/>
                </a:cubicBezTo>
                <a:cubicBezTo>
                  <a:pt x="567" y="405"/>
                  <a:pt x="567" y="405"/>
                  <a:pt x="567" y="405"/>
                </a:cubicBezTo>
                <a:cubicBezTo>
                  <a:pt x="567" y="406"/>
                  <a:pt x="567" y="406"/>
                  <a:pt x="567" y="406"/>
                </a:cubicBezTo>
                <a:cubicBezTo>
                  <a:pt x="568" y="414"/>
                  <a:pt x="568" y="414"/>
                  <a:pt x="568" y="414"/>
                </a:cubicBezTo>
                <a:cubicBezTo>
                  <a:pt x="572" y="417"/>
                  <a:pt x="572" y="417"/>
                  <a:pt x="572" y="417"/>
                </a:cubicBezTo>
                <a:cubicBezTo>
                  <a:pt x="577" y="412"/>
                  <a:pt x="577" y="412"/>
                  <a:pt x="577" y="412"/>
                </a:cubicBezTo>
                <a:cubicBezTo>
                  <a:pt x="579" y="414"/>
                  <a:pt x="579" y="414"/>
                  <a:pt x="579" y="414"/>
                </a:cubicBezTo>
                <a:cubicBezTo>
                  <a:pt x="581" y="416"/>
                  <a:pt x="581" y="418"/>
                  <a:pt x="581" y="420"/>
                </a:cubicBezTo>
                <a:cubicBezTo>
                  <a:pt x="581" y="427"/>
                  <a:pt x="581" y="427"/>
                  <a:pt x="581" y="427"/>
                </a:cubicBezTo>
                <a:cubicBezTo>
                  <a:pt x="579" y="434"/>
                  <a:pt x="579" y="434"/>
                  <a:pt x="579" y="434"/>
                </a:cubicBezTo>
                <a:cubicBezTo>
                  <a:pt x="581" y="438"/>
                  <a:pt x="581" y="438"/>
                  <a:pt x="581" y="438"/>
                </a:cubicBezTo>
                <a:cubicBezTo>
                  <a:pt x="585" y="442"/>
                  <a:pt x="585" y="442"/>
                  <a:pt x="585" y="442"/>
                </a:cubicBezTo>
                <a:cubicBezTo>
                  <a:pt x="601" y="444"/>
                  <a:pt x="601" y="444"/>
                  <a:pt x="601" y="444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2" y="445"/>
                  <a:pt x="602" y="445"/>
                  <a:pt x="602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3" y="445"/>
                  <a:pt x="603" y="445"/>
                  <a:pt x="603" y="445"/>
                </a:cubicBezTo>
                <a:cubicBezTo>
                  <a:pt x="604" y="446"/>
                  <a:pt x="604" y="446"/>
                  <a:pt x="604" y="446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09" y="440"/>
                  <a:pt x="609" y="440"/>
                  <a:pt x="609" y="440"/>
                </a:cubicBezTo>
                <a:cubicBezTo>
                  <a:pt x="613" y="436"/>
                  <a:pt x="613" y="436"/>
                  <a:pt x="613" y="436"/>
                </a:cubicBezTo>
                <a:cubicBezTo>
                  <a:pt x="611" y="430"/>
                  <a:pt x="611" y="430"/>
                  <a:pt x="611" y="430"/>
                </a:cubicBezTo>
                <a:cubicBezTo>
                  <a:pt x="607" y="404"/>
                  <a:pt x="607" y="404"/>
                  <a:pt x="607" y="404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19" y="410"/>
                  <a:pt x="619" y="410"/>
                  <a:pt x="619" y="410"/>
                </a:cubicBezTo>
                <a:cubicBezTo>
                  <a:pt x="625" y="416"/>
                  <a:pt x="625" y="416"/>
                  <a:pt x="625" y="416"/>
                </a:cubicBezTo>
                <a:cubicBezTo>
                  <a:pt x="628" y="419"/>
                  <a:pt x="628" y="419"/>
                  <a:pt x="628" y="419"/>
                </a:cubicBezTo>
                <a:cubicBezTo>
                  <a:pt x="633" y="416"/>
                  <a:pt x="633" y="416"/>
                  <a:pt x="633" y="416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49" y="398"/>
                  <a:pt x="649" y="398"/>
                  <a:pt x="649" y="398"/>
                </a:cubicBezTo>
                <a:cubicBezTo>
                  <a:pt x="650" y="398"/>
                  <a:pt x="650" y="398"/>
                  <a:pt x="650" y="398"/>
                </a:cubicBezTo>
                <a:cubicBezTo>
                  <a:pt x="656" y="393"/>
                  <a:pt x="656" y="393"/>
                  <a:pt x="656" y="393"/>
                </a:cubicBezTo>
                <a:cubicBezTo>
                  <a:pt x="663" y="384"/>
                  <a:pt x="663" y="384"/>
                  <a:pt x="663" y="384"/>
                </a:cubicBezTo>
                <a:cubicBezTo>
                  <a:pt x="663" y="383"/>
                  <a:pt x="663" y="383"/>
                  <a:pt x="663" y="383"/>
                </a:cubicBezTo>
                <a:cubicBezTo>
                  <a:pt x="672" y="385"/>
                  <a:pt x="672" y="385"/>
                  <a:pt x="672" y="385"/>
                </a:cubicBezTo>
                <a:cubicBezTo>
                  <a:pt x="677" y="385"/>
                  <a:pt x="677" y="385"/>
                  <a:pt x="677" y="385"/>
                </a:cubicBezTo>
                <a:cubicBezTo>
                  <a:pt x="677" y="382"/>
                  <a:pt x="677" y="379"/>
                  <a:pt x="678" y="378"/>
                </a:cubicBezTo>
                <a:cubicBezTo>
                  <a:pt x="685" y="370"/>
                  <a:pt x="685" y="370"/>
                  <a:pt x="685" y="370"/>
                </a:cubicBezTo>
                <a:cubicBezTo>
                  <a:pt x="687" y="368"/>
                  <a:pt x="687" y="368"/>
                  <a:pt x="687" y="368"/>
                </a:cubicBezTo>
                <a:cubicBezTo>
                  <a:pt x="695" y="371"/>
                  <a:pt x="695" y="371"/>
                  <a:pt x="695" y="371"/>
                </a:cubicBezTo>
                <a:cubicBezTo>
                  <a:pt x="704" y="370"/>
                  <a:pt x="704" y="370"/>
                  <a:pt x="704" y="370"/>
                </a:cubicBezTo>
                <a:cubicBezTo>
                  <a:pt x="711" y="363"/>
                  <a:pt x="711" y="363"/>
                  <a:pt x="711" y="363"/>
                </a:cubicBezTo>
                <a:cubicBezTo>
                  <a:pt x="714" y="357"/>
                  <a:pt x="714" y="357"/>
                  <a:pt x="714" y="357"/>
                </a:cubicBezTo>
                <a:cubicBezTo>
                  <a:pt x="712" y="354"/>
                  <a:pt x="712" y="354"/>
                  <a:pt x="712" y="354"/>
                </a:cubicBezTo>
                <a:cubicBezTo>
                  <a:pt x="706" y="357"/>
                  <a:pt x="706" y="357"/>
                  <a:pt x="706" y="357"/>
                </a:cubicBezTo>
                <a:cubicBezTo>
                  <a:pt x="706" y="356"/>
                  <a:pt x="706" y="356"/>
                  <a:pt x="706" y="356"/>
                </a:cubicBezTo>
                <a:cubicBezTo>
                  <a:pt x="705" y="356"/>
                  <a:pt x="705" y="356"/>
                  <a:pt x="705" y="356"/>
                </a:cubicBezTo>
                <a:cubicBezTo>
                  <a:pt x="698" y="350"/>
                  <a:pt x="698" y="350"/>
                  <a:pt x="698" y="350"/>
                </a:cubicBezTo>
                <a:cubicBezTo>
                  <a:pt x="698" y="349"/>
                  <a:pt x="698" y="349"/>
                  <a:pt x="698" y="349"/>
                </a:cubicBezTo>
                <a:cubicBezTo>
                  <a:pt x="701" y="338"/>
                  <a:pt x="701" y="338"/>
                  <a:pt x="701" y="338"/>
                </a:cubicBezTo>
                <a:cubicBezTo>
                  <a:pt x="701" y="330"/>
                  <a:pt x="701" y="330"/>
                  <a:pt x="701" y="330"/>
                </a:cubicBezTo>
                <a:cubicBezTo>
                  <a:pt x="699" y="324"/>
                  <a:pt x="699" y="324"/>
                  <a:pt x="699" y="324"/>
                </a:cubicBezTo>
                <a:cubicBezTo>
                  <a:pt x="694" y="322"/>
                  <a:pt x="694" y="322"/>
                  <a:pt x="694" y="322"/>
                </a:cubicBezTo>
                <a:cubicBezTo>
                  <a:pt x="694" y="321"/>
                  <a:pt x="694" y="321"/>
                  <a:pt x="694" y="321"/>
                </a:cubicBezTo>
                <a:cubicBezTo>
                  <a:pt x="693" y="321"/>
                  <a:pt x="693" y="321"/>
                  <a:pt x="693" y="321"/>
                </a:cubicBezTo>
                <a:cubicBezTo>
                  <a:pt x="693" y="320"/>
                  <a:pt x="693" y="320"/>
                  <a:pt x="693" y="320"/>
                </a:cubicBezTo>
                <a:cubicBezTo>
                  <a:pt x="688" y="311"/>
                  <a:pt x="688" y="311"/>
                  <a:pt x="688" y="311"/>
                </a:cubicBezTo>
                <a:cubicBezTo>
                  <a:pt x="687" y="310"/>
                  <a:pt x="687" y="310"/>
                  <a:pt x="687" y="310"/>
                </a:cubicBezTo>
                <a:cubicBezTo>
                  <a:pt x="681" y="318"/>
                  <a:pt x="681" y="318"/>
                  <a:pt x="681" y="318"/>
                </a:cubicBezTo>
                <a:cubicBezTo>
                  <a:pt x="674" y="322"/>
                  <a:pt x="674" y="322"/>
                  <a:pt x="674" y="322"/>
                </a:cubicBezTo>
                <a:cubicBezTo>
                  <a:pt x="672" y="323"/>
                  <a:pt x="672" y="323"/>
                  <a:pt x="672" y="323"/>
                </a:cubicBezTo>
                <a:cubicBezTo>
                  <a:pt x="672" y="322"/>
                  <a:pt x="672" y="322"/>
                  <a:pt x="672" y="322"/>
                </a:cubicBezTo>
                <a:cubicBezTo>
                  <a:pt x="671" y="322"/>
                  <a:pt x="671" y="322"/>
                  <a:pt x="671" y="322"/>
                </a:cubicBezTo>
                <a:cubicBezTo>
                  <a:pt x="664" y="315"/>
                  <a:pt x="664" y="315"/>
                  <a:pt x="664" y="315"/>
                </a:cubicBezTo>
                <a:cubicBezTo>
                  <a:pt x="664" y="314"/>
                  <a:pt x="664" y="314"/>
                  <a:pt x="664" y="314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9" y="303"/>
                  <a:pt x="659" y="303"/>
                  <a:pt x="659" y="303"/>
                </a:cubicBezTo>
                <a:cubicBezTo>
                  <a:pt x="657" y="295"/>
                  <a:pt x="657" y="295"/>
                  <a:pt x="657" y="295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94"/>
                  <a:pt x="657" y="294"/>
                  <a:pt x="657" y="294"/>
                </a:cubicBezTo>
                <a:cubicBezTo>
                  <a:pt x="657" y="282"/>
                  <a:pt x="657" y="282"/>
                  <a:pt x="657" y="282"/>
                </a:cubicBezTo>
                <a:cubicBezTo>
                  <a:pt x="656" y="275"/>
                  <a:pt x="656" y="275"/>
                  <a:pt x="656" y="275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50" y="273"/>
                  <a:pt x="650" y="273"/>
                  <a:pt x="650" y="273"/>
                </a:cubicBezTo>
                <a:cubicBezTo>
                  <a:pt x="637" y="263"/>
                  <a:pt x="637" y="263"/>
                  <a:pt x="637" y="263"/>
                </a:cubicBezTo>
                <a:cubicBezTo>
                  <a:pt x="638" y="262"/>
                  <a:pt x="638" y="262"/>
                  <a:pt x="638" y="262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5"/>
                  <a:pt x="644" y="255"/>
                  <a:pt x="644" y="255"/>
                </a:cubicBezTo>
                <a:cubicBezTo>
                  <a:pt x="644" y="254"/>
                  <a:pt x="644" y="254"/>
                  <a:pt x="644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45" y="254"/>
                  <a:pt x="645" y="254"/>
                  <a:pt x="645" y="254"/>
                </a:cubicBezTo>
                <a:cubicBezTo>
                  <a:pt x="651" y="254"/>
                  <a:pt x="651" y="254"/>
                  <a:pt x="651" y="254"/>
                </a:cubicBezTo>
                <a:cubicBezTo>
                  <a:pt x="652" y="254"/>
                  <a:pt x="652" y="254"/>
                  <a:pt x="652" y="254"/>
                </a:cubicBezTo>
                <a:cubicBezTo>
                  <a:pt x="654" y="254"/>
                  <a:pt x="656" y="255"/>
                  <a:pt x="657" y="257"/>
                </a:cubicBezTo>
                <a:cubicBezTo>
                  <a:pt x="663" y="261"/>
                  <a:pt x="663" y="261"/>
                  <a:pt x="663" y="261"/>
                </a:cubicBezTo>
                <a:cubicBezTo>
                  <a:pt x="669" y="256"/>
                  <a:pt x="669" y="256"/>
                  <a:pt x="669" y="256"/>
                </a:cubicBezTo>
                <a:cubicBezTo>
                  <a:pt x="673" y="250"/>
                  <a:pt x="673" y="250"/>
                  <a:pt x="673" y="250"/>
                </a:cubicBezTo>
                <a:cubicBezTo>
                  <a:pt x="673" y="245"/>
                  <a:pt x="673" y="245"/>
                  <a:pt x="673" y="245"/>
                </a:cubicBezTo>
                <a:cubicBezTo>
                  <a:pt x="672" y="232"/>
                  <a:pt x="672" y="232"/>
                  <a:pt x="672" y="232"/>
                </a:cubicBezTo>
                <a:cubicBezTo>
                  <a:pt x="671" y="227"/>
                  <a:pt x="671" y="227"/>
                  <a:pt x="671" y="227"/>
                </a:cubicBezTo>
                <a:cubicBezTo>
                  <a:pt x="662" y="226"/>
                  <a:pt x="662" y="226"/>
                  <a:pt x="662" y="226"/>
                </a:cubicBezTo>
                <a:cubicBezTo>
                  <a:pt x="662" y="220"/>
                  <a:pt x="662" y="220"/>
                  <a:pt x="662" y="220"/>
                </a:cubicBezTo>
                <a:cubicBezTo>
                  <a:pt x="654" y="210"/>
                  <a:pt x="654" y="210"/>
                  <a:pt x="654" y="210"/>
                </a:cubicBezTo>
                <a:cubicBezTo>
                  <a:pt x="653" y="210"/>
                  <a:pt x="653" y="210"/>
                  <a:pt x="653" y="210"/>
                </a:cubicBezTo>
                <a:cubicBezTo>
                  <a:pt x="649" y="203"/>
                  <a:pt x="649" y="203"/>
                  <a:pt x="649" y="203"/>
                </a:cubicBezTo>
                <a:cubicBezTo>
                  <a:pt x="649" y="202"/>
                  <a:pt x="649" y="202"/>
                  <a:pt x="649" y="202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49" y="201"/>
                  <a:pt x="649" y="201"/>
                  <a:pt x="649" y="201"/>
                </a:cubicBezTo>
                <a:cubicBezTo>
                  <a:pt x="657" y="190"/>
                  <a:pt x="657" y="190"/>
                  <a:pt x="657" y="190"/>
                </a:cubicBezTo>
                <a:cubicBezTo>
                  <a:pt x="657" y="189"/>
                  <a:pt x="657" y="189"/>
                  <a:pt x="657" y="189"/>
                </a:cubicBezTo>
                <a:cubicBezTo>
                  <a:pt x="658" y="189"/>
                  <a:pt x="658" y="189"/>
                  <a:pt x="658" y="189"/>
                </a:cubicBezTo>
                <a:cubicBezTo>
                  <a:pt x="658" y="188"/>
                  <a:pt x="658" y="188"/>
                  <a:pt x="658" y="188"/>
                </a:cubicBezTo>
                <a:cubicBezTo>
                  <a:pt x="659" y="188"/>
                  <a:pt x="659" y="188"/>
                  <a:pt x="659" y="188"/>
                </a:cubicBezTo>
                <a:cubicBezTo>
                  <a:pt x="662" y="188"/>
                  <a:pt x="662" y="188"/>
                  <a:pt x="662" y="188"/>
                </a:cubicBezTo>
                <a:cubicBezTo>
                  <a:pt x="667" y="184"/>
                  <a:pt x="667" y="184"/>
                  <a:pt x="667" y="184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2" y="168"/>
                  <a:pt x="672" y="168"/>
                  <a:pt x="672" y="168"/>
                </a:cubicBezTo>
                <a:cubicBezTo>
                  <a:pt x="679" y="161"/>
                  <a:pt x="679" y="161"/>
                  <a:pt x="679" y="161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79" y="160"/>
                  <a:pt x="679" y="160"/>
                  <a:pt x="679" y="160"/>
                </a:cubicBezTo>
                <a:cubicBezTo>
                  <a:pt x="687" y="158"/>
                  <a:pt x="687" y="158"/>
                  <a:pt x="687" y="158"/>
                </a:cubicBezTo>
                <a:cubicBezTo>
                  <a:pt x="687" y="159"/>
                  <a:pt x="687" y="159"/>
                  <a:pt x="687" y="159"/>
                </a:cubicBezTo>
                <a:cubicBezTo>
                  <a:pt x="691" y="163"/>
                  <a:pt x="691" y="163"/>
                  <a:pt x="691" y="163"/>
                </a:cubicBezTo>
                <a:cubicBezTo>
                  <a:pt x="693" y="164"/>
                  <a:pt x="693" y="164"/>
                  <a:pt x="693" y="164"/>
                </a:cubicBezTo>
                <a:cubicBezTo>
                  <a:pt x="696" y="151"/>
                  <a:pt x="696" y="151"/>
                  <a:pt x="696" y="151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2"/>
                  <a:pt x="693" y="142"/>
                  <a:pt x="693" y="142"/>
                </a:cubicBezTo>
                <a:cubicBezTo>
                  <a:pt x="693" y="141"/>
                  <a:pt x="693" y="141"/>
                  <a:pt x="693" y="141"/>
                </a:cubicBezTo>
                <a:cubicBezTo>
                  <a:pt x="694" y="131"/>
                  <a:pt x="694" y="131"/>
                  <a:pt x="694" y="131"/>
                </a:cubicBezTo>
                <a:cubicBezTo>
                  <a:pt x="694" y="130"/>
                  <a:pt x="694" y="130"/>
                  <a:pt x="694" y="130"/>
                </a:cubicBezTo>
                <a:cubicBezTo>
                  <a:pt x="699" y="125"/>
                  <a:pt x="699" y="125"/>
                  <a:pt x="699" y="125"/>
                </a:cubicBezTo>
                <a:cubicBezTo>
                  <a:pt x="702" y="120"/>
                  <a:pt x="702" y="120"/>
                  <a:pt x="702" y="120"/>
                </a:cubicBezTo>
                <a:cubicBezTo>
                  <a:pt x="702" y="115"/>
                  <a:pt x="702" y="115"/>
                  <a:pt x="702" y="115"/>
                </a:cubicBezTo>
                <a:cubicBezTo>
                  <a:pt x="702" y="112"/>
                  <a:pt x="701" y="108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102"/>
                  <a:pt x="699" y="102"/>
                  <a:pt x="699" y="102"/>
                </a:cubicBezTo>
                <a:cubicBezTo>
                  <a:pt x="699" y="93"/>
                  <a:pt x="699" y="93"/>
                  <a:pt x="699" y="93"/>
                </a:cubicBezTo>
                <a:cubicBezTo>
                  <a:pt x="699" y="92"/>
                  <a:pt x="699" y="92"/>
                  <a:pt x="699" y="92"/>
                </a:cubicBezTo>
                <a:cubicBezTo>
                  <a:pt x="701" y="84"/>
                  <a:pt x="701" y="84"/>
                  <a:pt x="701" y="84"/>
                </a:cubicBezTo>
                <a:cubicBezTo>
                  <a:pt x="699" y="80"/>
                  <a:pt x="698" y="78"/>
                  <a:pt x="698" y="76"/>
                </a:cubicBezTo>
                <a:lnTo>
                  <a:pt x="699" y="64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3" name="Freeform 6"/>
          <p:cNvSpPr/>
          <p:nvPr/>
        </p:nvSpPr>
        <p:spPr>
          <a:xfrm>
            <a:off x="2254250" y="2547938"/>
            <a:ext cx="1466850" cy="1239837"/>
          </a:xfrm>
          <a:custGeom>
            <a:avLst/>
            <a:gdLst>
              <a:gd name="txL" fmla="*/ 0 w 456"/>
              <a:gd name="txT" fmla="*/ 0 h 386"/>
              <a:gd name="txR" fmla="*/ 456 w 456"/>
              <a:gd name="txB" fmla="*/ 386 h 38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56" h="386">
                <a:moveTo>
                  <a:pt x="271" y="140"/>
                </a:moveTo>
                <a:cubicBezTo>
                  <a:pt x="265" y="140"/>
                  <a:pt x="265" y="140"/>
                  <a:pt x="265" y="140"/>
                </a:cubicBezTo>
                <a:cubicBezTo>
                  <a:pt x="263" y="144"/>
                  <a:pt x="263" y="144"/>
                  <a:pt x="263" y="144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6" y="148"/>
                  <a:pt x="266" y="148"/>
                  <a:pt x="266" y="148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4"/>
                  <a:pt x="268" y="154"/>
                  <a:pt x="268" y="154"/>
                </a:cubicBezTo>
                <a:cubicBezTo>
                  <a:pt x="268" y="155"/>
                  <a:pt x="268" y="155"/>
                  <a:pt x="268" y="155"/>
                </a:cubicBezTo>
                <a:cubicBezTo>
                  <a:pt x="268" y="156"/>
                  <a:pt x="268" y="156"/>
                  <a:pt x="268" y="156"/>
                </a:cubicBezTo>
                <a:cubicBezTo>
                  <a:pt x="259" y="160"/>
                  <a:pt x="259" y="160"/>
                  <a:pt x="259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8" y="160"/>
                  <a:pt x="258" y="160"/>
                  <a:pt x="258" y="160"/>
                </a:cubicBezTo>
                <a:cubicBezTo>
                  <a:pt x="251" y="160"/>
                  <a:pt x="247" y="158"/>
                  <a:pt x="246" y="155"/>
                </a:cubicBezTo>
                <a:cubicBezTo>
                  <a:pt x="244" y="150"/>
                  <a:pt x="244" y="150"/>
                  <a:pt x="244" y="150"/>
                </a:cubicBezTo>
                <a:cubicBezTo>
                  <a:pt x="232" y="148"/>
                  <a:pt x="232" y="148"/>
                  <a:pt x="232" y="148"/>
                </a:cubicBezTo>
                <a:cubicBezTo>
                  <a:pt x="228" y="132"/>
                  <a:pt x="228" y="132"/>
                  <a:pt x="228" y="132"/>
                </a:cubicBezTo>
                <a:cubicBezTo>
                  <a:pt x="226" y="132"/>
                  <a:pt x="224" y="131"/>
                  <a:pt x="223" y="129"/>
                </a:cubicBezTo>
                <a:cubicBezTo>
                  <a:pt x="222" y="128"/>
                  <a:pt x="222" y="128"/>
                  <a:pt x="222" y="128"/>
                </a:cubicBezTo>
                <a:cubicBezTo>
                  <a:pt x="220" y="126"/>
                  <a:pt x="219" y="124"/>
                  <a:pt x="216" y="124"/>
                </a:cubicBezTo>
                <a:cubicBezTo>
                  <a:pt x="213" y="122"/>
                  <a:pt x="210" y="120"/>
                  <a:pt x="208" y="116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203" y="114"/>
                  <a:pt x="203" y="114"/>
                  <a:pt x="203" y="114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6" y="107"/>
                  <a:pt x="196" y="107"/>
                  <a:pt x="196" y="107"/>
                </a:cubicBezTo>
                <a:cubicBezTo>
                  <a:pt x="195" y="102"/>
                  <a:pt x="195" y="102"/>
                  <a:pt x="195" y="102"/>
                </a:cubicBezTo>
                <a:cubicBezTo>
                  <a:pt x="195" y="101"/>
                  <a:pt x="195" y="101"/>
                  <a:pt x="195" y="101"/>
                </a:cubicBezTo>
                <a:cubicBezTo>
                  <a:pt x="208" y="84"/>
                  <a:pt x="208" y="84"/>
                  <a:pt x="208" y="84"/>
                </a:cubicBezTo>
                <a:cubicBezTo>
                  <a:pt x="208" y="82"/>
                  <a:pt x="208" y="82"/>
                  <a:pt x="208" y="81"/>
                </a:cubicBezTo>
                <a:cubicBezTo>
                  <a:pt x="206" y="76"/>
                  <a:pt x="206" y="76"/>
                  <a:pt x="206" y="76"/>
                </a:cubicBezTo>
                <a:cubicBezTo>
                  <a:pt x="199" y="78"/>
                  <a:pt x="199" y="78"/>
                  <a:pt x="199" y="78"/>
                </a:cubicBezTo>
                <a:cubicBezTo>
                  <a:pt x="198" y="78"/>
                  <a:pt x="198" y="78"/>
                  <a:pt x="198" y="78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98" y="79"/>
                  <a:pt x="198" y="79"/>
                  <a:pt x="198" y="79"/>
                </a:cubicBezTo>
                <a:cubicBezTo>
                  <a:pt x="180" y="80"/>
                  <a:pt x="180" y="80"/>
                  <a:pt x="180" y="80"/>
                </a:cubicBezTo>
                <a:cubicBezTo>
                  <a:pt x="174" y="82"/>
                  <a:pt x="174" y="82"/>
                  <a:pt x="174" y="82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0" y="86"/>
                  <a:pt x="170" y="86"/>
                  <a:pt x="170" y="86"/>
                </a:cubicBezTo>
                <a:cubicBezTo>
                  <a:pt x="168" y="88"/>
                  <a:pt x="166" y="90"/>
                  <a:pt x="162" y="89"/>
                </a:cubicBezTo>
                <a:cubicBezTo>
                  <a:pt x="162" y="89"/>
                  <a:pt x="162" y="89"/>
                  <a:pt x="162" y="89"/>
                </a:cubicBezTo>
                <a:cubicBezTo>
                  <a:pt x="162" y="88"/>
                  <a:pt x="162" y="88"/>
                  <a:pt x="162" y="88"/>
                </a:cubicBezTo>
                <a:cubicBezTo>
                  <a:pt x="156" y="84"/>
                  <a:pt x="156" y="84"/>
                  <a:pt x="156" y="84"/>
                </a:cubicBezTo>
                <a:cubicBezTo>
                  <a:pt x="156" y="74"/>
                  <a:pt x="156" y="74"/>
                  <a:pt x="156" y="74"/>
                </a:cubicBezTo>
                <a:cubicBezTo>
                  <a:pt x="152" y="72"/>
                  <a:pt x="150" y="69"/>
                  <a:pt x="150" y="67"/>
                </a:cubicBezTo>
                <a:cubicBezTo>
                  <a:pt x="148" y="58"/>
                  <a:pt x="148" y="58"/>
                  <a:pt x="148" y="58"/>
                </a:cubicBezTo>
                <a:cubicBezTo>
                  <a:pt x="144" y="54"/>
                  <a:pt x="144" y="54"/>
                  <a:pt x="144" y="54"/>
                </a:cubicBezTo>
                <a:cubicBezTo>
                  <a:pt x="140" y="50"/>
                  <a:pt x="140" y="50"/>
                  <a:pt x="140" y="50"/>
                </a:cubicBezTo>
                <a:cubicBezTo>
                  <a:pt x="138" y="49"/>
                  <a:pt x="138" y="49"/>
                  <a:pt x="138" y="49"/>
                </a:cubicBezTo>
                <a:cubicBezTo>
                  <a:pt x="145" y="40"/>
                  <a:pt x="145" y="40"/>
                  <a:pt x="145" y="40"/>
                </a:cubicBezTo>
                <a:cubicBezTo>
                  <a:pt x="146" y="34"/>
                  <a:pt x="146" y="34"/>
                  <a:pt x="146" y="3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8" y="24"/>
                  <a:pt x="138" y="24"/>
                  <a:pt x="138" y="24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8" y="8"/>
                  <a:pt x="128" y="8"/>
                  <a:pt x="128" y="8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8" y="7"/>
                  <a:pt x="128" y="7"/>
                  <a:pt x="128" y="7"/>
                </a:cubicBezTo>
                <a:cubicBezTo>
                  <a:pt x="123" y="1"/>
                  <a:pt x="123" y="1"/>
                  <a:pt x="123" y="1"/>
                </a:cubicBezTo>
                <a:cubicBezTo>
                  <a:pt x="116" y="0"/>
                  <a:pt x="116" y="0"/>
                  <a:pt x="116" y="0"/>
                </a:cubicBezTo>
                <a:cubicBezTo>
                  <a:pt x="108" y="2"/>
                  <a:pt x="108" y="2"/>
                  <a:pt x="108" y="2"/>
                </a:cubicBezTo>
                <a:cubicBezTo>
                  <a:pt x="106" y="4"/>
                  <a:pt x="106" y="4"/>
                  <a:pt x="106" y="4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4" y="28"/>
                  <a:pt x="104" y="28"/>
                  <a:pt x="104" y="28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96" y="31"/>
                  <a:pt x="96" y="31"/>
                  <a:pt x="96" y="31"/>
                </a:cubicBezTo>
                <a:cubicBezTo>
                  <a:pt x="89" y="32"/>
                  <a:pt x="89" y="32"/>
                  <a:pt x="89" y="32"/>
                </a:cubicBezTo>
                <a:cubicBezTo>
                  <a:pt x="86" y="34"/>
                  <a:pt x="82" y="36"/>
                  <a:pt x="77" y="37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76" y="38"/>
                  <a:pt x="76" y="38"/>
                  <a:pt x="76" y="38"/>
                </a:cubicBezTo>
                <a:cubicBezTo>
                  <a:pt x="62" y="34"/>
                  <a:pt x="62" y="34"/>
                  <a:pt x="62" y="34"/>
                </a:cubicBezTo>
                <a:cubicBezTo>
                  <a:pt x="57" y="40"/>
                  <a:pt x="57" y="40"/>
                  <a:pt x="57" y="40"/>
                </a:cubicBezTo>
                <a:cubicBezTo>
                  <a:pt x="56" y="42"/>
                  <a:pt x="53" y="44"/>
                  <a:pt x="49" y="44"/>
                </a:cubicBezTo>
                <a:cubicBezTo>
                  <a:pt x="41" y="51"/>
                  <a:pt x="41" y="51"/>
                  <a:pt x="41" y="51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8"/>
                  <a:pt x="36" y="58"/>
                  <a:pt x="36" y="58"/>
                </a:cubicBezTo>
                <a:cubicBezTo>
                  <a:pt x="36" y="59"/>
                  <a:pt x="36" y="59"/>
                  <a:pt x="36" y="59"/>
                </a:cubicBezTo>
                <a:cubicBezTo>
                  <a:pt x="34" y="62"/>
                  <a:pt x="32" y="65"/>
                  <a:pt x="30" y="66"/>
                </a:cubicBezTo>
                <a:cubicBezTo>
                  <a:pt x="25" y="72"/>
                  <a:pt x="25" y="72"/>
                  <a:pt x="25" y="72"/>
                </a:cubicBezTo>
                <a:cubicBezTo>
                  <a:pt x="25" y="73"/>
                  <a:pt x="25" y="73"/>
                  <a:pt x="25" y="73"/>
                </a:cubicBezTo>
                <a:cubicBezTo>
                  <a:pt x="25" y="73"/>
                  <a:pt x="25" y="73"/>
                  <a:pt x="25" y="73"/>
                </a:cubicBezTo>
                <a:cubicBezTo>
                  <a:pt x="22" y="75"/>
                  <a:pt x="22" y="75"/>
                  <a:pt x="22" y="75"/>
                </a:cubicBezTo>
                <a:cubicBezTo>
                  <a:pt x="20" y="76"/>
                  <a:pt x="18" y="76"/>
                  <a:pt x="16" y="76"/>
                </a:cubicBezTo>
                <a:cubicBezTo>
                  <a:pt x="6" y="76"/>
                  <a:pt x="6" y="76"/>
                  <a:pt x="6" y="76"/>
                </a:cubicBezTo>
                <a:cubicBezTo>
                  <a:pt x="4" y="79"/>
                  <a:pt x="4" y="79"/>
                  <a:pt x="4" y="79"/>
                </a:cubicBezTo>
                <a:cubicBezTo>
                  <a:pt x="0" y="86"/>
                  <a:pt x="0" y="86"/>
                  <a:pt x="0" y="86"/>
                </a:cubicBezTo>
                <a:cubicBezTo>
                  <a:pt x="2" y="92"/>
                  <a:pt x="2" y="92"/>
                  <a:pt x="2" y="92"/>
                </a:cubicBezTo>
                <a:cubicBezTo>
                  <a:pt x="1" y="108"/>
                  <a:pt x="1" y="108"/>
                  <a:pt x="1" y="108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3"/>
                  <a:pt x="4" y="113"/>
                  <a:pt x="4" y="113"/>
                </a:cubicBezTo>
                <a:cubicBezTo>
                  <a:pt x="5" y="116"/>
                  <a:pt x="5" y="116"/>
                  <a:pt x="5" y="116"/>
                </a:cubicBezTo>
                <a:cubicBezTo>
                  <a:pt x="11" y="116"/>
                  <a:pt x="11" y="116"/>
                  <a:pt x="11" y="116"/>
                </a:cubicBezTo>
                <a:cubicBezTo>
                  <a:pt x="20" y="118"/>
                  <a:pt x="20" y="118"/>
                  <a:pt x="20" y="118"/>
                </a:cubicBezTo>
                <a:cubicBezTo>
                  <a:pt x="33" y="119"/>
                  <a:pt x="33" y="119"/>
                  <a:pt x="33" y="119"/>
                </a:cubicBezTo>
                <a:cubicBezTo>
                  <a:pt x="38" y="118"/>
                  <a:pt x="38" y="118"/>
                  <a:pt x="38" y="118"/>
                </a:cubicBezTo>
                <a:cubicBezTo>
                  <a:pt x="39" y="118"/>
                  <a:pt x="39" y="118"/>
                  <a:pt x="39" y="118"/>
                </a:cubicBezTo>
                <a:cubicBezTo>
                  <a:pt x="40" y="118"/>
                  <a:pt x="40" y="118"/>
                  <a:pt x="40" y="118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0" y="122"/>
                  <a:pt x="50" y="122"/>
                  <a:pt x="50" y="122"/>
                </a:cubicBezTo>
                <a:cubicBezTo>
                  <a:pt x="51" y="122"/>
                  <a:pt x="51" y="122"/>
                  <a:pt x="51" y="122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8" y="131"/>
                  <a:pt x="68" y="131"/>
                  <a:pt x="68" y="131"/>
                </a:cubicBezTo>
                <a:cubicBezTo>
                  <a:pt x="69" y="131"/>
                  <a:pt x="69" y="131"/>
                  <a:pt x="69" y="131"/>
                </a:cubicBezTo>
                <a:cubicBezTo>
                  <a:pt x="77" y="136"/>
                  <a:pt x="77" y="136"/>
                  <a:pt x="77" y="136"/>
                </a:cubicBezTo>
                <a:cubicBezTo>
                  <a:pt x="96" y="154"/>
                  <a:pt x="96" y="154"/>
                  <a:pt x="96" y="154"/>
                </a:cubicBezTo>
                <a:cubicBezTo>
                  <a:pt x="105" y="158"/>
                  <a:pt x="105" y="158"/>
                  <a:pt x="105" y="158"/>
                </a:cubicBezTo>
                <a:cubicBezTo>
                  <a:pt x="109" y="156"/>
                  <a:pt x="109" y="156"/>
                  <a:pt x="109" y="156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10" y="139"/>
                  <a:pt x="110" y="139"/>
                  <a:pt x="110" y="139"/>
                </a:cubicBezTo>
                <a:cubicBezTo>
                  <a:pt x="110" y="136"/>
                  <a:pt x="113" y="134"/>
                  <a:pt x="118" y="132"/>
                </a:cubicBezTo>
                <a:cubicBezTo>
                  <a:pt x="118" y="131"/>
                  <a:pt x="118" y="131"/>
                  <a:pt x="118" y="131"/>
                </a:cubicBezTo>
                <a:cubicBezTo>
                  <a:pt x="143" y="146"/>
                  <a:pt x="143" y="146"/>
                  <a:pt x="143" y="146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2" y="142"/>
                  <a:pt x="152" y="142"/>
                  <a:pt x="152" y="142"/>
                </a:cubicBezTo>
                <a:cubicBezTo>
                  <a:pt x="155" y="142"/>
                  <a:pt x="155" y="142"/>
                  <a:pt x="155" y="142"/>
                </a:cubicBezTo>
                <a:cubicBezTo>
                  <a:pt x="160" y="138"/>
                  <a:pt x="160" y="138"/>
                  <a:pt x="160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2" y="138"/>
                  <a:pt x="162" y="138"/>
                  <a:pt x="162" y="138"/>
                </a:cubicBezTo>
                <a:cubicBezTo>
                  <a:pt x="176" y="148"/>
                  <a:pt x="176" y="148"/>
                  <a:pt x="176" y="148"/>
                </a:cubicBezTo>
                <a:cubicBezTo>
                  <a:pt x="177" y="149"/>
                  <a:pt x="177" y="149"/>
                  <a:pt x="177" y="149"/>
                </a:cubicBezTo>
                <a:cubicBezTo>
                  <a:pt x="186" y="156"/>
                  <a:pt x="186" y="156"/>
                  <a:pt x="186" y="156"/>
                </a:cubicBezTo>
                <a:cubicBezTo>
                  <a:pt x="188" y="158"/>
                  <a:pt x="192" y="161"/>
                  <a:pt x="194" y="165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202" y="169"/>
                  <a:pt x="202" y="169"/>
                  <a:pt x="202" y="169"/>
                </a:cubicBezTo>
                <a:cubicBezTo>
                  <a:pt x="206" y="162"/>
                  <a:pt x="206" y="162"/>
                  <a:pt x="206" y="162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5" y="168"/>
                  <a:pt x="215" y="168"/>
                  <a:pt x="215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16" y="168"/>
                  <a:pt x="216" y="168"/>
                  <a:pt x="216" y="168"/>
                </a:cubicBezTo>
                <a:cubicBezTo>
                  <a:pt x="222" y="176"/>
                  <a:pt x="222" y="176"/>
                  <a:pt x="222" y="176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0" y="190"/>
                  <a:pt x="240" y="190"/>
                  <a:pt x="240" y="190"/>
                </a:cubicBezTo>
                <a:cubicBezTo>
                  <a:pt x="246" y="196"/>
                  <a:pt x="246" y="196"/>
                  <a:pt x="246" y="196"/>
                </a:cubicBezTo>
                <a:cubicBezTo>
                  <a:pt x="261" y="191"/>
                  <a:pt x="261" y="191"/>
                  <a:pt x="261" y="191"/>
                </a:cubicBezTo>
                <a:cubicBezTo>
                  <a:pt x="262" y="203"/>
                  <a:pt x="262" y="203"/>
                  <a:pt x="262" y="203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69" y="210"/>
                  <a:pt x="269" y="210"/>
                  <a:pt x="269" y="210"/>
                </a:cubicBezTo>
                <a:cubicBezTo>
                  <a:pt x="274" y="218"/>
                  <a:pt x="274" y="218"/>
                  <a:pt x="274" y="218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19"/>
                  <a:pt x="274" y="219"/>
                  <a:pt x="274" y="219"/>
                </a:cubicBezTo>
                <a:cubicBezTo>
                  <a:pt x="274" y="220"/>
                  <a:pt x="274" y="220"/>
                  <a:pt x="274" y="220"/>
                </a:cubicBezTo>
                <a:cubicBezTo>
                  <a:pt x="280" y="247"/>
                  <a:pt x="280" y="247"/>
                  <a:pt x="280" y="247"/>
                </a:cubicBezTo>
                <a:cubicBezTo>
                  <a:pt x="286" y="258"/>
                  <a:pt x="286" y="258"/>
                  <a:pt x="286" y="258"/>
                </a:cubicBezTo>
                <a:cubicBezTo>
                  <a:pt x="278" y="279"/>
                  <a:pt x="278" y="279"/>
                  <a:pt x="278" y="279"/>
                </a:cubicBezTo>
                <a:cubicBezTo>
                  <a:pt x="278" y="280"/>
                  <a:pt x="278" y="280"/>
                  <a:pt x="278" y="280"/>
                </a:cubicBezTo>
                <a:cubicBezTo>
                  <a:pt x="272" y="282"/>
                  <a:pt x="272" y="282"/>
                  <a:pt x="272" y="282"/>
                </a:cubicBezTo>
                <a:cubicBezTo>
                  <a:pt x="272" y="288"/>
                  <a:pt x="272" y="288"/>
                  <a:pt x="272" y="288"/>
                </a:cubicBezTo>
                <a:cubicBezTo>
                  <a:pt x="271" y="288"/>
                  <a:pt x="271" y="288"/>
                  <a:pt x="271" y="288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64" y="299"/>
                  <a:pt x="264" y="299"/>
                  <a:pt x="264" y="299"/>
                </a:cubicBezTo>
                <a:cubicBezTo>
                  <a:pt x="254" y="300"/>
                  <a:pt x="254" y="300"/>
                  <a:pt x="254" y="300"/>
                </a:cubicBezTo>
                <a:cubicBezTo>
                  <a:pt x="244" y="308"/>
                  <a:pt x="244" y="308"/>
                  <a:pt x="244" y="308"/>
                </a:cubicBezTo>
                <a:cubicBezTo>
                  <a:pt x="246" y="309"/>
                  <a:pt x="247" y="310"/>
                  <a:pt x="250" y="311"/>
                </a:cubicBezTo>
                <a:cubicBezTo>
                  <a:pt x="254" y="312"/>
                  <a:pt x="254" y="316"/>
                  <a:pt x="252" y="321"/>
                </a:cubicBezTo>
                <a:cubicBezTo>
                  <a:pt x="252" y="322"/>
                  <a:pt x="252" y="322"/>
                  <a:pt x="252" y="322"/>
                </a:cubicBezTo>
                <a:cubicBezTo>
                  <a:pt x="246" y="328"/>
                  <a:pt x="246" y="328"/>
                  <a:pt x="246" y="328"/>
                </a:cubicBezTo>
                <a:cubicBezTo>
                  <a:pt x="245" y="328"/>
                  <a:pt x="245" y="328"/>
                  <a:pt x="245" y="328"/>
                </a:cubicBezTo>
                <a:cubicBezTo>
                  <a:pt x="245" y="329"/>
                  <a:pt x="245" y="329"/>
                  <a:pt x="245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44" y="329"/>
                  <a:pt x="244" y="329"/>
                  <a:pt x="244" y="329"/>
                </a:cubicBezTo>
                <a:cubicBezTo>
                  <a:pt x="225" y="326"/>
                  <a:pt x="225" y="326"/>
                  <a:pt x="225" y="326"/>
                </a:cubicBezTo>
                <a:cubicBezTo>
                  <a:pt x="224" y="333"/>
                  <a:pt x="224" y="333"/>
                  <a:pt x="224" y="333"/>
                </a:cubicBezTo>
                <a:cubicBezTo>
                  <a:pt x="226" y="348"/>
                  <a:pt x="226" y="348"/>
                  <a:pt x="226" y="348"/>
                </a:cubicBezTo>
                <a:cubicBezTo>
                  <a:pt x="242" y="354"/>
                  <a:pt x="242" y="354"/>
                  <a:pt x="242" y="354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2" y="355"/>
                  <a:pt x="242" y="355"/>
                  <a:pt x="242" y="355"/>
                </a:cubicBezTo>
                <a:cubicBezTo>
                  <a:pt x="248" y="353"/>
                  <a:pt x="248" y="353"/>
                  <a:pt x="248" y="353"/>
                </a:cubicBezTo>
                <a:cubicBezTo>
                  <a:pt x="249" y="353"/>
                  <a:pt x="249" y="353"/>
                  <a:pt x="249" y="353"/>
                </a:cubicBezTo>
                <a:cubicBezTo>
                  <a:pt x="250" y="352"/>
                  <a:pt x="250" y="352"/>
                  <a:pt x="250" y="352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0" y="353"/>
                  <a:pt x="250" y="353"/>
                  <a:pt x="250" y="353"/>
                </a:cubicBezTo>
                <a:cubicBezTo>
                  <a:pt x="255" y="356"/>
                  <a:pt x="255" y="356"/>
                  <a:pt x="255" y="356"/>
                </a:cubicBezTo>
                <a:cubicBezTo>
                  <a:pt x="262" y="356"/>
                  <a:pt x="262" y="356"/>
                  <a:pt x="262" y="356"/>
                </a:cubicBezTo>
                <a:cubicBezTo>
                  <a:pt x="264" y="355"/>
                  <a:pt x="264" y="355"/>
                  <a:pt x="264" y="355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2" y="348"/>
                  <a:pt x="262" y="348"/>
                  <a:pt x="262" y="348"/>
                </a:cubicBezTo>
                <a:cubicBezTo>
                  <a:pt x="260" y="340"/>
                  <a:pt x="260" y="340"/>
                  <a:pt x="260" y="340"/>
                </a:cubicBezTo>
                <a:cubicBezTo>
                  <a:pt x="260" y="339"/>
                  <a:pt x="260" y="339"/>
                  <a:pt x="260" y="339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0" y="338"/>
                  <a:pt x="260" y="338"/>
                  <a:pt x="260" y="338"/>
                </a:cubicBezTo>
                <a:cubicBezTo>
                  <a:pt x="263" y="335"/>
                  <a:pt x="263" y="335"/>
                  <a:pt x="263" y="335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4" y="334"/>
                  <a:pt x="264" y="334"/>
                  <a:pt x="264" y="334"/>
                </a:cubicBezTo>
                <a:cubicBezTo>
                  <a:pt x="268" y="328"/>
                  <a:pt x="268" y="328"/>
                  <a:pt x="268" y="328"/>
                </a:cubicBezTo>
                <a:cubicBezTo>
                  <a:pt x="269" y="327"/>
                  <a:pt x="269" y="327"/>
                  <a:pt x="269" y="327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2"/>
                  <a:pt x="276" y="322"/>
                  <a:pt x="276" y="322"/>
                </a:cubicBezTo>
                <a:cubicBezTo>
                  <a:pt x="276" y="321"/>
                  <a:pt x="276" y="321"/>
                  <a:pt x="276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77" y="321"/>
                  <a:pt x="277" y="321"/>
                  <a:pt x="277" y="321"/>
                </a:cubicBezTo>
                <a:cubicBezTo>
                  <a:pt x="286" y="320"/>
                  <a:pt x="286" y="320"/>
                  <a:pt x="286" y="320"/>
                </a:cubicBezTo>
                <a:cubicBezTo>
                  <a:pt x="286" y="322"/>
                  <a:pt x="286" y="322"/>
                  <a:pt x="286" y="322"/>
                </a:cubicBezTo>
                <a:cubicBezTo>
                  <a:pt x="286" y="325"/>
                  <a:pt x="286" y="327"/>
                  <a:pt x="286" y="328"/>
                </a:cubicBezTo>
                <a:cubicBezTo>
                  <a:pt x="288" y="332"/>
                  <a:pt x="288" y="332"/>
                  <a:pt x="288" y="332"/>
                </a:cubicBezTo>
                <a:cubicBezTo>
                  <a:pt x="290" y="337"/>
                  <a:pt x="290" y="337"/>
                  <a:pt x="290" y="337"/>
                </a:cubicBezTo>
                <a:cubicBezTo>
                  <a:pt x="298" y="342"/>
                  <a:pt x="298" y="342"/>
                  <a:pt x="298" y="342"/>
                </a:cubicBezTo>
                <a:cubicBezTo>
                  <a:pt x="320" y="344"/>
                  <a:pt x="320" y="344"/>
                  <a:pt x="320" y="344"/>
                </a:cubicBezTo>
                <a:cubicBezTo>
                  <a:pt x="321" y="344"/>
                  <a:pt x="321" y="344"/>
                  <a:pt x="321" y="344"/>
                </a:cubicBezTo>
                <a:cubicBezTo>
                  <a:pt x="322" y="344"/>
                  <a:pt x="322" y="344"/>
                  <a:pt x="322" y="344"/>
                </a:cubicBezTo>
                <a:cubicBezTo>
                  <a:pt x="322" y="345"/>
                  <a:pt x="322" y="345"/>
                  <a:pt x="322" y="345"/>
                </a:cubicBezTo>
                <a:cubicBezTo>
                  <a:pt x="322" y="346"/>
                  <a:pt x="322" y="346"/>
                  <a:pt x="322" y="346"/>
                </a:cubicBezTo>
                <a:cubicBezTo>
                  <a:pt x="322" y="353"/>
                  <a:pt x="322" y="353"/>
                  <a:pt x="322" y="353"/>
                </a:cubicBezTo>
                <a:cubicBezTo>
                  <a:pt x="328" y="360"/>
                  <a:pt x="328" y="360"/>
                  <a:pt x="328" y="360"/>
                </a:cubicBezTo>
                <a:cubicBezTo>
                  <a:pt x="333" y="362"/>
                  <a:pt x="333" y="362"/>
                  <a:pt x="333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2"/>
                  <a:pt x="334" y="362"/>
                  <a:pt x="334" y="362"/>
                </a:cubicBezTo>
                <a:cubicBezTo>
                  <a:pt x="334" y="363"/>
                  <a:pt x="334" y="363"/>
                  <a:pt x="334" y="363"/>
                </a:cubicBezTo>
                <a:cubicBezTo>
                  <a:pt x="334" y="366"/>
                  <a:pt x="334" y="366"/>
                  <a:pt x="334" y="366"/>
                </a:cubicBezTo>
                <a:cubicBezTo>
                  <a:pt x="334" y="370"/>
                  <a:pt x="334" y="370"/>
                  <a:pt x="334" y="370"/>
                </a:cubicBezTo>
                <a:cubicBezTo>
                  <a:pt x="332" y="378"/>
                  <a:pt x="332" y="378"/>
                  <a:pt x="332" y="378"/>
                </a:cubicBezTo>
                <a:cubicBezTo>
                  <a:pt x="335" y="380"/>
                  <a:pt x="335" y="380"/>
                  <a:pt x="335" y="380"/>
                </a:cubicBezTo>
                <a:cubicBezTo>
                  <a:pt x="338" y="380"/>
                  <a:pt x="341" y="380"/>
                  <a:pt x="344" y="382"/>
                </a:cubicBezTo>
                <a:cubicBezTo>
                  <a:pt x="353" y="386"/>
                  <a:pt x="353" y="386"/>
                  <a:pt x="353" y="386"/>
                </a:cubicBezTo>
                <a:cubicBezTo>
                  <a:pt x="358" y="382"/>
                  <a:pt x="358" y="382"/>
                  <a:pt x="358" y="382"/>
                </a:cubicBezTo>
                <a:cubicBezTo>
                  <a:pt x="364" y="375"/>
                  <a:pt x="364" y="375"/>
                  <a:pt x="364" y="375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5" y="372"/>
                  <a:pt x="365" y="372"/>
                  <a:pt x="365" y="372"/>
                </a:cubicBezTo>
                <a:cubicBezTo>
                  <a:pt x="366" y="371"/>
                  <a:pt x="366" y="371"/>
                  <a:pt x="366" y="371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7" y="370"/>
                  <a:pt x="367" y="370"/>
                  <a:pt x="367" y="370"/>
                </a:cubicBezTo>
                <a:cubicBezTo>
                  <a:pt x="365" y="361"/>
                  <a:pt x="365" y="361"/>
                  <a:pt x="365" y="361"/>
                </a:cubicBezTo>
                <a:cubicBezTo>
                  <a:pt x="364" y="357"/>
                  <a:pt x="364" y="357"/>
                  <a:pt x="364" y="357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6"/>
                  <a:pt x="364" y="356"/>
                  <a:pt x="364" y="356"/>
                </a:cubicBezTo>
                <a:cubicBezTo>
                  <a:pt x="364" y="355"/>
                  <a:pt x="364" y="355"/>
                  <a:pt x="364" y="355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68" y="350"/>
                  <a:pt x="368" y="350"/>
                  <a:pt x="368" y="350"/>
                </a:cubicBezTo>
                <a:cubicBezTo>
                  <a:pt x="374" y="345"/>
                  <a:pt x="374" y="345"/>
                  <a:pt x="374" y="345"/>
                </a:cubicBezTo>
                <a:cubicBezTo>
                  <a:pt x="375" y="345"/>
                  <a:pt x="375" y="345"/>
                  <a:pt x="375" y="345"/>
                </a:cubicBezTo>
                <a:cubicBezTo>
                  <a:pt x="388" y="345"/>
                  <a:pt x="388" y="345"/>
                  <a:pt x="388" y="345"/>
                </a:cubicBezTo>
                <a:cubicBezTo>
                  <a:pt x="390" y="344"/>
                  <a:pt x="390" y="344"/>
                  <a:pt x="390" y="344"/>
                </a:cubicBezTo>
                <a:cubicBezTo>
                  <a:pt x="390" y="338"/>
                  <a:pt x="390" y="338"/>
                  <a:pt x="390" y="338"/>
                </a:cubicBezTo>
                <a:cubicBezTo>
                  <a:pt x="388" y="332"/>
                  <a:pt x="388" y="332"/>
                  <a:pt x="388" y="332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24"/>
                  <a:pt x="383" y="324"/>
                  <a:pt x="383" y="324"/>
                </a:cubicBezTo>
                <a:cubicBezTo>
                  <a:pt x="383" y="314"/>
                  <a:pt x="383" y="314"/>
                  <a:pt x="383" y="314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3" y="313"/>
                  <a:pt x="383" y="313"/>
                  <a:pt x="383" y="313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5" y="307"/>
                  <a:pt x="385" y="307"/>
                  <a:pt x="385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86" y="307"/>
                  <a:pt x="386" y="307"/>
                  <a:pt x="386" y="307"/>
                </a:cubicBezTo>
                <a:cubicBezTo>
                  <a:pt x="396" y="291"/>
                  <a:pt x="396" y="291"/>
                  <a:pt x="396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7" y="291"/>
                  <a:pt x="397" y="291"/>
                  <a:pt x="397" y="291"/>
                </a:cubicBezTo>
                <a:cubicBezTo>
                  <a:pt x="398" y="290"/>
                  <a:pt x="398" y="290"/>
                  <a:pt x="398" y="290"/>
                </a:cubicBezTo>
                <a:cubicBezTo>
                  <a:pt x="400" y="290"/>
                  <a:pt x="400" y="290"/>
                  <a:pt x="400" y="290"/>
                </a:cubicBezTo>
                <a:cubicBezTo>
                  <a:pt x="404" y="291"/>
                  <a:pt x="404" y="291"/>
                  <a:pt x="404" y="291"/>
                </a:cubicBezTo>
                <a:cubicBezTo>
                  <a:pt x="414" y="296"/>
                  <a:pt x="414" y="296"/>
                  <a:pt x="414" y="296"/>
                </a:cubicBezTo>
                <a:cubicBezTo>
                  <a:pt x="420" y="298"/>
                  <a:pt x="420" y="298"/>
                  <a:pt x="420" y="298"/>
                </a:cubicBezTo>
                <a:cubicBezTo>
                  <a:pt x="420" y="295"/>
                  <a:pt x="420" y="295"/>
                  <a:pt x="420" y="295"/>
                </a:cubicBezTo>
                <a:cubicBezTo>
                  <a:pt x="419" y="294"/>
                  <a:pt x="419" y="294"/>
                  <a:pt x="419" y="294"/>
                </a:cubicBezTo>
                <a:cubicBezTo>
                  <a:pt x="419" y="293"/>
                  <a:pt x="419" y="293"/>
                  <a:pt x="419" y="293"/>
                </a:cubicBezTo>
                <a:cubicBezTo>
                  <a:pt x="419" y="290"/>
                  <a:pt x="420" y="288"/>
                  <a:pt x="423" y="286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1"/>
                  <a:pt x="430" y="281"/>
                  <a:pt x="430" y="281"/>
                </a:cubicBezTo>
                <a:cubicBezTo>
                  <a:pt x="430" y="280"/>
                  <a:pt x="430" y="280"/>
                  <a:pt x="430" y="280"/>
                </a:cubicBezTo>
                <a:cubicBezTo>
                  <a:pt x="434" y="279"/>
                  <a:pt x="437" y="278"/>
                  <a:pt x="438" y="278"/>
                </a:cubicBezTo>
                <a:cubicBezTo>
                  <a:pt x="445" y="278"/>
                  <a:pt x="445" y="278"/>
                  <a:pt x="445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46" y="278"/>
                  <a:pt x="446" y="278"/>
                  <a:pt x="446" y="278"/>
                </a:cubicBezTo>
                <a:cubicBezTo>
                  <a:pt x="450" y="278"/>
                  <a:pt x="450" y="278"/>
                  <a:pt x="450" y="278"/>
                </a:cubicBezTo>
                <a:cubicBezTo>
                  <a:pt x="452" y="268"/>
                  <a:pt x="452" y="268"/>
                  <a:pt x="452" y="268"/>
                </a:cubicBezTo>
                <a:cubicBezTo>
                  <a:pt x="452" y="262"/>
                  <a:pt x="452" y="262"/>
                  <a:pt x="452" y="262"/>
                </a:cubicBezTo>
                <a:cubicBezTo>
                  <a:pt x="452" y="257"/>
                  <a:pt x="452" y="254"/>
                  <a:pt x="454" y="254"/>
                </a:cubicBezTo>
                <a:cubicBezTo>
                  <a:pt x="456" y="248"/>
                  <a:pt x="456" y="248"/>
                  <a:pt x="456" y="248"/>
                </a:cubicBezTo>
                <a:cubicBezTo>
                  <a:pt x="453" y="244"/>
                  <a:pt x="453" y="244"/>
                  <a:pt x="453" y="244"/>
                </a:cubicBezTo>
                <a:cubicBezTo>
                  <a:pt x="448" y="240"/>
                  <a:pt x="448" y="240"/>
                  <a:pt x="448" y="240"/>
                </a:cubicBezTo>
                <a:cubicBezTo>
                  <a:pt x="438" y="238"/>
                  <a:pt x="438" y="238"/>
                  <a:pt x="438" y="238"/>
                </a:cubicBezTo>
                <a:cubicBezTo>
                  <a:pt x="436" y="238"/>
                  <a:pt x="432" y="236"/>
                  <a:pt x="426" y="230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8"/>
                  <a:pt x="420" y="228"/>
                  <a:pt x="420" y="228"/>
                </a:cubicBezTo>
                <a:cubicBezTo>
                  <a:pt x="420" y="227"/>
                  <a:pt x="420" y="227"/>
                  <a:pt x="420" y="227"/>
                </a:cubicBezTo>
                <a:cubicBezTo>
                  <a:pt x="412" y="218"/>
                  <a:pt x="412" y="218"/>
                  <a:pt x="412" y="218"/>
                </a:cubicBezTo>
                <a:cubicBezTo>
                  <a:pt x="406" y="218"/>
                  <a:pt x="406" y="218"/>
                  <a:pt x="406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405" y="218"/>
                  <a:pt x="405" y="218"/>
                  <a:pt x="405" y="218"/>
                </a:cubicBezTo>
                <a:cubicBezTo>
                  <a:pt x="399" y="215"/>
                  <a:pt x="399" y="215"/>
                  <a:pt x="399" y="215"/>
                </a:cubicBezTo>
                <a:cubicBezTo>
                  <a:pt x="395" y="220"/>
                  <a:pt x="395" y="220"/>
                  <a:pt x="395" y="220"/>
                </a:cubicBezTo>
                <a:cubicBezTo>
                  <a:pt x="394" y="238"/>
                  <a:pt x="394" y="238"/>
                  <a:pt x="394" y="238"/>
                </a:cubicBezTo>
                <a:cubicBezTo>
                  <a:pt x="396" y="246"/>
                  <a:pt x="396" y="246"/>
                  <a:pt x="396" y="246"/>
                </a:cubicBezTo>
                <a:cubicBezTo>
                  <a:pt x="398" y="246"/>
                  <a:pt x="398" y="246"/>
                  <a:pt x="398" y="246"/>
                </a:cubicBezTo>
                <a:cubicBezTo>
                  <a:pt x="399" y="246"/>
                  <a:pt x="399" y="246"/>
                  <a:pt x="399" y="246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4" y="248"/>
                  <a:pt x="404" y="248"/>
                  <a:pt x="404" y="248"/>
                </a:cubicBezTo>
                <a:cubicBezTo>
                  <a:pt x="407" y="255"/>
                  <a:pt x="407" y="255"/>
                  <a:pt x="407" y="255"/>
                </a:cubicBezTo>
                <a:cubicBezTo>
                  <a:pt x="408" y="255"/>
                  <a:pt x="408" y="255"/>
                  <a:pt x="408" y="255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8" y="256"/>
                  <a:pt x="408" y="256"/>
                  <a:pt x="408" y="256"/>
                </a:cubicBezTo>
                <a:cubicBezTo>
                  <a:pt x="406" y="268"/>
                  <a:pt x="406" y="268"/>
                  <a:pt x="406" y="268"/>
                </a:cubicBezTo>
                <a:cubicBezTo>
                  <a:pt x="406" y="269"/>
                  <a:pt x="406" y="269"/>
                  <a:pt x="406" y="269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6" y="270"/>
                  <a:pt x="406" y="270"/>
                  <a:pt x="406" y="270"/>
                </a:cubicBezTo>
                <a:cubicBezTo>
                  <a:pt x="404" y="271"/>
                  <a:pt x="402" y="272"/>
                  <a:pt x="400" y="273"/>
                </a:cubicBezTo>
                <a:cubicBezTo>
                  <a:pt x="399" y="274"/>
                  <a:pt x="399" y="274"/>
                  <a:pt x="399" y="274"/>
                </a:cubicBezTo>
                <a:cubicBezTo>
                  <a:pt x="399" y="273"/>
                  <a:pt x="399" y="273"/>
                  <a:pt x="399" y="273"/>
                </a:cubicBezTo>
                <a:cubicBezTo>
                  <a:pt x="398" y="273"/>
                  <a:pt x="398" y="273"/>
                  <a:pt x="398" y="273"/>
                </a:cubicBezTo>
                <a:cubicBezTo>
                  <a:pt x="396" y="272"/>
                  <a:pt x="396" y="272"/>
                  <a:pt x="396" y="272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5"/>
                  <a:pt x="389" y="275"/>
                  <a:pt x="389" y="275"/>
                </a:cubicBezTo>
                <a:cubicBezTo>
                  <a:pt x="389" y="276"/>
                  <a:pt x="389" y="276"/>
                  <a:pt x="389" y="276"/>
                </a:cubicBezTo>
                <a:cubicBezTo>
                  <a:pt x="390" y="276"/>
                  <a:pt x="390" y="276"/>
                  <a:pt x="390" y="276"/>
                </a:cubicBezTo>
                <a:cubicBezTo>
                  <a:pt x="391" y="287"/>
                  <a:pt x="391" y="287"/>
                  <a:pt x="391" y="287"/>
                </a:cubicBezTo>
                <a:cubicBezTo>
                  <a:pt x="391" y="289"/>
                  <a:pt x="390" y="290"/>
                  <a:pt x="388" y="290"/>
                </a:cubicBezTo>
                <a:cubicBezTo>
                  <a:pt x="384" y="290"/>
                  <a:pt x="384" y="290"/>
                  <a:pt x="384" y="290"/>
                </a:cubicBezTo>
                <a:cubicBezTo>
                  <a:pt x="381" y="290"/>
                  <a:pt x="380" y="289"/>
                  <a:pt x="379" y="288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4" y="284"/>
                  <a:pt x="374" y="284"/>
                  <a:pt x="374" y="284"/>
                </a:cubicBezTo>
                <a:cubicBezTo>
                  <a:pt x="373" y="284"/>
                  <a:pt x="373" y="284"/>
                  <a:pt x="373" y="284"/>
                </a:cubicBezTo>
                <a:cubicBezTo>
                  <a:pt x="373" y="283"/>
                  <a:pt x="373" y="283"/>
                  <a:pt x="373" y="283"/>
                </a:cubicBezTo>
                <a:cubicBezTo>
                  <a:pt x="370" y="276"/>
                  <a:pt x="370" y="276"/>
                  <a:pt x="370" y="276"/>
                </a:cubicBezTo>
                <a:cubicBezTo>
                  <a:pt x="370" y="276"/>
                  <a:pt x="368" y="274"/>
                  <a:pt x="364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63" y="273"/>
                  <a:pt x="363" y="273"/>
                  <a:pt x="363" y="273"/>
                </a:cubicBezTo>
                <a:cubicBezTo>
                  <a:pt x="357" y="269"/>
                  <a:pt x="357" y="269"/>
                  <a:pt x="357" y="269"/>
                </a:cubicBezTo>
                <a:cubicBezTo>
                  <a:pt x="356" y="269"/>
                  <a:pt x="356" y="269"/>
                  <a:pt x="356" y="269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6" y="268"/>
                  <a:pt x="356" y="268"/>
                  <a:pt x="356" y="268"/>
                </a:cubicBezTo>
                <a:cubicBezTo>
                  <a:pt x="355" y="262"/>
                  <a:pt x="355" y="262"/>
                  <a:pt x="355" y="262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6" y="256"/>
                  <a:pt x="356" y="256"/>
                  <a:pt x="356" y="256"/>
                </a:cubicBezTo>
                <a:cubicBezTo>
                  <a:pt x="358" y="253"/>
                  <a:pt x="358" y="253"/>
                  <a:pt x="358" y="253"/>
                </a:cubicBezTo>
                <a:cubicBezTo>
                  <a:pt x="358" y="251"/>
                  <a:pt x="358" y="251"/>
                  <a:pt x="358" y="251"/>
                </a:cubicBezTo>
                <a:cubicBezTo>
                  <a:pt x="356" y="244"/>
                  <a:pt x="356" y="244"/>
                  <a:pt x="356" y="244"/>
                </a:cubicBezTo>
                <a:cubicBezTo>
                  <a:pt x="350" y="239"/>
                  <a:pt x="350" y="239"/>
                  <a:pt x="350" y="239"/>
                </a:cubicBezTo>
                <a:cubicBezTo>
                  <a:pt x="350" y="238"/>
                  <a:pt x="350" y="238"/>
                  <a:pt x="350" y="238"/>
                </a:cubicBezTo>
                <a:cubicBezTo>
                  <a:pt x="349" y="222"/>
                  <a:pt x="349" y="222"/>
                  <a:pt x="349" y="222"/>
                </a:cubicBezTo>
                <a:cubicBezTo>
                  <a:pt x="345" y="218"/>
                  <a:pt x="345" y="218"/>
                  <a:pt x="345" y="218"/>
                </a:cubicBezTo>
                <a:cubicBezTo>
                  <a:pt x="344" y="218"/>
                  <a:pt x="344" y="218"/>
                  <a:pt x="344" y="218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4" y="217"/>
                  <a:pt x="344" y="217"/>
                  <a:pt x="344" y="217"/>
                </a:cubicBezTo>
                <a:cubicBezTo>
                  <a:pt x="341" y="210"/>
                  <a:pt x="341" y="210"/>
                  <a:pt x="341" y="210"/>
                </a:cubicBezTo>
                <a:cubicBezTo>
                  <a:pt x="326" y="208"/>
                  <a:pt x="326" y="208"/>
                  <a:pt x="326" y="208"/>
                </a:cubicBezTo>
                <a:cubicBezTo>
                  <a:pt x="323" y="207"/>
                  <a:pt x="320" y="204"/>
                  <a:pt x="319" y="201"/>
                </a:cubicBezTo>
                <a:cubicBezTo>
                  <a:pt x="312" y="201"/>
                  <a:pt x="312" y="201"/>
                  <a:pt x="312" y="201"/>
                </a:cubicBezTo>
                <a:cubicBezTo>
                  <a:pt x="310" y="200"/>
                  <a:pt x="308" y="199"/>
                  <a:pt x="305" y="196"/>
                </a:cubicBezTo>
                <a:cubicBezTo>
                  <a:pt x="304" y="195"/>
                  <a:pt x="304" y="195"/>
                  <a:pt x="304" y="195"/>
                </a:cubicBezTo>
                <a:cubicBezTo>
                  <a:pt x="302" y="194"/>
                  <a:pt x="301" y="191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9" y="188"/>
                  <a:pt x="299" y="188"/>
                  <a:pt x="299" y="188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1"/>
                  <a:pt x="298" y="181"/>
                  <a:pt x="298" y="181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298" y="180"/>
                  <a:pt x="298" y="180"/>
                  <a:pt x="298" y="180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0" y="168"/>
                  <a:pt x="300" y="168"/>
                  <a:pt x="300" y="168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2" y="162"/>
                  <a:pt x="302" y="162"/>
                  <a:pt x="302" y="162"/>
                </a:cubicBezTo>
                <a:cubicBezTo>
                  <a:pt x="303" y="162"/>
                  <a:pt x="303" y="162"/>
                  <a:pt x="303" y="162"/>
                </a:cubicBezTo>
                <a:cubicBezTo>
                  <a:pt x="318" y="155"/>
                  <a:pt x="318" y="155"/>
                  <a:pt x="318" y="155"/>
                </a:cubicBezTo>
                <a:cubicBezTo>
                  <a:pt x="324" y="148"/>
                  <a:pt x="324" y="148"/>
                  <a:pt x="324" y="148"/>
                </a:cubicBezTo>
                <a:cubicBezTo>
                  <a:pt x="325" y="142"/>
                  <a:pt x="325" y="142"/>
                  <a:pt x="325" y="142"/>
                </a:cubicBezTo>
                <a:cubicBezTo>
                  <a:pt x="324" y="138"/>
                  <a:pt x="324" y="138"/>
                  <a:pt x="324" y="138"/>
                </a:cubicBezTo>
                <a:cubicBezTo>
                  <a:pt x="322" y="132"/>
                  <a:pt x="320" y="129"/>
                  <a:pt x="320" y="127"/>
                </a:cubicBezTo>
                <a:cubicBezTo>
                  <a:pt x="317" y="128"/>
                  <a:pt x="317" y="128"/>
                  <a:pt x="317" y="128"/>
                </a:cubicBezTo>
                <a:cubicBezTo>
                  <a:pt x="312" y="127"/>
                  <a:pt x="312" y="127"/>
                  <a:pt x="312" y="127"/>
                </a:cubicBezTo>
                <a:cubicBezTo>
                  <a:pt x="310" y="128"/>
                  <a:pt x="307" y="131"/>
                  <a:pt x="303" y="136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6" y="143"/>
                  <a:pt x="296" y="143"/>
                  <a:pt x="296" y="143"/>
                </a:cubicBezTo>
                <a:cubicBezTo>
                  <a:pt x="295" y="143"/>
                  <a:pt x="295" y="143"/>
                  <a:pt x="295" y="143"/>
                </a:cubicBezTo>
                <a:cubicBezTo>
                  <a:pt x="290" y="144"/>
                  <a:pt x="286" y="145"/>
                  <a:pt x="284" y="144"/>
                </a:cubicBezTo>
                <a:lnTo>
                  <a:pt x="271" y="140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4" name="Freeform 7"/>
          <p:cNvSpPr/>
          <p:nvPr/>
        </p:nvSpPr>
        <p:spPr>
          <a:xfrm>
            <a:off x="3294063" y="2978150"/>
            <a:ext cx="296862" cy="487363"/>
          </a:xfrm>
          <a:custGeom>
            <a:avLst/>
            <a:gdLst>
              <a:gd name="txL" fmla="*/ 0 w 92"/>
              <a:gd name="txT" fmla="*/ 0 h 152"/>
              <a:gd name="txR" fmla="*/ 92 w 92"/>
              <a:gd name="txB" fmla="*/ 152 h 15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92" h="152">
                <a:moveTo>
                  <a:pt x="54" y="9"/>
                </a:moveTo>
                <a:cubicBezTo>
                  <a:pt x="46" y="29"/>
                  <a:pt x="46" y="29"/>
                  <a:pt x="46" y="29"/>
                </a:cubicBezTo>
                <a:cubicBezTo>
                  <a:pt x="46" y="42"/>
                  <a:pt x="46" y="42"/>
                  <a:pt x="46" y="42"/>
                </a:cubicBezTo>
                <a:cubicBezTo>
                  <a:pt x="46" y="43"/>
                  <a:pt x="46" y="43"/>
                  <a:pt x="46" y="43"/>
                </a:cubicBezTo>
                <a:cubicBezTo>
                  <a:pt x="42" y="50"/>
                  <a:pt x="42" y="50"/>
                  <a:pt x="42" y="50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7"/>
                  <a:pt x="41" y="60"/>
                  <a:pt x="38" y="61"/>
                </a:cubicBezTo>
                <a:cubicBezTo>
                  <a:pt x="38" y="62"/>
                  <a:pt x="38" y="62"/>
                  <a:pt x="38" y="62"/>
                </a:cubicBezTo>
                <a:cubicBezTo>
                  <a:pt x="37" y="62"/>
                  <a:pt x="37" y="62"/>
                  <a:pt x="37" y="62"/>
                </a:cubicBezTo>
                <a:cubicBezTo>
                  <a:pt x="37" y="61"/>
                  <a:pt x="37" y="61"/>
                  <a:pt x="37" y="61"/>
                </a:cubicBezTo>
                <a:cubicBezTo>
                  <a:pt x="27" y="60"/>
                  <a:pt x="27" y="60"/>
                  <a:pt x="27" y="60"/>
                </a:cubicBezTo>
                <a:cubicBezTo>
                  <a:pt x="22" y="65"/>
                  <a:pt x="22" y="65"/>
                  <a:pt x="22" y="65"/>
                </a:cubicBezTo>
                <a:cubicBezTo>
                  <a:pt x="6" y="67"/>
                  <a:pt x="6" y="67"/>
                  <a:pt x="6" y="67"/>
                </a:cubicBezTo>
                <a:cubicBezTo>
                  <a:pt x="6" y="67"/>
                  <a:pt x="6" y="67"/>
                  <a:pt x="6" y="67"/>
                </a:cubicBezTo>
                <a:cubicBezTo>
                  <a:pt x="0" y="67"/>
                  <a:pt x="0" y="67"/>
                  <a:pt x="0" y="67"/>
                </a:cubicBezTo>
                <a:cubicBezTo>
                  <a:pt x="4" y="70"/>
                  <a:pt x="4" y="70"/>
                  <a:pt x="4" y="70"/>
                </a:cubicBezTo>
                <a:cubicBezTo>
                  <a:pt x="18" y="72"/>
                  <a:pt x="18" y="72"/>
                  <a:pt x="18" y="72"/>
                </a:cubicBezTo>
                <a:cubicBezTo>
                  <a:pt x="19" y="72"/>
                  <a:pt x="19" y="72"/>
                  <a:pt x="19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0" y="72"/>
                  <a:pt x="20" y="72"/>
                  <a:pt x="20" y="72"/>
                </a:cubicBezTo>
                <a:cubicBezTo>
                  <a:pt x="24" y="81"/>
                  <a:pt x="24" y="81"/>
                  <a:pt x="24" y="81"/>
                </a:cubicBezTo>
                <a:cubicBezTo>
                  <a:pt x="28" y="84"/>
                  <a:pt x="28" y="84"/>
                  <a:pt x="28" y="84"/>
                </a:cubicBezTo>
                <a:cubicBezTo>
                  <a:pt x="29" y="86"/>
                  <a:pt x="30" y="88"/>
                  <a:pt x="30" y="92"/>
                </a:cubicBezTo>
                <a:cubicBezTo>
                  <a:pt x="30" y="103"/>
                  <a:pt x="30" y="103"/>
                  <a:pt x="30" y="103"/>
                </a:cubicBezTo>
                <a:cubicBezTo>
                  <a:pt x="35" y="108"/>
                  <a:pt x="35" y="108"/>
                  <a:pt x="35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8" y="116"/>
                  <a:pt x="38" y="116"/>
                  <a:pt x="38" y="116"/>
                </a:cubicBezTo>
                <a:cubicBezTo>
                  <a:pt x="38" y="120"/>
                  <a:pt x="38" y="120"/>
                  <a:pt x="38" y="120"/>
                </a:cubicBezTo>
                <a:cubicBezTo>
                  <a:pt x="36" y="124"/>
                  <a:pt x="36" y="124"/>
                  <a:pt x="36" y="124"/>
                </a:cubicBezTo>
                <a:cubicBezTo>
                  <a:pt x="35" y="128"/>
                  <a:pt x="35" y="128"/>
                  <a:pt x="35" y="128"/>
                </a:cubicBezTo>
                <a:cubicBezTo>
                  <a:pt x="36" y="132"/>
                  <a:pt x="36" y="132"/>
                  <a:pt x="36" y="132"/>
                </a:cubicBezTo>
                <a:cubicBezTo>
                  <a:pt x="41" y="135"/>
                  <a:pt x="41" y="135"/>
                  <a:pt x="41" y="135"/>
                </a:cubicBezTo>
                <a:cubicBezTo>
                  <a:pt x="46" y="137"/>
                  <a:pt x="49" y="138"/>
                  <a:pt x="50" y="140"/>
                </a:cubicBezTo>
                <a:cubicBezTo>
                  <a:pt x="53" y="146"/>
                  <a:pt x="53" y="146"/>
                  <a:pt x="53" y="146"/>
                </a:cubicBezTo>
                <a:cubicBezTo>
                  <a:pt x="56" y="148"/>
                  <a:pt x="58" y="150"/>
                  <a:pt x="58" y="151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2" y="152"/>
                  <a:pt x="62" y="152"/>
                  <a:pt x="62" y="152"/>
                </a:cubicBezTo>
                <a:cubicBezTo>
                  <a:pt x="61" y="144"/>
                  <a:pt x="61" y="144"/>
                  <a:pt x="61" y="144"/>
                </a:cubicBezTo>
                <a:cubicBezTo>
                  <a:pt x="60" y="142"/>
                  <a:pt x="60" y="140"/>
                  <a:pt x="61" y="139"/>
                </a:cubicBezTo>
                <a:cubicBezTo>
                  <a:pt x="62" y="138"/>
                  <a:pt x="63" y="137"/>
                  <a:pt x="64" y="136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0" y="134"/>
                  <a:pt x="70" y="134"/>
                  <a:pt x="70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1" y="134"/>
                  <a:pt x="71" y="134"/>
                  <a:pt x="71" y="134"/>
                </a:cubicBezTo>
                <a:cubicBezTo>
                  <a:pt x="72" y="134"/>
                  <a:pt x="72" y="134"/>
                  <a:pt x="72" y="134"/>
                </a:cubicBezTo>
                <a:cubicBezTo>
                  <a:pt x="74" y="135"/>
                  <a:pt x="74" y="135"/>
                  <a:pt x="74" y="135"/>
                </a:cubicBezTo>
                <a:cubicBezTo>
                  <a:pt x="78" y="133"/>
                  <a:pt x="78" y="133"/>
                  <a:pt x="78" y="133"/>
                </a:cubicBezTo>
                <a:cubicBezTo>
                  <a:pt x="78" y="132"/>
                  <a:pt x="78" y="132"/>
                  <a:pt x="78" y="132"/>
                </a:cubicBezTo>
                <a:cubicBezTo>
                  <a:pt x="79" y="122"/>
                  <a:pt x="79" y="122"/>
                  <a:pt x="79" y="122"/>
                </a:cubicBezTo>
                <a:cubicBezTo>
                  <a:pt x="77" y="118"/>
                  <a:pt x="77" y="118"/>
                  <a:pt x="77" y="118"/>
                </a:cubicBezTo>
                <a:cubicBezTo>
                  <a:pt x="74" y="116"/>
                  <a:pt x="74" y="116"/>
                  <a:pt x="74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6" y="105"/>
                  <a:pt x="66" y="105"/>
                  <a:pt x="66" y="105"/>
                </a:cubicBezTo>
                <a:cubicBezTo>
                  <a:pt x="67" y="84"/>
                  <a:pt x="67" y="84"/>
                  <a:pt x="67" y="84"/>
                </a:cubicBezTo>
                <a:cubicBezTo>
                  <a:pt x="68" y="84"/>
                  <a:pt x="68" y="84"/>
                  <a:pt x="68" y="84"/>
                </a:cubicBezTo>
                <a:cubicBezTo>
                  <a:pt x="74" y="75"/>
                  <a:pt x="74" y="75"/>
                  <a:pt x="74" y="75"/>
                </a:cubicBezTo>
                <a:cubicBezTo>
                  <a:pt x="82" y="80"/>
                  <a:pt x="82" y="80"/>
                  <a:pt x="82" y="80"/>
                </a:cubicBezTo>
                <a:cubicBezTo>
                  <a:pt x="88" y="80"/>
                  <a:pt x="88" y="80"/>
                  <a:pt x="88" y="80"/>
                </a:cubicBezTo>
                <a:cubicBezTo>
                  <a:pt x="92" y="54"/>
                  <a:pt x="92" y="54"/>
                  <a:pt x="92" y="54"/>
                </a:cubicBezTo>
                <a:cubicBezTo>
                  <a:pt x="90" y="51"/>
                  <a:pt x="89" y="49"/>
                  <a:pt x="87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4" y="48"/>
                  <a:pt x="84" y="48"/>
                  <a:pt x="84" y="48"/>
                </a:cubicBezTo>
                <a:cubicBezTo>
                  <a:pt x="83" y="48"/>
                  <a:pt x="83" y="48"/>
                  <a:pt x="83" y="48"/>
                </a:cubicBezTo>
                <a:cubicBezTo>
                  <a:pt x="77" y="49"/>
                  <a:pt x="77" y="49"/>
                  <a:pt x="77" y="49"/>
                </a:cubicBezTo>
                <a:cubicBezTo>
                  <a:pt x="76" y="48"/>
                  <a:pt x="76" y="48"/>
                  <a:pt x="76" y="48"/>
                </a:cubicBezTo>
                <a:cubicBezTo>
                  <a:pt x="76" y="48"/>
                  <a:pt x="76" y="48"/>
                  <a:pt x="76" y="48"/>
                </a:cubicBezTo>
                <a:cubicBezTo>
                  <a:pt x="72" y="42"/>
                  <a:pt x="72" y="42"/>
                  <a:pt x="72" y="42"/>
                </a:cubicBezTo>
                <a:cubicBezTo>
                  <a:pt x="72" y="42"/>
                  <a:pt x="72" y="42"/>
                  <a:pt x="72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2"/>
                  <a:pt x="71" y="32"/>
                  <a:pt x="71" y="32"/>
                </a:cubicBezTo>
                <a:cubicBezTo>
                  <a:pt x="73" y="26"/>
                  <a:pt x="73" y="26"/>
                  <a:pt x="73" y="26"/>
                </a:cubicBezTo>
                <a:cubicBezTo>
                  <a:pt x="74" y="24"/>
                  <a:pt x="74" y="24"/>
                  <a:pt x="74" y="24"/>
                </a:cubicBezTo>
                <a:cubicBezTo>
                  <a:pt x="74" y="22"/>
                  <a:pt x="75" y="20"/>
                  <a:pt x="76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0"/>
                  <a:pt x="78" y="10"/>
                  <a:pt x="78" y="10"/>
                </a:cubicBezTo>
                <a:cubicBezTo>
                  <a:pt x="72" y="4"/>
                  <a:pt x="72" y="4"/>
                  <a:pt x="72" y="4"/>
                </a:cubicBezTo>
                <a:cubicBezTo>
                  <a:pt x="64" y="0"/>
                  <a:pt x="64" y="0"/>
                  <a:pt x="64" y="0"/>
                </a:cubicBezTo>
                <a:lnTo>
                  <a:pt x="54" y="9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8"/>
          <p:cNvSpPr/>
          <p:nvPr/>
        </p:nvSpPr>
        <p:spPr>
          <a:xfrm>
            <a:off x="496888" y="1692275"/>
            <a:ext cx="2095500" cy="1584325"/>
          </a:xfrm>
          <a:custGeom>
            <a:avLst/>
            <a:gdLst>
              <a:gd name="txL" fmla="*/ 0 w 652"/>
              <a:gd name="txT" fmla="*/ 0 h 493"/>
              <a:gd name="txR" fmla="*/ 652 w 652"/>
              <a:gd name="txB" fmla="*/ 493 h 49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52" h="493">
                <a:moveTo>
                  <a:pt x="651" y="265"/>
                </a:moveTo>
                <a:cubicBezTo>
                  <a:pt x="652" y="265"/>
                  <a:pt x="652" y="265"/>
                  <a:pt x="652" y="265"/>
                </a:cubicBezTo>
                <a:cubicBezTo>
                  <a:pt x="652" y="265"/>
                  <a:pt x="652" y="265"/>
                  <a:pt x="652" y="265"/>
                </a:cubicBezTo>
                <a:cubicBezTo>
                  <a:pt x="652" y="264"/>
                  <a:pt x="652" y="264"/>
                  <a:pt x="652" y="264"/>
                </a:cubicBezTo>
                <a:cubicBezTo>
                  <a:pt x="639" y="228"/>
                  <a:pt x="639" y="228"/>
                  <a:pt x="639" y="228"/>
                </a:cubicBezTo>
                <a:cubicBezTo>
                  <a:pt x="631" y="222"/>
                  <a:pt x="631" y="222"/>
                  <a:pt x="631" y="222"/>
                </a:cubicBezTo>
                <a:cubicBezTo>
                  <a:pt x="631" y="221"/>
                  <a:pt x="631" y="221"/>
                  <a:pt x="631" y="221"/>
                </a:cubicBezTo>
                <a:cubicBezTo>
                  <a:pt x="629" y="206"/>
                  <a:pt x="629" y="206"/>
                  <a:pt x="629" y="206"/>
                </a:cubicBezTo>
                <a:cubicBezTo>
                  <a:pt x="613" y="204"/>
                  <a:pt x="613" y="204"/>
                  <a:pt x="613" y="204"/>
                </a:cubicBezTo>
                <a:cubicBezTo>
                  <a:pt x="612" y="204"/>
                  <a:pt x="612" y="204"/>
                  <a:pt x="612" y="204"/>
                </a:cubicBezTo>
                <a:cubicBezTo>
                  <a:pt x="611" y="204"/>
                  <a:pt x="611" y="204"/>
                  <a:pt x="611" y="204"/>
                </a:cubicBezTo>
                <a:cubicBezTo>
                  <a:pt x="611" y="203"/>
                  <a:pt x="611" y="203"/>
                  <a:pt x="611" y="203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11" y="202"/>
                  <a:pt x="611" y="202"/>
                  <a:pt x="611" y="202"/>
                </a:cubicBezTo>
                <a:cubicBezTo>
                  <a:pt x="609" y="196"/>
                  <a:pt x="604" y="190"/>
                  <a:pt x="596" y="184"/>
                </a:cubicBezTo>
                <a:cubicBezTo>
                  <a:pt x="591" y="180"/>
                  <a:pt x="587" y="178"/>
                  <a:pt x="583" y="177"/>
                </a:cubicBezTo>
                <a:cubicBezTo>
                  <a:pt x="581" y="176"/>
                  <a:pt x="578" y="174"/>
                  <a:pt x="576" y="173"/>
                </a:cubicBezTo>
                <a:cubicBezTo>
                  <a:pt x="571" y="169"/>
                  <a:pt x="553" y="166"/>
                  <a:pt x="521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20" y="166"/>
                  <a:pt x="520" y="166"/>
                  <a:pt x="520" y="166"/>
                </a:cubicBezTo>
                <a:cubicBezTo>
                  <a:pt x="516" y="160"/>
                  <a:pt x="516" y="160"/>
                  <a:pt x="516" y="160"/>
                </a:cubicBezTo>
                <a:cubicBezTo>
                  <a:pt x="515" y="156"/>
                  <a:pt x="513" y="153"/>
                  <a:pt x="513" y="150"/>
                </a:cubicBezTo>
                <a:cubicBezTo>
                  <a:pt x="513" y="145"/>
                  <a:pt x="518" y="131"/>
                  <a:pt x="529" y="107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24" y="90"/>
                  <a:pt x="524" y="90"/>
                  <a:pt x="524" y="90"/>
                </a:cubicBezTo>
                <a:cubicBezTo>
                  <a:pt x="518" y="62"/>
                  <a:pt x="518" y="62"/>
                  <a:pt x="518" y="62"/>
                </a:cubicBezTo>
                <a:cubicBezTo>
                  <a:pt x="517" y="58"/>
                  <a:pt x="510" y="54"/>
                  <a:pt x="498" y="50"/>
                </a:cubicBezTo>
                <a:cubicBezTo>
                  <a:pt x="496" y="50"/>
                  <a:pt x="493" y="49"/>
                  <a:pt x="491" y="47"/>
                </a:cubicBezTo>
                <a:cubicBezTo>
                  <a:pt x="487" y="45"/>
                  <a:pt x="483" y="42"/>
                  <a:pt x="482" y="37"/>
                </a:cubicBezTo>
                <a:cubicBezTo>
                  <a:pt x="479" y="32"/>
                  <a:pt x="475" y="28"/>
                  <a:pt x="470" y="25"/>
                </a:cubicBezTo>
                <a:cubicBezTo>
                  <a:pt x="469" y="25"/>
                  <a:pt x="469" y="25"/>
                  <a:pt x="469" y="25"/>
                </a:cubicBezTo>
                <a:cubicBezTo>
                  <a:pt x="469" y="24"/>
                  <a:pt x="469" y="24"/>
                  <a:pt x="469" y="24"/>
                </a:cubicBezTo>
                <a:cubicBezTo>
                  <a:pt x="464" y="0"/>
                  <a:pt x="464" y="0"/>
                  <a:pt x="464" y="0"/>
                </a:cubicBezTo>
                <a:cubicBezTo>
                  <a:pt x="445" y="2"/>
                  <a:pt x="445" y="2"/>
                  <a:pt x="445" y="2"/>
                </a:cubicBezTo>
                <a:cubicBezTo>
                  <a:pt x="443" y="7"/>
                  <a:pt x="443" y="7"/>
                  <a:pt x="443" y="7"/>
                </a:cubicBezTo>
                <a:cubicBezTo>
                  <a:pt x="441" y="15"/>
                  <a:pt x="438" y="19"/>
                  <a:pt x="435" y="19"/>
                </a:cubicBezTo>
                <a:cubicBezTo>
                  <a:pt x="423" y="23"/>
                  <a:pt x="423" y="23"/>
                  <a:pt x="423" y="23"/>
                </a:cubicBezTo>
                <a:cubicBezTo>
                  <a:pt x="415" y="26"/>
                  <a:pt x="411" y="29"/>
                  <a:pt x="408" y="33"/>
                </a:cubicBezTo>
                <a:cubicBezTo>
                  <a:pt x="407" y="34"/>
                  <a:pt x="406" y="39"/>
                  <a:pt x="405" y="46"/>
                </a:cubicBezTo>
                <a:cubicBezTo>
                  <a:pt x="404" y="53"/>
                  <a:pt x="403" y="58"/>
                  <a:pt x="401" y="61"/>
                </a:cubicBezTo>
                <a:cubicBezTo>
                  <a:pt x="399" y="66"/>
                  <a:pt x="395" y="70"/>
                  <a:pt x="389" y="72"/>
                </a:cubicBezTo>
                <a:cubicBezTo>
                  <a:pt x="379" y="76"/>
                  <a:pt x="361" y="70"/>
                  <a:pt x="337" y="52"/>
                </a:cubicBezTo>
                <a:cubicBezTo>
                  <a:pt x="304" y="94"/>
                  <a:pt x="304" y="94"/>
                  <a:pt x="304" y="94"/>
                </a:cubicBezTo>
                <a:cubicBezTo>
                  <a:pt x="308" y="112"/>
                  <a:pt x="308" y="112"/>
                  <a:pt x="308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9" y="112"/>
                  <a:pt x="309" y="112"/>
                  <a:pt x="309" y="112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8" y="113"/>
                  <a:pt x="308" y="113"/>
                  <a:pt x="308" y="113"/>
                </a:cubicBezTo>
                <a:cubicBezTo>
                  <a:pt x="307" y="116"/>
                  <a:pt x="304" y="117"/>
                  <a:pt x="301" y="118"/>
                </a:cubicBezTo>
                <a:cubicBezTo>
                  <a:pt x="298" y="118"/>
                  <a:pt x="295" y="117"/>
                  <a:pt x="291" y="115"/>
                </a:cubicBezTo>
                <a:cubicBezTo>
                  <a:pt x="288" y="112"/>
                  <a:pt x="279" y="110"/>
                  <a:pt x="264" y="110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57" y="109"/>
                  <a:pt x="257" y="109"/>
                  <a:pt x="257" y="109"/>
                </a:cubicBezTo>
                <a:cubicBezTo>
                  <a:pt x="247" y="108"/>
                  <a:pt x="247" y="108"/>
                  <a:pt x="247" y="108"/>
                </a:cubicBezTo>
                <a:cubicBezTo>
                  <a:pt x="237" y="110"/>
                  <a:pt x="237" y="110"/>
                  <a:pt x="237" y="110"/>
                </a:cubicBezTo>
                <a:cubicBezTo>
                  <a:pt x="241" y="117"/>
                  <a:pt x="241" y="117"/>
                  <a:pt x="241" y="117"/>
                </a:cubicBezTo>
                <a:cubicBezTo>
                  <a:pt x="245" y="122"/>
                  <a:pt x="247" y="126"/>
                  <a:pt x="247" y="128"/>
                </a:cubicBezTo>
                <a:cubicBezTo>
                  <a:pt x="242" y="154"/>
                  <a:pt x="242" y="154"/>
                  <a:pt x="242" y="154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5" y="168"/>
                  <a:pt x="245" y="168"/>
                  <a:pt x="245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44" y="168"/>
                  <a:pt x="244" y="168"/>
                  <a:pt x="244" y="168"/>
                </a:cubicBezTo>
                <a:cubicBezTo>
                  <a:pt x="236" y="194"/>
                  <a:pt x="236" y="194"/>
                  <a:pt x="236" y="194"/>
                </a:cubicBezTo>
                <a:cubicBezTo>
                  <a:pt x="236" y="197"/>
                  <a:pt x="235" y="198"/>
                  <a:pt x="234" y="198"/>
                </a:cubicBezTo>
                <a:cubicBezTo>
                  <a:pt x="233" y="198"/>
                  <a:pt x="233" y="198"/>
                  <a:pt x="233" y="198"/>
                </a:cubicBezTo>
                <a:cubicBezTo>
                  <a:pt x="233" y="197"/>
                  <a:pt x="233" y="197"/>
                  <a:pt x="233" y="197"/>
                </a:cubicBezTo>
                <a:cubicBezTo>
                  <a:pt x="232" y="195"/>
                  <a:pt x="232" y="195"/>
                  <a:pt x="232" y="195"/>
                </a:cubicBezTo>
                <a:cubicBezTo>
                  <a:pt x="231" y="192"/>
                  <a:pt x="230" y="190"/>
                  <a:pt x="229" y="191"/>
                </a:cubicBezTo>
                <a:cubicBezTo>
                  <a:pt x="228" y="191"/>
                  <a:pt x="227" y="193"/>
                  <a:pt x="226" y="196"/>
                </a:cubicBezTo>
                <a:cubicBezTo>
                  <a:pt x="225" y="204"/>
                  <a:pt x="220" y="210"/>
                  <a:pt x="213" y="216"/>
                </a:cubicBezTo>
                <a:cubicBezTo>
                  <a:pt x="206" y="222"/>
                  <a:pt x="206" y="222"/>
                  <a:pt x="206" y="222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3" y="224"/>
                  <a:pt x="203" y="224"/>
                  <a:pt x="203" y="224"/>
                </a:cubicBezTo>
                <a:cubicBezTo>
                  <a:pt x="202" y="224"/>
                  <a:pt x="202" y="224"/>
                  <a:pt x="202" y="224"/>
                </a:cubicBezTo>
                <a:cubicBezTo>
                  <a:pt x="176" y="224"/>
                  <a:pt x="176" y="224"/>
                  <a:pt x="176" y="22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6" y="234"/>
                  <a:pt x="166" y="234"/>
                  <a:pt x="166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65" y="234"/>
                  <a:pt x="165" y="234"/>
                  <a:pt x="165" y="234"/>
                </a:cubicBezTo>
                <a:cubicBezTo>
                  <a:pt x="137" y="230"/>
                  <a:pt x="137" y="230"/>
                  <a:pt x="137" y="230"/>
                </a:cubicBezTo>
                <a:cubicBezTo>
                  <a:pt x="133" y="234"/>
                  <a:pt x="128" y="236"/>
                  <a:pt x="124" y="235"/>
                </a:cubicBezTo>
                <a:cubicBezTo>
                  <a:pt x="120" y="234"/>
                  <a:pt x="113" y="236"/>
                  <a:pt x="103" y="239"/>
                </a:cubicBezTo>
                <a:cubicBezTo>
                  <a:pt x="92" y="252"/>
                  <a:pt x="92" y="252"/>
                  <a:pt x="92" y="252"/>
                </a:cubicBezTo>
                <a:cubicBezTo>
                  <a:pt x="92" y="253"/>
                  <a:pt x="92" y="253"/>
                  <a:pt x="92" y="253"/>
                </a:cubicBezTo>
                <a:cubicBezTo>
                  <a:pt x="74" y="254"/>
                  <a:pt x="74" y="254"/>
                  <a:pt x="74" y="254"/>
                </a:cubicBezTo>
                <a:cubicBezTo>
                  <a:pt x="74" y="239"/>
                  <a:pt x="74" y="239"/>
                  <a:pt x="74" y="239"/>
                </a:cubicBezTo>
                <a:cubicBezTo>
                  <a:pt x="63" y="239"/>
                  <a:pt x="63" y="239"/>
                  <a:pt x="63" y="239"/>
                </a:cubicBezTo>
                <a:cubicBezTo>
                  <a:pt x="61" y="245"/>
                  <a:pt x="61" y="245"/>
                  <a:pt x="61" y="245"/>
                </a:cubicBezTo>
                <a:cubicBezTo>
                  <a:pt x="53" y="247"/>
                  <a:pt x="53" y="247"/>
                  <a:pt x="53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2" y="247"/>
                  <a:pt x="52" y="247"/>
                  <a:pt x="52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51" y="247"/>
                  <a:pt x="51" y="247"/>
                  <a:pt x="51" y="247"/>
                </a:cubicBezTo>
                <a:cubicBezTo>
                  <a:pt x="46" y="244"/>
                  <a:pt x="39" y="241"/>
                  <a:pt x="33" y="240"/>
                </a:cubicBezTo>
                <a:cubicBezTo>
                  <a:pt x="29" y="240"/>
                  <a:pt x="25" y="242"/>
                  <a:pt x="19" y="248"/>
                </a:cubicBezTo>
                <a:cubicBezTo>
                  <a:pt x="12" y="254"/>
                  <a:pt x="7" y="259"/>
                  <a:pt x="5" y="264"/>
                </a:cubicBezTo>
                <a:cubicBezTo>
                  <a:pt x="6" y="264"/>
                  <a:pt x="7" y="266"/>
                  <a:pt x="7" y="268"/>
                </a:cubicBezTo>
                <a:cubicBezTo>
                  <a:pt x="7" y="271"/>
                  <a:pt x="8" y="274"/>
                  <a:pt x="8" y="277"/>
                </a:cubicBezTo>
                <a:cubicBezTo>
                  <a:pt x="7" y="280"/>
                  <a:pt x="6" y="282"/>
                  <a:pt x="5" y="284"/>
                </a:cubicBezTo>
                <a:cubicBezTo>
                  <a:pt x="3" y="285"/>
                  <a:pt x="1" y="288"/>
                  <a:pt x="0" y="295"/>
                </a:cubicBezTo>
                <a:cubicBezTo>
                  <a:pt x="7" y="299"/>
                  <a:pt x="7" y="299"/>
                  <a:pt x="7" y="299"/>
                </a:cubicBezTo>
                <a:cubicBezTo>
                  <a:pt x="15" y="290"/>
                  <a:pt x="15" y="290"/>
                  <a:pt x="15" y="290"/>
                </a:cubicBezTo>
                <a:cubicBezTo>
                  <a:pt x="27" y="302"/>
                  <a:pt x="27" y="302"/>
                  <a:pt x="27" y="302"/>
                </a:cubicBezTo>
                <a:cubicBezTo>
                  <a:pt x="27" y="303"/>
                  <a:pt x="27" y="303"/>
                  <a:pt x="27" y="303"/>
                </a:cubicBezTo>
                <a:cubicBezTo>
                  <a:pt x="29" y="325"/>
                  <a:pt x="29" y="325"/>
                  <a:pt x="29" y="325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9" y="326"/>
                  <a:pt x="29" y="326"/>
                  <a:pt x="29" y="326"/>
                </a:cubicBezTo>
                <a:cubicBezTo>
                  <a:pt x="22" y="356"/>
                  <a:pt x="22" y="356"/>
                  <a:pt x="22" y="356"/>
                </a:cubicBezTo>
                <a:cubicBezTo>
                  <a:pt x="21" y="356"/>
                  <a:pt x="21" y="356"/>
                  <a:pt x="21" y="356"/>
                </a:cubicBezTo>
                <a:cubicBezTo>
                  <a:pt x="11" y="356"/>
                  <a:pt x="5" y="356"/>
                  <a:pt x="3" y="358"/>
                </a:cubicBezTo>
                <a:cubicBezTo>
                  <a:pt x="3" y="360"/>
                  <a:pt x="7" y="363"/>
                  <a:pt x="14" y="368"/>
                </a:cubicBezTo>
                <a:cubicBezTo>
                  <a:pt x="20" y="367"/>
                  <a:pt x="20" y="367"/>
                  <a:pt x="20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21" y="367"/>
                  <a:pt x="21" y="367"/>
                  <a:pt x="21" y="367"/>
                </a:cubicBezTo>
                <a:cubicBezTo>
                  <a:pt x="35" y="380"/>
                  <a:pt x="35" y="380"/>
                  <a:pt x="35" y="380"/>
                </a:cubicBezTo>
                <a:cubicBezTo>
                  <a:pt x="40" y="384"/>
                  <a:pt x="39" y="392"/>
                  <a:pt x="33" y="403"/>
                </a:cubicBezTo>
                <a:cubicBezTo>
                  <a:pt x="35" y="416"/>
                  <a:pt x="35" y="416"/>
                  <a:pt x="35" y="416"/>
                </a:cubicBezTo>
                <a:cubicBezTo>
                  <a:pt x="40" y="417"/>
                  <a:pt x="40" y="417"/>
                  <a:pt x="40" y="417"/>
                </a:cubicBezTo>
                <a:cubicBezTo>
                  <a:pt x="60" y="417"/>
                  <a:pt x="60" y="417"/>
                  <a:pt x="60" y="417"/>
                </a:cubicBezTo>
                <a:cubicBezTo>
                  <a:pt x="50" y="426"/>
                  <a:pt x="50" y="426"/>
                  <a:pt x="50" y="426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56" y="430"/>
                  <a:pt x="56" y="430"/>
                  <a:pt x="56" y="430"/>
                </a:cubicBezTo>
                <a:cubicBezTo>
                  <a:pt x="64" y="434"/>
                  <a:pt x="64" y="434"/>
                  <a:pt x="64" y="434"/>
                </a:cubicBezTo>
                <a:cubicBezTo>
                  <a:pt x="85" y="443"/>
                  <a:pt x="85" y="443"/>
                  <a:pt x="85" y="443"/>
                </a:cubicBezTo>
                <a:cubicBezTo>
                  <a:pt x="86" y="444"/>
                  <a:pt x="86" y="444"/>
                  <a:pt x="86" y="444"/>
                </a:cubicBezTo>
                <a:cubicBezTo>
                  <a:pt x="87" y="444"/>
                  <a:pt x="87" y="444"/>
                  <a:pt x="87" y="444"/>
                </a:cubicBezTo>
                <a:cubicBezTo>
                  <a:pt x="89" y="476"/>
                  <a:pt x="89" y="476"/>
                  <a:pt x="89" y="476"/>
                </a:cubicBezTo>
                <a:cubicBezTo>
                  <a:pt x="89" y="483"/>
                  <a:pt x="94" y="488"/>
                  <a:pt x="103" y="491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5" y="490"/>
                  <a:pt x="105" y="490"/>
                  <a:pt x="105" y="490"/>
                </a:cubicBezTo>
                <a:cubicBezTo>
                  <a:pt x="106" y="490"/>
                  <a:pt x="106" y="490"/>
                  <a:pt x="106" y="490"/>
                </a:cubicBezTo>
                <a:cubicBezTo>
                  <a:pt x="128" y="493"/>
                  <a:pt x="128" y="493"/>
                  <a:pt x="128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3"/>
                  <a:pt x="130" y="493"/>
                  <a:pt x="130" y="493"/>
                </a:cubicBezTo>
                <a:cubicBezTo>
                  <a:pt x="130" y="492"/>
                  <a:pt x="130" y="492"/>
                  <a:pt x="130" y="492"/>
                </a:cubicBezTo>
                <a:cubicBezTo>
                  <a:pt x="133" y="488"/>
                  <a:pt x="134" y="484"/>
                  <a:pt x="134" y="484"/>
                </a:cubicBezTo>
                <a:cubicBezTo>
                  <a:pt x="134" y="483"/>
                  <a:pt x="134" y="483"/>
                  <a:pt x="134" y="483"/>
                </a:cubicBezTo>
                <a:cubicBezTo>
                  <a:pt x="134" y="479"/>
                  <a:pt x="135" y="476"/>
                  <a:pt x="139" y="474"/>
                </a:cubicBezTo>
                <a:cubicBezTo>
                  <a:pt x="142" y="471"/>
                  <a:pt x="144" y="469"/>
                  <a:pt x="145" y="466"/>
                </a:cubicBezTo>
                <a:cubicBezTo>
                  <a:pt x="145" y="466"/>
                  <a:pt x="145" y="466"/>
                  <a:pt x="145" y="466"/>
                </a:cubicBezTo>
                <a:cubicBezTo>
                  <a:pt x="147" y="462"/>
                  <a:pt x="151" y="462"/>
                  <a:pt x="157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58" y="464"/>
                  <a:pt x="158" y="464"/>
                  <a:pt x="158" y="464"/>
                </a:cubicBezTo>
                <a:cubicBezTo>
                  <a:pt x="165" y="468"/>
                  <a:pt x="165" y="468"/>
                  <a:pt x="165" y="468"/>
                </a:cubicBezTo>
                <a:cubicBezTo>
                  <a:pt x="191" y="473"/>
                  <a:pt x="191" y="473"/>
                  <a:pt x="191" y="473"/>
                </a:cubicBezTo>
                <a:cubicBezTo>
                  <a:pt x="206" y="472"/>
                  <a:pt x="206" y="472"/>
                  <a:pt x="206" y="472"/>
                </a:cubicBezTo>
                <a:cubicBezTo>
                  <a:pt x="217" y="467"/>
                  <a:pt x="217" y="467"/>
                  <a:pt x="217" y="467"/>
                </a:cubicBezTo>
                <a:cubicBezTo>
                  <a:pt x="219" y="464"/>
                  <a:pt x="221" y="463"/>
                  <a:pt x="222" y="462"/>
                </a:cubicBezTo>
                <a:cubicBezTo>
                  <a:pt x="224" y="462"/>
                  <a:pt x="227" y="462"/>
                  <a:pt x="230" y="465"/>
                </a:cubicBezTo>
                <a:cubicBezTo>
                  <a:pt x="232" y="466"/>
                  <a:pt x="232" y="466"/>
                  <a:pt x="232" y="466"/>
                </a:cubicBezTo>
                <a:cubicBezTo>
                  <a:pt x="233" y="467"/>
                  <a:pt x="235" y="470"/>
                  <a:pt x="236" y="474"/>
                </a:cubicBezTo>
                <a:cubicBezTo>
                  <a:pt x="244" y="480"/>
                  <a:pt x="244" y="480"/>
                  <a:pt x="244" y="480"/>
                </a:cubicBezTo>
                <a:cubicBezTo>
                  <a:pt x="250" y="480"/>
                  <a:pt x="250" y="480"/>
                  <a:pt x="250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1" y="480"/>
                  <a:pt x="251" y="480"/>
                  <a:pt x="251" y="480"/>
                </a:cubicBezTo>
                <a:cubicBezTo>
                  <a:pt x="252" y="480"/>
                  <a:pt x="252" y="480"/>
                  <a:pt x="252" y="480"/>
                </a:cubicBezTo>
                <a:cubicBezTo>
                  <a:pt x="260" y="484"/>
                  <a:pt x="260" y="484"/>
                  <a:pt x="260" y="484"/>
                </a:cubicBezTo>
                <a:cubicBezTo>
                  <a:pt x="276" y="482"/>
                  <a:pt x="276" y="482"/>
                  <a:pt x="276" y="482"/>
                </a:cubicBezTo>
                <a:cubicBezTo>
                  <a:pt x="285" y="480"/>
                  <a:pt x="285" y="480"/>
                  <a:pt x="285" y="480"/>
                </a:cubicBezTo>
                <a:cubicBezTo>
                  <a:pt x="307" y="482"/>
                  <a:pt x="307" y="482"/>
                  <a:pt x="307" y="482"/>
                </a:cubicBezTo>
                <a:cubicBezTo>
                  <a:pt x="317" y="479"/>
                  <a:pt x="317" y="479"/>
                  <a:pt x="317" y="479"/>
                </a:cubicBezTo>
                <a:cubicBezTo>
                  <a:pt x="329" y="474"/>
                  <a:pt x="329" y="474"/>
                  <a:pt x="329" y="474"/>
                </a:cubicBezTo>
                <a:cubicBezTo>
                  <a:pt x="331" y="472"/>
                  <a:pt x="334" y="471"/>
                  <a:pt x="338" y="470"/>
                </a:cubicBezTo>
                <a:cubicBezTo>
                  <a:pt x="360" y="470"/>
                  <a:pt x="360" y="470"/>
                  <a:pt x="360" y="470"/>
                </a:cubicBezTo>
                <a:cubicBezTo>
                  <a:pt x="368" y="467"/>
                  <a:pt x="368" y="467"/>
                  <a:pt x="368" y="467"/>
                </a:cubicBezTo>
                <a:cubicBezTo>
                  <a:pt x="371" y="465"/>
                  <a:pt x="374" y="464"/>
                  <a:pt x="377" y="464"/>
                </a:cubicBezTo>
                <a:cubicBezTo>
                  <a:pt x="389" y="464"/>
                  <a:pt x="389" y="464"/>
                  <a:pt x="389" y="464"/>
                </a:cubicBezTo>
                <a:cubicBezTo>
                  <a:pt x="395" y="468"/>
                  <a:pt x="395" y="468"/>
                  <a:pt x="395" y="468"/>
                </a:cubicBezTo>
                <a:cubicBezTo>
                  <a:pt x="413" y="472"/>
                  <a:pt x="413" y="472"/>
                  <a:pt x="413" y="472"/>
                </a:cubicBezTo>
                <a:cubicBezTo>
                  <a:pt x="415" y="472"/>
                  <a:pt x="417" y="474"/>
                  <a:pt x="421" y="478"/>
                </a:cubicBezTo>
                <a:cubicBezTo>
                  <a:pt x="429" y="482"/>
                  <a:pt x="429" y="482"/>
                  <a:pt x="429" y="482"/>
                </a:cubicBezTo>
                <a:cubicBezTo>
                  <a:pt x="429" y="483"/>
                  <a:pt x="429" y="483"/>
                  <a:pt x="429" y="483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46" y="484"/>
                  <a:pt x="446" y="484"/>
                  <a:pt x="446" y="484"/>
                </a:cubicBezTo>
                <a:cubicBezTo>
                  <a:pt x="454" y="488"/>
                  <a:pt x="454" y="488"/>
                  <a:pt x="454" y="488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64" y="490"/>
                  <a:pt x="464" y="490"/>
                  <a:pt x="464" y="490"/>
                </a:cubicBezTo>
                <a:cubicBezTo>
                  <a:pt x="473" y="491"/>
                  <a:pt x="473" y="491"/>
                  <a:pt x="473" y="491"/>
                </a:cubicBezTo>
                <a:cubicBezTo>
                  <a:pt x="475" y="486"/>
                  <a:pt x="475" y="486"/>
                  <a:pt x="475" y="486"/>
                </a:cubicBezTo>
                <a:cubicBezTo>
                  <a:pt x="471" y="478"/>
                  <a:pt x="471" y="478"/>
                  <a:pt x="471" y="478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70" y="470"/>
                  <a:pt x="470" y="470"/>
                  <a:pt x="470" y="470"/>
                </a:cubicBezTo>
                <a:cubicBezTo>
                  <a:pt x="469" y="470"/>
                  <a:pt x="469" y="470"/>
                  <a:pt x="469" y="470"/>
                </a:cubicBezTo>
                <a:cubicBezTo>
                  <a:pt x="471" y="468"/>
                  <a:pt x="471" y="468"/>
                  <a:pt x="471" y="468"/>
                </a:cubicBezTo>
                <a:cubicBezTo>
                  <a:pt x="476" y="461"/>
                  <a:pt x="476" y="461"/>
                  <a:pt x="476" y="461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6" y="460"/>
                  <a:pt x="476" y="460"/>
                  <a:pt x="476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77" y="460"/>
                  <a:pt x="477" y="460"/>
                  <a:pt x="477" y="460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2" y="456"/>
                  <a:pt x="482" y="456"/>
                  <a:pt x="482" y="456"/>
                </a:cubicBezTo>
                <a:cubicBezTo>
                  <a:pt x="481" y="454"/>
                  <a:pt x="481" y="454"/>
                  <a:pt x="481" y="454"/>
                </a:cubicBezTo>
                <a:cubicBezTo>
                  <a:pt x="479" y="446"/>
                  <a:pt x="479" y="446"/>
                  <a:pt x="479" y="446"/>
                </a:cubicBezTo>
                <a:cubicBezTo>
                  <a:pt x="479" y="444"/>
                  <a:pt x="477" y="444"/>
                  <a:pt x="475" y="442"/>
                </a:cubicBezTo>
                <a:cubicBezTo>
                  <a:pt x="475" y="442"/>
                  <a:pt x="475" y="442"/>
                  <a:pt x="475" y="442"/>
                </a:cubicBezTo>
                <a:cubicBezTo>
                  <a:pt x="469" y="436"/>
                  <a:pt x="469" y="436"/>
                  <a:pt x="469" y="436"/>
                </a:cubicBezTo>
                <a:cubicBezTo>
                  <a:pt x="461" y="429"/>
                  <a:pt x="461" y="429"/>
                  <a:pt x="461" y="429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0" y="428"/>
                  <a:pt x="460" y="428"/>
                  <a:pt x="460" y="428"/>
                </a:cubicBezTo>
                <a:cubicBezTo>
                  <a:pt x="461" y="428"/>
                  <a:pt x="461" y="428"/>
                  <a:pt x="461" y="428"/>
                </a:cubicBezTo>
                <a:cubicBezTo>
                  <a:pt x="461" y="427"/>
                  <a:pt x="461" y="427"/>
                  <a:pt x="461" y="427"/>
                </a:cubicBezTo>
                <a:cubicBezTo>
                  <a:pt x="462" y="419"/>
                  <a:pt x="462" y="419"/>
                  <a:pt x="462" y="419"/>
                </a:cubicBezTo>
                <a:cubicBezTo>
                  <a:pt x="462" y="414"/>
                  <a:pt x="462" y="414"/>
                  <a:pt x="462" y="414"/>
                </a:cubicBezTo>
                <a:cubicBezTo>
                  <a:pt x="458" y="404"/>
                  <a:pt x="458" y="404"/>
                  <a:pt x="458" y="404"/>
                </a:cubicBezTo>
                <a:cubicBezTo>
                  <a:pt x="467" y="402"/>
                  <a:pt x="467" y="402"/>
                  <a:pt x="467" y="402"/>
                </a:cubicBezTo>
                <a:cubicBezTo>
                  <a:pt x="472" y="398"/>
                  <a:pt x="472" y="398"/>
                  <a:pt x="472" y="398"/>
                </a:cubicBezTo>
                <a:cubicBezTo>
                  <a:pt x="483" y="398"/>
                  <a:pt x="483" y="398"/>
                  <a:pt x="483" y="398"/>
                </a:cubicBezTo>
                <a:cubicBezTo>
                  <a:pt x="494" y="396"/>
                  <a:pt x="494" y="396"/>
                  <a:pt x="494" y="396"/>
                </a:cubicBezTo>
                <a:cubicBezTo>
                  <a:pt x="495" y="396"/>
                  <a:pt x="495" y="396"/>
                  <a:pt x="495" y="396"/>
                </a:cubicBezTo>
                <a:cubicBezTo>
                  <a:pt x="502" y="397"/>
                  <a:pt x="502" y="397"/>
                  <a:pt x="502" y="397"/>
                </a:cubicBezTo>
                <a:cubicBezTo>
                  <a:pt x="511" y="394"/>
                  <a:pt x="511" y="394"/>
                  <a:pt x="511" y="394"/>
                </a:cubicBezTo>
                <a:cubicBezTo>
                  <a:pt x="521" y="392"/>
                  <a:pt x="521" y="392"/>
                  <a:pt x="521" y="392"/>
                </a:cubicBezTo>
                <a:cubicBezTo>
                  <a:pt x="527" y="390"/>
                  <a:pt x="527" y="390"/>
                  <a:pt x="527" y="390"/>
                </a:cubicBezTo>
                <a:cubicBezTo>
                  <a:pt x="528" y="390"/>
                  <a:pt x="528" y="390"/>
                  <a:pt x="528" y="390"/>
                </a:cubicBezTo>
                <a:cubicBezTo>
                  <a:pt x="545" y="386"/>
                  <a:pt x="545" y="386"/>
                  <a:pt x="545" y="386"/>
                </a:cubicBezTo>
                <a:cubicBezTo>
                  <a:pt x="548" y="384"/>
                  <a:pt x="548" y="384"/>
                  <a:pt x="548" y="384"/>
                </a:cubicBezTo>
                <a:cubicBezTo>
                  <a:pt x="547" y="380"/>
                  <a:pt x="547" y="380"/>
                  <a:pt x="547" y="380"/>
                </a:cubicBezTo>
                <a:cubicBezTo>
                  <a:pt x="544" y="375"/>
                  <a:pt x="544" y="375"/>
                  <a:pt x="544" y="375"/>
                </a:cubicBezTo>
                <a:cubicBezTo>
                  <a:pt x="544" y="374"/>
                  <a:pt x="544" y="374"/>
                  <a:pt x="544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3" y="374"/>
                  <a:pt x="543" y="374"/>
                  <a:pt x="543" y="374"/>
                </a:cubicBezTo>
                <a:cubicBezTo>
                  <a:pt x="544" y="368"/>
                  <a:pt x="544" y="368"/>
                  <a:pt x="544" y="368"/>
                </a:cubicBezTo>
                <a:cubicBezTo>
                  <a:pt x="545" y="367"/>
                  <a:pt x="545" y="367"/>
                  <a:pt x="545" y="367"/>
                </a:cubicBezTo>
                <a:cubicBezTo>
                  <a:pt x="545" y="359"/>
                  <a:pt x="545" y="359"/>
                  <a:pt x="545" y="359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2"/>
                  <a:pt x="543" y="352"/>
                  <a:pt x="543" y="352"/>
                </a:cubicBezTo>
                <a:cubicBezTo>
                  <a:pt x="543" y="351"/>
                  <a:pt x="543" y="351"/>
                  <a:pt x="543" y="351"/>
                </a:cubicBezTo>
                <a:cubicBezTo>
                  <a:pt x="547" y="343"/>
                  <a:pt x="547" y="343"/>
                  <a:pt x="547" y="343"/>
                </a:cubicBezTo>
                <a:cubicBezTo>
                  <a:pt x="549" y="340"/>
                  <a:pt x="551" y="338"/>
                  <a:pt x="553" y="338"/>
                </a:cubicBezTo>
                <a:cubicBezTo>
                  <a:pt x="563" y="338"/>
                  <a:pt x="563" y="338"/>
                  <a:pt x="563" y="338"/>
                </a:cubicBezTo>
                <a:cubicBezTo>
                  <a:pt x="565" y="338"/>
                  <a:pt x="567" y="338"/>
                  <a:pt x="569" y="336"/>
                </a:cubicBezTo>
                <a:cubicBezTo>
                  <a:pt x="585" y="315"/>
                  <a:pt x="585" y="315"/>
                  <a:pt x="585" y="315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85" y="314"/>
                  <a:pt x="585" y="314"/>
                  <a:pt x="585" y="314"/>
                </a:cubicBezTo>
                <a:cubicBezTo>
                  <a:pt x="593" y="307"/>
                  <a:pt x="593" y="307"/>
                  <a:pt x="593" y="307"/>
                </a:cubicBezTo>
                <a:cubicBezTo>
                  <a:pt x="594" y="306"/>
                  <a:pt x="594" y="306"/>
                  <a:pt x="594" y="306"/>
                </a:cubicBezTo>
                <a:cubicBezTo>
                  <a:pt x="597" y="306"/>
                  <a:pt x="599" y="304"/>
                  <a:pt x="601" y="304"/>
                </a:cubicBezTo>
                <a:cubicBezTo>
                  <a:pt x="603" y="302"/>
                  <a:pt x="603" y="302"/>
                  <a:pt x="603" y="302"/>
                </a:cubicBezTo>
                <a:cubicBezTo>
                  <a:pt x="605" y="298"/>
                  <a:pt x="608" y="296"/>
                  <a:pt x="609" y="296"/>
                </a:cubicBezTo>
                <a:cubicBezTo>
                  <a:pt x="623" y="299"/>
                  <a:pt x="623" y="299"/>
                  <a:pt x="623" y="299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35" y="294"/>
                  <a:pt x="635" y="294"/>
                  <a:pt x="635" y="294"/>
                </a:cubicBezTo>
                <a:cubicBezTo>
                  <a:pt x="642" y="293"/>
                  <a:pt x="642" y="293"/>
                  <a:pt x="642" y="293"/>
                </a:cubicBezTo>
                <a:cubicBezTo>
                  <a:pt x="648" y="290"/>
                  <a:pt x="648" y="290"/>
                  <a:pt x="648" y="290"/>
                </a:cubicBezTo>
                <a:cubicBezTo>
                  <a:pt x="648" y="281"/>
                  <a:pt x="648" y="281"/>
                  <a:pt x="648" y="281"/>
                </a:cubicBezTo>
                <a:cubicBezTo>
                  <a:pt x="649" y="270"/>
                  <a:pt x="649" y="270"/>
                  <a:pt x="649" y="270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49" y="269"/>
                  <a:pt x="649" y="269"/>
                  <a:pt x="649" y="269"/>
                </a:cubicBezTo>
                <a:cubicBezTo>
                  <a:pt x="651" y="266"/>
                  <a:pt x="651" y="266"/>
                  <a:pt x="651" y="266"/>
                </a:cubicBezTo>
                <a:lnTo>
                  <a:pt x="651" y="265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6" name="Freeform 9"/>
          <p:cNvSpPr/>
          <p:nvPr/>
        </p:nvSpPr>
        <p:spPr>
          <a:xfrm>
            <a:off x="1857375" y="2935288"/>
            <a:ext cx="1304925" cy="935037"/>
          </a:xfrm>
          <a:custGeom>
            <a:avLst/>
            <a:gdLst>
              <a:gd name="txL" fmla="*/ 0 w 406"/>
              <a:gd name="txT" fmla="*/ 0 h 291"/>
              <a:gd name="txR" fmla="*/ 406 w 406"/>
              <a:gd name="txB" fmla="*/ 291 h 29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06" h="291">
                <a:moveTo>
                  <a:pt x="242" y="15"/>
                </a:moveTo>
                <a:cubicBezTo>
                  <a:pt x="238" y="18"/>
                  <a:pt x="238" y="18"/>
                  <a:pt x="238" y="18"/>
                </a:cubicBezTo>
                <a:cubicBezTo>
                  <a:pt x="238" y="19"/>
                  <a:pt x="239" y="23"/>
                  <a:pt x="240" y="28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41" y="29"/>
                  <a:pt x="241" y="29"/>
                  <a:pt x="241" y="29"/>
                </a:cubicBezTo>
                <a:cubicBezTo>
                  <a:pt x="240" y="29"/>
                  <a:pt x="240" y="29"/>
                  <a:pt x="240" y="29"/>
                </a:cubicBezTo>
                <a:cubicBezTo>
                  <a:pt x="236" y="39"/>
                  <a:pt x="236" y="39"/>
                  <a:pt x="236" y="39"/>
                </a:cubicBezTo>
                <a:cubicBezTo>
                  <a:pt x="230" y="41"/>
                  <a:pt x="230" y="41"/>
                  <a:pt x="230" y="41"/>
                </a:cubicBezTo>
                <a:cubicBezTo>
                  <a:pt x="229" y="42"/>
                  <a:pt x="229" y="42"/>
                  <a:pt x="229" y="42"/>
                </a:cubicBezTo>
                <a:cubicBezTo>
                  <a:pt x="228" y="42"/>
                  <a:pt x="228" y="42"/>
                  <a:pt x="228" y="42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198" y="19"/>
                  <a:pt x="198" y="19"/>
                  <a:pt x="198" y="19"/>
                </a:cubicBezTo>
                <a:cubicBezTo>
                  <a:pt x="190" y="14"/>
                  <a:pt x="190" y="14"/>
                  <a:pt x="190" y="14"/>
                </a:cubicBezTo>
                <a:cubicBezTo>
                  <a:pt x="178" y="10"/>
                  <a:pt x="178" y="10"/>
                  <a:pt x="178" y="10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8" y="9"/>
                  <a:pt x="178" y="9"/>
                  <a:pt x="178" y="9"/>
                </a:cubicBezTo>
                <a:cubicBezTo>
                  <a:pt x="172" y="5"/>
                  <a:pt x="172" y="5"/>
                  <a:pt x="172" y="5"/>
                </a:cubicBezTo>
                <a:cubicBezTo>
                  <a:pt x="162" y="2"/>
                  <a:pt x="162" y="2"/>
                  <a:pt x="162" y="2"/>
                </a:cubicBezTo>
                <a:cubicBezTo>
                  <a:pt x="157" y="3"/>
                  <a:pt x="157" y="3"/>
                  <a:pt x="157" y="3"/>
                </a:cubicBezTo>
                <a:cubicBezTo>
                  <a:pt x="156" y="3"/>
                  <a:pt x="156" y="3"/>
                  <a:pt x="156" y="3"/>
                </a:cubicBezTo>
                <a:cubicBezTo>
                  <a:pt x="144" y="2"/>
                  <a:pt x="144" y="2"/>
                  <a:pt x="144" y="2"/>
                </a:cubicBezTo>
                <a:cubicBezTo>
                  <a:pt x="143" y="2"/>
                  <a:pt x="143" y="2"/>
                  <a:pt x="143" y="2"/>
                </a:cubicBezTo>
                <a:cubicBezTo>
                  <a:pt x="134" y="0"/>
                  <a:pt x="134" y="0"/>
                  <a:pt x="134" y="0"/>
                </a:cubicBezTo>
                <a:cubicBezTo>
                  <a:pt x="128" y="0"/>
                  <a:pt x="128" y="0"/>
                  <a:pt x="128" y="0"/>
                </a:cubicBezTo>
                <a:cubicBezTo>
                  <a:pt x="124" y="3"/>
                  <a:pt x="124" y="3"/>
                  <a:pt x="124" y="3"/>
                </a:cubicBezTo>
                <a:cubicBezTo>
                  <a:pt x="122" y="4"/>
                  <a:pt x="118" y="5"/>
                  <a:pt x="114" y="5"/>
                </a:cubicBezTo>
                <a:cubicBezTo>
                  <a:pt x="106" y="7"/>
                  <a:pt x="106" y="7"/>
                  <a:pt x="106" y="7"/>
                </a:cubicBezTo>
                <a:cubicBezTo>
                  <a:pt x="99" y="9"/>
                  <a:pt x="99" y="9"/>
                  <a:pt x="99" y="9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8" y="10"/>
                  <a:pt x="98" y="10"/>
                  <a:pt x="98" y="10"/>
                </a:cubicBezTo>
                <a:cubicBezTo>
                  <a:pt x="90" y="11"/>
                  <a:pt x="90" y="11"/>
                  <a:pt x="90" y="11"/>
                </a:cubicBezTo>
                <a:cubicBezTo>
                  <a:pt x="80" y="14"/>
                  <a:pt x="80" y="14"/>
                  <a:pt x="80" y="14"/>
                </a:cubicBezTo>
                <a:cubicBezTo>
                  <a:pt x="80" y="14"/>
                  <a:pt x="80" y="14"/>
                  <a:pt x="80" y="14"/>
                </a:cubicBezTo>
                <a:cubicBezTo>
                  <a:pt x="79" y="14"/>
                  <a:pt x="79" y="14"/>
                  <a:pt x="79" y="14"/>
                </a:cubicBezTo>
                <a:cubicBezTo>
                  <a:pt x="72" y="13"/>
                  <a:pt x="72" y="13"/>
                  <a:pt x="72" y="13"/>
                </a:cubicBezTo>
                <a:cubicBezTo>
                  <a:pt x="60" y="15"/>
                  <a:pt x="60" y="15"/>
                  <a:pt x="60" y="15"/>
                </a:cubicBezTo>
                <a:cubicBezTo>
                  <a:pt x="50" y="15"/>
                  <a:pt x="50" y="15"/>
                  <a:pt x="50" y="15"/>
                </a:cubicBezTo>
                <a:cubicBezTo>
                  <a:pt x="46" y="19"/>
                  <a:pt x="46" y="19"/>
                  <a:pt x="46" y="19"/>
                </a:cubicBezTo>
                <a:cubicBezTo>
                  <a:pt x="46" y="19"/>
                  <a:pt x="46" y="19"/>
                  <a:pt x="46" y="19"/>
                </a:cubicBezTo>
                <a:cubicBezTo>
                  <a:pt x="41" y="20"/>
                  <a:pt x="41" y="20"/>
                  <a:pt x="41" y="20"/>
                </a:cubicBezTo>
                <a:cubicBezTo>
                  <a:pt x="43" y="25"/>
                  <a:pt x="43" y="25"/>
                  <a:pt x="43" y="25"/>
                </a:cubicBezTo>
                <a:cubicBezTo>
                  <a:pt x="43" y="33"/>
                  <a:pt x="43" y="33"/>
                  <a:pt x="43" y="33"/>
                </a:cubicBezTo>
                <a:cubicBezTo>
                  <a:pt x="42" y="39"/>
                  <a:pt x="42" y="39"/>
                  <a:pt x="42" y="39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49" y="45"/>
                  <a:pt x="49" y="45"/>
                  <a:pt x="49" y="45"/>
                </a:cubicBezTo>
                <a:cubicBezTo>
                  <a:pt x="55" y="51"/>
                  <a:pt x="55" y="51"/>
                  <a:pt x="55" y="51"/>
                </a:cubicBezTo>
                <a:cubicBezTo>
                  <a:pt x="58" y="54"/>
                  <a:pt x="60" y="56"/>
                  <a:pt x="60" y="59"/>
                </a:cubicBezTo>
                <a:cubicBezTo>
                  <a:pt x="62" y="65"/>
                  <a:pt x="62" y="65"/>
                  <a:pt x="62" y="65"/>
                </a:cubicBezTo>
                <a:cubicBezTo>
                  <a:pt x="65" y="71"/>
                  <a:pt x="65" y="71"/>
                  <a:pt x="65" y="71"/>
                </a:cubicBezTo>
                <a:cubicBezTo>
                  <a:pt x="64" y="71"/>
                  <a:pt x="64" y="71"/>
                  <a:pt x="64" y="71"/>
                </a:cubicBezTo>
                <a:cubicBezTo>
                  <a:pt x="56" y="77"/>
                  <a:pt x="56" y="77"/>
                  <a:pt x="56" y="77"/>
                </a:cubicBezTo>
                <a:cubicBezTo>
                  <a:pt x="51" y="83"/>
                  <a:pt x="51" y="83"/>
                  <a:pt x="51" y="83"/>
                </a:cubicBezTo>
                <a:cubicBezTo>
                  <a:pt x="52" y="89"/>
                  <a:pt x="52" y="89"/>
                  <a:pt x="52" y="89"/>
                </a:cubicBezTo>
                <a:cubicBezTo>
                  <a:pt x="56" y="98"/>
                  <a:pt x="56" y="98"/>
                  <a:pt x="56" y="98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99"/>
                  <a:pt x="56" y="99"/>
                  <a:pt x="56" y="99"/>
                </a:cubicBezTo>
                <a:cubicBezTo>
                  <a:pt x="56" y="102"/>
                  <a:pt x="56" y="102"/>
                  <a:pt x="56" y="102"/>
                </a:cubicBezTo>
                <a:cubicBezTo>
                  <a:pt x="55" y="104"/>
                  <a:pt x="54" y="106"/>
                  <a:pt x="53" y="107"/>
                </a:cubicBezTo>
                <a:cubicBezTo>
                  <a:pt x="50" y="109"/>
                  <a:pt x="46" y="109"/>
                  <a:pt x="40" y="107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30" y="105"/>
                  <a:pt x="30" y="105"/>
                  <a:pt x="30" y="105"/>
                </a:cubicBezTo>
                <a:cubicBezTo>
                  <a:pt x="29" y="105"/>
                  <a:pt x="29" y="105"/>
                  <a:pt x="29" y="105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0" y="101"/>
                  <a:pt x="10" y="101"/>
                  <a:pt x="10" y="101"/>
                </a:cubicBezTo>
                <a:cubicBezTo>
                  <a:pt x="11" y="101"/>
                  <a:pt x="11" y="101"/>
                  <a:pt x="11" y="101"/>
                </a:cubicBezTo>
                <a:cubicBezTo>
                  <a:pt x="10" y="121"/>
                  <a:pt x="10" y="121"/>
                  <a:pt x="10" y="121"/>
                </a:cubicBezTo>
                <a:cubicBezTo>
                  <a:pt x="9" y="124"/>
                  <a:pt x="7" y="125"/>
                  <a:pt x="4" y="125"/>
                </a:cubicBezTo>
                <a:cubicBezTo>
                  <a:pt x="3" y="126"/>
                  <a:pt x="2" y="127"/>
                  <a:pt x="3" y="131"/>
                </a:cubicBezTo>
                <a:cubicBezTo>
                  <a:pt x="3" y="131"/>
                  <a:pt x="3" y="131"/>
                  <a:pt x="3" y="131"/>
                </a:cubicBezTo>
                <a:cubicBezTo>
                  <a:pt x="2" y="131"/>
                  <a:pt x="2" y="131"/>
                  <a:pt x="2" y="131"/>
                </a:cubicBezTo>
                <a:cubicBezTo>
                  <a:pt x="2" y="136"/>
                  <a:pt x="2" y="136"/>
                  <a:pt x="2" y="136"/>
                </a:cubicBezTo>
                <a:cubicBezTo>
                  <a:pt x="4" y="139"/>
                  <a:pt x="6" y="141"/>
                  <a:pt x="7" y="142"/>
                </a:cubicBezTo>
                <a:cubicBezTo>
                  <a:pt x="9" y="152"/>
                  <a:pt x="9" y="152"/>
                  <a:pt x="9" y="152"/>
                </a:cubicBezTo>
                <a:cubicBezTo>
                  <a:pt x="9" y="155"/>
                  <a:pt x="9" y="155"/>
                  <a:pt x="9" y="155"/>
                </a:cubicBezTo>
                <a:cubicBezTo>
                  <a:pt x="9" y="157"/>
                  <a:pt x="8" y="159"/>
                  <a:pt x="8" y="161"/>
                </a:cubicBezTo>
                <a:cubicBezTo>
                  <a:pt x="5" y="169"/>
                  <a:pt x="5" y="169"/>
                  <a:pt x="5" y="169"/>
                </a:cubicBezTo>
                <a:cubicBezTo>
                  <a:pt x="0" y="179"/>
                  <a:pt x="0" y="179"/>
                  <a:pt x="0" y="179"/>
                </a:cubicBezTo>
                <a:cubicBezTo>
                  <a:pt x="0" y="181"/>
                  <a:pt x="0" y="181"/>
                  <a:pt x="0" y="181"/>
                </a:cubicBezTo>
                <a:cubicBezTo>
                  <a:pt x="0" y="185"/>
                  <a:pt x="0" y="185"/>
                  <a:pt x="0" y="185"/>
                </a:cubicBezTo>
                <a:cubicBezTo>
                  <a:pt x="6" y="192"/>
                  <a:pt x="6" y="192"/>
                  <a:pt x="6" y="192"/>
                </a:cubicBezTo>
                <a:cubicBezTo>
                  <a:pt x="7" y="194"/>
                  <a:pt x="8" y="195"/>
                  <a:pt x="8" y="197"/>
                </a:cubicBezTo>
                <a:cubicBezTo>
                  <a:pt x="13" y="203"/>
                  <a:pt x="13" y="203"/>
                  <a:pt x="13" y="203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23" y="214"/>
                  <a:pt x="25" y="215"/>
                  <a:pt x="26" y="215"/>
                </a:cubicBezTo>
                <a:cubicBezTo>
                  <a:pt x="34" y="211"/>
                  <a:pt x="34" y="211"/>
                  <a:pt x="34" y="211"/>
                </a:cubicBezTo>
                <a:cubicBezTo>
                  <a:pt x="35" y="209"/>
                  <a:pt x="36" y="209"/>
                  <a:pt x="38" y="209"/>
                </a:cubicBezTo>
                <a:cubicBezTo>
                  <a:pt x="40" y="209"/>
                  <a:pt x="42" y="210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2"/>
                  <a:pt x="46" y="212"/>
                  <a:pt x="46" y="212"/>
                </a:cubicBezTo>
                <a:cubicBezTo>
                  <a:pt x="46" y="213"/>
                  <a:pt x="46" y="213"/>
                  <a:pt x="46" y="213"/>
                </a:cubicBezTo>
                <a:cubicBezTo>
                  <a:pt x="50" y="217"/>
                  <a:pt x="50" y="217"/>
                  <a:pt x="50" y="217"/>
                </a:cubicBezTo>
                <a:cubicBezTo>
                  <a:pt x="52" y="222"/>
                  <a:pt x="52" y="222"/>
                  <a:pt x="52" y="222"/>
                </a:cubicBezTo>
                <a:cubicBezTo>
                  <a:pt x="54" y="224"/>
                  <a:pt x="54" y="224"/>
                  <a:pt x="54" y="224"/>
                </a:cubicBezTo>
                <a:cubicBezTo>
                  <a:pt x="55" y="225"/>
                  <a:pt x="55" y="225"/>
                  <a:pt x="55" y="225"/>
                </a:cubicBezTo>
                <a:cubicBezTo>
                  <a:pt x="60" y="229"/>
                  <a:pt x="60" y="229"/>
                  <a:pt x="60" y="229"/>
                </a:cubicBezTo>
                <a:cubicBezTo>
                  <a:pt x="63" y="229"/>
                  <a:pt x="63" y="229"/>
                  <a:pt x="63" y="229"/>
                </a:cubicBezTo>
                <a:cubicBezTo>
                  <a:pt x="65" y="229"/>
                  <a:pt x="66" y="231"/>
                  <a:pt x="68" y="232"/>
                </a:cubicBezTo>
                <a:cubicBezTo>
                  <a:pt x="68" y="233"/>
                  <a:pt x="73" y="235"/>
                  <a:pt x="80" y="237"/>
                </a:cubicBezTo>
                <a:cubicBezTo>
                  <a:pt x="81" y="237"/>
                  <a:pt x="81" y="237"/>
                  <a:pt x="81" y="237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3" y="241"/>
                  <a:pt x="93" y="241"/>
                  <a:pt x="93" y="241"/>
                </a:cubicBezTo>
                <a:cubicBezTo>
                  <a:pt x="94" y="241"/>
                  <a:pt x="94" y="241"/>
                  <a:pt x="94" y="241"/>
                </a:cubicBezTo>
                <a:cubicBezTo>
                  <a:pt x="102" y="245"/>
                  <a:pt x="102" y="245"/>
                  <a:pt x="102" y="245"/>
                </a:cubicBezTo>
                <a:cubicBezTo>
                  <a:pt x="116" y="249"/>
                  <a:pt x="116" y="249"/>
                  <a:pt x="116" y="249"/>
                </a:cubicBezTo>
                <a:cubicBezTo>
                  <a:pt x="117" y="249"/>
                  <a:pt x="117" y="249"/>
                  <a:pt x="117" y="249"/>
                </a:cubicBezTo>
                <a:cubicBezTo>
                  <a:pt x="136" y="250"/>
                  <a:pt x="136" y="250"/>
                  <a:pt x="136" y="250"/>
                </a:cubicBezTo>
                <a:cubicBezTo>
                  <a:pt x="144" y="247"/>
                  <a:pt x="144" y="247"/>
                  <a:pt x="144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7"/>
                  <a:pt x="152" y="247"/>
                  <a:pt x="152" y="247"/>
                </a:cubicBezTo>
                <a:cubicBezTo>
                  <a:pt x="152" y="248"/>
                  <a:pt x="152" y="248"/>
                  <a:pt x="152" y="248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58" y="256"/>
                  <a:pt x="158" y="256"/>
                  <a:pt x="158" y="256"/>
                </a:cubicBezTo>
                <a:cubicBezTo>
                  <a:pt x="162" y="263"/>
                  <a:pt x="162" y="263"/>
                  <a:pt x="162" y="263"/>
                </a:cubicBezTo>
                <a:cubicBezTo>
                  <a:pt x="166" y="266"/>
                  <a:pt x="166" y="266"/>
                  <a:pt x="166" y="266"/>
                </a:cubicBezTo>
                <a:cubicBezTo>
                  <a:pt x="170" y="268"/>
                  <a:pt x="170" y="268"/>
                  <a:pt x="170" y="268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0" y="269"/>
                  <a:pt x="170" y="269"/>
                  <a:pt x="170" y="269"/>
                </a:cubicBezTo>
                <a:cubicBezTo>
                  <a:pt x="171" y="269"/>
                  <a:pt x="171" y="269"/>
                  <a:pt x="171" y="269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4" y="277"/>
                  <a:pt x="174" y="277"/>
                  <a:pt x="174" y="277"/>
                </a:cubicBezTo>
                <a:cubicBezTo>
                  <a:pt x="175" y="277"/>
                  <a:pt x="175" y="277"/>
                  <a:pt x="175" y="277"/>
                </a:cubicBezTo>
                <a:cubicBezTo>
                  <a:pt x="175" y="278"/>
                  <a:pt x="175" y="278"/>
                  <a:pt x="175" y="278"/>
                </a:cubicBezTo>
                <a:cubicBezTo>
                  <a:pt x="177" y="287"/>
                  <a:pt x="177" y="287"/>
                  <a:pt x="177" y="287"/>
                </a:cubicBezTo>
                <a:cubicBezTo>
                  <a:pt x="182" y="289"/>
                  <a:pt x="182" y="289"/>
                  <a:pt x="182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3" y="289"/>
                  <a:pt x="183" y="289"/>
                  <a:pt x="183" y="289"/>
                </a:cubicBezTo>
                <a:cubicBezTo>
                  <a:pt x="188" y="291"/>
                  <a:pt x="188" y="291"/>
                  <a:pt x="188" y="291"/>
                </a:cubicBezTo>
                <a:cubicBezTo>
                  <a:pt x="194" y="290"/>
                  <a:pt x="194" y="290"/>
                  <a:pt x="194" y="290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5" y="284"/>
                  <a:pt x="195" y="284"/>
                  <a:pt x="195" y="284"/>
                </a:cubicBezTo>
                <a:cubicBezTo>
                  <a:pt x="196" y="283"/>
                  <a:pt x="196" y="283"/>
                  <a:pt x="196" y="283"/>
                </a:cubicBezTo>
                <a:cubicBezTo>
                  <a:pt x="202" y="277"/>
                  <a:pt x="202" y="277"/>
                  <a:pt x="202" y="277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0" y="279"/>
                  <a:pt x="210" y="279"/>
                  <a:pt x="210" y="279"/>
                </a:cubicBezTo>
                <a:cubicBezTo>
                  <a:pt x="214" y="287"/>
                  <a:pt x="214" y="287"/>
                  <a:pt x="214" y="287"/>
                </a:cubicBezTo>
                <a:cubicBezTo>
                  <a:pt x="221" y="285"/>
                  <a:pt x="221" y="285"/>
                  <a:pt x="221" y="285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7"/>
                  <a:pt x="222" y="277"/>
                  <a:pt x="222" y="277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2" y="276"/>
                  <a:pt x="222" y="276"/>
                  <a:pt x="222" y="276"/>
                </a:cubicBezTo>
                <a:cubicBezTo>
                  <a:pt x="228" y="273"/>
                  <a:pt x="228" y="273"/>
                  <a:pt x="228" y="273"/>
                </a:cubicBezTo>
                <a:cubicBezTo>
                  <a:pt x="226" y="262"/>
                  <a:pt x="226" y="262"/>
                  <a:pt x="226" y="262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26" y="261"/>
                  <a:pt x="226" y="261"/>
                  <a:pt x="226" y="261"/>
                </a:cubicBezTo>
                <a:cubicBezTo>
                  <a:pt x="232" y="248"/>
                  <a:pt x="232" y="248"/>
                  <a:pt x="232" y="248"/>
                </a:cubicBezTo>
                <a:cubicBezTo>
                  <a:pt x="238" y="246"/>
                  <a:pt x="238" y="246"/>
                  <a:pt x="238" y="246"/>
                </a:cubicBezTo>
                <a:cubicBezTo>
                  <a:pt x="236" y="235"/>
                  <a:pt x="236" y="235"/>
                  <a:pt x="236" y="235"/>
                </a:cubicBezTo>
                <a:cubicBezTo>
                  <a:pt x="242" y="235"/>
                  <a:pt x="242" y="235"/>
                  <a:pt x="242" y="235"/>
                </a:cubicBezTo>
                <a:cubicBezTo>
                  <a:pt x="242" y="229"/>
                  <a:pt x="242" y="229"/>
                  <a:pt x="242" y="22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9"/>
                  <a:pt x="238" y="219"/>
                  <a:pt x="238" y="219"/>
                </a:cubicBezTo>
                <a:cubicBezTo>
                  <a:pt x="238" y="218"/>
                  <a:pt x="238" y="218"/>
                  <a:pt x="238" y="218"/>
                </a:cubicBezTo>
                <a:cubicBezTo>
                  <a:pt x="239" y="210"/>
                  <a:pt x="239" y="210"/>
                  <a:pt x="239" y="210"/>
                </a:cubicBezTo>
                <a:cubicBezTo>
                  <a:pt x="239" y="209"/>
                  <a:pt x="239" y="209"/>
                  <a:pt x="239" y="209"/>
                </a:cubicBezTo>
                <a:cubicBezTo>
                  <a:pt x="240" y="209"/>
                  <a:pt x="240" y="209"/>
                  <a:pt x="240" y="209"/>
                </a:cubicBezTo>
                <a:cubicBezTo>
                  <a:pt x="244" y="203"/>
                  <a:pt x="244" y="203"/>
                  <a:pt x="244" y="203"/>
                </a:cubicBezTo>
                <a:cubicBezTo>
                  <a:pt x="245" y="203"/>
                  <a:pt x="245" y="203"/>
                  <a:pt x="245" y="203"/>
                </a:cubicBezTo>
                <a:cubicBezTo>
                  <a:pt x="246" y="203"/>
                  <a:pt x="246" y="203"/>
                  <a:pt x="246" y="203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57" y="205"/>
                  <a:pt x="257" y="205"/>
                  <a:pt x="257" y="205"/>
                </a:cubicBezTo>
                <a:cubicBezTo>
                  <a:pt x="266" y="207"/>
                  <a:pt x="266" y="207"/>
                  <a:pt x="266" y="207"/>
                </a:cubicBezTo>
                <a:cubicBezTo>
                  <a:pt x="274" y="205"/>
                  <a:pt x="274" y="205"/>
                  <a:pt x="274" y="205"/>
                </a:cubicBezTo>
                <a:cubicBezTo>
                  <a:pt x="278" y="213"/>
                  <a:pt x="278" y="213"/>
                  <a:pt x="278" y="213"/>
                </a:cubicBezTo>
                <a:cubicBezTo>
                  <a:pt x="278" y="214"/>
                  <a:pt x="278" y="214"/>
                  <a:pt x="278" y="214"/>
                </a:cubicBezTo>
                <a:cubicBezTo>
                  <a:pt x="278" y="220"/>
                  <a:pt x="278" y="220"/>
                  <a:pt x="278" y="220"/>
                </a:cubicBezTo>
                <a:cubicBezTo>
                  <a:pt x="280" y="226"/>
                  <a:pt x="280" y="226"/>
                  <a:pt x="280" y="226"/>
                </a:cubicBezTo>
                <a:cubicBezTo>
                  <a:pt x="280" y="229"/>
                  <a:pt x="282" y="230"/>
                  <a:pt x="284" y="231"/>
                </a:cubicBezTo>
                <a:cubicBezTo>
                  <a:pt x="284" y="231"/>
                  <a:pt x="284" y="231"/>
                  <a:pt x="284" y="231"/>
                </a:cubicBezTo>
                <a:cubicBezTo>
                  <a:pt x="288" y="231"/>
                  <a:pt x="290" y="233"/>
                  <a:pt x="290" y="235"/>
                </a:cubicBezTo>
                <a:cubicBezTo>
                  <a:pt x="291" y="237"/>
                  <a:pt x="292" y="240"/>
                  <a:pt x="295" y="243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299" y="249"/>
                  <a:pt x="299" y="249"/>
                  <a:pt x="299" y="249"/>
                </a:cubicBezTo>
                <a:cubicBezTo>
                  <a:pt x="301" y="253"/>
                  <a:pt x="301" y="253"/>
                  <a:pt x="301" y="253"/>
                </a:cubicBezTo>
                <a:cubicBezTo>
                  <a:pt x="305" y="253"/>
                  <a:pt x="305" y="253"/>
                  <a:pt x="305" y="253"/>
                </a:cubicBezTo>
                <a:cubicBezTo>
                  <a:pt x="312" y="247"/>
                  <a:pt x="312" y="247"/>
                  <a:pt x="312" y="247"/>
                </a:cubicBezTo>
                <a:cubicBezTo>
                  <a:pt x="316" y="256"/>
                  <a:pt x="316" y="256"/>
                  <a:pt x="316" y="256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5" y="259"/>
                  <a:pt x="325" y="259"/>
                  <a:pt x="325" y="259"/>
                </a:cubicBezTo>
                <a:cubicBezTo>
                  <a:pt x="326" y="259"/>
                  <a:pt x="326" y="259"/>
                  <a:pt x="326" y="259"/>
                </a:cubicBezTo>
                <a:cubicBezTo>
                  <a:pt x="330" y="267"/>
                  <a:pt x="330" y="267"/>
                  <a:pt x="330" y="267"/>
                </a:cubicBezTo>
                <a:cubicBezTo>
                  <a:pt x="332" y="269"/>
                  <a:pt x="332" y="269"/>
                  <a:pt x="332" y="269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61"/>
                  <a:pt x="332" y="261"/>
                  <a:pt x="332" y="261"/>
                </a:cubicBezTo>
                <a:cubicBezTo>
                  <a:pt x="332" y="259"/>
                  <a:pt x="332" y="259"/>
                  <a:pt x="332" y="259"/>
                </a:cubicBezTo>
                <a:cubicBezTo>
                  <a:pt x="350" y="259"/>
                  <a:pt x="350" y="259"/>
                  <a:pt x="350" y="259"/>
                </a:cubicBezTo>
                <a:cubicBezTo>
                  <a:pt x="350" y="257"/>
                  <a:pt x="350" y="257"/>
                  <a:pt x="350" y="257"/>
                </a:cubicBezTo>
                <a:cubicBezTo>
                  <a:pt x="351" y="257"/>
                  <a:pt x="351" y="255"/>
                  <a:pt x="350" y="254"/>
                </a:cubicBezTo>
                <a:cubicBezTo>
                  <a:pt x="349" y="251"/>
                  <a:pt x="348" y="249"/>
                  <a:pt x="348" y="247"/>
                </a:cubicBezTo>
                <a:cubicBezTo>
                  <a:pt x="348" y="243"/>
                  <a:pt x="348" y="241"/>
                  <a:pt x="349" y="240"/>
                </a:cubicBezTo>
                <a:cubicBezTo>
                  <a:pt x="350" y="239"/>
                  <a:pt x="351" y="239"/>
                  <a:pt x="353" y="239"/>
                </a:cubicBezTo>
                <a:cubicBezTo>
                  <a:pt x="360" y="241"/>
                  <a:pt x="360" y="241"/>
                  <a:pt x="360" y="241"/>
                </a:cubicBezTo>
                <a:cubicBezTo>
                  <a:pt x="361" y="236"/>
                  <a:pt x="361" y="236"/>
                  <a:pt x="361" y="236"/>
                </a:cubicBezTo>
                <a:cubicBezTo>
                  <a:pt x="348" y="230"/>
                  <a:pt x="348" y="230"/>
                  <a:pt x="348" y="230"/>
                </a:cubicBezTo>
                <a:cubicBezTo>
                  <a:pt x="347" y="230"/>
                  <a:pt x="347" y="230"/>
                  <a:pt x="347" y="230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6" y="229"/>
                  <a:pt x="346" y="229"/>
                  <a:pt x="346" y="229"/>
                </a:cubicBezTo>
                <a:cubicBezTo>
                  <a:pt x="344" y="213"/>
                  <a:pt x="344" y="213"/>
                  <a:pt x="344" y="213"/>
                </a:cubicBezTo>
                <a:cubicBezTo>
                  <a:pt x="345" y="203"/>
                  <a:pt x="345" y="203"/>
                  <a:pt x="345" y="203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45" y="201"/>
                  <a:pt x="345" y="201"/>
                  <a:pt x="345" y="201"/>
                </a:cubicBezTo>
                <a:cubicBezTo>
                  <a:pt x="367" y="203"/>
                  <a:pt x="367" y="203"/>
                  <a:pt x="367" y="203"/>
                </a:cubicBezTo>
                <a:cubicBezTo>
                  <a:pt x="372" y="198"/>
                  <a:pt x="372" y="198"/>
                  <a:pt x="372" y="198"/>
                </a:cubicBezTo>
                <a:cubicBezTo>
                  <a:pt x="374" y="196"/>
                  <a:pt x="373" y="195"/>
                  <a:pt x="372" y="194"/>
                </a:cubicBezTo>
                <a:cubicBezTo>
                  <a:pt x="367" y="192"/>
                  <a:pt x="364" y="190"/>
                  <a:pt x="364" y="187"/>
                </a:cubicBezTo>
                <a:cubicBezTo>
                  <a:pt x="364" y="186"/>
                  <a:pt x="364" y="185"/>
                  <a:pt x="366" y="184"/>
                </a:cubicBezTo>
                <a:cubicBezTo>
                  <a:pt x="376" y="175"/>
                  <a:pt x="376" y="175"/>
                  <a:pt x="376" y="175"/>
                </a:cubicBezTo>
                <a:cubicBezTo>
                  <a:pt x="386" y="174"/>
                  <a:pt x="386" y="174"/>
                  <a:pt x="386" y="174"/>
                </a:cubicBezTo>
                <a:cubicBezTo>
                  <a:pt x="391" y="165"/>
                  <a:pt x="391" y="165"/>
                  <a:pt x="391" y="165"/>
                </a:cubicBezTo>
                <a:cubicBezTo>
                  <a:pt x="391" y="157"/>
                  <a:pt x="391" y="157"/>
                  <a:pt x="391" y="157"/>
                </a:cubicBezTo>
                <a:cubicBezTo>
                  <a:pt x="398" y="155"/>
                  <a:pt x="398" y="155"/>
                  <a:pt x="398" y="155"/>
                </a:cubicBezTo>
                <a:cubicBezTo>
                  <a:pt x="400" y="149"/>
                  <a:pt x="402" y="146"/>
                  <a:pt x="402" y="145"/>
                </a:cubicBezTo>
                <a:cubicBezTo>
                  <a:pt x="406" y="138"/>
                  <a:pt x="406" y="138"/>
                  <a:pt x="406" y="13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8"/>
                  <a:pt x="400" y="128"/>
                  <a:pt x="400" y="128"/>
                </a:cubicBezTo>
                <a:cubicBezTo>
                  <a:pt x="400" y="127"/>
                  <a:pt x="400" y="127"/>
                  <a:pt x="400" y="127"/>
                </a:cubicBezTo>
                <a:cubicBezTo>
                  <a:pt x="396" y="114"/>
                  <a:pt x="396" y="114"/>
                  <a:pt x="396" y="114"/>
                </a:cubicBezTo>
                <a:cubicBezTo>
                  <a:pt x="396" y="113"/>
                  <a:pt x="396" y="113"/>
                  <a:pt x="396" y="113"/>
                </a:cubicBezTo>
                <a:cubicBezTo>
                  <a:pt x="394" y="99"/>
                  <a:pt x="394" y="99"/>
                  <a:pt x="394" y="99"/>
                </a:cubicBezTo>
                <a:cubicBezTo>
                  <a:pt x="389" y="91"/>
                  <a:pt x="389" y="91"/>
                  <a:pt x="389" y="91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4"/>
                  <a:pt x="382" y="84"/>
                  <a:pt x="382" y="84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2" y="83"/>
                  <a:pt x="382" y="83"/>
                  <a:pt x="382" y="83"/>
                </a:cubicBezTo>
                <a:cubicBezTo>
                  <a:pt x="381" y="75"/>
                  <a:pt x="381" y="75"/>
                  <a:pt x="381" y="75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8" y="79"/>
                  <a:pt x="368" y="79"/>
                  <a:pt x="368" y="79"/>
                </a:cubicBezTo>
                <a:cubicBezTo>
                  <a:pt x="362" y="72"/>
                  <a:pt x="362" y="72"/>
                  <a:pt x="362" y="72"/>
                </a:cubicBezTo>
                <a:cubicBezTo>
                  <a:pt x="344" y="59"/>
                  <a:pt x="344" y="59"/>
                  <a:pt x="344" y="59"/>
                </a:cubicBezTo>
                <a:cubicBezTo>
                  <a:pt x="343" y="59"/>
                  <a:pt x="343" y="59"/>
                  <a:pt x="343" y="59"/>
                </a:cubicBezTo>
                <a:cubicBezTo>
                  <a:pt x="336" y="50"/>
                  <a:pt x="336" y="50"/>
                  <a:pt x="336" y="50"/>
                </a:cubicBezTo>
                <a:cubicBezTo>
                  <a:pt x="332" y="47"/>
                  <a:pt x="332" y="47"/>
                  <a:pt x="332" y="47"/>
                </a:cubicBezTo>
                <a:cubicBezTo>
                  <a:pt x="329" y="51"/>
                  <a:pt x="329" y="51"/>
                  <a:pt x="329" y="51"/>
                </a:cubicBezTo>
                <a:cubicBezTo>
                  <a:pt x="329" y="52"/>
                  <a:pt x="329" y="52"/>
                  <a:pt x="329" y="52"/>
                </a:cubicBezTo>
                <a:cubicBezTo>
                  <a:pt x="329" y="53"/>
                  <a:pt x="329" y="53"/>
                  <a:pt x="329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8" y="53"/>
                  <a:pt x="328" y="53"/>
                  <a:pt x="328" y="53"/>
                </a:cubicBezTo>
                <a:cubicBezTo>
                  <a:pt x="322" y="53"/>
                  <a:pt x="322" y="53"/>
                  <a:pt x="322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21" y="53"/>
                  <a:pt x="321" y="53"/>
                  <a:pt x="321" y="53"/>
                </a:cubicBezTo>
                <a:cubicBezTo>
                  <a:pt x="308" y="39"/>
                  <a:pt x="308" y="39"/>
                  <a:pt x="308" y="39"/>
                </a:cubicBezTo>
                <a:cubicBezTo>
                  <a:pt x="305" y="38"/>
                  <a:pt x="302" y="35"/>
                  <a:pt x="298" y="31"/>
                </a:cubicBezTo>
                <a:cubicBezTo>
                  <a:pt x="292" y="27"/>
                  <a:pt x="292" y="27"/>
                  <a:pt x="292" y="27"/>
                </a:cubicBezTo>
                <a:cubicBezTo>
                  <a:pt x="292" y="26"/>
                  <a:pt x="292" y="26"/>
                  <a:pt x="292" y="26"/>
                </a:cubicBezTo>
                <a:cubicBezTo>
                  <a:pt x="285" y="22"/>
                  <a:pt x="285" y="22"/>
                  <a:pt x="285" y="22"/>
                </a:cubicBezTo>
                <a:cubicBezTo>
                  <a:pt x="281" y="25"/>
                  <a:pt x="281" y="25"/>
                  <a:pt x="281" y="25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80" y="26"/>
                  <a:pt x="280" y="26"/>
                  <a:pt x="280" y="26"/>
                </a:cubicBezTo>
                <a:cubicBezTo>
                  <a:pt x="276" y="25"/>
                  <a:pt x="276" y="25"/>
                  <a:pt x="276" y="25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2" y="27"/>
                  <a:pt x="272" y="27"/>
                  <a:pt x="272" y="27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71" y="28"/>
                  <a:pt x="271" y="28"/>
                  <a:pt x="271" y="28"/>
                </a:cubicBezTo>
                <a:cubicBezTo>
                  <a:pt x="265" y="29"/>
                  <a:pt x="265" y="29"/>
                  <a:pt x="265" y="29"/>
                </a:cubicBezTo>
                <a:cubicBezTo>
                  <a:pt x="258" y="24"/>
                  <a:pt x="250" y="20"/>
                  <a:pt x="242" y="15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10"/>
          <p:cNvSpPr/>
          <p:nvPr/>
        </p:nvSpPr>
        <p:spPr>
          <a:xfrm>
            <a:off x="2603500" y="3590925"/>
            <a:ext cx="1130300" cy="990600"/>
          </a:xfrm>
          <a:custGeom>
            <a:avLst/>
            <a:gdLst>
              <a:gd name="txL" fmla="*/ 0 w 351"/>
              <a:gd name="txT" fmla="*/ 0 h 308"/>
              <a:gd name="txR" fmla="*/ 351 w 351"/>
              <a:gd name="txB" fmla="*/ 308 h 308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51" h="308">
                <a:moveTo>
                  <a:pt x="33" y="7"/>
                </a:moveTo>
                <a:cubicBezTo>
                  <a:pt x="23" y="5"/>
                  <a:pt x="23" y="5"/>
                  <a:pt x="23" y="5"/>
                </a:cubicBezTo>
                <a:cubicBezTo>
                  <a:pt x="14" y="3"/>
                  <a:pt x="14" y="3"/>
                  <a:pt x="14" y="3"/>
                </a:cubicBezTo>
                <a:cubicBezTo>
                  <a:pt x="11" y="7"/>
                  <a:pt x="11" y="7"/>
                  <a:pt x="11" y="7"/>
                </a:cubicBezTo>
                <a:cubicBezTo>
                  <a:pt x="10" y="14"/>
                  <a:pt x="10" y="14"/>
                  <a:pt x="10" y="14"/>
                </a:cubicBezTo>
                <a:cubicBezTo>
                  <a:pt x="10" y="14"/>
                  <a:pt x="10" y="14"/>
                  <a:pt x="10" y="14"/>
                </a:cubicBezTo>
                <a:cubicBezTo>
                  <a:pt x="13" y="25"/>
                  <a:pt x="13" y="25"/>
                  <a:pt x="13" y="25"/>
                </a:cubicBezTo>
                <a:cubicBezTo>
                  <a:pt x="13" y="33"/>
                  <a:pt x="13" y="33"/>
                  <a:pt x="13" y="33"/>
                </a:cubicBezTo>
                <a:cubicBezTo>
                  <a:pt x="13" y="35"/>
                  <a:pt x="13" y="35"/>
                  <a:pt x="13" y="35"/>
                </a:cubicBezTo>
                <a:cubicBezTo>
                  <a:pt x="9" y="35"/>
                  <a:pt x="9" y="35"/>
                  <a:pt x="9" y="35"/>
                </a:cubicBezTo>
                <a:cubicBezTo>
                  <a:pt x="11" y="45"/>
                  <a:pt x="11" y="45"/>
                  <a:pt x="11" y="45"/>
                </a:cubicBezTo>
                <a:cubicBezTo>
                  <a:pt x="3" y="47"/>
                  <a:pt x="3" y="47"/>
                  <a:pt x="3" y="47"/>
                </a:cubicBezTo>
                <a:cubicBezTo>
                  <a:pt x="0" y="53"/>
                  <a:pt x="0" y="53"/>
                  <a:pt x="0" y="53"/>
                </a:cubicBezTo>
                <a:cubicBezTo>
                  <a:pt x="4" y="57"/>
                  <a:pt x="4" y="57"/>
                  <a:pt x="4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19" y="68"/>
                  <a:pt x="19" y="68"/>
                  <a:pt x="19" y="68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19" y="69"/>
                  <a:pt x="19" y="69"/>
                  <a:pt x="19" y="69"/>
                </a:cubicBezTo>
                <a:cubicBezTo>
                  <a:pt x="21" y="79"/>
                  <a:pt x="21" y="79"/>
                  <a:pt x="21" y="79"/>
                </a:cubicBezTo>
                <a:cubicBezTo>
                  <a:pt x="28" y="89"/>
                  <a:pt x="28" y="89"/>
                  <a:pt x="28" y="89"/>
                </a:cubicBezTo>
                <a:cubicBezTo>
                  <a:pt x="29" y="91"/>
                  <a:pt x="31" y="93"/>
                  <a:pt x="35" y="97"/>
                </a:cubicBezTo>
                <a:cubicBezTo>
                  <a:pt x="35" y="97"/>
                  <a:pt x="35" y="97"/>
                  <a:pt x="35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6" y="97"/>
                  <a:pt x="36" y="97"/>
                  <a:pt x="36" y="97"/>
                </a:cubicBezTo>
                <a:cubicBezTo>
                  <a:pt x="35" y="98"/>
                  <a:pt x="35" y="98"/>
                  <a:pt x="35" y="98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7" y="109"/>
                  <a:pt x="37" y="115"/>
                  <a:pt x="37" y="122"/>
                </a:cubicBezTo>
                <a:cubicBezTo>
                  <a:pt x="41" y="127"/>
                  <a:pt x="42" y="131"/>
                  <a:pt x="42" y="133"/>
                </a:cubicBezTo>
                <a:cubicBezTo>
                  <a:pt x="42" y="135"/>
                  <a:pt x="43" y="138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5" y="143"/>
                  <a:pt x="45" y="143"/>
                  <a:pt x="45" y="143"/>
                </a:cubicBezTo>
                <a:cubicBezTo>
                  <a:pt x="46" y="149"/>
                  <a:pt x="46" y="153"/>
                  <a:pt x="45" y="157"/>
                </a:cubicBezTo>
                <a:cubicBezTo>
                  <a:pt x="43" y="160"/>
                  <a:pt x="45" y="165"/>
                  <a:pt x="49" y="173"/>
                </a:cubicBezTo>
                <a:cubicBezTo>
                  <a:pt x="50" y="173"/>
                  <a:pt x="50" y="173"/>
                  <a:pt x="50" y="173"/>
                </a:cubicBezTo>
                <a:cubicBezTo>
                  <a:pt x="50" y="174"/>
                  <a:pt x="50" y="174"/>
                  <a:pt x="50" y="174"/>
                </a:cubicBezTo>
                <a:cubicBezTo>
                  <a:pt x="50" y="175"/>
                  <a:pt x="50" y="175"/>
                  <a:pt x="50" y="175"/>
                </a:cubicBezTo>
                <a:cubicBezTo>
                  <a:pt x="43" y="189"/>
                  <a:pt x="43" y="189"/>
                  <a:pt x="43" y="189"/>
                </a:cubicBezTo>
                <a:cubicBezTo>
                  <a:pt x="45" y="192"/>
                  <a:pt x="45" y="194"/>
                  <a:pt x="45" y="196"/>
                </a:cubicBezTo>
                <a:cubicBezTo>
                  <a:pt x="43" y="209"/>
                  <a:pt x="43" y="209"/>
                  <a:pt x="43" y="209"/>
                </a:cubicBezTo>
                <a:cubicBezTo>
                  <a:pt x="43" y="213"/>
                  <a:pt x="43" y="216"/>
                  <a:pt x="45" y="217"/>
                </a:cubicBezTo>
                <a:cubicBezTo>
                  <a:pt x="47" y="218"/>
                  <a:pt x="47" y="218"/>
                  <a:pt x="47" y="218"/>
                </a:cubicBezTo>
                <a:cubicBezTo>
                  <a:pt x="51" y="220"/>
                  <a:pt x="52" y="222"/>
                  <a:pt x="52" y="224"/>
                </a:cubicBezTo>
                <a:cubicBezTo>
                  <a:pt x="51" y="231"/>
                  <a:pt x="51" y="231"/>
                  <a:pt x="51" y="231"/>
                </a:cubicBezTo>
                <a:cubicBezTo>
                  <a:pt x="53" y="231"/>
                  <a:pt x="53" y="231"/>
                  <a:pt x="53" y="231"/>
                </a:cubicBezTo>
                <a:cubicBezTo>
                  <a:pt x="54" y="232"/>
                  <a:pt x="54" y="232"/>
                  <a:pt x="54" y="232"/>
                </a:cubicBezTo>
                <a:cubicBezTo>
                  <a:pt x="55" y="231"/>
                  <a:pt x="55" y="231"/>
                  <a:pt x="55" y="231"/>
                </a:cubicBezTo>
                <a:cubicBezTo>
                  <a:pt x="56" y="229"/>
                  <a:pt x="57" y="228"/>
                  <a:pt x="58" y="226"/>
                </a:cubicBezTo>
                <a:cubicBezTo>
                  <a:pt x="59" y="225"/>
                  <a:pt x="59" y="225"/>
                  <a:pt x="59" y="225"/>
                </a:cubicBezTo>
                <a:cubicBezTo>
                  <a:pt x="59" y="224"/>
                  <a:pt x="59" y="224"/>
                  <a:pt x="59" y="224"/>
                </a:cubicBezTo>
                <a:cubicBezTo>
                  <a:pt x="61" y="223"/>
                  <a:pt x="61" y="222"/>
                  <a:pt x="63" y="220"/>
                </a:cubicBezTo>
                <a:cubicBezTo>
                  <a:pt x="63" y="218"/>
                  <a:pt x="63" y="215"/>
                  <a:pt x="62" y="213"/>
                </a:cubicBezTo>
                <a:cubicBezTo>
                  <a:pt x="61" y="211"/>
                  <a:pt x="61" y="211"/>
                  <a:pt x="61" y="211"/>
                </a:cubicBezTo>
                <a:cubicBezTo>
                  <a:pt x="63" y="210"/>
                  <a:pt x="63" y="210"/>
                  <a:pt x="63" y="210"/>
                </a:cubicBezTo>
                <a:cubicBezTo>
                  <a:pt x="70" y="209"/>
                  <a:pt x="73" y="209"/>
                  <a:pt x="75" y="212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0"/>
                  <a:pt x="78" y="220"/>
                  <a:pt x="78" y="220"/>
                </a:cubicBezTo>
                <a:cubicBezTo>
                  <a:pt x="78" y="221"/>
                  <a:pt x="78" y="221"/>
                  <a:pt x="78" y="221"/>
                </a:cubicBezTo>
                <a:cubicBezTo>
                  <a:pt x="79" y="234"/>
                  <a:pt x="79" y="234"/>
                  <a:pt x="79" y="234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5" y="237"/>
                  <a:pt x="85" y="237"/>
                  <a:pt x="85" y="237"/>
                </a:cubicBezTo>
                <a:cubicBezTo>
                  <a:pt x="89" y="239"/>
                  <a:pt x="89" y="239"/>
                  <a:pt x="89" y="239"/>
                </a:cubicBezTo>
                <a:cubicBezTo>
                  <a:pt x="92" y="236"/>
                  <a:pt x="92" y="236"/>
                  <a:pt x="92" y="236"/>
                </a:cubicBezTo>
                <a:cubicBezTo>
                  <a:pt x="95" y="233"/>
                  <a:pt x="95" y="233"/>
                  <a:pt x="95" y="233"/>
                </a:cubicBezTo>
                <a:cubicBezTo>
                  <a:pt x="97" y="233"/>
                  <a:pt x="97" y="233"/>
                  <a:pt x="97" y="233"/>
                </a:cubicBezTo>
                <a:cubicBezTo>
                  <a:pt x="99" y="234"/>
                  <a:pt x="101" y="236"/>
                  <a:pt x="102" y="239"/>
                </a:cubicBezTo>
                <a:cubicBezTo>
                  <a:pt x="103" y="249"/>
                  <a:pt x="103" y="249"/>
                  <a:pt x="103" y="249"/>
                </a:cubicBezTo>
                <a:cubicBezTo>
                  <a:pt x="104" y="251"/>
                  <a:pt x="104" y="251"/>
                  <a:pt x="104" y="251"/>
                </a:cubicBezTo>
                <a:cubicBezTo>
                  <a:pt x="115" y="274"/>
                  <a:pt x="115" y="274"/>
                  <a:pt x="115" y="274"/>
                </a:cubicBezTo>
                <a:cubicBezTo>
                  <a:pt x="119" y="278"/>
                  <a:pt x="119" y="278"/>
                  <a:pt x="119" y="278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19" y="279"/>
                  <a:pt x="119" y="279"/>
                  <a:pt x="119" y="27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1" y="289"/>
                  <a:pt x="121" y="289"/>
                  <a:pt x="121" y="289"/>
                </a:cubicBezTo>
                <a:cubicBezTo>
                  <a:pt x="122" y="298"/>
                  <a:pt x="122" y="298"/>
                  <a:pt x="122" y="298"/>
                </a:cubicBezTo>
                <a:cubicBezTo>
                  <a:pt x="123" y="299"/>
                  <a:pt x="123" y="299"/>
                  <a:pt x="123" y="299"/>
                </a:cubicBezTo>
                <a:cubicBezTo>
                  <a:pt x="125" y="295"/>
                  <a:pt x="128" y="293"/>
                  <a:pt x="129" y="293"/>
                </a:cubicBezTo>
                <a:cubicBezTo>
                  <a:pt x="131" y="294"/>
                  <a:pt x="131" y="295"/>
                  <a:pt x="131" y="296"/>
                </a:cubicBezTo>
                <a:cubicBezTo>
                  <a:pt x="131" y="299"/>
                  <a:pt x="131" y="299"/>
                  <a:pt x="131" y="299"/>
                </a:cubicBezTo>
                <a:cubicBezTo>
                  <a:pt x="131" y="306"/>
                  <a:pt x="131" y="306"/>
                  <a:pt x="131" y="306"/>
                </a:cubicBezTo>
                <a:cubicBezTo>
                  <a:pt x="131" y="308"/>
                  <a:pt x="131" y="308"/>
                  <a:pt x="131" y="308"/>
                </a:cubicBezTo>
                <a:cubicBezTo>
                  <a:pt x="133" y="308"/>
                  <a:pt x="135" y="308"/>
                  <a:pt x="135" y="307"/>
                </a:cubicBezTo>
                <a:cubicBezTo>
                  <a:pt x="139" y="301"/>
                  <a:pt x="139" y="301"/>
                  <a:pt x="139" y="301"/>
                </a:cubicBezTo>
                <a:cubicBezTo>
                  <a:pt x="144" y="297"/>
                  <a:pt x="144" y="297"/>
                  <a:pt x="144" y="297"/>
                </a:cubicBezTo>
                <a:cubicBezTo>
                  <a:pt x="147" y="295"/>
                  <a:pt x="149" y="293"/>
                  <a:pt x="153" y="293"/>
                </a:cubicBezTo>
                <a:cubicBezTo>
                  <a:pt x="153" y="293"/>
                  <a:pt x="153" y="293"/>
                  <a:pt x="153" y="293"/>
                </a:cubicBezTo>
                <a:cubicBezTo>
                  <a:pt x="161" y="295"/>
                  <a:pt x="161" y="295"/>
                  <a:pt x="161" y="295"/>
                </a:cubicBezTo>
                <a:cubicBezTo>
                  <a:pt x="164" y="294"/>
                  <a:pt x="164" y="294"/>
                  <a:pt x="164" y="294"/>
                </a:cubicBezTo>
                <a:cubicBezTo>
                  <a:pt x="168" y="288"/>
                  <a:pt x="168" y="288"/>
                  <a:pt x="168" y="288"/>
                </a:cubicBezTo>
                <a:cubicBezTo>
                  <a:pt x="167" y="279"/>
                  <a:pt x="167" y="279"/>
                  <a:pt x="167" y="279"/>
                </a:cubicBezTo>
                <a:cubicBezTo>
                  <a:pt x="165" y="275"/>
                  <a:pt x="163" y="271"/>
                  <a:pt x="164" y="268"/>
                </a:cubicBezTo>
                <a:cubicBezTo>
                  <a:pt x="165" y="261"/>
                  <a:pt x="165" y="261"/>
                  <a:pt x="165" y="261"/>
                </a:cubicBezTo>
                <a:cubicBezTo>
                  <a:pt x="165" y="260"/>
                  <a:pt x="165" y="260"/>
                  <a:pt x="165" y="260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66" y="259"/>
                  <a:pt x="166" y="259"/>
                  <a:pt x="166" y="259"/>
                </a:cubicBezTo>
                <a:cubicBezTo>
                  <a:pt x="173" y="255"/>
                  <a:pt x="173" y="255"/>
                  <a:pt x="173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4" y="255"/>
                  <a:pt x="174" y="255"/>
                  <a:pt x="174" y="255"/>
                </a:cubicBezTo>
                <a:cubicBezTo>
                  <a:pt x="179" y="251"/>
                  <a:pt x="179" y="251"/>
                  <a:pt x="179" y="251"/>
                </a:cubicBezTo>
                <a:cubicBezTo>
                  <a:pt x="186" y="242"/>
                  <a:pt x="186" y="242"/>
                  <a:pt x="186" y="242"/>
                </a:cubicBezTo>
                <a:cubicBezTo>
                  <a:pt x="187" y="235"/>
                  <a:pt x="187" y="235"/>
                  <a:pt x="187" y="235"/>
                </a:cubicBezTo>
                <a:cubicBezTo>
                  <a:pt x="179" y="218"/>
                  <a:pt x="179" y="218"/>
                  <a:pt x="179" y="218"/>
                </a:cubicBezTo>
                <a:cubicBezTo>
                  <a:pt x="195" y="225"/>
                  <a:pt x="195" y="225"/>
                  <a:pt x="195" y="225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9"/>
                  <a:pt x="195" y="219"/>
                  <a:pt x="195" y="219"/>
                </a:cubicBezTo>
                <a:cubicBezTo>
                  <a:pt x="195" y="218"/>
                  <a:pt x="195" y="218"/>
                  <a:pt x="195" y="218"/>
                </a:cubicBezTo>
                <a:cubicBezTo>
                  <a:pt x="201" y="213"/>
                  <a:pt x="201" y="213"/>
                  <a:pt x="201" y="213"/>
                </a:cubicBezTo>
                <a:cubicBezTo>
                  <a:pt x="213" y="210"/>
                  <a:pt x="213" y="210"/>
                  <a:pt x="213" y="210"/>
                </a:cubicBezTo>
                <a:cubicBezTo>
                  <a:pt x="214" y="210"/>
                  <a:pt x="214" y="210"/>
                  <a:pt x="214" y="210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1" y="225"/>
                  <a:pt x="221" y="225"/>
                  <a:pt x="221" y="225"/>
                </a:cubicBezTo>
                <a:cubicBezTo>
                  <a:pt x="220" y="231"/>
                  <a:pt x="220" y="231"/>
                  <a:pt x="220" y="231"/>
                </a:cubicBezTo>
                <a:cubicBezTo>
                  <a:pt x="221" y="236"/>
                  <a:pt x="221" y="236"/>
                  <a:pt x="221" y="236"/>
                </a:cubicBezTo>
                <a:cubicBezTo>
                  <a:pt x="221" y="239"/>
                  <a:pt x="223" y="240"/>
                  <a:pt x="224" y="240"/>
                </a:cubicBezTo>
                <a:cubicBezTo>
                  <a:pt x="226" y="240"/>
                  <a:pt x="227" y="239"/>
                  <a:pt x="229" y="237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29" y="236"/>
                  <a:pt x="229" y="236"/>
                  <a:pt x="229" y="236"/>
                </a:cubicBezTo>
                <a:cubicBezTo>
                  <a:pt x="230" y="236"/>
                  <a:pt x="230" y="236"/>
                  <a:pt x="230" y="236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39" y="233"/>
                  <a:pt x="239" y="233"/>
                  <a:pt x="239" y="233"/>
                </a:cubicBezTo>
                <a:cubicBezTo>
                  <a:pt x="240" y="233"/>
                  <a:pt x="240" y="233"/>
                  <a:pt x="240" y="233"/>
                </a:cubicBezTo>
                <a:cubicBezTo>
                  <a:pt x="245" y="233"/>
                  <a:pt x="247" y="234"/>
                  <a:pt x="249" y="236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49" y="247"/>
                  <a:pt x="249" y="247"/>
                  <a:pt x="249" y="247"/>
                </a:cubicBezTo>
                <a:cubicBezTo>
                  <a:pt x="251" y="248"/>
                  <a:pt x="251" y="248"/>
                  <a:pt x="251" y="248"/>
                </a:cubicBezTo>
                <a:cubicBezTo>
                  <a:pt x="255" y="249"/>
                  <a:pt x="255" y="249"/>
                  <a:pt x="255" y="249"/>
                </a:cubicBezTo>
                <a:cubicBezTo>
                  <a:pt x="261" y="249"/>
                  <a:pt x="261" y="249"/>
                  <a:pt x="261" y="249"/>
                </a:cubicBezTo>
                <a:cubicBezTo>
                  <a:pt x="271" y="246"/>
                  <a:pt x="271" y="246"/>
                  <a:pt x="271" y="246"/>
                </a:cubicBezTo>
                <a:cubicBezTo>
                  <a:pt x="277" y="241"/>
                  <a:pt x="277" y="241"/>
                  <a:pt x="277" y="241"/>
                </a:cubicBezTo>
                <a:cubicBezTo>
                  <a:pt x="278" y="236"/>
                  <a:pt x="278" y="236"/>
                  <a:pt x="278" y="236"/>
                </a:cubicBezTo>
                <a:cubicBezTo>
                  <a:pt x="275" y="233"/>
                  <a:pt x="275" y="233"/>
                  <a:pt x="275" y="233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5" y="229"/>
                  <a:pt x="265" y="229"/>
                  <a:pt x="265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64" y="229"/>
                  <a:pt x="264" y="229"/>
                  <a:pt x="264" y="229"/>
                </a:cubicBezTo>
                <a:cubicBezTo>
                  <a:pt x="252" y="217"/>
                  <a:pt x="252" y="217"/>
                  <a:pt x="252" y="217"/>
                </a:cubicBezTo>
                <a:cubicBezTo>
                  <a:pt x="253" y="216"/>
                  <a:pt x="253" y="216"/>
                  <a:pt x="253" y="216"/>
                </a:cubicBezTo>
                <a:cubicBezTo>
                  <a:pt x="259" y="211"/>
                  <a:pt x="259" y="211"/>
                  <a:pt x="259" y="211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59" y="210"/>
                  <a:pt x="259" y="210"/>
                  <a:pt x="259" y="210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5" y="208"/>
                  <a:pt x="265" y="208"/>
                  <a:pt x="265" y="208"/>
                </a:cubicBezTo>
                <a:cubicBezTo>
                  <a:pt x="267" y="208"/>
                  <a:pt x="267" y="208"/>
                  <a:pt x="267" y="208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09"/>
                  <a:pt x="275" y="209"/>
                  <a:pt x="275" y="209"/>
                </a:cubicBezTo>
                <a:cubicBezTo>
                  <a:pt x="275" y="210"/>
                  <a:pt x="275" y="210"/>
                  <a:pt x="275" y="210"/>
                </a:cubicBezTo>
                <a:cubicBezTo>
                  <a:pt x="275" y="207"/>
                  <a:pt x="275" y="207"/>
                  <a:pt x="275" y="207"/>
                </a:cubicBezTo>
                <a:cubicBezTo>
                  <a:pt x="272" y="201"/>
                  <a:pt x="272" y="201"/>
                  <a:pt x="272" y="201"/>
                </a:cubicBezTo>
                <a:cubicBezTo>
                  <a:pt x="266" y="198"/>
                  <a:pt x="266" y="198"/>
                  <a:pt x="266" y="198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9" y="187"/>
                  <a:pt x="259" y="187"/>
                  <a:pt x="259" y="187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8" y="186"/>
                  <a:pt x="258" y="186"/>
                  <a:pt x="258" y="186"/>
                </a:cubicBezTo>
                <a:cubicBezTo>
                  <a:pt x="255" y="173"/>
                  <a:pt x="255" y="173"/>
                  <a:pt x="255" y="173"/>
                </a:cubicBezTo>
                <a:cubicBezTo>
                  <a:pt x="255" y="163"/>
                  <a:pt x="255" y="163"/>
                  <a:pt x="255" y="163"/>
                </a:cubicBezTo>
                <a:cubicBezTo>
                  <a:pt x="261" y="157"/>
                  <a:pt x="261" y="157"/>
                  <a:pt x="261" y="157"/>
                </a:cubicBezTo>
                <a:cubicBezTo>
                  <a:pt x="271" y="157"/>
                  <a:pt x="271" y="157"/>
                  <a:pt x="271" y="157"/>
                </a:cubicBezTo>
                <a:cubicBezTo>
                  <a:pt x="293" y="159"/>
                  <a:pt x="293" y="159"/>
                  <a:pt x="293" y="159"/>
                </a:cubicBezTo>
                <a:cubicBezTo>
                  <a:pt x="303" y="144"/>
                  <a:pt x="303" y="144"/>
                  <a:pt x="303" y="144"/>
                </a:cubicBezTo>
                <a:cubicBezTo>
                  <a:pt x="303" y="143"/>
                  <a:pt x="303" y="143"/>
                  <a:pt x="303" y="143"/>
                </a:cubicBezTo>
                <a:cubicBezTo>
                  <a:pt x="304" y="143"/>
                  <a:pt x="304" y="143"/>
                  <a:pt x="304" y="143"/>
                </a:cubicBezTo>
                <a:cubicBezTo>
                  <a:pt x="313" y="139"/>
                  <a:pt x="313" y="139"/>
                  <a:pt x="313" y="139"/>
                </a:cubicBezTo>
                <a:cubicBezTo>
                  <a:pt x="317" y="130"/>
                  <a:pt x="317" y="130"/>
                  <a:pt x="317" y="130"/>
                </a:cubicBezTo>
                <a:cubicBezTo>
                  <a:pt x="317" y="129"/>
                  <a:pt x="317" y="129"/>
                  <a:pt x="317" y="129"/>
                </a:cubicBezTo>
                <a:cubicBezTo>
                  <a:pt x="327" y="121"/>
                  <a:pt x="327" y="121"/>
                  <a:pt x="327" y="121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2" y="112"/>
                  <a:pt x="332" y="112"/>
                  <a:pt x="332" y="112"/>
                </a:cubicBezTo>
                <a:cubicBezTo>
                  <a:pt x="333" y="112"/>
                  <a:pt x="333" y="112"/>
                  <a:pt x="333" y="112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3" y="111"/>
                  <a:pt x="333" y="111"/>
                  <a:pt x="333" y="111"/>
                </a:cubicBezTo>
                <a:cubicBezTo>
                  <a:pt x="337" y="107"/>
                  <a:pt x="337" y="107"/>
                  <a:pt x="337" y="107"/>
                </a:cubicBezTo>
                <a:cubicBezTo>
                  <a:pt x="341" y="99"/>
                  <a:pt x="341" y="99"/>
                  <a:pt x="341" y="99"/>
                </a:cubicBezTo>
                <a:cubicBezTo>
                  <a:pt x="343" y="87"/>
                  <a:pt x="343" y="87"/>
                  <a:pt x="343" y="87"/>
                </a:cubicBezTo>
                <a:cubicBezTo>
                  <a:pt x="343" y="86"/>
                  <a:pt x="343" y="86"/>
                  <a:pt x="343" y="86"/>
                </a:cubicBezTo>
                <a:cubicBezTo>
                  <a:pt x="343" y="85"/>
                  <a:pt x="343" y="85"/>
                  <a:pt x="343" y="85"/>
                </a:cubicBezTo>
                <a:cubicBezTo>
                  <a:pt x="350" y="81"/>
                  <a:pt x="350" y="81"/>
                  <a:pt x="350" y="81"/>
                </a:cubicBezTo>
                <a:cubicBezTo>
                  <a:pt x="351" y="79"/>
                  <a:pt x="351" y="79"/>
                  <a:pt x="351" y="79"/>
                </a:cubicBezTo>
                <a:cubicBezTo>
                  <a:pt x="342" y="78"/>
                  <a:pt x="342" y="78"/>
                  <a:pt x="342" y="78"/>
                </a:cubicBezTo>
                <a:cubicBezTo>
                  <a:pt x="326" y="79"/>
                  <a:pt x="326" y="79"/>
                  <a:pt x="326" y="79"/>
                </a:cubicBezTo>
                <a:cubicBezTo>
                  <a:pt x="325" y="78"/>
                  <a:pt x="325" y="78"/>
                  <a:pt x="325" y="78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9" y="73"/>
                  <a:pt x="319" y="73"/>
                  <a:pt x="319" y="73"/>
                </a:cubicBezTo>
                <a:cubicBezTo>
                  <a:pt x="315" y="68"/>
                  <a:pt x="315" y="68"/>
                  <a:pt x="315" y="68"/>
                </a:cubicBezTo>
                <a:cubicBezTo>
                  <a:pt x="315" y="69"/>
                  <a:pt x="315" y="69"/>
                  <a:pt x="315" y="69"/>
                </a:cubicBezTo>
                <a:cubicBezTo>
                  <a:pt x="314" y="69"/>
                  <a:pt x="314" y="69"/>
                  <a:pt x="314" y="69"/>
                </a:cubicBezTo>
                <a:cubicBezTo>
                  <a:pt x="313" y="71"/>
                  <a:pt x="311" y="71"/>
                  <a:pt x="309" y="71"/>
                </a:cubicBezTo>
                <a:cubicBezTo>
                  <a:pt x="307" y="72"/>
                  <a:pt x="307" y="72"/>
                  <a:pt x="307" y="72"/>
                </a:cubicBezTo>
                <a:cubicBezTo>
                  <a:pt x="306" y="73"/>
                  <a:pt x="305" y="73"/>
                  <a:pt x="304" y="73"/>
                </a:cubicBezTo>
                <a:cubicBezTo>
                  <a:pt x="303" y="73"/>
                  <a:pt x="303" y="71"/>
                  <a:pt x="302" y="69"/>
                </a:cubicBezTo>
                <a:cubicBezTo>
                  <a:pt x="302" y="67"/>
                  <a:pt x="301" y="65"/>
                  <a:pt x="299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8" y="63"/>
                  <a:pt x="298" y="63"/>
                  <a:pt x="298" y="63"/>
                </a:cubicBezTo>
                <a:cubicBezTo>
                  <a:pt x="296" y="57"/>
                  <a:pt x="296" y="57"/>
                  <a:pt x="296" y="57"/>
                </a:cubicBezTo>
                <a:cubicBezTo>
                  <a:pt x="294" y="57"/>
                  <a:pt x="294" y="57"/>
                  <a:pt x="294" y="57"/>
                </a:cubicBezTo>
                <a:cubicBezTo>
                  <a:pt x="288" y="61"/>
                  <a:pt x="288" y="61"/>
                  <a:pt x="288" y="61"/>
                </a:cubicBezTo>
                <a:cubicBezTo>
                  <a:pt x="288" y="62"/>
                  <a:pt x="288" y="62"/>
                  <a:pt x="288" y="62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3" y="65"/>
                  <a:pt x="273" y="65"/>
                  <a:pt x="273" y="65"/>
                </a:cubicBezTo>
                <a:cubicBezTo>
                  <a:pt x="272" y="64"/>
                  <a:pt x="272" y="64"/>
                  <a:pt x="272" y="64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3" y="58"/>
                  <a:pt x="263" y="58"/>
                  <a:pt x="263" y="58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62" y="57"/>
                  <a:pt x="262" y="57"/>
                  <a:pt x="262" y="57"/>
                </a:cubicBezTo>
                <a:cubicBezTo>
                  <a:pt x="259" y="52"/>
                  <a:pt x="259" y="52"/>
                  <a:pt x="259" y="52"/>
                </a:cubicBezTo>
                <a:cubicBezTo>
                  <a:pt x="253" y="59"/>
                  <a:pt x="253" y="59"/>
                  <a:pt x="253" y="59"/>
                </a:cubicBezTo>
                <a:cubicBezTo>
                  <a:pt x="248" y="65"/>
                  <a:pt x="244" y="67"/>
                  <a:pt x="242" y="65"/>
                </a:cubicBezTo>
                <a:cubicBezTo>
                  <a:pt x="233" y="60"/>
                  <a:pt x="233" y="60"/>
                  <a:pt x="233" y="60"/>
                </a:cubicBezTo>
                <a:cubicBezTo>
                  <a:pt x="226" y="59"/>
                  <a:pt x="226" y="59"/>
                  <a:pt x="226" y="59"/>
                </a:cubicBezTo>
                <a:cubicBezTo>
                  <a:pt x="225" y="60"/>
                  <a:pt x="225" y="60"/>
                  <a:pt x="225" y="60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9" y="55"/>
                  <a:pt x="219" y="55"/>
                  <a:pt x="219" y="55"/>
                </a:cubicBezTo>
                <a:cubicBezTo>
                  <a:pt x="218" y="55"/>
                  <a:pt x="218" y="55"/>
                  <a:pt x="218" y="55"/>
                </a:cubicBezTo>
                <a:cubicBezTo>
                  <a:pt x="221" y="44"/>
                  <a:pt x="221" y="44"/>
                  <a:pt x="221" y="44"/>
                </a:cubicBezTo>
                <a:cubicBezTo>
                  <a:pt x="221" y="40"/>
                  <a:pt x="221" y="40"/>
                  <a:pt x="221" y="40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17" y="39"/>
                  <a:pt x="217" y="39"/>
                  <a:pt x="217" y="3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209" y="23"/>
                  <a:pt x="209" y="23"/>
                  <a:pt x="209" y="23"/>
                </a:cubicBezTo>
                <a:cubicBezTo>
                  <a:pt x="188" y="21"/>
                  <a:pt x="188" y="21"/>
                  <a:pt x="188" y="21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8" y="15"/>
                  <a:pt x="176" y="13"/>
                  <a:pt x="175" y="9"/>
                </a:cubicBezTo>
                <a:cubicBezTo>
                  <a:pt x="174" y="6"/>
                  <a:pt x="174" y="6"/>
                  <a:pt x="174" y="6"/>
                </a:cubicBezTo>
                <a:cubicBezTo>
                  <a:pt x="172" y="0"/>
                  <a:pt x="172" y="0"/>
                  <a:pt x="172" y="0"/>
                </a:cubicBezTo>
                <a:cubicBezTo>
                  <a:pt x="169" y="0"/>
                  <a:pt x="169" y="0"/>
                  <a:pt x="169" y="0"/>
                </a:cubicBezTo>
                <a:cubicBezTo>
                  <a:pt x="163" y="5"/>
                  <a:pt x="163" y="5"/>
                  <a:pt x="163" y="5"/>
                </a:cubicBezTo>
                <a:cubicBezTo>
                  <a:pt x="155" y="15"/>
                  <a:pt x="155" y="15"/>
                  <a:pt x="155" y="15"/>
                </a:cubicBezTo>
                <a:cubicBezTo>
                  <a:pt x="157" y="21"/>
                  <a:pt x="157" y="21"/>
                  <a:pt x="157" y="21"/>
                </a:cubicBezTo>
                <a:cubicBezTo>
                  <a:pt x="159" y="30"/>
                  <a:pt x="159" y="30"/>
                  <a:pt x="159" y="30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60" y="31"/>
                  <a:pt x="160" y="31"/>
                  <a:pt x="160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1"/>
                  <a:pt x="159" y="31"/>
                  <a:pt x="159" y="31"/>
                </a:cubicBezTo>
                <a:cubicBezTo>
                  <a:pt x="159" y="34"/>
                  <a:pt x="156" y="35"/>
                  <a:pt x="153" y="35"/>
                </a:cubicBezTo>
                <a:cubicBezTo>
                  <a:pt x="145" y="35"/>
                  <a:pt x="145" y="35"/>
                  <a:pt x="145" y="35"/>
                </a:cubicBezTo>
                <a:cubicBezTo>
                  <a:pt x="140" y="33"/>
                  <a:pt x="140" y="33"/>
                  <a:pt x="140" y="33"/>
                </a:cubicBezTo>
                <a:cubicBezTo>
                  <a:pt x="134" y="35"/>
                  <a:pt x="134" y="35"/>
                  <a:pt x="134" y="35"/>
                </a:cubicBezTo>
                <a:cubicBezTo>
                  <a:pt x="133" y="35"/>
                  <a:pt x="133" y="35"/>
                  <a:pt x="133" y="35"/>
                </a:cubicBezTo>
                <a:cubicBezTo>
                  <a:pt x="132" y="35"/>
                  <a:pt x="132" y="35"/>
                  <a:pt x="132" y="35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1"/>
                  <a:pt x="131" y="41"/>
                  <a:pt x="131" y="41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29" y="43"/>
                  <a:pt x="129" y="43"/>
                  <a:pt x="129" y="43"/>
                </a:cubicBezTo>
                <a:cubicBezTo>
                  <a:pt x="119" y="39"/>
                  <a:pt x="119" y="39"/>
                  <a:pt x="119" y="39"/>
                </a:cubicBezTo>
                <a:cubicBezTo>
                  <a:pt x="119" y="43"/>
                  <a:pt x="120" y="45"/>
                  <a:pt x="121" y="48"/>
                </a:cubicBezTo>
                <a:cubicBezTo>
                  <a:pt x="123" y="51"/>
                  <a:pt x="123" y="53"/>
                  <a:pt x="122" y="55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19" y="59"/>
                  <a:pt x="116" y="60"/>
                  <a:pt x="111" y="59"/>
                </a:cubicBezTo>
                <a:cubicBezTo>
                  <a:pt x="104" y="59"/>
                  <a:pt x="104" y="59"/>
                  <a:pt x="104" y="59"/>
                </a:cubicBezTo>
                <a:cubicBezTo>
                  <a:pt x="103" y="71"/>
                  <a:pt x="103" y="71"/>
                  <a:pt x="103" y="71"/>
                </a:cubicBezTo>
                <a:cubicBezTo>
                  <a:pt x="95" y="67"/>
                  <a:pt x="95" y="67"/>
                  <a:pt x="95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94" y="67"/>
                  <a:pt x="94" y="67"/>
                  <a:pt x="94" y="67"/>
                </a:cubicBezTo>
                <a:cubicBezTo>
                  <a:pt x="89" y="59"/>
                  <a:pt x="89" y="59"/>
                  <a:pt x="89" y="59"/>
                </a:cubicBezTo>
                <a:cubicBezTo>
                  <a:pt x="80" y="55"/>
                  <a:pt x="80" y="55"/>
                  <a:pt x="80" y="55"/>
                </a:cubicBezTo>
                <a:cubicBezTo>
                  <a:pt x="77" y="50"/>
                  <a:pt x="77" y="50"/>
                  <a:pt x="77" y="50"/>
                </a:cubicBezTo>
                <a:cubicBezTo>
                  <a:pt x="74" y="53"/>
                  <a:pt x="74" y="53"/>
                  <a:pt x="74" y="53"/>
                </a:cubicBezTo>
                <a:cubicBezTo>
                  <a:pt x="73" y="53"/>
                  <a:pt x="73" y="53"/>
                  <a:pt x="73" y="53"/>
                </a:cubicBezTo>
                <a:cubicBezTo>
                  <a:pt x="67" y="54"/>
                  <a:pt x="67" y="54"/>
                  <a:pt x="67" y="54"/>
                </a:cubicBezTo>
                <a:cubicBezTo>
                  <a:pt x="66" y="54"/>
                  <a:pt x="66" y="54"/>
                  <a:pt x="66" y="54"/>
                </a:cubicBezTo>
                <a:cubicBezTo>
                  <a:pt x="63" y="47"/>
                  <a:pt x="63" y="47"/>
                  <a:pt x="63" y="47"/>
                </a:cubicBezTo>
                <a:cubicBezTo>
                  <a:pt x="59" y="43"/>
                  <a:pt x="59" y="43"/>
                  <a:pt x="59" y="43"/>
                </a:cubicBezTo>
                <a:cubicBezTo>
                  <a:pt x="59" y="42"/>
                  <a:pt x="59" y="42"/>
                  <a:pt x="59" y="42"/>
                </a:cubicBezTo>
                <a:cubicBezTo>
                  <a:pt x="56" y="38"/>
                  <a:pt x="54" y="35"/>
                  <a:pt x="53" y="33"/>
                </a:cubicBezTo>
                <a:cubicBezTo>
                  <a:pt x="53" y="32"/>
                  <a:pt x="53" y="31"/>
                  <a:pt x="51" y="31"/>
                </a:cubicBezTo>
                <a:cubicBezTo>
                  <a:pt x="49" y="31"/>
                  <a:pt x="49" y="31"/>
                  <a:pt x="49" y="31"/>
                </a:cubicBezTo>
                <a:cubicBezTo>
                  <a:pt x="46" y="29"/>
                  <a:pt x="44" y="27"/>
                  <a:pt x="43" y="23"/>
                </a:cubicBezTo>
                <a:cubicBezTo>
                  <a:pt x="41" y="17"/>
                  <a:pt x="41" y="17"/>
                  <a:pt x="41" y="17"/>
                </a:cubicBezTo>
                <a:cubicBezTo>
                  <a:pt x="41" y="11"/>
                  <a:pt x="41" y="11"/>
                  <a:pt x="41" y="11"/>
                </a:cubicBezTo>
                <a:cubicBezTo>
                  <a:pt x="39" y="6"/>
                  <a:pt x="39" y="6"/>
                  <a:pt x="39" y="6"/>
                </a:cubicBezTo>
                <a:cubicBezTo>
                  <a:pt x="34" y="7"/>
                  <a:pt x="34" y="7"/>
                  <a:pt x="34" y="7"/>
                </a:cubicBezTo>
                <a:cubicBezTo>
                  <a:pt x="33" y="7"/>
                  <a:pt x="33" y="7"/>
                  <a:pt x="33" y="7"/>
                </a:cubicBezTo>
                <a:cubicBezTo>
                  <a:pt x="33" y="7"/>
                  <a:pt x="33" y="7"/>
                  <a:pt x="33" y="7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8" name="Freeform 11"/>
          <p:cNvSpPr/>
          <p:nvPr/>
        </p:nvSpPr>
        <p:spPr>
          <a:xfrm>
            <a:off x="728663" y="3190875"/>
            <a:ext cx="2020887" cy="1225550"/>
          </a:xfrm>
          <a:custGeom>
            <a:avLst/>
            <a:gdLst>
              <a:gd name="txL" fmla="*/ 0 w 629"/>
              <a:gd name="txT" fmla="*/ 0 h 382"/>
              <a:gd name="txR" fmla="*/ 629 w 629"/>
              <a:gd name="txB" fmla="*/ 382 h 38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629" h="382">
                <a:moveTo>
                  <a:pt x="77" y="2"/>
                </a:moveTo>
                <a:cubicBezTo>
                  <a:pt x="77" y="2"/>
                  <a:pt x="77" y="2"/>
                  <a:pt x="77" y="2"/>
                </a:cubicBezTo>
                <a:cubicBezTo>
                  <a:pt x="76" y="6"/>
                  <a:pt x="73" y="8"/>
                  <a:pt x="70" y="11"/>
                </a:cubicBezTo>
                <a:cubicBezTo>
                  <a:pt x="67" y="12"/>
                  <a:pt x="67" y="14"/>
                  <a:pt x="67" y="16"/>
                </a:cubicBezTo>
                <a:cubicBezTo>
                  <a:pt x="67" y="18"/>
                  <a:pt x="67" y="18"/>
                  <a:pt x="67" y="18"/>
                </a:cubicBezTo>
                <a:cubicBezTo>
                  <a:pt x="67" y="20"/>
                  <a:pt x="65" y="23"/>
                  <a:pt x="62" y="28"/>
                </a:cubicBezTo>
                <a:cubicBezTo>
                  <a:pt x="62" y="30"/>
                  <a:pt x="62" y="30"/>
                  <a:pt x="62" y="30"/>
                </a:cubicBezTo>
                <a:cubicBezTo>
                  <a:pt x="61" y="31"/>
                  <a:pt x="59" y="32"/>
                  <a:pt x="57" y="32"/>
                </a:cubicBezTo>
                <a:cubicBezTo>
                  <a:pt x="34" y="29"/>
                  <a:pt x="34" y="29"/>
                  <a:pt x="34" y="29"/>
                </a:cubicBezTo>
                <a:cubicBezTo>
                  <a:pt x="34" y="29"/>
                  <a:pt x="34" y="29"/>
                  <a:pt x="34" y="29"/>
                </a:cubicBezTo>
                <a:cubicBezTo>
                  <a:pt x="32" y="34"/>
                  <a:pt x="32" y="34"/>
                  <a:pt x="32" y="34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32" y="35"/>
                  <a:pt x="32" y="35"/>
                  <a:pt x="32" y="35"/>
                </a:cubicBezTo>
                <a:cubicBezTo>
                  <a:pt x="26" y="44"/>
                  <a:pt x="22" y="50"/>
                  <a:pt x="21" y="54"/>
                </a:cubicBezTo>
                <a:cubicBezTo>
                  <a:pt x="21" y="56"/>
                  <a:pt x="23" y="63"/>
                  <a:pt x="29" y="75"/>
                </a:cubicBezTo>
                <a:cubicBezTo>
                  <a:pt x="32" y="84"/>
                  <a:pt x="32" y="84"/>
                  <a:pt x="32" y="84"/>
                </a:cubicBezTo>
                <a:cubicBezTo>
                  <a:pt x="34" y="88"/>
                  <a:pt x="33" y="92"/>
                  <a:pt x="29" y="98"/>
                </a:cubicBezTo>
                <a:cubicBezTo>
                  <a:pt x="22" y="105"/>
                  <a:pt x="22" y="105"/>
                  <a:pt x="22" y="105"/>
                </a:cubicBezTo>
                <a:cubicBezTo>
                  <a:pt x="10" y="105"/>
                  <a:pt x="10" y="105"/>
                  <a:pt x="10" y="105"/>
                </a:cubicBezTo>
                <a:cubicBezTo>
                  <a:pt x="7" y="92"/>
                  <a:pt x="7" y="92"/>
                  <a:pt x="7" y="92"/>
                </a:cubicBezTo>
                <a:cubicBezTo>
                  <a:pt x="4" y="108"/>
                  <a:pt x="4" y="108"/>
                  <a:pt x="4" y="108"/>
                </a:cubicBezTo>
                <a:cubicBezTo>
                  <a:pt x="9" y="116"/>
                  <a:pt x="9" y="116"/>
                  <a:pt x="9" y="116"/>
                </a:cubicBezTo>
                <a:cubicBezTo>
                  <a:pt x="10" y="117"/>
                  <a:pt x="10" y="118"/>
                  <a:pt x="9" y="118"/>
                </a:cubicBezTo>
                <a:cubicBezTo>
                  <a:pt x="9" y="119"/>
                  <a:pt x="9" y="119"/>
                  <a:pt x="9" y="119"/>
                </a:cubicBezTo>
                <a:cubicBezTo>
                  <a:pt x="7" y="120"/>
                  <a:pt x="5" y="124"/>
                  <a:pt x="2" y="131"/>
                </a:cubicBezTo>
                <a:cubicBezTo>
                  <a:pt x="0" y="137"/>
                  <a:pt x="1" y="143"/>
                  <a:pt x="6" y="150"/>
                </a:cubicBezTo>
                <a:cubicBezTo>
                  <a:pt x="15" y="150"/>
                  <a:pt x="15" y="150"/>
                  <a:pt x="15" y="150"/>
                </a:cubicBezTo>
                <a:cubicBezTo>
                  <a:pt x="19" y="150"/>
                  <a:pt x="23" y="156"/>
                  <a:pt x="30" y="165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6"/>
                  <a:pt x="31" y="166"/>
                  <a:pt x="31" y="166"/>
                </a:cubicBezTo>
                <a:cubicBezTo>
                  <a:pt x="31" y="168"/>
                  <a:pt x="32" y="170"/>
                  <a:pt x="34" y="17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55" y="192"/>
                  <a:pt x="55" y="192"/>
                  <a:pt x="55" y="192"/>
                </a:cubicBezTo>
                <a:cubicBezTo>
                  <a:pt x="65" y="204"/>
                  <a:pt x="65" y="204"/>
                  <a:pt x="65" y="204"/>
                </a:cubicBezTo>
                <a:cubicBezTo>
                  <a:pt x="70" y="204"/>
                  <a:pt x="70" y="204"/>
                  <a:pt x="70" y="204"/>
                </a:cubicBezTo>
                <a:cubicBezTo>
                  <a:pt x="76" y="193"/>
                  <a:pt x="76" y="193"/>
                  <a:pt x="76" y="193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77" y="192"/>
                  <a:pt x="77" y="192"/>
                  <a:pt x="77" y="192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6"/>
                  <a:pt x="92" y="196"/>
                  <a:pt x="92" y="196"/>
                </a:cubicBezTo>
                <a:cubicBezTo>
                  <a:pt x="92" y="197"/>
                  <a:pt x="92" y="197"/>
                  <a:pt x="92" y="197"/>
                </a:cubicBezTo>
                <a:cubicBezTo>
                  <a:pt x="94" y="207"/>
                  <a:pt x="94" y="207"/>
                  <a:pt x="94" y="207"/>
                </a:cubicBezTo>
                <a:cubicBezTo>
                  <a:pt x="112" y="227"/>
                  <a:pt x="112" y="227"/>
                  <a:pt x="112" y="227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18" y="230"/>
                  <a:pt x="118" y="230"/>
                  <a:pt x="118" y="230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21" y="232"/>
                  <a:pt x="121" y="232"/>
                  <a:pt x="121" y="232"/>
                </a:cubicBezTo>
                <a:cubicBezTo>
                  <a:pt x="135" y="252"/>
                  <a:pt x="135" y="252"/>
                  <a:pt x="135" y="252"/>
                </a:cubicBezTo>
                <a:cubicBezTo>
                  <a:pt x="145" y="250"/>
                  <a:pt x="145" y="250"/>
                  <a:pt x="145" y="250"/>
                </a:cubicBezTo>
                <a:cubicBezTo>
                  <a:pt x="146" y="250"/>
                  <a:pt x="146" y="250"/>
                  <a:pt x="146" y="250"/>
                </a:cubicBezTo>
                <a:cubicBezTo>
                  <a:pt x="147" y="250"/>
                  <a:pt x="147" y="250"/>
                  <a:pt x="147" y="250"/>
                </a:cubicBezTo>
                <a:cubicBezTo>
                  <a:pt x="147" y="251"/>
                  <a:pt x="147" y="251"/>
                  <a:pt x="147" y="251"/>
                </a:cubicBezTo>
                <a:cubicBezTo>
                  <a:pt x="148" y="252"/>
                  <a:pt x="148" y="252"/>
                  <a:pt x="148" y="252"/>
                </a:cubicBezTo>
                <a:cubicBezTo>
                  <a:pt x="157" y="271"/>
                  <a:pt x="157" y="271"/>
                  <a:pt x="157" y="271"/>
                </a:cubicBezTo>
                <a:cubicBezTo>
                  <a:pt x="168" y="278"/>
                  <a:pt x="168" y="278"/>
                  <a:pt x="168" y="278"/>
                </a:cubicBezTo>
                <a:cubicBezTo>
                  <a:pt x="177" y="280"/>
                  <a:pt x="177" y="280"/>
                  <a:pt x="177" y="280"/>
                </a:cubicBezTo>
                <a:cubicBezTo>
                  <a:pt x="182" y="292"/>
                  <a:pt x="182" y="292"/>
                  <a:pt x="182" y="292"/>
                </a:cubicBezTo>
                <a:cubicBezTo>
                  <a:pt x="189" y="292"/>
                  <a:pt x="189" y="292"/>
                  <a:pt x="189" y="292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189" y="293"/>
                  <a:pt x="189" y="293"/>
                  <a:pt x="189" y="293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3" y="301"/>
                  <a:pt x="203" y="301"/>
                  <a:pt x="203" y="301"/>
                </a:cubicBezTo>
                <a:cubicBezTo>
                  <a:pt x="204" y="302"/>
                  <a:pt x="204" y="302"/>
                  <a:pt x="204" y="302"/>
                </a:cubicBezTo>
                <a:cubicBezTo>
                  <a:pt x="214" y="314"/>
                  <a:pt x="214" y="314"/>
                  <a:pt x="214" y="314"/>
                </a:cubicBezTo>
                <a:cubicBezTo>
                  <a:pt x="229" y="312"/>
                  <a:pt x="229" y="312"/>
                  <a:pt x="229" y="312"/>
                </a:cubicBezTo>
                <a:cubicBezTo>
                  <a:pt x="230" y="312"/>
                  <a:pt x="230" y="312"/>
                  <a:pt x="230" y="312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36" y="314"/>
                  <a:pt x="236" y="314"/>
                  <a:pt x="236" y="314"/>
                </a:cubicBezTo>
                <a:cubicBezTo>
                  <a:pt x="246" y="322"/>
                  <a:pt x="246" y="322"/>
                  <a:pt x="246" y="322"/>
                </a:cubicBezTo>
                <a:cubicBezTo>
                  <a:pt x="263" y="324"/>
                  <a:pt x="263" y="324"/>
                  <a:pt x="263" y="324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73" y="322"/>
                  <a:pt x="273" y="322"/>
                  <a:pt x="273" y="322"/>
                </a:cubicBezTo>
                <a:cubicBezTo>
                  <a:pt x="287" y="320"/>
                  <a:pt x="296" y="321"/>
                  <a:pt x="299" y="324"/>
                </a:cubicBezTo>
                <a:cubicBezTo>
                  <a:pt x="301" y="328"/>
                  <a:pt x="300" y="331"/>
                  <a:pt x="295" y="335"/>
                </a:cubicBezTo>
                <a:cubicBezTo>
                  <a:pt x="291" y="339"/>
                  <a:pt x="291" y="339"/>
                  <a:pt x="291" y="339"/>
                </a:cubicBezTo>
                <a:cubicBezTo>
                  <a:pt x="290" y="341"/>
                  <a:pt x="292" y="344"/>
                  <a:pt x="297" y="349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297" y="350"/>
                  <a:pt x="297" y="350"/>
                  <a:pt x="297" y="350"/>
                </a:cubicBezTo>
                <a:cubicBezTo>
                  <a:pt x="300" y="352"/>
                  <a:pt x="300" y="352"/>
                  <a:pt x="300" y="352"/>
                </a:cubicBezTo>
                <a:cubicBezTo>
                  <a:pt x="301" y="351"/>
                  <a:pt x="301" y="351"/>
                  <a:pt x="301" y="351"/>
                </a:cubicBezTo>
                <a:cubicBezTo>
                  <a:pt x="311" y="332"/>
                  <a:pt x="319" y="322"/>
                  <a:pt x="325" y="320"/>
                </a:cubicBezTo>
                <a:cubicBezTo>
                  <a:pt x="331" y="318"/>
                  <a:pt x="343" y="323"/>
                  <a:pt x="363" y="335"/>
                </a:cubicBezTo>
                <a:cubicBezTo>
                  <a:pt x="387" y="339"/>
                  <a:pt x="387" y="339"/>
                  <a:pt x="387" y="339"/>
                </a:cubicBezTo>
                <a:cubicBezTo>
                  <a:pt x="387" y="340"/>
                  <a:pt x="387" y="340"/>
                  <a:pt x="387" y="340"/>
                </a:cubicBezTo>
                <a:cubicBezTo>
                  <a:pt x="387" y="341"/>
                  <a:pt x="387" y="341"/>
                  <a:pt x="387" y="341"/>
                </a:cubicBezTo>
                <a:cubicBezTo>
                  <a:pt x="385" y="352"/>
                  <a:pt x="385" y="352"/>
                  <a:pt x="385" y="352"/>
                </a:cubicBezTo>
                <a:cubicBezTo>
                  <a:pt x="397" y="354"/>
                  <a:pt x="397" y="354"/>
                  <a:pt x="397" y="354"/>
                </a:cubicBezTo>
                <a:cubicBezTo>
                  <a:pt x="397" y="369"/>
                  <a:pt x="397" y="369"/>
                  <a:pt x="397" y="369"/>
                </a:cubicBezTo>
                <a:cubicBezTo>
                  <a:pt x="401" y="376"/>
                  <a:pt x="403" y="380"/>
                  <a:pt x="405" y="381"/>
                </a:cubicBezTo>
                <a:cubicBezTo>
                  <a:pt x="407" y="382"/>
                  <a:pt x="419" y="382"/>
                  <a:pt x="441" y="381"/>
                </a:cubicBezTo>
                <a:cubicBezTo>
                  <a:pt x="453" y="374"/>
                  <a:pt x="453" y="374"/>
                  <a:pt x="453" y="374"/>
                </a:cubicBezTo>
                <a:cubicBezTo>
                  <a:pt x="465" y="358"/>
                  <a:pt x="465" y="358"/>
                  <a:pt x="465" y="358"/>
                </a:cubicBezTo>
                <a:cubicBezTo>
                  <a:pt x="479" y="357"/>
                  <a:pt x="479" y="357"/>
                  <a:pt x="479" y="357"/>
                </a:cubicBezTo>
                <a:cubicBezTo>
                  <a:pt x="486" y="355"/>
                  <a:pt x="486" y="355"/>
                  <a:pt x="486" y="355"/>
                </a:cubicBezTo>
                <a:cubicBezTo>
                  <a:pt x="512" y="340"/>
                  <a:pt x="512" y="340"/>
                  <a:pt x="512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13" y="340"/>
                  <a:pt x="513" y="340"/>
                  <a:pt x="513" y="340"/>
                </a:cubicBezTo>
                <a:cubicBezTo>
                  <a:pt x="528" y="338"/>
                  <a:pt x="537" y="338"/>
                  <a:pt x="539" y="340"/>
                </a:cubicBezTo>
                <a:cubicBezTo>
                  <a:pt x="557" y="354"/>
                  <a:pt x="557" y="354"/>
                  <a:pt x="557" y="354"/>
                </a:cubicBezTo>
                <a:cubicBezTo>
                  <a:pt x="562" y="356"/>
                  <a:pt x="562" y="356"/>
                  <a:pt x="562" y="356"/>
                </a:cubicBezTo>
                <a:cubicBezTo>
                  <a:pt x="563" y="357"/>
                  <a:pt x="563" y="357"/>
                  <a:pt x="563" y="357"/>
                </a:cubicBezTo>
                <a:cubicBezTo>
                  <a:pt x="569" y="360"/>
                  <a:pt x="569" y="360"/>
                  <a:pt x="569" y="360"/>
                </a:cubicBezTo>
                <a:cubicBezTo>
                  <a:pt x="570" y="360"/>
                  <a:pt x="570" y="360"/>
                  <a:pt x="570" y="360"/>
                </a:cubicBezTo>
                <a:cubicBezTo>
                  <a:pt x="570" y="359"/>
                  <a:pt x="570" y="359"/>
                  <a:pt x="570" y="359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0" y="358"/>
                  <a:pt x="570" y="358"/>
                  <a:pt x="570" y="358"/>
                </a:cubicBezTo>
                <a:cubicBezTo>
                  <a:pt x="573" y="346"/>
                  <a:pt x="573" y="346"/>
                  <a:pt x="573" y="346"/>
                </a:cubicBezTo>
                <a:cubicBezTo>
                  <a:pt x="571" y="342"/>
                  <a:pt x="571" y="339"/>
                  <a:pt x="573" y="337"/>
                </a:cubicBezTo>
                <a:cubicBezTo>
                  <a:pt x="573" y="335"/>
                  <a:pt x="575" y="334"/>
                  <a:pt x="579" y="333"/>
                </a:cubicBezTo>
                <a:cubicBezTo>
                  <a:pt x="585" y="332"/>
                  <a:pt x="590" y="337"/>
                  <a:pt x="596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597" y="348"/>
                  <a:pt x="597" y="348"/>
                  <a:pt x="597" y="348"/>
                </a:cubicBezTo>
                <a:cubicBezTo>
                  <a:pt x="607" y="344"/>
                  <a:pt x="607" y="344"/>
                  <a:pt x="607" y="344"/>
                </a:cubicBezTo>
                <a:cubicBezTo>
                  <a:pt x="609" y="344"/>
                  <a:pt x="610" y="342"/>
                  <a:pt x="610" y="340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8" y="332"/>
                  <a:pt x="608" y="332"/>
                  <a:pt x="608" y="332"/>
                </a:cubicBezTo>
                <a:cubicBezTo>
                  <a:pt x="607" y="329"/>
                  <a:pt x="608" y="326"/>
                  <a:pt x="611" y="325"/>
                </a:cubicBezTo>
                <a:cubicBezTo>
                  <a:pt x="615" y="322"/>
                  <a:pt x="615" y="322"/>
                  <a:pt x="615" y="322"/>
                </a:cubicBezTo>
                <a:cubicBezTo>
                  <a:pt x="623" y="312"/>
                  <a:pt x="623" y="312"/>
                  <a:pt x="623" y="312"/>
                </a:cubicBezTo>
                <a:cubicBezTo>
                  <a:pt x="629" y="299"/>
                  <a:pt x="629" y="299"/>
                  <a:pt x="629" y="299"/>
                </a:cubicBezTo>
                <a:cubicBezTo>
                  <a:pt x="624" y="291"/>
                  <a:pt x="623" y="285"/>
                  <a:pt x="624" y="281"/>
                </a:cubicBezTo>
                <a:cubicBezTo>
                  <a:pt x="625" y="270"/>
                  <a:pt x="625" y="270"/>
                  <a:pt x="625" y="270"/>
                </a:cubicBezTo>
                <a:cubicBezTo>
                  <a:pt x="623" y="265"/>
                  <a:pt x="622" y="262"/>
                  <a:pt x="622" y="259"/>
                </a:cubicBezTo>
                <a:cubicBezTo>
                  <a:pt x="622" y="258"/>
                  <a:pt x="620" y="254"/>
                  <a:pt x="617" y="249"/>
                </a:cubicBezTo>
                <a:cubicBezTo>
                  <a:pt x="617" y="249"/>
                  <a:pt x="617" y="249"/>
                  <a:pt x="617" y="249"/>
                </a:cubicBezTo>
                <a:cubicBezTo>
                  <a:pt x="617" y="248"/>
                  <a:pt x="617" y="248"/>
                  <a:pt x="617" y="248"/>
                </a:cubicBezTo>
                <a:cubicBezTo>
                  <a:pt x="615" y="234"/>
                  <a:pt x="615" y="234"/>
                  <a:pt x="615" y="234"/>
                </a:cubicBezTo>
                <a:cubicBezTo>
                  <a:pt x="615" y="231"/>
                  <a:pt x="615" y="228"/>
                  <a:pt x="615" y="224"/>
                </a:cubicBezTo>
                <a:cubicBezTo>
                  <a:pt x="612" y="221"/>
                  <a:pt x="609" y="218"/>
                  <a:pt x="608" y="216"/>
                </a:cubicBezTo>
                <a:cubicBezTo>
                  <a:pt x="602" y="208"/>
                  <a:pt x="602" y="208"/>
                  <a:pt x="602" y="208"/>
                </a:cubicBezTo>
                <a:cubicBezTo>
                  <a:pt x="601" y="207"/>
                  <a:pt x="601" y="207"/>
                  <a:pt x="601" y="207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601" y="206"/>
                  <a:pt x="601" y="206"/>
                  <a:pt x="601" y="206"/>
                </a:cubicBezTo>
                <a:cubicBezTo>
                  <a:pt x="599" y="196"/>
                  <a:pt x="599" y="196"/>
                  <a:pt x="599" y="196"/>
                </a:cubicBezTo>
                <a:cubicBezTo>
                  <a:pt x="593" y="191"/>
                  <a:pt x="593" y="191"/>
                  <a:pt x="593" y="191"/>
                </a:cubicBezTo>
                <a:cubicBezTo>
                  <a:pt x="593" y="192"/>
                  <a:pt x="593" y="192"/>
                  <a:pt x="593" y="192"/>
                </a:cubicBezTo>
                <a:cubicBezTo>
                  <a:pt x="582" y="182"/>
                  <a:pt x="582" y="182"/>
                  <a:pt x="582" y="182"/>
                </a:cubicBezTo>
                <a:cubicBezTo>
                  <a:pt x="582" y="183"/>
                  <a:pt x="582" y="183"/>
                  <a:pt x="582" y="183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6"/>
                  <a:pt x="583" y="196"/>
                  <a:pt x="583" y="196"/>
                </a:cubicBezTo>
                <a:cubicBezTo>
                  <a:pt x="583" y="197"/>
                  <a:pt x="583" y="197"/>
                  <a:pt x="583" y="197"/>
                </a:cubicBezTo>
                <a:cubicBezTo>
                  <a:pt x="577" y="200"/>
                  <a:pt x="577" y="200"/>
                  <a:pt x="577" y="200"/>
                </a:cubicBezTo>
                <a:cubicBezTo>
                  <a:pt x="577" y="208"/>
                  <a:pt x="577" y="208"/>
                  <a:pt x="577" y="208"/>
                </a:cubicBezTo>
                <a:cubicBezTo>
                  <a:pt x="577" y="209"/>
                  <a:pt x="577" y="209"/>
                  <a:pt x="577" y="209"/>
                </a:cubicBezTo>
                <a:cubicBezTo>
                  <a:pt x="563" y="214"/>
                  <a:pt x="563" y="214"/>
                  <a:pt x="563" y="214"/>
                </a:cubicBezTo>
                <a:cubicBezTo>
                  <a:pt x="558" y="203"/>
                  <a:pt x="558" y="203"/>
                  <a:pt x="558" y="203"/>
                </a:cubicBezTo>
                <a:cubicBezTo>
                  <a:pt x="555" y="202"/>
                  <a:pt x="555" y="202"/>
                  <a:pt x="555" y="202"/>
                </a:cubicBezTo>
                <a:cubicBezTo>
                  <a:pt x="551" y="207"/>
                  <a:pt x="551" y="207"/>
                  <a:pt x="551" y="207"/>
                </a:cubicBezTo>
                <a:cubicBezTo>
                  <a:pt x="548" y="215"/>
                  <a:pt x="548" y="215"/>
                  <a:pt x="548" y="215"/>
                </a:cubicBezTo>
                <a:cubicBezTo>
                  <a:pt x="538" y="218"/>
                  <a:pt x="538" y="218"/>
                  <a:pt x="538" y="218"/>
                </a:cubicBezTo>
                <a:cubicBezTo>
                  <a:pt x="532" y="214"/>
                  <a:pt x="532" y="214"/>
                  <a:pt x="532" y="214"/>
                </a:cubicBezTo>
                <a:cubicBezTo>
                  <a:pt x="524" y="211"/>
                  <a:pt x="524" y="211"/>
                  <a:pt x="524" y="211"/>
                </a:cubicBezTo>
                <a:cubicBezTo>
                  <a:pt x="522" y="200"/>
                  <a:pt x="522" y="200"/>
                  <a:pt x="522" y="200"/>
                </a:cubicBezTo>
                <a:cubicBezTo>
                  <a:pt x="519" y="193"/>
                  <a:pt x="519" y="193"/>
                  <a:pt x="519" y="193"/>
                </a:cubicBezTo>
                <a:cubicBezTo>
                  <a:pt x="514" y="191"/>
                  <a:pt x="514" y="191"/>
                  <a:pt x="514" y="191"/>
                </a:cubicBezTo>
                <a:cubicBezTo>
                  <a:pt x="513" y="190"/>
                  <a:pt x="513" y="190"/>
                  <a:pt x="513" y="190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10" y="186"/>
                  <a:pt x="510" y="186"/>
                  <a:pt x="510" y="186"/>
                </a:cubicBezTo>
                <a:cubicBezTo>
                  <a:pt x="506" y="180"/>
                  <a:pt x="506" y="180"/>
                  <a:pt x="506" y="180"/>
                </a:cubicBezTo>
                <a:cubicBezTo>
                  <a:pt x="501" y="172"/>
                  <a:pt x="501" y="172"/>
                  <a:pt x="501" y="172"/>
                </a:cubicBezTo>
                <a:cubicBezTo>
                  <a:pt x="496" y="172"/>
                  <a:pt x="496" y="172"/>
                  <a:pt x="496" y="172"/>
                </a:cubicBezTo>
                <a:cubicBezTo>
                  <a:pt x="488" y="175"/>
                  <a:pt x="488" y="175"/>
                  <a:pt x="488" y="175"/>
                </a:cubicBezTo>
                <a:cubicBezTo>
                  <a:pt x="487" y="176"/>
                  <a:pt x="487" y="176"/>
                  <a:pt x="487" y="176"/>
                </a:cubicBezTo>
                <a:cubicBezTo>
                  <a:pt x="467" y="174"/>
                  <a:pt x="467" y="174"/>
                  <a:pt x="467" y="174"/>
                </a:cubicBezTo>
                <a:cubicBezTo>
                  <a:pt x="451" y="171"/>
                  <a:pt x="451" y="171"/>
                  <a:pt x="451" y="171"/>
                </a:cubicBezTo>
                <a:cubicBezTo>
                  <a:pt x="450" y="170"/>
                  <a:pt x="447" y="169"/>
                  <a:pt x="443" y="166"/>
                </a:cubicBezTo>
                <a:cubicBezTo>
                  <a:pt x="431" y="162"/>
                  <a:pt x="431" y="162"/>
                  <a:pt x="431" y="162"/>
                </a:cubicBezTo>
                <a:cubicBezTo>
                  <a:pt x="422" y="160"/>
                  <a:pt x="417" y="158"/>
                  <a:pt x="415" y="156"/>
                </a:cubicBezTo>
                <a:cubicBezTo>
                  <a:pt x="413" y="154"/>
                  <a:pt x="413" y="154"/>
                  <a:pt x="413" y="154"/>
                </a:cubicBezTo>
                <a:cubicBezTo>
                  <a:pt x="411" y="154"/>
                  <a:pt x="411" y="154"/>
                  <a:pt x="411" y="154"/>
                </a:cubicBezTo>
                <a:cubicBezTo>
                  <a:pt x="403" y="150"/>
                  <a:pt x="403" y="150"/>
                  <a:pt x="403" y="150"/>
                </a:cubicBezTo>
                <a:cubicBezTo>
                  <a:pt x="403" y="149"/>
                  <a:pt x="403" y="149"/>
                  <a:pt x="403" y="149"/>
                </a:cubicBezTo>
                <a:cubicBezTo>
                  <a:pt x="401" y="148"/>
                  <a:pt x="400" y="146"/>
                  <a:pt x="399" y="145"/>
                </a:cubicBezTo>
                <a:cubicBezTo>
                  <a:pt x="398" y="141"/>
                  <a:pt x="398" y="141"/>
                  <a:pt x="398" y="141"/>
                </a:cubicBezTo>
                <a:cubicBezTo>
                  <a:pt x="395" y="136"/>
                  <a:pt x="395" y="136"/>
                  <a:pt x="395" y="136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87" y="135"/>
                  <a:pt x="387" y="135"/>
                  <a:pt x="387" y="135"/>
                </a:cubicBezTo>
                <a:cubicBezTo>
                  <a:pt x="385" y="137"/>
                  <a:pt x="385" y="137"/>
                  <a:pt x="385" y="137"/>
                </a:cubicBezTo>
                <a:cubicBezTo>
                  <a:pt x="384" y="138"/>
                  <a:pt x="384" y="138"/>
                  <a:pt x="384" y="138"/>
                </a:cubicBezTo>
                <a:cubicBezTo>
                  <a:pt x="382" y="139"/>
                  <a:pt x="380" y="140"/>
                  <a:pt x="379" y="140"/>
                </a:cubicBezTo>
                <a:cubicBezTo>
                  <a:pt x="375" y="141"/>
                  <a:pt x="372" y="140"/>
                  <a:pt x="369" y="136"/>
                </a:cubicBezTo>
                <a:cubicBezTo>
                  <a:pt x="361" y="128"/>
                  <a:pt x="361" y="128"/>
                  <a:pt x="361" y="128"/>
                </a:cubicBezTo>
                <a:cubicBezTo>
                  <a:pt x="358" y="124"/>
                  <a:pt x="356" y="121"/>
                  <a:pt x="355" y="119"/>
                </a:cubicBezTo>
                <a:cubicBezTo>
                  <a:pt x="353" y="116"/>
                  <a:pt x="353" y="116"/>
                  <a:pt x="353" y="116"/>
                </a:cubicBezTo>
                <a:cubicBezTo>
                  <a:pt x="351" y="113"/>
                  <a:pt x="349" y="110"/>
                  <a:pt x="347" y="108"/>
                </a:cubicBezTo>
                <a:cubicBezTo>
                  <a:pt x="346" y="104"/>
                  <a:pt x="346" y="101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47" y="98"/>
                  <a:pt x="347" y="98"/>
                  <a:pt x="347" y="98"/>
                </a:cubicBezTo>
                <a:cubicBezTo>
                  <a:pt x="352" y="89"/>
                  <a:pt x="352" y="89"/>
                  <a:pt x="352" y="89"/>
                </a:cubicBezTo>
                <a:cubicBezTo>
                  <a:pt x="355" y="80"/>
                  <a:pt x="355" y="80"/>
                  <a:pt x="355" y="80"/>
                </a:cubicBezTo>
                <a:cubicBezTo>
                  <a:pt x="356" y="74"/>
                  <a:pt x="356" y="74"/>
                  <a:pt x="356" y="74"/>
                </a:cubicBezTo>
                <a:cubicBezTo>
                  <a:pt x="354" y="64"/>
                  <a:pt x="354" y="64"/>
                  <a:pt x="354" y="64"/>
                </a:cubicBezTo>
                <a:cubicBezTo>
                  <a:pt x="348" y="59"/>
                  <a:pt x="348" y="59"/>
                  <a:pt x="348" y="59"/>
                </a:cubicBezTo>
                <a:cubicBezTo>
                  <a:pt x="349" y="52"/>
                  <a:pt x="349" y="52"/>
                  <a:pt x="349" y="52"/>
                </a:cubicBezTo>
                <a:cubicBezTo>
                  <a:pt x="349" y="46"/>
                  <a:pt x="351" y="43"/>
                  <a:pt x="355" y="42"/>
                </a:cubicBezTo>
                <a:cubicBezTo>
                  <a:pt x="357" y="42"/>
                  <a:pt x="357" y="41"/>
                  <a:pt x="357" y="40"/>
                </a:cubicBezTo>
                <a:cubicBezTo>
                  <a:pt x="357" y="39"/>
                  <a:pt x="357" y="39"/>
                  <a:pt x="357" y="39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31"/>
                  <a:pt x="357" y="31"/>
                  <a:pt x="357" y="31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7" y="22"/>
                  <a:pt x="357" y="22"/>
                  <a:pt x="357" y="22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6" y="21"/>
                  <a:pt x="356" y="21"/>
                  <a:pt x="356" y="21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5" y="20"/>
                  <a:pt x="355" y="20"/>
                  <a:pt x="355" y="20"/>
                </a:cubicBezTo>
                <a:cubicBezTo>
                  <a:pt x="354" y="20"/>
                  <a:pt x="354" y="20"/>
                  <a:pt x="354" y="20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7" y="15"/>
                  <a:pt x="347" y="15"/>
                  <a:pt x="347" y="15"/>
                </a:cubicBezTo>
                <a:cubicBezTo>
                  <a:pt x="341" y="10"/>
                  <a:pt x="341" y="10"/>
                  <a:pt x="341" y="10"/>
                </a:cubicBezTo>
                <a:cubicBezTo>
                  <a:pt x="322" y="7"/>
                  <a:pt x="322" y="7"/>
                  <a:pt x="322" y="7"/>
                </a:cubicBezTo>
                <a:cubicBezTo>
                  <a:pt x="322" y="7"/>
                  <a:pt x="322" y="7"/>
                  <a:pt x="322" y="7"/>
                </a:cubicBezTo>
                <a:cubicBezTo>
                  <a:pt x="316" y="2"/>
                  <a:pt x="316" y="2"/>
                  <a:pt x="316" y="2"/>
                </a:cubicBezTo>
                <a:cubicBezTo>
                  <a:pt x="305" y="2"/>
                  <a:pt x="305" y="2"/>
                  <a:pt x="305" y="2"/>
                </a:cubicBezTo>
                <a:cubicBezTo>
                  <a:pt x="303" y="2"/>
                  <a:pt x="301" y="4"/>
                  <a:pt x="299" y="5"/>
                </a:cubicBezTo>
                <a:cubicBezTo>
                  <a:pt x="298" y="5"/>
                  <a:pt x="298" y="5"/>
                  <a:pt x="298" y="5"/>
                </a:cubicBezTo>
                <a:cubicBezTo>
                  <a:pt x="289" y="8"/>
                  <a:pt x="289" y="8"/>
                  <a:pt x="289" y="8"/>
                </a:cubicBezTo>
                <a:cubicBezTo>
                  <a:pt x="267" y="8"/>
                  <a:pt x="267" y="8"/>
                  <a:pt x="267" y="8"/>
                </a:cubicBezTo>
                <a:cubicBezTo>
                  <a:pt x="264" y="9"/>
                  <a:pt x="261" y="10"/>
                  <a:pt x="260" y="12"/>
                </a:cubicBezTo>
                <a:cubicBezTo>
                  <a:pt x="257" y="14"/>
                  <a:pt x="253" y="15"/>
                  <a:pt x="247" y="17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7" y="20"/>
                  <a:pt x="237" y="20"/>
                  <a:pt x="237" y="20"/>
                </a:cubicBezTo>
                <a:cubicBezTo>
                  <a:pt x="236" y="20"/>
                  <a:pt x="236" y="20"/>
                  <a:pt x="236" y="20"/>
                </a:cubicBezTo>
                <a:cubicBezTo>
                  <a:pt x="221" y="18"/>
                  <a:pt x="221" y="18"/>
                  <a:pt x="221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20" y="18"/>
                  <a:pt x="220" y="18"/>
                  <a:pt x="220" y="18"/>
                </a:cubicBezTo>
                <a:cubicBezTo>
                  <a:pt x="215" y="18"/>
                  <a:pt x="215" y="18"/>
                  <a:pt x="215" y="18"/>
                </a:cubicBezTo>
                <a:cubicBezTo>
                  <a:pt x="206" y="20"/>
                  <a:pt x="206" y="20"/>
                  <a:pt x="206" y="20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8" y="22"/>
                  <a:pt x="188" y="22"/>
                  <a:pt x="188" y="22"/>
                </a:cubicBezTo>
                <a:cubicBezTo>
                  <a:pt x="187" y="22"/>
                  <a:pt x="187" y="22"/>
                  <a:pt x="187" y="22"/>
                </a:cubicBezTo>
                <a:cubicBezTo>
                  <a:pt x="179" y="18"/>
                  <a:pt x="179" y="18"/>
                  <a:pt x="179" y="18"/>
                </a:cubicBezTo>
                <a:cubicBezTo>
                  <a:pt x="171" y="18"/>
                  <a:pt x="171" y="18"/>
                  <a:pt x="171" y="18"/>
                </a:cubicBezTo>
                <a:cubicBezTo>
                  <a:pt x="168" y="18"/>
                  <a:pt x="165" y="15"/>
                  <a:pt x="161" y="10"/>
                </a:cubicBezTo>
                <a:cubicBezTo>
                  <a:pt x="160" y="10"/>
                  <a:pt x="160" y="10"/>
                  <a:pt x="160" y="10"/>
                </a:cubicBezTo>
                <a:cubicBezTo>
                  <a:pt x="159" y="6"/>
                  <a:pt x="158" y="4"/>
                  <a:pt x="158" y="4"/>
                </a:cubicBezTo>
                <a:cubicBezTo>
                  <a:pt x="156" y="2"/>
                  <a:pt x="156" y="2"/>
                  <a:pt x="156" y="2"/>
                </a:cubicBezTo>
                <a:cubicBezTo>
                  <a:pt x="152" y="0"/>
                  <a:pt x="152" y="0"/>
                  <a:pt x="152" y="0"/>
                </a:cubicBezTo>
                <a:cubicBezTo>
                  <a:pt x="149" y="4"/>
                  <a:pt x="149" y="4"/>
                  <a:pt x="149" y="4"/>
                </a:cubicBezTo>
                <a:cubicBezTo>
                  <a:pt x="149" y="4"/>
                  <a:pt x="149" y="4"/>
                  <a:pt x="149" y="4"/>
                </a:cubicBezTo>
                <a:cubicBezTo>
                  <a:pt x="136" y="10"/>
                  <a:pt x="136" y="10"/>
                  <a:pt x="136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35" y="10"/>
                  <a:pt x="135" y="10"/>
                  <a:pt x="135" y="10"/>
                </a:cubicBezTo>
                <a:cubicBezTo>
                  <a:pt x="119" y="11"/>
                  <a:pt x="119" y="11"/>
                  <a:pt x="119" y="11"/>
                </a:cubicBezTo>
                <a:cubicBezTo>
                  <a:pt x="117" y="11"/>
                  <a:pt x="112" y="10"/>
                  <a:pt x="106" y="8"/>
                </a:cubicBezTo>
                <a:cubicBezTo>
                  <a:pt x="93" y="6"/>
                  <a:pt x="93" y="6"/>
                  <a:pt x="93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84" y="2"/>
                  <a:pt x="84" y="2"/>
                  <a:pt x="84" y="2"/>
                </a:cubicBezTo>
                <a:lnTo>
                  <a:pt x="77" y="2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12"/>
          <p:cNvSpPr/>
          <p:nvPr/>
        </p:nvSpPr>
        <p:spPr>
          <a:xfrm>
            <a:off x="2568575" y="4210050"/>
            <a:ext cx="914400" cy="950913"/>
          </a:xfrm>
          <a:custGeom>
            <a:avLst/>
            <a:gdLst>
              <a:gd name="txL" fmla="*/ 0 w 284"/>
              <a:gd name="txT" fmla="*/ 0 h 296"/>
              <a:gd name="txR" fmla="*/ 284 w 284"/>
              <a:gd name="txB" fmla="*/ 296 h 29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84" h="296">
                <a:moveTo>
                  <a:pt x="2" y="182"/>
                </a:moveTo>
                <a:cubicBezTo>
                  <a:pt x="0" y="187"/>
                  <a:pt x="0" y="187"/>
                  <a:pt x="0" y="187"/>
                </a:cubicBezTo>
                <a:cubicBezTo>
                  <a:pt x="3" y="187"/>
                  <a:pt x="6" y="185"/>
                  <a:pt x="9" y="183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10" y="182"/>
                  <a:pt x="10" y="182"/>
                  <a:pt x="10" y="182"/>
                </a:cubicBezTo>
                <a:cubicBezTo>
                  <a:pt x="26" y="180"/>
                  <a:pt x="26" y="180"/>
                  <a:pt x="26" y="180"/>
                </a:cubicBezTo>
                <a:cubicBezTo>
                  <a:pt x="37" y="175"/>
                  <a:pt x="37" y="175"/>
                  <a:pt x="37" y="175"/>
                </a:cubicBezTo>
                <a:cubicBezTo>
                  <a:pt x="41" y="181"/>
                  <a:pt x="41" y="181"/>
                  <a:pt x="41" y="181"/>
                </a:cubicBezTo>
                <a:cubicBezTo>
                  <a:pt x="42" y="181"/>
                  <a:pt x="42" y="181"/>
                  <a:pt x="42" y="181"/>
                </a:cubicBezTo>
                <a:cubicBezTo>
                  <a:pt x="37" y="189"/>
                  <a:pt x="37" y="189"/>
                  <a:pt x="37" y="189"/>
                </a:cubicBezTo>
                <a:cubicBezTo>
                  <a:pt x="42" y="194"/>
                  <a:pt x="42" y="194"/>
                  <a:pt x="42" y="194"/>
                </a:cubicBezTo>
                <a:cubicBezTo>
                  <a:pt x="42" y="195"/>
                  <a:pt x="42" y="195"/>
                  <a:pt x="42" y="195"/>
                </a:cubicBezTo>
                <a:cubicBezTo>
                  <a:pt x="42" y="196"/>
                  <a:pt x="42" y="196"/>
                  <a:pt x="42" y="196"/>
                </a:cubicBezTo>
                <a:cubicBezTo>
                  <a:pt x="38" y="213"/>
                  <a:pt x="38" y="213"/>
                  <a:pt x="38" y="213"/>
                </a:cubicBezTo>
                <a:cubicBezTo>
                  <a:pt x="49" y="220"/>
                  <a:pt x="49" y="220"/>
                  <a:pt x="49" y="220"/>
                </a:cubicBezTo>
                <a:cubicBezTo>
                  <a:pt x="68" y="221"/>
                  <a:pt x="68" y="221"/>
                  <a:pt x="68" y="221"/>
                </a:cubicBezTo>
                <a:cubicBezTo>
                  <a:pt x="65" y="225"/>
                  <a:pt x="65" y="225"/>
                  <a:pt x="65" y="225"/>
                </a:cubicBezTo>
                <a:cubicBezTo>
                  <a:pt x="53" y="240"/>
                  <a:pt x="47" y="248"/>
                  <a:pt x="48" y="251"/>
                </a:cubicBezTo>
                <a:cubicBezTo>
                  <a:pt x="55" y="253"/>
                  <a:pt x="55" y="253"/>
                  <a:pt x="55" y="253"/>
                </a:cubicBezTo>
                <a:cubicBezTo>
                  <a:pt x="64" y="254"/>
                  <a:pt x="70" y="256"/>
                  <a:pt x="72" y="260"/>
                </a:cubicBezTo>
                <a:cubicBezTo>
                  <a:pt x="74" y="265"/>
                  <a:pt x="77" y="270"/>
                  <a:pt x="79" y="275"/>
                </a:cubicBezTo>
                <a:cubicBezTo>
                  <a:pt x="90" y="281"/>
                  <a:pt x="90" y="281"/>
                  <a:pt x="90" y="281"/>
                </a:cubicBezTo>
                <a:cubicBezTo>
                  <a:pt x="96" y="282"/>
                  <a:pt x="96" y="282"/>
                  <a:pt x="96" y="282"/>
                </a:cubicBezTo>
                <a:cubicBezTo>
                  <a:pt x="110" y="270"/>
                  <a:pt x="110" y="270"/>
                  <a:pt x="110" y="270"/>
                </a:cubicBezTo>
                <a:cubicBezTo>
                  <a:pt x="118" y="281"/>
                  <a:pt x="118" y="281"/>
                  <a:pt x="118" y="281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18" y="282"/>
                  <a:pt x="118" y="282"/>
                  <a:pt x="118" y="282"/>
                </a:cubicBezTo>
                <a:cubicBezTo>
                  <a:pt x="120" y="292"/>
                  <a:pt x="120" y="292"/>
                  <a:pt x="120" y="292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26" y="293"/>
                  <a:pt x="126" y="293"/>
                  <a:pt x="126" y="293"/>
                </a:cubicBezTo>
                <a:cubicBezTo>
                  <a:pt x="136" y="296"/>
                  <a:pt x="136" y="296"/>
                  <a:pt x="136" y="296"/>
                </a:cubicBezTo>
                <a:cubicBezTo>
                  <a:pt x="138" y="296"/>
                  <a:pt x="138" y="296"/>
                  <a:pt x="138" y="296"/>
                </a:cubicBezTo>
                <a:cubicBezTo>
                  <a:pt x="138" y="295"/>
                  <a:pt x="138" y="295"/>
                  <a:pt x="138" y="295"/>
                </a:cubicBezTo>
                <a:cubicBezTo>
                  <a:pt x="136" y="285"/>
                  <a:pt x="136" y="285"/>
                  <a:pt x="136" y="285"/>
                </a:cubicBezTo>
                <a:cubicBezTo>
                  <a:pt x="136" y="284"/>
                  <a:pt x="136" y="284"/>
                  <a:pt x="136" y="284"/>
                </a:cubicBezTo>
                <a:cubicBezTo>
                  <a:pt x="131" y="261"/>
                  <a:pt x="131" y="261"/>
                  <a:pt x="131" y="261"/>
                </a:cubicBezTo>
                <a:cubicBezTo>
                  <a:pt x="131" y="260"/>
                  <a:pt x="131" y="260"/>
                  <a:pt x="131" y="260"/>
                </a:cubicBezTo>
                <a:cubicBezTo>
                  <a:pt x="134" y="244"/>
                  <a:pt x="134" y="244"/>
                  <a:pt x="134" y="244"/>
                </a:cubicBezTo>
                <a:cubicBezTo>
                  <a:pt x="135" y="244"/>
                  <a:pt x="135" y="244"/>
                  <a:pt x="135" y="244"/>
                </a:cubicBezTo>
                <a:cubicBezTo>
                  <a:pt x="136" y="244"/>
                  <a:pt x="136" y="244"/>
                  <a:pt x="136" y="244"/>
                </a:cubicBezTo>
                <a:cubicBezTo>
                  <a:pt x="147" y="245"/>
                  <a:pt x="147" y="245"/>
                  <a:pt x="147" y="245"/>
                </a:cubicBezTo>
                <a:cubicBezTo>
                  <a:pt x="160" y="235"/>
                  <a:pt x="160" y="235"/>
                  <a:pt x="160" y="235"/>
                </a:cubicBezTo>
                <a:cubicBezTo>
                  <a:pt x="162" y="236"/>
                  <a:pt x="162" y="236"/>
                  <a:pt x="162" y="236"/>
                </a:cubicBezTo>
                <a:cubicBezTo>
                  <a:pt x="169" y="241"/>
                  <a:pt x="174" y="246"/>
                  <a:pt x="176" y="249"/>
                </a:cubicBezTo>
                <a:cubicBezTo>
                  <a:pt x="178" y="248"/>
                  <a:pt x="183" y="244"/>
                  <a:pt x="189" y="237"/>
                </a:cubicBezTo>
                <a:cubicBezTo>
                  <a:pt x="189" y="236"/>
                  <a:pt x="189" y="236"/>
                  <a:pt x="189" y="236"/>
                </a:cubicBezTo>
                <a:cubicBezTo>
                  <a:pt x="190" y="236"/>
                  <a:pt x="190" y="236"/>
                  <a:pt x="190" y="236"/>
                </a:cubicBezTo>
                <a:cubicBezTo>
                  <a:pt x="210" y="241"/>
                  <a:pt x="210" y="241"/>
                  <a:pt x="210" y="241"/>
                </a:cubicBezTo>
                <a:cubicBezTo>
                  <a:pt x="219" y="234"/>
                  <a:pt x="219" y="234"/>
                  <a:pt x="219" y="234"/>
                </a:cubicBezTo>
                <a:cubicBezTo>
                  <a:pt x="219" y="233"/>
                  <a:pt x="219" y="233"/>
                  <a:pt x="219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0" y="233"/>
                  <a:pt x="220" y="233"/>
                  <a:pt x="220" y="233"/>
                </a:cubicBezTo>
                <a:cubicBezTo>
                  <a:pt x="229" y="235"/>
                  <a:pt x="229" y="235"/>
                  <a:pt x="229" y="235"/>
                </a:cubicBezTo>
                <a:cubicBezTo>
                  <a:pt x="256" y="211"/>
                  <a:pt x="256" y="211"/>
                  <a:pt x="256" y="211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4" y="213"/>
                  <a:pt x="264" y="213"/>
                  <a:pt x="264" y="213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5" y="214"/>
                  <a:pt x="265" y="214"/>
                  <a:pt x="265" y="214"/>
                </a:cubicBezTo>
                <a:cubicBezTo>
                  <a:pt x="266" y="214"/>
                  <a:pt x="266" y="214"/>
                  <a:pt x="266" y="214"/>
                </a:cubicBezTo>
                <a:cubicBezTo>
                  <a:pt x="268" y="218"/>
                  <a:pt x="268" y="218"/>
                  <a:pt x="268" y="218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6"/>
                  <a:pt x="270" y="216"/>
                  <a:pt x="270" y="216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0" y="215"/>
                  <a:pt x="270" y="215"/>
                  <a:pt x="270" y="215"/>
                </a:cubicBezTo>
                <a:cubicBezTo>
                  <a:pt x="278" y="211"/>
                  <a:pt x="278" y="211"/>
                  <a:pt x="278" y="211"/>
                </a:cubicBezTo>
                <a:cubicBezTo>
                  <a:pt x="284" y="205"/>
                  <a:pt x="284" y="205"/>
                  <a:pt x="284" y="205"/>
                </a:cubicBezTo>
                <a:cubicBezTo>
                  <a:pt x="283" y="193"/>
                  <a:pt x="283" y="193"/>
                  <a:pt x="283" y="193"/>
                </a:cubicBezTo>
                <a:cubicBezTo>
                  <a:pt x="282" y="191"/>
                  <a:pt x="282" y="191"/>
                  <a:pt x="282" y="191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4" y="194"/>
                  <a:pt x="274" y="194"/>
                  <a:pt x="274" y="194"/>
                </a:cubicBezTo>
                <a:cubicBezTo>
                  <a:pt x="272" y="195"/>
                  <a:pt x="270" y="196"/>
                  <a:pt x="267" y="196"/>
                </a:cubicBezTo>
                <a:cubicBezTo>
                  <a:pt x="258" y="196"/>
                  <a:pt x="258" y="196"/>
                  <a:pt x="258" y="196"/>
                </a:cubicBezTo>
                <a:cubicBezTo>
                  <a:pt x="255" y="196"/>
                  <a:pt x="254" y="195"/>
                  <a:pt x="252" y="193"/>
                </a:cubicBezTo>
                <a:cubicBezTo>
                  <a:pt x="252" y="180"/>
                  <a:pt x="252" y="180"/>
                  <a:pt x="252" y="180"/>
                </a:cubicBezTo>
                <a:cubicBezTo>
                  <a:pt x="249" y="179"/>
                  <a:pt x="248" y="178"/>
                  <a:pt x="246" y="178"/>
                </a:cubicBezTo>
                <a:cubicBezTo>
                  <a:pt x="244" y="179"/>
                  <a:pt x="244" y="179"/>
                  <a:pt x="244" y="179"/>
                </a:cubicBezTo>
                <a:cubicBezTo>
                  <a:pt x="242" y="180"/>
                  <a:pt x="242" y="180"/>
                  <a:pt x="242" y="180"/>
                </a:cubicBezTo>
                <a:cubicBezTo>
                  <a:pt x="236" y="182"/>
                  <a:pt x="236" y="182"/>
                  <a:pt x="236" y="182"/>
                </a:cubicBezTo>
                <a:cubicBezTo>
                  <a:pt x="234" y="182"/>
                  <a:pt x="234" y="182"/>
                  <a:pt x="234" y="182"/>
                </a:cubicBezTo>
                <a:cubicBezTo>
                  <a:pt x="234" y="181"/>
                  <a:pt x="234" y="181"/>
                  <a:pt x="234" y="181"/>
                </a:cubicBezTo>
                <a:cubicBezTo>
                  <a:pt x="231" y="175"/>
                  <a:pt x="231" y="175"/>
                  <a:pt x="231" y="175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0" y="170"/>
                  <a:pt x="230" y="170"/>
                  <a:pt x="230" y="170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5"/>
                  <a:pt x="234" y="155"/>
                  <a:pt x="234" y="155"/>
                </a:cubicBezTo>
                <a:cubicBezTo>
                  <a:pt x="234" y="154"/>
                  <a:pt x="234" y="154"/>
                  <a:pt x="234" y="154"/>
                </a:cubicBezTo>
                <a:cubicBezTo>
                  <a:pt x="238" y="147"/>
                  <a:pt x="238" y="147"/>
                  <a:pt x="238" y="147"/>
                </a:cubicBezTo>
                <a:cubicBezTo>
                  <a:pt x="226" y="137"/>
                  <a:pt x="226" y="137"/>
                  <a:pt x="226" y="137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36"/>
                  <a:pt x="226" y="136"/>
                  <a:pt x="226" y="136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26" y="124"/>
                  <a:pt x="226" y="124"/>
                  <a:pt x="226" y="12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28" y="96"/>
                  <a:pt x="228" y="96"/>
                  <a:pt x="228" y="96"/>
                </a:cubicBezTo>
                <a:cubicBezTo>
                  <a:pt x="225" y="95"/>
                  <a:pt x="225" y="95"/>
                  <a:pt x="225" y="95"/>
                </a:cubicBezTo>
                <a:cubicBezTo>
                  <a:pt x="220" y="95"/>
                  <a:pt x="220" y="95"/>
                  <a:pt x="220" y="95"/>
                </a:cubicBezTo>
                <a:cubicBezTo>
                  <a:pt x="216" y="102"/>
                  <a:pt x="216" y="102"/>
                  <a:pt x="216" y="102"/>
                </a:cubicBezTo>
                <a:cubicBezTo>
                  <a:pt x="210" y="98"/>
                  <a:pt x="210" y="98"/>
                  <a:pt x="210" y="98"/>
                </a:cubicBezTo>
                <a:cubicBezTo>
                  <a:pt x="205" y="95"/>
                  <a:pt x="205" y="95"/>
                  <a:pt x="205" y="95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200" y="84"/>
                  <a:pt x="200" y="84"/>
                  <a:pt x="200" y="84"/>
                </a:cubicBezTo>
                <a:cubicBezTo>
                  <a:pt x="199" y="76"/>
                  <a:pt x="199" y="76"/>
                  <a:pt x="199" y="76"/>
                </a:cubicBezTo>
                <a:cubicBezTo>
                  <a:pt x="199" y="75"/>
                  <a:pt x="199" y="75"/>
                  <a:pt x="199" y="75"/>
                </a:cubicBezTo>
                <a:cubicBezTo>
                  <a:pt x="198" y="74"/>
                  <a:pt x="198" y="74"/>
                  <a:pt x="198" y="74"/>
                </a:cubicBezTo>
                <a:cubicBezTo>
                  <a:pt x="200" y="74"/>
                  <a:pt x="200" y="74"/>
                  <a:pt x="200" y="74"/>
                </a:cubicBezTo>
                <a:cubicBezTo>
                  <a:pt x="205" y="66"/>
                  <a:pt x="205" y="66"/>
                  <a:pt x="205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06" y="66"/>
                  <a:pt x="206" y="66"/>
                  <a:pt x="206" y="66"/>
                </a:cubicBezTo>
                <a:cubicBezTo>
                  <a:pt x="210" y="65"/>
                  <a:pt x="210" y="65"/>
                  <a:pt x="210" y="65"/>
                </a:cubicBezTo>
                <a:cubicBezTo>
                  <a:pt x="215" y="64"/>
                  <a:pt x="215" y="64"/>
                  <a:pt x="215" y="64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6" y="63"/>
                  <a:pt x="236" y="63"/>
                  <a:pt x="236" y="63"/>
                </a:cubicBezTo>
                <a:cubicBezTo>
                  <a:pt x="239" y="64"/>
                  <a:pt x="239" y="64"/>
                  <a:pt x="239" y="64"/>
                </a:cubicBezTo>
                <a:cubicBezTo>
                  <a:pt x="240" y="64"/>
                  <a:pt x="240" y="64"/>
                  <a:pt x="240" y="64"/>
                </a:cubicBezTo>
                <a:cubicBezTo>
                  <a:pt x="243" y="66"/>
                  <a:pt x="243" y="66"/>
                  <a:pt x="243" y="66"/>
                </a:cubicBezTo>
                <a:cubicBezTo>
                  <a:pt x="248" y="63"/>
                  <a:pt x="248" y="63"/>
                  <a:pt x="248" y="63"/>
                </a:cubicBezTo>
                <a:cubicBezTo>
                  <a:pt x="253" y="60"/>
                  <a:pt x="253" y="60"/>
                  <a:pt x="253" y="60"/>
                </a:cubicBezTo>
                <a:cubicBezTo>
                  <a:pt x="256" y="56"/>
                  <a:pt x="256" y="56"/>
                  <a:pt x="256" y="56"/>
                </a:cubicBezTo>
                <a:cubicBezTo>
                  <a:pt x="256" y="54"/>
                  <a:pt x="256" y="54"/>
                  <a:pt x="256" y="54"/>
                </a:cubicBezTo>
                <a:cubicBezTo>
                  <a:pt x="256" y="45"/>
                  <a:pt x="256" y="45"/>
                  <a:pt x="256" y="45"/>
                </a:cubicBezTo>
                <a:cubicBezTo>
                  <a:pt x="251" y="44"/>
                  <a:pt x="251" y="44"/>
                  <a:pt x="251" y="44"/>
                </a:cubicBezTo>
                <a:cubicBezTo>
                  <a:pt x="243" y="47"/>
                  <a:pt x="243" y="47"/>
                  <a:pt x="243" y="47"/>
                </a:cubicBezTo>
                <a:cubicBezTo>
                  <a:pt x="240" y="50"/>
                  <a:pt x="238" y="52"/>
                  <a:pt x="235" y="52"/>
                </a:cubicBezTo>
                <a:cubicBezTo>
                  <a:pt x="232" y="52"/>
                  <a:pt x="230" y="49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5"/>
                  <a:pt x="227" y="45"/>
                  <a:pt x="227" y="45"/>
                </a:cubicBezTo>
                <a:cubicBezTo>
                  <a:pt x="227" y="44"/>
                  <a:pt x="227" y="44"/>
                  <a:pt x="227" y="44"/>
                </a:cubicBezTo>
                <a:cubicBezTo>
                  <a:pt x="226" y="39"/>
                  <a:pt x="226" y="39"/>
                  <a:pt x="226" y="39"/>
                </a:cubicBezTo>
                <a:cubicBezTo>
                  <a:pt x="226" y="38"/>
                  <a:pt x="226" y="38"/>
                  <a:pt x="226" y="38"/>
                </a:cubicBezTo>
                <a:cubicBezTo>
                  <a:pt x="227" y="33"/>
                  <a:pt x="227" y="33"/>
                  <a:pt x="227" y="33"/>
                </a:cubicBezTo>
                <a:cubicBezTo>
                  <a:pt x="222" y="22"/>
                  <a:pt x="222" y="22"/>
                  <a:pt x="222" y="22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0" y="28"/>
                  <a:pt x="210" y="28"/>
                  <a:pt x="210" y="28"/>
                </a:cubicBezTo>
                <a:cubicBezTo>
                  <a:pt x="212" y="40"/>
                  <a:pt x="212" y="40"/>
                  <a:pt x="212" y="40"/>
                </a:cubicBezTo>
                <a:cubicBezTo>
                  <a:pt x="198" y="34"/>
                  <a:pt x="198" y="34"/>
                  <a:pt x="198" y="34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202" y="42"/>
                  <a:pt x="202" y="42"/>
                  <a:pt x="202" y="42"/>
                </a:cubicBezTo>
                <a:cubicBezTo>
                  <a:pt x="201" y="50"/>
                  <a:pt x="201" y="50"/>
                  <a:pt x="201" y="50"/>
                </a:cubicBezTo>
                <a:cubicBezTo>
                  <a:pt x="201" y="51"/>
                  <a:pt x="201" y="51"/>
                  <a:pt x="201" y="51"/>
                </a:cubicBezTo>
                <a:cubicBezTo>
                  <a:pt x="200" y="51"/>
                  <a:pt x="200" y="51"/>
                  <a:pt x="200" y="51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93" y="62"/>
                  <a:pt x="193" y="62"/>
                  <a:pt x="193" y="62"/>
                </a:cubicBezTo>
                <a:cubicBezTo>
                  <a:pt x="180" y="69"/>
                  <a:pt x="180" y="69"/>
                  <a:pt x="180" y="69"/>
                </a:cubicBezTo>
                <a:cubicBezTo>
                  <a:pt x="179" y="76"/>
                  <a:pt x="179" y="76"/>
                  <a:pt x="179" y="76"/>
                </a:cubicBezTo>
                <a:cubicBezTo>
                  <a:pt x="179" y="78"/>
                  <a:pt x="180" y="81"/>
                  <a:pt x="182" y="85"/>
                </a:cubicBezTo>
                <a:cubicBezTo>
                  <a:pt x="183" y="85"/>
                  <a:pt x="183" y="85"/>
                  <a:pt x="183" y="85"/>
                </a:cubicBezTo>
                <a:cubicBezTo>
                  <a:pt x="183" y="86"/>
                  <a:pt x="183" y="86"/>
                  <a:pt x="183" y="86"/>
                </a:cubicBezTo>
                <a:cubicBezTo>
                  <a:pt x="184" y="96"/>
                  <a:pt x="184" y="96"/>
                  <a:pt x="184" y="96"/>
                </a:cubicBezTo>
                <a:cubicBezTo>
                  <a:pt x="184" y="97"/>
                  <a:pt x="184" y="97"/>
                  <a:pt x="184" y="97"/>
                </a:cubicBezTo>
                <a:cubicBezTo>
                  <a:pt x="183" y="98"/>
                  <a:pt x="183" y="98"/>
                  <a:pt x="183" y="98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8" y="104"/>
                  <a:pt x="178" y="104"/>
                  <a:pt x="178" y="104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4" y="107"/>
                  <a:pt x="174" y="107"/>
                  <a:pt x="174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3" y="107"/>
                  <a:pt x="173" y="107"/>
                  <a:pt x="173" y="107"/>
                </a:cubicBezTo>
                <a:cubicBezTo>
                  <a:pt x="172" y="107"/>
                  <a:pt x="172" y="107"/>
                  <a:pt x="172" y="107"/>
                </a:cubicBezTo>
                <a:cubicBezTo>
                  <a:pt x="163" y="105"/>
                  <a:pt x="163" y="105"/>
                  <a:pt x="163" y="105"/>
                </a:cubicBezTo>
                <a:cubicBezTo>
                  <a:pt x="162" y="105"/>
                  <a:pt x="160" y="106"/>
                  <a:pt x="158" y="107"/>
                </a:cubicBezTo>
                <a:cubicBezTo>
                  <a:pt x="154" y="112"/>
                  <a:pt x="154" y="112"/>
                  <a:pt x="154" y="112"/>
                </a:cubicBezTo>
                <a:cubicBezTo>
                  <a:pt x="150" y="116"/>
                  <a:pt x="150" y="116"/>
                  <a:pt x="150" y="116"/>
                </a:cubicBezTo>
                <a:cubicBezTo>
                  <a:pt x="148" y="119"/>
                  <a:pt x="146" y="120"/>
                  <a:pt x="141" y="119"/>
                </a:cubicBezTo>
                <a:cubicBezTo>
                  <a:pt x="138" y="119"/>
                  <a:pt x="138" y="116"/>
                  <a:pt x="138" y="112"/>
                </a:cubicBezTo>
                <a:cubicBezTo>
                  <a:pt x="138" y="110"/>
                  <a:pt x="138" y="110"/>
                  <a:pt x="138" y="110"/>
                </a:cubicBezTo>
                <a:cubicBezTo>
                  <a:pt x="138" y="107"/>
                  <a:pt x="138" y="107"/>
                  <a:pt x="138" y="107"/>
                </a:cubicBezTo>
                <a:cubicBezTo>
                  <a:pt x="136" y="109"/>
                  <a:pt x="136" y="109"/>
                  <a:pt x="136" y="109"/>
                </a:cubicBezTo>
                <a:cubicBezTo>
                  <a:pt x="135" y="110"/>
                  <a:pt x="134" y="111"/>
                  <a:pt x="132" y="111"/>
                </a:cubicBezTo>
                <a:cubicBezTo>
                  <a:pt x="131" y="110"/>
                  <a:pt x="130" y="109"/>
                  <a:pt x="129" y="106"/>
                </a:cubicBezTo>
                <a:cubicBezTo>
                  <a:pt x="129" y="106"/>
                  <a:pt x="129" y="106"/>
                  <a:pt x="129" y="106"/>
                </a:cubicBezTo>
                <a:cubicBezTo>
                  <a:pt x="128" y="96"/>
                  <a:pt x="128" y="96"/>
                  <a:pt x="128" y="96"/>
                </a:cubicBezTo>
                <a:cubicBezTo>
                  <a:pt x="126" y="88"/>
                  <a:pt x="126" y="88"/>
                  <a:pt x="126" y="88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4"/>
                  <a:pt x="122" y="84"/>
                  <a:pt x="122" y="84"/>
                </a:cubicBezTo>
                <a:cubicBezTo>
                  <a:pt x="122" y="83"/>
                  <a:pt x="122" y="83"/>
                  <a:pt x="122" y="83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3" y="64"/>
                  <a:pt x="113" y="64"/>
                  <a:pt x="113" y="64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8"/>
                  <a:pt x="110" y="58"/>
                  <a:pt x="110" y="58"/>
                </a:cubicBezTo>
                <a:cubicBezTo>
                  <a:pt x="110" y="57"/>
                  <a:pt x="110" y="57"/>
                  <a:pt x="110" y="57"/>
                </a:cubicBezTo>
                <a:cubicBezTo>
                  <a:pt x="108" y="47"/>
                  <a:pt x="108" y="47"/>
                  <a:pt x="108" y="47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6" y="46"/>
                  <a:pt x="106" y="46"/>
                  <a:pt x="106" y="46"/>
                </a:cubicBezTo>
                <a:cubicBezTo>
                  <a:pt x="103" y="50"/>
                  <a:pt x="101" y="52"/>
                  <a:pt x="100" y="52"/>
                </a:cubicBezTo>
                <a:cubicBezTo>
                  <a:pt x="99" y="52"/>
                  <a:pt x="97" y="50"/>
                  <a:pt x="94" y="48"/>
                </a:cubicBezTo>
                <a:cubicBezTo>
                  <a:pt x="88" y="45"/>
                  <a:pt x="88" y="45"/>
                  <a:pt x="88" y="45"/>
                </a:cubicBezTo>
                <a:cubicBezTo>
                  <a:pt x="87" y="44"/>
                  <a:pt x="87" y="44"/>
                  <a:pt x="87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4"/>
                  <a:pt x="86" y="44"/>
                  <a:pt x="86" y="44"/>
                </a:cubicBezTo>
                <a:cubicBezTo>
                  <a:pt x="86" y="43"/>
                  <a:pt x="86" y="43"/>
                  <a:pt x="86" y="43"/>
                </a:cubicBezTo>
                <a:cubicBezTo>
                  <a:pt x="86" y="35"/>
                  <a:pt x="86" y="35"/>
                  <a:pt x="86" y="35"/>
                </a:cubicBezTo>
                <a:cubicBezTo>
                  <a:pt x="86" y="35"/>
                  <a:pt x="86" y="35"/>
                  <a:pt x="86" y="35"/>
                </a:cubicBezTo>
                <a:cubicBezTo>
                  <a:pt x="84" y="29"/>
                  <a:pt x="84" y="29"/>
                  <a:pt x="84" y="29"/>
                </a:cubicBezTo>
                <a:cubicBezTo>
                  <a:pt x="81" y="21"/>
                  <a:pt x="81" y="21"/>
                  <a:pt x="81" y="21"/>
                </a:cubicBezTo>
                <a:cubicBezTo>
                  <a:pt x="78" y="21"/>
                  <a:pt x="78" y="21"/>
                  <a:pt x="78" y="21"/>
                </a:cubicBezTo>
                <a:cubicBezTo>
                  <a:pt x="78" y="24"/>
                  <a:pt x="78" y="27"/>
                  <a:pt x="77" y="29"/>
                </a:cubicBezTo>
                <a:cubicBezTo>
                  <a:pt x="76" y="31"/>
                  <a:pt x="75" y="33"/>
                  <a:pt x="72" y="35"/>
                </a:cubicBezTo>
                <a:cubicBezTo>
                  <a:pt x="72" y="38"/>
                  <a:pt x="70" y="40"/>
                  <a:pt x="69" y="41"/>
                </a:cubicBezTo>
                <a:cubicBezTo>
                  <a:pt x="66" y="44"/>
                  <a:pt x="64" y="44"/>
                  <a:pt x="62" y="42"/>
                </a:cubicBezTo>
                <a:cubicBezTo>
                  <a:pt x="61" y="42"/>
                  <a:pt x="61" y="42"/>
                  <a:pt x="61" y="42"/>
                </a:cubicBezTo>
                <a:cubicBezTo>
                  <a:pt x="58" y="41"/>
                  <a:pt x="58" y="38"/>
                  <a:pt x="58" y="33"/>
                </a:cubicBezTo>
                <a:cubicBezTo>
                  <a:pt x="58" y="31"/>
                  <a:pt x="58" y="31"/>
                  <a:pt x="58" y="31"/>
                </a:cubicBezTo>
                <a:cubicBezTo>
                  <a:pt x="53" y="28"/>
                  <a:pt x="53" y="28"/>
                  <a:pt x="53" y="28"/>
                </a:cubicBezTo>
                <a:cubicBezTo>
                  <a:pt x="51" y="27"/>
                  <a:pt x="50" y="24"/>
                  <a:pt x="50" y="21"/>
                </a:cubicBezTo>
                <a:cubicBezTo>
                  <a:pt x="52" y="3"/>
                  <a:pt x="52" y="3"/>
                  <a:pt x="52" y="3"/>
                </a:cubicBezTo>
                <a:cubicBezTo>
                  <a:pt x="51" y="0"/>
                  <a:pt x="51" y="0"/>
                  <a:pt x="51" y="0"/>
                </a:cubicBezTo>
                <a:cubicBezTo>
                  <a:pt x="44" y="7"/>
                  <a:pt x="44" y="7"/>
                  <a:pt x="44" y="7"/>
                </a:cubicBezTo>
                <a:cubicBezTo>
                  <a:pt x="40" y="10"/>
                  <a:pt x="40" y="10"/>
                  <a:pt x="40" y="10"/>
                </a:cubicBezTo>
                <a:cubicBezTo>
                  <a:pt x="39" y="13"/>
                  <a:pt x="39" y="13"/>
                  <a:pt x="39" y="13"/>
                </a:cubicBezTo>
                <a:cubicBezTo>
                  <a:pt x="40" y="17"/>
                  <a:pt x="41" y="20"/>
                  <a:pt x="41" y="22"/>
                </a:cubicBezTo>
                <a:cubicBezTo>
                  <a:pt x="41" y="26"/>
                  <a:pt x="39" y="29"/>
                  <a:pt x="36" y="30"/>
                </a:cubicBezTo>
                <a:cubicBezTo>
                  <a:pt x="28" y="33"/>
                  <a:pt x="28" y="33"/>
                  <a:pt x="28" y="33"/>
                </a:cubicBezTo>
                <a:cubicBezTo>
                  <a:pt x="26" y="34"/>
                  <a:pt x="26" y="34"/>
                  <a:pt x="26" y="34"/>
                </a:cubicBezTo>
                <a:cubicBezTo>
                  <a:pt x="26" y="37"/>
                  <a:pt x="26" y="37"/>
                  <a:pt x="26" y="37"/>
                </a:cubicBezTo>
                <a:cubicBezTo>
                  <a:pt x="26" y="48"/>
                  <a:pt x="26" y="48"/>
                  <a:pt x="26" y="48"/>
                </a:cubicBezTo>
                <a:cubicBezTo>
                  <a:pt x="26" y="52"/>
                  <a:pt x="27" y="54"/>
                  <a:pt x="28" y="54"/>
                </a:cubicBezTo>
                <a:cubicBezTo>
                  <a:pt x="30" y="55"/>
                  <a:pt x="33" y="55"/>
                  <a:pt x="36" y="53"/>
                </a:cubicBezTo>
                <a:cubicBezTo>
                  <a:pt x="38" y="52"/>
                  <a:pt x="38" y="52"/>
                  <a:pt x="38" y="52"/>
                </a:cubicBezTo>
                <a:cubicBezTo>
                  <a:pt x="46" y="69"/>
                  <a:pt x="46" y="69"/>
                  <a:pt x="46" y="69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6" y="70"/>
                  <a:pt x="46" y="70"/>
                  <a:pt x="46" y="70"/>
                </a:cubicBezTo>
                <a:cubicBezTo>
                  <a:pt x="43" y="102"/>
                  <a:pt x="40" y="120"/>
                  <a:pt x="36" y="125"/>
                </a:cubicBezTo>
                <a:cubicBezTo>
                  <a:pt x="35" y="126"/>
                  <a:pt x="34" y="127"/>
                  <a:pt x="31" y="128"/>
                </a:cubicBezTo>
                <a:cubicBezTo>
                  <a:pt x="28" y="128"/>
                  <a:pt x="26" y="127"/>
                  <a:pt x="24" y="126"/>
                </a:cubicBezTo>
                <a:cubicBezTo>
                  <a:pt x="13" y="146"/>
                  <a:pt x="6" y="157"/>
                  <a:pt x="3" y="159"/>
                </a:cubicBezTo>
                <a:cubicBezTo>
                  <a:pt x="4" y="159"/>
                  <a:pt x="4" y="159"/>
                  <a:pt x="4" y="159"/>
                </a:cubicBezTo>
                <a:cubicBezTo>
                  <a:pt x="2" y="159"/>
                  <a:pt x="1" y="164"/>
                  <a:pt x="2" y="174"/>
                </a:cubicBezTo>
                <a:cubicBezTo>
                  <a:pt x="4" y="176"/>
                  <a:pt x="4" y="176"/>
                  <a:pt x="4" y="176"/>
                </a:cubicBezTo>
                <a:cubicBezTo>
                  <a:pt x="5" y="176"/>
                  <a:pt x="5" y="176"/>
                  <a:pt x="5" y="176"/>
                </a:cubicBezTo>
                <a:cubicBezTo>
                  <a:pt x="6" y="177"/>
                  <a:pt x="6" y="177"/>
                  <a:pt x="6" y="177"/>
                </a:cubicBezTo>
                <a:lnTo>
                  <a:pt x="2" y="182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0" name="Freeform 13"/>
          <p:cNvSpPr/>
          <p:nvPr/>
        </p:nvSpPr>
        <p:spPr>
          <a:xfrm>
            <a:off x="3224213" y="4198938"/>
            <a:ext cx="617537" cy="533400"/>
          </a:xfrm>
          <a:custGeom>
            <a:avLst/>
            <a:gdLst>
              <a:gd name="txL" fmla="*/ 0 w 192"/>
              <a:gd name="txT" fmla="*/ 0 h 166"/>
              <a:gd name="txR" fmla="*/ 192 w 192"/>
              <a:gd name="txB" fmla="*/ 166 h 16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92" h="166">
                <a:moveTo>
                  <a:pt x="150" y="3"/>
                </a:moveTo>
                <a:cubicBezTo>
                  <a:pt x="148" y="2"/>
                  <a:pt x="148" y="2"/>
                  <a:pt x="148" y="2"/>
                </a:cubicBezTo>
                <a:cubicBezTo>
                  <a:pt x="144" y="4"/>
                  <a:pt x="144" y="4"/>
                  <a:pt x="144" y="4"/>
                </a:cubicBezTo>
                <a:cubicBezTo>
                  <a:pt x="142" y="7"/>
                  <a:pt x="142" y="7"/>
                  <a:pt x="142" y="7"/>
                </a:cubicBezTo>
                <a:cubicBezTo>
                  <a:pt x="141" y="11"/>
                  <a:pt x="139" y="13"/>
                  <a:pt x="136" y="13"/>
                </a:cubicBezTo>
                <a:cubicBezTo>
                  <a:pt x="135" y="13"/>
                  <a:pt x="133" y="12"/>
                  <a:pt x="132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1" y="10"/>
                  <a:pt x="131" y="10"/>
                  <a:pt x="131" y="10"/>
                </a:cubicBezTo>
                <a:cubicBezTo>
                  <a:pt x="130" y="6"/>
                  <a:pt x="130" y="6"/>
                  <a:pt x="130" y="6"/>
                </a:cubicBezTo>
                <a:cubicBezTo>
                  <a:pt x="130" y="5"/>
                  <a:pt x="130" y="5"/>
                  <a:pt x="130" y="5"/>
                </a:cubicBezTo>
                <a:cubicBezTo>
                  <a:pt x="129" y="0"/>
                  <a:pt x="129" y="0"/>
                  <a:pt x="129" y="0"/>
                </a:cubicBezTo>
                <a:cubicBezTo>
                  <a:pt x="127" y="0"/>
                  <a:pt x="127" y="0"/>
                  <a:pt x="127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5" y="4"/>
                  <a:pt x="125" y="4"/>
                  <a:pt x="125" y="4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5" y="10"/>
                  <a:pt x="125" y="10"/>
                  <a:pt x="125" y="10"/>
                </a:cubicBezTo>
                <a:cubicBezTo>
                  <a:pt x="124" y="10"/>
                  <a:pt x="124" y="10"/>
                  <a:pt x="124" y="10"/>
                </a:cubicBezTo>
                <a:cubicBezTo>
                  <a:pt x="120" y="17"/>
                  <a:pt x="120" y="17"/>
                  <a:pt x="120" y="17"/>
                </a:cubicBezTo>
                <a:cubicBezTo>
                  <a:pt x="119" y="18"/>
                  <a:pt x="119" y="18"/>
                  <a:pt x="119" y="18"/>
                </a:cubicBezTo>
                <a:cubicBezTo>
                  <a:pt x="118" y="18"/>
                  <a:pt x="118" y="18"/>
                  <a:pt x="118" y="18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7"/>
                  <a:pt x="108" y="17"/>
                  <a:pt x="108" y="17"/>
                </a:cubicBezTo>
                <a:cubicBezTo>
                  <a:pt x="108" y="18"/>
                  <a:pt x="108" y="18"/>
                  <a:pt x="108" y="18"/>
                </a:cubicBezTo>
                <a:cubicBezTo>
                  <a:pt x="104" y="22"/>
                  <a:pt x="104" y="22"/>
                  <a:pt x="104" y="22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6" y="25"/>
                  <a:pt x="106" y="25"/>
                  <a:pt x="106" y="25"/>
                </a:cubicBezTo>
                <a:cubicBezTo>
                  <a:pt x="103" y="29"/>
                  <a:pt x="103" y="29"/>
                  <a:pt x="103" y="29"/>
                </a:cubicBezTo>
                <a:cubicBezTo>
                  <a:pt x="94" y="29"/>
                  <a:pt x="94" y="29"/>
                  <a:pt x="94" y="29"/>
                </a:cubicBezTo>
                <a:cubicBezTo>
                  <a:pt x="94" y="28"/>
                  <a:pt x="94" y="28"/>
                  <a:pt x="94" y="28"/>
                </a:cubicBezTo>
                <a:cubicBezTo>
                  <a:pt x="94" y="27"/>
                  <a:pt x="94" y="27"/>
                  <a:pt x="94" y="27"/>
                </a:cubicBezTo>
                <a:cubicBezTo>
                  <a:pt x="92" y="26"/>
                  <a:pt x="92" y="26"/>
                  <a:pt x="92" y="26"/>
                </a:cubicBezTo>
                <a:cubicBezTo>
                  <a:pt x="91" y="29"/>
                  <a:pt x="91" y="29"/>
                  <a:pt x="91" y="29"/>
                </a:cubicBezTo>
                <a:cubicBezTo>
                  <a:pt x="90" y="30"/>
                  <a:pt x="90" y="30"/>
                  <a:pt x="90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4" y="30"/>
                  <a:pt x="84" y="30"/>
                  <a:pt x="84" y="30"/>
                </a:cubicBezTo>
                <a:cubicBezTo>
                  <a:pt x="80" y="27"/>
                  <a:pt x="80" y="27"/>
                  <a:pt x="80" y="27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6"/>
                  <a:pt x="80" y="26"/>
                  <a:pt x="80" y="26"/>
                </a:cubicBezTo>
                <a:cubicBezTo>
                  <a:pt x="80" y="25"/>
                  <a:pt x="80" y="25"/>
                  <a:pt x="80" y="25"/>
                </a:cubicBezTo>
                <a:cubicBezTo>
                  <a:pt x="73" y="24"/>
                  <a:pt x="73" y="24"/>
                  <a:pt x="73" y="24"/>
                </a:cubicBezTo>
                <a:cubicBezTo>
                  <a:pt x="68" y="26"/>
                  <a:pt x="68" y="26"/>
                  <a:pt x="68" y="26"/>
                </a:cubicBezTo>
                <a:cubicBezTo>
                  <a:pt x="66" y="28"/>
                  <a:pt x="66" y="28"/>
                  <a:pt x="66" y="28"/>
                </a:cubicBezTo>
                <a:cubicBezTo>
                  <a:pt x="74" y="37"/>
                  <a:pt x="74" y="37"/>
                  <a:pt x="74" y="37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4" y="40"/>
                  <a:pt x="84" y="40"/>
                  <a:pt x="84" y="40"/>
                </a:cubicBezTo>
                <a:cubicBezTo>
                  <a:pt x="85" y="41"/>
                  <a:pt x="85" y="41"/>
                  <a:pt x="85" y="41"/>
                </a:cubicBezTo>
                <a:cubicBezTo>
                  <a:pt x="90" y="46"/>
                  <a:pt x="90" y="46"/>
                  <a:pt x="90" y="46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4"/>
                  <a:pt x="88" y="54"/>
                  <a:pt x="88" y="54"/>
                </a:cubicBezTo>
                <a:cubicBezTo>
                  <a:pt x="88" y="55"/>
                  <a:pt x="88" y="55"/>
                  <a:pt x="88" y="55"/>
                </a:cubicBezTo>
                <a:cubicBezTo>
                  <a:pt x="88" y="55"/>
                  <a:pt x="88" y="55"/>
                  <a:pt x="88" y="55"/>
                </a:cubicBezTo>
                <a:cubicBezTo>
                  <a:pt x="81" y="60"/>
                  <a:pt x="81" y="60"/>
                  <a:pt x="81" y="60"/>
                </a:cubicBezTo>
                <a:cubicBezTo>
                  <a:pt x="81" y="61"/>
                  <a:pt x="81" y="61"/>
                  <a:pt x="81" y="61"/>
                </a:cubicBezTo>
                <a:cubicBezTo>
                  <a:pt x="80" y="61"/>
                  <a:pt x="80" y="61"/>
                  <a:pt x="80" y="61"/>
                </a:cubicBezTo>
                <a:cubicBezTo>
                  <a:pt x="69" y="64"/>
                  <a:pt x="69" y="64"/>
                  <a:pt x="69" y="64"/>
                </a:cubicBezTo>
                <a:cubicBezTo>
                  <a:pt x="69" y="64"/>
                  <a:pt x="69" y="64"/>
                  <a:pt x="69" y="64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62" y="65"/>
                  <a:pt x="62" y="65"/>
                  <a:pt x="62" y="65"/>
                </a:cubicBezTo>
                <a:cubicBezTo>
                  <a:pt x="57" y="63"/>
                  <a:pt x="57" y="63"/>
                  <a:pt x="57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52" y="67"/>
                  <a:pt x="52" y="67"/>
                  <a:pt x="52" y="67"/>
                </a:cubicBezTo>
                <a:cubicBezTo>
                  <a:pt x="47" y="71"/>
                  <a:pt x="47" y="71"/>
                  <a:pt x="47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46" y="71"/>
                  <a:pt x="46" y="71"/>
                  <a:pt x="46" y="71"/>
                </a:cubicBezTo>
                <a:cubicBezTo>
                  <a:pt x="39" y="74"/>
                  <a:pt x="39" y="74"/>
                  <a:pt x="39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0" y="71"/>
                  <a:pt x="30" y="71"/>
                  <a:pt x="30" y="71"/>
                </a:cubicBezTo>
                <a:cubicBezTo>
                  <a:pt x="12" y="72"/>
                  <a:pt x="12" y="72"/>
                  <a:pt x="12" y="72"/>
                </a:cubicBezTo>
                <a:cubicBezTo>
                  <a:pt x="8" y="73"/>
                  <a:pt x="8" y="73"/>
                  <a:pt x="8" y="73"/>
                </a:cubicBezTo>
                <a:cubicBezTo>
                  <a:pt x="8" y="74"/>
                  <a:pt x="8" y="74"/>
                  <a:pt x="8" y="74"/>
                </a:cubicBezTo>
                <a:cubicBezTo>
                  <a:pt x="4" y="74"/>
                  <a:pt x="4" y="74"/>
                  <a:pt x="4" y="74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86"/>
                  <a:pt x="0" y="86"/>
                  <a:pt x="0" y="86"/>
                </a:cubicBezTo>
                <a:cubicBezTo>
                  <a:pt x="4" y="96"/>
                  <a:pt x="4" y="96"/>
                  <a:pt x="4" y="96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9" y="98"/>
                  <a:pt x="9" y="98"/>
                  <a:pt x="9" y="98"/>
                </a:cubicBezTo>
                <a:cubicBezTo>
                  <a:pt x="11" y="100"/>
                  <a:pt x="11" y="100"/>
                  <a:pt x="11" y="100"/>
                </a:cubicBezTo>
                <a:cubicBezTo>
                  <a:pt x="14" y="96"/>
                  <a:pt x="14" y="96"/>
                  <a:pt x="14" y="96"/>
                </a:cubicBezTo>
                <a:cubicBezTo>
                  <a:pt x="14" y="95"/>
                  <a:pt x="14" y="95"/>
                  <a:pt x="14" y="95"/>
                </a:cubicBezTo>
                <a:cubicBezTo>
                  <a:pt x="14" y="95"/>
                  <a:pt x="14" y="95"/>
                  <a:pt x="14" y="95"/>
                </a:cubicBezTo>
                <a:cubicBezTo>
                  <a:pt x="15" y="95"/>
                  <a:pt x="15" y="95"/>
                  <a:pt x="15" y="95"/>
                </a:cubicBezTo>
                <a:cubicBezTo>
                  <a:pt x="21" y="94"/>
                  <a:pt x="21" y="94"/>
                  <a:pt x="21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2" y="94"/>
                  <a:pt x="22" y="94"/>
                  <a:pt x="22" y="94"/>
                </a:cubicBezTo>
                <a:cubicBezTo>
                  <a:pt x="28" y="96"/>
                  <a:pt x="28" y="96"/>
                  <a:pt x="28" y="96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3" y="110"/>
                  <a:pt x="33" y="110"/>
                  <a:pt x="33" y="110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31" y="118"/>
                  <a:pt x="31" y="118"/>
                  <a:pt x="31" y="118"/>
                </a:cubicBezTo>
                <a:cubicBezTo>
                  <a:pt x="29" y="122"/>
                  <a:pt x="29" y="122"/>
                  <a:pt x="29" y="122"/>
                </a:cubicBezTo>
                <a:cubicBezTo>
                  <a:pt x="29" y="123"/>
                  <a:pt x="29" y="123"/>
                  <a:pt x="29" y="123"/>
                </a:cubicBezTo>
                <a:cubicBezTo>
                  <a:pt x="26" y="130"/>
                  <a:pt x="26" y="130"/>
                  <a:pt x="26" y="130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38" y="148"/>
                  <a:pt x="38" y="148"/>
                  <a:pt x="38" y="148"/>
                </a:cubicBezTo>
                <a:cubicBezTo>
                  <a:pt x="38" y="149"/>
                  <a:pt x="38" y="149"/>
                  <a:pt x="38" y="149"/>
                </a:cubicBezTo>
                <a:cubicBezTo>
                  <a:pt x="39" y="149"/>
                  <a:pt x="39" y="149"/>
                  <a:pt x="39" y="149"/>
                </a:cubicBezTo>
                <a:cubicBezTo>
                  <a:pt x="34" y="160"/>
                  <a:pt x="34" y="160"/>
                  <a:pt x="34" y="160"/>
                </a:cubicBezTo>
                <a:cubicBezTo>
                  <a:pt x="33" y="166"/>
                  <a:pt x="33" y="166"/>
                  <a:pt x="33" y="166"/>
                </a:cubicBezTo>
                <a:cubicBezTo>
                  <a:pt x="34" y="165"/>
                  <a:pt x="34" y="165"/>
                  <a:pt x="34" y="165"/>
                </a:cubicBezTo>
                <a:cubicBezTo>
                  <a:pt x="35" y="165"/>
                  <a:pt x="35" y="165"/>
                  <a:pt x="35" y="165"/>
                </a:cubicBezTo>
                <a:cubicBezTo>
                  <a:pt x="39" y="163"/>
                  <a:pt x="39" y="163"/>
                  <a:pt x="39" y="163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46" y="159"/>
                  <a:pt x="46" y="159"/>
                  <a:pt x="46" y="159"/>
                </a:cubicBezTo>
                <a:cubicBezTo>
                  <a:pt x="54" y="160"/>
                  <a:pt x="54" y="160"/>
                  <a:pt x="54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55" y="160"/>
                  <a:pt x="55" y="160"/>
                  <a:pt x="55" y="160"/>
                </a:cubicBezTo>
                <a:cubicBezTo>
                  <a:pt x="67" y="165"/>
                  <a:pt x="67" y="165"/>
                  <a:pt x="67" y="165"/>
                </a:cubicBezTo>
                <a:cubicBezTo>
                  <a:pt x="80" y="165"/>
                  <a:pt x="80" y="165"/>
                  <a:pt x="80" y="165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84" y="160"/>
                  <a:pt x="84" y="160"/>
                  <a:pt x="84" y="160"/>
                </a:cubicBezTo>
                <a:cubicBezTo>
                  <a:pt x="91" y="156"/>
                  <a:pt x="91" y="156"/>
                  <a:pt x="91" y="156"/>
                </a:cubicBezTo>
                <a:cubicBezTo>
                  <a:pt x="98" y="151"/>
                  <a:pt x="98" y="151"/>
                  <a:pt x="98" y="151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98" y="150"/>
                  <a:pt x="98" y="150"/>
                  <a:pt x="98" y="150"/>
                </a:cubicBezTo>
                <a:cubicBezTo>
                  <a:pt x="103" y="149"/>
                  <a:pt x="103" y="149"/>
                  <a:pt x="103" y="149"/>
                </a:cubicBezTo>
                <a:cubicBezTo>
                  <a:pt x="108" y="145"/>
                  <a:pt x="108" y="145"/>
                  <a:pt x="108" y="145"/>
                </a:cubicBezTo>
                <a:cubicBezTo>
                  <a:pt x="114" y="137"/>
                  <a:pt x="114" y="137"/>
                  <a:pt x="114" y="137"/>
                </a:cubicBezTo>
                <a:cubicBezTo>
                  <a:pt x="123" y="140"/>
                  <a:pt x="123" y="140"/>
                  <a:pt x="123" y="140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4" y="141"/>
                  <a:pt x="124" y="141"/>
                  <a:pt x="124" y="141"/>
                </a:cubicBezTo>
                <a:cubicBezTo>
                  <a:pt x="126" y="144"/>
                  <a:pt x="127" y="146"/>
                  <a:pt x="128" y="146"/>
                </a:cubicBezTo>
                <a:cubicBezTo>
                  <a:pt x="133" y="146"/>
                  <a:pt x="133" y="146"/>
                  <a:pt x="133" y="146"/>
                </a:cubicBezTo>
                <a:cubicBezTo>
                  <a:pt x="134" y="146"/>
                  <a:pt x="134" y="146"/>
                  <a:pt x="134" y="146"/>
                </a:cubicBezTo>
                <a:cubicBezTo>
                  <a:pt x="137" y="146"/>
                  <a:pt x="137" y="146"/>
                  <a:pt x="137" y="146"/>
                </a:cubicBezTo>
                <a:cubicBezTo>
                  <a:pt x="138" y="146"/>
                  <a:pt x="138" y="146"/>
                  <a:pt x="138" y="146"/>
                </a:cubicBezTo>
                <a:cubicBezTo>
                  <a:pt x="138" y="147"/>
                  <a:pt x="138" y="147"/>
                  <a:pt x="138" y="147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46" y="149"/>
                  <a:pt x="146" y="149"/>
                  <a:pt x="146" y="149"/>
                </a:cubicBezTo>
                <a:cubicBezTo>
                  <a:pt x="147" y="148"/>
                  <a:pt x="147" y="148"/>
                  <a:pt x="147" y="148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5"/>
                  <a:pt x="148" y="145"/>
                  <a:pt x="148" y="145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48" y="144"/>
                  <a:pt x="148" y="144"/>
                  <a:pt x="148" y="144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1" y="142"/>
                  <a:pt x="151" y="142"/>
                  <a:pt x="151" y="142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6" y="138"/>
                  <a:pt x="156" y="138"/>
                  <a:pt x="156" y="138"/>
                </a:cubicBezTo>
                <a:cubicBezTo>
                  <a:pt x="157" y="138"/>
                  <a:pt x="157" y="138"/>
                  <a:pt x="157" y="138"/>
                </a:cubicBezTo>
                <a:cubicBezTo>
                  <a:pt x="161" y="138"/>
                  <a:pt x="161" y="138"/>
                  <a:pt x="161" y="138"/>
                </a:cubicBezTo>
                <a:cubicBezTo>
                  <a:pt x="161" y="136"/>
                  <a:pt x="162" y="133"/>
                  <a:pt x="165" y="131"/>
                </a:cubicBezTo>
                <a:cubicBezTo>
                  <a:pt x="168" y="129"/>
                  <a:pt x="170" y="128"/>
                  <a:pt x="171" y="128"/>
                </a:cubicBezTo>
                <a:cubicBezTo>
                  <a:pt x="173" y="126"/>
                  <a:pt x="173" y="126"/>
                  <a:pt x="173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4" y="126"/>
                  <a:pt x="174" y="126"/>
                  <a:pt x="174" y="126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4"/>
                  <a:pt x="176" y="124"/>
                  <a:pt x="176" y="124"/>
                </a:cubicBezTo>
                <a:cubicBezTo>
                  <a:pt x="176" y="123"/>
                  <a:pt x="176" y="123"/>
                  <a:pt x="176" y="123"/>
                </a:cubicBezTo>
                <a:cubicBezTo>
                  <a:pt x="177" y="123"/>
                  <a:pt x="177" y="123"/>
                  <a:pt x="177" y="123"/>
                </a:cubicBezTo>
                <a:cubicBezTo>
                  <a:pt x="183" y="122"/>
                  <a:pt x="183" y="122"/>
                  <a:pt x="183" y="122"/>
                </a:cubicBezTo>
                <a:cubicBezTo>
                  <a:pt x="187" y="122"/>
                  <a:pt x="187" y="122"/>
                  <a:pt x="187" y="122"/>
                </a:cubicBezTo>
                <a:cubicBezTo>
                  <a:pt x="188" y="120"/>
                  <a:pt x="188" y="120"/>
                  <a:pt x="188" y="120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0" y="118"/>
                  <a:pt x="190" y="118"/>
                  <a:pt x="190" y="118"/>
                </a:cubicBezTo>
                <a:cubicBezTo>
                  <a:pt x="192" y="114"/>
                  <a:pt x="192" y="114"/>
                  <a:pt x="192" y="114"/>
                </a:cubicBezTo>
                <a:cubicBezTo>
                  <a:pt x="191" y="114"/>
                  <a:pt x="191" y="114"/>
                  <a:pt x="191" y="114"/>
                </a:cubicBezTo>
                <a:cubicBezTo>
                  <a:pt x="188" y="111"/>
                  <a:pt x="187" y="108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3"/>
                  <a:pt x="186" y="103"/>
                  <a:pt x="186" y="103"/>
                </a:cubicBezTo>
                <a:cubicBezTo>
                  <a:pt x="186" y="102"/>
                  <a:pt x="186" y="102"/>
                  <a:pt x="186" y="102"/>
                </a:cubicBezTo>
                <a:cubicBezTo>
                  <a:pt x="188" y="94"/>
                  <a:pt x="188" y="94"/>
                  <a:pt x="188" y="94"/>
                </a:cubicBezTo>
                <a:cubicBezTo>
                  <a:pt x="188" y="91"/>
                  <a:pt x="188" y="89"/>
                  <a:pt x="190" y="87"/>
                </a:cubicBezTo>
                <a:cubicBezTo>
                  <a:pt x="190" y="80"/>
                  <a:pt x="190" y="80"/>
                  <a:pt x="190" y="80"/>
                </a:cubicBezTo>
                <a:cubicBezTo>
                  <a:pt x="189" y="79"/>
                  <a:pt x="188" y="78"/>
                  <a:pt x="186" y="78"/>
                </a:cubicBezTo>
                <a:cubicBezTo>
                  <a:pt x="174" y="83"/>
                  <a:pt x="174" y="83"/>
                  <a:pt x="174" y="83"/>
                </a:cubicBezTo>
                <a:cubicBezTo>
                  <a:pt x="174" y="70"/>
                  <a:pt x="174" y="70"/>
                  <a:pt x="174" y="70"/>
                </a:cubicBezTo>
                <a:cubicBezTo>
                  <a:pt x="175" y="68"/>
                  <a:pt x="179" y="64"/>
                  <a:pt x="186" y="60"/>
                </a:cubicBezTo>
                <a:cubicBezTo>
                  <a:pt x="183" y="46"/>
                  <a:pt x="183" y="46"/>
                  <a:pt x="183" y="46"/>
                </a:cubicBezTo>
                <a:cubicBezTo>
                  <a:pt x="182" y="41"/>
                  <a:pt x="183" y="37"/>
                  <a:pt x="186" y="34"/>
                </a:cubicBezTo>
                <a:cubicBezTo>
                  <a:pt x="186" y="32"/>
                  <a:pt x="186" y="32"/>
                  <a:pt x="186" y="32"/>
                </a:cubicBezTo>
                <a:cubicBezTo>
                  <a:pt x="182" y="32"/>
                  <a:pt x="182" y="32"/>
                  <a:pt x="182" y="32"/>
                </a:cubicBezTo>
                <a:cubicBezTo>
                  <a:pt x="180" y="32"/>
                  <a:pt x="180" y="32"/>
                  <a:pt x="180" y="32"/>
                </a:cubicBezTo>
                <a:cubicBezTo>
                  <a:pt x="178" y="38"/>
                  <a:pt x="178" y="38"/>
                  <a:pt x="178" y="38"/>
                </a:cubicBezTo>
                <a:cubicBezTo>
                  <a:pt x="177" y="40"/>
                  <a:pt x="175" y="41"/>
                  <a:pt x="174" y="41"/>
                </a:cubicBezTo>
                <a:cubicBezTo>
                  <a:pt x="173" y="41"/>
                  <a:pt x="173" y="41"/>
                  <a:pt x="173" y="41"/>
                </a:cubicBezTo>
                <a:cubicBezTo>
                  <a:pt x="169" y="38"/>
                  <a:pt x="169" y="38"/>
                  <a:pt x="169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8"/>
                  <a:pt x="168" y="38"/>
                  <a:pt x="168" y="38"/>
                </a:cubicBezTo>
                <a:cubicBezTo>
                  <a:pt x="168" y="37"/>
                  <a:pt x="168" y="37"/>
                  <a:pt x="168" y="37"/>
                </a:cubicBezTo>
                <a:cubicBezTo>
                  <a:pt x="167" y="34"/>
                  <a:pt x="167" y="34"/>
                  <a:pt x="167" y="34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0"/>
                  <a:pt x="166" y="30"/>
                  <a:pt x="166" y="30"/>
                </a:cubicBezTo>
                <a:cubicBezTo>
                  <a:pt x="166" y="32"/>
                  <a:pt x="166" y="32"/>
                  <a:pt x="166" y="32"/>
                </a:cubicBezTo>
                <a:cubicBezTo>
                  <a:pt x="158" y="32"/>
                  <a:pt x="158" y="32"/>
                  <a:pt x="158" y="32"/>
                </a:cubicBezTo>
                <a:cubicBezTo>
                  <a:pt x="158" y="30"/>
                  <a:pt x="158" y="30"/>
                  <a:pt x="158" y="30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6" y="20"/>
                  <a:pt x="156" y="20"/>
                  <a:pt x="156" y="20"/>
                </a:cubicBezTo>
                <a:cubicBezTo>
                  <a:pt x="152" y="12"/>
                  <a:pt x="152" y="12"/>
                  <a:pt x="152" y="12"/>
                </a:cubicBezTo>
                <a:cubicBezTo>
                  <a:pt x="152" y="6"/>
                  <a:pt x="152" y="6"/>
                  <a:pt x="152" y="6"/>
                </a:cubicBezTo>
                <a:lnTo>
                  <a:pt x="150" y="3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14"/>
          <p:cNvSpPr/>
          <p:nvPr/>
        </p:nvSpPr>
        <p:spPr>
          <a:xfrm>
            <a:off x="3324225" y="4525963"/>
            <a:ext cx="806450" cy="614362"/>
          </a:xfrm>
          <a:custGeom>
            <a:avLst/>
            <a:gdLst>
              <a:gd name="txL" fmla="*/ 0 w 251"/>
              <a:gd name="txT" fmla="*/ 0 h 191"/>
              <a:gd name="txR" fmla="*/ 251 w 251"/>
              <a:gd name="txB" fmla="*/ 191 h 19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</a:cxnLst>
            <a:rect l="txL" t="txT" r="txR" b="txB"/>
            <a:pathLst>
              <a:path w="251" h="191">
                <a:moveTo>
                  <a:pt x="201" y="4"/>
                </a:moveTo>
                <a:cubicBezTo>
                  <a:pt x="201" y="5"/>
                  <a:pt x="201" y="5"/>
                  <a:pt x="201" y="5"/>
                </a:cubicBezTo>
                <a:cubicBezTo>
                  <a:pt x="202" y="6"/>
                  <a:pt x="202" y="6"/>
                  <a:pt x="202" y="6"/>
                </a:cubicBezTo>
                <a:cubicBezTo>
                  <a:pt x="197" y="14"/>
                  <a:pt x="197" y="14"/>
                  <a:pt x="197" y="14"/>
                </a:cubicBezTo>
                <a:cubicBezTo>
                  <a:pt x="195" y="16"/>
                  <a:pt x="192" y="18"/>
                  <a:pt x="189" y="18"/>
                </a:cubicBezTo>
                <a:cubicBezTo>
                  <a:pt x="188" y="18"/>
                  <a:pt x="188" y="18"/>
                  <a:pt x="188" y="18"/>
                </a:cubicBezTo>
                <a:cubicBezTo>
                  <a:pt x="184" y="15"/>
                  <a:pt x="184" y="15"/>
                  <a:pt x="184" y="15"/>
                </a:cubicBezTo>
                <a:cubicBezTo>
                  <a:pt x="180" y="16"/>
                  <a:pt x="180" y="16"/>
                  <a:pt x="180" y="16"/>
                </a:cubicBezTo>
                <a:cubicBezTo>
                  <a:pt x="172" y="22"/>
                  <a:pt x="172" y="22"/>
                  <a:pt x="172" y="22"/>
                </a:cubicBezTo>
                <a:cubicBezTo>
                  <a:pt x="170" y="22"/>
                  <a:pt x="167" y="20"/>
                  <a:pt x="164" y="16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61" y="21"/>
                  <a:pt x="161" y="21"/>
                  <a:pt x="161" y="21"/>
                </a:cubicBezTo>
                <a:cubicBezTo>
                  <a:pt x="158" y="24"/>
                  <a:pt x="158" y="24"/>
                  <a:pt x="158" y="24"/>
                </a:cubicBezTo>
                <a:cubicBezTo>
                  <a:pt x="153" y="24"/>
                  <a:pt x="153" y="24"/>
                  <a:pt x="153" y="24"/>
                </a:cubicBezTo>
                <a:cubicBezTo>
                  <a:pt x="147" y="26"/>
                  <a:pt x="147" y="26"/>
                  <a:pt x="147" y="26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39" y="30"/>
                  <a:pt x="139" y="30"/>
                  <a:pt x="139" y="30"/>
                </a:cubicBezTo>
                <a:cubicBezTo>
                  <a:pt x="137" y="32"/>
                  <a:pt x="137" y="32"/>
                  <a:pt x="137" y="32"/>
                </a:cubicBezTo>
                <a:cubicBezTo>
                  <a:pt x="135" y="34"/>
                  <a:pt x="134" y="36"/>
                  <a:pt x="135" y="37"/>
                </a:cubicBezTo>
                <a:cubicBezTo>
                  <a:pt x="138" y="41"/>
                  <a:pt x="138" y="41"/>
                  <a:pt x="138" y="41"/>
                </a:cubicBezTo>
                <a:cubicBezTo>
                  <a:pt x="127" y="40"/>
                  <a:pt x="127" y="40"/>
                  <a:pt x="127" y="40"/>
                </a:cubicBezTo>
                <a:cubicBezTo>
                  <a:pt x="121" y="45"/>
                  <a:pt x="121" y="45"/>
                  <a:pt x="121" y="45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20" y="47"/>
                  <a:pt x="120" y="47"/>
                  <a:pt x="120" y="47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8" y="51"/>
                  <a:pt x="118" y="51"/>
                  <a:pt x="118" y="51"/>
                </a:cubicBezTo>
                <a:cubicBezTo>
                  <a:pt x="112" y="51"/>
                  <a:pt x="112" y="51"/>
                  <a:pt x="112" y="51"/>
                </a:cubicBezTo>
                <a:cubicBezTo>
                  <a:pt x="105" y="48"/>
                  <a:pt x="105" y="48"/>
                  <a:pt x="105" y="48"/>
                </a:cubicBezTo>
                <a:cubicBezTo>
                  <a:pt x="103" y="48"/>
                  <a:pt x="103" y="48"/>
                  <a:pt x="103" y="48"/>
                </a:cubicBezTo>
                <a:cubicBezTo>
                  <a:pt x="97" y="49"/>
                  <a:pt x="97" y="49"/>
                  <a:pt x="97" y="49"/>
                </a:cubicBezTo>
                <a:cubicBezTo>
                  <a:pt x="95" y="49"/>
                  <a:pt x="92" y="46"/>
                  <a:pt x="89" y="42"/>
                </a:cubicBezTo>
                <a:cubicBezTo>
                  <a:pt x="85" y="40"/>
                  <a:pt x="85" y="40"/>
                  <a:pt x="85" y="40"/>
                </a:cubicBezTo>
                <a:cubicBezTo>
                  <a:pt x="81" y="46"/>
                  <a:pt x="81" y="46"/>
                  <a:pt x="81" y="46"/>
                </a:cubicBezTo>
                <a:cubicBezTo>
                  <a:pt x="81" y="46"/>
                  <a:pt x="81" y="46"/>
                  <a:pt x="81" y="46"/>
                </a:cubicBezTo>
                <a:cubicBezTo>
                  <a:pt x="80" y="46"/>
                  <a:pt x="80" y="46"/>
                  <a:pt x="80" y="46"/>
                </a:cubicBezTo>
                <a:cubicBezTo>
                  <a:pt x="75" y="50"/>
                  <a:pt x="75" y="50"/>
                  <a:pt x="75" y="50"/>
                </a:cubicBezTo>
                <a:cubicBezTo>
                  <a:pt x="74" y="50"/>
                  <a:pt x="74" y="50"/>
                  <a:pt x="74" y="50"/>
                </a:cubicBezTo>
                <a:cubicBezTo>
                  <a:pt x="74" y="51"/>
                  <a:pt x="74" y="51"/>
                  <a:pt x="74" y="51"/>
                </a:cubicBezTo>
                <a:cubicBezTo>
                  <a:pt x="73" y="51"/>
                  <a:pt x="73" y="51"/>
                  <a:pt x="73" y="51"/>
                </a:cubicBezTo>
                <a:cubicBezTo>
                  <a:pt x="69" y="52"/>
                  <a:pt x="69" y="52"/>
                  <a:pt x="69" y="52"/>
                </a:cubicBezTo>
                <a:cubicBezTo>
                  <a:pt x="63" y="58"/>
                  <a:pt x="63" y="58"/>
                  <a:pt x="63" y="58"/>
                </a:cubicBezTo>
                <a:cubicBezTo>
                  <a:pt x="63" y="58"/>
                  <a:pt x="63" y="58"/>
                  <a:pt x="63" y="58"/>
                </a:cubicBezTo>
                <a:cubicBezTo>
                  <a:pt x="56" y="61"/>
                  <a:pt x="56" y="61"/>
                  <a:pt x="56" y="61"/>
                </a:cubicBezTo>
                <a:cubicBezTo>
                  <a:pt x="51" y="67"/>
                  <a:pt x="51" y="67"/>
                  <a:pt x="51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7"/>
                  <a:pt x="35" y="67"/>
                  <a:pt x="35" y="67"/>
                </a:cubicBezTo>
                <a:cubicBezTo>
                  <a:pt x="23" y="62"/>
                  <a:pt x="23" y="62"/>
                  <a:pt x="23" y="62"/>
                </a:cubicBezTo>
                <a:cubicBezTo>
                  <a:pt x="16" y="62"/>
                  <a:pt x="16" y="62"/>
                  <a:pt x="16" y="62"/>
                </a:cubicBezTo>
                <a:cubicBezTo>
                  <a:pt x="10" y="65"/>
                  <a:pt x="10" y="65"/>
                  <a:pt x="10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9" y="65"/>
                  <a:pt x="9" y="65"/>
                  <a:pt x="9" y="65"/>
                </a:cubicBezTo>
                <a:cubicBezTo>
                  <a:pt x="5" y="66"/>
                  <a:pt x="5" y="66"/>
                  <a:pt x="5" y="66"/>
                </a:cubicBezTo>
                <a:cubicBezTo>
                  <a:pt x="3" y="67"/>
                  <a:pt x="2" y="68"/>
                  <a:pt x="1" y="69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6"/>
                  <a:pt x="0" y="76"/>
                  <a:pt x="0" y="76"/>
                </a:cubicBezTo>
                <a:cubicBezTo>
                  <a:pt x="2" y="79"/>
                  <a:pt x="2" y="79"/>
                  <a:pt x="2" y="79"/>
                </a:cubicBezTo>
                <a:cubicBezTo>
                  <a:pt x="11" y="76"/>
                  <a:pt x="11" y="76"/>
                  <a:pt x="11" y="76"/>
                </a:cubicBezTo>
                <a:cubicBezTo>
                  <a:pt x="13" y="76"/>
                  <a:pt x="16" y="77"/>
                  <a:pt x="20" y="79"/>
                </a:cubicBezTo>
                <a:cubicBezTo>
                  <a:pt x="21" y="79"/>
                  <a:pt x="21" y="79"/>
                  <a:pt x="21" y="79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93"/>
                  <a:pt x="21" y="93"/>
                  <a:pt x="21" y="93"/>
                </a:cubicBezTo>
                <a:cubicBezTo>
                  <a:pt x="23" y="94"/>
                  <a:pt x="23" y="94"/>
                  <a:pt x="23" y="94"/>
                </a:cubicBezTo>
                <a:cubicBezTo>
                  <a:pt x="32" y="94"/>
                  <a:pt x="32" y="94"/>
                  <a:pt x="32" y="94"/>
                </a:cubicBezTo>
                <a:cubicBezTo>
                  <a:pt x="37" y="92"/>
                  <a:pt x="37" y="92"/>
                  <a:pt x="37" y="92"/>
                </a:cubicBezTo>
                <a:cubicBezTo>
                  <a:pt x="38" y="92"/>
                  <a:pt x="38" y="92"/>
                  <a:pt x="38" y="92"/>
                </a:cubicBezTo>
                <a:cubicBezTo>
                  <a:pt x="41" y="90"/>
                  <a:pt x="44" y="89"/>
                  <a:pt x="47" y="88"/>
                </a:cubicBezTo>
                <a:cubicBezTo>
                  <a:pt x="49" y="88"/>
                  <a:pt x="49" y="88"/>
                  <a:pt x="49" y="88"/>
                </a:cubicBezTo>
                <a:cubicBezTo>
                  <a:pt x="50" y="89"/>
                  <a:pt x="50" y="89"/>
                  <a:pt x="50" y="89"/>
                </a:cubicBezTo>
                <a:cubicBezTo>
                  <a:pt x="52" y="94"/>
                  <a:pt x="52" y="94"/>
                  <a:pt x="52" y="94"/>
                </a:cubicBezTo>
                <a:cubicBezTo>
                  <a:pt x="52" y="94"/>
                  <a:pt x="52" y="94"/>
                  <a:pt x="52" y="94"/>
                </a:cubicBezTo>
                <a:cubicBezTo>
                  <a:pt x="53" y="108"/>
                  <a:pt x="53" y="108"/>
                  <a:pt x="53" y="108"/>
                </a:cubicBezTo>
                <a:cubicBezTo>
                  <a:pt x="53" y="109"/>
                  <a:pt x="53" y="109"/>
                  <a:pt x="53" y="109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6"/>
                  <a:pt x="46" y="116"/>
                  <a:pt x="46" y="116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37" y="121"/>
                  <a:pt x="37" y="121"/>
                  <a:pt x="37" y="121"/>
                </a:cubicBezTo>
                <a:cubicBezTo>
                  <a:pt x="35" y="124"/>
                  <a:pt x="35" y="124"/>
                  <a:pt x="35" y="124"/>
                </a:cubicBezTo>
                <a:cubicBezTo>
                  <a:pt x="36" y="126"/>
                  <a:pt x="36" y="126"/>
                  <a:pt x="36" y="126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3" y="128"/>
                  <a:pt x="53" y="128"/>
                  <a:pt x="53" y="128"/>
                </a:cubicBezTo>
                <a:cubicBezTo>
                  <a:pt x="54" y="129"/>
                  <a:pt x="54" y="129"/>
                  <a:pt x="54" y="129"/>
                </a:cubicBezTo>
                <a:cubicBezTo>
                  <a:pt x="61" y="133"/>
                  <a:pt x="61" y="133"/>
                  <a:pt x="61" y="133"/>
                </a:cubicBezTo>
                <a:cubicBezTo>
                  <a:pt x="76" y="132"/>
                  <a:pt x="76" y="132"/>
                  <a:pt x="76" y="132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42"/>
                  <a:pt x="77" y="142"/>
                  <a:pt x="77" y="142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7" y="143"/>
                  <a:pt x="77" y="143"/>
                  <a:pt x="77" y="143"/>
                </a:cubicBezTo>
                <a:cubicBezTo>
                  <a:pt x="70" y="150"/>
                  <a:pt x="70" y="150"/>
                  <a:pt x="70" y="150"/>
                </a:cubicBezTo>
                <a:cubicBezTo>
                  <a:pt x="69" y="158"/>
                  <a:pt x="71" y="164"/>
                  <a:pt x="75" y="165"/>
                </a:cubicBezTo>
                <a:cubicBezTo>
                  <a:pt x="87" y="172"/>
                  <a:pt x="87" y="172"/>
                  <a:pt x="87" y="172"/>
                </a:cubicBezTo>
                <a:cubicBezTo>
                  <a:pt x="97" y="178"/>
                  <a:pt x="97" y="178"/>
                  <a:pt x="97" y="178"/>
                </a:cubicBezTo>
                <a:cubicBezTo>
                  <a:pt x="106" y="174"/>
                  <a:pt x="106" y="174"/>
                  <a:pt x="106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7" y="174"/>
                  <a:pt x="107" y="174"/>
                  <a:pt x="107" y="174"/>
                </a:cubicBezTo>
                <a:cubicBezTo>
                  <a:pt x="108" y="174"/>
                  <a:pt x="108" y="174"/>
                  <a:pt x="108" y="174"/>
                </a:cubicBezTo>
                <a:cubicBezTo>
                  <a:pt x="121" y="184"/>
                  <a:pt x="121" y="184"/>
                  <a:pt x="121" y="184"/>
                </a:cubicBezTo>
                <a:cubicBezTo>
                  <a:pt x="123" y="184"/>
                  <a:pt x="123" y="184"/>
                  <a:pt x="123" y="184"/>
                </a:cubicBezTo>
                <a:cubicBezTo>
                  <a:pt x="126" y="180"/>
                  <a:pt x="126" y="180"/>
                  <a:pt x="126" y="180"/>
                </a:cubicBezTo>
                <a:cubicBezTo>
                  <a:pt x="127" y="180"/>
                  <a:pt x="127" y="180"/>
                  <a:pt x="127" y="180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7" y="179"/>
                  <a:pt x="127" y="179"/>
                  <a:pt x="127" y="179"/>
                </a:cubicBezTo>
                <a:cubicBezTo>
                  <a:pt x="128" y="179"/>
                  <a:pt x="128" y="179"/>
                  <a:pt x="128" y="179"/>
                </a:cubicBezTo>
                <a:cubicBezTo>
                  <a:pt x="135" y="180"/>
                  <a:pt x="135" y="180"/>
                  <a:pt x="135" y="180"/>
                </a:cubicBezTo>
                <a:cubicBezTo>
                  <a:pt x="137" y="167"/>
                  <a:pt x="137" y="167"/>
                  <a:pt x="137" y="167"/>
                </a:cubicBezTo>
                <a:cubicBezTo>
                  <a:pt x="147" y="184"/>
                  <a:pt x="147" y="184"/>
                  <a:pt x="147" y="184"/>
                </a:cubicBezTo>
                <a:cubicBezTo>
                  <a:pt x="155" y="185"/>
                  <a:pt x="155" y="185"/>
                  <a:pt x="155" y="185"/>
                </a:cubicBezTo>
                <a:cubicBezTo>
                  <a:pt x="156" y="185"/>
                  <a:pt x="156" y="185"/>
                  <a:pt x="156" y="185"/>
                </a:cubicBezTo>
                <a:cubicBezTo>
                  <a:pt x="157" y="185"/>
                  <a:pt x="157" y="185"/>
                  <a:pt x="157" y="185"/>
                </a:cubicBezTo>
                <a:cubicBezTo>
                  <a:pt x="157" y="186"/>
                  <a:pt x="157" y="186"/>
                  <a:pt x="157" y="186"/>
                </a:cubicBezTo>
                <a:cubicBezTo>
                  <a:pt x="157" y="191"/>
                  <a:pt x="157" y="191"/>
                  <a:pt x="157" y="191"/>
                </a:cubicBezTo>
                <a:cubicBezTo>
                  <a:pt x="160" y="190"/>
                  <a:pt x="160" y="190"/>
                  <a:pt x="160" y="190"/>
                </a:cubicBezTo>
                <a:cubicBezTo>
                  <a:pt x="173" y="173"/>
                  <a:pt x="173" y="173"/>
                  <a:pt x="173" y="173"/>
                </a:cubicBezTo>
                <a:cubicBezTo>
                  <a:pt x="179" y="181"/>
                  <a:pt x="179" y="181"/>
                  <a:pt x="179" y="181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79" y="178"/>
                  <a:pt x="179" y="178"/>
                  <a:pt x="179" y="178"/>
                </a:cubicBezTo>
                <a:cubicBezTo>
                  <a:pt x="183" y="170"/>
                  <a:pt x="183" y="170"/>
                  <a:pt x="183" y="170"/>
                </a:cubicBezTo>
                <a:cubicBezTo>
                  <a:pt x="186" y="164"/>
                  <a:pt x="186" y="164"/>
                  <a:pt x="186" y="164"/>
                </a:cubicBezTo>
                <a:cubicBezTo>
                  <a:pt x="196" y="164"/>
                  <a:pt x="196" y="164"/>
                  <a:pt x="196" y="164"/>
                </a:cubicBezTo>
                <a:cubicBezTo>
                  <a:pt x="198" y="152"/>
                  <a:pt x="198" y="152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3"/>
                  <a:pt x="200" y="153"/>
                  <a:pt x="200" y="153"/>
                </a:cubicBezTo>
                <a:cubicBezTo>
                  <a:pt x="207" y="154"/>
                  <a:pt x="207" y="154"/>
                  <a:pt x="207" y="154"/>
                </a:cubicBezTo>
                <a:cubicBezTo>
                  <a:pt x="208" y="150"/>
                  <a:pt x="208" y="150"/>
                  <a:pt x="208" y="150"/>
                </a:cubicBezTo>
                <a:cubicBezTo>
                  <a:pt x="205" y="144"/>
                  <a:pt x="205" y="144"/>
                  <a:pt x="205" y="144"/>
                </a:cubicBezTo>
                <a:cubicBezTo>
                  <a:pt x="205" y="143"/>
                  <a:pt x="205" y="143"/>
                  <a:pt x="205" y="143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8"/>
                  <a:pt x="207" y="138"/>
                  <a:pt x="207" y="138"/>
                </a:cubicBezTo>
                <a:cubicBezTo>
                  <a:pt x="207" y="137"/>
                  <a:pt x="207" y="137"/>
                  <a:pt x="207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29" y="126"/>
                  <a:pt x="229" y="126"/>
                  <a:pt x="229" y="126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5"/>
                  <a:pt x="228" y="115"/>
                  <a:pt x="228" y="115"/>
                </a:cubicBezTo>
                <a:cubicBezTo>
                  <a:pt x="228" y="114"/>
                  <a:pt x="228" y="114"/>
                  <a:pt x="228" y="114"/>
                </a:cubicBezTo>
                <a:cubicBezTo>
                  <a:pt x="232" y="106"/>
                  <a:pt x="232" y="106"/>
                  <a:pt x="232" y="106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3" y="105"/>
                  <a:pt x="233" y="105"/>
                  <a:pt x="233" y="105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39" y="90"/>
                  <a:pt x="239" y="90"/>
                  <a:pt x="239" y="90"/>
                </a:cubicBezTo>
                <a:cubicBezTo>
                  <a:pt x="245" y="84"/>
                  <a:pt x="245" y="84"/>
                  <a:pt x="245" y="84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48" y="78"/>
                  <a:pt x="248" y="78"/>
                  <a:pt x="248" y="78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48" y="67"/>
                  <a:pt x="248" y="67"/>
                  <a:pt x="248" y="67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6"/>
                  <a:pt x="248" y="66"/>
                  <a:pt x="248" y="66"/>
                </a:cubicBezTo>
                <a:cubicBezTo>
                  <a:pt x="248" y="60"/>
                  <a:pt x="248" y="60"/>
                  <a:pt x="248" y="60"/>
                </a:cubicBezTo>
                <a:cubicBezTo>
                  <a:pt x="245" y="60"/>
                  <a:pt x="245" y="60"/>
                  <a:pt x="245" y="60"/>
                </a:cubicBezTo>
                <a:cubicBezTo>
                  <a:pt x="239" y="63"/>
                  <a:pt x="239" y="63"/>
                  <a:pt x="239" y="63"/>
                </a:cubicBezTo>
                <a:cubicBezTo>
                  <a:pt x="236" y="65"/>
                  <a:pt x="232" y="64"/>
                  <a:pt x="227" y="61"/>
                </a:cubicBezTo>
                <a:cubicBezTo>
                  <a:pt x="225" y="59"/>
                  <a:pt x="225" y="55"/>
                  <a:pt x="226" y="49"/>
                </a:cubicBezTo>
                <a:cubicBezTo>
                  <a:pt x="223" y="49"/>
                  <a:pt x="223" y="49"/>
                  <a:pt x="223" y="49"/>
                </a:cubicBezTo>
                <a:cubicBezTo>
                  <a:pt x="221" y="51"/>
                  <a:pt x="221" y="51"/>
                  <a:pt x="221" y="51"/>
                </a:cubicBezTo>
                <a:cubicBezTo>
                  <a:pt x="217" y="55"/>
                  <a:pt x="215" y="57"/>
                  <a:pt x="214" y="57"/>
                </a:cubicBezTo>
                <a:cubicBezTo>
                  <a:pt x="213" y="57"/>
                  <a:pt x="213" y="57"/>
                  <a:pt x="212" y="57"/>
                </a:cubicBezTo>
                <a:cubicBezTo>
                  <a:pt x="211" y="56"/>
                  <a:pt x="211" y="54"/>
                  <a:pt x="211" y="50"/>
                </a:cubicBezTo>
                <a:cubicBezTo>
                  <a:pt x="211" y="47"/>
                  <a:pt x="211" y="44"/>
                  <a:pt x="212" y="44"/>
                </a:cubicBezTo>
                <a:cubicBezTo>
                  <a:pt x="213" y="42"/>
                  <a:pt x="213" y="42"/>
                  <a:pt x="214" y="43"/>
                </a:cubicBezTo>
                <a:cubicBezTo>
                  <a:pt x="222" y="29"/>
                  <a:pt x="222" y="29"/>
                  <a:pt x="222" y="29"/>
                </a:cubicBezTo>
                <a:cubicBezTo>
                  <a:pt x="224" y="24"/>
                  <a:pt x="224" y="24"/>
                  <a:pt x="224" y="24"/>
                </a:cubicBezTo>
                <a:cubicBezTo>
                  <a:pt x="225" y="18"/>
                  <a:pt x="225" y="18"/>
                  <a:pt x="225" y="18"/>
                </a:cubicBezTo>
                <a:cubicBezTo>
                  <a:pt x="221" y="14"/>
                  <a:pt x="221" y="14"/>
                  <a:pt x="221" y="14"/>
                </a:cubicBezTo>
                <a:cubicBezTo>
                  <a:pt x="219" y="13"/>
                  <a:pt x="219" y="10"/>
                  <a:pt x="220" y="6"/>
                </a:cubicBezTo>
                <a:cubicBezTo>
                  <a:pt x="220" y="4"/>
                  <a:pt x="220" y="4"/>
                  <a:pt x="220" y="4"/>
                </a:cubicBezTo>
                <a:cubicBezTo>
                  <a:pt x="220" y="2"/>
                  <a:pt x="219" y="1"/>
                  <a:pt x="217" y="0"/>
                </a:cubicBezTo>
                <a:cubicBezTo>
                  <a:pt x="217" y="0"/>
                  <a:pt x="217" y="0"/>
                  <a:pt x="217" y="0"/>
                </a:cubicBezTo>
                <a:cubicBezTo>
                  <a:pt x="216" y="1"/>
                  <a:pt x="216" y="1"/>
                  <a:pt x="216" y="1"/>
                </a:cubicBezTo>
                <a:cubicBezTo>
                  <a:pt x="215" y="4"/>
                  <a:pt x="212" y="6"/>
                  <a:pt x="208" y="4"/>
                </a:cubicBezTo>
                <a:cubicBezTo>
                  <a:pt x="206" y="4"/>
                  <a:pt x="203" y="4"/>
                  <a:pt x="201" y="4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2" name="Freeform 15"/>
          <p:cNvSpPr/>
          <p:nvPr/>
        </p:nvSpPr>
        <p:spPr>
          <a:xfrm>
            <a:off x="3435350" y="3851275"/>
            <a:ext cx="457200" cy="461963"/>
          </a:xfrm>
          <a:custGeom>
            <a:avLst/>
            <a:gdLst>
              <a:gd name="txL" fmla="*/ 0 w 142"/>
              <a:gd name="txT" fmla="*/ 0 h 144"/>
              <a:gd name="txR" fmla="*/ 142 w 142"/>
              <a:gd name="txB" fmla="*/ 144 h 144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42" h="144">
                <a:moveTo>
                  <a:pt x="142" y="29"/>
                </a:moveTo>
                <a:cubicBezTo>
                  <a:pt x="139" y="22"/>
                  <a:pt x="139" y="22"/>
                  <a:pt x="139" y="22"/>
                </a:cubicBezTo>
                <a:cubicBezTo>
                  <a:pt x="134" y="16"/>
                  <a:pt x="134" y="16"/>
                  <a:pt x="134" y="16"/>
                </a:cubicBezTo>
                <a:cubicBezTo>
                  <a:pt x="130" y="15"/>
                  <a:pt x="130" y="15"/>
                  <a:pt x="130" y="15"/>
                </a:cubicBezTo>
                <a:cubicBezTo>
                  <a:pt x="129" y="15"/>
                  <a:pt x="129" y="15"/>
                  <a:pt x="129" y="15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9" y="14"/>
                  <a:pt x="129" y="14"/>
                  <a:pt x="129" y="14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5" y="12"/>
                  <a:pt x="125" y="12"/>
                  <a:pt x="125" y="12"/>
                </a:cubicBezTo>
                <a:cubicBezTo>
                  <a:pt x="124" y="12"/>
                  <a:pt x="124" y="12"/>
                  <a:pt x="124" y="12"/>
                </a:cubicBezTo>
                <a:cubicBezTo>
                  <a:pt x="122" y="13"/>
                  <a:pt x="122" y="13"/>
                  <a:pt x="122" y="13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7" y="14"/>
                  <a:pt x="117" y="14"/>
                  <a:pt x="117" y="14"/>
                </a:cubicBezTo>
                <a:cubicBezTo>
                  <a:pt x="116" y="13"/>
                  <a:pt x="116" y="13"/>
                  <a:pt x="116" y="13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1"/>
                  <a:pt x="110" y="11"/>
                  <a:pt x="110" y="11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10" y="10"/>
                  <a:pt x="110" y="10"/>
                  <a:pt x="110" y="10"/>
                </a:cubicBezTo>
                <a:cubicBezTo>
                  <a:pt x="106" y="6"/>
                  <a:pt x="106" y="6"/>
                  <a:pt x="106" y="6"/>
                </a:cubicBezTo>
                <a:cubicBezTo>
                  <a:pt x="102" y="2"/>
                  <a:pt x="102" y="2"/>
                  <a:pt x="102" y="2"/>
                </a:cubicBezTo>
                <a:cubicBezTo>
                  <a:pt x="98" y="0"/>
                  <a:pt x="98" y="0"/>
                  <a:pt x="98" y="0"/>
                </a:cubicBezTo>
                <a:cubicBezTo>
                  <a:pt x="94" y="4"/>
                  <a:pt x="94" y="4"/>
                  <a:pt x="94" y="4"/>
                </a:cubicBezTo>
                <a:cubicBezTo>
                  <a:pt x="88" y="8"/>
                  <a:pt x="88" y="8"/>
                  <a:pt x="88" y="8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6" y="20"/>
                  <a:pt x="86" y="20"/>
                  <a:pt x="86" y="20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30"/>
                  <a:pt x="81" y="30"/>
                  <a:pt x="81" y="30"/>
                </a:cubicBezTo>
                <a:cubicBezTo>
                  <a:pt x="81" y="30"/>
                  <a:pt x="81" y="30"/>
                  <a:pt x="81" y="30"/>
                </a:cubicBezTo>
                <a:cubicBezTo>
                  <a:pt x="77" y="34"/>
                  <a:pt x="77" y="34"/>
                  <a:pt x="77" y="34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3"/>
                  <a:pt x="72" y="43"/>
                  <a:pt x="72" y="43"/>
                </a:cubicBezTo>
                <a:cubicBezTo>
                  <a:pt x="72" y="44"/>
                  <a:pt x="72" y="44"/>
                  <a:pt x="72" y="44"/>
                </a:cubicBezTo>
                <a:cubicBezTo>
                  <a:pt x="68" y="46"/>
                  <a:pt x="65" y="49"/>
                  <a:pt x="62" y="52"/>
                </a:cubicBezTo>
                <a:cubicBezTo>
                  <a:pt x="58" y="59"/>
                  <a:pt x="58" y="59"/>
                  <a:pt x="58" y="59"/>
                </a:cubicBezTo>
                <a:cubicBezTo>
                  <a:pt x="57" y="61"/>
                  <a:pt x="54" y="63"/>
                  <a:pt x="48" y="66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37" y="82"/>
                  <a:pt x="37" y="82"/>
                  <a:pt x="37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36" y="82"/>
                  <a:pt x="36" y="82"/>
                  <a:pt x="36" y="82"/>
                </a:cubicBezTo>
                <a:cubicBezTo>
                  <a:pt x="4" y="80"/>
                  <a:pt x="4" y="80"/>
                  <a:pt x="4" y="80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0"/>
                  <a:pt x="0" y="90"/>
                  <a:pt x="0" y="90"/>
                </a:cubicBezTo>
                <a:cubicBezTo>
                  <a:pt x="3" y="104"/>
                  <a:pt x="3" y="104"/>
                  <a:pt x="3" y="104"/>
                </a:cubicBezTo>
                <a:cubicBezTo>
                  <a:pt x="10" y="113"/>
                  <a:pt x="10" y="113"/>
                  <a:pt x="10" y="113"/>
                </a:cubicBezTo>
                <a:cubicBezTo>
                  <a:pt x="16" y="116"/>
                  <a:pt x="16" y="116"/>
                  <a:pt x="16" y="116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6" y="117"/>
                  <a:pt x="16" y="117"/>
                  <a:pt x="16" y="117"/>
                </a:cubicBezTo>
                <a:cubicBezTo>
                  <a:pt x="19" y="121"/>
                  <a:pt x="21" y="124"/>
                  <a:pt x="21" y="126"/>
                </a:cubicBezTo>
                <a:cubicBezTo>
                  <a:pt x="21" y="131"/>
                  <a:pt x="21" y="131"/>
                  <a:pt x="21" y="131"/>
                </a:cubicBezTo>
                <a:cubicBezTo>
                  <a:pt x="19" y="133"/>
                  <a:pt x="19" y="133"/>
                  <a:pt x="19" y="133"/>
                </a:cubicBezTo>
                <a:cubicBezTo>
                  <a:pt x="20" y="134"/>
                  <a:pt x="20" y="134"/>
                  <a:pt x="20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4" y="129"/>
                  <a:pt x="24" y="129"/>
                  <a:pt x="24" y="129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31" y="131"/>
                  <a:pt x="31" y="131"/>
                  <a:pt x="31" y="131"/>
                </a:cubicBezTo>
                <a:cubicBezTo>
                  <a:pt x="32" y="133"/>
                  <a:pt x="32" y="133"/>
                  <a:pt x="32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4" y="130"/>
                  <a:pt x="34" y="130"/>
                  <a:pt x="34" y="130"/>
                </a:cubicBezTo>
                <a:cubicBezTo>
                  <a:pt x="38" y="123"/>
                  <a:pt x="38" y="123"/>
                  <a:pt x="38" y="123"/>
                </a:cubicBezTo>
                <a:cubicBezTo>
                  <a:pt x="39" y="121"/>
                  <a:pt x="41" y="120"/>
                  <a:pt x="44" y="121"/>
                </a:cubicBezTo>
                <a:cubicBezTo>
                  <a:pt x="51" y="121"/>
                  <a:pt x="51" y="121"/>
                  <a:pt x="51" y="121"/>
                </a:cubicBezTo>
                <a:cubicBezTo>
                  <a:pt x="55" y="116"/>
                  <a:pt x="55" y="116"/>
                  <a:pt x="55" y="116"/>
                </a:cubicBezTo>
                <a:cubicBezTo>
                  <a:pt x="55" y="111"/>
                  <a:pt x="55" y="111"/>
                  <a:pt x="55" y="111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57" y="105"/>
                  <a:pt x="57" y="105"/>
                  <a:pt x="57" y="105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1" y="103"/>
                  <a:pt x="61" y="103"/>
                  <a:pt x="61" y="103"/>
                </a:cubicBezTo>
                <a:cubicBezTo>
                  <a:pt x="67" y="104"/>
                  <a:pt x="67" y="104"/>
                  <a:pt x="67" y="104"/>
                </a:cubicBezTo>
                <a:cubicBezTo>
                  <a:pt x="67" y="105"/>
                  <a:pt x="67" y="105"/>
                  <a:pt x="67" y="105"/>
                </a:cubicBezTo>
                <a:cubicBezTo>
                  <a:pt x="68" y="110"/>
                  <a:pt x="68" y="110"/>
                  <a:pt x="68" y="110"/>
                </a:cubicBezTo>
                <a:cubicBezTo>
                  <a:pt x="68" y="112"/>
                  <a:pt x="68" y="112"/>
                  <a:pt x="68" y="112"/>
                </a:cubicBezTo>
                <a:cubicBezTo>
                  <a:pt x="69" y="116"/>
                  <a:pt x="69" y="116"/>
                  <a:pt x="69" y="116"/>
                </a:cubicBezTo>
                <a:cubicBezTo>
                  <a:pt x="70" y="116"/>
                  <a:pt x="70" y="116"/>
                  <a:pt x="70" y="116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2" y="113"/>
                  <a:pt x="72" y="113"/>
                  <a:pt x="72" y="113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76" y="108"/>
                  <a:pt x="76" y="108"/>
                  <a:pt x="76" y="108"/>
                </a:cubicBezTo>
                <a:cubicBezTo>
                  <a:pt x="80" y="106"/>
                  <a:pt x="80" y="106"/>
                  <a:pt x="80" y="106"/>
                </a:cubicBezTo>
                <a:cubicBezTo>
                  <a:pt x="81" y="106"/>
                  <a:pt x="81" y="106"/>
                  <a:pt x="81" y="106"/>
                </a:cubicBezTo>
                <a:cubicBezTo>
                  <a:pt x="81" y="105"/>
                  <a:pt x="81" y="105"/>
                  <a:pt x="81" y="105"/>
                </a:cubicBezTo>
                <a:cubicBezTo>
                  <a:pt x="86" y="107"/>
                  <a:pt x="86" y="107"/>
                  <a:pt x="8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88" y="107"/>
                  <a:pt x="88" y="107"/>
                  <a:pt x="88" y="107"/>
                </a:cubicBezTo>
                <a:cubicBezTo>
                  <a:pt x="90" y="113"/>
                  <a:pt x="90" y="113"/>
                  <a:pt x="90" y="113"/>
                </a:cubicBezTo>
                <a:cubicBezTo>
                  <a:pt x="90" y="118"/>
                  <a:pt x="90" y="118"/>
                  <a:pt x="90" y="118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6"/>
                  <a:pt x="94" y="126"/>
                  <a:pt x="94" y="126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32"/>
                  <a:pt x="94" y="132"/>
                  <a:pt x="94" y="132"/>
                </a:cubicBezTo>
                <a:cubicBezTo>
                  <a:pt x="96" y="135"/>
                  <a:pt x="96" y="135"/>
                  <a:pt x="96" y="135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98" y="133"/>
                  <a:pt x="98" y="133"/>
                  <a:pt x="98" y="133"/>
                </a:cubicBezTo>
                <a:cubicBezTo>
                  <a:pt x="99" y="132"/>
                  <a:pt x="99" y="132"/>
                  <a:pt x="99" y="132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5"/>
                  <a:pt x="104" y="135"/>
                  <a:pt x="104" y="135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4" y="136"/>
                  <a:pt x="104" y="136"/>
                  <a:pt x="104" y="136"/>
                </a:cubicBezTo>
                <a:cubicBezTo>
                  <a:pt x="106" y="143"/>
                  <a:pt x="106" y="143"/>
                  <a:pt x="106" y="143"/>
                </a:cubicBezTo>
                <a:cubicBezTo>
                  <a:pt x="108" y="144"/>
                  <a:pt x="108" y="144"/>
                  <a:pt x="108" y="144"/>
                </a:cubicBezTo>
                <a:cubicBezTo>
                  <a:pt x="108" y="143"/>
                  <a:pt x="108" y="143"/>
                  <a:pt x="108" y="143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0" y="138"/>
                  <a:pt x="110" y="138"/>
                  <a:pt x="110" y="138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1" y="137"/>
                  <a:pt x="111" y="137"/>
                  <a:pt x="111" y="137"/>
                </a:cubicBezTo>
                <a:cubicBezTo>
                  <a:pt x="112" y="137"/>
                  <a:pt x="112" y="137"/>
                  <a:pt x="112" y="137"/>
                </a:cubicBezTo>
                <a:cubicBezTo>
                  <a:pt x="114" y="135"/>
                  <a:pt x="114" y="135"/>
                  <a:pt x="114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5" y="135"/>
                  <a:pt x="115" y="135"/>
                  <a:pt x="115" y="135"/>
                </a:cubicBezTo>
                <a:cubicBezTo>
                  <a:pt x="118" y="135"/>
                  <a:pt x="118" y="135"/>
                  <a:pt x="118" y="135"/>
                </a:cubicBezTo>
                <a:cubicBezTo>
                  <a:pt x="118" y="133"/>
                  <a:pt x="118" y="133"/>
                  <a:pt x="118" y="133"/>
                </a:cubicBezTo>
                <a:cubicBezTo>
                  <a:pt x="118" y="132"/>
                  <a:pt x="118" y="132"/>
                  <a:pt x="118" y="132"/>
                </a:cubicBezTo>
                <a:cubicBezTo>
                  <a:pt x="116" y="113"/>
                  <a:pt x="116" y="113"/>
                  <a:pt x="116" y="113"/>
                </a:cubicBezTo>
                <a:cubicBezTo>
                  <a:pt x="108" y="101"/>
                  <a:pt x="108" y="101"/>
                  <a:pt x="108" y="101"/>
                </a:cubicBezTo>
                <a:cubicBezTo>
                  <a:pt x="94" y="84"/>
                  <a:pt x="94" y="84"/>
                  <a:pt x="94" y="84"/>
                </a:cubicBezTo>
                <a:cubicBezTo>
                  <a:pt x="93" y="84"/>
                  <a:pt x="93" y="84"/>
                  <a:pt x="93" y="84"/>
                </a:cubicBezTo>
                <a:cubicBezTo>
                  <a:pt x="92" y="73"/>
                  <a:pt x="92" y="73"/>
                  <a:pt x="92" y="73"/>
                </a:cubicBezTo>
                <a:cubicBezTo>
                  <a:pt x="88" y="64"/>
                  <a:pt x="88" y="64"/>
                  <a:pt x="88" y="64"/>
                </a:cubicBezTo>
                <a:cubicBezTo>
                  <a:pt x="88" y="64"/>
                  <a:pt x="88" y="64"/>
                  <a:pt x="88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7" y="64"/>
                  <a:pt x="87" y="64"/>
                  <a:pt x="87" y="64"/>
                </a:cubicBezTo>
                <a:cubicBezTo>
                  <a:pt x="88" y="63"/>
                  <a:pt x="88" y="63"/>
                  <a:pt x="88" y="63"/>
                </a:cubicBezTo>
                <a:cubicBezTo>
                  <a:pt x="90" y="52"/>
                  <a:pt x="90" y="52"/>
                  <a:pt x="90" y="52"/>
                </a:cubicBezTo>
                <a:cubicBezTo>
                  <a:pt x="91" y="52"/>
                  <a:pt x="91" y="52"/>
                  <a:pt x="91" y="52"/>
                </a:cubicBezTo>
                <a:cubicBezTo>
                  <a:pt x="92" y="52"/>
                  <a:pt x="92" y="52"/>
                  <a:pt x="92" y="52"/>
                </a:cubicBezTo>
                <a:cubicBezTo>
                  <a:pt x="117" y="51"/>
                  <a:pt x="117" y="51"/>
                  <a:pt x="117" y="51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0" y="44"/>
                  <a:pt x="130" y="44"/>
                  <a:pt x="130" y="44"/>
                </a:cubicBezTo>
                <a:cubicBezTo>
                  <a:pt x="131" y="43"/>
                  <a:pt x="131" y="43"/>
                  <a:pt x="131" y="43"/>
                </a:cubicBezTo>
                <a:cubicBezTo>
                  <a:pt x="136" y="42"/>
                  <a:pt x="139" y="40"/>
                  <a:pt x="140" y="38"/>
                </a:cubicBezTo>
                <a:cubicBezTo>
                  <a:pt x="141" y="36"/>
                  <a:pt x="142" y="33"/>
                  <a:pt x="142" y="29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3" name="Freeform 16"/>
          <p:cNvSpPr/>
          <p:nvPr/>
        </p:nvSpPr>
        <p:spPr>
          <a:xfrm>
            <a:off x="3435350" y="2951163"/>
            <a:ext cx="520700" cy="930275"/>
          </a:xfrm>
          <a:custGeom>
            <a:avLst/>
            <a:gdLst>
              <a:gd name="txL" fmla="*/ 0 w 162"/>
              <a:gd name="txT" fmla="*/ 0 h 289"/>
              <a:gd name="txR" fmla="*/ 162 w 162"/>
              <a:gd name="txB" fmla="*/ 289 h 28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62" h="289">
                <a:moveTo>
                  <a:pt x="54" y="66"/>
                </a:moveTo>
                <a:cubicBezTo>
                  <a:pt x="52" y="65"/>
                  <a:pt x="52" y="65"/>
                  <a:pt x="52" y="65"/>
                </a:cubicBezTo>
                <a:cubicBezTo>
                  <a:pt x="48" y="90"/>
                  <a:pt x="48" y="90"/>
                  <a:pt x="48" y="90"/>
                </a:cubicBezTo>
                <a:cubicBezTo>
                  <a:pt x="54" y="98"/>
                  <a:pt x="54" y="98"/>
                  <a:pt x="54" y="98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1" y="100"/>
                  <a:pt x="61" y="100"/>
                  <a:pt x="61" y="100"/>
                </a:cubicBezTo>
                <a:cubicBezTo>
                  <a:pt x="62" y="101"/>
                  <a:pt x="62" y="101"/>
                  <a:pt x="62" y="101"/>
                </a:cubicBezTo>
                <a:cubicBezTo>
                  <a:pt x="70" y="108"/>
                  <a:pt x="70" y="108"/>
                  <a:pt x="70" y="108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2" y="110"/>
                  <a:pt x="82" y="110"/>
                  <a:pt x="82" y="110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4"/>
                  <a:pt x="88" y="114"/>
                  <a:pt x="88" y="114"/>
                </a:cubicBezTo>
                <a:cubicBezTo>
                  <a:pt x="88" y="115"/>
                  <a:pt x="88" y="115"/>
                  <a:pt x="88" y="115"/>
                </a:cubicBezTo>
                <a:cubicBezTo>
                  <a:pt x="93" y="122"/>
                  <a:pt x="93" y="122"/>
                  <a:pt x="93" y="122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3"/>
                  <a:pt x="93" y="123"/>
                  <a:pt x="93" y="123"/>
                </a:cubicBezTo>
                <a:cubicBezTo>
                  <a:pt x="89" y="130"/>
                  <a:pt x="89" y="130"/>
                  <a:pt x="89" y="130"/>
                </a:cubicBezTo>
                <a:cubicBezTo>
                  <a:pt x="88" y="130"/>
                  <a:pt x="88" y="132"/>
                  <a:pt x="88" y="136"/>
                </a:cubicBezTo>
                <a:cubicBezTo>
                  <a:pt x="89" y="136"/>
                  <a:pt x="89" y="136"/>
                  <a:pt x="89" y="136"/>
                </a:cubicBezTo>
                <a:cubicBezTo>
                  <a:pt x="89" y="143"/>
                  <a:pt x="89" y="143"/>
                  <a:pt x="89" y="143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8" y="144"/>
                  <a:pt x="88" y="144"/>
                  <a:pt x="88" y="144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4" y="158"/>
                  <a:pt x="84" y="158"/>
                  <a:pt x="84" y="158"/>
                </a:cubicBezTo>
                <a:cubicBezTo>
                  <a:pt x="82" y="157"/>
                  <a:pt x="82" y="157"/>
                  <a:pt x="82" y="157"/>
                </a:cubicBezTo>
                <a:cubicBezTo>
                  <a:pt x="77" y="156"/>
                  <a:pt x="77" y="156"/>
                  <a:pt x="77" y="156"/>
                </a:cubicBezTo>
                <a:cubicBezTo>
                  <a:pt x="70" y="156"/>
                  <a:pt x="70" y="156"/>
                  <a:pt x="70" y="156"/>
                </a:cubicBezTo>
                <a:cubicBezTo>
                  <a:pt x="64" y="158"/>
                  <a:pt x="64" y="158"/>
                  <a:pt x="64" y="158"/>
                </a:cubicBezTo>
                <a:cubicBezTo>
                  <a:pt x="58" y="164"/>
                  <a:pt x="58" y="164"/>
                  <a:pt x="58" y="164"/>
                </a:cubicBezTo>
                <a:cubicBezTo>
                  <a:pt x="56" y="166"/>
                  <a:pt x="56" y="166"/>
                  <a:pt x="56" y="166"/>
                </a:cubicBezTo>
                <a:cubicBezTo>
                  <a:pt x="65" y="170"/>
                  <a:pt x="65" y="170"/>
                  <a:pt x="65" y="170"/>
                </a:cubicBezTo>
                <a:cubicBezTo>
                  <a:pt x="64" y="172"/>
                  <a:pt x="64" y="172"/>
                  <a:pt x="64" y="172"/>
                </a:cubicBezTo>
                <a:cubicBezTo>
                  <a:pt x="64" y="174"/>
                  <a:pt x="62" y="176"/>
                  <a:pt x="58" y="177"/>
                </a:cubicBezTo>
                <a:cubicBezTo>
                  <a:pt x="53" y="177"/>
                  <a:pt x="53" y="177"/>
                  <a:pt x="53" y="177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44" y="174"/>
                  <a:pt x="44" y="174"/>
                  <a:pt x="44" y="174"/>
                </a:cubicBezTo>
                <a:cubicBezTo>
                  <a:pt x="35" y="169"/>
                  <a:pt x="35" y="169"/>
                  <a:pt x="35" y="169"/>
                </a:cubicBezTo>
                <a:cubicBezTo>
                  <a:pt x="32" y="169"/>
                  <a:pt x="32" y="169"/>
                  <a:pt x="32" y="169"/>
                </a:cubicBezTo>
                <a:cubicBezTo>
                  <a:pt x="22" y="183"/>
                  <a:pt x="22" y="183"/>
                  <a:pt x="22" y="183"/>
                </a:cubicBezTo>
                <a:cubicBezTo>
                  <a:pt x="20" y="188"/>
                  <a:pt x="20" y="188"/>
                  <a:pt x="20" y="188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24" y="203"/>
                  <a:pt x="24" y="203"/>
                  <a:pt x="24" y="203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4" y="204"/>
                  <a:pt x="24" y="204"/>
                  <a:pt x="24" y="204"/>
                </a:cubicBezTo>
                <a:cubicBezTo>
                  <a:pt x="26" y="210"/>
                  <a:pt x="26" y="210"/>
                  <a:pt x="26" y="210"/>
                </a:cubicBezTo>
                <a:cubicBezTo>
                  <a:pt x="26" y="211"/>
                  <a:pt x="26" y="211"/>
                  <a:pt x="26" y="211"/>
                </a:cubicBezTo>
                <a:cubicBezTo>
                  <a:pt x="26" y="220"/>
                  <a:pt x="26" y="220"/>
                  <a:pt x="26" y="220"/>
                </a:cubicBezTo>
                <a:cubicBezTo>
                  <a:pt x="26" y="221"/>
                  <a:pt x="26" y="221"/>
                  <a:pt x="26" y="221"/>
                </a:cubicBezTo>
                <a:cubicBezTo>
                  <a:pt x="27" y="222"/>
                  <a:pt x="27" y="222"/>
                  <a:pt x="27" y="222"/>
                </a:cubicBezTo>
                <a:cubicBezTo>
                  <a:pt x="20" y="223"/>
                  <a:pt x="20" y="223"/>
                  <a:pt x="20" y="223"/>
                </a:cubicBezTo>
                <a:cubicBezTo>
                  <a:pt x="8" y="223"/>
                  <a:pt x="8" y="223"/>
                  <a:pt x="8" y="223"/>
                </a:cubicBezTo>
                <a:cubicBezTo>
                  <a:pt x="3" y="227"/>
                  <a:pt x="3" y="227"/>
                  <a:pt x="3" y="227"/>
                </a:cubicBezTo>
                <a:cubicBezTo>
                  <a:pt x="0" y="231"/>
                  <a:pt x="0" y="231"/>
                  <a:pt x="0" y="231"/>
                </a:cubicBezTo>
                <a:cubicBezTo>
                  <a:pt x="1" y="231"/>
                  <a:pt x="1" y="231"/>
                  <a:pt x="1" y="231"/>
                </a:cubicBezTo>
                <a:cubicBezTo>
                  <a:pt x="3" y="243"/>
                  <a:pt x="3" y="243"/>
                  <a:pt x="3" y="243"/>
                </a:cubicBezTo>
                <a:cubicBezTo>
                  <a:pt x="4" y="243"/>
                  <a:pt x="4" y="243"/>
                  <a:pt x="4" y="243"/>
                </a:cubicBezTo>
                <a:cubicBezTo>
                  <a:pt x="4" y="248"/>
                  <a:pt x="4" y="248"/>
                  <a:pt x="4" y="248"/>
                </a:cubicBezTo>
                <a:cubicBezTo>
                  <a:pt x="6" y="254"/>
                  <a:pt x="6" y="254"/>
                  <a:pt x="6" y="254"/>
                </a:cubicBezTo>
                <a:cubicBezTo>
                  <a:pt x="15" y="259"/>
                  <a:pt x="15" y="259"/>
                  <a:pt x="15" y="259"/>
                </a:cubicBezTo>
                <a:cubicBezTo>
                  <a:pt x="27" y="256"/>
                  <a:pt x="27" y="256"/>
                  <a:pt x="27" y="256"/>
                </a:cubicBezTo>
                <a:cubicBezTo>
                  <a:pt x="33" y="252"/>
                  <a:pt x="33" y="252"/>
                  <a:pt x="33" y="252"/>
                </a:cubicBezTo>
                <a:cubicBezTo>
                  <a:pt x="34" y="252"/>
                  <a:pt x="34" y="252"/>
                  <a:pt x="34" y="252"/>
                </a:cubicBezTo>
                <a:cubicBezTo>
                  <a:pt x="40" y="252"/>
                  <a:pt x="40" y="252"/>
                  <a:pt x="40" y="252"/>
                </a:cubicBezTo>
                <a:cubicBezTo>
                  <a:pt x="43" y="260"/>
                  <a:pt x="43" y="260"/>
                  <a:pt x="43" y="260"/>
                </a:cubicBezTo>
                <a:cubicBezTo>
                  <a:pt x="45" y="262"/>
                  <a:pt x="46" y="264"/>
                  <a:pt x="47" y="266"/>
                </a:cubicBezTo>
                <a:cubicBezTo>
                  <a:pt x="50" y="266"/>
                  <a:pt x="50" y="266"/>
                  <a:pt x="50" y="266"/>
                </a:cubicBezTo>
                <a:cubicBezTo>
                  <a:pt x="51" y="266"/>
                  <a:pt x="51" y="266"/>
                  <a:pt x="51" y="266"/>
                </a:cubicBezTo>
                <a:cubicBezTo>
                  <a:pt x="52" y="266"/>
                  <a:pt x="52" y="266"/>
                  <a:pt x="52" y="266"/>
                </a:cubicBezTo>
                <a:cubicBezTo>
                  <a:pt x="52" y="265"/>
                  <a:pt x="52" y="265"/>
                  <a:pt x="52" y="265"/>
                </a:cubicBezTo>
                <a:cubicBezTo>
                  <a:pt x="58" y="260"/>
                  <a:pt x="58" y="260"/>
                  <a:pt x="58" y="260"/>
                </a:cubicBezTo>
                <a:cubicBezTo>
                  <a:pt x="63" y="270"/>
                  <a:pt x="63" y="270"/>
                  <a:pt x="63" y="270"/>
                </a:cubicBezTo>
                <a:cubicBezTo>
                  <a:pt x="68" y="273"/>
                  <a:pt x="68" y="273"/>
                  <a:pt x="68" y="273"/>
                </a:cubicBezTo>
                <a:cubicBezTo>
                  <a:pt x="76" y="273"/>
                  <a:pt x="76" y="273"/>
                  <a:pt x="76" y="273"/>
                </a:cubicBezTo>
                <a:cubicBezTo>
                  <a:pt x="82" y="272"/>
                  <a:pt x="82" y="272"/>
                  <a:pt x="82" y="272"/>
                </a:cubicBezTo>
                <a:cubicBezTo>
                  <a:pt x="84" y="272"/>
                  <a:pt x="84" y="272"/>
                  <a:pt x="84" y="272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4"/>
                  <a:pt x="98" y="274"/>
                  <a:pt x="98" y="274"/>
                </a:cubicBezTo>
                <a:cubicBezTo>
                  <a:pt x="98" y="275"/>
                  <a:pt x="98" y="275"/>
                  <a:pt x="98" y="275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8"/>
                  <a:pt x="104" y="278"/>
                  <a:pt x="104" y="278"/>
                </a:cubicBezTo>
                <a:cubicBezTo>
                  <a:pt x="104" y="279"/>
                  <a:pt x="104" y="279"/>
                  <a:pt x="104" y="279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0" y="283"/>
                  <a:pt x="110" y="283"/>
                  <a:pt x="110" y="283"/>
                </a:cubicBezTo>
                <a:cubicBezTo>
                  <a:pt x="113" y="287"/>
                  <a:pt x="113" y="287"/>
                  <a:pt x="113" y="287"/>
                </a:cubicBezTo>
                <a:cubicBezTo>
                  <a:pt x="117" y="289"/>
                  <a:pt x="117" y="289"/>
                  <a:pt x="117" y="289"/>
                </a:cubicBezTo>
                <a:cubicBezTo>
                  <a:pt x="124" y="288"/>
                  <a:pt x="124" y="288"/>
                  <a:pt x="124" y="288"/>
                </a:cubicBezTo>
                <a:cubicBezTo>
                  <a:pt x="124" y="280"/>
                  <a:pt x="124" y="280"/>
                  <a:pt x="124" y="280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20" y="274"/>
                  <a:pt x="120" y="274"/>
                  <a:pt x="120" y="274"/>
                </a:cubicBezTo>
                <a:cubicBezTo>
                  <a:pt x="118" y="263"/>
                  <a:pt x="118" y="263"/>
                  <a:pt x="118" y="263"/>
                </a:cubicBezTo>
                <a:cubicBezTo>
                  <a:pt x="123" y="258"/>
                  <a:pt x="123" y="258"/>
                  <a:pt x="123" y="258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4" y="257"/>
                  <a:pt x="124" y="257"/>
                  <a:pt x="124" y="257"/>
                </a:cubicBezTo>
                <a:cubicBezTo>
                  <a:pt x="129" y="256"/>
                  <a:pt x="129" y="256"/>
                  <a:pt x="129" y="256"/>
                </a:cubicBezTo>
                <a:cubicBezTo>
                  <a:pt x="134" y="256"/>
                  <a:pt x="134" y="256"/>
                  <a:pt x="134" y="256"/>
                </a:cubicBezTo>
                <a:cubicBezTo>
                  <a:pt x="136" y="254"/>
                  <a:pt x="136" y="254"/>
                  <a:pt x="136" y="254"/>
                </a:cubicBezTo>
                <a:cubicBezTo>
                  <a:pt x="132" y="250"/>
                  <a:pt x="132" y="250"/>
                  <a:pt x="132" y="250"/>
                </a:cubicBezTo>
                <a:cubicBezTo>
                  <a:pt x="121" y="242"/>
                  <a:pt x="121" y="242"/>
                  <a:pt x="121" y="242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8" y="238"/>
                  <a:pt x="118" y="238"/>
                  <a:pt x="118" y="238"/>
                </a:cubicBezTo>
                <a:cubicBezTo>
                  <a:pt x="117" y="237"/>
                  <a:pt x="117" y="237"/>
                  <a:pt x="117" y="237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121" y="230"/>
                  <a:pt x="121" y="230"/>
                  <a:pt x="121" y="230"/>
                </a:cubicBezTo>
                <a:cubicBezTo>
                  <a:pt x="122" y="231"/>
                  <a:pt x="122" y="231"/>
                  <a:pt x="122" y="231"/>
                </a:cubicBezTo>
                <a:cubicBezTo>
                  <a:pt x="130" y="233"/>
                  <a:pt x="130" y="233"/>
                  <a:pt x="130" y="233"/>
                </a:cubicBezTo>
                <a:cubicBezTo>
                  <a:pt x="151" y="232"/>
                  <a:pt x="151" y="232"/>
                  <a:pt x="151" y="232"/>
                </a:cubicBezTo>
                <a:cubicBezTo>
                  <a:pt x="151" y="233"/>
                  <a:pt x="151" y="233"/>
                  <a:pt x="151" y="233"/>
                </a:cubicBezTo>
                <a:cubicBezTo>
                  <a:pt x="152" y="233"/>
                  <a:pt x="152" y="233"/>
                  <a:pt x="152" y="233"/>
                </a:cubicBezTo>
                <a:cubicBezTo>
                  <a:pt x="158" y="235"/>
                  <a:pt x="158" y="235"/>
                  <a:pt x="158" y="235"/>
                </a:cubicBezTo>
                <a:cubicBezTo>
                  <a:pt x="162" y="231"/>
                  <a:pt x="162" y="231"/>
                  <a:pt x="162" y="231"/>
                </a:cubicBezTo>
                <a:cubicBezTo>
                  <a:pt x="160" y="219"/>
                  <a:pt x="160" y="219"/>
                  <a:pt x="160" y="219"/>
                </a:cubicBezTo>
                <a:cubicBezTo>
                  <a:pt x="152" y="214"/>
                  <a:pt x="152" y="214"/>
                  <a:pt x="152" y="214"/>
                </a:cubicBezTo>
                <a:cubicBezTo>
                  <a:pt x="146" y="210"/>
                  <a:pt x="144" y="202"/>
                  <a:pt x="145" y="187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8" y="184"/>
                  <a:pt x="138" y="184"/>
                  <a:pt x="138" y="184"/>
                </a:cubicBezTo>
                <a:cubicBezTo>
                  <a:pt x="137" y="184"/>
                  <a:pt x="137" y="184"/>
                  <a:pt x="137" y="184"/>
                </a:cubicBezTo>
                <a:cubicBezTo>
                  <a:pt x="137" y="183"/>
                  <a:pt x="137" y="183"/>
                  <a:pt x="137" y="183"/>
                </a:cubicBezTo>
                <a:cubicBezTo>
                  <a:pt x="137" y="182"/>
                  <a:pt x="137" y="182"/>
                  <a:pt x="137" y="182"/>
                </a:cubicBezTo>
                <a:cubicBezTo>
                  <a:pt x="136" y="172"/>
                  <a:pt x="136" y="172"/>
                  <a:pt x="136" y="172"/>
                </a:cubicBezTo>
                <a:cubicBezTo>
                  <a:pt x="144" y="131"/>
                  <a:pt x="144" y="131"/>
                  <a:pt x="144" y="131"/>
                </a:cubicBezTo>
                <a:cubicBezTo>
                  <a:pt x="141" y="119"/>
                  <a:pt x="139" y="111"/>
                  <a:pt x="139" y="107"/>
                </a:cubicBezTo>
                <a:cubicBezTo>
                  <a:pt x="138" y="95"/>
                  <a:pt x="138" y="95"/>
                  <a:pt x="138" y="95"/>
                </a:cubicBezTo>
                <a:cubicBezTo>
                  <a:pt x="139" y="82"/>
                  <a:pt x="139" y="82"/>
                  <a:pt x="139" y="82"/>
                </a:cubicBezTo>
                <a:cubicBezTo>
                  <a:pt x="139" y="81"/>
                  <a:pt x="139" y="81"/>
                  <a:pt x="139" y="81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0" y="80"/>
                  <a:pt x="140" y="80"/>
                  <a:pt x="140" y="80"/>
                </a:cubicBezTo>
                <a:cubicBezTo>
                  <a:pt x="148" y="74"/>
                  <a:pt x="148" y="74"/>
                  <a:pt x="148" y="74"/>
                </a:cubicBezTo>
                <a:cubicBezTo>
                  <a:pt x="148" y="68"/>
                  <a:pt x="148" y="68"/>
                  <a:pt x="148" y="68"/>
                </a:cubicBezTo>
                <a:cubicBezTo>
                  <a:pt x="148" y="66"/>
                  <a:pt x="147" y="64"/>
                  <a:pt x="145" y="61"/>
                </a:cubicBezTo>
                <a:cubicBezTo>
                  <a:pt x="140" y="55"/>
                  <a:pt x="140" y="55"/>
                  <a:pt x="140" y="55"/>
                </a:cubicBezTo>
                <a:cubicBezTo>
                  <a:pt x="139" y="55"/>
                  <a:pt x="139" y="55"/>
                  <a:pt x="139" y="55"/>
                </a:cubicBezTo>
                <a:cubicBezTo>
                  <a:pt x="139" y="54"/>
                  <a:pt x="139" y="54"/>
                  <a:pt x="139" y="5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4"/>
                  <a:pt x="138" y="44"/>
                  <a:pt x="138" y="44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38" y="43"/>
                  <a:pt x="138" y="43"/>
                  <a:pt x="138" y="43"/>
                </a:cubicBezTo>
                <a:cubicBezTo>
                  <a:pt x="149" y="30"/>
                  <a:pt x="149" y="30"/>
                  <a:pt x="149" y="30"/>
                </a:cubicBezTo>
                <a:cubicBezTo>
                  <a:pt x="149" y="24"/>
                  <a:pt x="149" y="24"/>
                  <a:pt x="149" y="24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6" y="18"/>
                  <a:pt x="146" y="18"/>
                  <a:pt x="146" y="18"/>
                </a:cubicBezTo>
                <a:cubicBezTo>
                  <a:pt x="145" y="17"/>
                  <a:pt x="145" y="17"/>
                  <a:pt x="145" y="17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0" y="10"/>
                  <a:pt x="150" y="10"/>
                  <a:pt x="150" y="10"/>
                </a:cubicBezTo>
                <a:cubicBezTo>
                  <a:pt x="151" y="10"/>
                  <a:pt x="151" y="10"/>
                  <a:pt x="151" y="10"/>
                </a:cubicBezTo>
                <a:cubicBezTo>
                  <a:pt x="156" y="6"/>
                  <a:pt x="156" y="6"/>
                  <a:pt x="156" y="6"/>
                </a:cubicBezTo>
                <a:cubicBezTo>
                  <a:pt x="156" y="0"/>
                  <a:pt x="156" y="0"/>
                  <a:pt x="156" y="0"/>
                </a:cubicBezTo>
                <a:cubicBezTo>
                  <a:pt x="153" y="0"/>
                  <a:pt x="153" y="0"/>
                  <a:pt x="153" y="0"/>
                </a:cubicBezTo>
                <a:cubicBezTo>
                  <a:pt x="148" y="0"/>
                  <a:pt x="148" y="0"/>
                  <a:pt x="148" y="0"/>
                </a:cubicBezTo>
                <a:cubicBezTo>
                  <a:pt x="146" y="9"/>
                  <a:pt x="146" y="9"/>
                  <a:pt x="146" y="9"/>
                </a:cubicBezTo>
                <a:cubicBezTo>
                  <a:pt x="145" y="9"/>
                  <a:pt x="145" y="9"/>
                  <a:pt x="145" y="9"/>
                </a:cubicBezTo>
                <a:cubicBezTo>
                  <a:pt x="134" y="5"/>
                  <a:pt x="134" y="5"/>
                  <a:pt x="134" y="5"/>
                </a:cubicBezTo>
                <a:cubicBezTo>
                  <a:pt x="128" y="4"/>
                  <a:pt x="128" y="4"/>
                  <a:pt x="128" y="4"/>
                </a:cubicBezTo>
                <a:cubicBezTo>
                  <a:pt x="130" y="14"/>
                  <a:pt x="130" y="14"/>
                  <a:pt x="130" y="14"/>
                </a:cubicBezTo>
                <a:cubicBezTo>
                  <a:pt x="122" y="16"/>
                  <a:pt x="122" y="16"/>
                  <a:pt x="122" y="16"/>
                </a:cubicBezTo>
                <a:cubicBezTo>
                  <a:pt x="109" y="23"/>
                  <a:pt x="109" y="23"/>
                  <a:pt x="109" y="23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8"/>
                  <a:pt x="105" y="28"/>
                  <a:pt x="105" y="28"/>
                </a:cubicBezTo>
                <a:cubicBezTo>
                  <a:pt x="105" y="29"/>
                  <a:pt x="105" y="29"/>
                  <a:pt x="105" y="29"/>
                </a:cubicBezTo>
                <a:cubicBezTo>
                  <a:pt x="104" y="29"/>
                  <a:pt x="104" y="29"/>
                  <a:pt x="104" y="29"/>
                </a:cubicBezTo>
                <a:cubicBezTo>
                  <a:pt x="98" y="35"/>
                  <a:pt x="98" y="35"/>
                  <a:pt x="98" y="35"/>
                </a:cubicBezTo>
                <a:cubicBezTo>
                  <a:pt x="96" y="44"/>
                  <a:pt x="96" y="44"/>
                  <a:pt x="96" y="44"/>
                </a:cubicBezTo>
                <a:cubicBezTo>
                  <a:pt x="96" y="45"/>
                  <a:pt x="96" y="45"/>
                  <a:pt x="96" y="45"/>
                </a:cubicBezTo>
                <a:cubicBezTo>
                  <a:pt x="93" y="59"/>
                  <a:pt x="93" y="59"/>
                  <a:pt x="93" y="59"/>
                </a:cubicBezTo>
                <a:cubicBezTo>
                  <a:pt x="93" y="59"/>
                  <a:pt x="93" y="59"/>
                  <a:pt x="93" y="59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6"/>
                  <a:pt x="92" y="66"/>
                  <a:pt x="92" y="66"/>
                </a:cubicBezTo>
                <a:cubicBezTo>
                  <a:pt x="92" y="66"/>
                  <a:pt x="92" y="66"/>
                  <a:pt x="92" y="66"/>
                </a:cubicBezTo>
                <a:cubicBezTo>
                  <a:pt x="91" y="66"/>
                  <a:pt x="91" y="66"/>
                  <a:pt x="91" y="66"/>
                </a:cubicBezTo>
                <a:cubicBezTo>
                  <a:pt x="87" y="72"/>
                  <a:pt x="87" y="72"/>
                  <a:pt x="87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2"/>
                  <a:pt x="86" y="72"/>
                  <a:pt x="86" y="72"/>
                </a:cubicBezTo>
                <a:cubicBezTo>
                  <a:pt x="86" y="73"/>
                  <a:pt x="86" y="73"/>
                  <a:pt x="86" y="73"/>
                </a:cubicBezTo>
                <a:cubicBezTo>
                  <a:pt x="86" y="73"/>
                  <a:pt x="86" y="73"/>
                  <a:pt x="86" y="73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76" y="74"/>
                  <a:pt x="76" y="74"/>
                  <a:pt x="76" y="74"/>
                </a:cubicBezTo>
                <a:cubicBezTo>
                  <a:pt x="61" y="69"/>
                  <a:pt x="61" y="69"/>
                  <a:pt x="61" y="69"/>
                </a:cubicBezTo>
                <a:cubicBezTo>
                  <a:pt x="61" y="69"/>
                  <a:pt x="61" y="69"/>
                  <a:pt x="61" y="69"/>
                </a:cubicBezTo>
                <a:lnTo>
                  <a:pt x="54" y="66"/>
                </a:lnTo>
                <a:close/>
              </a:path>
            </a:pathLst>
          </a:custGeom>
          <a:solidFill>
            <a:srgbClr val="F48C06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4" name="Freeform 17"/>
          <p:cNvSpPr/>
          <p:nvPr/>
        </p:nvSpPr>
        <p:spPr>
          <a:xfrm>
            <a:off x="3886200" y="2778125"/>
            <a:ext cx="349250" cy="762000"/>
          </a:xfrm>
          <a:custGeom>
            <a:avLst/>
            <a:gdLst>
              <a:gd name="txL" fmla="*/ 0 w 108"/>
              <a:gd name="txT" fmla="*/ 0 h 237"/>
              <a:gd name="txR" fmla="*/ 108 w 108"/>
              <a:gd name="txB" fmla="*/ 237 h 23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08" h="237">
                <a:moveTo>
                  <a:pt x="101" y="12"/>
                </a:moveTo>
                <a:cubicBezTo>
                  <a:pt x="102" y="10"/>
                  <a:pt x="102" y="10"/>
                  <a:pt x="102" y="10"/>
                </a:cubicBezTo>
                <a:cubicBezTo>
                  <a:pt x="100" y="4"/>
                  <a:pt x="100" y="4"/>
                  <a:pt x="100" y="4"/>
                </a:cubicBezTo>
                <a:cubicBezTo>
                  <a:pt x="97" y="0"/>
                  <a:pt x="97" y="0"/>
                  <a:pt x="97" y="0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6"/>
                  <a:pt x="94" y="6"/>
                  <a:pt x="94" y="6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8" y="12"/>
                  <a:pt x="88" y="12"/>
                  <a:pt x="88" y="12"/>
                </a:cubicBezTo>
                <a:cubicBezTo>
                  <a:pt x="87" y="12"/>
                  <a:pt x="87" y="12"/>
                  <a:pt x="87" y="12"/>
                </a:cubicBezTo>
                <a:cubicBezTo>
                  <a:pt x="78" y="15"/>
                  <a:pt x="78" y="15"/>
                  <a:pt x="78" y="15"/>
                </a:cubicBezTo>
                <a:cubicBezTo>
                  <a:pt x="77" y="15"/>
                  <a:pt x="77" y="15"/>
                  <a:pt x="77" y="15"/>
                </a:cubicBezTo>
                <a:cubicBezTo>
                  <a:pt x="68" y="14"/>
                  <a:pt x="68" y="14"/>
                  <a:pt x="68" y="14"/>
                </a:cubicBezTo>
                <a:cubicBezTo>
                  <a:pt x="62" y="15"/>
                  <a:pt x="62" y="15"/>
                  <a:pt x="62" y="15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61" y="20"/>
                  <a:pt x="61" y="20"/>
                  <a:pt x="61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6" y="24"/>
                  <a:pt x="56" y="24"/>
                  <a:pt x="56" y="24"/>
                </a:cubicBezTo>
                <a:cubicBezTo>
                  <a:pt x="55" y="24"/>
                  <a:pt x="55" y="24"/>
                  <a:pt x="55" y="24"/>
                </a:cubicBezTo>
                <a:cubicBezTo>
                  <a:pt x="47" y="23"/>
                  <a:pt x="47" y="23"/>
                  <a:pt x="47" y="23"/>
                </a:cubicBezTo>
                <a:cubicBezTo>
                  <a:pt x="46" y="24"/>
                  <a:pt x="46" y="24"/>
                  <a:pt x="46" y="24"/>
                </a:cubicBezTo>
                <a:cubicBezTo>
                  <a:pt x="46" y="32"/>
                  <a:pt x="46" y="32"/>
                  <a:pt x="46" y="32"/>
                </a:cubicBezTo>
                <a:cubicBezTo>
                  <a:pt x="46" y="32"/>
                  <a:pt x="46" y="32"/>
                  <a:pt x="46" y="32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2" y="38"/>
                  <a:pt x="42" y="38"/>
                  <a:pt x="42" y="38"/>
                </a:cubicBezTo>
                <a:cubicBezTo>
                  <a:pt x="41" y="38"/>
                  <a:pt x="41" y="38"/>
                  <a:pt x="41" y="38"/>
                </a:cubicBezTo>
                <a:cubicBezTo>
                  <a:pt x="34" y="46"/>
                  <a:pt x="34" y="46"/>
                  <a:pt x="34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25" y="48"/>
                  <a:pt x="25" y="48"/>
                  <a:pt x="25" y="48"/>
                </a:cubicBezTo>
                <a:cubicBezTo>
                  <a:pt x="20" y="53"/>
                  <a:pt x="20" y="53"/>
                  <a:pt x="20" y="53"/>
                </a:cubicBezTo>
                <a:cubicBezTo>
                  <a:pt x="21" y="60"/>
                  <a:pt x="21" y="60"/>
                  <a:pt x="21" y="60"/>
                </a:cubicBezTo>
                <a:cubicBezTo>
                  <a:pt x="21" y="62"/>
                  <a:pt x="21" y="62"/>
                  <a:pt x="21" y="62"/>
                </a:cubicBezTo>
                <a:cubicBezTo>
                  <a:pt x="20" y="62"/>
                  <a:pt x="20" y="62"/>
                  <a:pt x="20" y="62"/>
                </a:cubicBezTo>
                <a:cubicBezTo>
                  <a:pt x="14" y="68"/>
                  <a:pt x="14" y="68"/>
                  <a:pt x="14" y="68"/>
                </a:cubicBezTo>
                <a:cubicBezTo>
                  <a:pt x="10" y="72"/>
                  <a:pt x="10" y="72"/>
                  <a:pt x="10" y="72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7"/>
                  <a:pt x="13" y="77"/>
                  <a:pt x="13" y="77"/>
                </a:cubicBezTo>
                <a:cubicBezTo>
                  <a:pt x="13" y="78"/>
                  <a:pt x="13" y="78"/>
                  <a:pt x="13" y="78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5"/>
                  <a:pt x="13" y="85"/>
                  <a:pt x="13" y="85"/>
                </a:cubicBezTo>
                <a:cubicBezTo>
                  <a:pt x="13" y="86"/>
                  <a:pt x="13" y="86"/>
                  <a:pt x="13" y="86"/>
                </a:cubicBezTo>
                <a:cubicBezTo>
                  <a:pt x="8" y="92"/>
                  <a:pt x="8" y="92"/>
                  <a:pt x="8" y="92"/>
                </a:cubicBezTo>
                <a:cubicBezTo>
                  <a:pt x="8" y="92"/>
                  <a:pt x="8" y="92"/>
                  <a:pt x="8" y="92"/>
                </a:cubicBezTo>
                <a:cubicBezTo>
                  <a:pt x="2" y="99"/>
                  <a:pt x="2" y="99"/>
                  <a:pt x="2" y="99"/>
                </a:cubicBezTo>
                <a:cubicBezTo>
                  <a:pt x="3" y="107"/>
                  <a:pt x="3" y="107"/>
                  <a:pt x="3" y="107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8" y="112"/>
                  <a:pt x="8" y="112"/>
                  <a:pt x="8" y="112"/>
                </a:cubicBezTo>
                <a:cubicBezTo>
                  <a:pt x="11" y="116"/>
                  <a:pt x="12" y="120"/>
                  <a:pt x="12" y="12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11" y="132"/>
                  <a:pt x="11" y="132"/>
                  <a:pt x="11" y="132"/>
                </a:cubicBezTo>
                <a:cubicBezTo>
                  <a:pt x="3" y="138"/>
                  <a:pt x="3" y="138"/>
                  <a:pt x="3" y="138"/>
                </a:cubicBezTo>
                <a:cubicBezTo>
                  <a:pt x="2" y="150"/>
                  <a:pt x="2" y="150"/>
                  <a:pt x="2" y="150"/>
                </a:cubicBezTo>
                <a:cubicBezTo>
                  <a:pt x="3" y="162"/>
                  <a:pt x="3" y="162"/>
                  <a:pt x="3" y="162"/>
                </a:cubicBezTo>
                <a:cubicBezTo>
                  <a:pt x="3" y="166"/>
                  <a:pt x="5" y="173"/>
                  <a:pt x="9" y="184"/>
                </a:cubicBezTo>
                <a:cubicBezTo>
                  <a:pt x="9" y="185"/>
                  <a:pt x="9" y="185"/>
                  <a:pt x="9" y="185"/>
                </a:cubicBezTo>
                <a:cubicBezTo>
                  <a:pt x="9" y="186"/>
                  <a:pt x="9" y="186"/>
                  <a:pt x="9" y="186"/>
                </a:cubicBezTo>
                <a:cubicBezTo>
                  <a:pt x="0" y="226"/>
                  <a:pt x="0" y="226"/>
                  <a:pt x="0" y="226"/>
                </a:cubicBezTo>
                <a:cubicBezTo>
                  <a:pt x="1" y="234"/>
                  <a:pt x="1" y="234"/>
                  <a:pt x="1" y="234"/>
                </a:cubicBezTo>
                <a:cubicBezTo>
                  <a:pt x="7" y="237"/>
                  <a:pt x="7" y="237"/>
                  <a:pt x="7" y="237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6" y="228"/>
                  <a:pt x="16" y="228"/>
                  <a:pt x="16" y="228"/>
                </a:cubicBezTo>
                <a:cubicBezTo>
                  <a:pt x="17" y="228"/>
                  <a:pt x="17" y="228"/>
                  <a:pt x="17" y="228"/>
                </a:cubicBezTo>
                <a:cubicBezTo>
                  <a:pt x="48" y="216"/>
                  <a:pt x="48" y="216"/>
                  <a:pt x="48" y="216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6" y="208"/>
                  <a:pt x="56" y="208"/>
                  <a:pt x="56" y="208"/>
                </a:cubicBezTo>
                <a:cubicBezTo>
                  <a:pt x="57" y="208"/>
                  <a:pt x="57" y="208"/>
                  <a:pt x="57" y="208"/>
                </a:cubicBezTo>
                <a:cubicBezTo>
                  <a:pt x="58" y="208"/>
                  <a:pt x="58" y="208"/>
                  <a:pt x="58" y="208"/>
                </a:cubicBezTo>
                <a:cubicBezTo>
                  <a:pt x="75" y="210"/>
                  <a:pt x="75" y="210"/>
                  <a:pt x="75" y="210"/>
                </a:cubicBezTo>
                <a:cubicBezTo>
                  <a:pt x="78" y="210"/>
                  <a:pt x="83" y="208"/>
                  <a:pt x="90" y="204"/>
                </a:cubicBezTo>
                <a:cubicBezTo>
                  <a:pt x="90" y="196"/>
                  <a:pt x="90" y="196"/>
                  <a:pt x="90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1" y="196"/>
                  <a:pt x="91" y="196"/>
                  <a:pt x="91" y="196"/>
                </a:cubicBezTo>
                <a:cubicBezTo>
                  <a:pt x="96" y="191"/>
                  <a:pt x="96" y="191"/>
                  <a:pt x="96" y="191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6"/>
                  <a:pt x="95" y="186"/>
                  <a:pt x="95" y="186"/>
                </a:cubicBezTo>
                <a:cubicBezTo>
                  <a:pt x="95" y="185"/>
                  <a:pt x="95" y="185"/>
                  <a:pt x="95" y="185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5" y="184"/>
                  <a:pt x="95" y="184"/>
                  <a:pt x="95" y="184"/>
                </a:cubicBezTo>
                <a:cubicBezTo>
                  <a:pt x="97" y="182"/>
                  <a:pt x="97" y="181"/>
                  <a:pt x="96" y="180"/>
                </a:cubicBezTo>
                <a:cubicBezTo>
                  <a:pt x="94" y="177"/>
                  <a:pt x="95" y="174"/>
                  <a:pt x="97" y="170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9" y="168"/>
                  <a:pt x="99" y="168"/>
                  <a:pt x="99" y="168"/>
                </a:cubicBezTo>
                <a:cubicBezTo>
                  <a:pt x="98" y="162"/>
                  <a:pt x="98" y="162"/>
                  <a:pt x="98" y="16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0" y="153"/>
                  <a:pt x="89" y="150"/>
                  <a:pt x="91" y="147"/>
                </a:cubicBezTo>
                <a:cubicBezTo>
                  <a:pt x="92" y="145"/>
                  <a:pt x="93" y="142"/>
                  <a:pt x="95" y="140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96" y="134"/>
                  <a:pt x="96" y="134"/>
                  <a:pt x="96" y="134"/>
                </a:cubicBezTo>
                <a:cubicBezTo>
                  <a:pt x="101" y="124"/>
                  <a:pt x="101" y="124"/>
                  <a:pt x="101" y="124"/>
                </a:cubicBezTo>
                <a:cubicBezTo>
                  <a:pt x="102" y="120"/>
                  <a:pt x="102" y="120"/>
                  <a:pt x="102" y="120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2" y="92"/>
                  <a:pt x="92" y="92"/>
                  <a:pt x="92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91" y="92"/>
                  <a:pt x="91" y="92"/>
                  <a:pt x="91" y="92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5"/>
                  <a:pt x="88" y="85"/>
                  <a:pt x="88" y="85"/>
                </a:cubicBezTo>
                <a:cubicBezTo>
                  <a:pt x="88" y="84"/>
                  <a:pt x="88" y="84"/>
                  <a:pt x="88" y="84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0" y="73"/>
                  <a:pt x="90" y="73"/>
                  <a:pt x="90" y="73"/>
                </a:cubicBezTo>
                <a:cubicBezTo>
                  <a:pt x="92" y="65"/>
                  <a:pt x="92" y="65"/>
                  <a:pt x="92" y="65"/>
                </a:cubicBezTo>
                <a:cubicBezTo>
                  <a:pt x="92" y="62"/>
                  <a:pt x="92" y="60"/>
                  <a:pt x="94" y="58"/>
                </a:cubicBezTo>
                <a:cubicBezTo>
                  <a:pt x="94" y="58"/>
                  <a:pt x="96" y="57"/>
                  <a:pt x="97" y="57"/>
                </a:cubicBezTo>
                <a:cubicBezTo>
                  <a:pt x="104" y="56"/>
                  <a:pt x="104" y="56"/>
                  <a:pt x="104" y="56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8" y="38"/>
                  <a:pt x="108" y="38"/>
                  <a:pt x="108" y="38"/>
                </a:cubicBezTo>
                <a:cubicBezTo>
                  <a:pt x="107" y="33"/>
                  <a:pt x="107" y="33"/>
                  <a:pt x="107" y="33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100" y="32"/>
                  <a:pt x="100" y="32"/>
                  <a:pt x="100" y="32"/>
                </a:cubicBezTo>
                <a:cubicBezTo>
                  <a:pt x="92" y="28"/>
                  <a:pt x="92" y="28"/>
                  <a:pt x="92" y="28"/>
                </a:cubicBezTo>
                <a:cubicBezTo>
                  <a:pt x="91" y="27"/>
                  <a:pt x="91" y="27"/>
                  <a:pt x="91" y="27"/>
                </a:cubicBezTo>
                <a:cubicBezTo>
                  <a:pt x="91" y="26"/>
                  <a:pt x="91" y="26"/>
                  <a:pt x="91" y="26"/>
                </a:cubicBezTo>
                <a:cubicBezTo>
                  <a:pt x="91" y="26"/>
                  <a:pt x="91" y="26"/>
                  <a:pt x="91" y="2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0" y="14"/>
                  <a:pt x="90" y="14"/>
                  <a:pt x="90" y="14"/>
                </a:cubicBezTo>
                <a:lnTo>
                  <a:pt x="101" y="12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5" name="Freeform 18"/>
          <p:cNvSpPr/>
          <p:nvPr/>
        </p:nvSpPr>
        <p:spPr>
          <a:xfrm>
            <a:off x="3797300" y="4076700"/>
            <a:ext cx="555625" cy="641350"/>
          </a:xfrm>
          <a:custGeom>
            <a:avLst/>
            <a:gdLst>
              <a:gd name="txL" fmla="*/ 0 w 173"/>
              <a:gd name="txT" fmla="*/ 0 h 200"/>
              <a:gd name="txR" fmla="*/ 173 w 173"/>
              <a:gd name="txB" fmla="*/ 200 h 20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73" h="200">
                <a:moveTo>
                  <a:pt x="150" y="34"/>
                </a:moveTo>
                <a:cubicBezTo>
                  <a:pt x="150" y="34"/>
                  <a:pt x="150" y="34"/>
                  <a:pt x="150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50" y="33"/>
                  <a:pt x="150" y="33"/>
                  <a:pt x="150" y="33"/>
                </a:cubicBezTo>
                <a:cubicBezTo>
                  <a:pt x="146" y="27"/>
                  <a:pt x="146" y="27"/>
                  <a:pt x="146" y="27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6" y="26"/>
                  <a:pt x="146" y="26"/>
                  <a:pt x="146" y="26"/>
                </a:cubicBezTo>
                <a:cubicBezTo>
                  <a:pt x="147" y="16"/>
                  <a:pt x="147" y="16"/>
                  <a:pt x="147" y="16"/>
                </a:cubicBezTo>
                <a:cubicBezTo>
                  <a:pt x="147" y="15"/>
                  <a:pt x="146" y="14"/>
                  <a:pt x="143" y="12"/>
                </a:cubicBezTo>
                <a:cubicBezTo>
                  <a:pt x="141" y="12"/>
                  <a:pt x="141" y="12"/>
                  <a:pt x="141" y="12"/>
                </a:cubicBezTo>
                <a:cubicBezTo>
                  <a:pt x="137" y="17"/>
                  <a:pt x="137" y="17"/>
                  <a:pt x="137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36" y="17"/>
                  <a:pt x="136" y="17"/>
                  <a:pt x="136" y="17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25" y="15"/>
                  <a:pt x="125" y="15"/>
                  <a:pt x="125" y="15"/>
                </a:cubicBezTo>
                <a:cubicBezTo>
                  <a:pt x="125" y="14"/>
                  <a:pt x="125" y="14"/>
                  <a:pt x="125" y="14"/>
                </a:cubicBezTo>
                <a:cubicBezTo>
                  <a:pt x="126" y="11"/>
                  <a:pt x="126" y="11"/>
                  <a:pt x="126" y="11"/>
                </a:cubicBezTo>
                <a:cubicBezTo>
                  <a:pt x="125" y="7"/>
                  <a:pt x="125" y="7"/>
                  <a:pt x="125" y="7"/>
                </a:cubicBezTo>
                <a:cubicBezTo>
                  <a:pt x="124" y="6"/>
                  <a:pt x="124" y="6"/>
                  <a:pt x="124" y="6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22" y="10"/>
                  <a:pt x="122" y="10"/>
                  <a:pt x="122" y="10"/>
                </a:cubicBezTo>
                <a:cubicBezTo>
                  <a:pt x="109" y="21"/>
                  <a:pt x="109" y="21"/>
                  <a:pt x="109" y="21"/>
                </a:cubicBezTo>
                <a:cubicBezTo>
                  <a:pt x="109" y="22"/>
                  <a:pt x="109" y="22"/>
                  <a:pt x="109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8" y="22"/>
                  <a:pt x="108" y="22"/>
                  <a:pt x="108" y="22"/>
                </a:cubicBezTo>
                <a:cubicBezTo>
                  <a:pt x="107" y="22"/>
                  <a:pt x="107" y="22"/>
                  <a:pt x="107" y="22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103" y="20"/>
                  <a:pt x="103" y="20"/>
                  <a:pt x="103" y="20"/>
                </a:cubicBezTo>
                <a:cubicBezTo>
                  <a:pt x="99" y="16"/>
                  <a:pt x="99" y="16"/>
                  <a:pt x="99" y="16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3"/>
                  <a:pt x="92" y="13"/>
                  <a:pt x="92" y="13"/>
                </a:cubicBezTo>
                <a:cubicBezTo>
                  <a:pt x="88" y="10"/>
                  <a:pt x="88" y="10"/>
                  <a:pt x="88" y="10"/>
                </a:cubicBezTo>
                <a:cubicBezTo>
                  <a:pt x="75" y="8"/>
                  <a:pt x="75" y="8"/>
                  <a:pt x="75" y="8"/>
                </a:cubicBezTo>
                <a:cubicBezTo>
                  <a:pt x="75" y="8"/>
                  <a:pt x="75" y="8"/>
                  <a:pt x="75" y="8"/>
                </a:cubicBezTo>
                <a:cubicBezTo>
                  <a:pt x="74" y="8"/>
                  <a:pt x="74" y="8"/>
                  <a:pt x="74" y="8"/>
                </a:cubicBezTo>
                <a:cubicBezTo>
                  <a:pt x="66" y="3"/>
                  <a:pt x="66" y="3"/>
                  <a:pt x="66" y="3"/>
                </a:cubicBezTo>
                <a:cubicBezTo>
                  <a:pt x="66" y="4"/>
                  <a:pt x="66" y="4"/>
                  <a:pt x="66" y="4"/>
                </a:cubicBezTo>
                <a:cubicBezTo>
                  <a:pt x="59" y="0"/>
                  <a:pt x="59" y="0"/>
                  <a:pt x="59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50" y="15"/>
                  <a:pt x="50" y="15"/>
                  <a:pt x="50" y="15"/>
                </a:cubicBezTo>
                <a:cubicBezTo>
                  <a:pt x="48" y="15"/>
                  <a:pt x="48" y="15"/>
                  <a:pt x="4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35" y="16"/>
                  <a:pt x="35" y="16"/>
                  <a:pt x="35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4" y="16"/>
                  <a:pt x="34" y="16"/>
                  <a:pt x="34" y="16"/>
                </a:cubicBezTo>
                <a:cubicBezTo>
                  <a:pt x="30" y="12"/>
                  <a:pt x="30" y="12"/>
                  <a:pt x="30" y="12"/>
                </a:cubicBezTo>
                <a:cubicBezTo>
                  <a:pt x="22" y="16"/>
                  <a:pt x="22" y="16"/>
                  <a:pt x="22" y="16"/>
                </a:cubicBezTo>
                <a:cubicBezTo>
                  <a:pt x="14" y="26"/>
                  <a:pt x="14" y="26"/>
                  <a:pt x="14" y="26"/>
                </a:cubicBezTo>
                <a:cubicBezTo>
                  <a:pt x="8" y="43"/>
                  <a:pt x="8" y="43"/>
                  <a:pt x="8" y="43"/>
                </a:cubicBezTo>
                <a:cubicBezTo>
                  <a:pt x="10" y="62"/>
                  <a:pt x="10" y="62"/>
                  <a:pt x="10" y="62"/>
                </a:cubicBezTo>
                <a:cubicBezTo>
                  <a:pt x="13" y="72"/>
                  <a:pt x="13" y="72"/>
                  <a:pt x="13" y="72"/>
                </a:cubicBezTo>
                <a:cubicBezTo>
                  <a:pt x="13" y="74"/>
                  <a:pt x="13" y="74"/>
                  <a:pt x="13" y="74"/>
                </a:cubicBezTo>
                <a:cubicBezTo>
                  <a:pt x="12" y="75"/>
                  <a:pt x="12" y="75"/>
                  <a:pt x="12" y="75"/>
                </a:cubicBezTo>
                <a:cubicBezTo>
                  <a:pt x="10" y="76"/>
                  <a:pt x="9" y="79"/>
                  <a:pt x="9" y="83"/>
                </a:cubicBezTo>
                <a:cubicBezTo>
                  <a:pt x="13" y="99"/>
                  <a:pt x="13" y="99"/>
                  <a:pt x="13" y="99"/>
                </a:cubicBezTo>
                <a:cubicBezTo>
                  <a:pt x="12" y="100"/>
                  <a:pt x="12" y="100"/>
                  <a:pt x="12" y="100"/>
                </a:cubicBezTo>
                <a:cubicBezTo>
                  <a:pt x="5" y="104"/>
                  <a:pt x="1" y="107"/>
                  <a:pt x="1" y="109"/>
                </a:cubicBezTo>
                <a:cubicBezTo>
                  <a:pt x="0" y="114"/>
                  <a:pt x="0" y="114"/>
                  <a:pt x="0" y="114"/>
                </a:cubicBezTo>
                <a:cubicBezTo>
                  <a:pt x="7" y="112"/>
                  <a:pt x="7" y="112"/>
                  <a:pt x="7" y="112"/>
                </a:cubicBezTo>
                <a:cubicBezTo>
                  <a:pt x="7" y="111"/>
                  <a:pt x="7" y="111"/>
                  <a:pt x="7" y="111"/>
                </a:cubicBezTo>
                <a:cubicBezTo>
                  <a:pt x="8" y="111"/>
                  <a:pt x="8" y="111"/>
                  <a:pt x="8" y="111"/>
                </a:cubicBezTo>
                <a:cubicBezTo>
                  <a:pt x="12" y="111"/>
                  <a:pt x="15" y="113"/>
                  <a:pt x="16" y="117"/>
                </a:cubicBezTo>
                <a:cubicBezTo>
                  <a:pt x="17" y="126"/>
                  <a:pt x="17" y="126"/>
                  <a:pt x="17" y="126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8"/>
                  <a:pt x="16" y="128"/>
                  <a:pt x="16" y="128"/>
                </a:cubicBezTo>
                <a:cubicBezTo>
                  <a:pt x="14" y="129"/>
                  <a:pt x="14" y="130"/>
                  <a:pt x="14" y="13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13" y="144"/>
                  <a:pt x="14" y="146"/>
                  <a:pt x="16" y="148"/>
                </a:cubicBezTo>
                <a:cubicBezTo>
                  <a:pt x="24" y="158"/>
                  <a:pt x="24" y="158"/>
                  <a:pt x="24" y="158"/>
                </a:cubicBezTo>
                <a:cubicBezTo>
                  <a:pt x="32" y="152"/>
                  <a:pt x="32" y="152"/>
                  <a:pt x="32" y="152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1"/>
                  <a:pt x="38" y="151"/>
                  <a:pt x="38" y="151"/>
                </a:cubicBezTo>
                <a:cubicBezTo>
                  <a:pt x="38" y="152"/>
                  <a:pt x="38" y="152"/>
                  <a:pt x="38" y="152"/>
                </a:cubicBezTo>
                <a:cubicBezTo>
                  <a:pt x="42" y="153"/>
                  <a:pt x="42" y="153"/>
                  <a:pt x="42" y="153"/>
                </a:cubicBezTo>
                <a:cubicBezTo>
                  <a:pt x="44" y="153"/>
                  <a:pt x="45" y="152"/>
                  <a:pt x="46" y="151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49" y="143"/>
                  <a:pt x="49" y="143"/>
                  <a:pt x="49" y="143"/>
                </a:cubicBezTo>
                <a:cubicBezTo>
                  <a:pt x="50" y="142"/>
                  <a:pt x="51" y="141"/>
                  <a:pt x="52" y="140"/>
                </a:cubicBezTo>
                <a:cubicBezTo>
                  <a:pt x="62" y="140"/>
                  <a:pt x="62" y="140"/>
                  <a:pt x="62" y="140"/>
                </a:cubicBezTo>
                <a:cubicBezTo>
                  <a:pt x="64" y="141"/>
                  <a:pt x="65" y="140"/>
                  <a:pt x="65" y="140"/>
                </a:cubicBezTo>
                <a:cubicBezTo>
                  <a:pt x="66" y="137"/>
                  <a:pt x="67" y="136"/>
                  <a:pt x="68" y="135"/>
                </a:cubicBezTo>
                <a:cubicBezTo>
                  <a:pt x="70" y="135"/>
                  <a:pt x="72" y="135"/>
                  <a:pt x="73" y="136"/>
                </a:cubicBezTo>
                <a:cubicBezTo>
                  <a:pt x="76" y="139"/>
                  <a:pt x="78" y="141"/>
                  <a:pt x="78" y="144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78" y="152"/>
                  <a:pt x="78" y="152"/>
                  <a:pt x="78" y="152"/>
                </a:cubicBezTo>
                <a:cubicBezTo>
                  <a:pt x="81" y="154"/>
                  <a:pt x="82" y="156"/>
                  <a:pt x="82" y="158"/>
                </a:cubicBezTo>
                <a:cubicBezTo>
                  <a:pt x="81" y="165"/>
                  <a:pt x="81" y="165"/>
                  <a:pt x="81" y="165"/>
                </a:cubicBezTo>
                <a:cubicBezTo>
                  <a:pt x="80" y="169"/>
                  <a:pt x="78" y="172"/>
                  <a:pt x="77" y="172"/>
                </a:cubicBezTo>
                <a:cubicBezTo>
                  <a:pt x="77" y="172"/>
                  <a:pt x="77" y="172"/>
                  <a:pt x="77" y="172"/>
                </a:cubicBezTo>
                <a:cubicBezTo>
                  <a:pt x="71" y="185"/>
                  <a:pt x="71" y="185"/>
                  <a:pt x="71" y="185"/>
                </a:cubicBezTo>
                <a:cubicBezTo>
                  <a:pt x="73" y="186"/>
                  <a:pt x="73" y="186"/>
                  <a:pt x="73" y="186"/>
                </a:cubicBezTo>
                <a:cubicBezTo>
                  <a:pt x="82" y="186"/>
                  <a:pt x="82" y="186"/>
                  <a:pt x="82" y="186"/>
                </a:cubicBezTo>
                <a:cubicBezTo>
                  <a:pt x="84" y="187"/>
                  <a:pt x="84" y="187"/>
                  <a:pt x="84" y="187"/>
                </a:cubicBezTo>
                <a:cubicBezTo>
                  <a:pt x="84" y="188"/>
                  <a:pt x="84" y="188"/>
                  <a:pt x="84" y="188"/>
                </a:cubicBezTo>
                <a:cubicBezTo>
                  <a:pt x="82" y="192"/>
                  <a:pt x="82" y="195"/>
                  <a:pt x="82" y="197"/>
                </a:cubicBezTo>
                <a:cubicBezTo>
                  <a:pt x="86" y="199"/>
                  <a:pt x="88" y="200"/>
                  <a:pt x="89" y="199"/>
                </a:cubicBezTo>
                <a:cubicBezTo>
                  <a:pt x="94" y="197"/>
                  <a:pt x="94" y="197"/>
                  <a:pt x="94" y="197"/>
                </a:cubicBezTo>
                <a:cubicBezTo>
                  <a:pt x="97" y="196"/>
                  <a:pt x="97" y="196"/>
                  <a:pt x="97" y="196"/>
                </a:cubicBezTo>
                <a:cubicBezTo>
                  <a:pt x="102" y="196"/>
                  <a:pt x="102" y="196"/>
                  <a:pt x="102" y="196"/>
                </a:cubicBezTo>
                <a:cubicBezTo>
                  <a:pt x="108" y="190"/>
                  <a:pt x="108" y="190"/>
                  <a:pt x="108" y="190"/>
                </a:cubicBezTo>
                <a:cubicBezTo>
                  <a:pt x="108" y="183"/>
                  <a:pt x="108" y="183"/>
                  <a:pt x="108" y="183"/>
                </a:cubicBezTo>
                <a:cubicBezTo>
                  <a:pt x="107" y="181"/>
                  <a:pt x="108" y="179"/>
                  <a:pt x="108" y="178"/>
                </a:cubicBezTo>
                <a:cubicBezTo>
                  <a:pt x="110" y="177"/>
                  <a:pt x="113" y="177"/>
                  <a:pt x="118" y="180"/>
                </a:cubicBezTo>
                <a:cubicBezTo>
                  <a:pt x="128" y="186"/>
                  <a:pt x="128" y="186"/>
                  <a:pt x="128" y="186"/>
                </a:cubicBezTo>
                <a:cubicBezTo>
                  <a:pt x="131" y="188"/>
                  <a:pt x="133" y="189"/>
                  <a:pt x="135" y="189"/>
                </a:cubicBezTo>
                <a:cubicBezTo>
                  <a:pt x="135" y="188"/>
                  <a:pt x="135" y="188"/>
                  <a:pt x="135" y="188"/>
                </a:cubicBezTo>
                <a:cubicBezTo>
                  <a:pt x="136" y="187"/>
                  <a:pt x="135" y="184"/>
                  <a:pt x="133" y="180"/>
                </a:cubicBezTo>
                <a:cubicBezTo>
                  <a:pt x="128" y="172"/>
                  <a:pt x="128" y="172"/>
                  <a:pt x="128" y="172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1"/>
                  <a:pt x="128" y="171"/>
                  <a:pt x="128" y="171"/>
                </a:cubicBezTo>
                <a:cubicBezTo>
                  <a:pt x="128" y="170"/>
                  <a:pt x="128" y="170"/>
                  <a:pt x="128" y="170"/>
                </a:cubicBezTo>
                <a:cubicBezTo>
                  <a:pt x="134" y="163"/>
                  <a:pt x="139" y="160"/>
                  <a:pt x="146" y="163"/>
                </a:cubicBezTo>
                <a:cubicBezTo>
                  <a:pt x="160" y="170"/>
                  <a:pt x="160" y="170"/>
                  <a:pt x="160" y="170"/>
                </a:cubicBezTo>
                <a:cubicBezTo>
                  <a:pt x="166" y="166"/>
                  <a:pt x="166" y="166"/>
                  <a:pt x="166" y="166"/>
                </a:cubicBezTo>
                <a:cubicBezTo>
                  <a:pt x="167" y="166"/>
                  <a:pt x="167" y="166"/>
                  <a:pt x="167" y="166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7" y="165"/>
                  <a:pt x="167" y="165"/>
                  <a:pt x="167" y="165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6" y="164"/>
                  <a:pt x="166" y="164"/>
                  <a:pt x="166" y="164"/>
                </a:cubicBezTo>
                <a:cubicBezTo>
                  <a:pt x="167" y="163"/>
                  <a:pt x="167" y="163"/>
                  <a:pt x="167" y="163"/>
                </a:cubicBezTo>
                <a:cubicBezTo>
                  <a:pt x="172" y="155"/>
                  <a:pt x="173" y="149"/>
                  <a:pt x="172" y="146"/>
                </a:cubicBezTo>
                <a:cubicBezTo>
                  <a:pt x="170" y="143"/>
                  <a:pt x="168" y="142"/>
                  <a:pt x="167" y="142"/>
                </a:cubicBezTo>
                <a:cubicBezTo>
                  <a:pt x="166" y="142"/>
                  <a:pt x="166" y="142"/>
                  <a:pt x="166" y="142"/>
                </a:cubicBezTo>
                <a:cubicBezTo>
                  <a:pt x="165" y="138"/>
                  <a:pt x="165" y="138"/>
                  <a:pt x="165" y="138"/>
                </a:cubicBezTo>
                <a:cubicBezTo>
                  <a:pt x="166" y="138"/>
                  <a:pt x="166" y="138"/>
                  <a:pt x="166" y="138"/>
                </a:cubicBezTo>
                <a:cubicBezTo>
                  <a:pt x="168" y="136"/>
                  <a:pt x="170" y="135"/>
                  <a:pt x="170" y="134"/>
                </a:cubicBezTo>
                <a:cubicBezTo>
                  <a:pt x="169" y="132"/>
                  <a:pt x="169" y="132"/>
                  <a:pt x="169" y="132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6"/>
                  <a:pt x="163" y="126"/>
                  <a:pt x="163" y="126"/>
                </a:cubicBezTo>
                <a:cubicBezTo>
                  <a:pt x="163" y="125"/>
                  <a:pt x="163" y="125"/>
                  <a:pt x="163" y="125"/>
                </a:cubicBezTo>
                <a:cubicBezTo>
                  <a:pt x="160" y="116"/>
                  <a:pt x="160" y="116"/>
                  <a:pt x="160" y="116"/>
                </a:cubicBezTo>
                <a:cubicBezTo>
                  <a:pt x="158" y="110"/>
                  <a:pt x="158" y="104"/>
                  <a:pt x="158" y="98"/>
                </a:cubicBezTo>
                <a:cubicBezTo>
                  <a:pt x="158" y="94"/>
                  <a:pt x="158" y="94"/>
                  <a:pt x="158" y="94"/>
                </a:cubicBezTo>
                <a:cubicBezTo>
                  <a:pt x="154" y="98"/>
                  <a:pt x="154" y="98"/>
                  <a:pt x="154" y="98"/>
                </a:cubicBezTo>
                <a:cubicBezTo>
                  <a:pt x="151" y="102"/>
                  <a:pt x="151" y="102"/>
                  <a:pt x="151" y="102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5"/>
                  <a:pt x="150" y="85"/>
                  <a:pt x="150" y="85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0" y="84"/>
                  <a:pt x="150" y="84"/>
                  <a:pt x="150" y="84"/>
                </a:cubicBezTo>
                <a:cubicBezTo>
                  <a:pt x="159" y="71"/>
                  <a:pt x="165" y="64"/>
                  <a:pt x="167" y="62"/>
                </a:cubicBezTo>
                <a:cubicBezTo>
                  <a:pt x="163" y="50"/>
                  <a:pt x="163" y="50"/>
                  <a:pt x="163" y="50"/>
                </a:cubicBezTo>
                <a:cubicBezTo>
                  <a:pt x="162" y="44"/>
                  <a:pt x="161" y="40"/>
                  <a:pt x="161" y="38"/>
                </a:cubicBezTo>
                <a:cubicBezTo>
                  <a:pt x="154" y="35"/>
                  <a:pt x="154" y="35"/>
                  <a:pt x="154" y="35"/>
                </a:cubicBezTo>
                <a:lnTo>
                  <a:pt x="150" y="34"/>
                </a:lnTo>
                <a:close/>
              </a:path>
            </a:pathLst>
          </a:custGeom>
          <a:solidFill>
            <a:srgbClr val="FDC60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6" name="Freeform 19"/>
          <p:cNvSpPr/>
          <p:nvPr/>
        </p:nvSpPr>
        <p:spPr>
          <a:xfrm>
            <a:off x="3732213" y="3706813"/>
            <a:ext cx="784225" cy="492125"/>
          </a:xfrm>
          <a:custGeom>
            <a:avLst/>
            <a:gdLst>
              <a:gd name="txL" fmla="*/ 0 w 244"/>
              <a:gd name="txT" fmla="*/ 0 h 153"/>
              <a:gd name="txR" fmla="*/ 244 w 244"/>
              <a:gd name="txB" fmla="*/ 153 h 15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44" h="153">
                <a:moveTo>
                  <a:pt x="31" y="1"/>
                </a:moveTo>
                <a:cubicBezTo>
                  <a:pt x="30" y="2"/>
                  <a:pt x="30" y="2"/>
                  <a:pt x="30" y="2"/>
                </a:cubicBezTo>
                <a:cubicBezTo>
                  <a:pt x="32" y="5"/>
                  <a:pt x="32" y="5"/>
                  <a:pt x="32" y="5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50" y="19"/>
                  <a:pt x="50" y="19"/>
                  <a:pt x="50" y="19"/>
                </a:cubicBezTo>
                <a:cubicBezTo>
                  <a:pt x="49" y="20"/>
                  <a:pt x="49" y="20"/>
                  <a:pt x="49" y="20"/>
                </a:cubicBezTo>
                <a:cubicBezTo>
                  <a:pt x="45" y="25"/>
                  <a:pt x="45" y="25"/>
                  <a:pt x="45" y="25"/>
                </a:cubicBezTo>
                <a:cubicBezTo>
                  <a:pt x="44" y="25"/>
                  <a:pt x="44" y="25"/>
                  <a:pt x="44" y="25"/>
                </a:cubicBezTo>
                <a:cubicBezTo>
                  <a:pt x="44" y="26"/>
                  <a:pt x="44" y="26"/>
                  <a:pt x="44" y="26"/>
                </a:cubicBezTo>
                <a:cubicBezTo>
                  <a:pt x="37" y="26"/>
                  <a:pt x="37" y="26"/>
                  <a:pt x="37" y="26"/>
                </a:cubicBezTo>
                <a:cubicBezTo>
                  <a:pt x="33" y="27"/>
                  <a:pt x="33" y="27"/>
                  <a:pt x="33" y="27"/>
                </a:cubicBezTo>
                <a:cubicBezTo>
                  <a:pt x="30" y="29"/>
                  <a:pt x="30" y="29"/>
                  <a:pt x="30" y="29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3"/>
                  <a:pt x="32" y="33"/>
                  <a:pt x="32" y="33"/>
                </a:cubicBezTo>
                <a:cubicBezTo>
                  <a:pt x="32" y="37"/>
                  <a:pt x="32" y="37"/>
                  <a:pt x="32" y="37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6" y="54"/>
                  <a:pt x="36" y="54"/>
                  <a:pt x="36" y="54"/>
                </a:cubicBezTo>
                <a:cubicBezTo>
                  <a:pt x="39" y="55"/>
                  <a:pt x="39" y="55"/>
                  <a:pt x="39" y="55"/>
                </a:cubicBezTo>
                <a:cubicBezTo>
                  <a:pt x="44" y="57"/>
                  <a:pt x="44" y="57"/>
                  <a:pt x="44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5" y="57"/>
                  <a:pt x="45" y="57"/>
                  <a:pt x="45" y="57"/>
                </a:cubicBezTo>
                <a:cubicBezTo>
                  <a:pt x="46" y="58"/>
                  <a:pt x="46" y="58"/>
                  <a:pt x="46" y="58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1" y="65"/>
                  <a:pt x="51" y="65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3"/>
                  <a:pt x="54" y="73"/>
                  <a:pt x="54" y="73"/>
                </a:cubicBezTo>
                <a:cubicBezTo>
                  <a:pt x="54" y="78"/>
                  <a:pt x="54" y="78"/>
                  <a:pt x="54" y="78"/>
                </a:cubicBezTo>
                <a:cubicBezTo>
                  <a:pt x="53" y="81"/>
                  <a:pt x="52" y="83"/>
                  <a:pt x="52" y="85"/>
                </a:cubicBezTo>
                <a:cubicBezTo>
                  <a:pt x="50" y="87"/>
                  <a:pt x="46" y="90"/>
                  <a:pt x="40" y="92"/>
                </a:cubicBezTo>
                <a:cubicBezTo>
                  <a:pt x="27" y="100"/>
                  <a:pt x="27" y="100"/>
                  <a:pt x="27" y="100"/>
                </a:cubicBezTo>
                <a:cubicBezTo>
                  <a:pt x="26" y="100"/>
                  <a:pt x="26" y="100"/>
                  <a:pt x="26" y="100"/>
                </a:cubicBezTo>
                <a:cubicBezTo>
                  <a:pt x="2" y="102"/>
                  <a:pt x="2" y="102"/>
                  <a:pt x="2" y="102"/>
                </a:cubicBezTo>
                <a:cubicBezTo>
                  <a:pt x="0" y="108"/>
                  <a:pt x="0" y="108"/>
                  <a:pt x="0" y="108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4" y="117"/>
                  <a:pt x="4" y="117"/>
                  <a:pt x="4" y="117"/>
                </a:cubicBezTo>
                <a:cubicBezTo>
                  <a:pt x="6" y="127"/>
                  <a:pt x="6" y="127"/>
                  <a:pt x="6" y="127"/>
                </a:cubicBezTo>
                <a:cubicBezTo>
                  <a:pt x="19" y="143"/>
                  <a:pt x="19" y="143"/>
                  <a:pt x="19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0" y="143"/>
                  <a:pt x="20" y="143"/>
                  <a:pt x="20" y="143"/>
                </a:cubicBezTo>
                <a:cubicBezTo>
                  <a:pt x="25" y="153"/>
                  <a:pt x="25" y="153"/>
                  <a:pt x="25" y="153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26" y="151"/>
                  <a:pt x="26" y="151"/>
                  <a:pt x="26" y="151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9"/>
                  <a:pt x="30" y="139"/>
                  <a:pt x="30" y="139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0" y="138"/>
                  <a:pt x="30" y="138"/>
                  <a:pt x="30" y="138"/>
                </a:cubicBezTo>
                <a:cubicBezTo>
                  <a:pt x="38" y="128"/>
                  <a:pt x="38" y="128"/>
                  <a:pt x="38" y="128"/>
                </a:cubicBezTo>
                <a:cubicBezTo>
                  <a:pt x="39" y="127"/>
                  <a:pt x="39" y="127"/>
                  <a:pt x="39" y="127"/>
                </a:cubicBezTo>
                <a:cubicBezTo>
                  <a:pt x="49" y="123"/>
                  <a:pt x="49" y="123"/>
                  <a:pt x="49" y="123"/>
                </a:cubicBezTo>
                <a:cubicBezTo>
                  <a:pt x="50" y="123"/>
                  <a:pt x="50" y="123"/>
                  <a:pt x="50" y="123"/>
                </a:cubicBezTo>
                <a:cubicBezTo>
                  <a:pt x="56" y="127"/>
                  <a:pt x="56" y="127"/>
                  <a:pt x="56" y="127"/>
                </a:cubicBezTo>
                <a:cubicBezTo>
                  <a:pt x="64" y="126"/>
                  <a:pt x="64" y="126"/>
                  <a:pt x="64" y="126"/>
                </a:cubicBezTo>
                <a:cubicBezTo>
                  <a:pt x="62" y="112"/>
                  <a:pt x="62" y="112"/>
                  <a:pt x="62" y="112"/>
                </a:cubicBezTo>
                <a:cubicBezTo>
                  <a:pt x="63" y="111"/>
                  <a:pt x="63" y="111"/>
                  <a:pt x="63" y="111"/>
                </a:cubicBezTo>
                <a:cubicBezTo>
                  <a:pt x="71" y="111"/>
                  <a:pt x="71" y="111"/>
                  <a:pt x="71" y="111"/>
                </a:cubicBezTo>
                <a:cubicBezTo>
                  <a:pt x="79" y="111"/>
                  <a:pt x="79" y="111"/>
                  <a:pt x="79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80" y="111"/>
                  <a:pt x="80" y="111"/>
                  <a:pt x="80" y="111"/>
                </a:cubicBezTo>
                <a:cubicBezTo>
                  <a:pt x="96" y="119"/>
                  <a:pt x="96" y="119"/>
                  <a:pt x="96" y="119"/>
                </a:cubicBezTo>
                <a:cubicBezTo>
                  <a:pt x="109" y="121"/>
                  <a:pt x="109" y="121"/>
                  <a:pt x="109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0" y="121"/>
                  <a:pt x="110" y="121"/>
                  <a:pt x="110" y="121"/>
                </a:cubicBezTo>
                <a:cubicBezTo>
                  <a:pt x="114" y="125"/>
                  <a:pt x="114" y="125"/>
                  <a:pt x="114" y="125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1" y="127"/>
                  <a:pt x="121" y="127"/>
                  <a:pt x="121" y="127"/>
                </a:cubicBezTo>
                <a:cubicBezTo>
                  <a:pt x="125" y="131"/>
                  <a:pt x="125" y="131"/>
                  <a:pt x="125" y="131"/>
                </a:cubicBezTo>
                <a:cubicBezTo>
                  <a:pt x="127" y="132"/>
                  <a:pt x="127" y="132"/>
                  <a:pt x="127" y="132"/>
                </a:cubicBezTo>
                <a:cubicBezTo>
                  <a:pt x="132" y="128"/>
                  <a:pt x="132" y="128"/>
                  <a:pt x="132" y="128"/>
                </a:cubicBezTo>
                <a:cubicBezTo>
                  <a:pt x="132" y="127"/>
                  <a:pt x="132" y="127"/>
                  <a:pt x="132" y="127"/>
                </a:cubicBezTo>
                <a:cubicBezTo>
                  <a:pt x="138" y="122"/>
                  <a:pt x="138" y="122"/>
                  <a:pt x="138" y="122"/>
                </a:cubicBezTo>
                <a:cubicBezTo>
                  <a:pt x="142" y="115"/>
                  <a:pt x="142" y="115"/>
                  <a:pt x="142" y="115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19"/>
                  <a:pt x="148" y="119"/>
                  <a:pt x="148" y="119"/>
                </a:cubicBezTo>
                <a:cubicBezTo>
                  <a:pt x="148" y="120"/>
                  <a:pt x="148" y="120"/>
                  <a:pt x="148" y="120"/>
                </a:cubicBezTo>
                <a:cubicBezTo>
                  <a:pt x="150" y="125"/>
                  <a:pt x="150" y="125"/>
                  <a:pt x="150" y="125"/>
                </a:cubicBezTo>
                <a:cubicBezTo>
                  <a:pt x="150" y="126"/>
                  <a:pt x="150" y="126"/>
                  <a:pt x="150" y="126"/>
                </a:cubicBezTo>
                <a:cubicBezTo>
                  <a:pt x="149" y="129"/>
                  <a:pt x="149" y="129"/>
                  <a:pt x="149" y="129"/>
                </a:cubicBezTo>
                <a:cubicBezTo>
                  <a:pt x="150" y="130"/>
                  <a:pt x="150" y="130"/>
                  <a:pt x="150" y="130"/>
                </a:cubicBezTo>
                <a:cubicBezTo>
                  <a:pt x="154" y="128"/>
                  <a:pt x="154" y="128"/>
                  <a:pt x="154" y="128"/>
                </a:cubicBezTo>
                <a:cubicBezTo>
                  <a:pt x="159" y="123"/>
                  <a:pt x="159" y="123"/>
                  <a:pt x="159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4" y="123"/>
                  <a:pt x="164" y="123"/>
                  <a:pt x="164" y="123"/>
                </a:cubicBezTo>
                <a:cubicBezTo>
                  <a:pt x="165" y="123"/>
                  <a:pt x="165" y="123"/>
                  <a:pt x="165" y="123"/>
                </a:cubicBezTo>
                <a:cubicBezTo>
                  <a:pt x="168" y="125"/>
                  <a:pt x="168" y="125"/>
                  <a:pt x="168" y="125"/>
                </a:cubicBezTo>
                <a:cubicBezTo>
                  <a:pt x="171" y="128"/>
                  <a:pt x="172" y="130"/>
                  <a:pt x="171" y="132"/>
                </a:cubicBezTo>
                <a:cubicBezTo>
                  <a:pt x="170" y="141"/>
                  <a:pt x="170" y="141"/>
                  <a:pt x="170" y="141"/>
                </a:cubicBezTo>
                <a:cubicBezTo>
                  <a:pt x="173" y="145"/>
                  <a:pt x="173" y="145"/>
                  <a:pt x="173" y="145"/>
                </a:cubicBezTo>
                <a:cubicBezTo>
                  <a:pt x="174" y="145"/>
                  <a:pt x="174" y="145"/>
                  <a:pt x="174" y="145"/>
                </a:cubicBezTo>
                <a:cubicBezTo>
                  <a:pt x="183" y="135"/>
                  <a:pt x="190" y="130"/>
                  <a:pt x="194" y="130"/>
                </a:cubicBezTo>
                <a:cubicBezTo>
                  <a:pt x="204" y="130"/>
                  <a:pt x="204" y="130"/>
                  <a:pt x="204" y="130"/>
                </a:cubicBezTo>
                <a:cubicBezTo>
                  <a:pt x="207" y="125"/>
                  <a:pt x="207" y="125"/>
                  <a:pt x="207" y="125"/>
                </a:cubicBezTo>
                <a:cubicBezTo>
                  <a:pt x="215" y="121"/>
                  <a:pt x="215" y="121"/>
                  <a:pt x="215" y="121"/>
                </a:cubicBezTo>
                <a:cubicBezTo>
                  <a:pt x="216" y="121"/>
                  <a:pt x="216" y="121"/>
                  <a:pt x="216" y="121"/>
                </a:cubicBezTo>
                <a:cubicBezTo>
                  <a:pt x="226" y="120"/>
                  <a:pt x="226" y="120"/>
                  <a:pt x="226" y="120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37" y="114"/>
                  <a:pt x="237" y="114"/>
                  <a:pt x="237" y="114"/>
                </a:cubicBezTo>
                <a:cubicBezTo>
                  <a:pt x="244" y="114"/>
                  <a:pt x="244" y="114"/>
                  <a:pt x="244" y="114"/>
                </a:cubicBezTo>
                <a:cubicBezTo>
                  <a:pt x="242" y="111"/>
                  <a:pt x="242" y="111"/>
                  <a:pt x="242" y="111"/>
                </a:cubicBezTo>
                <a:cubicBezTo>
                  <a:pt x="243" y="110"/>
                  <a:pt x="243" y="110"/>
                  <a:pt x="243" y="110"/>
                </a:cubicBezTo>
                <a:cubicBezTo>
                  <a:pt x="244" y="108"/>
                  <a:pt x="244" y="108"/>
                  <a:pt x="244" y="108"/>
                </a:cubicBezTo>
                <a:cubicBezTo>
                  <a:pt x="230" y="77"/>
                  <a:pt x="230" y="77"/>
                  <a:pt x="230" y="77"/>
                </a:cubicBezTo>
                <a:cubicBezTo>
                  <a:pt x="230" y="76"/>
                  <a:pt x="230" y="76"/>
                  <a:pt x="230" y="76"/>
                </a:cubicBezTo>
                <a:cubicBezTo>
                  <a:pt x="229" y="75"/>
                  <a:pt x="229" y="75"/>
                  <a:pt x="229" y="75"/>
                </a:cubicBezTo>
                <a:cubicBezTo>
                  <a:pt x="236" y="67"/>
                  <a:pt x="236" y="67"/>
                  <a:pt x="236" y="67"/>
                </a:cubicBezTo>
                <a:cubicBezTo>
                  <a:pt x="234" y="65"/>
                  <a:pt x="234" y="65"/>
                  <a:pt x="234" y="65"/>
                </a:cubicBezTo>
                <a:cubicBezTo>
                  <a:pt x="223" y="63"/>
                  <a:pt x="223" y="63"/>
                  <a:pt x="223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3"/>
                  <a:pt x="222" y="63"/>
                  <a:pt x="222" y="63"/>
                </a:cubicBezTo>
                <a:cubicBezTo>
                  <a:pt x="222" y="62"/>
                  <a:pt x="222" y="62"/>
                  <a:pt x="222" y="62"/>
                </a:cubicBezTo>
                <a:cubicBezTo>
                  <a:pt x="215" y="55"/>
                  <a:pt x="215" y="55"/>
                  <a:pt x="215" y="55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5" y="53"/>
                  <a:pt x="215" y="53"/>
                  <a:pt x="215" y="53"/>
                </a:cubicBezTo>
                <a:cubicBezTo>
                  <a:pt x="214" y="54"/>
                  <a:pt x="214" y="54"/>
                  <a:pt x="214" y="54"/>
                </a:cubicBezTo>
                <a:cubicBezTo>
                  <a:pt x="208" y="50"/>
                  <a:pt x="208" y="50"/>
                  <a:pt x="208" y="50"/>
                </a:cubicBezTo>
                <a:cubicBezTo>
                  <a:pt x="206" y="53"/>
                  <a:pt x="203" y="56"/>
                  <a:pt x="200" y="57"/>
                </a:cubicBezTo>
                <a:cubicBezTo>
                  <a:pt x="197" y="58"/>
                  <a:pt x="192" y="55"/>
                  <a:pt x="186" y="47"/>
                </a:cubicBezTo>
                <a:cubicBezTo>
                  <a:pt x="183" y="43"/>
                  <a:pt x="183" y="43"/>
                  <a:pt x="183" y="43"/>
                </a:cubicBezTo>
                <a:cubicBezTo>
                  <a:pt x="183" y="43"/>
                  <a:pt x="180" y="43"/>
                  <a:pt x="176" y="45"/>
                </a:cubicBezTo>
                <a:cubicBezTo>
                  <a:pt x="169" y="47"/>
                  <a:pt x="164" y="48"/>
                  <a:pt x="162" y="47"/>
                </a:cubicBezTo>
                <a:cubicBezTo>
                  <a:pt x="160" y="45"/>
                  <a:pt x="160" y="41"/>
                  <a:pt x="160" y="35"/>
                </a:cubicBezTo>
                <a:cubicBezTo>
                  <a:pt x="161" y="31"/>
                  <a:pt x="160" y="29"/>
                  <a:pt x="160" y="27"/>
                </a:cubicBezTo>
                <a:cubicBezTo>
                  <a:pt x="108" y="25"/>
                  <a:pt x="108" y="25"/>
                  <a:pt x="108" y="25"/>
                </a:cubicBezTo>
                <a:cubicBezTo>
                  <a:pt x="103" y="23"/>
                  <a:pt x="99" y="21"/>
                  <a:pt x="97" y="19"/>
                </a:cubicBezTo>
                <a:cubicBezTo>
                  <a:pt x="89" y="17"/>
                  <a:pt x="89" y="17"/>
                  <a:pt x="89" y="17"/>
                </a:cubicBezTo>
                <a:cubicBezTo>
                  <a:pt x="86" y="15"/>
                  <a:pt x="80" y="10"/>
                  <a:pt x="72" y="0"/>
                </a:cubicBezTo>
                <a:cubicBezTo>
                  <a:pt x="66" y="5"/>
                  <a:pt x="66" y="5"/>
                  <a:pt x="66" y="5"/>
                </a:cubicBezTo>
                <a:cubicBezTo>
                  <a:pt x="58" y="2"/>
                  <a:pt x="58" y="2"/>
                  <a:pt x="58" y="2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cubicBezTo>
                  <a:pt x="37" y="3"/>
                  <a:pt x="37" y="3"/>
                  <a:pt x="37" y="3"/>
                </a:cubicBezTo>
                <a:lnTo>
                  <a:pt x="31" y="1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7" name="Freeform 20"/>
          <p:cNvSpPr/>
          <p:nvPr/>
        </p:nvSpPr>
        <p:spPr>
          <a:xfrm>
            <a:off x="3905250" y="4610100"/>
            <a:ext cx="815975" cy="644525"/>
          </a:xfrm>
          <a:custGeom>
            <a:avLst/>
            <a:gdLst>
              <a:gd name="txL" fmla="*/ 0 w 254"/>
              <a:gd name="txT" fmla="*/ 0 h 201"/>
              <a:gd name="txR" fmla="*/ 254 w 254"/>
              <a:gd name="txB" fmla="*/ 201 h 20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54" h="201">
                <a:moveTo>
                  <a:pt x="238" y="69"/>
                </a:moveTo>
                <a:cubicBezTo>
                  <a:pt x="242" y="68"/>
                  <a:pt x="244" y="67"/>
                  <a:pt x="244" y="65"/>
                </a:cubicBezTo>
                <a:cubicBezTo>
                  <a:pt x="244" y="64"/>
                  <a:pt x="244" y="64"/>
                  <a:pt x="244" y="64"/>
                </a:cubicBezTo>
                <a:cubicBezTo>
                  <a:pt x="245" y="63"/>
                  <a:pt x="245" y="63"/>
                  <a:pt x="245" y="63"/>
                </a:cubicBezTo>
                <a:cubicBezTo>
                  <a:pt x="246" y="63"/>
                  <a:pt x="246" y="63"/>
                  <a:pt x="246" y="63"/>
                </a:cubicBezTo>
                <a:cubicBezTo>
                  <a:pt x="254" y="63"/>
                  <a:pt x="254" y="63"/>
                  <a:pt x="254" y="63"/>
                </a:cubicBezTo>
                <a:cubicBezTo>
                  <a:pt x="254" y="58"/>
                  <a:pt x="254" y="58"/>
                  <a:pt x="254" y="58"/>
                </a:cubicBezTo>
                <a:cubicBezTo>
                  <a:pt x="252" y="58"/>
                  <a:pt x="250" y="57"/>
                  <a:pt x="248" y="55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6" y="44"/>
                  <a:pt x="236" y="44"/>
                  <a:pt x="236" y="44"/>
                </a:cubicBezTo>
                <a:cubicBezTo>
                  <a:pt x="230" y="29"/>
                  <a:pt x="230" y="29"/>
                  <a:pt x="230" y="29"/>
                </a:cubicBezTo>
                <a:cubicBezTo>
                  <a:pt x="223" y="22"/>
                  <a:pt x="223" y="22"/>
                  <a:pt x="223" y="22"/>
                </a:cubicBezTo>
                <a:cubicBezTo>
                  <a:pt x="214" y="21"/>
                  <a:pt x="208" y="21"/>
                  <a:pt x="203" y="22"/>
                </a:cubicBezTo>
                <a:cubicBezTo>
                  <a:pt x="201" y="22"/>
                  <a:pt x="201" y="22"/>
                  <a:pt x="201" y="22"/>
                </a:cubicBezTo>
                <a:cubicBezTo>
                  <a:pt x="202" y="27"/>
                  <a:pt x="202" y="27"/>
                  <a:pt x="202" y="27"/>
                </a:cubicBezTo>
                <a:cubicBezTo>
                  <a:pt x="202" y="28"/>
                  <a:pt x="202" y="28"/>
                  <a:pt x="202" y="28"/>
                </a:cubicBezTo>
                <a:cubicBezTo>
                  <a:pt x="202" y="29"/>
                  <a:pt x="202" y="29"/>
                  <a:pt x="202" y="29"/>
                </a:cubicBezTo>
                <a:cubicBezTo>
                  <a:pt x="200" y="29"/>
                  <a:pt x="200" y="29"/>
                  <a:pt x="200" y="29"/>
                </a:cubicBezTo>
                <a:cubicBezTo>
                  <a:pt x="194" y="32"/>
                  <a:pt x="194" y="32"/>
                  <a:pt x="194" y="32"/>
                </a:cubicBezTo>
                <a:cubicBezTo>
                  <a:pt x="193" y="31"/>
                  <a:pt x="193" y="31"/>
                  <a:pt x="193" y="31"/>
                </a:cubicBezTo>
                <a:cubicBezTo>
                  <a:pt x="188" y="26"/>
                  <a:pt x="184" y="24"/>
                  <a:pt x="182" y="25"/>
                </a:cubicBezTo>
                <a:cubicBezTo>
                  <a:pt x="168" y="32"/>
                  <a:pt x="160" y="35"/>
                  <a:pt x="158" y="33"/>
                </a:cubicBezTo>
                <a:cubicBezTo>
                  <a:pt x="156" y="34"/>
                  <a:pt x="154" y="35"/>
                  <a:pt x="152" y="38"/>
                </a:cubicBezTo>
                <a:cubicBezTo>
                  <a:pt x="150" y="40"/>
                  <a:pt x="150" y="40"/>
                  <a:pt x="150" y="40"/>
                </a:cubicBezTo>
                <a:cubicBezTo>
                  <a:pt x="149" y="38"/>
                  <a:pt x="149" y="38"/>
                  <a:pt x="149" y="38"/>
                </a:cubicBezTo>
                <a:cubicBezTo>
                  <a:pt x="145" y="34"/>
                  <a:pt x="143" y="31"/>
                  <a:pt x="143" y="29"/>
                </a:cubicBezTo>
                <a:cubicBezTo>
                  <a:pt x="143" y="27"/>
                  <a:pt x="146" y="24"/>
                  <a:pt x="150" y="19"/>
                </a:cubicBezTo>
                <a:cubicBezTo>
                  <a:pt x="156" y="12"/>
                  <a:pt x="159" y="9"/>
                  <a:pt x="159" y="8"/>
                </a:cubicBezTo>
                <a:cubicBezTo>
                  <a:pt x="158" y="6"/>
                  <a:pt x="158" y="6"/>
                  <a:pt x="158" y="6"/>
                </a:cubicBezTo>
                <a:cubicBezTo>
                  <a:pt x="156" y="5"/>
                  <a:pt x="153" y="7"/>
                  <a:pt x="149" y="10"/>
                </a:cubicBezTo>
                <a:cubicBezTo>
                  <a:pt x="145" y="13"/>
                  <a:pt x="142" y="14"/>
                  <a:pt x="141" y="14"/>
                </a:cubicBezTo>
                <a:cubicBezTo>
                  <a:pt x="140" y="14"/>
                  <a:pt x="139" y="12"/>
                  <a:pt x="139" y="10"/>
                </a:cubicBezTo>
                <a:cubicBezTo>
                  <a:pt x="138" y="10"/>
                  <a:pt x="138" y="10"/>
                  <a:pt x="138" y="10"/>
                </a:cubicBezTo>
                <a:cubicBezTo>
                  <a:pt x="135" y="3"/>
                  <a:pt x="135" y="3"/>
                  <a:pt x="135" y="3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9"/>
                  <a:pt x="126" y="9"/>
                  <a:pt x="126" y="9"/>
                </a:cubicBezTo>
                <a:cubicBezTo>
                  <a:pt x="126" y="8"/>
                  <a:pt x="126" y="8"/>
                  <a:pt x="126" y="8"/>
                </a:cubicBezTo>
                <a:cubicBezTo>
                  <a:pt x="126" y="8"/>
                  <a:pt x="126" y="8"/>
                  <a:pt x="126" y="8"/>
                </a:cubicBezTo>
                <a:cubicBezTo>
                  <a:pt x="120" y="5"/>
                  <a:pt x="115" y="3"/>
                  <a:pt x="110" y="1"/>
                </a:cubicBezTo>
                <a:cubicBezTo>
                  <a:pt x="106" y="0"/>
                  <a:pt x="102" y="1"/>
                  <a:pt x="99" y="6"/>
                </a:cubicBezTo>
                <a:cubicBezTo>
                  <a:pt x="102" y="12"/>
                  <a:pt x="102" y="12"/>
                  <a:pt x="102" y="12"/>
                </a:cubicBezTo>
                <a:cubicBezTo>
                  <a:pt x="105" y="18"/>
                  <a:pt x="106" y="22"/>
                  <a:pt x="105" y="24"/>
                </a:cubicBezTo>
                <a:cubicBezTo>
                  <a:pt x="104" y="26"/>
                  <a:pt x="103" y="27"/>
                  <a:pt x="102" y="27"/>
                </a:cubicBezTo>
                <a:cubicBezTo>
                  <a:pt x="99" y="28"/>
                  <a:pt x="96" y="27"/>
                  <a:pt x="91" y="23"/>
                </a:cubicBezTo>
                <a:cubicBezTo>
                  <a:pt x="88" y="21"/>
                  <a:pt x="85" y="19"/>
                  <a:pt x="82" y="18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6"/>
                  <a:pt x="78" y="16"/>
                  <a:pt x="78" y="16"/>
                </a:cubicBezTo>
                <a:cubicBezTo>
                  <a:pt x="78" y="17"/>
                  <a:pt x="78" y="17"/>
                  <a:pt x="78" y="17"/>
                </a:cubicBezTo>
                <a:cubicBezTo>
                  <a:pt x="78" y="26"/>
                  <a:pt x="78" y="26"/>
                  <a:pt x="78" y="26"/>
                </a:cubicBezTo>
                <a:cubicBezTo>
                  <a:pt x="72" y="33"/>
                  <a:pt x="72" y="33"/>
                  <a:pt x="72" y="33"/>
                </a:cubicBezTo>
                <a:cubicBezTo>
                  <a:pt x="72" y="40"/>
                  <a:pt x="72" y="40"/>
                  <a:pt x="72" y="40"/>
                </a:cubicBezTo>
                <a:cubicBezTo>
                  <a:pt x="74" y="47"/>
                  <a:pt x="74" y="47"/>
                  <a:pt x="74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0" y="54"/>
                  <a:pt x="70" y="54"/>
                  <a:pt x="70" y="54"/>
                </a:cubicBezTo>
                <a:cubicBezTo>
                  <a:pt x="68" y="60"/>
                  <a:pt x="68" y="60"/>
                  <a:pt x="68" y="60"/>
                </a:cubicBezTo>
                <a:cubicBezTo>
                  <a:pt x="68" y="61"/>
                  <a:pt x="68" y="61"/>
                  <a:pt x="68" y="61"/>
                </a:cubicBezTo>
                <a:cubicBezTo>
                  <a:pt x="62" y="67"/>
                  <a:pt x="62" y="67"/>
                  <a:pt x="62" y="67"/>
                </a:cubicBezTo>
                <a:cubicBezTo>
                  <a:pt x="52" y="90"/>
                  <a:pt x="52" y="90"/>
                  <a:pt x="52" y="90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52" y="102"/>
                  <a:pt x="52" y="102"/>
                  <a:pt x="52" y="102"/>
                </a:cubicBezTo>
                <a:cubicBezTo>
                  <a:pt x="30" y="115"/>
                  <a:pt x="30" y="115"/>
                  <a:pt x="30" y="115"/>
                </a:cubicBezTo>
                <a:cubicBezTo>
                  <a:pt x="29" y="117"/>
                  <a:pt x="29" y="117"/>
                  <a:pt x="29" y="117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2" y="124"/>
                  <a:pt x="32" y="124"/>
                  <a:pt x="32" y="124"/>
                </a:cubicBezTo>
                <a:cubicBezTo>
                  <a:pt x="30" y="133"/>
                  <a:pt x="30" y="133"/>
                  <a:pt x="30" y="133"/>
                </a:cubicBezTo>
                <a:cubicBezTo>
                  <a:pt x="21" y="132"/>
                  <a:pt x="21" y="132"/>
                  <a:pt x="21" y="132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8" y="142"/>
                  <a:pt x="8" y="142"/>
                  <a:pt x="8" y="142"/>
                </a:cubicBezTo>
                <a:cubicBezTo>
                  <a:pt x="5" y="146"/>
                  <a:pt x="5" y="146"/>
                  <a:pt x="5" y="146"/>
                </a:cubicBezTo>
                <a:cubicBezTo>
                  <a:pt x="5" y="146"/>
                  <a:pt x="5" y="146"/>
                  <a:pt x="5" y="146"/>
                </a:cubicBezTo>
                <a:cubicBezTo>
                  <a:pt x="2" y="153"/>
                  <a:pt x="2" y="153"/>
                  <a:pt x="2" y="153"/>
                </a:cubicBezTo>
                <a:cubicBezTo>
                  <a:pt x="0" y="178"/>
                  <a:pt x="0" y="178"/>
                  <a:pt x="0" y="178"/>
                </a:cubicBezTo>
                <a:cubicBezTo>
                  <a:pt x="2" y="184"/>
                  <a:pt x="2" y="184"/>
                  <a:pt x="2" y="184"/>
                </a:cubicBezTo>
                <a:cubicBezTo>
                  <a:pt x="3" y="184"/>
                  <a:pt x="3" y="184"/>
                  <a:pt x="3" y="184"/>
                </a:cubicBezTo>
                <a:cubicBezTo>
                  <a:pt x="3" y="190"/>
                  <a:pt x="3" y="190"/>
                  <a:pt x="3" y="190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196"/>
                  <a:pt x="8" y="196"/>
                  <a:pt x="8" y="196"/>
                </a:cubicBezTo>
                <a:cubicBezTo>
                  <a:pt x="8" y="201"/>
                  <a:pt x="8" y="201"/>
                  <a:pt x="8" y="201"/>
                </a:cubicBezTo>
                <a:cubicBezTo>
                  <a:pt x="21" y="200"/>
                  <a:pt x="21" y="200"/>
                  <a:pt x="21" y="200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9"/>
                  <a:pt x="22" y="199"/>
                  <a:pt x="22" y="199"/>
                </a:cubicBezTo>
                <a:cubicBezTo>
                  <a:pt x="22" y="198"/>
                  <a:pt x="22" y="198"/>
                  <a:pt x="22" y="198"/>
                </a:cubicBezTo>
                <a:cubicBezTo>
                  <a:pt x="26" y="194"/>
                  <a:pt x="26" y="194"/>
                  <a:pt x="26" y="194"/>
                </a:cubicBezTo>
                <a:cubicBezTo>
                  <a:pt x="18" y="186"/>
                  <a:pt x="18" y="186"/>
                  <a:pt x="18" y="186"/>
                </a:cubicBezTo>
                <a:cubicBezTo>
                  <a:pt x="17" y="186"/>
                  <a:pt x="17" y="186"/>
                  <a:pt x="17" y="186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2"/>
                  <a:pt x="12" y="182"/>
                  <a:pt x="12" y="182"/>
                </a:cubicBezTo>
                <a:cubicBezTo>
                  <a:pt x="12" y="181"/>
                  <a:pt x="12" y="181"/>
                  <a:pt x="12" y="181"/>
                </a:cubicBezTo>
                <a:cubicBezTo>
                  <a:pt x="12" y="173"/>
                  <a:pt x="12" y="173"/>
                  <a:pt x="12" y="173"/>
                </a:cubicBezTo>
                <a:cubicBezTo>
                  <a:pt x="18" y="173"/>
                  <a:pt x="18" y="173"/>
                  <a:pt x="18" y="173"/>
                </a:cubicBezTo>
                <a:cubicBezTo>
                  <a:pt x="19" y="170"/>
                  <a:pt x="19" y="170"/>
                  <a:pt x="19" y="170"/>
                </a:cubicBezTo>
                <a:cubicBezTo>
                  <a:pt x="16" y="162"/>
                  <a:pt x="16" y="162"/>
                  <a:pt x="16" y="162"/>
                </a:cubicBezTo>
                <a:cubicBezTo>
                  <a:pt x="32" y="162"/>
                  <a:pt x="32" y="162"/>
                  <a:pt x="32" y="162"/>
                </a:cubicBezTo>
                <a:cubicBezTo>
                  <a:pt x="60" y="149"/>
                  <a:pt x="60" y="149"/>
                  <a:pt x="60" y="149"/>
                </a:cubicBezTo>
                <a:cubicBezTo>
                  <a:pt x="63" y="143"/>
                  <a:pt x="63" y="143"/>
                  <a:pt x="63" y="143"/>
                </a:cubicBezTo>
                <a:cubicBezTo>
                  <a:pt x="64" y="141"/>
                  <a:pt x="64" y="141"/>
                  <a:pt x="64" y="141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4"/>
                  <a:pt x="70" y="144"/>
                  <a:pt x="70" y="144"/>
                </a:cubicBezTo>
                <a:cubicBezTo>
                  <a:pt x="70" y="145"/>
                  <a:pt x="70" y="145"/>
                  <a:pt x="70" y="145"/>
                </a:cubicBezTo>
                <a:cubicBezTo>
                  <a:pt x="73" y="148"/>
                  <a:pt x="73" y="148"/>
                  <a:pt x="73" y="148"/>
                </a:cubicBezTo>
                <a:cubicBezTo>
                  <a:pt x="76" y="147"/>
                  <a:pt x="76" y="147"/>
                  <a:pt x="76" y="147"/>
                </a:cubicBezTo>
                <a:cubicBezTo>
                  <a:pt x="75" y="141"/>
                  <a:pt x="75" y="141"/>
                  <a:pt x="75" y="141"/>
                </a:cubicBezTo>
                <a:cubicBezTo>
                  <a:pt x="84" y="141"/>
                  <a:pt x="84" y="141"/>
                  <a:pt x="84" y="141"/>
                </a:cubicBezTo>
                <a:cubicBezTo>
                  <a:pt x="93" y="143"/>
                  <a:pt x="93" y="143"/>
                  <a:pt x="93" y="143"/>
                </a:cubicBezTo>
                <a:cubicBezTo>
                  <a:pt x="96" y="137"/>
                  <a:pt x="96" y="137"/>
                  <a:pt x="96" y="137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7" y="136"/>
                  <a:pt x="97" y="136"/>
                  <a:pt x="97" y="136"/>
                </a:cubicBezTo>
                <a:cubicBezTo>
                  <a:pt x="98" y="136"/>
                  <a:pt x="98" y="136"/>
                  <a:pt x="98" y="136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09" y="119"/>
                  <a:pt x="109" y="119"/>
                  <a:pt x="109" y="119"/>
                </a:cubicBezTo>
                <a:cubicBezTo>
                  <a:pt x="119" y="128"/>
                  <a:pt x="119" y="128"/>
                  <a:pt x="119" y="128"/>
                </a:cubicBezTo>
                <a:cubicBezTo>
                  <a:pt x="123" y="128"/>
                  <a:pt x="123" y="128"/>
                  <a:pt x="123" y="128"/>
                </a:cubicBezTo>
                <a:cubicBezTo>
                  <a:pt x="125" y="126"/>
                  <a:pt x="125" y="126"/>
                  <a:pt x="125" y="126"/>
                </a:cubicBezTo>
                <a:cubicBezTo>
                  <a:pt x="124" y="96"/>
                  <a:pt x="124" y="96"/>
                  <a:pt x="124" y="96"/>
                </a:cubicBezTo>
                <a:cubicBezTo>
                  <a:pt x="124" y="95"/>
                  <a:pt x="124" y="95"/>
                  <a:pt x="124" y="95"/>
                </a:cubicBezTo>
                <a:cubicBezTo>
                  <a:pt x="124" y="93"/>
                  <a:pt x="124" y="93"/>
                  <a:pt x="124" y="93"/>
                </a:cubicBezTo>
                <a:cubicBezTo>
                  <a:pt x="130" y="94"/>
                  <a:pt x="130" y="94"/>
                  <a:pt x="130" y="94"/>
                </a:cubicBezTo>
                <a:cubicBezTo>
                  <a:pt x="131" y="94"/>
                  <a:pt x="131" y="94"/>
                  <a:pt x="131" y="94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32" y="95"/>
                  <a:pt x="132" y="95"/>
                  <a:pt x="132" y="95"/>
                </a:cubicBezTo>
                <a:cubicBezTo>
                  <a:pt x="143" y="115"/>
                  <a:pt x="143" y="115"/>
                  <a:pt x="143" y="115"/>
                </a:cubicBezTo>
                <a:cubicBezTo>
                  <a:pt x="156" y="113"/>
                  <a:pt x="156" y="113"/>
                  <a:pt x="156" y="113"/>
                </a:cubicBezTo>
                <a:cubicBezTo>
                  <a:pt x="159" y="112"/>
                  <a:pt x="159" y="112"/>
                  <a:pt x="159" y="112"/>
                </a:cubicBezTo>
                <a:cubicBezTo>
                  <a:pt x="161" y="108"/>
                  <a:pt x="161" y="108"/>
                  <a:pt x="161" y="108"/>
                </a:cubicBezTo>
                <a:cubicBezTo>
                  <a:pt x="157" y="104"/>
                  <a:pt x="157" y="104"/>
                  <a:pt x="157" y="104"/>
                </a:cubicBezTo>
                <a:cubicBezTo>
                  <a:pt x="156" y="103"/>
                  <a:pt x="156" y="103"/>
                  <a:pt x="156" y="103"/>
                </a:cubicBezTo>
                <a:cubicBezTo>
                  <a:pt x="165" y="100"/>
                  <a:pt x="165" y="100"/>
                  <a:pt x="165" y="100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66" y="99"/>
                  <a:pt x="166" y="99"/>
                  <a:pt x="166" y="99"/>
                </a:cubicBezTo>
                <a:cubicBezTo>
                  <a:pt x="170" y="103"/>
                  <a:pt x="170" y="103"/>
                  <a:pt x="170" y="103"/>
                </a:cubicBezTo>
                <a:cubicBezTo>
                  <a:pt x="173" y="101"/>
                  <a:pt x="173" y="101"/>
                  <a:pt x="173" y="101"/>
                </a:cubicBezTo>
                <a:cubicBezTo>
                  <a:pt x="173" y="95"/>
                  <a:pt x="173" y="95"/>
                  <a:pt x="173" y="95"/>
                </a:cubicBezTo>
                <a:cubicBezTo>
                  <a:pt x="175" y="95"/>
                  <a:pt x="175" y="95"/>
                  <a:pt x="175" y="95"/>
                </a:cubicBezTo>
                <a:cubicBezTo>
                  <a:pt x="182" y="95"/>
                  <a:pt x="182" y="95"/>
                  <a:pt x="182" y="95"/>
                </a:cubicBezTo>
                <a:cubicBezTo>
                  <a:pt x="186" y="95"/>
                  <a:pt x="190" y="98"/>
                  <a:pt x="193" y="101"/>
                </a:cubicBezTo>
                <a:cubicBezTo>
                  <a:pt x="194" y="103"/>
                  <a:pt x="194" y="103"/>
                  <a:pt x="194" y="103"/>
                </a:cubicBezTo>
                <a:cubicBezTo>
                  <a:pt x="196" y="93"/>
                  <a:pt x="196" y="93"/>
                  <a:pt x="196" y="93"/>
                </a:cubicBezTo>
                <a:cubicBezTo>
                  <a:pt x="198" y="91"/>
                  <a:pt x="201" y="90"/>
                  <a:pt x="206" y="92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3"/>
                  <a:pt x="207" y="93"/>
                  <a:pt x="207" y="93"/>
                </a:cubicBezTo>
                <a:cubicBezTo>
                  <a:pt x="207" y="94"/>
                  <a:pt x="207" y="94"/>
                  <a:pt x="207" y="94"/>
                </a:cubicBezTo>
                <a:cubicBezTo>
                  <a:pt x="208" y="94"/>
                  <a:pt x="208" y="94"/>
                  <a:pt x="209" y="94"/>
                </a:cubicBezTo>
                <a:cubicBezTo>
                  <a:pt x="211" y="94"/>
                  <a:pt x="218" y="89"/>
                  <a:pt x="230" y="80"/>
                </a:cubicBezTo>
                <a:cubicBezTo>
                  <a:pt x="230" y="74"/>
                  <a:pt x="233" y="70"/>
                  <a:pt x="238" y="69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21"/>
          <p:cNvSpPr/>
          <p:nvPr/>
        </p:nvSpPr>
        <p:spPr>
          <a:xfrm>
            <a:off x="4291013" y="4051300"/>
            <a:ext cx="487362" cy="663575"/>
          </a:xfrm>
          <a:custGeom>
            <a:avLst/>
            <a:gdLst>
              <a:gd name="txL" fmla="*/ 0 w 152"/>
              <a:gd name="txT" fmla="*/ 0 h 207"/>
              <a:gd name="txR" fmla="*/ 152 w 152"/>
              <a:gd name="txB" fmla="*/ 207 h 20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2" h="207">
                <a:moveTo>
                  <a:pt x="120" y="8"/>
                </a:moveTo>
                <a:cubicBezTo>
                  <a:pt x="119" y="8"/>
                  <a:pt x="119" y="8"/>
                  <a:pt x="119" y="8"/>
                </a:cubicBezTo>
                <a:cubicBezTo>
                  <a:pt x="110" y="0"/>
                  <a:pt x="110" y="0"/>
                  <a:pt x="110" y="0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10"/>
                  <a:pt x="98" y="14"/>
                  <a:pt x="92" y="16"/>
                </a:cubicBezTo>
                <a:cubicBezTo>
                  <a:pt x="91" y="17"/>
                  <a:pt x="89" y="17"/>
                  <a:pt x="88" y="16"/>
                </a:cubicBezTo>
                <a:cubicBezTo>
                  <a:pt x="86" y="14"/>
                  <a:pt x="87" y="9"/>
                  <a:pt x="90" y="2"/>
                </a:cubicBezTo>
                <a:cubicBezTo>
                  <a:pt x="76" y="11"/>
                  <a:pt x="76" y="11"/>
                  <a:pt x="76" y="11"/>
                </a:cubicBezTo>
                <a:cubicBezTo>
                  <a:pt x="76" y="12"/>
                  <a:pt x="76" y="12"/>
                  <a:pt x="76" y="12"/>
                </a:cubicBezTo>
                <a:cubicBezTo>
                  <a:pt x="76" y="12"/>
                  <a:pt x="76" y="12"/>
                  <a:pt x="76" y="12"/>
                </a:cubicBezTo>
                <a:cubicBezTo>
                  <a:pt x="64" y="12"/>
                  <a:pt x="64" y="12"/>
                  <a:pt x="64" y="12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8"/>
                  <a:pt x="54" y="18"/>
                  <a:pt x="54" y="18"/>
                </a:cubicBezTo>
                <a:cubicBezTo>
                  <a:pt x="42" y="18"/>
                  <a:pt x="42" y="18"/>
                  <a:pt x="42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4" y="27"/>
                  <a:pt x="34" y="27"/>
                  <a:pt x="34" y="27"/>
                </a:cubicBezTo>
                <a:cubicBezTo>
                  <a:pt x="33" y="28"/>
                  <a:pt x="33" y="28"/>
                  <a:pt x="33" y="28"/>
                </a:cubicBezTo>
                <a:cubicBezTo>
                  <a:pt x="20" y="28"/>
                  <a:pt x="20" y="28"/>
                  <a:pt x="20" y="28"/>
                </a:cubicBezTo>
                <a:cubicBezTo>
                  <a:pt x="17" y="28"/>
                  <a:pt x="12" y="32"/>
                  <a:pt x="4" y="40"/>
                </a:cubicBezTo>
                <a:cubicBezTo>
                  <a:pt x="8" y="42"/>
                  <a:pt x="10" y="43"/>
                  <a:pt x="10" y="44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6"/>
                  <a:pt x="11" y="46"/>
                  <a:pt x="11" y="46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70"/>
                  <a:pt x="17" y="70"/>
                  <a:pt x="17" y="70"/>
                </a:cubicBezTo>
                <a:cubicBezTo>
                  <a:pt x="17" y="72"/>
                  <a:pt x="17" y="72"/>
                  <a:pt x="17" y="72"/>
                </a:cubicBezTo>
                <a:cubicBezTo>
                  <a:pt x="17" y="72"/>
                  <a:pt x="17" y="72"/>
                  <a:pt x="17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16" y="72"/>
                  <a:pt x="16" y="72"/>
                  <a:pt x="16" y="72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00"/>
                  <a:pt x="0" y="100"/>
                  <a:pt x="0" y="100"/>
                </a:cubicBezTo>
                <a:cubicBezTo>
                  <a:pt x="3" y="98"/>
                  <a:pt x="5" y="97"/>
                  <a:pt x="6" y="98"/>
                </a:cubicBezTo>
                <a:cubicBezTo>
                  <a:pt x="8" y="99"/>
                  <a:pt x="9" y="102"/>
                  <a:pt x="8" y="107"/>
                </a:cubicBezTo>
                <a:cubicBezTo>
                  <a:pt x="8" y="114"/>
                  <a:pt x="9" y="123"/>
                  <a:pt x="12" y="131"/>
                </a:cubicBezTo>
                <a:cubicBezTo>
                  <a:pt x="18" y="137"/>
                  <a:pt x="18" y="137"/>
                  <a:pt x="18" y="137"/>
                </a:cubicBezTo>
                <a:cubicBezTo>
                  <a:pt x="20" y="139"/>
                  <a:pt x="21" y="141"/>
                  <a:pt x="20" y="143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21" y="152"/>
                  <a:pt x="21" y="152"/>
                  <a:pt x="21" y="152"/>
                </a:cubicBezTo>
                <a:cubicBezTo>
                  <a:pt x="23" y="156"/>
                  <a:pt x="22" y="162"/>
                  <a:pt x="17" y="172"/>
                </a:cubicBezTo>
                <a:cubicBezTo>
                  <a:pt x="22" y="181"/>
                  <a:pt x="22" y="181"/>
                  <a:pt x="22" y="181"/>
                </a:cubicBezTo>
                <a:cubicBezTo>
                  <a:pt x="23" y="183"/>
                  <a:pt x="23" y="183"/>
                  <a:pt x="23" y="183"/>
                </a:cubicBezTo>
                <a:cubicBezTo>
                  <a:pt x="26" y="181"/>
                  <a:pt x="26" y="181"/>
                  <a:pt x="26" y="181"/>
                </a:cubicBezTo>
                <a:cubicBezTo>
                  <a:pt x="31" y="176"/>
                  <a:pt x="36" y="175"/>
                  <a:pt x="39" y="176"/>
                </a:cubicBezTo>
                <a:cubicBezTo>
                  <a:pt x="42" y="177"/>
                  <a:pt x="43" y="179"/>
                  <a:pt x="43" y="181"/>
                </a:cubicBezTo>
                <a:cubicBezTo>
                  <a:pt x="44" y="184"/>
                  <a:pt x="40" y="188"/>
                  <a:pt x="33" y="196"/>
                </a:cubicBezTo>
                <a:cubicBezTo>
                  <a:pt x="28" y="203"/>
                  <a:pt x="28" y="203"/>
                  <a:pt x="28" y="203"/>
                </a:cubicBezTo>
                <a:cubicBezTo>
                  <a:pt x="30" y="207"/>
                  <a:pt x="30" y="207"/>
                  <a:pt x="30" y="207"/>
                </a:cubicBezTo>
                <a:cubicBezTo>
                  <a:pt x="34" y="204"/>
                  <a:pt x="38" y="202"/>
                  <a:pt x="40" y="203"/>
                </a:cubicBezTo>
                <a:cubicBezTo>
                  <a:pt x="42" y="203"/>
                  <a:pt x="49" y="201"/>
                  <a:pt x="60" y="195"/>
                </a:cubicBezTo>
                <a:cubicBezTo>
                  <a:pt x="64" y="193"/>
                  <a:pt x="69" y="195"/>
                  <a:pt x="75" y="201"/>
                </a:cubicBezTo>
                <a:cubicBezTo>
                  <a:pt x="77" y="200"/>
                  <a:pt x="77" y="200"/>
                  <a:pt x="77" y="200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76" y="194"/>
                  <a:pt x="76" y="194"/>
                  <a:pt x="76" y="194"/>
                </a:cubicBezTo>
                <a:cubicBezTo>
                  <a:pt x="75" y="193"/>
                  <a:pt x="76" y="192"/>
                  <a:pt x="77" y="190"/>
                </a:cubicBezTo>
                <a:cubicBezTo>
                  <a:pt x="75" y="183"/>
                  <a:pt x="75" y="183"/>
                  <a:pt x="75" y="183"/>
                </a:cubicBezTo>
                <a:cubicBezTo>
                  <a:pt x="74" y="182"/>
                  <a:pt x="74" y="180"/>
                  <a:pt x="75" y="179"/>
                </a:cubicBezTo>
                <a:cubicBezTo>
                  <a:pt x="76" y="178"/>
                  <a:pt x="78" y="177"/>
                  <a:pt x="79" y="176"/>
                </a:cubicBezTo>
                <a:cubicBezTo>
                  <a:pt x="83" y="173"/>
                  <a:pt x="83" y="173"/>
                  <a:pt x="83" y="173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8"/>
                  <a:pt x="81" y="168"/>
                  <a:pt x="81" y="168"/>
                </a:cubicBezTo>
                <a:cubicBezTo>
                  <a:pt x="81" y="167"/>
                  <a:pt x="81" y="167"/>
                  <a:pt x="81" y="167"/>
                </a:cubicBezTo>
                <a:cubicBezTo>
                  <a:pt x="83" y="165"/>
                  <a:pt x="83" y="163"/>
                  <a:pt x="82" y="162"/>
                </a:cubicBezTo>
                <a:cubicBezTo>
                  <a:pt x="81" y="159"/>
                  <a:pt x="82" y="157"/>
                  <a:pt x="85" y="154"/>
                </a:cubicBezTo>
                <a:cubicBezTo>
                  <a:pt x="90" y="150"/>
                  <a:pt x="90" y="150"/>
                  <a:pt x="90" y="150"/>
                </a:cubicBezTo>
                <a:cubicBezTo>
                  <a:pt x="89" y="149"/>
                  <a:pt x="89" y="149"/>
                  <a:pt x="89" y="149"/>
                </a:cubicBezTo>
                <a:cubicBezTo>
                  <a:pt x="88" y="148"/>
                  <a:pt x="88" y="148"/>
                  <a:pt x="88" y="148"/>
                </a:cubicBezTo>
                <a:cubicBezTo>
                  <a:pt x="93" y="146"/>
                  <a:pt x="93" y="146"/>
                  <a:pt x="93" y="146"/>
                </a:cubicBezTo>
                <a:cubicBezTo>
                  <a:pt x="93" y="139"/>
                  <a:pt x="93" y="139"/>
                  <a:pt x="93" y="139"/>
                </a:cubicBezTo>
                <a:cubicBezTo>
                  <a:pt x="93" y="137"/>
                  <a:pt x="95" y="134"/>
                  <a:pt x="100" y="130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103" y="128"/>
                  <a:pt x="103" y="128"/>
                  <a:pt x="103" y="128"/>
                </a:cubicBezTo>
                <a:cubicBezTo>
                  <a:pt x="97" y="121"/>
                  <a:pt x="97" y="121"/>
                  <a:pt x="97" y="121"/>
                </a:cubicBezTo>
                <a:cubicBezTo>
                  <a:pt x="95" y="118"/>
                  <a:pt x="96" y="114"/>
                  <a:pt x="99" y="111"/>
                </a:cubicBezTo>
                <a:cubicBezTo>
                  <a:pt x="99" y="110"/>
                  <a:pt x="99" y="110"/>
                  <a:pt x="99" y="11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0" y="96"/>
                  <a:pt x="109" y="92"/>
                  <a:pt x="110" y="85"/>
                </a:cubicBezTo>
                <a:cubicBezTo>
                  <a:pt x="112" y="74"/>
                  <a:pt x="116" y="69"/>
                  <a:pt x="125" y="68"/>
                </a:cubicBezTo>
                <a:cubicBezTo>
                  <a:pt x="125" y="68"/>
                  <a:pt x="125" y="68"/>
                  <a:pt x="125" y="68"/>
                </a:cubicBezTo>
                <a:cubicBezTo>
                  <a:pt x="126" y="68"/>
                  <a:pt x="126" y="68"/>
                  <a:pt x="126" y="68"/>
                </a:cubicBezTo>
                <a:cubicBezTo>
                  <a:pt x="131" y="70"/>
                  <a:pt x="131" y="70"/>
                  <a:pt x="131" y="70"/>
                </a:cubicBezTo>
                <a:cubicBezTo>
                  <a:pt x="136" y="70"/>
                  <a:pt x="136" y="70"/>
                  <a:pt x="136" y="70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2" y="64"/>
                  <a:pt x="142" y="64"/>
                  <a:pt x="142" y="64"/>
                </a:cubicBezTo>
                <a:cubicBezTo>
                  <a:pt x="148" y="60"/>
                  <a:pt x="148" y="60"/>
                  <a:pt x="148" y="60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48" y="53"/>
                  <a:pt x="148" y="53"/>
                  <a:pt x="148" y="53"/>
                </a:cubicBezTo>
                <a:cubicBezTo>
                  <a:pt x="148" y="52"/>
                  <a:pt x="148" y="52"/>
                  <a:pt x="148" y="52"/>
                </a:cubicBezTo>
                <a:cubicBezTo>
                  <a:pt x="150" y="51"/>
                  <a:pt x="150" y="51"/>
                  <a:pt x="150" y="51"/>
                </a:cubicBezTo>
                <a:cubicBezTo>
                  <a:pt x="152" y="49"/>
                  <a:pt x="152" y="49"/>
                  <a:pt x="152" y="49"/>
                </a:cubicBezTo>
                <a:cubicBezTo>
                  <a:pt x="152" y="48"/>
                  <a:pt x="152" y="48"/>
                  <a:pt x="152" y="48"/>
                </a:cubicBezTo>
                <a:cubicBezTo>
                  <a:pt x="148" y="42"/>
                  <a:pt x="148" y="42"/>
                  <a:pt x="148" y="42"/>
                </a:cubicBezTo>
                <a:cubicBezTo>
                  <a:pt x="144" y="36"/>
                  <a:pt x="141" y="32"/>
                  <a:pt x="138" y="26"/>
                </a:cubicBezTo>
                <a:cubicBezTo>
                  <a:pt x="136" y="22"/>
                  <a:pt x="137" y="18"/>
                  <a:pt x="140" y="14"/>
                </a:cubicBezTo>
                <a:cubicBezTo>
                  <a:pt x="132" y="10"/>
                  <a:pt x="132" y="10"/>
                  <a:pt x="132" y="10"/>
                </a:cubicBezTo>
                <a:lnTo>
                  <a:pt x="120" y="8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19" name="Freeform 22"/>
          <p:cNvSpPr/>
          <p:nvPr/>
        </p:nvSpPr>
        <p:spPr>
          <a:xfrm>
            <a:off x="4543425" y="4224338"/>
            <a:ext cx="454025" cy="554037"/>
          </a:xfrm>
          <a:custGeom>
            <a:avLst/>
            <a:gdLst>
              <a:gd name="txL" fmla="*/ 0 w 141"/>
              <a:gd name="txT" fmla="*/ 0 h 173"/>
              <a:gd name="txR" fmla="*/ 141 w 141"/>
              <a:gd name="txB" fmla="*/ 173 h 17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41" h="173">
                <a:moveTo>
                  <a:pt x="73" y="8"/>
                </a:moveTo>
                <a:cubicBezTo>
                  <a:pt x="73" y="8"/>
                  <a:pt x="73" y="8"/>
                  <a:pt x="73" y="8"/>
                </a:cubicBezTo>
                <a:cubicBezTo>
                  <a:pt x="66" y="13"/>
                  <a:pt x="66" y="13"/>
                  <a:pt x="66" y="13"/>
                </a:cubicBezTo>
                <a:cubicBezTo>
                  <a:pt x="60" y="20"/>
                  <a:pt x="60" y="20"/>
                  <a:pt x="60" y="20"/>
                </a:cubicBezTo>
                <a:cubicBezTo>
                  <a:pt x="59" y="20"/>
                  <a:pt x="59" y="20"/>
                  <a:pt x="59" y="20"/>
                </a:cubicBezTo>
                <a:cubicBezTo>
                  <a:pt x="59" y="21"/>
                  <a:pt x="59" y="21"/>
                  <a:pt x="59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51" y="21"/>
                  <a:pt x="51" y="21"/>
                  <a:pt x="51" y="21"/>
                </a:cubicBezTo>
                <a:cubicBezTo>
                  <a:pt x="46" y="18"/>
                  <a:pt x="46" y="18"/>
                  <a:pt x="46" y="18"/>
                </a:cubicBezTo>
                <a:cubicBezTo>
                  <a:pt x="40" y="20"/>
                  <a:pt x="37" y="24"/>
                  <a:pt x="35" y="31"/>
                </a:cubicBezTo>
                <a:cubicBezTo>
                  <a:pt x="35" y="38"/>
                  <a:pt x="35" y="38"/>
                  <a:pt x="35" y="38"/>
                </a:cubicBezTo>
                <a:cubicBezTo>
                  <a:pt x="40" y="34"/>
                  <a:pt x="40" y="34"/>
                  <a:pt x="40" y="34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7"/>
                  <a:pt x="37" y="47"/>
                  <a:pt x="37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23" y="59"/>
                  <a:pt x="23" y="59"/>
                  <a:pt x="23" y="59"/>
                </a:cubicBezTo>
                <a:cubicBezTo>
                  <a:pt x="21" y="62"/>
                  <a:pt x="21" y="64"/>
                  <a:pt x="21" y="65"/>
                </a:cubicBezTo>
                <a:cubicBezTo>
                  <a:pt x="24" y="68"/>
                  <a:pt x="24" y="68"/>
                  <a:pt x="24" y="68"/>
                </a:cubicBezTo>
                <a:cubicBezTo>
                  <a:pt x="27" y="70"/>
                  <a:pt x="28" y="72"/>
                  <a:pt x="28" y="74"/>
                </a:cubicBezTo>
                <a:cubicBezTo>
                  <a:pt x="28" y="75"/>
                  <a:pt x="27" y="76"/>
                  <a:pt x="27" y="77"/>
                </a:cubicBezTo>
                <a:cubicBezTo>
                  <a:pt x="18" y="84"/>
                  <a:pt x="18" y="84"/>
                  <a:pt x="18" y="84"/>
                </a:cubicBezTo>
                <a:cubicBezTo>
                  <a:pt x="19" y="86"/>
                  <a:pt x="19" y="89"/>
                  <a:pt x="18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6"/>
                  <a:pt x="15" y="96"/>
                  <a:pt x="15" y="96"/>
                </a:cubicBezTo>
                <a:cubicBezTo>
                  <a:pt x="15" y="98"/>
                  <a:pt x="14" y="99"/>
                  <a:pt x="12" y="101"/>
                </a:cubicBezTo>
                <a:cubicBezTo>
                  <a:pt x="7" y="105"/>
                  <a:pt x="7" y="105"/>
                  <a:pt x="7" y="105"/>
                </a:cubicBezTo>
                <a:cubicBezTo>
                  <a:pt x="7" y="106"/>
                  <a:pt x="7" y="106"/>
                  <a:pt x="7" y="106"/>
                </a:cubicBezTo>
                <a:cubicBezTo>
                  <a:pt x="8" y="108"/>
                  <a:pt x="8" y="110"/>
                  <a:pt x="7" y="114"/>
                </a:cubicBezTo>
                <a:cubicBezTo>
                  <a:pt x="9" y="118"/>
                  <a:pt x="9" y="120"/>
                  <a:pt x="7" y="122"/>
                </a:cubicBezTo>
                <a:cubicBezTo>
                  <a:pt x="3" y="126"/>
                  <a:pt x="3" y="126"/>
                  <a:pt x="3" y="126"/>
                </a:cubicBezTo>
                <a:cubicBezTo>
                  <a:pt x="2" y="126"/>
                  <a:pt x="2" y="126"/>
                  <a:pt x="2" y="126"/>
                </a:cubicBezTo>
                <a:cubicBezTo>
                  <a:pt x="0" y="127"/>
                  <a:pt x="0" y="127"/>
                  <a:pt x="0" y="127"/>
                </a:cubicBezTo>
                <a:cubicBezTo>
                  <a:pt x="0" y="128"/>
                  <a:pt x="0" y="128"/>
                  <a:pt x="0" y="128"/>
                </a:cubicBezTo>
                <a:cubicBezTo>
                  <a:pt x="3" y="137"/>
                  <a:pt x="3" y="137"/>
                  <a:pt x="3" y="137"/>
                </a:cubicBezTo>
                <a:cubicBezTo>
                  <a:pt x="3" y="137"/>
                  <a:pt x="3" y="137"/>
                  <a:pt x="3" y="137"/>
                </a:cubicBezTo>
                <a:cubicBezTo>
                  <a:pt x="10" y="136"/>
                  <a:pt x="17" y="136"/>
                  <a:pt x="25" y="137"/>
                </a:cubicBezTo>
                <a:cubicBezTo>
                  <a:pt x="26" y="137"/>
                  <a:pt x="26" y="137"/>
                  <a:pt x="26" y="137"/>
                </a:cubicBezTo>
                <a:cubicBezTo>
                  <a:pt x="26" y="138"/>
                  <a:pt x="26" y="138"/>
                  <a:pt x="26" y="138"/>
                </a:cubicBezTo>
                <a:cubicBezTo>
                  <a:pt x="35" y="146"/>
                  <a:pt x="35" y="146"/>
                  <a:pt x="35" y="146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35" y="147"/>
                  <a:pt x="35" y="147"/>
                  <a:pt x="35" y="147"/>
                </a:cubicBezTo>
                <a:cubicBezTo>
                  <a:pt x="41" y="162"/>
                  <a:pt x="41" y="162"/>
                  <a:pt x="41" y="162"/>
                </a:cubicBezTo>
                <a:cubicBezTo>
                  <a:pt x="51" y="172"/>
                  <a:pt x="51" y="172"/>
                  <a:pt x="51" y="172"/>
                </a:cubicBezTo>
                <a:cubicBezTo>
                  <a:pt x="56" y="173"/>
                  <a:pt x="56" y="173"/>
                  <a:pt x="56" y="173"/>
                </a:cubicBezTo>
                <a:cubicBezTo>
                  <a:pt x="56" y="161"/>
                  <a:pt x="56" y="161"/>
                  <a:pt x="56" y="161"/>
                </a:cubicBezTo>
                <a:cubicBezTo>
                  <a:pt x="66" y="171"/>
                  <a:pt x="66" y="171"/>
                  <a:pt x="66" y="171"/>
                </a:cubicBezTo>
                <a:cubicBezTo>
                  <a:pt x="68" y="169"/>
                  <a:pt x="68" y="169"/>
                  <a:pt x="68" y="169"/>
                </a:cubicBezTo>
                <a:cubicBezTo>
                  <a:pt x="75" y="154"/>
                  <a:pt x="75" y="154"/>
                  <a:pt x="75" y="154"/>
                </a:cubicBezTo>
                <a:cubicBezTo>
                  <a:pt x="76" y="146"/>
                  <a:pt x="76" y="146"/>
                  <a:pt x="76" y="146"/>
                </a:cubicBezTo>
                <a:cubicBezTo>
                  <a:pt x="77" y="146"/>
                  <a:pt x="77" y="146"/>
                  <a:pt x="77" y="146"/>
                </a:cubicBezTo>
                <a:cubicBezTo>
                  <a:pt x="78" y="146"/>
                  <a:pt x="78" y="146"/>
                  <a:pt x="78" y="146"/>
                </a:cubicBezTo>
                <a:cubicBezTo>
                  <a:pt x="86" y="147"/>
                  <a:pt x="86" y="147"/>
                  <a:pt x="86" y="147"/>
                </a:cubicBezTo>
                <a:cubicBezTo>
                  <a:pt x="85" y="141"/>
                  <a:pt x="85" y="141"/>
                  <a:pt x="85" y="141"/>
                </a:cubicBezTo>
                <a:cubicBezTo>
                  <a:pt x="85" y="140"/>
                  <a:pt x="85" y="140"/>
                  <a:pt x="85" y="140"/>
                </a:cubicBezTo>
                <a:cubicBezTo>
                  <a:pt x="85" y="139"/>
                  <a:pt x="85" y="139"/>
                  <a:pt x="85" y="139"/>
                </a:cubicBezTo>
                <a:cubicBezTo>
                  <a:pt x="87" y="139"/>
                  <a:pt x="87" y="139"/>
                  <a:pt x="87" y="139"/>
                </a:cubicBezTo>
                <a:cubicBezTo>
                  <a:pt x="97" y="139"/>
                  <a:pt x="97" y="139"/>
                  <a:pt x="97" y="139"/>
                </a:cubicBezTo>
                <a:cubicBezTo>
                  <a:pt x="102" y="134"/>
                  <a:pt x="104" y="130"/>
                  <a:pt x="104" y="126"/>
                </a:cubicBezTo>
                <a:cubicBezTo>
                  <a:pt x="103" y="112"/>
                  <a:pt x="103" y="112"/>
                  <a:pt x="103" y="112"/>
                </a:cubicBezTo>
                <a:cubicBezTo>
                  <a:pt x="111" y="114"/>
                  <a:pt x="111" y="114"/>
                  <a:pt x="111" y="114"/>
                </a:cubicBezTo>
                <a:cubicBezTo>
                  <a:pt x="114" y="110"/>
                  <a:pt x="114" y="110"/>
                  <a:pt x="114" y="110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09" y="105"/>
                  <a:pt x="109" y="105"/>
                  <a:pt x="109" y="105"/>
                </a:cubicBezTo>
                <a:cubicBezTo>
                  <a:pt x="117" y="97"/>
                  <a:pt x="117" y="97"/>
                  <a:pt x="117" y="97"/>
                </a:cubicBezTo>
                <a:cubicBezTo>
                  <a:pt x="117" y="98"/>
                  <a:pt x="117" y="98"/>
                  <a:pt x="117" y="98"/>
                </a:cubicBezTo>
                <a:cubicBezTo>
                  <a:pt x="118" y="98"/>
                  <a:pt x="118" y="98"/>
                  <a:pt x="118" y="98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23" y="99"/>
                  <a:pt x="123" y="99"/>
                  <a:pt x="123" y="99"/>
                </a:cubicBezTo>
                <a:cubicBezTo>
                  <a:pt x="119" y="92"/>
                  <a:pt x="119" y="92"/>
                  <a:pt x="119" y="92"/>
                </a:cubicBezTo>
                <a:cubicBezTo>
                  <a:pt x="121" y="91"/>
                  <a:pt x="121" y="91"/>
                  <a:pt x="121" y="91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2" y="87"/>
                  <a:pt x="122" y="87"/>
                  <a:pt x="122" y="87"/>
                </a:cubicBezTo>
                <a:cubicBezTo>
                  <a:pt x="118" y="79"/>
                  <a:pt x="118" y="79"/>
                  <a:pt x="118" y="79"/>
                </a:cubicBezTo>
                <a:cubicBezTo>
                  <a:pt x="119" y="79"/>
                  <a:pt x="119" y="79"/>
                  <a:pt x="119" y="79"/>
                </a:cubicBezTo>
                <a:cubicBezTo>
                  <a:pt x="119" y="78"/>
                  <a:pt x="119" y="78"/>
                  <a:pt x="119" y="78"/>
                </a:cubicBezTo>
                <a:cubicBezTo>
                  <a:pt x="130" y="72"/>
                  <a:pt x="130" y="72"/>
                  <a:pt x="130" y="72"/>
                </a:cubicBezTo>
                <a:cubicBezTo>
                  <a:pt x="131" y="68"/>
                  <a:pt x="131" y="68"/>
                  <a:pt x="131" y="68"/>
                </a:cubicBezTo>
                <a:cubicBezTo>
                  <a:pt x="121" y="63"/>
                  <a:pt x="117" y="59"/>
                  <a:pt x="117" y="57"/>
                </a:cubicBezTo>
                <a:cubicBezTo>
                  <a:pt x="118" y="55"/>
                  <a:pt x="119" y="55"/>
                  <a:pt x="121" y="55"/>
                </a:cubicBezTo>
                <a:cubicBezTo>
                  <a:pt x="133" y="57"/>
                  <a:pt x="133" y="57"/>
                  <a:pt x="133" y="57"/>
                </a:cubicBezTo>
                <a:cubicBezTo>
                  <a:pt x="133" y="50"/>
                  <a:pt x="133" y="50"/>
                  <a:pt x="133" y="50"/>
                </a:cubicBezTo>
                <a:cubicBezTo>
                  <a:pt x="133" y="49"/>
                  <a:pt x="133" y="49"/>
                  <a:pt x="133" y="49"/>
                </a:cubicBezTo>
                <a:cubicBezTo>
                  <a:pt x="139" y="43"/>
                  <a:pt x="139" y="43"/>
                  <a:pt x="139" y="43"/>
                </a:cubicBezTo>
                <a:cubicBezTo>
                  <a:pt x="141" y="38"/>
                  <a:pt x="141" y="38"/>
                  <a:pt x="141" y="38"/>
                </a:cubicBezTo>
                <a:cubicBezTo>
                  <a:pt x="138" y="38"/>
                  <a:pt x="137" y="36"/>
                  <a:pt x="135" y="34"/>
                </a:cubicBezTo>
                <a:cubicBezTo>
                  <a:pt x="135" y="34"/>
                  <a:pt x="135" y="34"/>
                  <a:pt x="135" y="34"/>
                </a:cubicBezTo>
                <a:cubicBezTo>
                  <a:pt x="135" y="33"/>
                  <a:pt x="135" y="33"/>
                  <a:pt x="135" y="33"/>
                </a:cubicBezTo>
                <a:cubicBezTo>
                  <a:pt x="135" y="31"/>
                  <a:pt x="135" y="31"/>
                  <a:pt x="135" y="31"/>
                </a:cubicBezTo>
                <a:cubicBezTo>
                  <a:pt x="135" y="30"/>
                  <a:pt x="135" y="30"/>
                  <a:pt x="135" y="30"/>
                </a:cubicBezTo>
                <a:cubicBezTo>
                  <a:pt x="134" y="30"/>
                  <a:pt x="134" y="30"/>
                  <a:pt x="134" y="30"/>
                </a:cubicBezTo>
                <a:cubicBezTo>
                  <a:pt x="133" y="30"/>
                  <a:pt x="133" y="30"/>
                  <a:pt x="133" y="30"/>
                </a:cubicBezTo>
                <a:cubicBezTo>
                  <a:pt x="133" y="32"/>
                  <a:pt x="131" y="33"/>
                  <a:pt x="128" y="33"/>
                </a:cubicBezTo>
                <a:cubicBezTo>
                  <a:pt x="123" y="33"/>
                  <a:pt x="120" y="31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7" y="28"/>
                  <a:pt x="117" y="28"/>
                  <a:pt x="117" y="28"/>
                </a:cubicBezTo>
                <a:cubicBezTo>
                  <a:pt x="113" y="22"/>
                  <a:pt x="113" y="22"/>
                  <a:pt x="113" y="22"/>
                </a:cubicBezTo>
                <a:cubicBezTo>
                  <a:pt x="113" y="23"/>
                  <a:pt x="113" y="23"/>
                  <a:pt x="113" y="23"/>
                </a:cubicBezTo>
                <a:cubicBezTo>
                  <a:pt x="112" y="25"/>
                  <a:pt x="111" y="28"/>
                  <a:pt x="108" y="30"/>
                </a:cubicBezTo>
                <a:cubicBezTo>
                  <a:pt x="103" y="32"/>
                  <a:pt x="98" y="33"/>
                  <a:pt x="93" y="31"/>
                </a:cubicBezTo>
                <a:cubicBezTo>
                  <a:pt x="90" y="30"/>
                  <a:pt x="88" y="27"/>
                  <a:pt x="87" y="24"/>
                </a:cubicBezTo>
                <a:cubicBezTo>
                  <a:pt x="85" y="16"/>
                  <a:pt x="85" y="16"/>
                  <a:pt x="85" y="16"/>
                </a:cubicBezTo>
                <a:cubicBezTo>
                  <a:pt x="84" y="8"/>
                  <a:pt x="83" y="4"/>
                  <a:pt x="80" y="2"/>
                </a:cubicBezTo>
                <a:cubicBezTo>
                  <a:pt x="78" y="1"/>
                  <a:pt x="75" y="0"/>
                  <a:pt x="73" y="1"/>
                </a:cubicBezTo>
                <a:cubicBezTo>
                  <a:pt x="74" y="8"/>
                  <a:pt x="74" y="8"/>
                  <a:pt x="74" y="8"/>
                </a:cubicBezTo>
                <a:lnTo>
                  <a:pt x="73" y="8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0" name="Freeform 23"/>
          <p:cNvSpPr/>
          <p:nvPr/>
        </p:nvSpPr>
        <p:spPr>
          <a:xfrm>
            <a:off x="4743450" y="3876675"/>
            <a:ext cx="393700" cy="450850"/>
          </a:xfrm>
          <a:custGeom>
            <a:avLst/>
            <a:gdLst>
              <a:gd name="txL" fmla="*/ 0 w 122"/>
              <a:gd name="txT" fmla="*/ 0 h 140"/>
              <a:gd name="txR" fmla="*/ 122 w 122"/>
              <a:gd name="txB" fmla="*/ 140 h 14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122" h="140">
                <a:moveTo>
                  <a:pt x="75" y="2"/>
                </a:moveTo>
                <a:cubicBezTo>
                  <a:pt x="70" y="4"/>
                  <a:pt x="67" y="5"/>
                  <a:pt x="64" y="6"/>
                </a:cubicBezTo>
                <a:cubicBezTo>
                  <a:pt x="61" y="6"/>
                  <a:pt x="57" y="5"/>
                  <a:pt x="52" y="3"/>
                </a:cubicBezTo>
                <a:cubicBezTo>
                  <a:pt x="43" y="2"/>
                  <a:pt x="43" y="2"/>
                  <a:pt x="43" y="2"/>
                </a:cubicBezTo>
                <a:cubicBezTo>
                  <a:pt x="40" y="3"/>
                  <a:pt x="37" y="7"/>
                  <a:pt x="32" y="14"/>
                </a:cubicBezTo>
                <a:cubicBezTo>
                  <a:pt x="38" y="26"/>
                  <a:pt x="38" y="26"/>
                  <a:pt x="38" y="26"/>
                </a:cubicBezTo>
                <a:cubicBezTo>
                  <a:pt x="28" y="32"/>
                  <a:pt x="28" y="32"/>
                  <a:pt x="28" y="32"/>
                </a:cubicBezTo>
                <a:cubicBezTo>
                  <a:pt x="28" y="32"/>
                  <a:pt x="28" y="32"/>
                  <a:pt x="28" y="32"/>
                </a:cubicBezTo>
                <a:cubicBezTo>
                  <a:pt x="20" y="30"/>
                  <a:pt x="20" y="30"/>
                  <a:pt x="20" y="30"/>
                </a:cubicBezTo>
                <a:cubicBezTo>
                  <a:pt x="23" y="36"/>
                  <a:pt x="24" y="39"/>
                  <a:pt x="23" y="41"/>
                </a:cubicBezTo>
                <a:cubicBezTo>
                  <a:pt x="22" y="44"/>
                  <a:pt x="22" y="44"/>
                  <a:pt x="22" y="44"/>
                </a:cubicBezTo>
                <a:cubicBezTo>
                  <a:pt x="20" y="49"/>
                  <a:pt x="18" y="52"/>
                  <a:pt x="17" y="53"/>
                </a:cubicBezTo>
                <a:cubicBezTo>
                  <a:pt x="3" y="66"/>
                  <a:pt x="3" y="66"/>
                  <a:pt x="3" y="66"/>
                </a:cubicBezTo>
                <a:cubicBezTo>
                  <a:pt x="6" y="68"/>
                  <a:pt x="6" y="68"/>
                  <a:pt x="6" y="68"/>
                </a:cubicBezTo>
                <a:cubicBezTo>
                  <a:pt x="4" y="70"/>
                  <a:pt x="4" y="70"/>
                  <a:pt x="4" y="70"/>
                </a:cubicBezTo>
                <a:cubicBezTo>
                  <a:pt x="1" y="72"/>
                  <a:pt x="0" y="76"/>
                  <a:pt x="1" y="78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1" y="93"/>
                  <a:pt x="11" y="93"/>
                  <a:pt x="11" y="93"/>
                </a:cubicBezTo>
                <a:cubicBezTo>
                  <a:pt x="16" y="101"/>
                  <a:pt x="16" y="101"/>
                  <a:pt x="16" y="101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2"/>
                  <a:pt x="16" y="102"/>
                  <a:pt x="16" y="102"/>
                </a:cubicBezTo>
                <a:cubicBezTo>
                  <a:pt x="16" y="103"/>
                  <a:pt x="16" y="103"/>
                  <a:pt x="16" y="103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5" y="105"/>
                  <a:pt x="15" y="105"/>
                  <a:pt x="15" y="105"/>
                </a:cubicBezTo>
                <a:cubicBezTo>
                  <a:pt x="17" y="105"/>
                  <a:pt x="19" y="106"/>
                  <a:pt x="21" y="107"/>
                </a:cubicBezTo>
                <a:cubicBezTo>
                  <a:pt x="24" y="109"/>
                  <a:pt x="26" y="114"/>
                  <a:pt x="27" y="123"/>
                </a:cubicBezTo>
                <a:cubicBezTo>
                  <a:pt x="29" y="131"/>
                  <a:pt x="29" y="131"/>
                  <a:pt x="29" y="131"/>
                </a:cubicBezTo>
                <a:cubicBezTo>
                  <a:pt x="30" y="133"/>
                  <a:pt x="31" y="134"/>
                  <a:pt x="33" y="135"/>
                </a:cubicBezTo>
                <a:cubicBezTo>
                  <a:pt x="36" y="136"/>
                  <a:pt x="40" y="136"/>
                  <a:pt x="43" y="134"/>
                </a:cubicBezTo>
                <a:cubicBezTo>
                  <a:pt x="45" y="132"/>
                  <a:pt x="47" y="131"/>
                  <a:pt x="46" y="130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46" y="129"/>
                  <a:pt x="46" y="129"/>
                  <a:pt x="46" y="129"/>
                </a:cubicBezTo>
                <a:cubicBezTo>
                  <a:pt x="53" y="124"/>
                  <a:pt x="53" y="124"/>
                  <a:pt x="53" y="124"/>
                </a:cubicBezTo>
                <a:cubicBezTo>
                  <a:pt x="53" y="125"/>
                  <a:pt x="53" y="125"/>
                  <a:pt x="53" y="125"/>
                </a:cubicBezTo>
                <a:cubicBezTo>
                  <a:pt x="59" y="134"/>
                  <a:pt x="59" y="134"/>
                  <a:pt x="59" y="134"/>
                </a:cubicBezTo>
                <a:cubicBezTo>
                  <a:pt x="61" y="135"/>
                  <a:pt x="63" y="136"/>
                  <a:pt x="66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8" y="136"/>
                  <a:pt x="68" y="136"/>
                  <a:pt x="68" y="136"/>
                </a:cubicBezTo>
                <a:cubicBezTo>
                  <a:pt x="66" y="131"/>
                  <a:pt x="66" y="131"/>
                  <a:pt x="66" y="131"/>
                </a:cubicBezTo>
                <a:cubicBezTo>
                  <a:pt x="74" y="134"/>
                  <a:pt x="74" y="134"/>
                  <a:pt x="74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6" y="134"/>
                  <a:pt x="76" y="134"/>
                  <a:pt x="76" y="134"/>
                </a:cubicBezTo>
                <a:cubicBezTo>
                  <a:pt x="77" y="135"/>
                  <a:pt x="77" y="135"/>
                  <a:pt x="77" y="135"/>
                </a:cubicBezTo>
                <a:cubicBezTo>
                  <a:pt x="84" y="140"/>
                  <a:pt x="84" y="140"/>
                  <a:pt x="84" y="140"/>
                </a:cubicBezTo>
                <a:cubicBezTo>
                  <a:pt x="86" y="137"/>
                  <a:pt x="86" y="137"/>
                  <a:pt x="86" y="137"/>
                </a:cubicBezTo>
                <a:cubicBezTo>
                  <a:pt x="85" y="124"/>
                  <a:pt x="85" y="124"/>
                  <a:pt x="85" y="124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86" y="123"/>
                  <a:pt x="86" y="123"/>
                  <a:pt x="86" y="123"/>
                </a:cubicBezTo>
                <a:cubicBezTo>
                  <a:pt x="91" y="117"/>
                  <a:pt x="91" y="117"/>
                  <a:pt x="91" y="117"/>
                </a:cubicBezTo>
                <a:cubicBezTo>
                  <a:pt x="91" y="116"/>
                  <a:pt x="91" y="115"/>
                  <a:pt x="89" y="113"/>
                </a:cubicBezTo>
                <a:cubicBezTo>
                  <a:pt x="87" y="112"/>
                  <a:pt x="87" y="112"/>
                  <a:pt x="87" y="112"/>
                </a:cubicBezTo>
                <a:cubicBezTo>
                  <a:pt x="88" y="111"/>
                  <a:pt x="88" y="111"/>
                  <a:pt x="88" y="111"/>
                </a:cubicBezTo>
                <a:cubicBezTo>
                  <a:pt x="89" y="110"/>
                  <a:pt x="89" y="110"/>
                  <a:pt x="89" y="110"/>
                </a:cubicBezTo>
                <a:cubicBezTo>
                  <a:pt x="90" y="110"/>
                  <a:pt x="90" y="110"/>
                  <a:pt x="90" y="110"/>
                </a:cubicBezTo>
                <a:cubicBezTo>
                  <a:pt x="100" y="93"/>
                  <a:pt x="100" y="93"/>
                  <a:pt x="100" y="93"/>
                </a:cubicBezTo>
                <a:cubicBezTo>
                  <a:pt x="101" y="94"/>
                  <a:pt x="101" y="94"/>
                  <a:pt x="101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4"/>
                  <a:pt x="103" y="94"/>
                  <a:pt x="103" y="94"/>
                </a:cubicBezTo>
                <a:cubicBezTo>
                  <a:pt x="103" y="95"/>
                  <a:pt x="103" y="95"/>
                  <a:pt x="103" y="95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03" y="102"/>
                  <a:pt x="103" y="102"/>
                  <a:pt x="103" y="102"/>
                </a:cubicBezTo>
                <a:cubicBezTo>
                  <a:pt x="115" y="92"/>
                  <a:pt x="115" y="92"/>
                  <a:pt x="115" y="92"/>
                </a:cubicBezTo>
                <a:cubicBezTo>
                  <a:pt x="114" y="86"/>
                  <a:pt x="114" y="86"/>
                  <a:pt x="114" y="86"/>
                </a:cubicBezTo>
                <a:cubicBezTo>
                  <a:pt x="112" y="86"/>
                  <a:pt x="112" y="86"/>
                  <a:pt x="112" y="86"/>
                </a:cubicBezTo>
                <a:cubicBezTo>
                  <a:pt x="108" y="87"/>
                  <a:pt x="108" y="87"/>
                  <a:pt x="108" y="87"/>
                </a:cubicBezTo>
                <a:cubicBezTo>
                  <a:pt x="115" y="68"/>
                  <a:pt x="115" y="68"/>
                  <a:pt x="115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9" y="68"/>
                  <a:pt x="109" y="68"/>
                  <a:pt x="109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67"/>
                  <a:pt x="108" y="67"/>
                  <a:pt x="108" y="67"/>
                </a:cubicBezTo>
                <a:cubicBezTo>
                  <a:pt x="106" y="64"/>
                  <a:pt x="106" y="64"/>
                  <a:pt x="106" y="64"/>
                </a:cubicBezTo>
                <a:cubicBezTo>
                  <a:pt x="105" y="62"/>
                  <a:pt x="105" y="60"/>
                  <a:pt x="106" y="58"/>
                </a:cubicBezTo>
                <a:cubicBezTo>
                  <a:pt x="116" y="58"/>
                  <a:pt x="116" y="58"/>
                  <a:pt x="116" y="58"/>
                </a:cubicBezTo>
                <a:cubicBezTo>
                  <a:pt x="122" y="58"/>
                  <a:pt x="122" y="58"/>
                  <a:pt x="122" y="58"/>
                </a:cubicBezTo>
                <a:cubicBezTo>
                  <a:pt x="122" y="56"/>
                  <a:pt x="121" y="52"/>
                  <a:pt x="117" y="46"/>
                </a:cubicBezTo>
                <a:cubicBezTo>
                  <a:pt x="109" y="43"/>
                  <a:pt x="109" y="43"/>
                  <a:pt x="109" y="43"/>
                </a:cubicBezTo>
                <a:cubicBezTo>
                  <a:pt x="117" y="35"/>
                  <a:pt x="117" y="35"/>
                  <a:pt x="117" y="35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3" y="34"/>
                  <a:pt x="113" y="34"/>
                  <a:pt x="113" y="34"/>
                </a:cubicBezTo>
                <a:cubicBezTo>
                  <a:pt x="111" y="34"/>
                  <a:pt x="111" y="34"/>
                  <a:pt x="111" y="34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3"/>
                  <a:pt x="111" y="33"/>
                  <a:pt x="111" y="33"/>
                </a:cubicBezTo>
                <a:cubicBezTo>
                  <a:pt x="111" y="32"/>
                  <a:pt x="111" y="32"/>
                  <a:pt x="111" y="32"/>
                </a:cubicBezTo>
                <a:cubicBezTo>
                  <a:pt x="109" y="28"/>
                  <a:pt x="107" y="25"/>
                  <a:pt x="103" y="24"/>
                </a:cubicBezTo>
                <a:cubicBezTo>
                  <a:pt x="87" y="24"/>
                  <a:pt x="87" y="24"/>
                  <a:pt x="87" y="24"/>
                </a:cubicBezTo>
                <a:cubicBezTo>
                  <a:pt x="81" y="32"/>
                  <a:pt x="81" y="32"/>
                  <a:pt x="81" y="32"/>
                </a:cubicBezTo>
                <a:cubicBezTo>
                  <a:pt x="81" y="32"/>
                  <a:pt x="81" y="32"/>
                  <a:pt x="81" y="32"/>
                </a:cubicBezTo>
                <a:cubicBezTo>
                  <a:pt x="79" y="32"/>
                  <a:pt x="79" y="32"/>
                  <a:pt x="79" y="32"/>
                </a:cubicBezTo>
                <a:cubicBezTo>
                  <a:pt x="53" y="24"/>
                  <a:pt x="53" y="24"/>
                  <a:pt x="53" y="24"/>
                </a:cubicBezTo>
                <a:cubicBezTo>
                  <a:pt x="78" y="18"/>
                  <a:pt x="78" y="18"/>
                  <a:pt x="78" y="18"/>
                </a:cubicBezTo>
                <a:cubicBezTo>
                  <a:pt x="79" y="18"/>
                  <a:pt x="83" y="14"/>
                  <a:pt x="90" y="6"/>
                </a:cubicBezTo>
                <a:cubicBezTo>
                  <a:pt x="82" y="0"/>
                  <a:pt x="82" y="0"/>
                  <a:pt x="82" y="0"/>
                </a:cubicBezTo>
                <a:lnTo>
                  <a:pt x="75" y="2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1" name="Freeform 24"/>
          <p:cNvSpPr/>
          <p:nvPr/>
        </p:nvSpPr>
        <p:spPr>
          <a:xfrm>
            <a:off x="4367213" y="3489325"/>
            <a:ext cx="492125" cy="598488"/>
          </a:xfrm>
          <a:custGeom>
            <a:avLst/>
            <a:gdLst>
              <a:gd name="txL" fmla="*/ 0 w 153"/>
              <a:gd name="txT" fmla="*/ 0 h 187"/>
              <a:gd name="txR" fmla="*/ 153 w 153"/>
              <a:gd name="txB" fmla="*/ 187 h 18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3" h="187">
                <a:moveTo>
                  <a:pt x="96" y="53"/>
                </a:moveTo>
                <a:cubicBezTo>
                  <a:pt x="96" y="53"/>
                  <a:pt x="96" y="53"/>
                  <a:pt x="96" y="53"/>
                </a:cubicBezTo>
                <a:cubicBezTo>
                  <a:pt x="96" y="53"/>
                  <a:pt x="96" y="53"/>
                  <a:pt x="96" y="53"/>
                </a:cubicBezTo>
                <a:cubicBezTo>
                  <a:pt x="92" y="37"/>
                  <a:pt x="88" y="29"/>
                  <a:pt x="85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63" y="21"/>
                  <a:pt x="57" y="19"/>
                  <a:pt x="55" y="17"/>
                </a:cubicBezTo>
                <a:cubicBezTo>
                  <a:pt x="51" y="15"/>
                  <a:pt x="46" y="9"/>
                  <a:pt x="40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4"/>
                  <a:pt x="42" y="9"/>
                  <a:pt x="48" y="17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49" y="19"/>
                  <a:pt x="49" y="19"/>
                </a:cubicBezTo>
                <a:cubicBezTo>
                  <a:pt x="43" y="30"/>
                  <a:pt x="43" y="30"/>
                  <a:pt x="43" y="30"/>
                </a:cubicBezTo>
                <a:cubicBezTo>
                  <a:pt x="40" y="35"/>
                  <a:pt x="38" y="37"/>
                  <a:pt x="36" y="36"/>
                </a:cubicBezTo>
                <a:cubicBezTo>
                  <a:pt x="34" y="35"/>
                  <a:pt x="31" y="31"/>
                  <a:pt x="26" y="25"/>
                </a:cubicBezTo>
                <a:cubicBezTo>
                  <a:pt x="19" y="23"/>
                  <a:pt x="19" y="23"/>
                  <a:pt x="19" y="23"/>
                </a:cubicBezTo>
                <a:cubicBezTo>
                  <a:pt x="19" y="25"/>
                  <a:pt x="20" y="29"/>
                  <a:pt x="23" y="35"/>
                </a:cubicBezTo>
                <a:cubicBezTo>
                  <a:pt x="23" y="35"/>
                  <a:pt x="23" y="35"/>
                  <a:pt x="23" y="35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6"/>
                  <a:pt x="23" y="36"/>
                  <a:pt x="23" y="36"/>
                </a:cubicBezTo>
                <a:cubicBezTo>
                  <a:pt x="23" y="37"/>
                  <a:pt x="23" y="37"/>
                  <a:pt x="23" y="37"/>
                </a:cubicBezTo>
                <a:cubicBezTo>
                  <a:pt x="22" y="41"/>
                  <a:pt x="22" y="41"/>
                  <a:pt x="22" y="41"/>
                </a:cubicBezTo>
                <a:cubicBezTo>
                  <a:pt x="14" y="44"/>
                  <a:pt x="14" y="44"/>
                  <a:pt x="14" y="44"/>
                </a:cubicBezTo>
                <a:cubicBezTo>
                  <a:pt x="14" y="44"/>
                  <a:pt x="14" y="44"/>
                  <a:pt x="14" y="44"/>
                </a:cubicBezTo>
                <a:cubicBezTo>
                  <a:pt x="12" y="45"/>
                  <a:pt x="12" y="45"/>
                  <a:pt x="12" y="45"/>
                </a:cubicBezTo>
                <a:cubicBezTo>
                  <a:pt x="11" y="46"/>
                  <a:pt x="11" y="48"/>
                  <a:pt x="11" y="51"/>
                </a:cubicBezTo>
                <a:cubicBezTo>
                  <a:pt x="12" y="57"/>
                  <a:pt x="12" y="60"/>
                  <a:pt x="10" y="62"/>
                </a:cubicBezTo>
                <a:cubicBezTo>
                  <a:pt x="10" y="63"/>
                  <a:pt x="9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8" y="63"/>
                  <a:pt x="8" y="63"/>
                  <a:pt x="8" y="63"/>
                </a:cubicBezTo>
                <a:cubicBezTo>
                  <a:pt x="0" y="61"/>
                  <a:pt x="0" y="61"/>
                  <a:pt x="0" y="61"/>
                </a:cubicBezTo>
                <a:cubicBezTo>
                  <a:pt x="0" y="63"/>
                  <a:pt x="2" y="64"/>
                  <a:pt x="4" y="65"/>
                </a:cubicBezTo>
                <a:cubicBezTo>
                  <a:pt x="8" y="69"/>
                  <a:pt x="11" y="74"/>
                  <a:pt x="14" y="80"/>
                </a:cubicBezTo>
                <a:cubicBezTo>
                  <a:pt x="14" y="81"/>
                  <a:pt x="14" y="81"/>
                  <a:pt x="14" y="81"/>
                </a:cubicBezTo>
                <a:cubicBezTo>
                  <a:pt x="14" y="81"/>
                  <a:pt x="14" y="81"/>
                  <a:pt x="1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0"/>
                  <a:pt x="26" y="81"/>
                  <a:pt x="30" y="83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5" y="89"/>
                  <a:pt x="35" y="89"/>
                  <a:pt x="35" y="89"/>
                </a:cubicBezTo>
                <a:cubicBezTo>
                  <a:pt x="34" y="100"/>
                  <a:pt x="34" y="100"/>
                  <a:pt x="34" y="100"/>
                </a:cubicBezTo>
                <a:cubicBezTo>
                  <a:pt x="36" y="101"/>
                  <a:pt x="36" y="103"/>
                  <a:pt x="36" y="105"/>
                </a:cubicBezTo>
                <a:cubicBezTo>
                  <a:pt x="35" y="107"/>
                  <a:pt x="33" y="108"/>
                  <a:pt x="30" y="109"/>
                </a:cubicBezTo>
                <a:cubicBezTo>
                  <a:pt x="27" y="109"/>
                  <a:pt x="26" y="111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5" y="115"/>
                  <a:pt x="25" y="115"/>
                  <a:pt x="25" y="115"/>
                </a:cubicBezTo>
                <a:cubicBezTo>
                  <a:pt x="22" y="122"/>
                  <a:pt x="22" y="122"/>
                  <a:pt x="22" y="122"/>
                </a:cubicBezTo>
                <a:cubicBezTo>
                  <a:pt x="26" y="127"/>
                  <a:pt x="26" y="127"/>
                  <a:pt x="26" y="127"/>
                </a:cubicBezTo>
                <a:cubicBezTo>
                  <a:pt x="37" y="129"/>
                  <a:pt x="37" y="129"/>
                  <a:pt x="37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38" y="129"/>
                  <a:pt x="38" y="129"/>
                  <a:pt x="38" y="129"/>
                </a:cubicBezTo>
                <a:cubicBezTo>
                  <a:pt x="43" y="134"/>
                  <a:pt x="43" y="134"/>
                  <a:pt x="43" y="134"/>
                </a:cubicBezTo>
                <a:cubicBezTo>
                  <a:pt x="36" y="144"/>
                  <a:pt x="36" y="144"/>
                  <a:pt x="36" y="144"/>
                </a:cubicBezTo>
                <a:cubicBezTo>
                  <a:pt x="51" y="176"/>
                  <a:pt x="51" y="176"/>
                  <a:pt x="51" y="176"/>
                </a:cubicBezTo>
                <a:cubicBezTo>
                  <a:pt x="52" y="177"/>
                  <a:pt x="52" y="177"/>
                  <a:pt x="52" y="177"/>
                </a:cubicBezTo>
                <a:cubicBezTo>
                  <a:pt x="49" y="179"/>
                  <a:pt x="49" y="179"/>
                  <a:pt x="49" y="179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50" y="182"/>
                  <a:pt x="50" y="182"/>
                  <a:pt x="50" y="182"/>
                </a:cubicBezTo>
                <a:cubicBezTo>
                  <a:pt x="78" y="165"/>
                  <a:pt x="78" y="165"/>
                  <a:pt x="78" y="165"/>
                </a:cubicBezTo>
                <a:cubicBezTo>
                  <a:pt x="73" y="173"/>
                  <a:pt x="73" y="173"/>
                  <a:pt x="73" y="173"/>
                </a:cubicBezTo>
                <a:cubicBezTo>
                  <a:pt x="70" y="179"/>
                  <a:pt x="68" y="184"/>
                  <a:pt x="67" y="187"/>
                </a:cubicBezTo>
                <a:cubicBezTo>
                  <a:pt x="72" y="185"/>
                  <a:pt x="76" y="182"/>
                  <a:pt x="78" y="175"/>
                </a:cubicBezTo>
                <a:cubicBezTo>
                  <a:pt x="78" y="175"/>
                  <a:pt x="78" y="175"/>
                  <a:pt x="78" y="175"/>
                </a:cubicBezTo>
                <a:cubicBezTo>
                  <a:pt x="79" y="175"/>
                  <a:pt x="79" y="175"/>
                  <a:pt x="79" y="175"/>
                </a:cubicBezTo>
                <a:cubicBezTo>
                  <a:pt x="86" y="171"/>
                  <a:pt x="86" y="171"/>
                  <a:pt x="86" y="171"/>
                </a:cubicBezTo>
                <a:cubicBezTo>
                  <a:pt x="87" y="170"/>
                  <a:pt x="87" y="170"/>
                  <a:pt x="87" y="170"/>
                </a:cubicBezTo>
                <a:cubicBezTo>
                  <a:pt x="98" y="179"/>
                  <a:pt x="98" y="179"/>
                  <a:pt x="98" y="179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16" y="184"/>
                  <a:pt x="116" y="184"/>
                  <a:pt x="116" y="184"/>
                </a:cubicBezTo>
                <a:cubicBezTo>
                  <a:pt x="130" y="171"/>
                  <a:pt x="130" y="171"/>
                  <a:pt x="130" y="171"/>
                </a:cubicBezTo>
                <a:cubicBezTo>
                  <a:pt x="132" y="170"/>
                  <a:pt x="133" y="167"/>
                  <a:pt x="134" y="163"/>
                </a:cubicBezTo>
                <a:cubicBezTo>
                  <a:pt x="136" y="160"/>
                  <a:pt x="136" y="160"/>
                  <a:pt x="136" y="160"/>
                </a:cubicBezTo>
                <a:cubicBezTo>
                  <a:pt x="136" y="159"/>
                  <a:pt x="134" y="155"/>
                  <a:pt x="130" y="148"/>
                </a:cubicBezTo>
                <a:cubicBezTo>
                  <a:pt x="127" y="143"/>
                  <a:pt x="127" y="143"/>
                  <a:pt x="127" y="143"/>
                </a:cubicBezTo>
                <a:cubicBezTo>
                  <a:pt x="144" y="149"/>
                  <a:pt x="144" y="149"/>
                  <a:pt x="144" y="149"/>
                </a:cubicBezTo>
                <a:cubicBezTo>
                  <a:pt x="150" y="146"/>
                  <a:pt x="150" y="146"/>
                  <a:pt x="150" y="146"/>
                </a:cubicBezTo>
                <a:cubicBezTo>
                  <a:pt x="144" y="135"/>
                  <a:pt x="144" y="135"/>
                  <a:pt x="144" y="135"/>
                </a:cubicBezTo>
                <a:cubicBezTo>
                  <a:pt x="144" y="134"/>
                  <a:pt x="144" y="134"/>
                  <a:pt x="144" y="134"/>
                </a:cubicBezTo>
                <a:cubicBezTo>
                  <a:pt x="153" y="123"/>
                  <a:pt x="153" y="123"/>
                  <a:pt x="153" y="123"/>
                </a:cubicBezTo>
                <a:cubicBezTo>
                  <a:pt x="149" y="117"/>
                  <a:pt x="149" y="117"/>
                  <a:pt x="149" y="117"/>
                </a:cubicBezTo>
                <a:cubicBezTo>
                  <a:pt x="146" y="113"/>
                  <a:pt x="143" y="111"/>
                  <a:pt x="142" y="111"/>
                </a:cubicBezTo>
                <a:cubicBezTo>
                  <a:pt x="141" y="111"/>
                  <a:pt x="141" y="111"/>
                  <a:pt x="141" y="111"/>
                </a:cubicBezTo>
                <a:cubicBezTo>
                  <a:pt x="136" y="116"/>
                  <a:pt x="136" y="116"/>
                  <a:pt x="136" y="116"/>
                </a:cubicBezTo>
                <a:cubicBezTo>
                  <a:pt x="136" y="115"/>
                  <a:pt x="136" y="115"/>
                  <a:pt x="136" y="115"/>
                </a:cubicBezTo>
                <a:cubicBezTo>
                  <a:pt x="135" y="115"/>
                  <a:pt x="135" y="115"/>
                  <a:pt x="135" y="115"/>
                </a:cubicBezTo>
                <a:cubicBezTo>
                  <a:pt x="128" y="113"/>
                  <a:pt x="128" y="113"/>
                  <a:pt x="128" y="113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3" y="106"/>
                  <a:pt x="120" y="105"/>
                  <a:pt x="118" y="102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0" y="97"/>
                  <a:pt x="108" y="95"/>
                  <a:pt x="108" y="93"/>
                </a:cubicBezTo>
                <a:cubicBezTo>
                  <a:pt x="107" y="91"/>
                  <a:pt x="108" y="88"/>
                  <a:pt x="110" y="85"/>
                </a:cubicBezTo>
                <a:cubicBezTo>
                  <a:pt x="114" y="78"/>
                  <a:pt x="117" y="73"/>
                  <a:pt x="117" y="69"/>
                </a:cubicBezTo>
                <a:cubicBezTo>
                  <a:pt x="117" y="64"/>
                  <a:pt x="117" y="64"/>
                  <a:pt x="117" y="64"/>
                </a:cubicBezTo>
                <a:cubicBezTo>
                  <a:pt x="120" y="64"/>
                  <a:pt x="120" y="64"/>
                  <a:pt x="120" y="64"/>
                </a:cubicBezTo>
                <a:cubicBezTo>
                  <a:pt x="129" y="65"/>
                  <a:pt x="129" y="65"/>
                  <a:pt x="129" y="65"/>
                </a:cubicBezTo>
                <a:cubicBezTo>
                  <a:pt x="130" y="64"/>
                  <a:pt x="131" y="60"/>
                  <a:pt x="132" y="53"/>
                </a:cubicBezTo>
                <a:cubicBezTo>
                  <a:pt x="130" y="52"/>
                  <a:pt x="130" y="52"/>
                  <a:pt x="130" y="52"/>
                </a:cubicBezTo>
                <a:cubicBezTo>
                  <a:pt x="123" y="57"/>
                  <a:pt x="118" y="59"/>
                  <a:pt x="115" y="61"/>
                </a:cubicBezTo>
                <a:cubicBezTo>
                  <a:pt x="110" y="62"/>
                  <a:pt x="105" y="59"/>
                  <a:pt x="97" y="54"/>
                </a:cubicBezTo>
                <a:cubicBezTo>
                  <a:pt x="97" y="53"/>
                  <a:pt x="97" y="53"/>
                  <a:pt x="97" y="53"/>
                </a:cubicBezTo>
                <a:lnTo>
                  <a:pt x="96" y="53"/>
                </a:lnTo>
                <a:close/>
              </a:path>
            </a:pathLst>
          </a:custGeom>
          <a:solidFill>
            <a:srgbClr val="AFD109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2" name="Freeform 25"/>
          <p:cNvSpPr/>
          <p:nvPr/>
        </p:nvSpPr>
        <p:spPr>
          <a:xfrm>
            <a:off x="4460875" y="2794000"/>
            <a:ext cx="133350" cy="187325"/>
          </a:xfrm>
          <a:custGeom>
            <a:avLst/>
            <a:gdLst>
              <a:gd name="txL" fmla="*/ 0 w 41"/>
              <a:gd name="txT" fmla="*/ 0 h 58"/>
              <a:gd name="txR" fmla="*/ 41 w 41"/>
              <a:gd name="txB" fmla="*/ 58 h 58"/>
            </a:gdLst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41" h="58">
                <a:moveTo>
                  <a:pt x="24" y="1"/>
                </a:moveTo>
                <a:cubicBezTo>
                  <a:pt x="23" y="0"/>
                  <a:pt x="23" y="0"/>
                  <a:pt x="23" y="0"/>
                </a:cubicBezTo>
                <a:cubicBezTo>
                  <a:pt x="21" y="0"/>
                  <a:pt x="19" y="2"/>
                  <a:pt x="17" y="7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6"/>
                  <a:pt x="15" y="6"/>
                  <a:pt x="15" y="6"/>
                </a:cubicBezTo>
                <a:cubicBezTo>
                  <a:pt x="15" y="7"/>
                  <a:pt x="15" y="7"/>
                  <a:pt x="15" y="7"/>
                </a:cubicBezTo>
                <a:cubicBezTo>
                  <a:pt x="12" y="10"/>
                  <a:pt x="12" y="10"/>
                  <a:pt x="12" y="10"/>
                </a:cubicBezTo>
                <a:cubicBezTo>
                  <a:pt x="10" y="11"/>
                  <a:pt x="10" y="11"/>
                  <a:pt x="10" y="11"/>
                </a:cubicBezTo>
                <a:cubicBezTo>
                  <a:pt x="6" y="13"/>
                  <a:pt x="6" y="13"/>
                  <a:pt x="6" y="13"/>
                </a:cubicBezTo>
                <a:cubicBezTo>
                  <a:pt x="5" y="16"/>
                  <a:pt x="5" y="16"/>
                  <a:pt x="5" y="16"/>
                </a:cubicBezTo>
                <a:cubicBezTo>
                  <a:pt x="6" y="21"/>
                  <a:pt x="5" y="24"/>
                  <a:pt x="3" y="25"/>
                </a:cubicBezTo>
                <a:cubicBezTo>
                  <a:pt x="1" y="30"/>
                  <a:pt x="1" y="30"/>
                  <a:pt x="1" y="30"/>
                </a:cubicBezTo>
                <a:cubicBezTo>
                  <a:pt x="1" y="31"/>
                  <a:pt x="0" y="34"/>
                  <a:pt x="1" y="39"/>
                </a:cubicBezTo>
                <a:cubicBezTo>
                  <a:pt x="3" y="51"/>
                  <a:pt x="3" y="51"/>
                  <a:pt x="3" y="51"/>
                </a:cubicBezTo>
                <a:cubicBezTo>
                  <a:pt x="4" y="52"/>
                  <a:pt x="6" y="54"/>
                  <a:pt x="10" y="56"/>
                </a:cubicBezTo>
                <a:cubicBezTo>
                  <a:pt x="19" y="58"/>
                  <a:pt x="19" y="58"/>
                  <a:pt x="19" y="58"/>
                </a:cubicBezTo>
                <a:cubicBezTo>
                  <a:pt x="21" y="58"/>
                  <a:pt x="25" y="57"/>
                  <a:pt x="28" y="55"/>
                </a:cubicBezTo>
                <a:cubicBezTo>
                  <a:pt x="26" y="50"/>
                  <a:pt x="26" y="50"/>
                  <a:pt x="26" y="50"/>
                </a:cubicBezTo>
                <a:cubicBezTo>
                  <a:pt x="26" y="49"/>
                  <a:pt x="26" y="49"/>
                  <a:pt x="26" y="49"/>
                </a:cubicBezTo>
                <a:cubicBezTo>
                  <a:pt x="26" y="49"/>
                  <a:pt x="26" y="49"/>
                  <a:pt x="26" y="49"/>
                </a:cubicBezTo>
                <a:cubicBezTo>
                  <a:pt x="27" y="45"/>
                  <a:pt x="27" y="45"/>
                  <a:pt x="27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31" y="37"/>
                  <a:pt x="31" y="37"/>
                  <a:pt x="31" y="37"/>
                </a:cubicBezTo>
                <a:cubicBezTo>
                  <a:pt x="39" y="37"/>
                  <a:pt x="39" y="37"/>
                  <a:pt x="39" y="37"/>
                </a:cubicBezTo>
                <a:cubicBezTo>
                  <a:pt x="41" y="37"/>
                  <a:pt x="41" y="37"/>
                  <a:pt x="41" y="37"/>
                </a:cubicBezTo>
                <a:cubicBezTo>
                  <a:pt x="40" y="34"/>
                  <a:pt x="37" y="30"/>
                  <a:pt x="33" y="24"/>
                </a:cubicBezTo>
                <a:cubicBezTo>
                  <a:pt x="30" y="20"/>
                  <a:pt x="30" y="20"/>
                  <a:pt x="30" y="20"/>
                </a:cubicBezTo>
                <a:cubicBezTo>
                  <a:pt x="29" y="17"/>
                  <a:pt x="27" y="13"/>
                  <a:pt x="27" y="9"/>
                </a:cubicBezTo>
                <a:cubicBezTo>
                  <a:pt x="26" y="5"/>
                  <a:pt x="25" y="3"/>
                  <a:pt x="24" y="1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3" name="Freeform 26"/>
          <p:cNvSpPr/>
          <p:nvPr/>
        </p:nvSpPr>
        <p:spPr>
          <a:xfrm>
            <a:off x="4335463" y="2711450"/>
            <a:ext cx="171450" cy="182563"/>
          </a:xfrm>
          <a:custGeom>
            <a:avLst/>
            <a:gdLst>
              <a:gd name="txL" fmla="*/ 0 w 53"/>
              <a:gd name="txT" fmla="*/ 0 h 57"/>
              <a:gd name="txR" fmla="*/ 53 w 53"/>
              <a:gd name="txB" fmla="*/ 57 h 57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53" h="57">
                <a:moveTo>
                  <a:pt x="26" y="12"/>
                </a:moveTo>
                <a:cubicBezTo>
                  <a:pt x="26" y="13"/>
                  <a:pt x="26" y="13"/>
                  <a:pt x="26" y="13"/>
                </a:cubicBezTo>
                <a:cubicBezTo>
                  <a:pt x="24" y="13"/>
                  <a:pt x="24" y="13"/>
                  <a:pt x="24" y="13"/>
                </a:cubicBezTo>
                <a:cubicBezTo>
                  <a:pt x="19" y="12"/>
                  <a:pt x="19" y="12"/>
                  <a:pt x="19" y="12"/>
                </a:cubicBezTo>
                <a:cubicBezTo>
                  <a:pt x="19" y="14"/>
                  <a:pt x="19" y="14"/>
                  <a:pt x="19" y="14"/>
                </a:cubicBezTo>
                <a:cubicBezTo>
                  <a:pt x="19" y="15"/>
                  <a:pt x="19" y="15"/>
                  <a:pt x="19" y="15"/>
                </a:cubicBezTo>
                <a:cubicBezTo>
                  <a:pt x="18" y="15"/>
                  <a:pt x="18" y="15"/>
                  <a:pt x="18" y="15"/>
                </a:cubicBezTo>
                <a:cubicBezTo>
                  <a:pt x="9" y="19"/>
                  <a:pt x="9" y="19"/>
                  <a:pt x="9" y="19"/>
                </a:cubicBezTo>
                <a:cubicBezTo>
                  <a:pt x="9" y="20"/>
                  <a:pt x="9" y="20"/>
                  <a:pt x="9" y="20"/>
                </a:cubicBezTo>
                <a:cubicBezTo>
                  <a:pt x="8" y="23"/>
                  <a:pt x="9" y="25"/>
                  <a:pt x="12" y="28"/>
                </a:cubicBezTo>
                <a:cubicBezTo>
                  <a:pt x="12" y="29"/>
                  <a:pt x="12" y="29"/>
                  <a:pt x="12" y="29"/>
                </a:cubicBezTo>
                <a:cubicBezTo>
                  <a:pt x="12" y="30"/>
                  <a:pt x="12" y="30"/>
                  <a:pt x="12" y="30"/>
                </a:cubicBezTo>
                <a:cubicBezTo>
                  <a:pt x="9" y="34"/>
                  <a:pt x="6" y="38"/>
                  <a:pt x="2" y="41"/>
                </a:cubicBezTo>
                <a:cubicBezTo>
                  <a:pt x="0" y="42"/>
                  <a:pt x="0" y="43"/>
                  <a:pt x="0" y="45"/>
                </a:cubicBezTo>
                <a:cubicBezTo>
                  <a:pt x="2" y="48"/>
                  <a:pt x="2" y="48"/>
                  <a:pt x="2" y="48"/>
                </a:cubicBezTo>
                <a:cubicBezTo>
                  <a:pt x="7" y="50"/>
                  <a:pt x="7" y="50"/>
                  <a:pt x="7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5" y="50"/>
                  <a:pt x="18" y="51"/>
                  <a:pt x="20" y="53"/>
                </a:cubicBezTo>
                <a:cubicBezTo>
                  <a:pt x="24" y="55"/>
                  <a:pt x="24" y="55"/>
                  <a:pt x="24" y="55"/>
                </a:cubicBezTo>
                <a:cubicBezTo>
                  <a:pt x="26" y="57"/>
                  <a:pt x="29" y="57"/>
                  <a:pt x="31" y="57"/>
                </a:cubicBezTo>
                <a:cubicBezTo>
                  <a:pt x="32" y="57"/>
                  <a:pt x="34" y="56"/>
                  <a:pt x="36" y="53"/>
                </a:cubicBezTo>
                <a:cubicBezTo>
                  <a:pt x="39" y="49"/>
                  <a:pt x="39" y="49"/>
                  <a:pt x="39" y="49"/>
                </a:cubicBezTo>
                <a:cubicBezTo>
                  <a:pt x="42" y="42"/>
                  <a:pt x="42" y="42"/>
                  <a:pt x="42" y="42"/>
                </a:cubicBezTo>
                <a:cubicBezTo>
                  <a:pt x="40" y="33"/>
                  <a:pt x="40" y="33"/>
                  <a:pt x="40" y="33"/>
                </a:cubicBezTo>
                <a:cubicBezTo>
                  <a:pt x="43" y="34"/>
                  <a:pt x="43" y="34"/>
                  <a:pt x="43" y="34"/>
                </a:cubicBezTo>
                <a:cubicBezTo>
                  <a:pt x="48" y="34"/>
                  <a:pt x="48" y="34"/>
                  <a:pt x="48" y="34"/>
                </a:cubicBezTo>
                <a:cubicBezTo>
                  <a:pt x="50" y="33"/>
                  <a:pt x="50" y="33"/>
                  <a:pt x="50" y="33"/>
                </a:cubicBezTo>
                <a:cubicBezTo>
                  <a:pt x="51" y="31"/>
                  <a:pt x="51" y="31"/>
                  <a:pt x="51" y="31"/>
                </a:cubicBezTo>
                <a:cubicBezTo>
                  <a:pt x="47" y="19"/>
                  <a:pt x="47" y="19"/>
                  <a:pt x="47" y="19"/>
                </a:cubicBezTo>
                <a:cubicBezTo>
                  <a:pt x="48" y="15"/>
                  <a:pt x="48" y="15"/>
                  <a:pt x="48" y="15"/>
                </a:cubicBezTo>
                <a:cubicBezTo>
                  <a:pt x="50" y="13"/>
                  <a:pt x="51" y="12"/>
                  <a:pt x="53" y="11"/>
                </a:cubicBezTo>
                <a:cubicBezTo>
                  <a:pt x="53" y="11"/>
                  <a:pt x="53" y="11"/>
                  <a:pt x="53" y="11"/>
                </a:cubicBezTo>
                <a:cubicBezTo>
                  <a:pt x="52" y="9"/>
                  <a:pt x="52" y="9"/>
                  <a:pt x="52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43" y="9"/>
                  <a:pt x="43" y="9"/>
                  <a:pt x="43" y="9"/>
                </a:cubicBezTo>
                <a:cubicBezTo>
                  <a:pt x="34" y="3"/>
                  <a:pt x="34" y="3"/>
                  <a:pt x="34" y="3"/>
                </a:cubicBezTo>
                <a:cubicBezTo>
                  <a:pt x="30" y="0"/>
                  <a:pt x="27" y="0"/>
                  <a:pt x="24" y="1"/>
                </a:cubicBezTo>
                <a:cubicBezTo>
                  <a:pt x="22" y="1"/>
                  <a:pt x="22" y="1"/>
                  <a:pt x="22" y="1"/>
                </a:cubicBezTo>
                <a:cubicBezTo>
                  <a:pt x="22" y="3"/>
                  <a:pt x="22" y="5"/>
                  <a:pt x="25" y="5"/>
                </a:cubicBezTo>
                <a:cubicBezTo>
                  <a:pt x="27" y="7"/>
                  <a:pt x="28" y="9"/>
                  <a:pt x="26" y="12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4" name="Freeform 27"/>
          <p:cNvSpPr/>
          <p:nvPr/>
        </p:nvSpPr>
        <p:spPr>
          <a:xfrm>
            <a:off x="4624388" y="2347913"/>
            <a:ext cx="603250" cy="574675"/>
          </a:xfrm>
          <a:custGeom>
            <a:avLst/>
            <a:gdLst>
              <a:gd name="txL" fmla="*/ 0 w 188"/>
              <a:gd name="txT" fmla="*/ 0 h 179"/>
              <a:gd name="txR" fmla="*/ 188 w 188"/>
              <a:gd name="txB" fmla="*/ 179 h 179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88" h="179">
                <a:moveTo>
                  <a:pt x="86" y="23"/>
                </a:moveTo>
                <a:cubicBezTo>
                  <a:pt x="81" y="30"/>
                  <a:pt x="81" y="30"/>
                  <a:pt x="81" y="30"/>
                </a:cubicBezTo>
                <a:cubicBezTo>
                  <a:pt x="80" y="31"/>
                  <a:pt x="80" y="33"/>
                  <a:pt x="80" y="37"/>
                </a:cubicBezTo>
                <a:cubicBezTo>
                  <a:pt x="80" y="40"/>
                  <a:pt x="80" y="40"/>
                  <a:pt x="80" y="40"/>
                </a:cubicBezTo>
                <a:cubicBezTo>
                  <a:pt x="71" y="40"/>
                  <a:pt x="71" y="40"/>
                  <a:pt x="71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70" y="40"/>
                  <a:pt x="70" y="40"/>
                  <a:pt x="70" y="40"/>
                </a:cubicBezTo>
                <a:cubicBezTo>
                  <a:pt x="64" y="38"/>
                  <a:pt x="64" y="38"/>
                  <a:pt x="64" y="38"/>
                </a:cubicBezTo>
                <a:cubicBezTo>
                  <a:pt x="58" y="46"/>
                  <a:pt x="58" y="46"/>
                  <a:pt x="58" y="46"/>
                </a:cubicBezTo>
                <a:cubicBezTo>
                  <a:pt x="58" y="46"/>
                  <a:pt x="58" y="46"/>
                  <a:pt x="58" y="46"/>
                </a:cubicBezTo>
                <a:cubicBezTo>
                  <a:pt x="51" y="50"/>
                  <a:pt x="51" y="50"/>
                  <a:pt x="51" y="50"/>
                </a:cubicBezTo>
                <a:cubicBezTo>
                  <a:pt x="46" y="56"/>
                  <a:pt x="46" y="56"/>
                  <a:pt x="46" y="56"/>
                </a:cubicBezTo>
                <a:cubicBezTo>
                  <a:pt x="46" y="56"/>
                  <a:pt x="46" y="56"/>
                  <a:pt x="46" y="56"/>
                </a:cubicBezTo>
                <a:cubicBezTo>
                  <a:pt x="45" y="58"/>
                  <a:pt x="45" y="58"/>
                  <a:pt x="45" y="58"/>
                </a:cubicBezTo>
                <a:cubicBezTo>
                  <a:pt x="45" y="58"/>
                  <a:pt x="45" y="58"/>
                  <a:pt x="45" y="58"/>
                </a:cubicBezTo>
                <a:cubicBezTo>
                  <a:pt x="35" y="69"/>
                  <a:pt x="35" y="69"/>
                  <a:pt x="35" y="69"/>
                </a:cubicBezTo>
                <a:cubicBezTo>
                  <a:pt x="35" y="70"/>
                  <a:pt x="35" y="70"/>
                  <a:pt x="35" y="70"/>
                </a:cubicBezTo>
                <a:cubicBezTo>
                  <a:pt x="34" y="70"/>
                  <a:pt x="34" y="70"/>
                  <a:pt x="34" y="70"/>
                </a:cubicBezTo>
                <a:cubicBezTo>
                  <a:pt x="27" y="74"/>
                  <a:pt x="27" y="74"/>
                  <a:pt x="27" y="74"/>
                </a:cubicBezTo>
                <a:cubicBezTo>
                  <a:pt x="21" y="70"/>
                  <a:pt x="21" y="70"/>
                  <a:pt x="21" y="70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21" y="69"/>
                  <a:pt x="21" y="69"/>
                  <a:pt x="21" y="69"/>
                </a:cubicBezTo>
                <a:cubicBezTo>
                  <a:pt x="15" y="63"/>
                  <a:pt x="15" y="63"/>
                  <a:pt x="15" y="63"/>
                </a:cubicBezTo>
                <a:cubicBezTo>
                  <a:pt x="12" y="61"/>
                  <a:pt x="12" y="61"/>
                  <a:pt x="12" y="61"/>
                </a:cubicBezTo>
                <a:cubicBezTo>
                  <a:pt x="14" y="78"/>
                  <a:pt x="14" y="78"/>
                  <a:pt x="14" y="78"/>
                </a:cubicBezTo>
                <a:cubicBezTo>
                  <a:pt x="17" y="86"/>
                  <a:pt x="17" y="86"/>
                  <a:pt x="17" y="86"/>
                </a:cubicBezTo>
                <a:cubicBezTo>
                  <a:pt x="11" y="92"/>
                  <a:pt x="11" y="92"/>
                  <a:pt x="11" y="92"/>
                </a:cubicBezTo>
                <a:cubicBezTo>
                  <a:pt x="2" y="104"/>
                  <a:pt x="2" y="104"/>
                  <a:pt x="2" y="104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2" y="110"/>
                  <a:pt x="2" y="110"/>
                  <a:pt x="2" y="110"/>
                </a:cubicBezTo>
                <a:cubicBezTo>
                  <a:pt x="0" y="113"/>
                  <a:pt x="0" y="113"/>
                  <a:pt x="0" y="113"/>
                </a:cubicBezTo>
                <a:cubicBezTo>
                  <a:pt x="1" y="116"/>
                  <a:pt x="1" y="116"/>
                  <a:pt x="1" y="116"/>
                </a:cubicBezTo>
                <a:cubicBezTo>
                  <a:pt x="4" y="116"/>
                  <a:pt x="4" y="116"/>
                  <a:pt x="4" y="116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6" y="119"/>
                  <a:pt x="16" y="119"/>
                  <a:pt x="16" y="119"/>
                </a:cubicBezTo>
                <a:cubicBezTo>
                  <a:pt x="17" y="119"/>
                  <a:pt x="17" y="119"/>
                  <a:pt x="17" y="119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17" y="120"/>
                  <a:pt x="17" y="120"/>
                  <a:pt x="17" y="120"/>
                </a:cubicBezTo>
                <a:cubicBezTo>
                  <a:pt x="20" y="122"/>
                  <a:pt x="20" y="122"/>
                  <a:pt x="20" y="122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3" y="124"/>
                  <a:pt x="23" y="124"/>
                  <a:pt x="23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4" y="124"/>
                  <a:pt x="24" y="124"/>
                  <a:pt x="24" y="124"/>
                </a:cubicBezTo>
                <a:cubicBezTo>
                  <a:pt x="25" y="126"/>
                  <a:pt x="26" y="127"/>
                  <a:pt x="26" y="129"/>
                </a:cubicBezTo>
                <a:cubicBezTo>
                  <a:pt x="27" y="132"/>
                  <a:pt x="27" y="132"/>
                  <a:pt x="27" y="132"/>
                </a:cubicBezTo>
                <a:cubicBezTo>
                  <a:pt x="39" y="136"/>
                  <a:pt x="39" y="136"/>
                  <a:pt x="39" y="136"/>
                </a:cubicBezTo>
                <a:cubicBezTo>
                  <a:pt x="43" y="135"/>
                  <a:pt x="43" y="135"/>
                  <a:pt x="43" y="135"/>
                </a:cubicBezTo>
                <a:cubicBezTo>
                  <a:pt x="46" y="130"/>
                  <a:pt x="46" y="130"/>
                  <a:pt x="46" y="130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56" y="112"/>
                  <a:pt x="56" y="112"/>
                  <a:pt x="56" y="112"/>
                </a:cubicBezTo>
                <a:cubicBezTo>
                  <a:pt x="61" y="106"/>
                  <a:pt x="61" y="106"/>
                  <a:pt x="61" y="106"/>
                </a:cubicBezTo>
                <a:cubicBezTo>
                  <a:pt x="61" y="105"/>
                  <a:pt x="61" y="105"/>
                  <a:pt x="61" y="105"/>
                </a:cubicBezTo>
                <a:cubicBezTo>
                  <a:pt x="69" y="102"/>
                  <a:pt x="69" y="102"/>
                  <a:pt x="69" y="102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76" y="98"/>
                  <a:pt x="78" y="96"/>
                  <a:pt x="80" y="96"/>
                </a:cubicBezTo>
                <a:cubicBezTo>
                  <a:pt x="81" y="96"/>
                  <a:pt x="83" y="97"/>
                  <a:pt x="86" y="99"/>
                </a:cubicBezTo>
                <a:cubicBezTo>
                  <a:pt x="87" y="99"/>
                  <a:pt x="87" y="99"/>
                  <a:pt x="87" y="99"/>
                </a:cubicBezTo>
                <a:cubicBezTo>
                  <a:pt x="87" y="100"/>
                  <a:pt x="87" y="100"/>
                  <a:pt x="87" y="10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0"/>
                  <a:pt x="94" y="110"/>
                  <a:pt x="94" y="110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95" y="119"/>
                  <a:pt x="95" y="119"/>
                  <a:pt x="95" y="119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4"/>
                  <a:pt x="92" y="134"/>
                  <a:pt x="92" y="134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92" y="135"/>
                  <a:pt x="92" y="135"/>
                  <a:pt x="92" y="135"/>
                </a:cubicBezTo>
                <a:cubicBezTo>
                  <a:pt x="87" y="142"/>
                  <a:pt x="87" y="142"/>
                  <a:pt x="87" y="142"/>
                </a:cubicBezTo>
                <a:cubicBezTo>
                  <a:pt x="84" y="147"/>
                  <a:pt x="84" y="147"/>
                  <a:pt x="84" y="147"/>
                </a:cubicBezTo>
                <a:cubicBezTo>
                  <a:pt x="85" y="156"/>
                  <a:pt x="85" y="156"/>
                  <a:pt x="85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88" y="154"/>
                  <a:pt x="88" y="154"/>
                  <a:pt x="88" y="154"/>
                </a:cubicBezTo>
                <a:cubicBezTo>
                  <a:pt x="92" y="152"/>
                  <a:pt x="92" y="152"/>
                  <a:pt x="92" y="152"/>
                </a:cubicBezTo>
                <a:cubicBezTo>
                  <a:pt x="92" y="151"/>
                  <a:pt x="92" y="151"/>
                  <a:pt x="92" y="151"/>
                </a:cubicBezTo>
                <a:cubicBezTo>
                  <a:pt x="93" y="150"/>
                  <a:pt x="93" y="150"/>
                  <a:pt x="93" y="150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54"/>
                  <a:pt x="97" y="154"/>
                  <a:pt x="97" y="154"/>
                </a:cubicBezTo>
                <a:cubicBezTo>
                  <a:pt x="97" y="160"/>
                  <a:pt x="97" y="160"/>
                  <a:pt x="97" y="160"/>
                </a:cubicBezTo>
                <a:cubicBezTo>
                  <a:pt x="96" y="160"/>
                  <a:pt x="96" y="160"/>
                  <a:pt x="96" y="160"/>
                </a:cubicBezTo>
                <a:cubicBezTo>
                  <a:pt x="93" y="162"/>
                  <a:pt x="93" y="162"/>
                  <a:pt x="93" y="162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2" y="167"/>
                  <a:pt x="92" y="167"/>
                  <a:pt x="92" y="167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91" y="168"/>
                  <a:pt x="91" y="168"/>
                  <a:pt x="91" y="168"/>
                </a:cubicBezTo>
                <a:cubicBezTo>
                  <a:pt x="89" y="172"/>
                  <a:pt x="89" y="172"/>
                  <a:pt x="89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8" y="172"/>
                  <a:pt x="88" y="172"/>
                  <a:pt x="88" y="172"/>
                </a:cubicBezTo>
                <a:cubicBezTo>
                  <a:pt x="84" y="173"/>
                  <a:pt x="84" y="173"/>
                  <a:pt x="84" y="173"/>
                </a:cubicBezTo>
                <a:cubicBezTo>
                  <a:pt x="81" y="174"/>
                  <a:pt x="81" y="174"/>
                  <a:pt x="81" y="174"/>
                </a:cubicBezTo>
                <a:cubicBezTo>
                  <a:pt x="79" y="178"/>
                  <a:pt x="79" y="178"/>
                  <a:pt x="79" y="178"/>
                </a:cubicBezTo>
                <a:cubicBezTo>
                  <a:pt x="79" y="179"/>
                  <a:pt x="79" y="179"/>
                  <a:pt x="79" y="179"/>
                </a:cubicBezTo>
                <a:cubicBezTo>
                  <a:pt x="92" y="177"/>
                  <a:pt x="92" y="177"/>
                  <a:pt x="92" y="177"/>
                </a:cubicBezTo>
                <a:cubicBezTo>
                  <a:pt x="95" y="175"/>
                  <a:pt x="95" y="175"/>
                  <a:pt x="95" y="175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99" y="164"/>
                  <a:pt x="99" y="164"/>
                  <a:pt x="99" y="164"/>
                </a:cubicBezTo>
                <a:cubicBezTo>
                  <a:pt x="129" y="133"/>
                  <a:pt x="129" y="133"/>
                  <a:pt x="129" y="133"/>
                </a:cubicBezTo>
                <a:cubicBezTo>
                  <a:pt x="130" y="133"/>
                  <a:pt x="130" y="133"/>
                  <a:pt x="130" y="133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36" y="130"/>
                  <a:pt x="136" y="130"/>
                  <a:pt x="136" y="130"/>
                </a:cubicBezTo>
                <a:cubicBezTo>
                  <a:pt x="142" y="130"/>
                  <a:pt x="142" y="130"/>
                  <a:pt x="142" y="130"/>
                </a:cubicBezTo>
                <a:cubicBezTo>
                  <a:pt x="147" y="129"/>
                  <a:pt x="147" y="129"/>
                  <a:pt x="147" y="129"/>
                </a:cubicBezTo>
                <a:cubicBezTo>
                  <a:pt x="152" y="126"/>
                  <a:pt x="152" y="126"/>
                  <a:pt x="152" y="126"/>
                </a:cubicBezTo>
                <a:cubicBezTo>
                  <a:pt x="156" y="122"/>
                  <a:pt x="156" y="122"/>
                  <a:pt x="156" y="122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63" y="104"/>
                  <a:pt x="163" y="104"/>
                  <a:pt x="163" y="104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8" y="78"/>
                  <a:pt x="188" y="78"/>
                  <a:pt x="188" y="78"/>
                </a:cubicBezTo>
                <a:cubicBezTo>
                  <a:pt x="186" y="64"/>
                  <a:pt x="186" y="64"/>
                  <a:pt x="186" y="64"/>
                </a:cubicBezTo>
                <a:cubicBezTo>
                  <a:pt x="185" y="63"/>
                  <a:pt x="183" y="62"/>
                  <a:pt x="182" y="61"/>
                </a:cubicBezTo>
                <a:cubicBezTo>
                  <a:pt x="182" y="60"/>
                  <a:pt x="182" y="60"/>
                  <a:pt x="182" y="60"/>
                </a:cubicBezTo>
                <a:cubicBezTo>
                  <a:pt x="182" y="61"/>
                  <a:pt x="182" y="61"/>
                  <a:pt x="182" y="61"/>
                </a:cubicBezTo>
                <a:cubicBezTo>
                  <a:pt x="178" y="61"/>
                  <a:pt x="178" y="61"/>
                  <a:pt x="178" y="61"/>
                </a:cubicBezTo>
                <a:cubicBezTo>
                  <a:pt x="176" y="60"/>
                  <a:pt x="174" y="60"/>
                  <a:pt x="173" y="58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2" y="55"/>
                  <a:pt x="172" y="55"/>
                  <a:pt x="172" y="55"/>
                </a:cubicBezTo>
                <a:cubicBezTo>
                  <a:pt x="171" y="54"/>
                  <a:pt x="171" y="54"/>
                  <a:pt x="171" y="54"/>
                </a:cubicBezTo>
                <a:cubicBezTo>
                  <a:pt x="171" y="33"/>
                  <a:pt x="171" y="33"/>
                  <a:pt x="171" y="33"/>
                </a:cubicBezTo>
                <a:cubicBezTo>
                  <a:pt x="169" y="32"/>
                  <a:pt x="166" y="30"/>
                  <a:pt x="164" y="28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4" y="15"/>
                  <a:pt x="154" y="15"/>
                  <a:pt x="154" y="15"/>
                </a:cubicBezTo>
                <a:cubicBezTo>
                  <a:pt x="153" y="14"/>
                  <a:pt x="153" y="11"/>
                  <a:pt x="153" y="8"/>
                </a:cubicBezTo>
                <a:cubicBezTo>
                  <a:pt x="154" y="6"/>
                  <a:pt x="154" y="6"/>
                  <a:pt x="154" y="6"/>
                </a:cubicBezTo>
                <a:cubicBezTo>
                  <a:pt x="151" y="2"/>
                  <a:pt x="151" y="2"/>
                  <a:pt x="151" y="2"/>
                </a:cubicBezTo>
                <a:cubicBezTo>
                  <a:pt x="150" y="5"/>
                  <a:pt x="150" y="5"/>
                  <a:pt x="150" y="5"/>
                </a:cubicBezTo>
                <a:cubicBezTo>
                  <a:pt x="147" y="12"/>
                  <a:pt x="147" y="12"/>
                  <a:pt x="147" y="12"/>
                </a:cubicBezTo>
                <a:cubicBezTo>
                  <a:pt x="146" y="12"/>
                  <a:pt x="146" y="12"/>
                  <a:pt x="146" y="12"/>
                </a:cubicBezTo>
                <a:cubicBezTo>
                  <a:pt x="143" y="12"/>
                  <a:pt x="140" y="12"/>
                  <a:pt x="137" y="10"/>
                </a:cubicBezTo>
                <a:cubicBezTo>
                  <a:pt x="135" y="10"/>
                  <a:pt x="134" y="8"/>
                  <a:pt x="134" y="5"/>
                </a:cubicBezTo>
                <a:cubicBezTo>
                  <a:pt x="134" y="4"/>
                  <a:pt x="134" y="4"/>
                  <a:pt x="134" y="4"/>
                </a:cubicBezTo>
                <a:cubicBezTo>
                  <a:pt x="132" y="4"/>
                  <a:pt x="132" y="4"/>
                  <a:pt x="132" y="4"/>
                </a:cubicBezTo>
                <a:cubicBezTo>
                  <a:pt x="124" y="6"/>
                  <a:pt x="124" y="6"/>
                  <a:pt x="124" y="6"/>
                </a:cubicBezTo>
                <a:cubicBezTo>
                  <a:pt x="118" y="0"/>
                  <a:pt x="118" y="0"/>
                  <a:pt x="118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14" y="2"/>
                  <a:pt x="114" y="2"/>
                  <a:pt x="114" y="2"/>
                </a:cubicBezTo>
                <a:cubicBezTo>
                  <a:pt x="117" y="6"/>
                  <a:pt x="117" y="6"/>
                  <a:pt x="117" y="6"/>
                </a:cubicBezTo>
                <a:cubicBezTo>
                  <a:pt x="118" y="7"/>
                  <a:pt x="118" y="7"/>
                  <a:pt x="118" y="7"/>
                </a:cubicBezTo>
                <a:cubicBezTo>
                  <a:pt x="114" y="15"/>
                  <a:pt x="114" y="15"/>
                  <a:pt x="114" y="15"/>
                </a:cubicBezTo>
                <a:cubicBezTo>
                  <a:pt x="113" y="15"/>
                  <a:pt x="113" y="15"/>
                  <a:pt x="113" y="15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13" y="16"/>
                  <a:pt x="113" y="16"/>
                  <a:pt x="113" y="16"/>
                </a:cubicBezTo>
                <a:cubicBezTo>
                  <a:pt x="106" y="24"/>
                  <a:pt x="106" y="24"/>
                  <a:pt x="106" y="24"/>
                </a:cubicBezTo>
                <a:cubicBezTo>
                  <a:pt x="105" y="24"/>
                  <a:pt x="105" y="24"/>
                  <a:pt x="105" y="24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93" y="25"/>
                  <a:pt x="93" y="25"/>
                  <a:pt x="93" y="25"/>
                </a:cubicBezTo>
                <a:lnTo>
                  <a:pt x="86" y="23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5" name="Freeform 28"/>
          <p:cNvSpPr/>
          <p:nvPr/>
        </p:nvSpPr>
        <p:spPr>
          <a:xfrm>
            <a:off x="4759325" y="2001838"/>
            <a:ext cx="860425" cy="584200"/>
          </a:xfrm>
          <a:custGeom>
            <a:avLst/>
            <a:gdLst>
              <a:gd name="txL" fmla="*/ 0 w 268"/>
              <a:gd name="txT" fmla="*/ 0 h 182"/>
              <a:gd name="txR" fmla="*/ 268 w 268"/>
              <a:gd name="txB" fmla="*/ 182 h 182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68" h="182">
                <a:moveTo>
                  <a:pt x="52" y="9"/>
                </a:moveTo>
                <a:cubicBezTo>
                  <a:pt x="51" y="0"/>
                  <a:pt x="51" y="0"/>
                  <a:pt x="51" y="0"/>
                </a:cubicBezTo>
                <a:cubicBezTo>
                  <a:pt x="47" y="3"/>
                  <a:pt x="47" y="3"/>
                  <a:pt x="47" y="3"/>
                </a:cubicBezTo>
                <a:cubicBezTo>
                  <a:pt x="46" y="3"/>
                  <a:pt x="46" y="3"/>
                  <a:pt x="46" y="3"/>
                </a:cubicBezTo>
                <a:cubicBezTo>
                  <a:pt x="37" y="6"/>
                  <a:pt x="37" y="6"/>
                  <a:pt x="37" y="6"/>
                </a:cubicBezTo>
                <a:cubicBezTo>
                  <a:pt x="36" y="6"/>
                  <a:pt x="36" y="6"/>
                  <a:pt x="36" y="6"/>
                </a:cubicBezTo>
                <a:cubicBezTo>
                  <a:pt x="35" y="5"/>
                  <a:pt x="35" y="5"/>
                  <a:pt x="35" y="5"/>
                </a:cubicBezTo>
                <a:cubicBezTo>
                  <a:pt x="35" y="10"/>
                  <a:pt x="35" y="10"/>
                  <a:pt x="35" y="10"/>
                </a:cubicBezTo>
                <a:cubicBezTo>
                  <a:pt x="34" y="10"/>
                  <a:pt x="34" y="10"/>
                  <a:pt x="34" y="10"/>
                </a:cubicBezTo>
                <a:cubicBezTo>
                  <a:pt x="30" y="17"/>
                  <a:pt x="30" y="17"/>
                  <a:pt x="30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29" y="18"/>
                  <a:pt x="29" y="18"/>
                  <a:pt x="29" y="18"/>
                </a:cubicBezTo>
                <a:cubicBezTo>
                  <a:pt x="29" y="18"/>
                  <a:pt x="29" y="18"/>
                  <a:pt x="29" y="18"/>
                </a:cubicBezTo>
                <a:cubicBezTo>
                  <a:pt x="22" y="24"/>
                  <a:pt x="22" y="24"/>
                  <a:pt x="22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1" y="24"/>
                  <a:pt x="21" y="24"/>
                  <a:pt x="21" y="24"/>
                </a:cubicBezTo>
                <a:cubicBezTo>
                  <a:pt x="20" y="24"/>
                  <a:pt x="20" y="24"/>
                  <a:pt x="20" y="24"/>
                </a:cubicBezTo>
                <a:cubicBezTo>
                  <a:pt x="15" y="22"/>
                  <a:pt x="12" y="19"/>
                  <a:pt x="11" y="17"/>
                </a:cubicBezTo>
                <a:cubicBezTo>
                  <a:pt x="10" y="16"/>
                  <a:pt x="10" y="16"/>
                  <a:pt x="9" y="16"/>
                </a:cubicBezTo>
                <a:cubicBezTo>
                  <a:pt x="4" y="17"/>
                  <a:pt x="4" y="17"/>
                  <a:pt x="4" y="17"/>
                </a:cubicBezTo>
                <a:cubicBezTo>
                  <a:pt x="0" y="20"/>
                  <a:pt x="0" y="20"/>
                  <a:pt x="0" y="20"/>
                </a:cubicBezTo>
                <a:cubicBezTo>
                  <a:pt x="9" y="27"/>
                  <a:pt x="9" y="27"/>
                  <a:pt x="9" y="27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6" y="30"/>
                  <a:pt x="16" y="30"/>
                  <a:pt x="16" y="30"/>
                </a:cubicBezTo>
                <a:cubicBezTo>
                  <a:pt x="17" y="31"/>
                  <a:pt x="17" y="31"/>
                  <a:pt x="17" y="31"/>
                </a:cubicBezTo>
                <a:cubicBezTo>
                  <a:pt x="17" y="32"/>
                  <a:pt x="17" y="32"/>
                  <a:pt x="17" y="32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40"/>
                  <a:pt x="18" y="40"/>
                  <a:pt x="18" y="40"/>
                </a:cubicBezTo>
                <a:cubicBezTo>
                  <a:pt x="18" y="52"/>
                  <a:pt x="18" y="52"/>
                  <a:pt x="18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5" y="70"/>
                  <a:pt x="25" y="70"/>
                  <a:pt x="25" y="70"/>
                </a:cubicBezTo>
                <a:cubicBezTo>
                  <a:pt x="30" y="76"/>
                  <a:pt x="30" y="76"/>
                  <a:pt x="30" y="76"/>
                </a:cubicBezTo>
                <a:cubicBezTo>
                  <a:pt x="35" y="72"/>
                  <a:pt x="35" y="72"/>
                  <a:pt x="35" y="72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38" y="68"/>
                  <a:pt x="38" y="68"/>
                  <a:pt x="38" y="68"/>
                </a:cubicBezTo>
                <a:cubicBezTo>
                  <a:pt x="44" y="61"/>
                  <a:pt x="44" y="61"/>
                  <a:pt x="44" y="61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49" y="66"/>
                  <a:pt x="49" y="66"/>
                  <a:pt x="49" y="66"/>
                </a:cubicBezTo>
                <a:cubicBezTo>
                  <a:pt x="54" y="76"/>
                  <a:pt x="54" y="76"/>
                  <a:pt x="54" y="76"/>
                </a:cubicBezTo>
                <a:cubicBezTo>
                  <a:pt x="60" y="78"/>
                  <a:pt x="60" y="78"/>
                  <a:pt x="60" y="7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2" y="97"/>
                  <a:pt x="62" y="97"/>
                  <a:pt x="62" y="97"/>
                </a:cubicBezTo>
                <a:cubicBezTo>
                  <a:pt x="62" y="98"/>
                  <a:pt x="62" y="98"/>
                  <a:pt x="62" y="98"/>
                </a:cubicBezTo>
                <a:cubicBezTo>
                  <a:pt x="62" y="98"/>
                  <a:pt x="62" y="98"/>
                  <a:pt x="62" y="98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9" y="107"/>
                  <a:pt x="69" y="107"/>
                  <a:pt x="69" y="107"/>
                </a:cubicBezTo>
                <a:cubicBezTo>
                  <a:pt x="74" y="102"/>
                  <a:pt x="74" y="102"/>
                  <a:pt x="74" y="102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79" y="104"/>
                  <a:pt x="79" y="104"/>
                  <a:pt x="79" y="104"/>
                </a:cubicBezTo>
                <a:cubicBezTo>
                  <a:pt x="84" y="109"/>
                  <a:pt x="84" y="109"/>
                  <a:pt x="84" y="109"/>
                </a:cubicBezTo>
                <a:cubicBezTo>
                  <a:pt x="89" y="108"/>
                  <a:pt x="89" y="108"/>
                  <a:pt x="89" y="108"/>
                </a:cubicBezTo>
                <a:cubicBezTo>
                  <a:pt x="93" y="106"/>
                  <a:pt x="95" y="108"/>
                  <a:pt x="96" y="110"/>
                </a:cubicBezTo>
                <a:cubicBezTo>
                  <a:pt x="96" y="114"/>
                  <a:pt x="96" y="114"/>
                  <a:pt x="96" y="114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102" y="116"/>
                  <a:pt x="102" y="116"/>
                  <a:pt x="102" y="116"/>
                </a:cubicBezTo>
                <a:cubicBezTo>
                  <a:pt x="105" y="111"/>
                  <a:pt x="105" y="111"/>
                  <a:pt x="105" y="111"/>
                </a:cubicBezTo>
                <a:cubicBezTo>
                  <a:pt x="105" y="109"/>
                  <a:pt x="105" y="109"/>
                  <a:pt x="105" y="109"/>
                </a:cubicBezTo>
                <a:cubicBezTo>
                  <a:pt x="105" y="107"/>
                  <a:pt x="105" y="106"/>
                  <a:pt x="106" y="105"/>
                </a:cubicBezTo>
                <a:cubicBezTo>
                  <a:pt x="110" y="106"/>
                  <a:pt x="110" y="106"/>
                  <a:pt x="110" y="106"/>
                </a:cubicBezTo>
                <a:cubicBezTo>
                  <a:pt x="114" y="108"/>
                  <a:pt x="116" y="110"/>
                  <a:pt x="116" y="114"/>
                </a:cubicBezTo>
                <a:cubicBezTo>
                  <a:pt x="116" y="116"/>
                  <a:pt x="116" y="116"/>
                  <a:pt x="116" y="116"/>
                </a:cubicBezTo>
                <a:cubicBezTo>
                  <a:pt x="116" y="121"/>
                  <a:pt x="116" y="121"/>
                  <a:pt x="116" y="121"/>
                </a:cubicBezTo>
                <a:cubicBezTo>
                  <a:pt x="120" y="128"/>
                  <a:pt x="120" y="128"/>
                  <a:pt x="120" y="128"/>
                </a:cubicBezTo>
                <a:cubicBezTo>
                  <a:pt x="125" y="133"/>
                  <a:pt x="125" y="133"/>
                  <a:pt x="125" y="133"/>
                </a:cubicBezTo>
                <a:cubicBezTo>
                  <a:pt x="127" y="135"/>
                  <a:pt x="129" y="136"/>
                  <a:pt x="131" y="137"/>
                </a:cubicBezTo>
                <a:cubicBezTo>
                  <a:pt x="132" y="137"/>
                  <a:pt x="132" y="137"/>
                  <a:pt x="132" y="137"/>
                </a:cubicBezTo>
                <a:cubicBezTo>
                  <a:pt x="133" y="138"/>
                  <a:pt x="134" y="140"/>
                  <a:pt x="134" y="144"/>
                </a:cubicBezTo>
                <a:cubicBezTo>
                  <a:pt x="134" y="162"/>
                  <a:pt x="134" y="162"/>
                  <a:pt x="134" y="162"/>
                </a:cubicBezTo>
                <a:cubicBezTo>
                  <a:pt x="134" y="164"/>
                  <a:pt x="136" y="165"/>
                  <a:pt x="137" y="165"/>
                </a:cubicBezTo>
                <a:cubicBezTo>
                  <a:pt x="138" y="165"/>
                  <a:pt x="138" y="165"/>
                  <a:pt x="138" y="165"/>
                </a:cubicBezTo>
                <a:cubicBezTo>
                  <a:pt x="140" y="164"/>
                  <a:pt x="142" y="164"/>
                  <a:pt x="144" y="166"/>
                </a:cubicBezTo>
                <a:cubicBezTo>
                  <a:pt x="145" y="167"/>
                  <a:pt x="145" y="167"/>
                  <a:pt x="145" y="167"/>
                </a:cubicBezTo>
                <a:cubicBezTo>
                  <a:pt x="147" y="168"/>
                  <a:pt x="148" y="169"/>
                  <a:pt x="149" y="172"/>
                </a:cubicBezTo>
                <a:cubicBezTo>
                  <a:pt x="150" y="182"/>
                  <a:pt x="150" y="182"/>
                  <a:pt x="150" y="182"/>
                </a:cubicBezTo>
                <a:cubicBezTo>
                  <a:pt x="159" y="164"/>
                  <a:pt x="159" y="164"/>
                  <a:pt x="159" y="164"/>
                </a:cubicBezTo>
                <a:cubicBezTo>
                  <a:pt x="162" y="154"/>
                  <a:pt x="165" y="148"/>
                  <a:pt x="169" y="147"/>
                </a:cubicBezTo>
                <a:cubicBezTo>
                  <a:pt x="173" y="146"/>
                  <a:pt x="178" y="148"/>
                  <a:pt x="186" y="152"/>
                </a:cubicBezTo>
                <a:cubicBezTo>
                  <a:pt x="212" y="154"/>
                  <a:pt x="212" y="154"/>
                  <a:pt x="212" y="154"/>
                </a:cubicBezTo>
                <a:cubicBezTo>
                  <a:pt x="212" y="148"/>
                  <a:pt x="212" y="148"/>
                  <a:pt x="212" y="148"/>
                </a:cubicBezTo>
                <a:cubicBezTo>
                  <a:pt x="200" y="136"/>
                  <a:pt x="200" y="136"/>
                  <a:pt x="200" y="136"/>
                </a:cubicBezTo>
                <a:cubicBezTo>
                  <a:pt x="195" y="133"/>
                  <a:pt x="192" y="131"/>
                  <a:pt x="193" y="129"/>
                </a:cubicBezTo>
                <a:cubicBezTo>
                  <a:pt x="202" y="130"/>
                  <a:pt x="202" y="130"/>
                  <a:pt x="202" y="130"/>
                </a:cubicBezTo>
                <a:cubicBezTo>
                  <a:pt x="211" y="132"/>
                  <a:pt x="219" y="128"/>
                  <a:pt x="226" y="114"/>
                </a:cubicBezTo>
                <a:cubicBezTo>
                  <a:pt x="226" y="114"/>
                  <a:pt x="226" y="114"/>
                  <a:pt x="226" y="114"/>
                </a:cubicBezTo>
                <a:cubicBezTo>
                  <a:pt x="227" y="114"/>
                  <a:pt x="227" y="114"/>
                  <a:pt x="227" y="114"/>
                </a:cubicBezTo>
                <a:cubicBezTo>
                  <a:pt x="236" y="106"/>
                  <a:pt x="236" y="106"/>
                  <a:pt x="236" y="106"/>
                </a:cubicBezTo>
                <a:cubicBezTo>
                  <a:pt x="237" y="87"/>
                  <a:pt x="237" y="87"/>
                  <a:pt x="237" y="87"/>
                </a:cubicBezTo>
                <a:cubicBezTo>
                  <a:pt x="237" y="85"/>
                  <a:pt x="237" y="85"/>
                  <a:pt x="237" y="85"/>
                </a:cubicBezTo>
                <a:cubicBezTo>
                  <a:pt x="238" y="85"/>
                  <a:pt x="238" y="85"/>
                  <a:pt x="238" y="85"/>
                </a:cubicBezTo>
                <a:cubicBezTo>
                  <a:pt x="239" y="85"/>
                  <a:pt x="239" y="85"/>
                  <a:pt x="239" y="85"/>
                </a:cubicBezTo>
                <a:cubicBezTo>
                  <a:pt x="246" y="84"/>
                  <a:pt x="246" y="84"/>
                  <a:pt x="246" y="84"/>
                </a:cubicBezTo>
                <a:cubicBezTo>
                  <a:pt x="247" y="84"/>
                  <a:pt x="247" y="84"/>
                  <a:pt x="247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48" y="84"/>
                  <a:pt x="248" y="84"/>
                  <a:pt x="248" y="84"/>
                </a:cubicBezTo>
                <a:cubicBezTo>
                  <a:pt x="262" y="99"/>
                  <a:pt x="262" y="99"/>
                  <a:pt x="262" y="99"/>
                </a:cubicBezTo>
                <a:cubicBezTo>
                  <a:pt x="266" y="98"/>
                  <a:pt x="266" y="98"/>
                  <a:pt x="266" y="98"/>
                </a:cubicBezTo>
                <a:cubicBezTo>
                  <a:pt x="266" y="95"/>
                  <a:pt x="266" y="95"/>
                  <a:pt x="266" y="95"/>
                </a:cubicBezTo>
                <a:cubicBezTo>
                  <a:pt x="259" y="88"/>
                  <a:pt x="259" y="88"/>
                  <a:pt x="259" y="88"/>
                </a:cubicBezTo>
                <a:cubicBezTo>
                  <a:pt x="258" y="87"/>
                  <a:pt x="258" y="87"/>
                  <a:pt x="258" y="87"/>
                </a:cubicBezTo>
                <a:cubicBezTo>
                  <a:pt x="257" y="86"/>
                  <a:pt x="257" y="86"/>
                  <a:pt x="257" y="86"/>
                </a:cubicBezTo>
                <a:cubicBezTo>
                  <a:pt x="268" y="79"/>
                  <a:pt x="268" y="79"/>
                  <a:pt x="268" y="79"/>
                </a:cubicBezTo>
                <a:cubicBezTo>
                  <a:pt x="268" y="62"/>
                  <a:pt x="268" y="62"/>
                  <a:pt x="268" y="62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3" y="63"/>
                  <a:pt x="263" y="63"/>
                  <a:pt x="263" y="63"/>
                </a:cubicBezTo>
                <a:cubicBezTo>
                  <a:pt x="262" y="63"/>
                  <a:pt x="262" y="63"/>
                  <a:pt x="262" y="63"/>
                </a:cubicBezTo>
                <a:cubicBezTo>
                  <a:pt x="256" y="60"/>
                  <a:pt x="256" y="60"/>
                  <a:pt x="256" y="60"/>
                </a:cubicBezTo>
                <a:cubicBezTo>
                  <a:pt x="254" y="60"/>
                  <a:pt x="250" y="58"/>
                  <a:pt x="246" y="55"/>
                </a:cubicBezTo>
                <a:cubicBezTo>
                  <a:pt x="243" y="54"/>
                  <a:pt x="242" y="53"/>
                  <a:pt x="242" y="51"/>
                </a:cubicBezTo>
                <a:cubicBezTo>
                  <a:pt x="242" y="52"/>
                  <a:pt x="242" y="52"/>
                  <a:pt x="242" y="52"/>
                </a:cubicBezTo>
                <a:cubicBezTo>
                  <a:pt x="242" y="53"/>
                  <a:pt x="241" y="54"/>
                  <a:pt x="240" y="54"/>
                </a:cubicBezTo>
                <a:cubicBezTo>
                  <a:pt x="239" y="55"/>
                  <a:pt x="238" y="56"/>
                  <a:pt x="235" y="56"/>
                </a:cubicBezTo>
                <a:cubicBezTo>
                  <a:pt x="234" y="56"/>
                  <a:pt x="234" y="56"/>
                  <a:pt x="234" y="56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34" y="55"/>
                  <a:pt x="234" y="55"/>
                  <a:pt x="234" y="55"/>
                </a:cubicBezTo>
                <a:cubicBezTo>
                  <a:pt x="228" y="51"/>
                  <a:pt x="228" y="51"/>
                  <a:pt x="228" y="51"/>
                </a:cubicBezTo>
                <a:cubicBezTo>
                  <a:pt x="223" y="55"/>
                  <a:pt x="223" y="55"/>
                  <a:pt x="223" y="55"/>
                </a:cubicBezTo>
                <a:cubicBezTo>
                  <a:pt x="221" y="57"/>
                  <a:pt x="219" y="59"/>
                  <a:pt x="219" y="60"/>
                </a:cubicBezTo>
                <a:cubicBezTo>
                  <a:pt x="222" y="66"/>
                  <a:pt x="222" y="66"/>
                  <a:pt x="222" y="66"/>
                </a:cubicBezTo>
                <a:cubicBezTo>
                  <a:pt x="223" y="67"/>
                  <a:pt x="223" y="68"/>
                  <a:pt x="222" y="69"/>
                </a:cubicBezTo>
                <a:cubicBezTo>
                  <a:pt x="222" y="70"/>
                  <a:pt x="220" y="72"/>
                  <a:pt x="217" y="72"/>
                </a:cubicBezTo>
                <a:cubicBezTo>
                  <a:pt x="214" y="73"/>
                  <a:pt x="214" y="73"/>
                  <a:pt x="214" y="73"/>
                </a:cubicBezTo>
                <a:cubicBezTo>
                  <a:pt x="212" y="74"/>
                  <a:pt x="209" y="74"/>
                  <a:pt x="208" y="72"/>
                </a:cubicBezTo>
                <a:cubicBezTo>
                  <a:pt x="207" y="70"/>
                  <a:pt x="207" y="70"/>
                  <a:pt x="207" y="70"/>
                </a:cubicBezTo>
                <a:cubicBezTo>
                  <a:pt x="196" y="60"/>
                  <a:pt x="196" y="60"/>
                  <a:pt x="196" y="60"/>
                </a:cubicBezTo>
                <a:cubicBezTo>
                  <a:pt x="192" y="58"/>
                  <a:pt x="189" y="56"/>
                  <a:pt x="188" y="54"/>
                </a:cubicBezTo>
                <a:cubicBezTo>
                  <a:pt x="187" y="52"/>
                  <a:pt x="186" y="51"/>
                  <a:pt x="187" y="50"/>
                </a:cubicBezTo>
                <a:cubicBezTo>
                  <a:pt x="186" y="47"/>
                  <a:pt x="186" y="44"/>
                  <a:pt x="185" y="43"/>
                </a:cubicBezTo>
                <a:cubicBezTo>
                  <a:pt x="183" y="44"/>
                  <a:pt x="183" y="44"/>
                  <a:pt x="183" y="44"/>
                </a:cubicBezTo>
                <a:cubicBezTo>
                  <a:pt x="182" y="45"/>
                  <a:pt x="182" y="45"/>
                  <a:pt x="182" y="45"/>
                </a:cubicBezTo>
                <a:cubicBezTo>
                  <a:pt x="182" y="46"/>
                  <a:pt x="183" y="48"/>
                  <a:pt x="184" y="49"/>
                </a:cubicBezTo>
                <a:cubicBezTo>
                  <a:pt x="184" y="50"/>
                  <a:pt x="184" y="50"/>
                  <a:pt x="184" y="50"/>
                </a:cubicBezTo>
                <a:cubicBezTo>
                  <a:pt x="185" y="50"/>
                  <a:pt x="185" y="50"/>
                  <a:pt x="185" y="50"/>
                </a:cubicBezTo>
                <a:cubicBezTo>
                  <a:pt x="184" y="51"/>
                  <a:pt x="184" y="51"/>
                  <a:pt x="184" y="51"/>
                </a:cubicBezTo>
                <a:cubicBezTo>
                  <a:pt x="179" y="60"/>
                  <a:pt x="179" y="60"/>
                  <a:pt x="179" y="60"/>
                </a:cubicBezTo>
                <a:cubicBezTo>
                  <a:pt x="170" y="58"/>
                  <a:pt x="170" y="58"/>
                  <a:pt x="170" y="58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7"/>
                  <a:pt x="168" y="57"/>
                  <a:pt x="168" y="57"/>
                </a:cubicBezTo>
                <a:cubicBezTo>
                  <a:pt x="168" y="56"/>
                  <a:pt x="168" y="56"/>
                  <a:pt x="168" y="56"/>
                </a:cubicBezTo>
                <a:cubicBezTo>
                  <a:pt x="168" y="54"/>
                  <a:pt x="168" y="52"/>
                  <a:pt x="168" y="50"/>
                </a:cubicBezTo>
                <a:cubicBezTo>
                  <a:pt x="166" y="47"/>
                  <a:pt x="166" y="47"/>
                  <a:pt x="166" y="47"/>
                </a:cubicBezTo>
                <a:cubicBezTo>
                  <a:pt x="159" y="42"/>
                  <a:pt x="159" y="42"/>
                  <a:pt x="159" y="42"/>
                </a:cubicBezTo>
                <a:cubicBezTo>
                  <a:pt x="158" y="41"/>
                  <a:pt x="158" y="41"/>
                  <a:pt x="158" y="41"/>
                </a:cubicBezTo>
                <a:cubicBezTo>
                  <a:pt x="158" y="42"/>
                  <a:pt x="157" y="42"/>
                  <a:pt x="156" y="43"/>
                </a:cubicBezTo>
                <a:cubicBezTo>
                  <a:pt x="149" y="42"/>
                  <a:pt x="149" y="42"/>
                  <a:pt x="149" y="42"/>
                </a:cubicBezTo>
                <a:cubicBezTo>
                  <a:pt x="146" y="42"/>
                  <a:pt x="145" y="41"/>
                  <a:pt x="144" y="40"/>
                </a:cubicBezTo>
                <a:cubicBezTo>
                  <a:pt x="144" y="39"/>
                  <a:pt x="144" y="37"/>
                  <a:pt x="144" y="35"/>
                </a:cubicBezTo>
                <a:cubicBezTo>
                  <a:pt x="145" y="34"/>
                  <a:pt x="145" y="34"/>
                  <a:pt x="145" y="34"/>
                </a:cubicBezTo>
                <a:cubicBezTo>
                  <a:pt x="142" y="28"/>
                  <a:pt x="142" y="28"/>
                  <a:pt x="142" y="28"/>
                </a:cubicBezTo>
                <a:cubicBezTo>
                  <a:pt x="128" y="29"/>
                  <a:pt x="128" y="29"/>
                  <a:pt x="128" y="29"/>
                </a:cubicBezTo>
                <a:cubicBezTo>
                  <a:pt x="128" y="31"/>
                  <a:pt x="128" y="32"/>
                  <a:pt x="127" y="34"/>
                </a:cubicBezTo>
                <a:cubicBezTo>
                  <a:pt x="126" y="35"/>
                  <a:pt x="125" y="36"/>
                  <a:pt x="124" y="36"/>
                </a:cubicBezTo>
                <a:cubicBezTo>
                  <a:pt x="122" y="36"/>
                  <a:pt x="119" y="36"/>
                  <a:pt x="117" y="34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7" y="33"/>
                  <a:pt x="117" y="33"/>
                  <a:pt x="117" y="33"/>
                </a:cubicBezTo>
                <a:cubicBezTo>
                  <a:pt x="114" y="30"/>
                  <a:pt x="112" y="27"/>
                  <a:pt x="112" y="24"/>
                </a:cubicBezTo>
                <a:cubicBezTo>
                  <a:pt x="110" y="20"/>
                  <a:pt x="110" y="20"/>
                  <a:pt x="110" y="20"/>
                </a:cubicBezTo>
                <a:cubicBezTo>
                  <a:pt x="106" y="23"/>
                  <a:pt x="106" y="23"/>
                  <a:pt x="106" y="23"/>
                </a:cubicBezTo>
                <a:cubicBezTo>
                  <a:pt x="102" y="25"/>
                  <a:pt x="100" y="25"/>
                  <a:pt x="98" y="24"/>
                </a:cubicBezTo>
                <a:cubicBezTo>
                  <a:pt x="97" y="23"/>
                  <a:pt x="97" y="23"/>
                  <a:pt x="97" y="23"/>
                </a:cubicBezTo>
                <a:cubicBezTo>
                  <a:pt x="93" y="24"/>
                  <a:pt x="93" y="24"/>
                  <a:pt x="93" y="24"/>
                </a:cubicBezTo>
                <a:cubicBezTo>
                  <a:pt x="82" y="27"/>
                  <a:pt x="82" y="27"/>
                  <a:pt x="82" y="27"/>
                </a:cubicBezTo>
                <a:cubicBezTo>
                  <a:pt x="80" y="29"/>
                  <a:pt x="78" y="29"/>
                  <a:pt x="76" y="29"/>
                </a:cubicBezTo>
                <a:cubicBezTo>
                  <a:pt x="75" y="29"/>
                  <a:pt x="75" y="29"/>
                  <a:pt x="75" y="29"/>
                </a:cubicBezTo>
                <a:cubicBezTo>
                  <a:pt x="71" y="29"/>
                  <a:pt x="68" y="28"/>
                  <a:pt x="67" y="26"/>
                </a:cubicBezTo>
                <a:cubicBezTo>
                  <a:pt x="60" y="21"/>
                  <a:pt x="60" y="21"/>
                  <a:pt x="60" y="21"/>
                </a:cubicBezTo>
                <a:lnTo>
                  <a:pt x="52" y="9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6" name="Freeform 29"/>
          <p:cNvSpPr/>
          <p:nvPr/>
        </p:nvSpPr>
        <p:spPr>
          <a:xfrm>
            <a:off x="4576763" y="1168400"/>
            <a:ext cx="1155700" cy="1054100"/>
          </a:xfrm>
          <a:custGeom>
            <a:avLst/>
            <a:gdLst>
              <a:gd name="txL" fmla="*/ 0 w 360"/>
              <a:gd name="txT" fmla="*/ 0 h 328"/>
              <a:gd name="txR" fmla="*/ 360 w 360"/>
              <a:gd name="txB" fmla="*/ 328 h 328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60" h="328">
                <a:moveTo>
                  <a:pt x="358" y="193"/>
                </a:moveTo>
                <a:cubicBezTo>
                  <a:pt x="352" y="153"/>
                  <a:pt x="352" y="153"/>
                  <a:pt x="352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3" y="153"/>
                  <a:pt x="353" y="153"/>
                  <a:pt x="353" y="153"/>
                </a:cubicBezTo>
                <a:cubicBezTo>
                  <a:pt x="356" y="148"/>
                  <a:pt x="357" y="145"/>
                  <a:pt x="357" y="142"/>
                </a:cubicBezTo>
                <a:cubicBezTo>
                  <a:pt x="355" y="139"/>
                  <a:pt x="355" y="139"/>
                  <a:pt x="355" y="139"/>
                </a:cubicBezTo>
                <a:cubicBezTo>
                  <a:pt x="351" y="137"/>
                  <a:pt x="349" y="130"/>
                  <a:pt x="350" y="119"/>
                </a:cubicBezTo>
                <a:cubicBezTo>
                  <a:pt x="346" y="119"/>
                  <a:pt x="346" y="119"/>
                  <a:pt x="346" y="119"/>
                </a:cubicBezTo>
                <a:cubicBezTo>
                  <a:pt x="343" y="119"/>
                  <a:pt x="340" y="120"/>
                  <a:pt x="337" y="122"/>
                </a:cubicBezTo>
                <a:cubicBezTo>
                  <a:pt x="334" y="125"/>
                  <a:pt x="332" y="127"/>
                  <a:pt x="331" y="129"/>
                </a:cubicBezTo>
                <a:cubicBezTo>
                  <a:pt x="330" y="134"/>
                  <a:pt x="325" y="137"/>
                  <a:pt x="316" y="140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4" y="153"/>
                  <a:pt x="314" y="153"/>
                  <a:pt x="314" y="153"/>
                </a:cubicBezTo>
                <a:cubicBezTo>
                  <a:pt x="313" y="153"/>
                  <a:pt x="313" y="153"/>
                  <a:pt x="313" y="153"/>
                </a:cubicBezTo>
                <a:cubicBezTo>
                  <a:pt x="309" y="161"/>
                  <a:pt x="309" y="161"/>
                  <a:pt x="309" y="161"/>
                </a:cubicBezTo>
                <a:cubicBezTo>
                  <a:pt x="309" y="162"/>
                  <a:pt x="309" y="162"/>
                  <a:pt x="309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308" y="162"/>
                  <a:pt x="308" y="162"/>
                  <a:pt x="308" y="162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8" y="169"/>
                  <a:pt x="268" y="169"/>
                  <a:pt x="268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67" y="169"/>
                  <a:pt x="267" y="169"/>
                  <a:pt x="267" y="169"/>
                </a:cubicBezTo>
                <a:cubicBezTo>
                  <a:pt x="255" y="156"/>
                  <a:pt x="255" y="156"/>
                  <a:pt x="255" y="156"/>
                </a:cubicBezTo>
                <a:cubicBezTo>
                  <a:pt x="259" y="153"/>
                  <a:pt x="259" y="153"/>
                  <a:pt x="259" y="153"/>
                </a:cubicBezTo>
                <a:cubicBezTo>
                  <a:pt x="254" y="147"/>
                  <a:pt x="254" y="147"/>
                  <a:pt x="254" y="147"/>
                </a:cubicBezTo>
                <a:cubicBezTo>
                  <a:pt x="249" y="143"/>
                  <a:pt x="249" y="143"/>
                  <a:pt x="249" y="143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2"/>
                  <a:pt x="248" y="142"/>
                  <a:pt x="248" y="142"/>
                </a:cubicBezTo>
                <a:cubicBezTo>
                  <a:pt x="248" y="141"/>
                  <a:pt x="248" y="141"/>
                  <a:pt x="248" y="141"/>
                </a:cubicBezTo>
                <a:cubicBezTo>
                  <a:pt x="246" y="131"/>
                  <a:pt x="246" y="131"/>
                  <a:pt x="246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35" y="131"/>
                  <a:pt x="235" y="131"/>
                  <a:pt x="235" y="131"/>
                </a:cubicBezTo>
                <a:cubicBezTo>
                  <a:pt x="226" y="125"/>
                  <a:pt x="226" y="125"/>
                  <a:pt x="226" y="125"/>
                </a:cubicBezTo>
                <a:cubicBezTo>
                  <a:pt x="194" y="120"/>
                  <a:pt x="194" y="120"/>
                  <a:pt x="194" y="120"/>
                </a:cubicBezTo>
                <a:cubicBezTo>
                  <a:pt x="168" y="119"/>
                  <a:pt x="168" y="119"/>
                  <a:pt x="168" y="119"/>
                </a:cubicBezTo>
                <a:cubicBezTo>
                  <a:pt x="167" y="119"/>
                  <a:pt x="167" y="119"/>
                  <a:pt x="167" y="119"/>
                </a:cubicBezTo>
                <a:cubicBezTo>
                  <a:pt x="166" y="119"/>
                  <a:pt x="165" y="119"/>
                  <a:pt x="165" y="118"/>
                </a:cubicBezTo>
                <a:cubicBezTo>
                  <a:pt x="149" y="84"/>
                  <a:pt x="149" y="84"/>
                  <a:pt x="149" y="84"/>
                </a:cubicBezTo>
                <a:cubicBezTo>
                  <a:pt x="148" y="81"/>
                  <a:pt x="141" y="72"/>
                  <a:pt x="129" y="57"/>
                </a:cubicBezTo>
                <a:cubicBezTo>
                  <a:pt x="117" y="42"/>
                  <a:pt x="110" y="34"/>
                  <a:pt x="108" y="33"/>
                </a:cubicBezTo>
                <a:cubicBezTo>
                  <a:pt x="85" y="11"/>
                  <a:pt x="85" y="11"/>
                  <a:pt x="85" y="11"/>
                </a:cubicBezTo>
                <a:cubicBezTo>
                  <a:pt x="82" y="9"/>
                  <a:pt x="82" y="9"/>
                  <a:pt x="82" y="9"/>
                </a:cubicBezTo>
                <a:cubicBezTo>
                  <a:pt x="54" y="8"/>
                  <a:pt x="54" y="8"/>
                  <a:pt x="54" y="8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7"/>
                  <a:pt x="53" y="7"/>
                  <a:pt x="53" y="7"/>
                </a:cubicBezTo>
                <a:cubicBezTo>
                  <a:pt x="50" y="5"/>
                  <a:pt x="46" y="3"/>
                  <a:pt x="40" y="2"/>
                </a:cubicBezTo>
                <a:cubicBezTo>
                  <a:pt x="35" y="0"/>
                  <a:pt x="23" y="4"/>
                  <a:pt x="4" y="14"/>
                </a:cubicBezTo>
                <a:cubicBezTo>
                  <a:pt x="3" y="15"/>
                  <a:pt x="3" y="15"/>
                  <a:pt x="3" y="15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0"/>
                  <a:pt x="4" y="20"/>
                  <a:pt x="4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1" y="28"/>
                  <a:pt x="1" y="28"/>
                  <a:pt x="1" y="28"/>
                </a:cubicBezTo>
                <a:cubicBezTo>
                  <a:pt x="1" y="28"/>
                  <a:pt x="1" y="28"/>
                  <a:pt x="1" y="28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33"/>
                  <a:pt x="0" y="33"/>
                  <a:pt x="0" y="33"/>
                </a:cubicBezTo>
                <a:cubicBezTo>
                  <a:pt x="0" y="36"/>
                  <a:pt x="1" y="40"/>
                  <a:pt x="2" y="43"/>
                </a:cubicBezTo>
                <a:cubicBezTo>
                  <a:pt x="5" y="45"/>
                  <a:pt x="5" y="45"/>
                  <a:pt x="5" y="45"/>
                </a:cubicBezTo>
                <a:cubicBezTo>
                  <a:pt x="11" y="45"/>
                  <a:pt x="11" y="45"/>
                  <a:pt x="11" y="45"/>
                </a:cubicBezTo>
                <a:cubicBezTo>
                  <a:pt x="16" y="46"/>
                  <a:pt x="16" y="46"/>
                  <a:pt x="16" y="46"/>
                </a:cubicBezTo>
                <a:cubicBezTo>
                  <a:pt x="18" y="45"/>
                  <a:pt x="18" y="45"/>
                  <a:pt x="18" y="45"/>
                </a:cubicBezTo>
                <a:cubicBezTo>
                  <a:pt x="18" y="41"/>
                  <a:pt x="19" y="38"/>
                  <a:pt x="21" y="37"/>
                </a:cubicBezTo>
                <a:cubicBezTo>
                  <a:pt x="25" y="37"/>
                  <a:pt x="25" y="37"/>
                  <a:pt x="25" y="37"/>
                </a:cubicBezTo>
                <a:cubicBezTo>
                  <a:pt x="39" y="41"/>
                  <a:pt x="39" y="41"/>
                  <a:pt x="39" y="41"/>
                </a:cubicBezTo>
                <a:cubicBezTo>
                  <a:pt x="42" y="42"/>
                  <a:pt x="42" y="42"/>
                  <a:pt x="42" y="42"/>
                </a:cubicBezTo>
                <a:cubicBezTo>
                  <a:pt x="37" y="49"/>
                  <a:pt x="37" y="49"/>
                  <a:pt x="37" y="49"/>
                </a:cubicBezTo>
                <a:cubicBezTo>
                  <a:pt x="37" y="59"/>
                  <a:pt x="37" y="59"/>
                  <a:pt x="37" y="59"/>
                </a:cubicBezTo>
                <a:cubicBezTo>
                  <a:pt x="37" y="61"/>
                  <a:pt x="41" y="65"/>
                  <a:pt x="48" y="72"/>
                </a:cubicBezTo>
                <a:cubicBezTo>
                  <a:pt x="53" y="75"/>
                  <a:pt x="55" y="77"/>
                  <a:pt x="58" y="77"/>
                </a:cubicBezTo>
                <a:cubicBezTo>
                  <a:pt x="60" y="77"/>
                  <a:pt x="60" y="77"/>
                  <a:pt x="60" y="77"/>
                </a:cubicBezTo>
                <a:cubicBezTo>
                  <a:pt x="62" y="76"/>
                  <a:pt x="62" y="76"/>
                  <a:pt x="62" y="76"/>
                </a:cubicBezTo>
                <a:cubicBezTo>
                  <a:pt x="69" y="69"/>
                  <a:pt x="69" y="69"/>
                  <a:pt x="69" y="69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74" y="66"/>
                  <a:pt x="74" y="66"/>
                  <a:pt x="74" y="66"/>
                </a:cubicBezTo>
                <a:cubicBezTo>
                  <a:pt x="85" y="64"/>
                  <a:pt x="85" y="64"/>
                  <a:pt x="85" y="64"/>
                </a:cubicBezTo>
                <a:cubicBezTo>
                  <a:pt x="88" y="57"/>
                  <a:pt x="88" y="57"/>
                  <a:pt x="88" y="57"/>
                </a:cubicBezTo>
                <a:cubicBezTo>
                  <a:pt x="97" y="52"/>
                  <a:pt x="97" y="52"/>
                  <a:pt x="97" y="52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6" y="57"/>
                  <a:pt x="106" y="57"/>
                  <a:pt x="106" y="57"/>
                </a:cubicBezTo>
                <a:cubicBezTo>
                  <a:pt x="107" y="57"/>
                  <a:pt x="107" y="57"/>
                  <a:pt x="107" y="57"/>
                </a:cubicBezTo>
                <a:cubicBezTo>
                  <a:pt x="115" y="71"/>
                  <a:pt x="115" y="71"/>
                  <a:pt x="115" y="71"/>
                </a:cubicBezTo>
                <a:cubicBezTo>
                  <a:pt x="118" y="80"/>
                  <a:pt x="118" y="80"/>
                  <a:pt x="118" y="80"/>
                </a:cubicBezTo>
                <a:cubicBezTo>
                  <a:pt x="118" y="81"/>
                  <a:pt x="118" y="81"/>
                  <a:pt x="118" y="81"/>
                </a:cubicBezTo>
                <a:cubicBezTo>
                  <a:pt x="116" y="93"/>
                  <a:pt x="116" y="93"/>
                  <a:pt x="116" y="93"/>
                </a:cubicBezTo>
                <a:cubicBezTo>
                  <a:pt x="119" y="100"/>
                  <a:pt x="119" y="100"/>
                  <a:pt x="119" y="100"/>
                </a:cubicBezTo>
                <a:cubicBezTo>
                  <a:pt x="119" y="101"/>
                  <a:pt x="119" y="101"/>
                  <a:pt x="119" y="101"/>
                </a:cubicBezTo>
                <a:cubicBezTo>
                  <a:pt x="117" y="110"/>
                  <a:pt x="117" y="110"/>
                  <a:pt x="117" y="110"/>
                </a:cubicBezTo>
                <a:cubicBezTo>
                  <a:pt x="117" y="118"/>
                  <a:pt x="117" y="118"/>
                  <a:pt x="117" y="118"/>
                </a:cubicBezTo>
                <a:cubicBezTo>
                  <a:pt x="119" y="125"/>
                  <a:pt x="121" y="130"/>
                  <a:pt x="121" y="131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8"/>
                  <a:pt x="120" y="138"/>
                  <a:pt x="120" y="138"/>
                </a:cubicBezTo>
                <a:cubicBezTo>
                  <a:pt x="120" y="139"/>
                  <a:pt x="120" y="139"/>
                  <a:pt x="120" y="139"/>
                </a:cubicBezTo>
                <a:cubicBezTo>
                  <a:pt x="116" y="144"/>
                  <a:pt x="116" y="144"/>
                  <a:pt x="116" y="144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6" y="145"/>
                  <a:pt x="116" y="145"/>
                  <a:pt x="116" y="145"/>
                </a:cubicBezTo>
                <a:cubicBezTo>
                  <a:pt x="112" y="149"/>
                  <a:pt x="112" y="149"/>
                  <a:pt x="112" y="149"/>
                </a:cubicBezTo>
                <a:cubicBezTo>
                  <a:pt x="111" y="158"/>
                  <a:pt x="111" y="158"/>
                  <a:pt x="111" y="158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4" y="168"/>
                  <a:pt x="114" y="168"/>
                  <a:pt x="114" y="168"/>
                </a:cubicBezTo>
                <a:cubicBezTo>
                  <a:pt x="111" y="182"/>
                  <a:pt x="111" y="182"/>
                  <a:pt x="111" y="182"/>
                </a:cubicBezTo>
                <a:cubicBezTo>
                  <a:pt x="109" y="184"/>
                  <a:pt x="109" y="184"/>
                  <a:pt x="109" y="184"/>
                </a:cubicBezTo>
                <a:cubicBezTo>
                  <a:pt x="108" y="185"/>
                  <a:pt x="106" y="185"/>
                  <a:pt x="103" y="184"/>
                </a:cubicBezTo>
                <a:cubicBezTo>
                  <a:pt x="103" y="184"/>
                  <a:pt x="103" y="184"/>
                  <a:pt x="103" y="184"/>
                </a:cubicBezTo>
                <a:cubicBezTo>
                  <a:pt x="99" y="180"/>
                  <a:pt x="99" y="180"/>
                  <a:pt x="99" y="180"/>
                </a:cubicBezTo>
                <a:cubicBezTo>
                  <a:pt x="95" y="181"/>
                  <a:pt x="95" y="181"/>
                  <a:pt x="95" y="181"/>
                </a:cubicBezTo>
                <a:cubicBezTo>
                  <a:pt x="90" y="187"/>
                  <a:pt x="90" y="187"/>
                  <a:pt x="90" y="187"/>
                </a:cubicBezTo>
                <a:cubicBezTo>
                  <a:pt x="84" y="203"/>
                  <a:pt x="84" y="203"/>
                  <a:pt x="84" y="203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84" y="204"/>
                  <a:pt x="84" y="204"/>
                  <a:pt x="84" y="204"/>
                </a:cubicBezTo>
                <a:cubicBezTo>
                  <a:pt x="78" y="209"/>
                  <a:pt x="78" y="209"/>
                  <a:pt x="78" y="209"/>
                </a:cubicBezTo>
                <a:cubicBezTo>
                  <a:pt x="77" y="209"/>
                  <a:pt x="77" y="209"/>
                  <a:pt x="77" y="209"/>
                </a:cubicBezTo>
                <a:cubicBezTo>
                  <a:pt x="74" y="209"/>
                  <a:pt x="74" y="209"/>
                  <a:pt x="74" y="209"/>
                </a:cubicBezTo>
                <a:cubicBezTo>
                  <a:pt x="68" y="219"/>
                  <a:pt x="68" y="219"/>
                  <a:pt x="68" y="219"/>
                </a:cubicBezTo>
                <a:cubicBezTo>
                  <a:pt x="71" y="225"/>
                  <a:pt x="71" y="225"/>
                  <a:pt x="71" y="225"/>
                </a:cubicBezTo>
                <a:cubicBezTo>
                  <a:pt x="72" y="225"/>
                  <a:pt x="72" y="225"/>
                  <a:pt x="72" y="225"/>
                </a:cubicBezTo>
                <a:cubicBezTo>
                  <a:pt x="80" y="235"/>
                  <a:pt x="80" y="235"/>
                  <a:pt x="80" y="235"/>
                </a:cubicBezTo>
                <a:cubicBezTo>
                  <a:pt x="80" y="236"/>
                  <a:pt x="80" y="236"/>
                  <a:pt x="80" y="236"/>
                </a:cubicBezTo>
                <a:cubicBezTo>
                  <a:pt x="80" y="239"/>
                  <a:pt x="80" y="239"/>
                  <a:pt x="80" y="239"/>
                </a:cubicBezTo>
                <a:cubicBezTo>
                  <a:pt x="89" y="240"/>
                  <a:pt x="89" y="240"/>
                  <a:pt x="89" y="240"/>
                </a:cubicBezTo>
                <a:cubicBezTo>
                  <a:pt x="90" y="248"/>
                  <a:pt x="90" y="248"/>
                  <a:pt x="90" y="248"/>
                </a:cubicBezTo>
                <a:cubicBezTo>
                  <a:pt x="90" y="249"/>
                  <a:pt x="90" y="249"/>
                  <a:pt x="90" y="249"/>
                </a:cubicBezTo>
                <a:cubicBezTo>
                  <a:pt x="91" y="258"/>
                  <a:pt x="91" y="258"/>
                  <a:pt x="91" y="258"/>
                </a:cubicBezTo>
                <a:cubicBezTo>
                  <a:pt x="94" y="260"/>
                  <a:pt x="94" y="260"/>
                  <a:pt x="94" y="260"/>
                </a:cubicBezTo>
                <a:cubicBezTo>
                  <a:pt x="102" y="258"/>
                  <a:pt x="102" y="258"/>
                  <a:pt x="102" y="258"/>
                </a:cubicBezTo>
                <a:cubicBezTo>
                  <a:pt x="109" y="253"/>
                  <a:pt x="109" y="253"/>
                  <a:pt x="109" y="253"/>
                </a:cubicBezTo>
                <a:cubicBezTo>
                  <a:pt x="111" y="253"/>
                  <a:pt x="111" y="253"/>
                  <a:pt x="111" y="253"/>
                </a:cubicBezTo>
                <a:cubicBezTo>
                  <a:pt x="113" y="266"/>
                  <a:pt x="113" y="266"/>
                  <a:pt x="113" y="266"/>
                </a:cubicBezTo>
                <a:cubicBezTo>
                  <a:pt x="117" y="271"/>
                  <a:pt x="117" y="271"/>
                  <a:pt x="117" y="271"/>
                </a:cubicBezTo>
                <a:cubicBezTo>
                  <a:pt x="118" y="272"/>
                  <a:pt x="118" y="272"/>
                  <a:pt x="118" y="272"/>
                </a:cubicBezTo>
                <a:cubicBezTo>
                  <a:pt x="121" y="277"/>
                  <a:pt x="121" y="277"/>
                  <a:pt x="121" y="277"/>
                </a:cubicBezTo>
                <a:cubicBezTo>
                  <a:pt x="127" y="282"/>
                  <a:pt x="127" y="282"/>
                  <a:pt x="127" y="282"/>
                </a:cubicBezTo>
                <a:cubicBezTo>
                  <a:pt x="127" y="283"/>
                  <a:pt x="129" y="283"/>
                  <a:pt x="131" y="283"/>
                </a:cubicBezTo>
                <a:cubicBezTo>
                  <a:pt x="133" y="284"/>
                  <a:pt x="133" y="284"/>
                  <a:pt x="133" y="284"/>
                </a:cubicBezTo>
                <a:cubicBezTo>
                  <a:pt x="137" y="282"/>
                  <a:pt x="137" y="282"/>
                  <a:pt x="137" y="282"/>
                </a:cubicBezTo>
                <a:cubicBezTo>
                  <a:pt x="140" y="281"/>
                  <a:pt x="143" y="280"/>
                  <a:pt x="146" y="279"/>
                </a:cubicBezTo>
                <a:cubicBezTo>
                  <a:pt x="148" y="278"/>
                  <a:pt x="148" y="278"/>
                  <a:pt x="148" y="278"/>
                </a:cubicBezTo>
                <a:cubicBezTo>
                  <a:pt x="154" y="278"/>
                  <a:pt x="154" y="278"/>
                  <a:pt x="154" y="278"/>
                </a:cubicBezTo>
                <a:cubicBezTo>
                  <a:pt x="156" y="278"/>
                  <a:pt x="157" y="278"/>
                  <a:pt x="158" y="279"/>
                </a:cubicBezTo>
                <a:cubicBezTo>
                  <a:pt x="166" y="274"/>
                  <a:pt x="166" y="274"/>
                  <a:pt x="166" y="274"/>
                </a:cubicBezTo>
                <a:cubicBezTo>
                  <a:pt x="167" y="274"/>
                  <a:pt x="167" y="274"/>
                  <a:pt x="167" y="274"/>
                </a:cubicBezTo>
                <a:cubicBezTo>
                  <a:pt x="167" y="275"/>
                  <a:pt x="167" y="275"/>
                  <a:pt x="167" y="275"/>
                </a:cubicBezTo>
                <a:cubicBezTo>
                  <a:pt x="168" y="274"/>
                  <a:pt x="168" y="274"/>
                  <a:pt x="168" y="274"/>
                </a:cubicBezTo>
                <a:cubicBezTo>
                  <a:pt x="169" y="275"/>
                  <a:pt x="169" y="275"/>
                  <a:pt x="169" y="275"/>
                </a:cubicBezTo>
                <a:cubicBezTo>
                  <a:pt x="172" y="279"/>
                  <a:pt x="173" y="282"/>
                  <a:pt x="173" y="283"/>
                </a:cubicBezTo>
                <a:cubicBezTo>
                  <a:pt x="177" y="289"/>
                  <a:pt x="177" y="289"/>
                  <a:pt x="177" y="289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0" y="290"/>
                  <a:pt x="180" y="290"/>
                  <a:pt x="180" y="290"/>
                </a:cubicBezTo>
                <a:cubicBezTo>
                  <a:pt x="181" y="290"/>
                  <a:pt x="181" y="290"/>
                  <a:pt x="181" y="290"/>
                </a:cubicBezTo>
                <a:cubicBezTo>
                  <a:pt x="180" y="289"/>
                  <a:pt x="180" y="289"/>
                  <a:pt x="180" y="289"/>
                </a:cubicBezTo>
                <a:cubicBezTo>
                  <a:pt x="179" y="287"/>
                  <a:pt x="179" y="286"/>
                  <a:pt x="180" y="285"/>
                </a:cubicBezTo>
                <a:cubicBezTo>
                  <a:pt x="181" y="284"/>
                  <a:pt x="182" y="283"/>
                  <a:pt x="185" y="283"/>
                </a:cubicBezTo>
                <a:cubicBezTo>
                  <a:pt x="199" y="283"/>
                  <a:pt x="199" y="283"/>
                  <a:pt x="199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1" y="283"/>
                  <a:pt x="201" y="283"/>
                  <a:pt x="201" y="283"/>
                </a:cubicBezTo>
                <a:cubicBezTo>
                  <a:pt x="206" y="292"/>
                  <a:pt x="206" y="292"/>
                  <a:pt x="206" y="292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05" y="296"/>
                  <a:pt x="205" y="296"/>
                  <a:pt x="205" y="296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7"/>
                  <a:pt x="211" y="297"/>
                  <a:pt x="211" y="297"/>
                </a:cubicBezTo>
                <a:cubicBezTo>
                  <a:pt x="211" y="296"/>
                  <a:pt x="211" y="295"/>
                  <a:pt x="211" y="295"/>
                </a:cubicBezTo>
                <a:cubicBezTo>
                  <a:pt x="213" y="294"/>
                  <a:pt x="213" y="294"/>
                  <a:pt x="213" y="294"/>
                </a:cubicBezTo>
                <a:cubicBezTo>
                  <a:pt x="227" y="303"/>
                  <a:pt x="227" y="303"/>
                  <a:pt x="227" y="303"/>
                </a:cubicBezTo>
                <a:cubicBezTo>
                  <a:pt x="228" y="305"/>
                  <a:pt x="229" y="306"/>
                  <a:pt x="229" y="308"/>
                </a:cubicBezTo>
                <a:cubicBezTo>
                  <a:pt x="229" y="314"/>
                  <a:pt x="229" y="314"/>
                  <a:pt x="229" y="314"/>
                </a:cubicBezTo>
                <a:cubicBezTo>
                  <a:pt x="234" y="315"/>
                  <a:pt x="234" y="315"/>
                  <a:pt x="234" y="315"/>
                </a:cubicBezTo>
                <a:cubicBezTo>
                  <a:pt x="237" y="310"/>
                  <a:pt x="237" y="310"/>
                  <a:pt x="237" y="310"/>
                </a:cubicBezTo>
                <a:cubicBezTo>
                  <a:pt x="235" y="307"/>
                  <a:pt x="235" y="305"/>
                  <a:pt x="235" y="303"/>
                </a:cubicBezTo>
                <a:cubicBezTo>
                  <a:pt x="235" y="302"/>
                  <a:pt x="236" y="301"/>
                  <a:pt x="237" y="300"/>
                </a:cubicBezTo>
                <a:cubicBezTo>
                  <a:pt x="239" y="299"/>
                  <a:pt x="239" y="299"/>
                  <a:pt x="239" y="299"/>
                </a:cubicBezTo>
                <a:cubicBezTo>
                  <a:pt x="239" y="298"/>
                  <a:pt x="239" y="297"/>
                  <a:pt x="240" y="297"/>
                </a:cubicBezTo>
                <a:cubicBezTo>
                  <a:pt x="243" y="297"/>
                  <a:pt x="243" y="297"/>
                  <a:pt x="243" y="297"/>
                </a:cubicBezTo>
                <a:cubicBezTo>
                  <a:pt x="245" y="299"/>
                  <a:pt x="247" y="303"/>
                  <a:pt x="248" y="309"/>
                </a:cubicBezTo>
                <a:cubicBezTo>
                  <a:pt x="248" y="310"/>
                  <a:pt x="248" y="310"/>
                  <a:pt x="248" y="310"/>
                </a:cubicBezTo>
                <a:cubicBezTo>
                  <a:pt x="249" y="311"/>
                  <a:pt x="249" y="311"/>
                  <a:pt x="249" y="311"/>
                </a:cubicBezTo>
                <a:cubicBezTo>
                  <a:pt x="249" y="312"/>
                  <a:pt x="251" y="313"/>
                  <a:pt x="255" y="315"/>
                </a:cubicBezTo>
                <a:cubicBezTo>
                  <a:pt x="255" y="315"/>
                  <a:pt x="255" y="315"/>
                  <a:pt x="255" y="315"/>
                </a:cubicBezTo>
                <a:cubicBezTo>
                  <a:pt x="256" y="315"/>
                  <a:pt x="256" y="315"/>
                  <a:pt x="256" y="315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69" y="328"/>
                  <a:pt x="269" y="328"/>
                  <a:pt x="269" y="328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4" y="324"/>
                  <a:pt x="274" y="324"/>
                  <a:pt x="274" y="324"/>
                </a:cubicBezTo>
                <a:cubicBezTo>
                  <a:pt x="272" y="322"/>
                  <a:pt x="272" y="320"/>
                  <a:pt x="272" y="319"/>
                </a:cubicBezTo>
                <a:cubicBezTo>
                  <a:pt x="272" y="316"/>
                  <a:pt x="274" y="313"/>
                  <a:pt x="278" y="311"/>
                </a:cubicBezTo>
                <a:cubicBezTo>
                  <a:pt x="285" y="305"/>
                  <a:pt x="285" y="305"/>
                  <a:pt x="285" y="305"/>
                </a:cubicBezTo>
                <a:cubicBezTo>
                  <a:pt x="293" y="310"/>
                  <a:pt x="293" y="310"/>
                  <a:pt x="293" y="310"/>
                </a:cubicBezTo>
                <a:cubicBezTo>
                  <a:pt x="294" y="310"/>
                  <a:pt x="294" y="310"/>
                  <a:pt x="294" y="310"/>
                </a:cubicBezTo>
                <a:cubicBezTo>
                  <a:pt x="296" y="301"/>
                  <a:pt x="296" y="301"/>
                  <a:pt x="296" y="301"/>
                </a:cubicBezTo>
                <a:cubicBezTo>
                  <a:pt x="296" y="300"/>
                  <a:pt x="296" y="300"/>
                  <a:pt x="296" y="300"/>
                </a:cubicBezTo>
                <a:cubicBezTo>
                  <a:pt x="297" y="299"/>
                  <a:pt x="297" y="299"/>
                  <a:pt x="297" y="299"/>
                </a:cubicBezTo>
                <a:cubicBezTo>
                  <a:pt x="304" y="300"/>
                  <a:pt x="304" y="300"/>
                  <a:pt x="304" y="300"/>
                </a:cubicBezTo>
                <a:cubicBezTo>
                  <a:pt x="305" y="301"/>
                  <a:pt x="306" y="303"/>
                  <a:pt x="306" y="305"/>
                </a:cubicBezTo>
                <a:cubicBezTo>
                  <a:pt x="306" y="306"/>
                  <a:pt x="305" y="308"/>
                  <a:pt x="303" y="310"/>
                </a:cubicBezTo>
                <a:cubicBezTo>
                  <a:pt x="305" y="311"/>
                  <a:pt x="305" y="311"/>
                  <a:pt x="305" y="311"/>
                </a:cubicBezTo>
                <a:cubicBezTo>
                  <a:pt x="309" y="313"/>
                  <a:pt x="312" y="314"/>
                  <a:pt x="314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15" y="315"/>
                  <a:pt x="315" y="315"/>
                  <a:pt x="315" y="315"/>
                </a:cubicBezTo>
                <a:cubicBezTo>
                  <a:pt x="320" y="317"/>
                  <a:pt x="320" y="317"/>
                  <a:pt x="320" y="317"/>
                </a:cubicBezTo>
                <a:cubicBezTo>
                  <a:pt x="324" y="317"/>
                  <a:pt x="324" y="317"/>
                  <a:pt x="324" y="317"/>
                </a:cubicBezTo>
                <a:cubicBezTo>
                  <a:pt x="318" y="288"/>
                  <a:pt x="318" y="288"/>
                  <a:pt x="318" y="288"/>
                </a:cubicBezTo>
                <a:cubicBezTo>
                  <a:pt x="314" y="285"/>
                  <a:pt x="310" y="281"/>
                  <a:pt x="307" y="275"/>
                </a:cubicBezTo>
                <a:cubicBezTo>
                  <a:pt x="304" y="270"/>
                  <a:pt x="305" y="263"/>
                  <a:pt x="312" y="255"/>
                </a:cubicBezTo>
                <a:cubicBezTo>
                  <a:pt x="315" y="251"/>
                  <a:pt x="320" y="247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25" y="243"/>
                  <a:pt x="325" y="243"/>
                  <a:pt x="325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1" y="243"/>
                  <a:pt x="331" y="243"/>
                  <a:pt x="331" y="243"/>
                </a:cubicBezTo>
                <a:cubicBezTo>
                  <a:pt x="336" y="245"/>
                  <a:pt x="336" y="245"/>
                  <a:pt x="336" y="245"/>
                </a:cubicBezTo>
                <a:cubicBezTo>
                  <a:pt x="346" y="245"/>
                  <a:pt x="346" y="245"/>
                  <a:pt x="346" y="245"/>
                </a:cubicBezTo>
                <a:cubicBezTo>
                  <a:pt x="350" y="243"/>
                  <a:pt x="353" y="237"/>
                  <a:pt x="357" y="228"/>
                </a:cubicBezTo>
                <a:cubicBezTo>
                  <a:pt x="360" y="222"/>
                  <a:pt x="360" y="211"/>
                  <a:pt x="358" y="193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7" name="Freeform 30"/>
          <p:cNvSpPr/>
          <p:nvPr/>
        </p:nvSpPr>
        <p:spPr>
          <a:xfrm>
            <a:off x="4348163" y="3054350"/>
            <a:ext cx="696912" cy="436563"/>
          </a:xfrm>
          <a:custGeom>
            <a:avLst/>
            <a:gdLst>
              <a:gd name="txL" fmla="*/ 0 w 217"/>
              <a:gd name="txT" fmla="*/ 0 h 136"/>
              <a:gd name="txR" fmla="*/ 217 w 217"/>
              <a:gd name="txB" fmla="*/ 136 h 13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217" h="136">
                <a:moveTo>
                  <a:pt x="198" y="4"/>
                </a:moveTo>
                <a:cubicBezTo>
                  <a:pt x="198" y="4"/>
                  <a:pt x="198" y="4"/>
                  <a:pt x="198" y="4"/>
                </a:cubicBezTo>
                <a:cubicBezTo>
                  <a:pt x="198" y="6"/>
                  <a:pt x="196" y="7"/>
                  <a:pt x="194" y="7"/>
                </a:cubicBezTo>
                <a:cubicBezTo>
                  <a:pt x="179" y="6"/>
                  <a:pt x="179" y="6"/>
                  <a:pt x="179" y="6"/>
                </a:cubicBezTo>
                <a:cubicBezTo>
                  <a:pt x="168" y="4"/>
                  <a:pt x="161" y="2"/>
                  <a:pt x="157" y="0"/>
                </a:cubicBezTo>
                <a:cubicBezTo>
                  <a:pt x="135" y="21"/>
                  <a:pt x="135" y="21"/>
                  <a:pt x="135" y="21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6" y="30"/>
                  <a:pt x="136" y="30"/>
                  <a:pt x="136" y="30"/>
                </a:cubicBezTo>
                <a:cubicBezTo>
                  <a:pt x="134" y="31"/>
                  <a:pt x="134" y="31"/>
                  <a:pt x="134" y="31"/>
                </a:cubicBezTo>
                <a:cubicBezTo>
                  <a:pt x="117" y="33"/>
                  <a:pt x="108" y="32"/>
                  <a:pt x="106" y="26"/>
                </a:cubicBezTo>
                <a:cubicBezTo>
                  <a:pt x="104" y="1"/>
                  <a:pt x="104" y="1"/>
                  <a:pt x="104" y="1"/>
                </a:cubicBezTo>
                <a:cubicBezTo>
                  <a:pt x="84" y="0"/>
                  <a:pt x="84" y="0"/>
                  <a:pt x="84" y="0"/>
                </a:cubicBezTo>
                <a:cubicBezTo>
                  <a:pt x="76" y="18"/>
                  <a:pt x="76" y="18"/>
                  <a:pt x="76" y="18"/>
                </a:cubicBezTo>
                <a:cubicBezTo>
                  <a:pt x="75" y="10"/>
                  <a:pt x="75" y="10"/>
                  <a:pt x="75" y="10"/>
                </a:cubicBezTo>
                <a:cubicBezTo>
                  <a:pt x="75" y="4"/>
                  <a:pt x="74" y="0"/>
                  <a:pt x="72" y="0"/>
                </a:cubicBezTo>
                <a:cubicBezTo>
                  <a:pt x="64" y="4"/>
                  <a:pt x="64" y="4"/>
                  <a:pt x="64" y="4"/>
                </a:cubicBezTo>
                <a:cubicBezTo>
                  <a:pt x="60" y="9"/>
                  <a:pt x="60" y="9"/>
                  <a:pt x="60" y="9"/>
                </a:cubicBezTo>
                <a:cubicBezTo>
                  <a:pt x="59" y="10"/>
                  <a:pt x="59" y="10"/>
                  <a:pt x="59" y="10"/>
                </a:cubicBezTo>
                <a:cubicBezTo>
                  <a:pt x="59" y="10"/>
                  <a:pt x="59" y="10"/>
                  <a:pt x="59" y="10"/>
                </a:cubicBezTo>
                <a:cubicBezTo>
                  <a:pt x="51" y="12"/>
                  <a:pt x="51" y="12"/>
                  <a:pt x="51" y="12"/>
                </a:cubicBezTo>
                <a:cubicBezTo>
                  <a:pt x="42" y="20"/>
                  <a:pt x="34" y="27"/>
                  <a:pt x="28" y="35"/>
                </a:cubicBezTo>
                <a:cubicBezTo>
                  <a:pt x="6" y="64"/>
                  <a:pt x="6" y="64"/>
                  <a:pt x="6" y="64"/>
                </a:cubicBezTo>
                <a:cubicBezTo>
                  <a:pt x="11" y="74"/>
                  <a:pt x="11" y="74"/>
                  <a:pt x="11" y="74"/>
                </a:cubicBezTo>
                <a:cubicBezTo>
                  <a:pt x="11" y="76"/>
                  <a:pt x="11" y="76"/>
                  <a:pt x="11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0" y="76"/>
                  <a:pt x="10" y="76"/>
                  <a:pt x="10" y="76"/>
                </a:cubicBezTo>
                <a:cubicBezTo>
                  <a:pt x="9" y="78"/>
                  <a:pt x="10" y="82"/>
                  <a:pt x="12" y="86"/>
                </a:cubicBezTo>
                <a:cubicBezTo>
                  <a:pt x="15" y="91"/>
                  <a:pt x="17" y="97"/>
                  <a:pt x="17" y="103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0" y="114"/>
                  <a:pt x="0" y="114"/>
                  <a:pt x="0" y="114"/>
                </a:cubicBezTo>
                <a:cubicBezTo>
                  <a:pt x="0" y="118"/>
                  <a:pt x="0" y="118"/>
                  <a:pt x="0" y="118"/>
                </a:cubicBezTo>
                <a:cubicBezTo>
                  <a:pt x="8" y="122"/>
                  <a:pt x="8" y="122"/>
                  <a:pt x="8" y="122"/>
                </a:cubicBezTo>
                <a:cubicBezTo>
                  <a:pt x="8" y="122"/>
                  <a:pt x="9" y="123"/>
                  <a:pt x="9" y="124"/>
                </a:cubicBezTo>
                <a:cubicBezTo>
                  <a:pt x="9" y="124"/>
                  <a:pt x="9" y="124"/>
                  <a:pt x="9" y="124"/>
                </a:cubicBezTo>
                <a:cubicBezTo>
                  <a:pt x="8" y="126"/>
                  <a:pt x="12" y="129"/>
                  <a:pt x="18" y="132"/>
                </a:cubicBezTo>
                <a:cubicBezTo>
                  <a:pt x="32" y="136"/>
                  <a:pt x="32" y="136"/>
                  <a:pt x="32" y="136"/>
                </a:cubicBezTo>
                <a:cubicBezTo>
                  <a:pt x="37" y="133"/>
                  <a:pt x="37" y="133"/>
                  <a:pt x="37" y="133"/>
                </a:cubicBezTo>
                <a:cubicBezTo>
                  <a:pt x="42" y="126"/>
                  <a:pt x="42" y="126"/>
                  <a:pt x="42" y="126"/>
                </a:cubicBezTo>
                <a:cubicBezTo>
                  <a:pt x="46" y="115"/>
                  <a:pt x="46" y="115"/>
                  <a:pt x="46" y="115"/>
                </a:cubicBezTo>
                <a:cubicBezTo>
                  <a:pt x="57" y="119"/>
                  <a:pt x="57" y="119"/>
                  <a:pt x="57" y="119"/>
                </a:cubicBezTo>
                <a:cubicBezTo>
                  <a:pt x="59" y="120"/>
                  <a:pt x="59" y="120"/>
                  <a:pt x="59" y="120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1"/>
                  <a:pt x="59" y="121"/>
                  <a:pt x="59" y="121"/>
                </a:cubicBezTo>
                <a:cubicBezTo>
                  <a:pt x="59" y="122"/>
                  <a:pt x="59" y="122"/>
                  <a:pt x="59" y="122"/>
                </a:cubicBezTo>
                <a:cubicBezTo>
                  <a:pt x="57" y="126"/>
                  <a:pt x="58" y="130"/>
                  <a:pt x="62" y="132"/>
                </a:cubicBezTo>
                <a:cubicBezTo>
                  <a:pt x="74" y="132"/>
                  <a:pt x="74" y="132"/>
                  <a:pt x="74" y="132"/>
                </a:cubicBezTo>
                <a:cubicBezTo>
                  <a:pt x="79" y="131"/>
                  <a:pt x="82" y="130"/>
                  <a:pt x="85" y="128"/>
                </a:cubicBezTo>
                <a:cubicBezTo>
                  <a:pt x="86" y="126"/>
                  <a:pt x="89" y="125"/>
                  <a:pt x="92" y="126"/>
                </a:cubicBezTo>
                <a:cubicBezTo>
                  <a:pt x="97" y="126"/>
                  <a:pt x="101" y="128"/>
                  <a:pt x="104" y="132"/>
                </a:cubicBezTo>
                <a:cubicBezTo>
                  <a:pt x="106" y="125"/>
                  <a:pt x="106" y="125"/>
                  <a:pt x="106" y="125"/>
                </a:cubicBezTo>
                <a:cubicBezTo>
                  <a:pt x="107" y="124"/>
                  <a:pt x="107" y="124"/>
                  <a:pt x="107" y="124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10" y="122"/>
                  <a:pt x="111" y="120"/>
                  <a:pt x="112" y="118"/>
                </a:cubicBezTo>
                <a:cubicBezTo>
                  <a:pt x="114" y="115"/>
                  <a:pt x="116" y="112"/>
                  <a:pt x="119" y="110"/>
                </a:cubicBezTo>
                <a:cubicBezTo>
                  <a:pt x="124" y="107"/>
                  <a:pt x="124" y="107"/>
                  <a:pt x="124" y="107"/>
                </a:cubicBezTo>
                <a:cubicBezTo>
                  <a:pt x="125" y="106"/>
                  <a:pt x="125" y="106"/>
                  <a:pt x="125" y="106"/>
                </a:cubicBezTo>
                <a:cubicBezTo>
                  <a:pt x="125" y="107"/>
                  <a:pt x="125" y="107"/>
                  <a:pt x="125" y="107"/>
                </a:cubicBezTo>
                <a:cubicBezTo>
                  <a:pt x="126" y="107"/>
                  <a:pt x="126" y="107"/>
                  <a:pt x="126" y="107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29" y="108"/>
                  <a:pt x="129" y="108"/>
                  <a:pt x="129" y="108"/>
                </a:cubicBezTo>
                <a:cubicBezTo>
                  <a:pt x="130" y="108"/>
                  <a:pt x="130" y="108"/>
                  <a:pt x="130" y="10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34" y="88"/>
                  <a:pt x="134" y="88"/>
                  <a:pt x="134" y="88"/>
                </a:cubicBezTo>
                <a:cubicBezTo>
                  <a:pt x="140" y="86"/>
                  <a:pt x="140" y="86"/>
                  <a:pt x="140" y="86"/>
                </a:cubicBezTo>
                <a:cubicBezTo>
                  <a:pt x="147" y="82"/>
                  <a:pt x="150" y="78"/>
                  <a:pt x="150" y="75"/>
                </a:cubicBezTo>
                <a:cubicBezTo>
                  <a:pt x="148" y="69"/>
                  <a:pt x="148" y="69"/>
                  <a:pt x="148" y="69"/>
                </a:cubicBezTo>
                <a:cubicBezTo>
                  <a:pt x="147" y="65"/>
                  <a:pt x="147" y="62"/>
                  <a:pt x="148" y="61"/>
                </a:cubicBezTo>
                <a:cubicBezTo>
                  <a:pt x="149" y="60"/>
                  <a:pt x="150" y="60"/>
                  <a:pt x="151" y="60"/>
                </a:cubicBezTo>
                <a:cubicBezTo>
                  <a:pt x="154" y="60"/>
                  <a:pt x="157" y="60"/>
                  <a:pt x="160" y="62"/>
                </a:cubicBezTo>
                <a:cubicBezTo>
                  <a:pt x="161" y="56"/>
                  <a:pt x="161" y="56"/>
                  <a:pt x="161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4"/>
                  <a:pt x="161" y="54"/>
                  <a:pt x="161" y="54"/>
                </a:cubicBezTo>
                <a:cubicBezTo>
                  <a:pt x="168" y="51"/>
                  <a:pt x="168" y="51"/>
                  <a:pt x="168" y="51"/>
                </a:cubicBezTo>
                <a:cubicBezTo>
                  <a:pt x="169" y="48"/>
                  <a:pt x="169" y="48"/>
                  <a:pt x="169" y="48"/>
                </a:cubicBezTo>
                <a:cubicBezTo>
                  <a:pt x="165" y="48"/>
                  <a:pt x="165" y="48"/>
                  <a:pt x="165" y="48"/>
                </a:cubicBezTo>
                <a:cubicBezTo>
                  <a:pt x="164" y="47"/>
                  <a:pt x="164" y="47"/>
                  <a:pt x="164" y="47"/>
                </a:cubicBezTo>
                <a:cubicBezTo>
                  <a:pt x="164" y="45"/>
                  <a:pt x="164" y="45"/>
                  <a:pt x="164" y="45"/>
                </a:cubicBezTo>
                <a:cubicBezTo>
                  <a:pt x="164" y="44"/>
                  <a:pt x="164" y="44"/>
                  <a:pt x="164" y="44"/>
                </a:cubicBezTo>
                <a:cubicBezTo>
                  <a:pt x="165" y="43"/>
                  <a:pt x="165" y="43"/>
                  <a:pt x="165" y="43"/>
                </a:cubicBezTo>
                <a:cubicBezTo>
                  <a:pt x="166" y="43"/>
                  <a:pt x="166" y="43"/>
                  <a:pt x="166" y="43"/>
                </a:cubicBezTo>
                <a:cubicBezTo>
                  <a:pt x="167" y="43"/>
                  <a:pt x="167" y="43"/>
                  <a:pt x="167" y="43"/>
                </a:cubicBezTo>
                <a:cubicBezTo>
                  <a:pt x="170" y="43"/>
                  <a:pt x="173" y="42"/>
                  <a:pt x="176" y="38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02" y="20"/>
                  <a:pt x="202" y="20"/>
                  <a:pt x="202" y="20"/>
                </a:cubicBezTo>
                <a:cubicBezTo>
                  <a:pt x="210" y="24"/>
                  <a:pt x="210" y="24"/>
                  <a:pt x="210" y="24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12" y="15"/>
                  <a:pt x="212" y="15"/>
                  <a:pt x="212" y="15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2" y="14"/>
                  <a:pt x="212" y="14"/>
                  <a:pt x="212" y="14"/>
                </a:cubicBezTo>
                <a:cubicBezTo>
                  <a:pt x="217" y="6"/>
                  <a:pt x="217" y="6"/>
                  <a:pt x="217" y="6"/>
                </a:cubicBezTo>
                <a:cubicBezTo>
                  <a:pt x="216" y="6"/>
                  <a:pt x="216" y="6"/>
                  <a:pt x="216" y="6"/>
                </a:cubicBezTo>
                <a:cubicBezTo>
                  <a:pt x="213" y="6"/>
                  <a:pt x="213" y="6"/>
                  <a:pt x="213" y="6"/>
                </a:cubicBezTo>
                <a:cubicBezTo>
                  <a:pt x="213" y="7"/>
                  <a:pt x="213" y="7"/>
                  <a:pt x="213" y="7"/>
                </a:cubicBezTo>
                <a:cubicBezTo>
                  <a:pt x="212" y="7"/>
                  <a:pt x="212" y="7"/>
                  <a:pt x="212" y="7"/>
                </a:cubicBezTo>
                <a:cubicBezTo>
                  <a:pt x="204" y="8"/>
                  <a:pt x="204" y="8"/>
                  <a:pt x="204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8"/>
                  <a:pt x="202" y="8"/>
                  <a:pt x="202" y="8"/>
                </a:cubicBezTo>
                <a:cubicBezTo>
                  <a:pt x="202" y="6"/>
                  <a:pt x="202" y="6"/>
                  <a:pt x="202" y="6"/>
                </a:cubicBezTo>
                <a:cubicBezTo>
                  <a:pt x="200" y="4"/>
                  <a:pt x="200" y="4"/>
                  <a:pt x="200" y="4"/>
                </a:cubicBezTo>
                <a:lnTo>
                  <a:pt x="198" y="4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8" name="Freeform 31"/>
          <p:cNvSpPr/>
          <p:nvPr/>
        </p:nvSpPr>
        <p:spPr>
          <a:xfrm>
            <a:off x="5000625" y="3778250"/>
            <a:ext cx="111125" cy="98425"/>
          </a:xfrm>
          <a:custGeom>
            <a:avLst/>
            <a:gdLst>
              <a:gd name="txL" fmla="*/ 0 w 34"/>
              <a:gd name="txT" fmla="*/ 0 h 31"/>
              <a:gd name="txR" fmla="*/ 34 w 34"/>
              <a:gd name="txB" fmla="*/ 31 h 3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34" h="31">
                <a:moveTo>
                  <a:pt x="31" y="17"/>
                </a:move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34" y="13"/>
                  <a:pt x="34" y="13"/>
                  <a:pt x="34" y="13"/>
                </a:cubicBezTo>
                <a:cubicBezTo>
                  <a:pt x="24" y="5"/>
                  <a:pt x="24" y="5"/>
                  <a:pt x="24" y="5"/>
                </a:cubicBezTo>
                <a:cubicBezTo>
                  <a:pt x="19" y="1"/>
                  <a:pt x="14" y="0"/>
                  <a:pt x="11" y="1"/>
                </a:cubicBezTo>
                <a:cubicBezTo>
                  <a:pt x="7" y="2"/>
                  <a:pt x="7" y="2"/>
                  <a:pt x="7" y="2"/>
                </a:cubicBezTo>
                <a:cubicBezTo>
                  <a:pt x="7" y="11"/>
                  <a:pt x="7" y="11"/>
                  <a:pt x="7" y="11"/>
                </a:cubicBezTo>
                <a:cubicBezTo>
                  <a:pt x="6" y="13"/>
                  <a:pt x="5" y="17"/>
                  <a:pt x="2" y="19"/>
                </a:cubicBezTo>
                <a:cubicBezTo>
                  <a:pt x="0" y="21"/>
                  <a:pt x="0" y="21"/>
                  <a:pt x="0" y="21"/>
                </a:cubicBezTo>
                <a:cubicBezTo>
                  <a:pt x="4" y="25"/>
                  <a:pt x="4" y="25"/>
                  <a:pt x="4" y="25"/>
                </a:cubicBezTo>
                <a:cubicBezTo>
                  <a:pt x="5" y="25"/>
                  <a:pt x="5" y="25"/>
                  <a:pt x="5" y="25"/>
                </a:cubicBezTo>
                <a:cubicBezTo>
                  <a:pt x="6" y="29"/>
                  <a:pt x="6" y="29"/>
                  <a:pt x="6" y="29"/>
                </a:cubicBezTo>
                <a:cubicBezTo>
                  <a:pt x="11" y="31"/>
                  <a:pt x="11" y="31"/>
                  <a:pt x="11" y="31"/>
                </a:cubicBezTo>
                <a:cubicBezTo>
                  <a:pt x="13" y="29"/>
                  <a:pt x="15" y="28"/>
                  <a:pt x="17" y="28"/>
                </a:cubicBezTo>
                <a:cubicBezTo>
                  <a:pt x="26" y="30"/>
                  <a:pt x="26" y="30"/>
                  <a:pt x="26" y="30"/>
                </a:cubicBezTo>
                <a:cubicBezTo>
                  <a:pt x="26" y="27"/>
                  <a:pt x="26" y="27"/>
                  <a:pt x="26" y="27"/>
                </a:cubicBezTo>
                <a:cubicBezTo>
                  <a:pt x="27" y="21"/>
                  <a:pt x="29" y="18"/>
                  <a:pt x="31" y="17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29" name="Freeform 32"/>
          <p:cNvSpPr/>
          <p:nvPr/>
        </p:nvSpPr>
        <p:spPr>
          <a:xfrm>
            <a:off x="4489450" y="3411538"/>
            <a:ext cx="606425" cy="469900"/>
          </a:xfrm>
          <a:custGeom>
            <a:avLst/>
            <a:gdLst>
              <a:gd name="txL" fmla="*/ 0 w 189"/>
              <a:gd name="txT" fmla="*/ 0 h 146"/>
              <a:gd name="txR" fmla="*/ 189 w 189"/>
              <a:gd name="txB" fmla="*/ 146 h 146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89" h="146">
                <a:moveTo>
                  <a:pt x="132" y="43"/>
                </a:moveTo>
                <a:cubicBezTo>
                  <a:pt x="128" y="39"/>
                  <a:pt x="124" y="33"/>
                  <a:pt x="120" y="23"/>
                </a:cubicBezTo>
                <a:cubicBezTo>
                  <a:pt x="109" y="23"/>
                  <a:pt x="102" y="21"/>
                  <a:pt x="99" y="17"/>
                </a:cubicBezTo>
                <a:cubicBezTo>
                  <a:pt x="96" y="13"/>
                  <a:pt x="92" y="11"/>
                  <a:pt x="85" y="9"/>
                </a:cubicBezTo>
                <a:cubicBezTo>
                  <a:pt x="83" y="8"/>
                  <a:pt x="83" y="8"/>
                  <a:pt x="83" y="8"/>
                </a:cubicBezTo>
                <a:cubicBezTo>
                  <a:pt x="85" y="1"/>
                  <a:pt x="85" y="1"/>
                  <a:pt x="85" y="1"/>
                </a:cubicBezTo>
                <a:cubicBezTo>
                  <a:pt x="84" y="1"/>
                  <a:pt x="84" y="1"/>
                  <a:pt x="84" y="1"/>
                </a:cubicBezTo>
                <a:cubicBezTo>
                  <a:pt x="82" y="0"/>
                  <a:pt x="82" y="0"/>
                  <a:pt x="82" y="0"/>
                </a:cubicBezTo>
                <a:cubicBezTo>
                  <a:pt x="77" y="3"/>
                  <a:pt x="74" y="5"/>
                  <a:pt x="72" y="8"/>
                </a:cubicBezTo>
                <a:cubicBezTo>
                  <a:pt x="71" y="11"/>
                  <a:pt x="69" y="14"/>
                  <a:pt x="66" y="16"/>
                </a:cubicBezTo>
                <a:cubicBezTo>
                  <a:pt x="64" y="23"/>
                  <a:pt x="62" y="26"/>
                  <a:pt x="60" y="26"/>
                </a:cubicBezTo>
                <a:cubicBezTo>
                  <a:pt x="59" y="26"/>
                  <a:pt x="58" y="25"/>
                  <a:pt x="58" y="24"/>
                </a:cubicBezTo>
                <a:cubicBezTo>
                  <a:pt x="54" y="21"/>
                  <a:pt x="54" y="21"/>
                  <a:pt x="54" y="21"/>
                </a:cubicBezTo>
                <a:cubicBezTo>
                  <a:pt x="52" y="20"/>
                  <a:pt x="50" y="19"/>
                  <a:pt x="48" y="19"/>
                </a:cubicBezTo>
                <a:cubicBezTo>
                  <a:pt x="44" y="20"/>
                  <a:pt x="44" y="20"/>
                  <a:pt x="44" y="20"/>
                </a:cubicBezTo>
                <a:cubicBezTo>
                  <a:pt x="41" y="23"/>
                  <a:pt x="37" y="25"/>
                  <a:pt x="31" y="25"/>
                </a:cubicBezTo>
                <a:cubicBezTo>
                  <a:pt x="16" y="25"/>
                  <a:pt x="16" y="25"/>
                  <a:pt x="16" y="25"/>
                </a:cubicBezTo>
                <a:cubicBezTo>
                  <a:pt x="11" y="22"/>
                  <a:pt x="9" y="17"/>
                  <a:pt x="10" y="11"/>
                </a:cubicBezTo>
                <a:cubicBezTo>
                  <a:pt x="4" y="9"/>
                  <a:pt x="4" y="9"/>
                  <a:pt x="4" y="9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7"/>
                  <a:pt x="2" y="17"/>
                  <a:pt x="2" y="17"/>
                </a:cubicBezTo>
                <a:cubicBezTo>
                  <a:pt x="2" y="18"/>
                  <a:pt x="2" y="18"/>
                  <a:pt x="2" y="18"/>
                </a:cubicBezTo>
                <a:cubicBezTo>
                  <a:pt x="1" y="18"/>
                  <a:pt x="1" y="18"/>
                  <a:pt x="1" y="18"/>
                </a:cubicBezTo>
                <a:cubicBezTo>
                  <a:pt x="0" y="20"/>
                  <a:pt x="0" y="20"/>
                  <a:pt x="0" y="20"/>
                </a:cubicBezTo>
                <a:cubicBezTo>
                  <a:pt x="4" y="21"/>
                  <a:pt x="4" y="21"/>
                  <a:pt x="4" y="21"/>
                </a:cubicBezTo>
                <a:cubicBezTo>
                  <a:pt x="4" y="21"/>
                  <a:pt x="4" y="21"/>
                  <a:pt x="4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1"/>
                  <a:pt x="5" y="21"/>
                </a:cubicBezTo>
                <a:cubicBezTo>
                  <a:pt x="12" y="31"/>
                  <a:pt x="17" y="37"/>
                  <a:pt x="20" y="38"/>
                </a:cubicBezTo>
                <a:cubicBezTo>
                  <a:pt x="21" y="39"/>
                  <a:pt x="26" y="41"/>
                  <a:pt x="34" y="43"/>
                </a:cubicBezTo>
                <a:cubicBezTo>
                  <a:pt x="49" y="48"/>
                  <a:pt x="49" y="48"/>
                  <a:pt x="49" y="48"/>
                </a:cubicBezTo>
                <a:cubicBezTo>
                  <a:pt x="53" y="50"/>
                  <a:pt x="58" y="59"/>
                  <a:pt x="62" y="75"/>
                </a:cubicBezTo>
                <a:cubicBezTo>
                  <a:pt x="69" y="79"/>
                  <a:pt x="73" y="81"/>
                  <a:pt x="76" y="81"/>
                </a:cubicBezTo>
                <a:cubicBezTo>
                  <a:pt x="78" y="79"/>
                  <a:pt x="83" y="77"/>
                  <a:pt x="90" y="72"/>
                </a:cubicBezTo>
                <a:cubicBezTo>
                  <a:pt x="90" y="72"/>
                  <a:pt x="90" y="72"/>
                  <a:pt x="90" y="72"/>
                </a:cubicBezTo>
                <a:cubicBezTo>
                  <a:pt x="91" y="71"/>
                  <a:pt x="91" y="71"/>
                  <a:pt x="91" y="71"/>
                </a:cubicBezTo>
                <a:cubicBezTo>
                  <a:pt x="92" y="72"/>
                  <a:pt x="92" y="72"/>
                  <a:pt x="92" y="72"/>
                </a:cubicBezTo>
                <a:cubicBezTo>
                  <a:pt x="99" y="73"/>
                  <a:pt x="99" y="73"/>
                  <a:pt x="99" y="73"/>
                </a:cubicBezTo>
                <a:cubicBezTo>
                  <a:pt x="100" y="73"/>
                  <a:pt x="100" y="73"/>
                  <a:pt x="100" y="73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99" y="76"/>
                  <a:pt x="99" y="76"/>
                  <a:pt x="99" y="76"/>
                </a:cubicBezTo>
                <a:cubicBezTo>
                  <a:pt x="97" y="85"/>
                  <a:pt x="95" y="91"/>
                  <a:pt x="93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3"/>
                  <a:pt x="84" y="93"/>
                  <a:pt x="84" y="93"/>
                </a:cubicBezTo>
                <a:cubicBezTo>
                  <a:pt x="84" y="97"/>
                  <a:pt x="81" y="103"/>
                  <a:pt x="76" y="111"/>
                </a:cubicBezTo>
                <a:cubicBezTo>
                  <a:pt x="74" y="113"/>
                  <a:pt x="74" y="115"/>
                  <a:pt x="74" y="117"/>
                </a:cubicBezTo>
                <a:cubicBezTo>
                  <a:pt x="83" y="123"/>
                  <a:pt x="83" y="123"/>
                  <a:pt x="83" y="123"/>
                </a:cubicBezTo>
                <a:cubicBezTo>
                  <a:pt x="85" y="126"/>
                  <a:pt x="87" y="127"/>
                  <a:pt x="89" y="127"/>
                </a:cubicBezTo>
                <a:cubicBezTo>
                  <a:pt x="91" y="127"/>
                  <a:pt x="91" y="127"/>
                  <a:pt x="91" y="127"/>
                </a:cubicBezTo>
                <a:cubicBezTo>
                  <a:pt x="93" y="133"/>
                  <a:pt x="93" y="133"/>
                  <a:pt x="93" y="133"/>
                </a:cubicBezTo>
                <a:cubicBezTo>
                  <a:pt x="97" y="135"/>
                  <a:pt x="97" y="135"/>
                  <a:pt x="97" y="135"/>
                </a:cubicBezTo>
                <a:cubicBezTo>
                  <a:pt x="100" y="133"/>
                  <a:pt x="100" y="133"/>
                  <a:pt x="100" y="133"/>
                </a:cubicBezTo>
                <a:cubicBezTo>
                  <a:pt x="101" y="131"/>
                  <a:pt x="102" y="131"/>
                  <a:pt x="104" y="131"/>
                </a:cubicBezTo>
                <a:cubicBezTo>
                  <a:pt x="108" y="131"/>
                  <a:pt x="111" y="133"/>
                  <a:pt x="115" y="139"/>
                </a:cubicBezTo>
                <a:cubicBezTo>
                  <a:pt x="115" y="139"/>
                  <a:pt x="115" y="139"/>
                  <a:pt x="115" y="139"/>
                </a:cubicBezTo>
                <a:cubicBezTo>
                  <a:pt x="118" y="143"/>
                  <a:pt x="118" y="143"/>
                  <a:pt x="118" y="143"/>
                </a:cubicBezTo>
                <a:cubicBezTo>
                  <a:pt x="119" y="143"/>
                  <a:pt x="119" y="143"/>
                  <a:pt x="119" y="143"/>
                </a:cubicBezTo>
                <a:cubicBezTo>
                  <a:pt x="121" y="141"/>
                  <a:pt x="126" y="142"/>
                  <a:pt x="132" y="144"/>
                </a:cubicBezTo>
                <a:cubicBezTo>
                  <a:pt x="142" y="146"/>
                  <a:pt x="142" y="146"/>
                  <a:pt x="142" y="146"/>
                </a:cubicBezTo>
                <a:cubicBezTo>
                  <a:pt x="152" y="143"/>
                  <a:pt x="152" y="143"/>
                  <a:pt x="152" y="143"/>
                </a:cubicBezTo>
                <a:cubicBezTo>
                  <a:pt x="156" y="141"/>
                  <a:pt x="156" y="141"/>
                  <a:pt x="156" y="141"/>
                </a:cubicBezTo>
                <a:cubicBezTo>
                  <a:pt x="159" y="139"/>
                  <a:pt x="159" y="139"/>
                  <a:pt x="159" y="139"/>
                </a:cubicBezTo>
                <a:cubicBezTo>
                  <a:pt x="156" y="136"/>
                  <a:pt x="156" y="136"/>
                  <a:pt x="156" y="136"/>
                </a:cubicBezTo>
                <a:cubicBezTo>
                  <a:pt x="156" y="135"/>
                  <a:pt x="156" y="133"/>
                  <a:pt x="158" y="131"/>
                </a:cubicBezTo>
                <a:cubicBezTo>
                  <a:pt x="161" y="129"/>
                  <a:pt x="162" y="127"/>
                  <a:pt x="162" y="124"/>
                </a:cubicBezTo>
                <a:cubicBezTo>
                  <a:pt x="162" y="119"/>
                  <a:pt x="162" y="119"/>
                  <a:pt x="162" y="119"/>
                </a:cubicBezTo>
                <a:cubicBezTo>
                  <a:pt x="162" y="117"/>
                  <a:pt x="162" y="115"/>
                  <a:pt x="163" y="115"/>
                </a:cubicBezTo>
                <a:cubicBezTo>
                  <a:pt x="164" y="113"/>
                  <a:pt x="166" y="112"/>
                  <a:pt x="170" y="111"/>
                </a:cubicBezTo>
                <a:cubicBezTo>
                  <a:pt x="175" y="111"/>
                  <a:pt x="181" y="113"/>
                  <a:pt x="189" y="119"/>
                </a:cubicBezTo>
                <a:cubicBezTo>
                  <a:pt x="186" y="111"/>
                  <a:pt x="186" y="111"/>
                  <a:pt x="186" y="111"/>
                </a:cubicBezTo>
                <a:cubicBezTo>
                  <a:pt x="182" y="105"/>
                  <a:pt x="182" y="105"/>
                  <a:pt x="182" y="105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74" y="97"/>
                  <a:pt x="174" y="97"/>
                  <a:pt x="174" y="97"/>
                </a:cubicBezTo>
                <a:cubicBezTo>
                  <a:pt x="156" y="86"/>
                  <a:pt x="156" y="86"/>
                  <a:pt x="156" y="86"/>
                </a:cubicBezTo>
                <a:cubicBezTo>
                  <a:pt x="147" y="85"/>
                  <a:pt x="147" y="85"/>
                  <a:pt x="147" y="85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46" y="73"/>
                  <a:pt x="146" y="73"/>
                  <a:pt x="146" y="73"/>
                </a:cubicBezTo>
                <a:cubicBezTo>
                  <a:pt x="140" y="57"/>
                  <a:pt x="136" y="46"/>
                  <a:pt x="132" y="43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0" name="Freeform 33"/>
          <p:cNvSpPr/>
          <p:nvPr/>
        </p:nvSpPr>
        <p:spPr>
          <a:xfrm>
            <a:off x="4171950" y="2514600"/>
            <a:ext cx="565150" cy="808038"/>
          </a:xfrm>
          <a:custGeom>
            <a:avLst/>
            <a:gdLst>
              <a:gd name="txL" fmla="*/ 0 w 176"/>
              <a:gd name="txT" fmla="*/ 0 h 251"/>
              <a:gd name="txR" fmla="*/ 176 w 176"/>
              <a:gd name="txB" fmla="*/ 251 h 251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76" h="251">
                <a:moveTo>
                  <a:pt x="162" y="76"/>
                </a:moveTo>
                <a:cubicBezTo>
                  <a:pt x="159" y="74"/>
                  <a:pt x="159" y="74"/>
                  <a:pt x="159" y="74"/>
                </a:cubicBezTo>
                <a:cubicBezTo>
                  <a:pt x="159" y="74"/>
                  <a:pt x="159" y="74"/>
                  <a:pt x="159" y="74"/>
                </a:cubicBezTo>
                <a:cubicBezTo>
                  <a:pt x="158" y="74"/>
                  <a:pt x="158" y="74"/>
                  <a:pt x="158" y="74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45" y="68"/>
                  <a:pt x="145" y="68"/>
                  <a:pt x="145" y="68"/>
                </a:cubicBezTo>
                <a:cubicBezTo>
                  <a:pt x="142" y="68"/>
                  <a:pt x="142" y="68"/>
                  <a:pt x="142" y="68"/>
                </a:cubicBezTo>
                <a:cubicBezTo>
                  <a:pt x="140" y="69"/>
                  <a:pt x="140" y="69"/>
                  <a:pt x="140" y="69"/>
                </a:cubicBezTo>
                <a:cubicBezTo>
                  <a:pt x="135" y="61"/>
                  <a:pt x="135" y="61"/>
                  <a:pt x="135" y="61"/>
                </a:cubicBezTo>
                <a:cubicBezTo>
                  <a:pt x="136" y="60"/>
                  <a:pt x="136" y="60"/>
                  <a:pt x="136" y="60"/>
                </a:cubicBezTo>
                <a:cubicBezTo>
                  <a:pt x="139" y="56"/>
                  <a:pt x="139" y="56"/>
                  <a:pt x="139" y="56"/>
                </a:cubicBezTo>
                <a:cubicBezTo>
                  <a:pt x="139" y="52"/>
                  <a:pt x="139" y="52"/>
                  <a:pt x="139" y="52"/>
                </a:cubicBezTo>
                <a:cubicBezTo>
                  <a:pt x="139" y="51"/>
                  <a:pt x="139" y="51"/>
                  <a:pt x="139" y="51"/>
                </a:cubicBezTo>
                <a:cubicBezTo>
                  <a:pt x="141" y="48"/>
                  <a:pt x="141" y="48"/>
                  <a:pt x="141" y="48"/>
                </a:cubicBezTo>
                <a:cubicBezTo>
                  <a:pt x="140" y="47"/>
                  <a:pt x="140" y="47"/>
                  <a:pt x="140" y="47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34" y="46"/>
                  <a:pt x="134" y="46"/>
                  <a:pt x="134" y="46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23" y="44"/>
                  <a:pt x="123" y="44"/>
                  <a:pt x="123" y="44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7" y="38"/>
                  <a:pt x="117" y="38"/>
                  <a:pt x="117" y="38"/>
                </a:cubicBezTo>
                <a:cubicBezTo>
                  <a:pt x="115" y="34"/>
                  <a:pt x="115" y="34"/>
                  <a:pt x="115" y="34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17" y="24"/>
                  <a:pt x="117" y="24"/>
                  <a:pt x="117" y="24"/>
                </a:cubicBezTo>
                <a:cubicBezTo>
                  <a:pt x="117" y="18"/>
                  <a:pt x="117" y="18"/>
                  <a:pt x="117" y="18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4" y="20"/>
                  <a:pt x="114" y="20"/>
                  <a:pt x="114" y="20"/>
                </a:cubicBezTo>
                <a:cubicBezTo>
                  <a:pt x="113" y="20"/>
                  <a:pt x="113" y="20"/>
                  <a:pt x="113" y="20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12" y="20"/>
                  <a:pt x="112" y="20"/>
                  <a:pt x="112" y="20"/>
                </a:cubicBezTo>
                <a:cubicBezTo>
                  <a:pt x="111" y="20"/>
                  <a:pt x="111" y="20"/>
                  <a:pt x="111" y="20"/>
                </a:cubicBezTo>
                <a:cubicBezTo>
                  <a:pt x="105" y="15"/>
                  <a:pt x="105" y="15"/>
                  <a:pt x="105" y="15"/>
                </a:cubicBezTo>
                <a:cubicBezTo>
                  <a:pt x="104" y="14"/>
                  <a:pt x="104" y="14"/>
                  <a:pt x="104" y="14"/>
                </a:cubicBezTo>
                <a:cubicBezTo>
                  <a:pt x="104" y="13"/>
                  <a:pt x="104" y="13"/>
                  <a:pt x="104" y="13"/>
                </a:cubicBezTo>
                <a:cubicBezTo>
                  <a:pt x="103" y="4"/>
                  <a:pt x="103" y="4"/>
                  <a:pt x="103" y="4"/>
                </a:cubicBezTo>
                <a:cubicBezTo>
                  <a:pt x="100" y="0"/>
                  <a:pt x="100" y="0"/>
                  <a:pt x="100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0" y="7"/>
                  <a:pt x="90" y="7"/>
                  <a:pt x="90" y="7"/>
                </a:cubicBezTo>
                <a:cubicBezTo>
                  <a:pt x="90" y="8"/>
                  <a:pt x="90" y="8"/>
                  <a:pt x="90" y="8"/>
                </a:cubicBezTo>
                <a:cubicBezTo>
                  <a:pt x="89" y="8"/>
                  <a:pt x="89" y="8"/>
                  <a:pt x="89" y="8"/>
                </a:cubicBezTo>
                <a:cubicBezTo>
                  <a:pt x="80" y="6"/>
                  <a:pt x="80" y="6"/>
                  <a:pt x="80" y="6"/>
                </a:cubicBezTo>
                <a:cubicBezTo>
                  <a:pt x="78" y="15"/>
                  <a:pt x="78" y="15"/>
                  <a:pt x="78" y="15"/>
                </a:cubicBezTo>
                <a:cubicBezTo>
                  <a:pt x="78" y="24"/>
                  <a:pt x="78" y="24"/>
                  <a:pt x="78" y="24"/>
                </a:cubicBezTo>
                <a:cubicBezTo>
                  <a:pt x="78" y="24"/>
                  <a:pt x="78" y="24"/>
                  <a:pt x="78" y="24"/>
                </a:cubicBezTo>
                <a:cubicBezTo>
                  <a:pt x="73" y="32"/>
                  <a:pt x="73" y="32"/>
                  <a:pt x="73" y="32"/>
                </a:cubicBezTo>
                <a:cubicBezTo>
                  <a:pt x="73" y="33"/>
                  <a:pt x="73" y="33"/>
                  <a:pt x="73" y="33"/>
                </a:cubicBezTo>
                <a:cubicBezTo>
                  <a:pt x="72" y="33"/>
                  <a:pt x="72" y="33"/>
                  <a:pt x="72" y="33"/>
                </a:cubicBezTo>
                <a:cubicBezTo>
                  <a:pt x="71" y="33"/>
                  <a:pt x="71" y="33"/>
                  <a:pt x="71" y="33"/>
                </a:cubicBezTo>
                <a:cubicBezTo>
                  <a:pt x="65" y="34"/>
                  <a:pt x="65" y="34"/>
                  <a:pt x="65" y="34"/>
                </a:cubicBezTo>
                <a:cubicBezTo>
                  <a:pt x="59" y="38"/>
                  <a:pt x="59" y="38"/>
                  <a:pt x="59" y="38"/>
                </a:cubicBezTo>
                <a:cubicBezTo>
                  <a:pt x="59" y="39"/>
                  <a:pt x="59" y="39"/>
                  <a:pt x="59" y="39"/>
                </a:cubicBezTo>
                <a:cubicBezTo>
                  <a:pt x="59" y="39"/>
                  <a:pt x="59" y="39"/>
                  <a:pt x="59" y="39"/>
                </a:cubicBezTo>
                <a:cubicBezTo>
                  <a:pt x="58" y="39"/>
                  <a:pt x="58" y="39"/>
                  <a:pt x="58" y="39"/>
                </a:cubicBezTo>
                <a:cubicBezTo>
                  <a:pt x="57" y="39"/>
                  <a:pt x="57" y="39"/>
                  <a:pt x="57" y="39"/>
                </a:cubicBezTo>
                <a:cubicBezTo>
                  <a:pt x="46" y="35"/>
                  <a:pt x="46" y="35"/>
                  <a:pt x="46" y="35"/>
                </a:cubicBezTo>
                <a:cubicBezTo>
                  <a:pt x="45" y="39"/>
                  <a:pt x="45" y="39"/>
                  <a:pt x="45" y="39"/>
                </a:cubicBezTo>
                <a:cubicBezTo>
                  <a:pt x="45" y="40"/>
                  <a:pt x="45" y="40"/>
                  <a:pt x="45" y="40"/>
                </a:cubicBezTo>
                <a:cubicBezTo>
                  <a:pt x="40" y="48"/>
                  <a:pt x="40" y="48"/>
                  <a:pt x="40" y="48"/>
                </a:cubicBezTo>
                <a:cubicBezTo>
                  <a:pt x="39" y="49"/>
                  <a:pt x="38" y="50"/>
                  <a:pt x="37" y="50"/>
                </a:cubicBezTo>
                <a:cubicBezTo>
                  <a:pt x="32" y="50"/>
                  <a:pt x="32" y="50"/>
                  <a:pt x="32" y="50"/>
                </a:cubicBezTo>
                <a:cubicBezTo>
                  <a:pt x="25" y="47"/>
                  <a:pt x="25" y="47"/>
                  <a:pt x="25" y="47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6"/>
                  <a:pt x="24" y="46"/>
                  <a:pt x="24" y="46"/>
                </a:cubicBezTo>
                <a:cubicBezTo>
                  <a:pt x="24" y="45"/>
                  <a:pt x="24" y="45"/>
                  <a:pt x="24" y="45"/>
                </a:cubicBezTo>
                <a:cubicBezTo>
                  <a:pt x="23" y="36"/>
                  <a:pt x="23" y="36"/>
                  <a:pt x="23" y="36"/>
                </a:cubicBezTo>
                <a:cubicBezTo>
                  <a:pt x="21" y="28"/>
                  <a:pt x="21" y="28"/>
                  <a:pt x="21" y="28"/>
                </a:cubicBezTo>
                <a:cubicBezTo>
                  <a:pt x="19" y="26"/>
                  <a:pt x="19" y="26"/>
                  <a:pt x="19" y="26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7" y="32"/>
                  <a:pt x="17" y="32"/>
                  <a:pt x="17" y="32"/>
                </a:cubicBezTo>
                <a:cubicBezTo>
                  <a:pt x="12" y="38"/>
                  <a:pt x="12" y="38"/>
                  <a:pt x="12" y="3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8" y="48"/>
                  <a:pt x="8" y="48"/>
                  <a:pt x="8" y="48"/>
                </a:cubicBezTo>
                <a:cubicBezTo>
                  <a:pt x="7" y="48"/>
                  <a:pt x="7" y="48"/>
                  <a:pt x="7" y="48"/>
                </a:cubicBezTo>
                <a:cubicBezTo>
                  <a:pt x="4" y="54"/>
                  <a:pt x="4" y="54"/>
                  <a:pt x="4" y="54"/>
                </a:cubicBezTo>
                <a:cubicBezTo>
                  <a:pt x="4" y="55"/>
                  <a:pt x="3" y="58"/>
                  <a:pt x="0" y="61"/>
                </a:cubicBezTo>
                <a:cubicBezTo>
                  <a:pt x="3" y="70"/>
                  <a:pt x="3" y="70"/>
                  <a:pt x="3" y="70"/>
                </a:cubicBezTo>
                <a:cubicBezTo>
                  <a:pt x="15" y="84"/>
                  <a:pt x="15" y="84"/>
                  <a:pt x="15" y="84"/>
                </a:cubicBezTo>
                <a:cubicBezTo>
                  <a:pt x="15" y="84"/>
                  <a:pt x="15" y="84"/>
                  <a:pt x="15" y="84"/>
                </a:cubicBezTo>
                <a:cubicBezTo>
                  <a:pt x="19" y="92"/>
                  <a:pt x="19" y="92"/>
                  <a:pt x="19" y="92"/>
                </a:cubicBezTo>
                <a:cubicBezTo>
                  <a:pt x="19" y="93"/>
                  <a:pt x="19" y="93"/>
                  <a:pt x="19" y="93"/>
                </a:cubicBezTo>
                <a:cubicBezTo>
                  <a:pt x="18" y="94"/>
                  <a:pt x="18" y="94"/>
                  <a:pt x="18" y="94"/>
                </a:cubicBezTo>
                <a:cubicBezTo>
                  <a:pt x="18" y="94"/>
                  <a:pt x="18" y="94"/>
                  <a:pt x="18" y="94"/>
                </a:cubicBezTo>
                <a:cubicBezTo>
                  <a:pt x="15" y="98"/>
                  <a:pt x="15" y="98"/>
                  <a:pt x="15" y="98"/>
                </a:cubicBezTo>
                <a:cubicBezTo>
                  <a:pt x="14" y="98"/>
                  <a:pt x="14" y="98"/>
                  <a:pt x="14" y="98"/>
                </a:cubicBezTo>
                <a:cubicBezTo>
                  <a:pt x="6" y="100"/>
                  <a:pt x="6" y="100"/>
                  <a:pt x="6" y="100"/>
                </a:cubicBezTo>
                <a:cubicBezTo>
                  <a:pt x="7" y="106"/>
                  <a:pt x="7" y="106"/>
                  <a:pt x="7" y="106"/>
                </a:cubicBezTo>
                <a:cubicBezTo>
                  <a:pt x="13" y="110"/>
                  <a:pt x="13" y="110"/>
                  <a:pt x="13" y="110"/>
                </a:cubicBezTo>
                <a:cubicBezTo>
                  <a:pt x="21" y="112"/>
                  <a:pt x="21" y="112"/>
                  <a:pt x="21" y="112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4" y="120"/>
                  <a:pt x="24" y="120"/>
                  <a:pt x="24" y="120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22" y="134"/>
                  <a:pt x="22" y="134"/>
                  <a:pt x="22" y="134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9" y="142"/>
                  <a:pt x="19" y="142"/>
                  <a:pt x="19" y="142"/>
                </a:cubicBezTo>
                <a:cubicBezTo>
                  <a:pt x="18" y="142"/>
                  <a:pt x="18" y="142"/>
                  <a:pt x="18" y="142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7"/>
                  <a:pt x="8" y="147"/>
                  <a:pt x="8" y="147"/>
                </a:cubicBezTo>
                <a:cubicBezTo>
                  <a:pt x="5" y="156"/>
                  <a:pt x="5" y="156"/>
                  <a:pt x="5" y="156"/>
                </a:cubicBezTo>
                <a:cubicBezTo>
                  <a:pt x="4" y="166"/>
                  <a:pt x="4" y="166"/>
                  <a:pt x="4" y="166"/>
                </a:cubicBezTo>
                <a:cubicBezTo>
                  <a:pt x="6" y="172"/>
                  <a:pt x="6" y="172"/>
                  <a:pt x="6" y="172"/>
                </a:cubicBezTo>
                <a:cubicBezTo>
                  <a:pt x="18" y="179"/>
                  <a:pt x="18" y="179"/>
                  <a:pt x="18" y="179"/>
                </a:cubicBezTo>
                <a:cubicBezTo>
                  <a:pt x="19" y="180"/>
                  <a:pt x="19" y="180"/>
                  <a:pt x="19" y="180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89"/>
                  <a:pt x="24" y="189"/>
                  <a:pt x="24" y="189"/>
                </a:cubicBezTo>
                <a:cubicBezTo>
                  <a:pt x="24" y="190"/>
                  <a:pt x="24" y="190"/>
                  <a:pt x="24" y="190"/>
                </a:cubicBezTo>
                <a:cubicBezTo>
                  <a:pt x="17" y="204"/>
                  <a:pt x="17" y="204"/>
                  <a:pt x="17" y="204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6" y="208"/>
                  <a:pt x="16" y="208"/>
                  <a:pt x="16" y="208"/>
                </a:cubicBezTo>
                <a:cubicBezTo>
                  <a:pt x="12" y="217"/>
                  <a:pt x="12" y="217"/>
                  <a:pt x="12" y="217"/>
                </a:cubicBezTo>
                <a:cubicBezTo>
                  <a:pt x="10" y="224"/>
                  <a:pt x="10" y="224"/>
                  <a:pt x="10" y="224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10" y="225"/>
                  <a:pt x="10" y="225"/>
                  <a:pt x="10" y="225"/>
                </a:cubicBezTo>
                <a:cubicBezTo>
                  <a:pt x="8" y="227"/>
                  <a:pt x="7" y="228"/>
                  <a:pt x="6" y="231"/>
                </a:cubicBezTo>
                <a:cubicBezTo>
                  <a:pt x="5" y="232"/>
                  <a:pt x="5" y="232"/>
                  <a:pt x="6" y="233"/>
                </a:cubicBezTo>
                <a:cubicBezTo>
                  <a:pt x="7" y="234"/>
                  <a:pt x="7" y="234"/>
                  <a:pt x="7" y="234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1" y="238"/>
                  <a:pt x="11" y="238"/>
                  <a:pt x="11" y="238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3" y="241"/>
                  <a:pt x="13" y="241"/>
                  <a:pt x="13" y="241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2"/>
                  <a:pt x="14" y="242"/>
                  <a:pt x="14" y="242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4" y="244"/>
                  <a:pt x="14" y="244"/>
                  <a:pt x="14" y="244"/>
                </a:cubicBezTo>
                <a:cubicBezTo>
                  <a:pt x="15" y="246"/>
                  <a:pt x="15" y="246"/>
                  <a:pt x="15" y="246"/>
                </a:cubicBezTo>
                <a:cubicBezTo>
                  <a:pt x="18" y="248"/>
                  <a:pt x="18" y="248"/>
                  <a:pt x="18" y="248"/>
                </a:cubicBezTo>
                <a:cubicBezTo>
                  <a:pt x="33" y="251"/>
                  <a:pt x="33" y="251"/>
                  <a:pt x="33" y="251"/>
                </a:cubicBezTo>
                <a:cubicBezTo>
                  <a:pt x="37" y="251"/>
                  <a:pt x="42" y="250"/>
                  <a:pt x="47" y="248"/>
                </a:cubicBezTo>
                <a:cubicBezTo>
                  <a:pt x="51" y="246"/>
                  <a:pt x="56" y="245"/>
                  <a:pt x="61" y="246"/>
                </a:cubicBezTo>
                <a:cubicBezTo>
                  <a:pt x="61" y="243"/>
                  <a:pt x="61" y="243"/>
                  <a:pt x="61" y="243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56" y="232"/>
                  <a:pt x="56" y="232"/>
                  <a:pt x="56" y="232"/>
                </a:cubicBezTo>
                <a:cubicBezTo>
                  <a:pt x="57" y="232"/>
                  <a:pt x="57" y="232"/>
                  <a:pt x="57" y="232"/>
                </a:cubicBezTo>
                <a:cubicBezTo>
                  <a:pt x="79" y="200"/>
                  <a:pt x="79" y="200"/>
                  <a:pt x="79" y="200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04" y="176"/>
                  <a:pt x="104" y="176"/>
                  <a:pt x="104" y="176"/>
                </a:cubicBezTo>
                <a:cubicBezTo>
                  <a:pt x="112" y="174"/>
                  <a:pt x="112" y="174"/>
                  <a:pt x="112" y="174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6" y="169"/>
                  <a:pt x="116" y="169"/>
                  <a:pt x="116" y="169"/>
                </a:cubicBezTo>
                <a:cubicBezTo>
                  <a:pt x="119" y="166"/>
                  <a:pt x="122" y="165"/>
                  <a:pt x="125" y="164"/>
                </a:cubicBezTo>
                <a:cubicBezTo>
                  <a:pt x="123" y="162"/>
                  <a:pt x="123" y="162"/>
                  <a:pt x="123" y="162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7" y="156"/>
                  <a:pt x="117" y="156"/>
                  <a:pt x="117" y="156"/>
                </a:cubicBezTo>
                <a:cubicBezTo>
                  <a:pt x="113" y="151"/>
                  <a:pt x="113" y="151"/>
                  <a:pt x="113" y="151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3" y="150"/>
                  <a:pt x="113" y="150"/>
                  <a:pt x="113" y="150"/>
                </a:cubicBezTo>
                <a:cubicBezTo>
                  <a:pt x="115" y="147"/>
                  <a:pt x="115" y="147"/>
                  <a:pt x="115" y="147"/>
                </a:cubicBezTo>
                <a:cubicBezTo>
                  <a:pt x="109" y="148"/>
                  <a:pt x="109" y="148"/>
                  <a:pt x="109" y="148"/>
                </a:cubicBezTo>
                <a:cubicBezTo>
                  <a:pt x="98" y="146"/>
                  <a:pt x="98" y="146"/>
                  <a:pt x="98" y="146"/>
                </a:cubicBezTo>
                <a:cubicBezTo>
                  <a:pt x="94" y="144"/>
                  <a:pt x="91" y="141"/>
                  <a:pt x="90" y="138"/>
                </a:cubicBezTo>
                <a:cubicBezTo>
                  <a:pt x="88" y="131"/>
                  <a:pt x="87" y="125"/>
                  <a:pt x="87" y="119"/>
                </a:cubicBezTo>
                <a:cubicBezTo>
                  <a:pt x="86" y="121"/>
                  <a:pt x="84" y="122"/>
                  <a:pt x="82" y="122"/>
                </a:cubicBezTo>
                <a:cubicBezTo>
                  <a:pt x="73" y="120"/>
                  <a:pt x="73" y="120"/>
                  <a:pt x="73" y="120"/>
                </a:cubicBezTo>
                <a:cubicBezTo>
                  <a:pt x="68" y="116"/>
                  <a:pt x="68" y="116"/>
                  <a:pt x="68" y="116"/>
                </a:cubicBezTo>
                <a:cubicBezTo>
                  <a:pt x="61" y="114"/>
                  <a:pt x="61" y="114"/>
                  <a:pt x="61" y="114"/>
                </a:cubicBezTo>
                <a:cubicBezTo>
                  <a:pt x="58" y="114"/>
                  <a:pt x="58" y="114"/>
                  <a:pt x="58" y="114"/>
                </a:cubicBezTo>
                <a:cubicBezTo>
                  <a:pt x="56" y="114"/>
                  <a:pt x="53" y="113"/>
                  <a:pt x="52" y="112"/>
                </a:cubicBezTo>
                <a:cubicBezTo>
                  <a:pt x="49" y="110"/>
                  <a:pt x="48" y="108"/>
                  <a:pt x="48" y="107"/>
                </a:cubicBezTo>
                <a:cubicBezTo>
                  <a:pt x="47" y="104"/>
                  <a:pt x="48" y="102"/>
                  <a:pt x="51" y="100"/>
                </a:cubicBezTo>
                <a:cubicBezTo>
                  <a:pt x="53" y="98"/>
                  <a:pt x="57" y="94"/>
                  <a:pt x="59" y="90"/>
                </a:cubicBezTo>
                <a:cubicBezTo>
                  <a:pt x="57" y="87"/>
                  <a:pt x="55" y="83"/>
                  <a:pt x="57" y="80"/>
                </a:cubicBezTo>
                <a:cubicBezTo>
                  <a:pt x="57" y="79"/>
                  <a:pt x="57" y="79"/>
                  <a:pt x="57" y="79"/>
                </a:cubicBezTo>
                <a:cubicBezTo>
                  <a:pt x="57" y="77"/>
                  <a:pt x="61" y="76"/>
                  <a:pt x="67" y="74"/>
                </a:cubicBezTo>
                <a:cubicBezTo>
                  <a:pt x="67" y="72"/>
                  <a:pt x="68" y="70"/>
                  <a:pt x="69" y="70"/>
                </a:cubicBezTo>
                <a:cubicBezTo>
                  <a:pt x="75" y="70"/>
                  <a:pt x="75" y="70"/>
                  <a:pt x="75" y="70"/>
                </a:cubicBezTo>
                <a:cubicBezTo>
                  <a:pt x="74" y="70"/>
                  <a:pt x="74" y="70"/>
                  <a:pt x="74" y="70"/>
                </a:cubicBezTo>
                <a:cubicBezTo>
                  <a:pt x="70" y="67"/>
                  <a:pt x="69" y="64"/>
                  <a:pt x="71" y="61"/>
                </a:cubicBezTo>
                <a:cubicBezTo>
                  <a:pt x="74" y="59"/>
                  <a:pt x="74" y="59"/>
                  <a:pt x="74" y="59"/>
                </a:cubicBezTo>
                <a:cubicBezTo>
                  <a:pt x="77" y="58"/>
                  <a:pt x="82" y="58"/>
                  <a:pt x="86" y="60"/>
                </a:cubicBezTo>
                <a:cubicBezTo>
                  <a:pt x="95" y="67"/>
                  <a:pt x="95" y="67"/>
                  <a:pt x="95" y="67"/>
                </a:cubicBezTo>
                <a:cubicBezTo>
                  <a:pt x="104" y="67"/>
                  <a:pt x="104" y="67"/>
                  <a:pt x="104" y="67"/>
                </a:cubicBezTo>
                <a:cubicBezTo>
                  <a:pt x="107" y="69"/>
                  <a:pt x="107" y="69"/>
                  <a:pt x="107" y="69"/>
                </a:cubicBezTo>
                <a:cubicBezTo>
                  <a:pt x="107" y="72"/>
                  <a:pt x="107" y="72"/>
                  <a:pt x="107" y="72"/>
                </a:cubicBezTo>
                <a:cubicBezTo>
                  <a:pt x="107" y="74"/>
                  <a:pt x="106" y="76"/>
                  <a:pt x="105" y="76"/>
                </a:cubicBezTo>
                <a:cubicBezTo>
                  <a:pt x="103" y="76"/>
                  <a:pt x="102" y="78"/>
                  <a:pt x="101" y="8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108" y="86"/>
                  <a:pt x="110" y="84"/>
                  <a:pt x="113" y="84"/>
                </a:cubicBezTo>
                <a:cubicBezTo>
                  <a:pt x="114" y="84"/>
                  <a:pt x="115" y="84"/>
                  <a:pt x="117" y="86"/>
                </a:cubicBezTo>
                <a:cubicBezTo>
                  <a:pt x="118" y="88"/>
                  <a:pt x="119" y="92"/>
                  <a:pt x="120" y="95"/>
                </a:cubicBezTo>
                <a:cubicBezTo>
                  <a:pt x="120" y="100"/>
                  <a:pt x="121" y="103"/>
                  <a:pt x="123" y="105"/>
                </a:cubicBezTo>
                <a:cubicBezTo>
                  <a:pt x="126" y="110"/>
                  <a:pt x="126" y="110"/>
                  <a:pt x="126" y="110"/>
                </a:cubicBezTo>
                <a:cubicBezTo>
                  <a:pt x="131" y="116"/>
                  <a:pt x="133" y="120"/>
                  <a:pt x="134" y="124"/>
                </a:cubicBezTo>
                <a:cubicBezTo>
                  <a:pt x="150" y="122"/>
                  <a:pt x="150" y="122"/>
                  <a:pt x="150" y="122"/>
                </a:cubicBezTo>
                <a:cubicBezTo>
                  <a:pt x="157" y="118"/>
                  <a:pt x="157" y="118"/>
                  <a:pt x="157" y="118"/>
                </a:cubicBezTo>
                <a:cubicBezTo>
                  <a:pt x="163" y="110"/>
                  <a:pt x="163" y="110"/>
                  <a:pt x="163" y="110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6" y="102"/>
                  <a:pt x="166" y="102"/>
                  <a:pt x="166" y="102"/>
                </a:cubicBezTo>
                <a:cubicBezTo>
                  <a:pt x="168" y="94"/>
                  <a:pt x="168" y="94"/>
                  <a:pt x="168" y="94"/>
                </a:cubicBezTo>
                <a:cubicBezTo>
                  <a:pt x="168" y="93"/>
                  <a:pt x="168" y="93"/>
                  <a:pt x="168" y="93"/>
                </a:cubicBezTo>
                <a:cubicBezTo>
                  <a:pt x="168" y="92"/>
                  <a:pt x="168" y="92"/>
                  <a:pt x="168" y="92"/>
                </a:cubicBezTo>
                <a:cubicBezTo>
                  <a:pt x="169" y="92"/>
                  <a:pt x="169" y="92"/>
                  <a:pt x="169" y="92"/>
                </a:cubicBezTo>
                <a:cubicBezTo>
                  <a:pt x="175" y="88"/>
                  <a:pt x="175" y="88"/>
                  <a:pt x="175" y="88"/>
                </a:cubicBezTo>
                <a:cubicBezTo>
                  <a:pt x="176" y="88"/>
                  <a:pt x="176" y="88"/>
                  <a:pt x="176" y="88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5" y="84"/>
                  <a:pt x="165" y="84"/>
                  <a:pt x="165" y="84"/>
                </a:cubicBezTo>
                <a:cubicBezTo>
                  <a:pt x="163" y="78"/>
                  <a:pt x="163" y="78"/>
                  <a:pt x="163" y="78"/>
                </a:cubicBezTo>
                <a:lnTo>
                  <a:pt x="162" y="76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1" name="Freeform 34"/>
          <p:cNvSpPr/>
          <p:nvPr/>
        </p:nvSpPr>
        <p:spPr>
          <a:xfrm>
            <a:off x="3911600" y="3289300"/>
            <a:ext cx="596900" cy="587375"/>
          </a:xfrm>
          <a:custGeom>
            <a:avLst/>
            <a:gdLst>
              <a:gd name="txL" fmla="*/ 0 w 186"/>
              <a:gd name="txT" fmla="*/ 0 h 183"/>
              <a:gd name="txR" fmla="*/ 186 w 186"/>
              <a:gd name="txB" fmla="*/ 183 h 183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86" h="183">
                <a:moveTo>
                  <a:pt x="42" y="60"/>
                </a:moveTo>
                <a:cubicBezTo>
                  <a:pt x="41" y="60"/>
                  <a:pt x="41" y="60"/>
                  <a:pt x="41" y="60"/>
                </a:cubicBezTo>
                <a:cubicBezTo>
                  <a:pt x="11" y="73"/>
                  <a:pt x="11" y="73"/>
                  <a:pt x="11" y="73"/>
                </a:cubicBezTo>
                <a:cubicBezTo>
                  <a:pt x="2" y="81"/>
                  <a:pt x="2" y="81"/>
                  <a:pt x="2" y="81"/>
                </a:cubicBezTo>
                <a:cubicBezTo>
                  <a:pt x="0" y="95"/>
                  <a:pt x="2" y="103"/>
                  <a:pt x="6" y="105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6" y="111"/>
                  <a:pt x="16" y="111"/>
                  <a:pt x="16" y="111"/>
                </a:cubicBezTo>
                <a:cubicBezTo>
                  <a:pt x="18" y="126"/>
                  <a:pt x="18" y="126"/>
                  <a:pt x="18" y="126"/>
                </a:cubicBezTo>
                <a:cubicBezTo>
                  <a:pt x="26" y="136"/>
                  <a:pt x="31" y="141"/>
                  <a:pt x="34" y="143"/>
                </a:cubicBezTo>
                <a:cubicBezTo>
                  <a:pt x="42" y="145"/>
                  <a:pt x="42" y="145"/>
                  <a:pt x="42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4" y="145"/>
                  <a:pt x="44" y="145"/>
                  <a:pt x="44" y="145"/>
                </a:cubicBezTo>
                <a:cubicBezTo>
                  <a:pt x="45" y="147"/>
                  <a:pt x="48" y="149"/>
                  <a:pt x="53" y="150"/>
                </a:cubicBezTo>
                <a:cubicBezTo>
                  <a:pt x="77" y="151"/>
                  <a:pt x="77" y="151"/>
                  <a:pt x="77" y="151"/>
                </a:cubicBezTo>
                <a:cubicBezTo>
                  <a:pt x="94" y="151"/>
                  <a:pt x="104" y="153"/>
                  <a:pt x="106" y="155"/>
                </a:cubicBezTo>
                <a:cubicBezTo>
                  <a:pt x="108" y="156"/>
                  <a:pt x="109" y="160"/>
                  <a:pt x="108" y="166"/>
                </a:cubicBezTo>
                <a:cubicBezTo>
                  <a:pt x="108" y="170"/>
                  <a:pt x="108" y="173"/>
                  <a:pt x="109" y="173"/>
                </a:cubicBezTo>
                <a:cubicBezTo>
                  <a:pt x="118" y="171"/>
                  <a:pt x="118" y="171"/>
                  <a:pt x="118" y="171"/>
                </a:cubicBezTo>
                <a:cubicBezTo>
                  <a:pt x="124" y="169"/>
                  <a:pt x="128" y="169"/>
                  <a:pt x="130" y="171"/>
                </a:cubicBezTo>
                <a:cubicBezTo>
                  <a:pt x="134" y="175"/>
                  <a:pt x="134" y="175"/>
                  <a:pt x="134" y="175"/>
                </a:cubicBezTo>
                <a:cubicBezTo>
                  <a:pt x="138" y="181"/>
                  <a:pt x="142" y="183"/>
                  <a:pt x="142" y="183"/>
                </a:cubicBezTo>
                <a:cubicBezTo>
                  <a:pt x="145" y="182"/>
                  <a:pt x="148" y="179"/>
                  <a:pt x="150" y="175"/>
                </a:cubicBezTo>
                <a:cubicBezTo>
                  <a:pt x="151" y="174"/>
                  <a:pt x="151" y="174"/>
                  <a:pt x="151" y="174"/>
                </a:cubicBezTo>
                <a:cubicBezTo>
                  <a:pt x="158" y="179"/>
                  <a:pt x="158" y="179"/>
                  <a:pt x="158" y="179"/>
                </a:cubicBezTo>
                <a:cubicBezTo>
                  <a:pt x="163" y="175"/>
                  <a:pt x="163" y="175"/>
                  <a:pt x="163" y="175"/>
                </a:cubicBezTo>
                <a:cubicBezTo>
                  <a:pt x="164" y="169"/>
                  <a:pt x="167" y="167"/>
                  <a:pt x="172" y="166"/>
                </a:cubicBezTo>
                <a:cubicBezTo>
                  <a:pt x="174" y="165"/>
                  <a:pt x="174" y="165"/>
                  <a:pt x="174" y="165"/>
                </a:cubicBezTo>
                <a:cubicBezTo>
                  <a:pt x="173" y="164"/>
                  <a:pt x="173" y="164"/>
                  <a:pt x="173" y="164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2" y="163"/>
                  <a:pt x="172" y="163"/>
                  <a:pt x="172" y="163"/>
                </a:cubicBezTo>
                <a:cubicBezTo>
                  <a:pt x="173" y="153"/>
                  <a:pt x="173" y="153"/>
                  <a:pt x="173" y="153"/>
                </a:cubicBezTo>
                <a:cubicBezTo>
                  <a:pt x="170" y="148"/>
                  <a:pt x="166" y="146"/>
                  <a:pt x="161" y="147"/>
                </a:cubicBezTo>
                <a:cubicBezTo>
                  <a:pt x="157" y="148"/>
                  <a:pt x="154" y="148"/>
                  <a:pt x="152" y="147"/>
                </a:cubicBezTo>
                <a:cubicBezTo>
                  <a:pt x="152" y="145"/>
                  <a:pt x="152" y="145"/>
                  <a:pt x="152" y="143"/>
                </a:cubicBezTo>
                <a:cubicBezTo>
                  <a:pt x="149" y="138"/>
                  <a:pt x="146" y="134"/>
                  <a:pt x="142" y="131"/>
                </a:cubicBezTo>
                <a:cubicBezTo>
                  <a:pt x="138" y="127"/>
                  <a:pt x="136" y="123"/>
                  <a:pt x="138" y="119"/>
                </a:cubicBezTo>
                <a:cubicBezTo>
                  <a:pt x="138" y="118"/>
                  <a:pt x="138" y="118"/>
                  <a:pt x="138" y="118"/>
                </a:cubicBezTo>
                <a:cubicBezTo>
                  <a:pt x="150" y="120"/>
                  <a:pt x="150" y="120"/>
                  <a:pt x="150" y="120"/>
                </a:cubicBezTo>
                <a:cubicBezTo>
                  <a:pt x="149" y="113"/>
                  <a:pt x="149" y="113"/>
                  <a:pt x="149" y="113"/>
                </a:cubicBezTo>
                <a:cubicBezTo>
                  <a:pt x="148" y="109"/>
                  <a:pt x="149" y="107"/>
                  <a:pt x="151" y="105"/>
                </a:cubicBezTo>
                <a:cubicBezTo>
                  <a:pt x="152" y="103"/>
                  <a:pt x="154" y="102"/>
                  <a:pt x="156" y="102"/>
                </a:cubicBezTo>
                <a:cubicBezTo>
                  <a:pt x="160" y="100"/>
                  <a:pt x="160" y="100"/>
                  <a:pt x="160" y="100"/>
                </a:cubicBezTo>
                <a:cubicBezTo>
                  <a:pt x="160" y="98"/>
                  <a:pt x="160" y="98"/>
                  <a:pt x="160" y="98"/>
                </a:cubicBezTo>
                <a:cubicBezTo>
                  <a:pt x="157" y="91"/>
                  <a:pt x="156" y="85"/>
                  <a:pt x="157" y="83"/>
                </a:cubicBezTo>
                <a:cubicBezTo>
                  <a:pt x="160" y="81"/>
                  <a:pt x="160" y="81"/>
                  <a:pt x="160" y="81"/>
                </a:cubicBezTo>
                <a:cubicBezTo>
                  <a:pt x="161" y="80"/>
                  <a:pt x="165" y="81"/>
                  <a:pt x="170" y="83"/>
                </a:cubicBezTo>
                <a:cubicBezTo>
                  <a:pt x="170" y="83"/>
                  <a:pt x="170" y="83"/>
                  <a:pt x="170" y="83"/>
                </a:cubicBezTo>
                <a:cubicBezTo>
                  <a:pt x="171" y="83"/>
                  <a:pt x="171" y="83"/>
                  <a:pt x="171" y="83"/>
                </a:cubicBezTo>
                <a:cubicBezTo>
                  <a:pt x="171" y="84"/>
                  <a:pt x="171" y="84"/>
                  <a:pt x="171" y="84"/>
                </a:cubicBezTo>
                <a:cubicBezTo>
                  <a:pt x="175" y="89"/>
                  <a:pt x="178" y="93"/>
                  <a:pt x="179" y="93"/>
                </a:cubicBezTo>
                <a:cubicBezTo>
                  <a:pt x="186" y="81"/>
                  <a:pt x="186" y="81"/>
                  <a:pt x="186" y="81"/>
                </a:cubicBezTo>
                <a:cubicBezTo>
                  <a:pt x="180" y="73"/>
                  <a:pt x="176" y="67"/>
                  <a:pt x="175" y="64"/>
                </a:cubicBezTo>
                <a:cubicBezTo>
                  <a:pt x="169" y="68"/>
                  <a:pt x="169" y="68"/>
                  <a:pt x="169" y="68"/>
                </a:cubicBezTo>
                <a:cubicBezTo>
                  <a:pt x="168" y="67"/>
                  <a:pt x="168" y="67"/>
                  <a:pt x="168" y="67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52" y="63"/>
                  <a:pt x="152" y="63"/>
                  <a:pt x="152" y="63"/>
                </a:cubicBezTo>
                <a:cubicBezTo>
                  <a:pt x="145" y="60"/>
                  <a:pt x="141" y="56"/>
                  <a:pt x="140" y="53"/>
                </a:cubicBezTo>
                <a:cubicBezTo>
                  <a:pt x="131" y="48"/>
                  <a:pt x="131" y="48"/>
                  <a:pt x="131" y="48"/>
                </a:cubicBezTo>
                <a:cubicBezTo>
                  <a:pt x="131" y="39"/>
                  <a:pt x="131" y="39"/>
                  <a:pt x="131" y="39"/>
                </a:cubicBezTo>
                <a:cubicBezTo>
                  <a:pt x="148" y="29"/>
                  <a:pt x="148" y="29"/>
                  <a:pt x="148" y="29"/>
                </a:cubicBezTo>
                <a:cubicBezTo>
                  <a:pt x="148" y="24"/>
                  <a:pt x="146" y="19"/>
                  <a:pt x="144" y="15"/>
                </a:cubicBezTo>
                <a:cubicBezTo>
                  <a:pt x="142" y="9"/>
                  <a:pt x="142" y="9"/>
                  <a:pt x="142" y="9"/>
                </a:cubicBezTo>
                <a:cubicBezTo>
                  <a:pt x="130" y="11"/>
                  <a:pt x="130" y="11"/>
                  <a:pt x="130" y="11"/>
                </a:cubicBezTo>
                <a:cubicBezTo>
                  <a:pt x="124" y="13"/>
                  <a:pt x="119" y="14"/>
                  <a:pt x="114" y="14"/>
                </a:cubicBezTo>
                <a:cubicBezTo>
                  <a:pt x="101" y="11"/>
                  <a:pt x="101" y="11"/>
                  <a:pt x="101" y="11"/>
                </a:cubicBezTo>
                <a:cubicBezTo>
                  <a:pt x="101" y="7"/>
                  <a:pt x="101" y="7"/>
                  <a:pt x="101" y="7"/>
                </a:cubicBezTo>
                <a:cubicBezTo>
                  <a:pt x="99" y="7"/>
                  <a:pt x="99" y="7"/>
                  <a:pt x="99" y="7"/>
                </a:cubicBezTo>
                <a:cubicBezTo>
                  <a:pt x="96" y="5"/>
                  <a:pt x="96" y="5"/>
                  <a:pt x="96" y="5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5" y="3"/>
                  <a:pt x="95" y="3"/>
                  <a:pt x="95" y="3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1"/>
                  <a:pt x="94" y="1"/>
                  <a:pt x="94" y="1"/>
                </a:cubicBezTo>
                <a:cubicBezTo>
                  <a:pt x="94" y="0"/>
                  <a:pt x="94" y="0"/>
                  <a:pt x="94" y="0"/>
                </a:cubicBezTo>
                <a:cubicBezTo>
                  <a:pt x="94" y="0"/>
                  <a:pt x="94" y="0"/>
                  <a:pt x="94" y="0"/>
                </a:cubicBezTo>
                <a:cubicBezTo>
                  <a:pt x="93" y="11"/>
                  <a:pt x="93" y="11"/>
                  <a:pt x="93" y="11"/>
                </a:cubicBezTo>
                <a:cubicBezTo>
                  <a:pt x="92" y="14"/>
                  <a:pt x="92" y="14"/>
                  <a:pt x="92" y="14"/>
                </a:cubicBezTo>
                <a:cubicBezTo>
                  <a:pt x="92" y="16"/>
                  <a:pt x="91" y="17"/>
                  <a:pt x="92" y="18"/>
                </a:cubicBezTo>
                <a:cubicBezTo>
                  <a:pt x="94" y="21"/>
                  <a:pt x="93" y="24"/>
                  <a:pt x="91" y="27"/>
                </a:cubicBezTo>
                <a:cubicBezTo>
                  <a:pt x="93" y="34"/>
                  <a:pt x="93" y="34"/>
                  <a:pt x="93" y="34"/>
                </a:cubicBezTo>
                <a:cubicBezTo>
                  <a:pt x="92" y="34"/>
                  <a:pt x="92" y="34"/>
                  <a:pt x="92" y="34"/>
                </a:cubicBezTo>
                <a:cubicBezTo>
                  <a:pt x="92" y="35"/>
                  <a:pt x="92" y="35"/>
                  <a:pt x="92" y="35"/>
                </a:cubicBezTo>
                <a:cubicBezTo>
                  <a:pt x="87" y="39"/>
                  <a:pt x="87" y="39"/>
                  <a:pt x="87" y="39"/>
                </a:cubicBezTo>
                <a:cubicBezTo>
                  <a:pt x="87" y="48"/>
                  <a:pt x="87" y="48"/>
                  <a:pt x="87" y="48"/>
                </a:cubicBezTo>
                <a:cubicBezTo>
                  <a:pt x="86" y="49"/>
                  <a:pt x="86" y="49"/>
                  <a:pt x="86" y="49"/>
                </a:cubicBezTo>
                <a:cubicBezTo>
                  <a:pt x="77" y="53"/>
                  <a:pt x="71" y="55"/>
                  <a:pt x="67" y="55"/>
                </a:cubicBezTo>
                <a:cubicBezTo>
                  <a:pt x="50" y="53"/>
                  <a:pt x="50" y="53"/>
                  <a:pt x="50" y="53"/>
                </a:cubicBezTo>
                <a:cubicBezTo>
                  <a:pt x="42" y="60"/>
                  <a:pt x="42" y="60"/>
                  <a:pt x="42" y="60"/>
                </a:cubicBez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2" name="Freeform 35"/>
          <p:cNvSpPr/>
          <p:nvPr/>
        </p:nvSpPr>
        <p:spPr>
          <a:xfrm>
            <a:off x="5032375" y="4545013"/>
            <a:ext cx="171450" cy="411162"/>
          </a:xfrm>
          <a:custGeom>
            <a:avLst/>
            <a:gdLst>
              <a:gd name="txL" fmla="*/ 0 w 53"/>
              <a:gd name="txT" fmla="*/ 0 h 128"/>
              <a:gd name="txR" fmla="*/ 53 w 53"/>
              <a:gd name="txB" fmla="*/ 128 h 128"/>
            </a:gdLst>
            <a:ahLst/>
            <a:cxnLst>
              <a:cxn ang="0">
                <a:pos x="2147483646" y="0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</a:cxnLst>
            <a:rect l="txL" t="txT" r="txR" b="txB"/>
            <a:pathLst>
              <a:path w="53" h="128">
                <a:moveTo>
                  <a:pt x="40" y="0"/>
                </a:moveTo>
                <a:cubicBezTo>
                  <a:pt x="27" y="9"/>
                  <a:pt x="18" y="21"/>
                  <a:pt x="12" y="35"/>
                </a:cubicBezTo>
                <a:cubicBezTo>
                  <a:pt x="7" y="47"/>
                  <a:pt x="3" y="53"/>
                  <a:pt x="0" y="54"/>
                </a:cubicBezTo>
                <a:cubicBezTo>
                  <a:pt x="3" y="76"/>
                  <a:pt x="3" y="76"/>
                  <a:pt x="3" y="76"/>
                </a:cubicBezTo>
                <a:cubicBezTo>
                  <a:pt x="3" y="77"/>
                  <a:pt x="3" y="77"/>
                  <a:pt x="3" y="77"/>
                </a:cubicBezTo>
                <a:cubicBezTo>
                  <a:pt x="3" y="77"/>
                  <a:pt x="3" y="77"/>
                  <a:pt x="3" y="77"/>
                </a:cubicBezTo>
                <a:cubicBezTo>
                  <a:pt x="1" y="92"/>
                  <a:pt x="1" y="92"/>
                  <a:pt x="1" y="92"/>
                </a:cubicBezTo>
                <a:cubicBezTo>
                  <a:pt x="0" y="97"/>
                  <a:pt x="1" y="100"/>
                  <a:pt x="2" y="101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8" y="112"/>
                  <a:pt x="18" y="112"/>
                  <a:pt x="18" y="112"/>
                </a:cubicBezTo>
                <a:cubicBezTo>
                  <a:pt x="19" y="112"/>
                  <a:pt x="19" y="112"/>
                  <a:pt x="19" y="112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19" y="113"/>
                  <a:pt x="19" y="113"/>
                  <a:pt x="19" y="113"/>
                </a:cubicBezTo>
                <a:cubicBezTo>
                  <a:pt x="20" y="116"/>
                  <a:pt x="22" y="120"/>
                  <a:pt x="25" y="124"/>
                </a:cubicBezTo>
                <a:cubicBezTo>
                  <a:pt x="27" y="126"/>
                  <a:pt x="29" y="127"/>
                  <a:pt x="31" y="128"/>
                </a:cubicBezTo>
                <a:cubicBezTo>
                  <a:pt x="33" y="102"/>
                  <a:pt x="33" y="102"/>
                  <a:pt x="33" y="102"/>
                </a:cubicBezTo>
                <a:cubicBezTo>
                  <a:pt x="33" y="101"/>
                  <a:pt x="33" y="101"/>
                  <a:pt x="33" y="101"/>
                </a:cubicBezTo>
                <a:cubicBezTo>
                  <a:pt x="45" y="73"/>
                  <a:pt x="45" y="73"/>
                  <a:pt x="45" y="73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39"/>
                  <a:pt x="49" y="39"/>
                  <a:pt x="49" y="39"/>
                </a:cubicBezTo>
                <a:cubicBezTo>
                  <a:pt x="49" y="39"/>
                  <a:pt x="49" y="39"/>
                  <a:pt x="49" y="39"/>
                </a:cubicBezTo>
                <a:cubicBezTo>
                  <a:pt x="53" y="30"/>
                  <a:pt x="53" y="30"/>
                  <a:pt x="53" y="30"/>
                </a:cubicBezTo>
                <a:cubicBezTo>
                  <a:pt x="50" y="22"/>
                  <a:pt x="50" y="22"/>
                  <a:pt x="50" y="22"/>
                </a:cubicBezTo>
                <a:cubicBezTo>
                  <a:pt x="50" y="22"/>
                  <a:pt x="50" y="22"/>
                  <a:pt x="50" y="22"/>
                </a:cubicBezTo>
                <a:cubicBezTo>
                  <a:pt x="49" y="22"/>
                  <a:pt x="49" y="22"/>
                  <a:pt x="49" y="22"/>
                </a:cubicBezTo>
                <a:cubicBezTo>
                  <a:pt x="49" y="12"/>
                  <a:pt x="49" y="12"/>
                  <a:pt x="49" y="12"/>
                </a:cubicBezTo>
                <a:cubicBezTo>
                  <a:pt x="49" y="11"/>
                  <a:pt x="49" y="11"/>
                  <a:pt x="49" y="11"/>
                </a:cubicBezTo>
                <a:cubicBezTo>
                  <a:pt x="49" y="11"/>
                  <a:pt x="49" y="11"/>
                  <a:pt x="49" y="11"/>
                </a:cubicBezTo>
                <a:cubicBezTo>
                  <a:pt x="51" y="8"/>
                  <a:pt x="51" y="8"/>
                  <a:pt x="51" y="8"/>
                </a:cubicBezTo>
                <a:cubicBezTo>
                  <a:pt x="53" y="6"/>
                  <a:pt x="53" y="6"/>
                  <a:pt x="53" y="6"/>
                </a:cubicBezTo>
                <a:lnTo>
                  <a:pt x="40" y="0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3" name="Freeform 36"/>
          <p:cNvSpPr/>
          <p:nvPr/>
        </p:nvSpPr>
        <p:spPr>
          <a:xfrm>
            <a:off x="3776663" y="5273675"/>
            <a:ext cx="263525" cy="225425"/>
          </a:xfrm>
          <a:custGeom>
            <a:avLst/>
            <a:gdLst>
              <a:gd name="txL" fmla="*/ 0 w 82"/>
              <a:gd name="txT" fmla="*/ 0 h 70"/>
              <a:gd name="txR" fmla="*/ 82 w 82"/>
              <a:gd name="txB" fmla="*/ 70 h 70"/>
            </a:gdLst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82" h="70">
                <a:moveTo>
                  <a:pt x="37" y="7"/>
                </a:moveTo>
                <a:cubicBezTo>
                  <a:pt x="36" y="9"/>
                  <a:pt x="36" y="9"/>
                  <a:pt x="36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5" y="10"/>
                  <a:pt x="35" y="10"/>
                  <a:pt x="35" y="10"/>
                </a:cubicBezTo>
                <a:cubicBezTo>
                  <a:pt x="19" y="14"/>
                  <a:pt x="19" y="14"/>
                  <a:pt x="19" y="14"/>
                </a:cubicBezTo>
                <a:cubicBezTo>
                  <a:pt x="20" y="16"/>
                  <a:pt x="20" y="16"/>
                  <a:pt x="20" y="16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3"/>
                  <a:pt x="23" y="23"/>
                </a:cubicBezTo>
                <a:cubicBezTo>
                  <a:pt x="16" y="27"/>
                  <a:pt x="16" y="27"/>
                  <a:pt x="16" y="27"/>
                </a:cubicBezTo>
                <a:cubicBezTo>
                  <a:pt x="4" y="36"/>
                  <a:pt x="4" y="36"/>
                  <a:pt x="4" y="36"/>
                </a:cubicBezTo>
                <a:cubicBezTo>
                  <a:pt x="0" y="41"/>
                  <a:pt x="0" y="49"/>
                  <a:pt x="6" y="63"/>
                </a:cubicBezTo>
                <a:cubicBezTo>
                  <a:pt x="18" y="64"/>
                  <a:pt x="18" y="64"/>
                  <a:pt x="18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19" y="64"/>
                  <a:pt x="19" y="64"/>
                  <a:pt x="19" y="64"/>
                </a:cubicBezTo>
                <a:cubicBezTo>
                  <a:pt x="31" y="70"/>
                  <a:pt x="31" y="70"/>
                  <a:pt x="31" y="70"/>
                </a:cubicBezTo>
                <a:cubicBezTo>
                  <a:pt x="44" y="68"/>
                  <a:pt x="44" y="68"/>
                  <a:pt x="44" y="68"/>
                </a:cubicBezTo>
                <a:cubicBezTo>
                  <a:pt x="49" y="67"/>
                  <a:pt x="55" y="62"/>
                  <a:pt x="62" y="53"/>
                </a:cubicBezTo>
                <a:cubicBezTo>
                  <a:pt x="63" y="53"/>
                  <a:pt x="63" y="53"/>
                  <a:pt x="63" y="53"/>
                </a:cubicBezTo>
                <a:cubicBezTo>
                  <a:pt x="64" y="52"/>
                  <a:pt x="64" y="52"/>
                  <a:pt x="64" y="52"/>
                </a:cubicBezTo>
                <a:cubicBezTo>
                  <a:pt x="69" y="50"/>
                  <a:pt x="69" y="50"/>
                  <a:pt x="69" y="50"/>
                </a:cubicBezTo>
                <a:cubicBezTo>
                  <a:pt x="68" y="33"/>
                  <a:pt x="68" y="33"/>
                  <a:pt x="68" y="33"/>
                </a:cubicBezTo>
                <a:cubicBezTo>
                  <a:pt x="68" y="33"/>
                  <a:pt x="68" y="33"/>
                  <a:pt x="68" y="33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75" y="22"/>
                  <a:pt x="75" y="22"/>
                  <a:pt x="75" y="22"/>
                </a:cubicBezTo>
                <a:cubicBezTo>
                  <a:pt x="81" y="17"/>
                  <a:pt x="81" y="17"/>
                  <a:pt x="81" y="17"/>
                </a:cubicBezTo>
                <a:cubicBezTo>
                  <a:pt x="82" y="13"/>
                  <a:pt x="81" y="8"/>
                  <a:pt x="79" y="5"/>
                </a:cubicBezTo>
                <a:cubicBezTo>
                  <a:pt x="78" y="1"/>
                  <a:pt x="76" y="0"/>
                  <a:pt x="74" y="0"/>
                </a:cubicBezTo>
                <a:cubicBezTo>
                  <a:pt x="74" y="6"/>
                  <a:pt x="74" y="6"/>
                  <a:pt x="74" y="6"/>
                </a:cubicBezTo>
                <a:cubicBezTo>
                  <a:pt x="64" y="4"/>
                  <a:pt x="64" y="4"/>
                  <a:pt x="64" y="4"/>
                </a:cubicBezTo>
                <a:cubicBezTo>
                  <a:pt x="59" y="7"/>
                  <a:pt x="59" y="7"/>
                  <a:pt x="59" y="7"/>
                </a:cubicBezTo>
                <a:cubicBezTo>
                  <a:pt x="58" y="7"/>
                  <a:pt x="58" y="7"/>
                  <a:pt x="58" y="7"/>
                </a:cubicBezTo>
                <a:cubicBezTo>
                  <a:pt x="58" y="7"/>
                  <a:pt x="58" y="7"/>
                  <a:pt x="58" y="7"/>
                </a:cubicBezTo>
                <a:lnTo>
                  <a:pt x="37" y="7"/>
                </a:lnTo>
                <a:close/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634" name="直接连接符 35"/>
          <p:cNvSpPr/>
          <p:nvPr/>
        </p:nvSpPr>
        <p:spPr>
          <a:xfrm>
            <a:off x="6118225" y="1144588"/>
            <a:ext cx="1588" cy="4395787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5635" name="矩形 51"/>
          <p:cNvSpPr/>
          <p:nvPr/>
        </p:nvSpPr>
        <p:spPr>
          <a:xfrm>
            <a:off x="6497638" y="1744663"/>
            <a:ext cx="26463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5636" name="矩形 52"/>
          <p:cNvSpPr/>
          <p:nvPr/>
        </p:nvSpPr>
        <p:spPr>
          <a:xfrm>
            <a:off x="6497638" y="2378075"/>
            <a:ext cx="5022850" cy="2308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</a:t>
            </a:r>
          </a:p>
        </p:txBody>
      </p:sp>
      <p:sp>
        <p:nvSpPr>
          <p:cNvPr id="25637" name="直接连接符 40"/>
          <p:cNvSpPr/>
          <p:nvPr/>
        </p:nvSpPr>
        <p:spPr>
          <a:xfrm>
            <a:off x="6605588" y="2254250"/>
            <a:ext cx="2525712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grpSp>
        <p:nvGrpSpPr>
          <p:cNvPr id="25638" name="组合 39"/>
          <p:cNvGrpSpPr/>
          <p:nvPr/>
        </p:nvGrpSpPr>
        <p:grpSpPr>
          <a:xfrm rot="10800000">
            <a:off x="53975" y="47625"/>
            <a:ext cx="4611688" cy="765175"/>
            <a:chOff x="0" y="0"/>
            <a:chExt cx="4611606" cy="765176"/>
          </a:xfrm>
        </p:grpSpPr>
        <p:sp>
          <p:nvSpPr>
            <p:cNvPr id="25641" name="等腰三角形 43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642" name="等腰三角形 44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5643" name="文本框 45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5644" name="文本框 46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5639" name="矩形 49"/>
          <p:cNvSpPr/>
          <p:nvPr/>
        </p:nvSpPr>
        <p:spPr>
          <a:xfrm>
            <a:off x="333375" y="142875"/>
            <a:ext cx="690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5640" name="MH_Entry_1"/>
          <p:cNvSpPr/>
          <p:nvPr/>
        </p:nvSpPr>
        <p:spPr>
          <a:xfrm>
            <a:off x="839788" y="195263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Freeform 109"/>
          <p:cNvSpPr>
            <a:spLocks noEditPoints="1"/>
          </p:cNvSpPr>
          <p:nvPr/>
        </p:nvSpPr>
        <p:spPr>
          <a:xfrm>
            <a:off x="3152775" y="1227138"/>
            <a:ext cx="5886450" cy="2909887"/>
          </a:xfrm>
          <a:custGeom>
            <a:avLst/>
            <a:gdLst>
              <a:gd name="txL" fmla="*/ 0 w 1530"/>
              <a:gd name="txT" fmla="*/ 0 h 755"/>
              <a:gd name="txR" fmla="*/ 1530 w 1530"/>
              <a:gd name="txB" fmla="*/ 755 h 755"/>
            </a:gdLst>
            <a:ahLst/>
            <a:cxnLst>
              <a:cxn ang="0">
                <a:pos x="2147483646" y="1455849226"/>
              </a:cxn>
              <a:cxn ang="0">
                <a:pos x="2147483646" y="1010181725"/>
              </a:cxn>
              <a:cxn ang="0">
                <a:pos x="2147483646" y="861623322"/>
              </a:cxn>
              <a:cxn ang="0">
                <a:pos x="2147483646" y="401101907"/>
              </a:cxn>
              <a:cxn ang="0">
                <a:pos x="2147483646" y="74277275"/>
              </a:cxn>
              <a:cxn ang="0">
                <a:pos x="2147483646" y="1827239453"/>
              </a:cxn>
              <a:cxn ang="0">
                <a:pos x="2147483646" y="1396425865"/>
              </a:cxn>
              <a:cxn ang="0">
                <a:pos x="2147483646" y="1010181725"/>
              </a:cxn>
              <a:cxn ang="0">
                <a:pos x="2147483646" y="282255185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604403775"/>
              </a:cxn>
              <a:cxn ang="0">
                <a:pos x="2147483646" y="1129024594"/>
              </a:cxn>
              <a:cxn ang="0">
                <a:pos x="2147483646" y="1574692095"/>
              </a:cxn>
              <a:cxn ang="0">
                <a:pos x="2147483646" y="1515268734"/>
              </a:cxn>
              <a:cxn ang="0">
                <a:pos x="2147483646" y="2147483646"/>
              </a:cxn>
              <a:cxn ang="0">
                <a:pos x="2147483646" y="1797527773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668503179"/>
              </a:cxn>
              <a:cxn ang="0">
                <a:pos x="2147483646" y="1247871316"/>
              </a:cxn>
              <a:cxn ang="0">
                <a:pos x="2147483646" y="401101907"/>
              </a:cxn>
              <a:cxn ang="0">
                <a:pos x="2147483646" y="1752958325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1886658960"/>
              </a:cxn>
              <a:cxn ang="0">
                <a:pos x="2147483646" y="2005505683"/>
              </a:cxn>
              <a:cxn ang="0">
                <a:pos x="503168360" y="1797527773"/>
              </a:cxn>
              <a:cxn ang="0">
                <a:pos x="917539814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txL" t="txT" r="txR" b="txB"/>
            <a:pathLst>
              <a:path w="1530" h="755">
                <a:moveTo>
                  <a:pt x="3" y="235"/>
                </a:moveTo>
                <a:cubicBezTo>
                  <a:pt x="6" y="234"/>
                  <a:pt x="7" y="232"/>
                  <a:pt x="6" y="231"/>
                </a:cubicBezTo>
                <a:cubicBezTo>
                  <a:pt x="5" y="231"/>
                  <a:pt x="4" y="232"/>
                  <a:pt x="3" y="233"/>
                </a:cubicBezTo>
                <a:cubicBezTo>
                  <a:pt x="3" y="234"/>
                  <a:pt x="3" y="235"/>
                  <a:pt x="3" y="235"/>
                </a:cubicBezTo>
                <a:moveTo>
                  <a:pt x="19" y="226"/>
                </a:moveTo>
                <a:cubicBezTo>
                  <a:pt x="17" y="225"/>
                  <a:pt x="12" y="229"/>
                  <a:pt x="14" y="229"/>
                </a:cubicBezTo>
                <a:cubicBezTo>
                  <a:pt x="15" y="229"/>
                  <a:pt x="16" y="228"/>
                  <a:pt x="17" y="228"/>
                </a:cubicBezTo>
                <a:cubicBezTo>
                  <a:pt x="19" y="228"/>
                  <a:pt x="21" y="227"/>
                  <a:pt x="19" y="226"/>
                </a:cubicBezTo>
                <a:moveTo>
                  <a:pt x="67" y="204"/>
                </a:moveTo>
                <a:cubicBezTo>
                  <a:pt x="67" y="203"/>
                  <a:pt x="66" y="203"/>
                  <a:pt x="64" y="205"/>
                </a:cubicBezTo>
                <a:cubicBezTo>
                  <a:pt x="62" y="207"/>
                  <a:pt x="60" y="208"/>
                  <a:pt x="60" y="210"/>
                </a:cubicBezTo>
                <a:cubicBezTo>
                  <a:pt x="60" y="210"/>
                  <a:pt x="59" y="210"/>
                  <a:pt x="59" y="210"/>
                </a:cubicBezTo>
                <a:cubicBezTo>
                  <a:pt x="58" y="210"/>
                  <a:pt x="57" y="210"/>
                  <a:pt x="57" y="211"/>
                </a:cubicBezTo>
                <a:cubicBezTo>
                  <a:pt x="56" y="212"/>
                  <a:pt x="57" y="215"/>
                  <a:pt x="59" y="214"/>
                </a:cubicBezTo>
                <a:cubicBezTo>
                  <a:pt x="60" y="213"/>
                  <a:pt x="60" y="214"/>
                  <a:pt x="61" y="214"/>
                </a:cubicBezTo>
                <a:cubicBezTo>
                  <a:pt x="62" y="214"/>
                  <a:pt x="66" y="211"/>
                  <a:pt x="67" y="210"/>
                </a:cubicBezTo>
                <a:cubicBezTo>
                  <a:pt x="67" y="209"/>
                  <a:pt x="65" y="208"/>
                  <a:pt x="65" y="207"/>
                </a:cubicBezTo>
                <a:cubicBezTo>
                  <a:pt x="65" y="207"/>
                  <a:pt x="67" y="207"/>
                  <a:pt x="68" y="206"/>
                </a:cubicBezTo>
                <a:cubicBezTo>
                  <a:pt x="69" y="205"/>
                  <a:pt x="67" y="205"/>
                  <a:pt x="67" y="204"/>
                </a:cubicBezTo>
                <a:moveTo>
                  <a:pt x="7" y="193"/>
                </a:moveTo>
                <a:cubicBezTo>
                  <a:pt x="7" y="191"/>
                  <a:pt x="3" y="193"/>
                  <a:pt x="3" y="194"/>
                </a:cubicBezTo>
                <a:cubicBezTo>
                  <a:pt x="4" y="196"/>
                  <a:pt x="8" y="197"/>
                  <a:pt x="9" y="196"/>
                </a:cubicBezTo>
                <a:cubicBezTo>
                  <a:pt x="11" y="195"/>
                  <a:pt x="11" y="194"/>
                  <a:pt x="10" y="193"/>
                </a:cubicBezTo>
                <a:cubicBezTo>
                  <a:pt x="10" y="193"/>
                  <a:pt x="9" y="193"/>
                  <a:pt x="8" y="193"/>
                </a:cubicBezTo>
                <a:cubicBezTo>
                  <a:pt x="8" y="193"/>
                  <a:pt x="7" y="194"/>
                  <a:pt x="7" y="193"/>
                </a:cubicBezTo>
                <a:moveTo>
                  <a:pt x="187" y="110"/>
                </a:moveTo>
                <a:cubicBezTo>
                  <a:pt x="190" y="110"/>
                  <a:pt x="191" y="116"/>
                  <a:pt x="193" y="116"/>
                </a:cubicBezTo>
                <a:cubicBezTo>
                  <a:pt x="194" y="116"/>
                  <a:pt x="193" y="114"/>
                  <a:pt x="196" y="114"/>
                </a:cubicBezTo>
                <a:cubicBezTo>
                  <a:pt x="198" y="114"/>
                  <a:pt x="198" y="113"/>
                  <a:pt x="200" y="113"/>
                </a:cubicBezTo>
                <a:cubicBezTo>
                  <a:pt x="202" y="113"/>
                  <a:pt x="204" y="113"/>
                  <a:pt x="204" y="110"/>
                </a:cubicBezTo>
                <a:cubicBezTo>
                  <a:pt x="204" y="107"/>
                  <a:pt x="206" y="107"/>
                  <a:pt x="208" y="106"/>
                </a:cubicBezTo>
                <a:cubicBezTo>
                  <a:pt x="210" y="105"/>
                  <a:pt x="208" y="103"/>
                  <a:pt x="211" y="102"/>
                </a:cubicBezTo>
                <a:cubicBezTo>
                  <a:pt x="215" y="101"/>
                  <a:pt x="223" y="97"/>
                  <a:pt x="225" y="96"/>
                </a:cubicBezTo>
                <a:cubicBezTo>
                  <a:pt x="226" y="95"/>
                  <a:pt x="223" y="94"/>
                  <a:pt x="220" y="91"/>
                </a:cubicBezTo>
                <a:cubicBezTo>
                  <a:pt x="216" y="89"/>
                  <a:pt x="214" y="89"/>
                  <a:pt x="211" y="90"/>
                </a:cubicBezTo>
                <a:cubicBezTo>
                  <a:pt x="210" y="91"/>
                  <a:pt x="209" y="91"/>
                  <a:pt x="209" y="90"/>
                </a:cubicBezTo>
                <a:cubicBezTo>
                  <a:pt x="209" y="90"/>
                  <a:pt x="209" y="89"/>
                  <a:pt x="208" y="90"/>
                </a:cubicBezTo>
                <a:cubicBezTo>
                  <a:pt x="206" y="90"/>
                  <a:pt x="201" y="88"/>
                  <a:pt x="200" y="87"/>
                </a:cubicBezTo>
                <a:cubicBezTo>
                  <a:pt x="199" y="86"/>
                  <a:pt x="189" y="89"/>
                  <a:pt x="186" y="89"/>
                </a:cubicBezTo>
                <a:cubicBezTo>
                  <a:pt x="184" y="89"/>
                  <a:pt x="187" y="92"/>
                  <a:pt x="188" y="93"/>
                </a:cubicBezTo>
                <a:cubicBezTo>
                  <a:pt x="190" y="94"/>
                  <a:pt x="184" y="99"/>
                  <a:pt x="185" y="100"/>
                </a:cubicBezTo>
                <a:cubicBezTo>
                  <a:pt x="186" y="100"/>
                  <a:pt x="184" y="103"/>
                  <a:pt x="182" y="106"/>
                </a:cubicBezTo>
                <a:cubicBezTo>
                  <a:pt x="179" y="109"/>
                  <a:pt x="183" y="109"/>
                  <a:pt x="187" y="110"/>
                </a:cubicBezTo>
                <a:moveTo>
                  <a:pt x="281" y="125"/>
                </a:moveTo>
                <a:cubicBezTo>
                  <a:pt x="281" y="124"/>
                  <a:pt x="283" y="125"/>
                  <a:pt x="284" y="125"/>
                </a:cubicBezTo>
                <a:cubicBezTo>
                  <a:pt x="285" y="126"/>
                  <a:pt x="287" y="126"/>
                  <a:pt x="287" y="125"/>
                </a:cubicBezTo>
                <a:cubicBezTo>
                  <a:pt x="287" y="122"/>
                  <a:pt x="282" y="121"/>
                  <a:pt x="279" y="119"/>
                </a:cubicBezTo>
                <a:cubicBezTo>
                  <a:pt x="277" y="118"/>
                  <a:pt x="276" y="118"/>
                  <a:pt x="273" y="116"/>
                </a:cubicBezTo>
                <a:cubicBezTo>
                  <a:pt x="269" y="113"/>
                  <a:pt x="274" y="112"/>
                  <a:pt x="271" y="110"/>
                </a:cubicBezTo>
                <a:cubicBezTo>
                  <a:pt x="268" y="108"/>
                  <a:pt x="267" y="102"/>
                  <a:pt x="269" y="100"/>
                </a:cubicBezTo>
                <a:cubicBezTo>
                  <a:pt x="271" y="98"/>
                  <a:pt x="273" y="95"/>
                  <a:pt x="270" y="94"/>
                </a:cubicBezTo>
                <a:cubicBezTo>
                  <a:pt x="266" y="93"/>
                  <a:pt x="261" y="95"/>
                  <a:pt x="262" y="96"/>
                </a:cubicBezTo>
                <a:cubicBezTo>
                  <a:pt x="262" y="97"/>
                  <a:pt x="267" y="99"/>
                  <a:pt x="267" y="100"/>
                </a:cubicBezTo>
                <a:cubicBezTo>
                  <a:pt x="267" y="101"/>
                  <a:pt x="266" y="100"/>
                  <a:pt x="264" y="99"/>
                </a:cubicBezTo>
                <a:cubicBezTo>
                  <a:pt x="263" y="99"/>
                  <a:pt x="262" y="98"/>
                  <a:pt x="261" y="98"/>
                </a:cubicBezTo>
                <a:cubicBezTo>
                  <a:pt x="260" y="99"/>
                  <a:pt x="260" y="98"/>
                  <a:pt x="259" y="98"/>
                </a:cubicBezTo>
                <a:cubicBezTo>
                  <a:pt x="258" y="98"/>
                  <a:pt x="257" y="97"/>
                  <a:pt x="256" y="98"/>
                </a:cubicBezTo>
                <a:cubicBezTo>
                  <a:pt x="255" y="100"/>
                  <a:pt x="258" y="107"/>
                  <a:pt x="259" y="109"/>
                </a:cubicBezTo>
                <a:cubicBezTo>
                  <a:pt x="260" y="110"/>
                  <a:pt x="258" y="110"/>
                  <a:pt x="257" y="111"/>
                </a:cubicBezTo>
                <a:cubicBezTo>
                  <a:pt x="255" y="111"/>
                  <a:pt x="255" y="106"/>
                  <a:pt x="253" y="103"/>
                </a:cubicBezTo>
                <a:cubicBezTo>
                  <a:pt x="252" y="101"/>
                  <a:pt x="246" y="99"/>
                  <a:pt x="246" y="100"/>
                </a:cubicBezTo>
                <a:cubicBezTo>
                  <a:pt x="245" y="102"/>
                  <a:pt x="249" y="102"/>
                  <a:pt x="249" y="104"/>
                </a:cubicBezTo>
                <a:cubicBezTo>
                  <a:pt x="248" y="105"/>
                  <a:pt x="248" y="105"/>
                  <a:pt x="247" y="104"/>
                </a:cubicBezTo>
                <a:cubicBezTo>
                  <a:pt x="246" y="104"/>
                  <a:pt x="245" y="104"/>
                  <a:pt x="244" y="104"/>
                </a:cubicBezTo>
                <a:cubicBezTo>
                  <a:pt x="242" y="106"/>
                  <a:pt x="242" y="105"/>
                  <a:pt x="243" y="103"/>
                </a:cubicBezTo>
                <a:cubicBezTo>
                  <a:pt x="243" y="102"/>
                  <a:pt x="240" y="100"/>
                  <a:pt x="236" y="100"/>
                </a:cubicBezTo>
                <a:cubicBezTo>
                  <a:pt x="232" y="100"/>
                  <a:pt x="234" y="103"/>
                  <a:pt x="233" y="104"/>
                </a:cubicBezTo>
                <a:cubicBezTo>
                  <a:pt x="232" y="105"/>
                  <a:pt x="226" y="103"/>
                  <a:pt x="230" y="103"/>
                </a:cubicBezTo>
                <a:cubicBezTo>
                  <a:pt x="233" y="102"/>
                  <a:pt x="232" y="100"/>
                  <a:pt x="231" y="98"/>
                </a:cubicBezTo>
                <a:cubicBezTo>
                  <a:pt x="229" y="96"/>
                  <a:pt x="226" y="98"/>
                  <a:pt x="220" y="100"/>
                </a:cubicBezTo>
                <a:cubicBezTo>
                  <a:pt x="214" y="102"/>
                  <a:pt x="211" y="105"/>
                  <a:pt x="212" y="105"/>
                </a:cubicBezTo>
                <a:cubicBezTo>
                  <a:pt x="213" y="105"/>
                  <a:pt x="213" y="106"/>
                  <a:pt x="211" y="108"/>
                </a:cubicBezTo>
                <a:cubicBezTo>
                  <a:pt x="208" y="110"/>
                  <a:pt x="211" y="111"/>
                  <a:pt x="213" y="111"/>
                </a:cubicBezTo>
                <a:cubicBezTo>
                  <a:pt x="215" y="111"/>
                  <a:pt x="213" y="113"/>
                  <a:pt x="215" y="113"/>
                </a:cubicBezTo>
                <a:cubicBezTo>
                  <a:pt x="215" y="114"/>
                  <a:pt x="217" y="113"/>
                  <a:pt x="219" y="113"/>
                </a:cubicBezTo>
                <a:cubicBezTo>
                  <a:pt x="221" y="112"/>
                  <a:pt x="223" y="111"/>
                  <a:pt x="224" y="112"/>
                </a:cubicBezTo>
                <a:cubicBezTo>
                  <a:pt x="226" y="113"/>
                  <a:pt x="213" y="114"/>
                  <a:pt x="213" y="116"/>
                </a:cubicBezTo>
                <a:cubicBezTo>
                  <a:pt x="213" y="119"/>
                  <a:pt x="221" y="120"/>
                  <a:pt x="226" y="119"/>
                </a:cubicBezTo>
                <a:cubicBezTo>
                  <a:pt x="231" y="118"/>
                  <a:pt x="240" y="120"/>
                  <a:pt x="240" y="121"/>
                </a:cubicBezTo>
                <a:cubicBezTo>
                  <a:pt x="240" y="123"/>
                  <a:pt x="234" y="122"/>
                  <a:pt x="229" y="122"/>
                </a:cubicBezTo>
                <a:cubicBezTo>
                  <a:pt x="225" y="122"/>
                  <a:pt x="217" y="123"/>
                  <a:pt x="217" y="125"/>
                </a:cubicBezTo>
                <a:cubicBezTo>
                  <a:pt x="217" y="126"/>
                  <a:pt x="218" y="126"/>
                  <a:pt x="223" y="129"/>
                </a:cubicBezTo>
                <a:cubicBezTo>
                  <a:pt x="225" y="130"/>
                  <a:pt x="227" y="130"/>
                  <a:pt x="229" y="129"/>
                </a:cubicBezTo>
                <a:cubicBezTo>
                  <a:pt x="231" y="129"/>
                  <a:pt x="233" y="129"/>
                  <a:pt x="233" y="131"/>
                </a:cubicBezTo>
                <a:cubicBezTo>
                  <a:pt x="232" y="134"/>
                  <a:pt x="235" y="135"/>
                  <a:pt x="242" y="135"/>
                </a:cubicBezTo>
                <a:cubicBezTo>
                  <a:pt x="245" y="135"/>
                  <a:pt x="248" y="134"/>
                  <a:pt x="249" y="134"/>
                </a:cubicBezTo>
                <a:cubicBezTo>
                  <a:pt x="251" y="133"/>
                  <a:pt x="253" y="132"/>
                  <a:pt x="255" y="132"/>
                </a:cubicBezTo>
                <a:cubicBezTo>
                  <a:pt x="258" y="132"/>
                  <a:pt x="259" y="132"/>
                  <a:pt x="261" y="129"/>
                </a:cubicBezTo>
                <a:cubicBezTo>
                  <a:pt x="262" y="127"/>
                  <a:pt x="264" y="129"/>
                  <a:pt x="264" y="130"/>
                </a:cubicBezTo>
                <a:cubicBezTo>
                  <a:pt x="264" y="131"/>
                  <a:pt x="269" y="131"/>
                  <a:pt x="269" y="132"/>
                </a:cubicBezTo>
                <a:cubicBezTo>
                  <a:pt x="272" y="134"/>
                  <a:pt x="280" y="133"/>
                  <a:pt x="283" y="132"/>
                </a:cubicBezTo>
                <a:cubicBezTo>
                  <a:pt x="286" y="130"/>
                  <a:pt x="282" y="126"/>
                  <a:pt x="280" y="128"/>
                </a:cubicBezTo>
                <a:cubicBezTo>
                  <a:pt x="279" y="130"/>
                  <a:pt x="277" y="129"/>
                  <a:pt x="277" y="128"/>
                </a:cubicBezTo>
                <a:cubicBezTo>
                  <a:pt x="276" y="127"/>
                  <a:pt x="280" y="126"/>
                  <a:pt x="281" y="125"/>
                </a:cubicBezTo>
                <a:moveTo>
                  <a:pt x="209" y="79"/>
                </a:moveTo>
                <a:cubicBezTo>
                  <a:pt x="213" y="79"/>
                  <a:pt x="216" y="76"/>
                  <a:pt x="216" y="74"/>
                </a:cubicBezTo>
                <a:cubicBezTo>
                  <a:pt x="216" y="73"/>
                  <a:pt x="208" y="78"/>
                  <a:pt x="209" y="79"/>
                </a:cubicBezTo>
                <a:moveTo>
                  <a:pt x="194" y="73"/>
                </a:moveTo>
                <a:cubicBezTo>
                  <a:pt x="195" y="74"/>
                  <a:pt x="194" y="77"/>
                  <a:pt x="195" y="76"/>
                </a:cubicBezTo>
                <a:cubicBezTo>
                  <a:pt x="197" y="75"/>
                  <a:pt x="197" y="75"/>
                  <a:pt x="198" y="75"/>
                </a:cubicBezTo>
                <a:cubicBezTo>
                  <a:pt x="200" y="76"/>
                  <a:pt x="201" y="74"/>
                  <a:pt x="202" y="73"/>
                </a:cubicBezTo>
                <a:cubicBezTo>
                  <a:pt x="203" y="72"/>
                  <a:pt x="202" y="77"/>
                  <a:pt x="205" y="77"/>
                </a:cubicBezTo>
                <a:cubicBezTo>
                  <a:pt x="207" y="77"/>
                  <a:pt x="206" y="72"/>
                  <a:pt x="208" y="73"/>
                </a:cubicBezTo>
                <a:cubicBezTo>
                  <a:pt x="210" y="75"/>
                  <a:pt x="211" y="73"/>
                  <a:pt x="211" y="71"/>
                </a:cubicBezTo>
                <a:cubicBezTo>
                  <a:pt x="211" y="70"/>
                  <a:pt x="211" y="68"/>
                  <a:pt x="214" y="68"/>
                </a:cubicBezTo>
                <a:cubicBezTo>
                  <a:pt x="216" y="67"/>
                  <a:pt x="214" y="70"/>
                  <a:pt x="215" y="71"/>
                </a:cubicBezTo>
                <a:cubicBezTo>
                  <a:pt x="216" y="74"/>
                  <a:pt x="219" y="71"/>
                  <a:pt x="219" y="70"/>
                </a:cubicBezTo>
                <a:cubicBezTo>
                  <a:pt x="219" y="69"/>
                  <a:pt x="222" y="70"/>
                  <a:pt x="222" y="69"/>
                </a:cubicBezTo>
                <a:cubicBezTo>
                  <a:pt x="222" y="67"/>
                  <a:pt x="223" y="67"/>
                  <a:pt x="222" y="65"/>
                </a:cubicBezTo>
                <a:cubicBezTo>
                  <a:pt x="221" y="64"/>
                  <a:pt x="224" y="64"/>
                  <a:pt x="225" y="63"/>
                </a:cubicBezTo>
                <a:cubicBezTo>
                  <a:pt x="226" y="62"/>
                  <a:pt x="223" y="63"/>
                  <a:pt x="221" y="61"/>
                </a:cubicBezTo>
                <a:cubicBezTo>
                  <a:pt x="220" y="60"/>
                  <a:pt x="219" y="62"/>
                  <a:pt x="219" y="63"/>
                </a:cubicBezTo>
                <a:cubicBezTo>
                  <a:pt x="219" y="64"/>
                  <a:pt x="215" y="63"/>
                  <a:pt x="213" y="62"/>
                </a:cubicBezTo>
                <a:cubicBezTo>
                  <a:pt x="211" y="62"/>
                  <a:pt x="208" y="65"/>
                  <a:pt x="205" y="66"/>
                </a:cubicBezTo>
                <a:cubicBezTo>
                  <a:pt x="202" y="68"/>
                  <a:pt x="202" y="71"/>
                  <a:pt x="199" y="70"/>
                </a:cubicBezTo>
                <a:cubicBezTo>
                  <a:pt x="197" y="70"/>
                  <a:pt x="192" y="73"/>
                  <a:pt x="194" y="73"/>
                </a:cubicBezTo>
                <a:moveTo>
                  <a:pt x="223" y="72"/>
                </a:moveTo>
                <a:cubicBezTo>
                  <a:pt x="221" y="73"/>
                  <a:pt x="221" y="75"/>
                  <a:pt x="224" y="75"/>
                </a:cubicBezTo>
                <a:cubicBezTo>
                  <a:pt x="227" y="75"/>
                  <a:pt x="228" y="76"/>
                  <a:pt x="223" y="76"/>
                </a:cubicBezTo>
                <a:cubicBezTo>
                  <a:pt x="221" y="76"/>
                  <a:pt x="220" y="77"/>
                  <a:pt x="219" y="77"/>
                </a:cubicBezTo>
                <a:cubicBezTo>
                  <a:pt x="218" y="78"/>
                  <a:pt x="219" y="79"/>
                  <a:pt x="220" y="79"/>
                </a:cubicBezTo>
                <a:cubicBezTo>
                  <a:pt x="223" y="78"/>
                  <a:pt x="227" y="78"/>
                  <a:pt x="224" y="79"/>
                </a:cubicBezTo>
                <a:cubicBezTo>
                  <a:pt x="222" y="80"/>
                  <a:pt x="216" y="80"/>
                  <a:pt x="217" y="81"/>
                </a:cubicBezTo>
                <a:cubicBezTo>
                  <a:pt x="218" y="82"/>
                  <a:pt x="220" y="82"/>
                  <a:pt x="222" y="83"/>
                </a:cubicBezTo>
                <a:cubicBezTo>
                  <a:pt x="225" y="84"/>
                  <a:pt x="226" y="84"/>
                  <a:pt x="228" y="82"/>
                </a:cubicBezTo>
                <a:cubicBezTo>
                  <a:pt x="230" y="80"/>
                  <a:pt x="233" y="78"/>
                  <a:pt x="232" y="81"/>
                </a:cubicBezTo>
                <a:cubicBezTo>
                  <a:pt x="231" y="84"/>
                  <a:pt x="235" y="82"/>
                  <a:pt x="240" y="81"/>
                </a:cubicBezTo>
                <a:cubicBezTo>
                  <a:pt x="245" y="81"/>
                  <a:pt x="239" y="84"/>
                  <a:pt x="234" y="85"/>
                </a:cubicBezTo>
                <a:cubicBezTo>
                  <a:pt x="228" y="85"/>
                  <a:pt x="229" y="88"/>
                  <a:pt x="233" y="89"/>
                </a:cubicBezTo>
                <a:cubicBezTo>
                  <a:pt x="237" y="90"/>
                  <a:pt x="246" y="86"/>
                  <a:pt x="248" y="84"/>
                </a:cubicBezTo>
                <a:cubicBezTo>
                  <a:pt x="249" y="83"/>
                  <a:pt x="251" y="83"/>
                  <a:pt x="252" y="84"/>
                </a:cubicBezTo>
                <a:cubicBezTo>
                  <a:pt x="253" y="84"/>
                  <a:pt x="253" y="84"/>
                  <a:pt x="254" y="84"/>
                </a:cubicBezTo>
                <a:cubicBezTo>
                  <a:pt x="256" y="83"/>
                  <a:pt x="257" y="83"/>
                  <a:pt x="259" y="83"/>
                </a:cubicBezTo>
                <a:cubicBezTo>
                  <a:pt x="261" y="83"/>
                  <a:pt x="262" y="83"/>
                  <a:pt x="264" y="83"/>
                </a:cubicBezTo>
                <a:cubicBezTo>
                  <a:pt x="268" y="82"/>
                  <a:pt x="268" y="76"/>
                  <a:pt x="266" y="74"/>
                </a:cubicBezTo>
                <a:cubicBezTo>
                  <a:pt x="263" y="73"/>
                  <a:pt x="263" y="76"/>
                  <a:pt x="261" y="76"/>
                </a:cubicBezTo>
                <a:cubicBezTo>
                  <a:pt x="259" y="77"/>
                  <a:pt x="258" y="74"/>
                  <a:pt x="256" y="72"/>
                </a:cubicBezTo>
                <a:cubicBezTo>
                  <a:pt x="254" y="71"/>
                  <a:pt x="255" y="67"/>
                  <a:pt x="253" y="68"/>
                </a:cubicBezTo>
                <a:cubicBezTo>
                  <a:pt x="250" y="68"/>
                  <a:pt x="245" y="72"/>
                  <a:pt x="248" y="72"/>
                </a:cubicBezTo>
                <a:cubicBezTo>
                  <a:pt x="252" y="73"/>
                  <a:pt x="250" y="74"/>
                  <a:pt x="249" y="75"/>
                </a:cubicBezTo>
                <a:cubicBezTo>
                  <a:pt x="247" y="76"/>
                  <a:pt x="253" y="77"/>
                  <a:pt x="252" y="78"/>
                </a:cubicBezTo>
                <a:cubicBezTo>
                  <a:pt x="251" y="80"/>
                  <a:pt x="243" y="79"/>
                  <a:pt x="242" y="77"/>
                </a:cubicBezTo>
                <a:cubicBezTo>
                  <a:pt x="242" y="75"/>
                  <a:pt x="235" y="71"/>
                  <a:pt x="232" y="72"/>
                </a:cubicBezTo>
                <a:cubicBezTo>
                  <a:pt x="229" y="73"/>
                  <a:pt x="231" y="70"/>
                  <a:pt x="228" y="70"/>
                </a:cubicBezTo>
                <a:cubicBezTo>
                  <a:pt x="225" y="70"/>
                  <a:pt x="226" y="72"/>
                  <a:pt x="223" y="72"/>
                </a:cubicBezTo>
                <a:moveTo>
                  <a:pt x="233" y="59"/>
                </a:moveTo>
                <a:cubicBezTo>
                  <a:pt x="234" y="57"/>
                  <a:pt x="227" y="57"/>
                  <a:pt x="227" y="58"/>
                </a:cubicBezTo>
                <a:cubicBezTo>
                  <a:pt x="229" y="59"/>
                  <a:pt x="232" y="61"/>
                  <a:pt x="233" y="59"/>
                </a:cubicBezTo>
                <a:moveTo>
                  <a:pt x="249" y="58"/>
                </a:moveTo>
                <a:cubicBezTo>
                  <a:pt x="251" y="58"/>
                  <a:pt x="250" y="56"/>
                  <a:pt x="246" y="56"/>
                </a:cubicBezTo>
                <a:cubicBezTo>
                  <a:pt x="242" y="57"/>
                  <a:pt x="235" y="57"/>
                  <a:pt x="235" y="60"/>
                </a:cubicBezTo>
                <a:cubicBezTo>
                  <a:pt x="235" y="62"/>
                  <a:pt x="237" y="63"/>
                  <a:pt x="241" y="63"/>
                </a:cubicBezTo>
                <a:cubicBezTo>
                  <a:pt x="245" y="64"/>
                  <a:pt x="249" y="60"/>
                  <a:pt x="247" y="60"/>
                </a:cubicBezTo>
                <a:cubicBezTo>
                  <a:pt x="245" y="60"/>
                  <a:pt x="246" y="58"/>
                  <a:pt x="249" y="58"/>
                </a:cubicBezTo>
                <a:moveTo>
                  <a:pt x="239" y="54"/>
                </a:moveTo>
                <a:cubicBezTo>
                  <a:pt x="240" y="55"/>
                  <a:pt x="241" y="54"/>
                  <a:pt x="242" y="54"/>
                </a:cubicBezTo>
                <a:cubicBezTo>
                  <a:pt x="243" y="54"/>
                  <a:pt x="244" y="53"/>
                  <a:pt x="244" y="54"/>
                </a:cubicBezTo>
                <a:cubicBezTo>
                  <a:pt x="246" y="55"/>
                  <a:pt x="252" y="56"/>
                  <a:pt x="252" y="53"/>
                </a:cubicBezTo>
                <a:cubicBezTo>
                  <a:pt x="252" y="50"/>
                  <a:pt x="244" y="49"/>
                  <a:pt x="242" y="51"/>
                </a:cubicBezTo>
                <a:cubicBezTo>
                  <a:pt x="240" y="52"/>
                  <a:pt x="232" y="52"/>
                  <a:pt x="234" y="54"/>
                </a:cubicBezTo>
                <a:cubicBezTo>
                  <a:pt x="235" y="55"/>
                  <a:pt x="236" y="54"/>
                  <a:pt x="237" y="54"/>
                </a:cubicBezTo>
                <a:cubicBezTo>
                  <a:pt x="238" y="54"/>
                  <a:pt x="238" y="54"/>
                  <a:pt x="239" y="54"/>
                </a:cubicBezTo>
                <a:moveTo>
                  <a:pt x="271" y="48"/>
                </a:moveTo>
                <a:cubicBezTo>
                  <a:pt x="273" y="47"/>
                  <a:pt x="277" y="49"/>
                  <a:pt x="276" y="51"/>
                </a:cubicBezTo>
                <a:cubicBezTo>
                  <a:pt x="276" y="52"/>
                  <a:pt x="274" y="52"/>
                  <a:pt x="272" y="52"/>
                </a:cubicBezTo>
                <a:cubicBezTo>
                  <a:pt x="271" y="52"/>
                  <a:pt x="269" y="52"/>
                  <a:pt x="270" y="52"/>
                </a:cubicBezTo>
                <a:cubicBezTo>
                  <a:pt x="270" y="53"/>
                  <a:pt x="271" y="55"/>
                  <a:pt x="275" y="54"/>
                </a:cubicBezTo>
                <a:cubicBezTo>
                  <a:pt x="280" y="52"/>
                  <a:pt x="283" y="53"/>
                  <a:pt x="286" y="56"/>
                </a:cubicBezTo>
                <a:cubicBezTo>
                  <a:pt x="289" y="58"/>
                  <a:pt x="292" y="59"/>
                  <a:pt x="294" y="57"/>
                </a:cubicBezTo>
                <a:cubicBezTo>
                  <a:pt x="296" y="54"/>
                  <a:pt x="292" y="54"/>
                  <a:pt x="293" y="52"/>
                </a:cubicBezTo>
                <a:cubicBezTo>
                  <a:pt x="294" y="50"/>
                  <a:pt x="290" y="49"/>
                  <a:pt x="288" y="49"/>
                </a:cubicBezTo>
                <a:cubicBezTo>
                  <a:pt x="286" y="49"/>
                  <a:pt x="285" y="45"/>
                  <a:pt x="283" y="46"/>
                </a:cubicBezTo>
                <a:cubicBezTo>
                  <a:pt x="281" y="47"/>
                  <a:pt x="280" y="48"/>
                  <a:pt x="280" y="46"/>
                </a:cubicBezTo>
                <a:cubicBezTo>
                  <a:pt x="280" y="43"/>
                  <a:pt x="270" y="43"/>
                  <a:pt x="268" y="44"/>
                </a:cubicBezTo>
                <a:cubicBezTo>
                  <a:pt x="266" y="45"/>
                  <a:pt x="269" y="50"/>
                  <a:pt x="271" y="48"/>
                </a:cubicBezTo>
                <a:moveTo>
                  <a:pt x="272" y="64"/>
                </a:moveTo>
                <a:cubicBezTo>
                  <a:pt x="274" y="62"/>
                  <a:pt x="266" y="56"/>
                  <a:pt x="266" y="59"/>
                </a:cubicBezTo>
                <a:cubicBezTo>
                  <a:pt x="265" y="62"/>
                  <a:pt x="271" y="66"/>
                  <a:pt x="272" y="64"/>
                </a:cubicBezTo>
                <a:moveTo>
                  <a:pt x="297" y="40"/>
                </a:moveTo>
                <a:cubicBezTo>
                  <a:pt x="298" y="37"/>
                  <a:pt x="289" y="36"/>
                  <a:pt x="291" y="38"/>
                </a:cubicBezTo>
                <a:cubicBezTo>
                  <a:pt x="292" y="39"/>
                  <a:pt x="295" y="42"/>
                  <a:pt x="297" y="40"/>
                </a:cubicBezTo>
                <a:moveTo>
                  <a:pt x="275" y="82"/>
                </a:moveTo>
                <a:cubicBezTo>
                  <a:pt x="277" y="81"/>
                  <a:pt x="273" y="78"/>
                  <a:pt x="271" y="80"/>
                </a:cubicBezTo>
                <a:cubicBezTo>
                  <a:pt x="270" y="83"/>
                  <a:pt x="274" y="84"/>
                  <a:pt x="275" y="82"/>
                </a:cubicBezTo>
                <a:moveTo>
                  <a:pt x="297" y="69"/>
                </a:moveTo>
                <a:cubicBezTo>
                  <a:pt x="296" y="71"/>
                  <a:pt x="292" y="69"/>
                  <a:pt x="289" y="68"/>
                </a:cubicBezTo>
                <a:cubicBezTo>
                  <a:pt x="285" y="66"/>
                  <a:pt x="287" y="70"/>
                  <a:pt x="290" y="72"/>
                </a:cubicBezTo>
                <a:cubicBezTo>
                  <a:pt x="293" y="75"/>
                  <a:pt x="289" y="74"/>
                  <a:pt x="285" y="71"/>
                </a:cubicBezTo>
                <a:cubicBezTo>
                  <a:pt x="282" y="69"/>
                  <a:pt x="282" y="73"/>
                  <a:pt x="284" y="74"/>
                </a:cubicBezTo>
                <a:cubicBezTo>
                  <a:pt x="285" y="75"/>
                  <a:pt x="283" y="77"/>
                  <a:pt x="281" y="74"/>
                </a:cubicBezTo>
                <a:cubicBezTo>
                  <a:pt x="279" y="71"/>
                  <a:pt x="278" y="68"/>
                  <a:pt x="274" y="68"/>
                </a:cubicBezTo>
                <a:cubicBezTo>
                  <a:pt x="270" y="68"/>
                  <a:pt x="272" y="71"/>
                  <a:pt x="273" y="73"/>
                </a:cubicBezTo>
                <a:cubicBezTo>
                  <a:pt x="275" y="76"/>
                  <a:pt x="277" y="76"/>
                  <a:pt x="280" y="78"/>
                </a:cubicBezTo>
                <a:cubicBezTo>
                  <a:pt x="282" y="79"/>
                  <a:pt x="284" y="78"/>
                  <a:pt x="286" y="78"/>
                </a:cubicBezTo>
                <a:cubicBezTo>
                  <a:pt x="288" y="78"/>
                  <a:pt x="289" y="77"/>
                  <a:pt x="290" y="78"/>
                </a:cubicBezTo>
                <a:cubicBezTo>
                  <a:pt x="293" y="78"/>
                  <a:pt x="288" y="81"/>
                  <a:pt x="289" y="83"/>
                </a:cubicBezTo>
                <a:cubicBezTo>
                  <a:pt x="291" y="85"/>
                  <a:pt x="295" y="84"/>
                  <a:pt x="298" y="83"/>
                </a:cubicBezTo>
                <a:cubicBezTo>
                  <a:pt x="302" y="83"/>
                  <a:pt x="300" y="81"/>
                  <a:pt x="302" y="80"/>
                </a:cubicBezTo>
                <a:cubicBezTo>
                  <a:pt x="304" y="79"/>
                  <a:pt x="300" y="79"/>
                  <a:pt x="302" y="76"/>
                </a:cubicBezTo>
                <a:cubicBezTo>
                  <a:pt x="303" y="72"/>
                  <a:pt x="297" y="67"/>
                  <a:pt x="297" y="69"/>
                </a:cubicBezTo>
                <a:moveTo>
                  <a:pt x="305" y="58"/>
                </a:moveTo>
                <a:cubicBezTo>
                  <a:pt x="307" y="58"/>
                  <a:pt x="310" y="58"/>
                  <a:pt x="312" y="57"/>
                </a:cubicBezTo>
                <a:cubicBezTo>
                  <a:pt x="315" y="56"/>
                  <a:pt x="311" y="56"/>
                  <a:pt x="312" y="54"/>
                </a:cubicBezTo>
                <a:cubicBezTo>
                  <a:pt x="314" y="51"/>
                  <a:pt x="308" y="51"/>
                  <a:pt x="308" y="52"/>
                </a:cubicBezTo>
                <a:cubicBezTo>
                  <a:pt x="308" y="52"/>
                  <a:pt x="306" y="51"/>
                  <a:pt x="304" y="50"/>
                </a:cubicBezTo>
                <a:cubicBezTo>
                  <a:pt x="302" y="49"/>
                  <a:pt x="300" y="48"/>
                  <a:pt x="299" y="49"/>
                </a:cubicBezTo>
                <a:cubicBezTo>
                  <a:pt x="298" y="51"/>
                  <a:pt x="302" y="58"/>
                  <a:pt x="305" y="58"/>
                </a:cubicBezTo>
                <a:moveTo>
                  <a:pt x="320" y="59"/>
                </a:moveTo>
                <a:cubicBezTo>
                  <a:pt x="319" y="58"/>
                  <a:pt x="305" y="60"/>
                  <a:pt x="307" y="61"/>
                </a:cubicBezTo>
                <a:cubicBezTo>
                  <a:pt x="311" y="64"/>
                  <a:pt x="320" y="60"/>
                  <a:pt x="320" y="59"/>
                </a:cubicBezTo>
                <a:moveTo>
                  <a:pt x="318" y="87"/>
                </a:moveTo>
                <a:cubicBezTo>
                  <a:pt x="321" y="86"/>
                  <a:pt x="319" y="82"/>
                  <a:pt x="316" y="79"/>
                </a:cubicBezTo>
                <a:cubicBezTo>
                  <a:pt x="312" y="77"/>
                  <a:pt x="303" y="82"/>
                  <a:pt x="305" y="84"/>
                </a:cubicBezTo>
                <a:cubicBezTo>
                  <a:pt x="307" y="85"/>
                  <a:pt x="314" y="87"/>
                  <a:pt x="318" y="87"/>
                </a:cubicBezTo>
                <a:moveTo>
                  <a:pt x="294" y="113"/>
                </a:moveTo>
                <a:cubicBezTo>
                  <a:pt x="296" y="115"/>
                  <a:pt x="297" y="113"/>
                  <a:pt x="298" y="112"/>
                </a:cubicBezTo>
                <a:cubicBezTo>
                  <a:pt x="298" y="112"/>
                  <a:pt x="299" y="111"/>
                  <a:pt x="301" y="111"/>
                </a:cubicBezTo>
                <a:cubicBezTo>
                  <a:pt x="306" y="111"/>
                  <a:pt x="306" y="103"/>
                  <a:pt x="307" y="100"/>
                </a:cubicBezTo>
                <a:cubicBezTo>
                  <a:pt x="308" y="98"/>
                  <a:pt x="303" y="98"/>
                  <a:pt x="304" y="100"/>
                </a:cubicBezTo>
                <a:cubicBezTo>
                  <a:pt x="305" y="102"/>
                  <a:pt x="304" y="104"/>
                  <a:pt x="304" y="102"/>
                </a:cubicBezTo>
                <a:cubicBezTo>
                  <a:pt x="303" y="100"/>
                  <a:pt x="302" y="100"/>
                  <a:pt x="301" y="100"/>
                </a:cubicBezTo>
                <a:cubicBezTo>
                  <a:pt x="300" y="100"/>
                  <a:pt x="299" y="100"/>
                  <a:pt x="298" y="100"/>
                </a:cubicBezTo>
                <a:cubicBezTo>
                  <a:pt x="297" y="98"/>
                  <a:pt x="302" y="97"/>
                  <a:pt x="304" y="95"/>
                </a:cubicBezTo>
                <a:cubicBezTo>
                  <a:pt x="305" y="93"/>
                  <a:pt x="299" y="93"/>
                  <a:pt x="301" y="91"/>
                </a:cubicBezTo>
                <a:cubicBezTo>
                  <a:pt x="302" y="89"/>
                  <a:pt x="292" y="91"/>
                  <a:pt x="295" y="92"/>
                </a:cubicBezTo>
                <a:cubicBezTo>
                  <a:pt x="298" y="94"/>
                  <a:pt x="295" y="95"/>
                  <a:pt x="293" y="93"/>
                </a:cubicBezTo>
                <a:cubicBezTo>
                  <a:pt x="290" y="91"/>
                  <a:pt x="283" y="94"/>
                  <a:pt x="286" y="97"/>
                </a:cubicBezTo>
                <a:cubicBezTo>
                  <a:pt x="288" y="98"/>
                  <a:pt x="294" y="95"/>
                  <a:pt x="290" y="100"/>
                </a:cubicBezTo>
                <a:cubicBezTo>
                  <a:pt x="288" y="103"/>
                  <a:pt x="287" y="102"/>
                  <a:pt x="285" y="101"/>
                </a:cubicBezTo>
                <a:cubicBezTo>
                  <a:pt x="284" y="100"/>
                  <a:pt x="283" y="99"/>
                  <a:pt x="282" y="100"/>
                </a:cubicBezTo>
                <a:cubicBezTo>
                  <a:pt x="278" y="100"/>
                  <a:pt x="280" y="104"/>
                  <a:pt x="285" y="106"/>
                </a:cubicBezTo>
                <a:cubicBezTo>
                  <a:pt x="290" y="107"/>
                  <a:pt x="289" y="110"/>
                  <a:pt x="294" y="113"/>
                </a:cubicBezTo>
                <a:moveTo>
                  <a:pt x="324" y="83"/>
                </a:moveTo>
                <a:cubicBezTo>
                  <a:pt x="325" y="85"/>
                  <a:pt x="326" y="85"/>
                  <a:pt x="327" y="85"/>
                </a:cubicBezTo>
                <a:cubicBezTo>
                  <a:pt x="328" y="85"/>
                  <a:pt x="328" y="85"/>
                  <a:pt x="329" y="85"/>
                </a:cubicBezTo>
                <a:cubicBezTo>
                  <a:pt x="331" y="87"/>
                  <a:pt x="334" y="88"/>
                  <a:pt x="336" y="86"/>
                </a:cubicBezTo>
                <a:cubicBezTo>
                  <a:pt x="338" y="85"/>
                  <a:pt x="339" y="84"/>
                  <a:pt x="339" y="85"/>
                </a:cubicBezTo>
                <a:cubicBezTo>
                  <a:pt x="340" y="87"/>
                  <a:pt x="344" y="87"/>
                  <a:pt x="353" y="88"/>
                </a:cubicBezTo>
                <a:cubicBezTo>
                  <a:pt x="357" y="88"/>
                  <a:pt x="359" y="87"/>
                  <a:pt x="360" y="86"/>
                </a:cubicBezTo>
                <a:cubicBezTo>
                  <a:pt x="361" y="85"/>
                  <a:pt x="361" y="85"/>
                  <a:pt x="363" y="85"/>
                </a:cubicBezTo>
                <a:cubicBezTo>
                  <a:pt x="365" y="87"/>
                  <a:pt x="371" y="87"/>
                  <a:pt x="374" y="86"/>
                </a:cubicBezTo>
                <a:cubicBezTo>
                  <a:pt x="377" y="86"/>
                  <a:pt x="378" y="82"/>
                  <a:pt x="378" y="80"/>
                </a:cubicBezTo>
                <a:cubicBezTo>
                  <a:pt x="378" y="77"/>
                  <a:pt x="357" y="76"/>
                  <a:pt x="354" y="78"/>
                </a:cubicBezTo>
                <a:cubicBezTo>
                  <a:pt x="352" y="79"/>
                  <a:pt x="349" y="79"/>
                  <a:pt x="347" y="78"/>
                </a:cubicBezTo>
                <a:cubicBezTo>
                  <a:pt x="345" y="78"/>
                  <a:pt x="343" y="78"/>
                  <a:pt x="342" y="78"/>
                </a:cubicBezTo>
                <a:cubicBezTo>
                  <a:pt x="339" y="80"/>
                  <a:pt x="340" y="77"/>
                  <a:pt x="335" y="76"/>
                </a:cubicBezTo>
                <a:cubicBezTo>
                  <a:pt x="330" y="76"/>
                  <a:pt x="335" y="74"/>
                  <a:pt x="336" y="72"/>
                </a:cubicBezTo>
                <a:cubicBezTo>
                  <a:pt x="337" y="71"/>
                  <a:pt x="328" y="68"/>
                  <a:pt x="325" y="69"/>
                </a:cubicBezTo>
                <a:cubicBezTo>
                  <a:pt x="321" y="70"/>
                  <a:pt x="319" y="68"/>
                  <a:pt x="316" y="66"/>
                </a:cubicBezTo>
                <a:cubicBezTo>
                  <a:pt x="312" y="65"/>
                  <a:pt x="303" y="65"/>
                  <a:pt x="305" y="68"/>
                </a:cubicBezTo>
                <a:cubicBezTo>
                  <a:pt x="306" y="70"/>
                  <a:pt x="317" y="74"/>
                  <a:pt x="318" y="72"/>
                </a:cubicBezTo>
                <a:cubicBezTo>
                  <a:pt x="320" y="70"/>
                  <a:pt x="322" y="74"/>
                  <a:pt x="324" y="76"/>
                </a:cubicBezTo>
                <a:cubicBezTo>
                  <a:pt x="326" y="78"/>
                  <a:pt x="323" y="79"/>
                  <a:pt x="324" y="83"/>
                </a:cubicBezTo>
                <a:moveTo>
                  <a:pt x="334" y="61"/>
                </a:moveTo>
                <a:cubicBezTo>
                  <a:pt x="331" y="59"/>
                  <a:pt x="326" y="62"/>
                  <a:pt x="330" y="64"/>
                </a:cubicBezTo>
                <a:cubicBezTo>
                  <a:pt x="333" y="65"/>
                  <a:pt x="337" y="62"/>
                  <a:pt x="334" y="61"/>
                </a:cubicBezTo>
                <a:moveTo>
                  <a:pt x="307" y="39"/>
                </a:moveTo>
                <a:cubicBezTo>
                  <a:pt x="310" y="41"/>
                  <a:pt x="308" y="43"/>
                  <a:pt x="311" y="44"/>
                </a:cubicBezTo>
                <a:cubicBezTo>
                  <a:pt x="312" y="45"/>
                  <a:pt x="315" y="44"/>
                  <a:pt x="317" y="44"/>
                </a:cubicBezTo>
                <a:cubicBezTo>
                  <a:pt x="320" y="44"/>
                  <a:pt x="323" y="43"/>
                  <a:pt x="323" y="44"/>
                </a:cubicBezTo>
                <a:cubicBezTo>
                  <a:pt x="324" y="46"/>
                  <a:pt x="315" y="47"/>
                  <a:pt x="316" y="48"/>
                </a:cubicBezTo>
                <a:cubicBezTo>
                  <a:pt x="317" y="49"/>
                  <a:pt x="323" y="51"/>
                  <a:pt x="322" y="52"/>
                </a:cubicBezTo>
                <a:cubicBezTo>
                  <a:pt x="321" y="54"/>
                  <a:pt x="331" y="57"/>
                  <a:pt x="332" y="55"/>
                </a:cubicBezTo>
                <a:cubicBezTo>
                  <a:pt x="333" y="54"/>
                  <a:pt x="335" y="54"/>
                  <a:pt x="338" y="55"/>
                </a:cubicBezTo>
                <a:cubicBezTo>
                  <a:pt x="339" y="56"/>
                  <a:pt x="340" y="54"/>
                  <a:pt x="340" y="53"/>
                </a:cubicBezTo>
                <a:cubicBezTo>
                  <a:pt x="341" y="51"/>
                  <a:pt x="341" y="50"/>
                  <a:pt x="342" y="50"/>
                </a:cubicBezTo>
                <a:cubicBezTo>
                  <a:pt x="344" y="52"/>
                  <a:pt x="344" y="48"/>
                  <a:pt x="347" y="47"/>
                </a:cubicBezTo>
                <a:cubicBezTo>
                  <a:pt x="349" y="46"/>
                  <a:pt x="353" y="46"/>
                  <a:pt x="354" y="44"/>
                </a:cubicBezTo>
                <a:cubicBezTo>
                  <a:pt x="354" y="43"/>
                  <a:pt x="353" y="42"/>
                  <a:pt x="350" y="42"/>
                </a:cubicBezTo>
                <a:cubicBezTo>
                  <a:pt x="346" y="43"/>
                  <a:pt x="344" y="42"/>
                  <a:pt x="345" y="40"/>
                </a:cubicBezTo>
                <a:cubicBezTo>
                  <a:pt x="347" y="38"/>
                  <a:pt x="342" y="37"/>
                  <a:pt x="344" y="36"/>
                </a:cubicBezTo>
                <a:cubicBezTo>
                  <a:pt x="345" y="34"/>
                  <a:pt x="340" y="33"/>
                  <a:pt x="340" y="35"/>
                </a:cubicBezTo>
                <a:cubicBezTo>
                  <a:pt x="341" y="37"/>
                  <a:pt x="337" y="35"/>
                  <a:pt x="337" y="33"/>
                </a:cubicBezTo>
                <a:cubicBezTo>
                  <a:pt x="336" y="31"/>
                  <a:pt x="328" y="30"/>
                  <a:pt x="323" y="26"/>
                </a:cubicBezTo>
                <a:cubicBezTo>
                  <a:pt x="318" y="21"/>
                  <a:pt x="313" y="24"/>
                  <a:pt x="316" y="25"/>
                </a:cubicBezTo>
                <a:cubicBezTo>
                  <a:pt x="319" y="25"/>
                  <a:pt x="319" y="27"/>
                  <a:pt x="316" y="27"/>
                </a:cubicBezTo>
                <a:cubicBezTo>
                  <a:pt x="314" y="26"/>
                  <a:pt x="309" y="27"/>
                  <a:pt x="313" y="28"/>
                </a:cubicBezTo>
                <a:cubicBezTo>
                  <a:pt x="317" y="30"/>
                  <a:pt x="313" y="30"/>
                  <a:pt x="310" y="30"/>
                </a:cubicBezTo>
                <a:cubicBezTo>
                  <a:pt x="307" y="30"/>
                  <a:pt x="306" y="35"/>
                  <a:pt x="311" y="35"/>
                </a:cubicBezTo>
                <a:cubicBezTo>
                  <a:pt x="315" y="36"/>
                  <a:pt x="312" y="38"/>
                  <a:pt x="308" y="37"/>
                </a:cubicBezTo>
                <a:cubicBezTo>
                  <a:pt x="305" y="36"/>
                  <a:pt x="304" y="38"/>
                  <a:pt x="307" y="39"/>
                </a:cubicBezTo>
                <a:moveTo>
                  <a:pt x="330" y="21"/>
                </a:moveTo>
                <a:cubicBezTo>
                  <a:pt x="332" y="19"/>
                  <a:pt x="334" y="20"/>
                  <a:pt x="332" y="21"/>
                </a:cubicBezTo>
                <a:cubicBezTo>
                  <a:pt x="330" y="23"/>
                  <a:pt x="331" y="23"/>
                  <a:pt x="334" y="23"/>
                </a:cubicBezTo>
                <a:cubicBezTo>
                  <a:pt x="337" y="23"/>
                  <a:pt x="332" y="24"/>
                  <a:pt x="332" y="26"/>
                </a:cubicBezTo>
                <a:cubicBezTo>
                  <a:pt x="332" y="28"/>
                  <a:pt x="336" y="27"/>
                  <a:pt x="336" y="29"/>
                </a:cubicBezTo>
                <a:cubicBezTo>
                  <a:pt x="337" y="30"/>
                  <a:pt x="345" y="31"/>
                  <a:pt x="347" y="29"/>
                </a:cubicBezTo>
                <a:cubicBezTo>
                  <a:pt x="350" y="27"/>
                  <a:pt x="349" y="29"/>
                  <a:pt x="348" y="31"/>
                </a:cubicBezTo>
                <a:cubicBezTo>
                  <a:pt x="348" y="32"/>
                  <a:pt x="360" y="34"/>
                  <a:pt x="360" y="32"/>
                </a:cubicBezTo>
                <a:cubicBezTo>
                  <a:pt x="361" y="30"/>
                  <a:pt x="363" y="31"/>
                  <a:pt x="365" y="31"/>
                </a:cubicBezTo>
                <a:cubicBezTo>
                  <a:pt x="367" y="32"/>
                  <a:pt x="378" y="29"/>
                  <a:pt x="379" y="27"/>
                </a:cubicBezTo>
                <a:cubicBezTo>
                  <a:pt x="379" y="25"/>
                  <a:pt x="382" y="28"/>
                  <a:pt x="379" y="31"/>
                </a:cubicBezTo>
                <a:cubicBezTo>
                  <a:pt x="375" y="33"/>
                  <a:pt x="368" y="33"/>
                  <a:pt x="365" y="34"/>
                </a:cubicBezTo>
                <a:cubicBezTo>
                  <a:pt x="361" y="35"/>
                  <a:pt x="367" y="37"/>
                  <a:pt x="370" y="39"/>
                </a:cubicBezTo>
                <a:cubicBezTo>
                  <a:pt x="373" y="42"/>
                  <a:pt x="366" y="40"/>
                  <a:pt x="363" y="37"/>
                </a:cubicBezTo>
                <a:cubicBezTo>
                  <a:pt x="360" y="34"/>
                  <a:pt x="353" y="34"/>
                  <a:pt x="349" y="34"/>
                </a:cubicBezTo>
                <a:cubicBezTo>
                  <a:pt x="346" y="34"/>
                  <a:pt x="347" y="41"/>
                  <a:pt x="350" y="41"/>
                </a:cubicBezTo>
                <a:cubicBezTo>
                  <a:pt x="352" y="41"/>
                  <a:pt x="355" y="42"/>
                  <a:pt x="357" y="46"/>
                </a:cubicBezTo>
                <a:cubicBezTo>
                  <a:pt x="360" y="50"/>
                  <a:pt x="366" y="49"/>
                  <a:pt x="366" y="51"/>
                </a:cubicBezTo>
                <a:cubicBezTo>
                  <a:pt x="366" y="53"/>
                  <a:pt x="358" y="50"/>
                  <a:pt x="354" y="49"/>
                </a:cubicBezTo>
                <a:cubicBezTo>
                  <a:pt x="350" y="48"/>
                  <a:pt x="344" y="51"/>
                  <a:pt x="343" y="54"/>
                </a:cubicBezTo>
                <a:cubicBezTo>
                  <a:pt x="343" y="57"/>
                  <a:pt x="349" y="56"/>
                  <a:pt x="353" y="54"/>
                </a:cubicBezTo>
                <a:cubicBezTo>
                  <a:pt x="358" y="52"/>
                  <a:pt x="355" y="55"/>
                  <a:pt x="353" y="57"/>
                </a:cubicBezTo>
                <a:cubicBezTo>
                  <a:pt x="350" y="58"/>
                  <a:pt x="357" y="60"/>
                  <a:pt x="357" y="62"/>
                </a:cubicBezTo>
                <a:cubicBezTo>
                  <a:pt x="357" y="65"/>
                  <a:pt x="352" y="64"/>
                  <a:pt x="352" y="62"/>
                </a:cubicBezTo>
                <a:cubicBezTo>
                  <a:pt x="351" y="60"/>
                  <a:pt x="349" y="58"/>
                  <a:pt x="344" y="58"/>
                </a:cubicBezTo>
                <a:cubicBezTo>
                  <a:pt x="340" y="58"/>
                  <a:pt x="341" y="62"/>
                  <a:pt x="344" y="62"/>
                </a:cubicBezTo>
                <a:cubicBezTo>
                  <a:pt x="347" y="62"/>
                  <a:pt x="347" y="65"/>
                  <a:pt x="344" y="65"/>
                </a:cubicBezTo>
                <a:cubicBezTo>
                  <a:pt x="340" y="65"/>
                  <a:pt x="333" y="67"/>
                  <a:pt x="335" y="69"/>
                </a:cubicBezTo>
                <a:cubicBezTo>
                  <a:pt x="336" y="70"/>
                  <a:pt x="340" y="70"/>
                  <a:pt x="343" y="70"/>
                </a:cubicBezTo>
                <a:cubicBezTo>
                  <a:pt x="346" y="70"/>
                  <a:pt x="348" y="70"/>
                  <a:pt x="349" y="71"/>
                </a:cubicBezTo>
                <a:cubicBezTo>
                  <a:pt x="351" y="72"/>
                  <a:pt x="355" y="73"/>
                  <a:pt x="357" y="71"/>
                </a:cubicBezTo>
                <a:cubicBezTo>
                  <a:pt x="358" y="69"/>
                  <a:pt x="361" y="70"/>
                  <a:pt x="365" y="70"/>
                </a:cubicBezTo>
                <a:cubicBezTo>
                  <a:pt x="369" y="70"/>
                  <a:pt x="370" y="71"/>
                  <a:pt x="372" y="72"/>
                </a:cubicBezTo>
                <a:cubicBezTo>
                  <a:pt x="373" y="74"/>
                  <a:pt x="376" y="73"/>
                  <a:pt x="378" y="71"/>
                </a:cubicBezTo>
                <a:cubicBezTo>
                  <a:pt x="380" y="70"/>
                  <a:pt x="380" y="70"/>
                  <a:pt x="383" y="70"/>
                </a:cubicBezTo>
                <a:cubicBezTo>
                  <a:pt x="386" y="70"/>
                  <a:pt x="386" y="68"/>
                  <a:pt x="385" y="66"/>
                </a:cubicBezTo>
                <a:cubicBezTo>
                  <a:pt x="384" y="65"/>
                  <a:pt x="383" y="66"/>
                  <a:pt x="382" y="66"/>
                </a:cubicBezTo>
                <a:cubicBezTo>
                  <a:pt x="381" y="66"/>
                  <a:pt x="380" y="67"/>
                  <a:pt x="380" y="66"/>
                </a:cubicBezTo>
                <a:cubicBezTo>
                  <a:pt x="379" y="64"/>
                  <a:pt x="376" y="64"/>
                  <a:pt x="371" y="65"/>
                </a:cubicBezTo>
                <a:cubicBezTo>
                  <a:pt x="368" y="65"/>
                  <a:pt x="368" y="64"/>
                  <a:pt x="368" y="63"/>
                </a:cubicBezTo>
                <a:cubicBezTo>
                  <a:pt x="368" y="62"/>
                  <a:pt x="370" y="62"/>
                  <a:pt x="371" y="62"/>
                </a:cubicBezTo>
                <a:cubicBezTo>
                  <a:pt x="374" y="63"/>
                  <a:pt x="379" y="63"/>
                  <a:pt x="382" y="62"/>
                </a:cubicBezTo>
                <a:cubicBezTo>
                  <a:pt x="386" y="61"/>
                  <a:pt x="383" y="59"/>
                  <a:pt x="383" y="58"/>
                </a:cubicBezTo>
                <a:cubicBezTo>
                  <a:pt x="383" y="56"/>
                  <a:pt x="388" y="57"/>
                  <a:pt x="391" y="57"/>
                </a:cubicBezTo>
                <a:cubicBezTo>
                  <a:pt x="394" y="57"/>
                  <a:pt x="399" y="52"/>
                  <a:pt x="399" y="48"/>
                </a:cubicBezTo>
                <a:cubicBezTo>
                  <a:pt x="400" y="45"/>
                  <a:pt x="392" y="46"/>
                  <a:pt x="388" y="46"/>
                </a:cubicBezTo>
                <a:cubicBezTo>
                  <a:pt x="384" y="46"/>
                  <a:pt x="391" y="43"/>
                  <a:pt x="398" y="43"/>
                </a:cubicBezTo>
                <a:cubicBezTo>
                  <a:pt x="405" y="44"/>
                  <a:pt x="402" y="41"/>
                  <a:pt x="403" y="39"/>
                </a:cubicBezTo>
                <a:cubicBezTo>
                  <a:pt x="404" y="39"/>
                  <a:pt x="405" y="39"/>
                  <a:pt x="407" y="40"/>
                </a:cubicBezTo>
                <a:cubicBezTo>
                  <a:pt x="408" y="40"/>
                  <a:pt x="410" y="40"/>
                  <a:pt x="411" y="40"/>
                </a:cubicBezTo>
                <a:cubicBezTo>
                  <a:pt x="415" y="39"/>
                  <a:pt x="412" y="36"/>
                  <a:pt x="415" y="36"/>
                </a:cubicBezTo>
                <a:cubicBezTo>
                  <a:pt x="417" y="36"/>
                  <a:pt x="421" y="34"/>
                  <a:pt x="428" y="29"/>
                </a:cubicBezTo>
                <a:cubicBezTo>
                  <a:pt x="436" y="25"/>
                  <a:pt x="442" y="26"/>
                  <a:pt x="442" y="23"/>
                </a:cubicBezTo>
                <a:cubicBezTo>
                  <a:pt x="443" y="22"/>
                  <a:pt x="439" y="22"/>
                  <a:pt x="435" y="22"/>
                </a:cubicBezTo>
                <a:cubicBezTo>
                  <a:pt x="433" y="23"/>
                  <a:pt x="431" y="23"/>
                  <a:pt x="430" y="23"/>
                </a:cubicBezTo>
                <a:cubicBezTo>
                  <a:pt x="428" y="22"/>
                  <a:pt x="437" y="20"/>
                  <a:pt x="440" y="20"/>
                </a:cubicBezTo>
                <a:cubicBezTo>
                  <a:pt x="442" y="21"/>
                  <a:pt x="445" y="20"/>
                  <a:pt x="453" y="16"/>
                </a:cubicBezTo>
                <a:cubicBezTo>
                  <a:pt x="460" y="13"/>
                  <a:pt x="457" y="12"/>
                  <a:pt x="454" y="12"/>
                </a:cubicBezTo>
                <a:cubicBezTo>
                  <a:pt x="451" y="13"/>
                  <a:pt x="447" y="12"/>
                  <a:pt x="447" y="10"/>
                </a:cubicBezTo>
                <a:cubicBezTo>
                  <a:pt x="447" y="9"/>
                  <a:pt x="446" y="9"/>
                  <a:pt x="444" y="9"/>
                </a:cubicBezTo>
                <a:cubicBezTo>
                  <a:pt x="443" y="9"/>
                  <a:pt x="442" y="9"/>
                  <a:pt x="442" y="8"/>
                </a:cubicBezTo>
                <a:cubicBezTo>
                  <a:pt x="442" y="7"/>
                  <a:pt x="438" y="8"/>
                  <a:pt x="433" y="10"/>
                </a:cubicBezTo>
                <a:cubicBezTo>
                  <a:pt x="428" y="12"/>
                  <a:pt x="432" y="8"/>
                  <a:pt x="434" y="7"/>
                </a:cubicBezTo>
                <a:cubicBezTo>
                  <a:pt x="437" y="6"/>
                  <a:pt x="422" y="7"/>
                  <a:pt x="420" y="5"/>
                </a:cubicBezTo>
                <a:cubicBezTo>
                  <a:pt x="418" y="5"/>
                  <a:pt x="417" y="5"/>
                  <a:pt x="416" y="6"/>
                </a:cubicBezTo>
                <a:cubicBezTo>
                  <a:pt x="415" y="6"/>
                  <a:pt x="413" y="7"/>
                  <a:pt x="412" y="6"/>
                </a:cubicBezTo>
                <a:cubicBezTo>
                  <a:pt x="410" y="4"/>
                  <a:pt x="404" y="6"/>
                  <a:pt x="405" y="7"/>
                </a:cubicBezTo>
                <a:cubicBezTo>
                  <a:pt x="405" y="9"/>
                  <a:pt x="404" y="9"/>
                  <a:pt x="402" y="7"/>
                </a:cubicBezTo>
                <a:cubicBezTo>
                  <a:pt x="400" y="6"/>
                  <a:pt x="398" y="6"/>
                  <a:pt x="396" y="7"/>
                </a:cubicBezTo>
                <a:cubicBezTo>
                  <a:pt x="394" y="7"/>
                  <a:pt x="393" y="7"/>
                  <a:pt x="391" y="7"/>
                </a:cubicBezTo>
                <a:cubicBezTo>
                  <a:pt x="389" y="6"/>
                  <a:pt x="389" y="7"/>
                  <a:pt x="388" y="8"/>
                </a:cubicBezTo>
                <a:cubicBezTo>
                  <a:pt x="387" y="8"/>
                  <a:pt x="387" y="9"/>
                  <a:pt x="384" y="8"/>
                </a:cubicBezTo>
                <a:cubicBezTo>
                  <a:pt x="380" y="6"/>
                  <a:pt x="375" y="7"/>
                  <a:pt x="377" y="8"/>
                </a:cubicBezTo>
                <a:cubicBezTo>
                  <a:pt x="378" y="8"/>
                  <a:pt x="376" y="9"/>
                  <a:pt x="374" y="9"/>
                </a:cubicBezTo>
                <a:cubicBezTo>
                  <a:pt x="373" y="8"/>
                  <a:pt x="371" y="9"/>
                  <a:pt x="372" y="11"/>
                </a:cubicBezTo>
                <a:cubicBezTo>
                  <a:pt x="372" y="12"/>
                  <a:pt x="371" y="12"/>
                  <a:pt x="369" y="12"/>
                </a:cubicBezTo>
                <a:cubicBezTo>
                  <a:pt x="367" y="11"/>
                  <a:pt x="365" y="11"/>
                  <a:pt x="365" y="12"/>
                </a:cubicBezTo>
                <a:cubicBezTo>
                  <a:pt x="365" y="14"/>
                  <a:pt x="362" y="16"/>
                  <a:pt x="360" y="14"/>
                </a:cubicBezTo>
                <a:cubicBezTo>
                  <a:pt x="357" y="12"/>
                  <a:pt x="350" y="11"/>
                  <a:pt x="352" y="13"/>
                </a:cubicBezTo>
                <a:cubicBezTo>
                  <a:pt x="354" y="15"/>
                  <a:pt x="346" y="14"/>
                  <a:pt x="348" y="15"/>
                </a:cubicBezTo>
                <a:cubicBezTo>
                  <a:pt x="350" y="17"/>
                  <a:pt x="345" y="18"/>
                  <a:pt x="345" y="17"/>
                </a:cubicBezTo>
                <a:cubicBezTo>
                  <a:pt x="345" y="16"/>
                  <a:pt x="341" y="15"/>
                  <a:pt x="339" y="16"/>
                </a:cubicBezTo>
                <a:cubicBezTo>
                  <a:pt x="337" y="18"/>
                  <a:pt x="336" y="20"/>
                  <a:pt x="335" y="19"/>
                </a:cubicBezTo>
                <a:cubicBezTo>
                  <a:pt x="334" y="18"/>
                  <a:pt x="330" y="18"/>
                  <a:pt x="326" y="20"/>
                </a:cubicBezTo>
                <a:cubicBezTo>
                  <a:pt x="322" y="21"/>
                  <a:pt x="327" y="23"/>
                  <a:pt x="330" y="21"/>
                </a:cubicBezTo>
                <a:moveTo>
                  <a:pt x="377" y="183"/>
                </a:moveTo>
                <a:cubicBezTo>
                  <a:pt x="378" y="183"/>
                  <a:pt x="381" y="178"/>
                  <a:pt x="378" y="179"/>
                </a:cubicBezTo>
                <a:cubicBezTo>
                  <a:pt x="374" y="179"/>
                  <a:pt x="375" y="184"/>
                  <a:pt x="377" y="183"/>
                </a:cubicBezTo>
                <a:moveTo>
                  <a:pt x="360" y="179"/>
                </a:moveTo>
                <a:cubicBezTo>
                  <a:pt x="363" y="181"/>
                  <a:pt x="368" y="176"/>
                  <a:pt x="368" y="174"/>
                </a:cubicBezTo>
                <a:cubicBezTo>
                  <a:pt x="367" y="173"/>
                  <a:pt x="357" y="177"/>
                  <a:pt x="360" y="179"/>
                </a:cubicBezTo>
                <a:moveTo>
                  <a:pt x="374" y="169"/>
                </a:moveTo>
                <a:cubicBezTo>
                  <a:pt x="374" y="167"/>
                  <a:pt x="368" y="166"/>
                  <a:pt x="368" y="164"/>
                </a:cubicBezTo>
                <a:cubicBezTo>
                  <a:pt x="369" y="162"/>
                  <a:pt x="362" y="160"/>
                  <a:pt x="360" y="159"/>
                </a:cubicBezTo>
                <a:cubicBezTo>
                  <a:pt x="358" y="158"/>
                  <a:pt x="355" y="158"/>
                  <a:pt x="355" y="155"/>
                </a:cubicBezTo>
                <a:cubicBezTo>
                  <a:pt x="355" y="153"/>
                  <a:pt x="350" y="155"/>
                  <a:pt x="350" y="158"/>
                </a:cubicBezTo>
                <a:cubicBezTo>
                  <a:pt x="350" y="161"/>
                  <a:pt x="348" y="161"/>
                  <a:pt x="349" y="164"/>
                </a:cubicBezTo>
                <a:cubicBezTo>
                  <a:pt x="350" y="167"/>
                  <a:pt x="345" y="168"/>
                  <a:pt x="345" y="170"/>
                </a:cubicBezTo>
                <a:cubicBezTo>
                  <a:pt x="346" y="171"/>
                  <a:pt x="348" y="169"/>
                  <a:pt x="350" y="169"/>
                </a:cubicBezTo>
                <a:cubicBezTo>
                  <a:pt x="353" y="169"/>
                  <a:pt x="350" y="173"/>
                  <a:pt x="353" y="173"/>
                </a:cubicBezTo>
                <a:cubicBezTo>
                  <a:pt x="355" y="173"/>
                  <a:pt x="359" y="170"/>
                  <a:pt x="360" y="169"/>
                </a:cubicBezTo>
                <a:cubicBezTo>
                  <a:pt x="361" y="167"/>
                  <a:pt x="363" y="167"/>
                  <a:pt x="365" y="169"/>
                </a:cubicBezTo>
                <a:cubicBezTo>
                  <a:pt x="368" y="171"/>
                  <a:pt x="374" y="171"/>
                  <a:pt x="374" y="169"/>
                </a:cubicBezTo>
                <a:moveTo>
                  <a:pt x="409" y="116"/>
                </a:moveTo>
                <a:cubicBezTo>
                  <a:pt x="411" y="116"/>
                  <a:pt x="413" y="115"/>
                  <a:pt x="413" y="113"/>
                </a:cubicBezTo>
                <a:cubicBezTo>
                  <a:pt x="412" y="111"/>
                  <a:pt x="407" y="111"/>
                  <a:pt x="406" y="113"/>
                </a:cubicBezTo>
                <a:cubicBezTo>
                  <a:pt x="405" y="115"/>
                  <a:pt x="402" y="111"/>
                  <a:pt x="402" y="109"/>
                </a:cubicBezTo>
                <a:cubicBezTo>
                  <a:pt x="402" y="107"/>
                  <a:pt x="395" y="109"/>
                  <a:pt x="396" y="106"/>
                </a:cubicBezTo>
                <a:cubicBezTo>
                  <a:pt x="397" y="103"/>
                  <a:pt x="389" y="103"/>
                  <a:pt x="387" y="103"/>
                </a:cubicBezTo>
                <a:cubicBezTo>
                  <a:pt x="385" y="103"/>
                  <a:pt x="382" y="104"/>
                  <a:pt x="382" y="106"/>
                </a:cubicBezTo>
                <a:cubicBezTo>
                  <a:pt x="383" y="108"/>
                  <a:pt x="380" y="107"/>
                  <a:pt x="380" y="105"/>
                </a:cubicBezTo>
                <a:cubicBezTo>
                  <a:pt x="379" y="103"/>
                  <a:pt x="374" y="107"/>
                  <a:pt x="373" y="107"/>
                </a:cubicBezTo>
                <a:cubicBezTo>
                  <a:pt x="371" y="107"/>
                  <a:pt x="374" y="102"/>
                  <a:pt x="373" y="100"/>
                </a:cubicBezTo>
                <a:cubicBezTo>
                  <a:pt x="372" y="99"/>
                  <a:pt x="371" y="98"/>
                  <a:pt x="370" y="95"/>
                </a:cubicBezTo>
                <a:cubicBezTo>
                  <a:pt x="369" y="92"/>
                  <a:pt x="363" y="94"/>
                  <a:pt x="362" y="95"/>
                </a:cubicBezTo>
                <a:cubicBezTo>
                  <a:pt x="360" y="97"/>
                  <a:pt x="355" y="96"/>
                  <a:pt x="353" y="99"/>
                </a:cubicBezTo>
                <a:cubicBezTo>
                  <a:pt x="350" y="101"/>
                  <a:pt x="353" y="104"/>
                  <a:pt x="354" y="105"/>
                </a:cubicBezTo>
                <a:cubicBezTo>
                  <a:pt x="355" y="106"/>
                  <a:pt x="350" y="107"/>
                  <a:pt x="352" y="109"/>
                </a:cubicBezTo>
                <a:cubicBezTo>
                  <a:pt x="353" y="110"/>
                  <a:pt x="356" y="110"/>
                  <a:pt x="356" y="112"/>
                </a:cubicBezTo>
                <a:cubicBezTo>
                  <a:pt x="357" y="115"/>
                  <a:pt x="350" y="111"/>
                  <a:pt x="349" y="109"/>
                </a:cubicBezTo>
                <a:cubicBezTo>
                  <a:pt x="348" y="107"/>
                  <a:pt x="350" y="105"/>
                  <a:pt x="348" y="104"/>
                </a:cubicBezTo>
                <a:cubicBezTo>
                  <a:pt x="347" y="102"/>
                  <a:pt x="348" y="100"/>
                  <a:pt x="350" y="98"/>
                </a:cubicBezTo>
                <a:cubicBezTo>
                  <a:pt x="353" y="95"/>
                  <a:pt x="355" y="96"/>
                  <a:pt x="355" y="94"/>
                </a:cubicBezTo>
                <a:cubicBezTo>
                  <a:pt x="355" y="93"/>
                  <a:pt x="344" y="93"/>
                  <a:pt x="338" y="98"/>
                </a:cubicBezTo>
                <a:cubicBezTo>
                  <a:pt x="332" y="104"/>
                  <a:pt x="334" y="111"/>
                  <a:pt x="334" y="113"/>
                </a:cubicBezTo>
                <a:cubicBezTo>
                  <a:pt x="334" y="114"/>
                  <a:pt x="340" y="114"/>
                  <a:pt x="343" y="115"/>
                </a:cubicBezTo>
                <a:cubicBezTo>
                  <a:pt x="346" y="116"/>
                  <a:pt x="345" y="117"/>
                  <a:pt x="342" y="116"/>
                </a:cubicBezTo>
                <a:cubicBezTo>
                  <a:pt x="340" y="116"/>
                  <a:pt x="336" y="115"/>
                  <a:pt x="336" y="117"/>
                </a:cubicBezTo>
                <a:cubicBezTo>
                  <a:pt x="336" y="119"/>
                  <a:pt x="341" y="122"/>
                  <a:pt x="344" y="121"/>
                </a:cubicBezTo>
                <a:cubicBezTo>
                  <a:pt x="347" y="120"/>
                  <a:pt x="347" y="120"/>
                  <a:pt x="348" y="122"/>
                </a:cubicBezTo>
                <a:cubicBezTo>
                  <a:pt x="350" y="124"/>
                  <a:pt x="353" y="123"/>
                  <a:pt x="357" y="123"/>
                </a:cubicBezTo>
                <a:cubicBezTo>
                  <a:pt x="360" y="124"/>
                  <a:pt x="365" y="125"/>
                  <a:pt x="366" y="125"/>
                </a:cubicBezTo>
                <a:cubicBezTo>
                  <a:pt x="368" y="125"/>
                  <a:pt x="370" y="124"/>
                  <a:pt x="371" y="123"/>
                </a:cubicBezTo>
                <a:cubicBezTo>
                  <a:pt x="371" y="123"/>
                  <a:pt x="373" y="123"/>
                  <a:pt x="376" y="124"/>
                </a:cubicBezTo>
                <a:cubicBezTo>
                  <a:pt x="377" y="124"/>
                  <a:pt x="379" y="125"/>
                  <a:pt x="380" y="125"/>
                </a:cubicBezTo>
                <a:cubicBezTo>
                  <a:pt x="382" y="124"/>
                  <a:pt x="381" y="123"/>
                  <a:pt x="380" y="122"/>
                </a:cubicBezTo>
                <a:cubicBezTo>
                  <a:pt x="378" y="121"/>
                  <a:pt x="379" y="119"/>
                  <a:pt x="381" y="120"/>
                </a:cubicBezTo>
                <a:cubicBezTo>
                  <a:pt x="382" y="121"/>
                  <a:pt x="385" y="121"/>
                  <a:pt x="386" y="123"/>
                </a:cubicBezTo>
                <a:cubicBezTo>
                  <a:pt x="386" y="125"/>
                  <a:pt x="388" y="124"/>
                  <a:pt x="388" y="125"/>
                </a:cubicBezTo>
                <a:cubicBezTo>
                  <a:pt x="388" y="126"/>
                  <a:pt x="394" y="128"/>
                  <a:pt x="394" y="129"/>
                </a:cubicBezTo>
                <a:cubicBezTo>
                  <a:pt x="395" y="131"/>
                  <a:pt x="389" y="132"/>
                  <a:pt x="390" y="133"/>
                </a:cubicBezTo>
                <a:cubicBezTo>
                  <a:pt x="392" y="134"/>
                  <a:pt x="395" y="131"/>
                  <a:pt x="397" y="131"/>
                </a:cubicBezTo>
                <a:cubicBezTo>
                  <a:pt x="398" y="131"/>
                  <a:pt x="398" y="132"/>
                  <a:pt x="399" y="133"/>
                </a:cubicBezTo>
                <a:cubicBezTo>
                  <a:pt x="399" y="134"/>
                  <a:pt x="400" y="136"/>
                  <a:pt x="401" y="135"/>
                </a:cubicBezTo>
                <a:cubicBezTo>
                  <a:pt x="403" y="134"/>
                  <a:pt x="405" y="136"/>
                  <a:pt x="407" y="139"/>
                </a:cubicBezTo>
                <a:cubicBezTo>
                  <a:pt x="409" y="143"/>
                  <a:pt x="407" y="146"/>
                  <a:pt x="407" y="147"/>
                </a:cubicBezTo>
                <a:cubicBezTo>
                  <a:pt x="407" y="148"/>
                  <a:pt x="412" y="148"/>
                  <a:pt x="414" y="146"/>
                </a:cubicBezTo>
                <a:cubicBezTo>
                  <a:pt x="417" y="145"/>
                  <a:pt x="419" y="148"/>
                  <a:pt x="421" y="149"/>
                </a:cubicBezTo>
                <a:cubicBezTo>
                  <a:pt x="423" y="151"/>
                  <a:pt x="414" y="154"/>
                  <a:pt x="415" y="152"/>
                </a:cubicBezTo>
                <a:cubicBezTo>
                  <a:pt x="415" y="151"/>
                  <a:pt x="409" y="146"/>
                  <a:pt x="404" y="148"/>
                </a:cubicBezTo>
                <a:cubicBezTo>
                  <a:pt x="398" y="151"/>
                  <a:pt x="402" y="154"/>
                  <a:pt x="403" y="156"/>
                </a:cubicBezTo>
                <a:cubicBezTo>
                  <a:pt x="403" y="158"/>
                  <a:pt x="398" y="159"/>
                  <a:pt x="393" y="158"/>
                </a:cubicBezTo>
                <a:cubicBezTo>
                  <a:pt x="388" y="156"/>
                  <a:pt x="389" y="159"/>
                  <a:pt x="387" y="159"/>
                </a:cubicBezTo>
                <a:cubicBezTo>
                  <a:pt x="385" y="159"/>
                  <a:pt x="383" y="162"/>
                  <a:pt x="385" y="164"/>
                </a:cubicBezTo>
                <a:cubicBezTo>
                  <a:pt x="386" y="165"/>
                  <a:pt x="388" y="165"/>
                  <a:pt x="390" y="165"/>
                </a:cubicBezTo>
                <a:cubicBezTo>
                  <a:pt x="392" y="165"/>
                  <a:pt x="393" y="164"/>
                  <a:pt x="394" y="165"/>
                </a:cubicBezTo>
                <a:cubicBezTo>
                  <a:pt x="397" y="165"/>
                  <a:pt x="398" y="166"/>
                  <a:pt x="398" y="164"/>
                </a:cubicBezTo>
                <a:cubicBezTo>
                  <a:pt x="399" y="162"/>
                  <a:pt x="402" y="163"/>
                  <a:pt x="405" y="163"/>
                </a:cubicBezTo>
                <a:cubicBezTo>
                  <a:pt x="407" y="164"/>
                  <a:pt x="406" y="167"/>
                  <a:pt x="409" y="168"/>
                </a:cubicBezTo>
                <a:cubicBezTo>
                  <a:pt x="412" y="168"/>
                  <a:pt x="410" y="171"/>
                  <a:pt x="412" y="173"/>
                </a:cubicBezTo>
                <a:cubicBezTo>
                  <a:pt x="414" y="175"/>
                  <a:pt x="420" y="174"/>
                  <a:pt x="422" y="176"/>
                </a:cubicBezTo>
                <a:cubicBezTo>
                  <a:pt x="424" y="179"/>
                  <a:pt x="434" y="183"/>
                  <a:pt x="435" y="181"/>
                </a:cubicBezTo>
                <a:cubicBezTo>
                  <a:pt x="437" y="180"/>
                  <a:pt x="427" y="171"/>
                  <a:pt x="424" y="170"/>
                </a:cubicBezTo>
                <a:cubicBezTo>
                  <a:pt x="421" y="169"/>
                  <a:pt x="427" y="168"/>
                  <a:pt x="431" y="171"/>
                </a:cubicBezTo>
                <a:cubicBezTo>
                  <a:pt x="434" y="174"/>
                  <a:pt x="439" y="175"/>
                  <a:pt x="442" y="172"/>
                </a:cubicBezTo>
                <a:cubicBezTo>
                  <a:pt x="445" y="169"/>
                  <a:pt x="440" y="170"/>
                  <a:pt x="440" y="167"/>
                </a:cubicBezTo>
                <a:cubicBezTo>
                  <a:pt x="440" y="165"/>
                  <a:pt x="438" y="161"/>
                  <a:pt x="435" y="161"/>
                </a:cubicBezTo>
                <a:cubicBezTo>
                  <a:pt x="433" y="161"/>
                  <a:pt x="426" y="156"/>
                  <a:pt x="428" y="155"/>
                </a:cubicBezTo>
                <a:cubicBezTo>
                  <a:pt x="431" y="154"/>
                  <a:pt x="428" y="152"/>
                  <a:pt x="430" y="150"/>
                </a:cubicBezTo>
                <a:cubicBezTo>
                  <a:pt x="431" y="148"/>
                  <a:pt x="433" y="152"/>
                  <a:pt x="436" y="152"/>
                </a:cubicBezTo>
                <a:cubicBezTo>
                  <a:pt x="438" y="152"/>
                  <a:pt x="438" y="155"/>
                  <a:pt x="442" y="158"/>
                </a:cubicBezTo>
                <a:cubicBezTo>
                  <a:pt x="445" y="161"/>
                  <a:pt x="446" y="159"/>
                  <a:pt x="446" y="157"/>
                </a:cubicBezTo>
                <a:cubicBezTo>
                  <a:pt x="447" y="155"/>
                  <a:pt x="451" y="157"/>
                  <a:pt x="451" y="155"/>
                </a:cubicBezTo>
                <a:cubicBezTo>
                  <a:pt x="450" y="153"/>
                  <a:pt x="454" y="150"/>
                  <a:pt x="456" y="149"/>
                </a:cubicBezTo>
                <a:cubicBezTo>
                  <a:pt x="458" y="148"/>
                  <a:pt x="454" y="146"/>
                  <a:pt x="451" y="146"/>
                </a:cubicBezTo>
                <a:cubicBezTo>
                  <a:pt x="448" y="146"/>
                  <a:pt x="448" y="144"/>
                  <a:pt x="448" y="143"/>
                </a:cubicBezTo>
                <a:cubicBezTo>
                  <a:pt x="448" y="142"/>
                  <a:pt x="442" y="139"/>
                  <a:pt x="440" y="139"/>
                </a:cubicBezTo>
                <a:cubicBezTo>
                  <a:pt x="438" y="140"/>
                  <a:pt x="435" y="137"/>
                  <a:pt x="433" y="136"/>
                </a:cubicBezTo>
                <a:cubicBezTo>
                  <a:pt x="430" y="136"/>
                  <a:pt x="427" y="134"/>
                  <a:pt x="427" y="132"/>
                </a:cubicBezTo>
                <a:cubicBezTo>
                  <a:pt x="427" y="130"/>
                  <a:pt x="428" y="131"/>
                  <a:pt x="430" y="131"/>
                </a:cubicBezTo>
                <a:cubicBezTo>
                  <a:pt x="431" y="131"/>
                  <a:pt x="432" y="131"/>
                  <a:pt x="433" y="130"/>
                </a:cubicBezTo>
                <a:cubicBezTo>
                  <a:pt x="434" y="128"/>
                  <a:pt x="428" y="129"/>
                  <a:pt x="428" y="128"/>
                </a:cubicBezTo>
                <a:cubicBezTo>
                  <a:pt x="428" y="126"/>
                  <a:pt x="429" y="127"/>
                  <a:pt x="430" y="126"/>
                </a:cubicBezTo>
                <a:cubicBezTo>
                  <a:pt x="431" y="125"/>
                  <a:pt x="429" y="123"/>
                  <a:pt x="428" y="123"/>
                </a:cubicBezTo>
                <a:cubicBezTo>
                  <a:pt x="427" y="122"/>
                  <a:pt x="426" y="124"/>
                  <a:pt x="425" y="124"/>
                </a:cubicBezTo>
                <a:cubicBezTo>
                  <a:pt x="424" y="124"/>
                  <a:pt x="425" y="122"/>
                  <a:pt x="426" y="121"/>
                </a:cubicBezTo>
                <a:cubicBezTo>
                  <a:pt x="427" y="119"/>
                  <a:pt x="421" y="118"/>
                  <a:pt x="419" y="119"/>
                </a:cubicBezTo>
                <a:cubicBezTo>
                  <a:pt x="417" y="119"/>
                  <a:pt x="416" y="118"/>
                  <a:pt x="416" y="116"/>
                </a:cubicBezTo>
                <a:cubicBezTo>
                  <a:pt x="416" y="115"/>
                  <a:pt x="412" y="116"/>
                  <a:pt x="411" y="118"/>
                </a:cubicBezTo>
                <a:cubicBezTo>
                  <a:pt x="409" y="119"/>
                  <a:pt x="407" y="116"/>
                  <a:pt x="409" y="116"/>
                </a:cubicBezTo>
                <a:moveTo>
                  <a:pt x="396" y="143"/>
                </a:moveTo>
                <a:cubicBezTo>
                  <a:pt x="398" y="143"/>
                  <a:pt x="398" y="139"/>
                  <a:pt x="396" y="138"/>
                </a:cubicBezTo>
                <a:cubicBezTo>
                  <a:pt x="395" y="136"/>
                  <a:pt x="393" y="136"/>
                  <a:pt x="391" y="136"/>
                </a:cubicBezTo>
                <a:cubicBezTo>
                  <a:pt x="389" y="136"/>
                  <a:pt x="385" y="140"/>
                  <a:pt x="387" y="143"/>
                </a:cubicBezTo>
                <a:cubicBezTo>
                  <a:pt x="389" y="146"/>
                  <a:pt x="394" y="144"/>
                  <a:pt x="396" y="143"/>
                </a:cubicBezTo>
                <a:moveTo>
                  <a:pt x="372" y="94"/>
                </a:moveTo>
                <a:cubicBezTo>
                  <a:pt x="371" y="97"/>
                  <a:pt x="375" y="97"/>
                  <a:pt x="375" y="100"/>
                </a:cubicBezTo>
                <a:cubicBezTo>
                  <a:pt x="375" y="102"/>
                  <a:pt x="379" y="103"/>
                  <a:pt x="381" y="102"/>
                </a:cubicBezTo>
                <a:cubicBezTo>
                  <a:pt x="383" y="101"/>
                  <a:pt x="385" y="101"/>
                  <a:pt x="387" y="101"/>
                </a:cubicBezTo>
                <a:cubicBezTo>
                  <a:pt x="389" y="101"/>
                  <a:pt x="392" y="101"/>
                  <a:pt x="392" y="100"/>
                </a:cubicBezTo>
                <a:cubicBezTo>
                  <a:pt x="392" y="98"/>
                  <a:pt x="384" y="94"/>
                  <a:pt x="381" y="95"/>
                </a:cubicBezTo>
                <a:cubicBezTo>
                  <a:pt x="380" y="95"/>
                  <a:pt x="378" y="94"/>
                  <a:pt x="377" y="94"/>
                </a:cubicBezTo>
                <a:cubicBezTo>
                  <a:pt x="375" y="93"/>
                  <a:pt x="373" y="93"/>
                  <a:pt x="372" y="94"/>
                </a:cubicBezTo>
                <a:moveTo>
                  <a:pt x="443" y="255"/>
                </a:moveTo>
                <a:cubicBezTo>
                  <a:pt x="443" y="256"/>
                  <a:pt x="454" y="261"/>
                  <a:pt x="455" y="258"/>
                </a:cubicBezTo>
                <a:cubicBezTo>
                  <a:pt x="455" y="256"/>
                  <a:pt x="443" y="253"/>
                  <a:pt x="443" y="255"/>
                </a:cubicBezTo>
                <a:moveTo>
                  <a:pt x="400" y="400"/>
                </a:moveTo>
                <a:cubicBezTo>
                  <a:pt x="401" y="399"/>
                  <a:pt x="395" y="395"/>
                  <a:pt x="392" y="395"/>
                </a:cubicBezTo>
                <a:cubicBezTo>
                  <a:pt x="389" y="395"/>
                  <a:pt x="380" y="389"/>
                  <a:pt x="372" y="387"/>
                </a:cubicBezTo>
                <a:cubicBezTo>
                  <a:pt x="363" y="385"/>
                  <a:pt x="356" y="391"/>
                  <a:pt x="357" y="392"/>
                </a:cubicBezTo>
                <a:cubicBezTo>
                  <a:pt x="358" y="394"/>
                  <a:pt x="362" y="391"/>
                  <a:pt x="364" y="389"/>
                </a:cubicBezTo>
                <a:cubicBezTo>
                  <a:pt x="366" y="387"/>
                  <a:pt x="368" y="390"/>
                  <a:pt x="368" y="391"/>
                </a:cubicBezTo>
                <a:cubicBezTo>
                  <a:pt x="368" y="392"/>
                  <a:pt x="371" y="392"/>
                  <a:pt x="375" y="392"/>
                </a:cubicBezTo>
                <a:cubicBezTo>
                  <a:pt x="380" y="393"/>
                  <a:pt x="380" y="396"/>
                  <a:pt x="384" y="397"/>
                </a:cubicBezTo>
                <a:cubicBezTo>
                  <a:pt x="389" y="398"/>
                  <a:pt x="384" y="400"/>
                  <a:pt x="386" y="400"/>
                </a:cubicBezTo>
                <a:cubicBezTo>
                  <a:pt x="389" y="401"/>
                  <a:pt x="399" y="401"/>
                  <a:pt x="400" y="400"/>
                </a:cubicBezTo>
                <a:moveTo>
                  <a:pt x="383" y="408"/>
                </a:moveTo>
                <a:cubicBezTo>
                  <a:pt x="383" y="410"/>
                  <a:pt x="391" y="412"/>
                  <a:pt x="391" y="410"/>
                </a:cubicBezTo>
                <a:cubicBezTo>
                  <a:pt x="392" y="408"/>
                  <a:pt x="382" y="407"/>
                  <a:pt x="383" y="408"/>
                </a:cubicBezTo>
                <a:moveTo>
                  <a:pt x="431" y="409"/>
                </a:moveTo>
                <a:cubicBezTo>
                  <a:pt x="433" y="411"/>
                  <a:pt x="438" y="410"/>
                  <a:pt x="438" y="409"/>
                </a:cubicBezTo>
                <a:cubicBezTo>
                  <a:pt x="439" y="407"/>
                  <a:pt x="429" y="406"/>
                  <a:pt x="431" y="409"/>
                </a:cubicBezTo>
                <a:moveTo>
                  <a:pt x="405" y="409"/>
                </a:moveTo>
                <a:cubicBezTo>
                  <a:pt x="408" y="408"/>
                  <a:pt x="410" y="410"/>
                  <a:pt x="411" y="410"/>
                </a:cubicBezTo>
                <a:cubicBezTo>
                  <a:pt x="413" y="411"/>
                  <a:pt x="413" y="410"/>
                  <a:pt x="416" y="408"/>
                </a:cubicBezTo>
                <a:cubicBezTo>
                  <a:pt x="418" y="408"/>
                  <a:pt x="419" y="408"/>
                  <a:pt x="421" y="408"/>
                </a:cubicBezTo>
                <a:cubicBezTo>
                  <a:pt x="423" y="408"/>
                  <a:pt x="425" y="408"/>
                  <a:pt x="425" y="407"/>
                </a:cubicBezTo>
                <a:cubicBezTo>
                  <a:pt x="425" y="404"/>
                  <a:pt x="416" y="401"/>
                  <a:pt x="414" y="402"/>
                </a:cubicBezTo>
                <a:cubicBezTo>
                  <a:pt x="413" y="402"/>
                  <a:pt x="411" y="402"/>
                  <a:pt x="410" y="401"/>
                </a:cubicBezTo>
                <a:cubicBezTo>
                  <a:pt x="408" y="401"/>
                  <a:pt x="406" y="400"/>
                  <a:pt x="405" y="401"/>
                </a:cubicBezTo>
                <a:cubicBezTo>
                  <a:pt x="403" y="402"/>
                  <a:pt x="408" y="405"/>
                  <a:pt x="408" y="407"/>
                </a:cubicBezTo>
                <a:cubicBezTo>
                  <a:pt x="408" y="407"/>
                  <a:pt x="406" y="407"/>
                  <a:pt x="404" y="407"/>
                </a:cubicBezTo>
                <a:cubicBezTo>
                  <a:pt x="402" y="407"/>
                  <a:pt x="400" y="407"/>
                  <a:pt x="399" y="408"/>
                </a:cubicBezTo>
                <a:cubicBezTo>
                  <a:pt x="399" y="409"/>
                  <a:pt x="402" y="410"/>
                  <a:pt x="405" y="409"/>
                </a:cubicBezTo>
                <a:moveTo>
                  <a:pt x="464" y="734"/>
                </a:moveTo>
                <a:cubicBezTo>
                  <a:pt x="465" y="735"/>
                  <a:pt x="471" y="732"/>
                  <a:pt x="471" y="731"/>
                </a:cubicBezTo>
                <a:cubicBezTo>
                  <a:pt x="469" y="728"/>
                  <a:pt x="462" y="733"/>
                  <a:pt x="464" y="734"/>
                </a:cubicBezTo>
                <a:moveTo>
                  <a:pt x="463" y="729"/>
                </a:moveTo>
                <a:cubicBezTo>
                  <a:pt x="461" y="728"/>
                  <a:pt x="456" y="733"/>
                  <a:pt x="458" y="734"/>
                </a:cubicBezTo>
                <a:cubicBezTo>
                  <a:pt x="460" y="735"/>
                  <a:pt x="465" y="729"/>
                  <a:pt x="463" y="729"/>
                </a:cubicBezTo>
                <a:moveTo>
                  <a:pt x="327" y="487"/>
                </a:moveTo>
                <a:cubicBezTo>
                  <a:pt x="325" y="490"/>
                  <a:pt x="329" y="493"/>
                  <a:pt x="330" y="492"/>
                </a:cubicBezTo>
                <a:cubicBezTo>
                  <a:pt x="331" y="490"/>
                  <a:pt x="329" y="484"/>
                  <a:pt x="327" y="487"/>
                </a:cubicBezTo>
                <a:moveTo>
                  <a:pt x="624" y="123"/>
                </a:moveTo>
                <a:cubicBezTo>
                  <a:pt x="623" y="124"/>
                  <a:pt x="619" y="124"/>
                  <a:pt x="617" y="123"/>
                </a:cubicBezTo>
                <a:cubicBezTo>
                  <a:pt x="614" y="123"/>
                  <a:pt x="610" y="120"/>
                  <a:pt x="607" y="122"/>
                </a:cubicBezTo>
                <a:cubicBezTo>
                  <a:pt x="604" y="124"/>
                  <a:pt x="606" y="120"/>
                  <a:pt x="609" y="119"/>
                </a:cubicBezTo>
                <a:cubicBezTo>
                  <a:pt x="611" y="119"/>
                  <a:pt x="610" y="118"/>
                  <a:pt x="609" y="115"/>
                </a:cubicBezTo>
                <a:cubicBezTo>
                  <a:pt x="609" y="113"/>
                  <a:pt x="613" y="114"/>
                  <a:pt x="615" y="117"/>
                </a:cubicBezTo>
                <a:cubicBezTo>
                  <a:pt x="617" y="120"/>
                  <a:pt x="621" y="121"/>
                  <a:pt x="625" y="120"/>
                </a:cubicBezTo>
                <a:cubicBezTo>
                  <a:pt x="628" y="119"/>
                  <a:pt x="625" y="117"/>
                  <a:pt x="626" y="115"/>
                </a:cubicBezTo>
                <a:cubicBezTo>
                  <a:pt x="628" y="113"/>
                  <a:pt x="616" y="107"/>
                  <a:pt x="615" y="105"/>
                </a:cubicBezTo>
                <a:cubicBezTo>
                  <a:pt x="615" y="103"/>
                  <a:pt x="618" y="104"/>
                  <a:pt x="621" y="106"/>
                </a:cubicBezTo>
                <a:cubicBezTo>
                  <a:pt x="625" y="107"/>
                  <a:pt x="625" y="103"/>
                  <a:pt x="625" y="101"/>
                </a:cubicBezTo>
                <a:cubicBezTo>
                  <a:pt x="625" y="100"/>
                  <a:pt x="618" y="99"/>
                  <a:pt x="615" y="101"/>
                </a:cubicBezTo>
                <a:cubicBezTo>
                  <a:pt x="612" y="103"/>
                  <a:pt x="609" y="99"/>
                  <a:pt x="613" y="98"/>
                </a:cubicBezTo>
                <a:cubicBezTo>
                  <a:pt x="618" y="98"/>
                  <a:pt x="614" y="96"/>
                  <a:pt x="615" y="95"/>
                </a:cubicBezTo>
                <a:cubicBezTo>
                  <a:pt x="616" y="94"/>
                  <a:pt x="617" y="95"/>
                  <a:pt x="619" y="96"/>
                </a:cubicBezTo>
                <a:cubicBezTo>
                  <a:pt x="621" y="97"/>
                  <a:pt x="623" y="98"/>
                  <a:pt x="624" y="98"/>
                </a:cubicBezTo>
                <a:cubicBezTo>
                  <a:pt x="627" y="97"/>
                  <a:pt x="629" y="98"/>
                  <a:pt x="632" y="96"/>
                </a:cubicBezTo>
                <a:cubicBezTo>
                  <a:pt x="634" y="94"/>
                  <a:pt x="627" y="92"/>
                  <a:pt x="626" y="91"/>
                </a:cubicBezTo>
                <a:cubicBezTo>
                  <a:pt x="625" y="89"/>
                  <a:pt x="633" y="90"/>
                  <a:pt x="635" y="90"/>
                </a:cubicBezTo>
                <a:cubicBezTo>
                  <a:pt x="637" y="90"/>
                  <a:pt x="637" y="89"/>
                  <a:pt x="638" y="88"/>
                </a:cubicBezTo>
                <a:cubicBezTo>
                  <a:pt x="638" y="87"/>
                  <a:pt x="638" y="86"/>
                  <a:pt x="636" y="87"/>
                </a:cubicBezTo>
                <a:cubicBezTo>
                  <a:pt x="634" y="88"/>
                  <a:pt x="627" y="84"/>
                  <a:pt x="629" y="82"/>
                </a:cubicBezTo>
                <a:cubicBezTo>
                  <a:pt x="630" y="81"/>
                  <a:pt x="631" y="81"/>
                  <a:pt x="632" y="81"/>
                </a:cubicBezTo>
                <a:cubicBezTo>
                  <a:pt x="633" y="81"/>
                  <a:pt x="635" y="82"/>
                  <a:pt x="636" y="81"/>
                </a:cubicBezTo>
                <a:cubicBezTo>
                  <a:pt x="639" y="79"/>
                  <a:pt x="636" y="73"/>
                  <a:pt x="634" y="73"/>
                </a:cubicBezTo>
                <a:cubicBezTo>
                  <a:pt x="632" y="73"/>
                  <a:pt x="627" y="72"/>
                  <a:pt x="627" y="71"/>
                </a:cubicBezTo>
                <a:cubicBezTo>
                  <a:pt x="627" y="70"/>
                  <a:pt x="622" y="69"/>
                  <a:pt x="624" y="68"/>
                </a:cubicBezTo>
                <a:cubicBezTo>
                  <a:pt x="624" y="67"/>
                  <a:pt x="625" y="68"/>
                  <a:pt x="626" y="68"/>
                </a:cubicBezTo>
                <a:cubicBezTo>
                  <a:pt x="626" y="68"/>
                  <a:pt x="628" y="68"/>
                  <a:pt x="629" y="67"/>
                </a:cubicBezTo>
                <a:cubicBezTo>
                  <a:pt x="631" y="66"/>
                  <a:pt x="634" y="66"/>
                  <a:pt x="637" y="67"/>
                </a:cubicBezTo>
                <a:cubicBezTo>
                  <a:pt x="638" y="67"/>
                  <a:pt x="640" y="67"/>
                  <a:pt x="641" y="67"/>
                </a:cubicBezTo>
                <a:cubicBezTo>
                  <a:pt x="644" y="67"/>
                  <a:pt x="640" y="62"/>
                  <a:pt x="638" y="63"/>
                </a:cubicBezTo>
                <a:cubicBezTo>
                  <a:pt x="637" y="63"/>
                  <a:pt x="632" y="64"/>
                  <a:pt x="631" y="61"/>
                </a:cubicBezTo>
                <a:cubicBezTo>
                  <a:pt x="631" y="60"/>
                  <a:pt x="633" y="60"/>
                  <a:pt x="634" y="60"/>
                </a:cubicBezTo>
                <a:cubicBezTo>
                  <a:pt x="635" y="60"/>
                  <a:pt x="637" y="60"/>
                  <a:pt x="637" y="60"/>
                </a:cubicBezTo>
                <a:cubicBezTo>
                  <a:pt x="638" y="59"/>
                  <a:pt x="630" y="55"/>
                  <a:pt x="628" y="58"/>
                </a:cubicBezTo>
                <a:cubicBezTo>
                  <a:pt x="627" y="61"/>
                  <a:pt x="623" y="60"/>
                  <a:pt x="625" y="58"/>
                </a:cubicBezTo>
                <a:cubicBezTo>
                  <a:pt x="627" y="57"/>
                  <a:pt x="628" y="52"/>
                  <a:pt x="628" y="50"/>
                </a:cubicBezTo>
                <a:cubicBezTo>
                  <a:pt x="627" y="48"/>
                  <a:pt x="636" y="48"/>
                  <a:pt x="635" y="45"/>
                </a:cubicBezTo>
                <a:cubicBezTo>
                  <a:pt x="634" y="41"/>
                  <a:pt x="639" y="40"/>
                  <a:pt x="642" y="40"/>
                </a:cubicBezTo>
                <a:cubicBezTo>
                  <a:pt x="645" y="40"/>
                  <a:pt x="642" y="37"/>
                  <a:pt x="639" y="37"/>
                </a:cubicBezTo>
                <a:cubicBezTo>
                  <a:pt x="637" y="37"/>
                  <a:pt x="634" y="40"/>
                  <a:pt x="632" y="39"/>
                </a:cubicBezTo>
                <a:cubicBezTo>
                  <a:pt x="631" y="38"/>
                  <a:pt x="636" y="36"/>
                  <a:pt x="638" y="36"/>
                </a:cubicBezTo>
                <a:cubicBezTo>
                  <a:pt x="641" y="36"/>
                  <a:pt x="647" y="35"/>
                  <a:pt x="649" y="34"/>
                </a:cubicBezTo>
                <a:cubicBezTo>
                  <a:pt x="651" y="33"/>
                  <a:pt x="645" y="32"/>
                  <a:pt x="641" y="32"/>
                </a:cubicBezTo>
                <a:cubicBezTo>
                  <a:pt x="637" y="33"/>
                  <a:pt x="637" y="31"/>
                  <a:pt x="643" y="31"/>
                </a:cubicBezTo>
                <a:cubicBezTo>
                  <a:pt x="649" y="31"/>
                  <a:pt x="648" y="29"/>
                  <a:pt x="652" y="29"/>
                </a:cubicBezTo>
                <a:cubicBezTo>
                  <a:pt x="657" y="28"/>
                  <a:pt x="655" y="27"/>
                  <a:pt x="658" y="27"/>
                </a:cubicBezTo>
                <a:cubicBezTo>
                  <a:pt x="660" y="26"/>
                  <a:pt x="667" y="24"/>
                  <a:pt x="667" y="22"/>
                </a:cubicBezTo>
                <a:cubicBezTo>
                  <a:pt x="667" y="21"/>
                  <a:pt x="657" y="18"/>
                  <a:pt x="653" y="18"/>
                </a:cubicBezTo>
                <a:cubicBezTo>
                  <a:pt x="648" y="18"/>
                  <a:pt x="644" y="19"/>
                  <a:pt x="644" y="22"/>
                </a:cubicBezTo>
                <a:cubicBezTo>
                  <a:pt x="644" y="24"/>
                  <a:pt x="642" y="23"/>
                  <a:pt x="640" y="23"/>
                </a:cubicBezTo>
                <a:cubicBezTo>
                  <a:pt x="638" y="22"/>
                  <a:pt x="637" y="22"/>
                  <a:pt x="635" y="23"/>
                </a:cubicBezTo>
                <a:cubicBezTo>
                  <a:pt x="634" y="23"/>
                  <a:pt x="634" y="22"/>
                  <a:pt x="634" y="22"/>
                </a:cubicBezTo>
                <a:cubicBezTo>
                  <a:pt x="633" y="21"/>
                  <a:pt x="633" y="21"/>
                  <a:pt x="632" y="21"/>
                </a:cubicBezTo>
                <a:cubicBezTo>
                  <a:pt x="629" y="22"/>
                  <a:pt x="626" y="25"/>
                  <a:pt x="623" y="27"/>
                </a:cubicBezTo>
                <a:cubicBezTo>
                  <a:pt x="620" y="28"/>
                  <a:pt x="618" y="31"/>
                  <a:pt x="616" y="31"/>
                </a:cubicBezTo>
                <a:cubicBezTo>
                  <a:pt x="614" y="32"/>
                  <a:pt x="620" y="26"/>
                  <a:pt x="623" y="23"/>
                </a:cubicBezTo>
                <a:cubicBezTo>
                  <a:pt x="626" y="20"/>
                  <a:pt x="625" y="16"/>
                  <a:pt x="621" y="16"/>
                </a:cubicBezTo>
                <a:cubicBezTo>
                  <a:pt x="617" y="17"/>
                  <a:pt x="618" y="19"/>
                  <a:pt x="615" y="20"/>
                </a:cubicBezTo>
                <a:cubicBezTo>
                  <a:pt x="613" y="20"/>
                  <a:pt x="602" y="26"/>
                  <a:pt x="602" y="24"/>
                </a:cubicBezTo>
                <a:cubicBezTo>
                  <a:pt x="601" y="22"/>
                  <a:pt x="611" y="20"/>
                  <a:pt x="610" y="19"/>
                </a:cubicBezTo>
                <a:cubicBezTo>
                  <a:pt x="610" y="17"/>
                  <a:pt x="599" y="17"/>
                  <a:pt x="593" y="18"/>
                </a:cubicBezTo>
                <a:cubicBezTo>
                  <a:pt x="588" y="19"/>
                  <a:pt x="579" y="22"/>
                  <a:pt x="579" y="20"/>
                </a:cubicBezTo>
                <a:cubicBezTo>
                  <a:pt x="578" y="19"/>
                  <a:pt x="589" y="17"/>
                  <a:pt x="595" y="16"/>
                </a:cubicBezTo>
                <a:cubicBezTo>
                  <a:pt x="601" y="15"/>
                  <a:pt x="611" y="16"/>
                  <a:pt x="615" y="15"/>
                </a:cubicBezTo>
                <a:cubicBezTo>
                  <a:pt x="619" y="13"/>
                  <a:pt x="626" y="13"/>
                  <a:pt x="627" y="11"/>
                </a:cubicBezTo>
                <a:cubicBezTo>
                  <a:pt x="628" y="10"/>
                  <a:pt x="622" y="8"/>
                  <a:pt x="619" y="8"/>
                </a:cubicBezTo>
                <a:cubicBezTo>
                  <a:pt x="616" y="8"/>
                  <a:pt x="613" y="8"/>
                  <a:pt x="613" y="6"/>
                </a:cubicBezTo>
                <a:cubicBezTo>
                  <a:pt x="613" y="5"/>
                  <a:pt x="608" y="5"/>
                  <a:pt x="608" y="3"/>
                </a:cubicBezTo>
                <a:cubicBezTo>
                  <a:pt x="607" y="2"/>
                  <a:pt x="598" y="3"/>
                  <a:pt x="596" y="2"/>
                </a:cubicBezTo>
                <a:cubicBezTo>
                  <a:pt x="594" y="1"/>
                  <a:pt x="588" y="0"/>
                  <a:pt x="583" y="0"/>
                </a:cubicBezTo>
                <a:cubicBezTo>
                  <a:pt x="578" y="1"/>
                  <a:pt x="568" y="1"/>
                  <a:pt x="565" y="1"/>
                </a:cubicBezTo>
                <a:cubicBezTo>
                  <a:pt x="563" y="1"/>
                  <a:pt x="561" y="2"/>
                  <a:pt x="559" y="2"/>
                </a:cubicBezTo>
                <a:cubicBezTo>
                  <a:pt x="557" y="2"/>
                  <a:pt x="554" y="3"/>
                  <a:pt x="555" y="4"/>
                </a:cubicBezTo>
                <a:cubicBezTo>
                  <a:pt x="557" y="6"/>
                  <a:pt x="552" y="7"/>
                  <a:pt x="552" y="6"/>
                </a:cubicBezTo>
                <a:cubicBezTo>
                  <a:pt x="552" y="4"/>
                  <a:pt x="547" y="3"/>
                  <a:pt x="546" y="4"/>
                </a:cubicBezTo>
                <a:cubicBezTo>
                  <a:pt x="545" y="5"/>
                  <a:pt x="542" y="5"/>
                  <a:pt x="540" y="4"/>
                </a:cubicBezTo>
                <a:cubicBezTo>
                  <a:pt x="537" y="4"/>
                  <a:pt x="535" y="3"/>
                  <a:pt x="534" y="4"/>
                </a:cubicBezTo>
                <a:cubicBezTo>
                  <a:pt x="533" y="6"/>
                  <a:pt x="523" y="5"/>
                  <a:pt x="520" y="6"/>
                </a:cubicBezTo>
                <a:cubicBezTo>
                  <a:pt x="517" y="6"/>
                  <a:pt x="524" y="9"/>
                  <a:pt x="524" y="10"/>
                </a:cubicBezTo>
                <a:cubicBezTo>
                  <a:pt x="524" y="11"/>
                  <a:pt x="515" y="10"/>
                  <a:pt x="517" y="12"/>
                </a:cubicBezTo>
                <a:cubicBezTo>
                  <a:pt x="519" y="14"/>
                  <a:pt x="525" y="16"/>
                  <a:pt x="528" y="19"/>
                </a:cubicBezTo>
                <a:cubicBezTo>
                  <a:pt x="530" y="22"/>
                  <a:pt x="525" y="20"/>
                  <a:pt x="522" y="18"/>
                </a:cubicBezTo>
                <a:cubicBezTo>
                  <a:pt x="519" y="16"/>
                  <a:pt x="515" y="16"/>
                  <a:pt x="513" y="14"/>
                </a:cubicBezTo>
                <a:cubicBezTo>
                  <a:pt x="511" y="12"/>
                  <a:pt x="503" y="11"/>
                  <a:pt x="501" y="12"/>
                </a:cubicBezTo>
                <a:cubicBezTo>
                  <a:pt x="499" y="13"/>
                  <a:pt x="506" y="16"/>
                  <a:pt x="506" y="18"/>
                </a:cubicBezTo>
                <a:cubicBezTo>
                  <a:pt x="506" y="19"/>
                  <a:pt x="505" y="18"/>
                  <a:pt x="503" y="18"/>
                </a:cubicBezTo>
                <a:cubicBezTo>
                  <a:pt x="502" y="18"/>
                  <a:pt x="501" y="18"/>
                  <a:pt x="500" y="18"/>
                </a:cubicBezTo>
                <a:cubicBezTo>
                  <a:pt x="500" y="19"/>
                  <a:pt x="495" y="14"/>
                  <a:pt x="493" y="14"/>
                </a:cubicBezTo>
                <a:cubicBezTo>
                  <a:pt x="490" y="14"/>
                  <a:pt x="492" y="16"/>
                  <a:pt x="492" y="19"/>
                </a:cubicBezTo>
                <a:cubicBezTo>
                  <a:pt x="492" y="22"/>
                  <a:pt x="487" y="24"/>
                  <a:pt x="489" y="22"/>
                </a:cubicBezTo>
                <a:cubicBezTo>
                  <a:pt x="490" y="20"/>
                  <a:pt x="489" y="14"/>
                  <a:pt x="486" y="13"/>
                </a:cubicBezTo>
                <a:cubicBezTo>
                  <a:pt x="485" y="13"/>
                  <a:pt x="482" y="13"/>
                  <a:pt x="479" y="14"/>
                </a:cubicBezTo>
                <a:cubicBezTo>
                  <a:pt x="477" y="15"/>
                  <a:pt x="475" y="15"/>
                  <a:pt x="474" y="15"/>
                </a:cubicBezTo>
                <a:cubicBezTo>
                  <a:pt x="470" y="15"/>
                  <a:pt x="465" y="16"/>
                  <a:pt x="468" y="18"/>
                </a:cubicBezTo>
                <a:cubicBezTo>
                  <a:pt x="471" y="20"/>
                  <a:pt x="468" y="21"/>
                  <a:pt x="466" y="19"/>
                </a:cubicBezTo>
                <a:cubicBezTo>
                  <a:pt x="463" y="17"/>
                  <a:pt x="454" y="19"/>
                  <a:pt x="456" y="20"/>
                </a:cubicBezTo>
                <a:cubicBezTo>
                  <a:pt x="458" y="21"/>
                  <a:pt x="458" y="25"/>
                  <a:pt x="457" y="27"/>
                </a:cubicBezTo>
                <a:cubicBezTo>
                  <a:pt x="457" y="27"/>
                  <a:pt x="455" y="27"/>
                  <a:pt x="453" y="26"/>
                </a:cubicBezTo>
                <a:cubicBezTo>
                  <a:pt x="452" y="26"/>
                  <a:pt x="451" y="25"/>
                  <a:pt x="449" y="25"/>
                </a:cubicBezTo>
                <a:cubicBezTo>
                  <a:pt x="446" y="26"/>
                  <a:pt x="429" y="34"/>
                  <a:pt x="430" y="36"/>
                </a:cubicBezTo>
                <a:cubicBezTo>
                  <a:pt x="431" y="37"/>
                  <a:pt x="433" y="37"/>
                  <a:pt x="436" y="37"/>
                </a:cubicBezTo>
                <a:cubicBezTo>
                  <a:pt x="437" y="37"/>
                  <a:pt x="439" y="37"/>
                  <a:pt x="440" y="37"/>
                </a:cubicBezTo>
                <a:cubicBezTo>
                  <a:pt x="443" y="39"/>
                  <a:pt x="440" y="43"/>
                  <a:pt x="437" y="45"/>
                </a:cubicBezTo>
                <a:cubicBezTo>
                  <a:pt x="434" y="47"/>
                  <a:pt x="424" y="45"/>
                  <a:pt x="424" y="48"/>
                </a:cubicBezTo>
                <a:cubicBezTo>
                  <a:pt x="423" y="50"/>
                  <a:pt x="407" y="50"/>
                  <a:pt x="407" y="54"/>
                </a:cubicBezTo>
                <a:cubicBezTo>
                  <a:pt x="407" y="55"/>
                  <a:pt x="408" y="57"/>
                  <a:pt x="410" y="57"/>
                </a:cubicBezTo>
                <a:cubicBezTo>
                  <a:pt x="412" y="57"/>
                  <a:pt x="415" y="57"/>
                  <a:pt x="417" y="59"/>
                </a:cubicBezTo>
                <a:cubicBezTo>
                  <a:pt x="419" y="61"/>
                  <a:pt x="425" y="61"/>
                  <a:pt x="428" y="60"/>
                </a:cubicBezTo>
                <a:cubicBezTo>
                  <a:pt x="432" y="58"/>
                  <a:pt x="435" y="60"/>
                  <a:pt x="435" y="62"/>
                </a:cubicBezTo>
                <a:cubicBezTo>
                  <a:pt x="435" y="64"/>
                  <a:pt x="433" y="63"/>
                  <a:pt x="430" y="63"/>
                </a:cubicBezTo>
                <a:cubicBezTo>
                  <a:pt x="427" y="63"/>
                  <a:pt x="425" y="62"/>
                  <a:pt x="424" y="63"/>
                </a:cubicBezTo>
                <a:cubicBezTo>
                  <a:pt x="421" y="65"/>
                  <a:pt x="413" y="63"/>
                  <a:pt x="413" y="65"/>
                </a:cubicBezTo>
                <a:cubicBezTo>
                  <a:pt x="414" y="67"/>
                  <a:pt x="418" y="67"/>
                  <a:pt x="421" y="67"/>
                </a:cubicBezTo>
                <a:cubicBezTo>
                  <a:pt x="424" y="68"/>
                  <a:pt x="421" y="69"/>
                  <a:pt x="421" y="71"/>
                </a:cubicBezTo>
                <a:cubicBezTo>
                  <a:pt x="421" y="72"/>
                  <a:pt x="423" y="72"/>
                  <a:pt x="426" y="73"/>
                </a:cubicBezTo>
                <a:cubicBezTo>
                  <a:pt x="429" y="75"/>
                  <a:pt x="435" y="76"/>
                  <a:pt x="433" y="74"/>
                </a:cubicBezTo>
                <a:cubicBezTo>
                  <a:pt x="431" y="72"/>
                  <a:pt x="436" y="72"/>
                  <a:pt x="437" y="74"/>
                </a:cubicBezTo>
                <a:cubicBezTo>
                  <a:pt x="438" y="74"/>
                  <a:pt x="439" y="74"/>
                  <a:pt x="440" y="73"/>
                </a:cubicBezTo>
                <a:cubicBezTo>
                  <a:pt x="441" y="73"/>
                  <a:pt x="442" y="72"/>
                  <a:pt x="443" y="73"/>
                </a:cubicBezTo>
                <a:cubicBezTo>
                  <a:pt x="444" y="73"/>
                  <a:pt x="445" y="72"/>
                  <a:pt x="445" y="72"/>
                </a:cubicBezTo>
                <a:cubicBezTo>
                  <a:pt x="446" y="71"/>
                  <a:pt x="447" y="71"/>
                  <a:pt x="448" y="72"/>
                </a:cubicBezTo>
                <a:cubicBezTo>
                  <a:pt x="450" y="73"/>
                  <a:pt x="459" y="74"/>
                  <a:pt x="462" y="75"/>
                </a:cubicBezTo>
                <a:cubicBezTo>
                  <a:pt x="465" y="77"/>
                  <a:pt x="469" y="77"/>
                  <a:pt x="469" y="80"/>
                </a:cubicBezTo>
                <a:cubicBezTo>
                  <a:pt x="468" y="82"/>
                  <a:pt x="471" y="84"/>
                  <a:pt x="474" y="85"/>
                </a:cubicBezTo>
                <a:cubicBezTo>
                  <a:pt x="478" y="87"/>
                  <a:pt x="478" y="90"/>
                  <a:pt x="478" y="92"/>
                </a:cubicBezTo>
                <a:cubicBezTo>
                  <a:pt x="478" y="94"/>
                  <a:pt x="482" y="96"/>
                  <a:pt x="481" y="97"/>
                </a:cubicBezTo>
                <a:cubicBezTo>
                  <a:pt x="481" y="98"/>
                  <a:pt x="481" y="99"/>
                  <a:pt x="483" y="101"/>
                </a:cubicBezTo>
                <a:cubicBezTo>
                  <a:pt x="486" y="103"/>
                  <a:pt x="480" y="105"/>
                  <a:pt x="481" y="106"/>
                </a:cubicBezTo>
                <a:cubicBezTo>
                  <a:pt x="483" y="108"/>
                  <a:pt x="479" y="112"/>
                  <a:pt x="483" y="112"/>
                </a:cubicBezTo>
                <a:cubicBezTo>
                  <a:pt x="487" y="113"/>
                  <a:pt x="487" y="109"/>
                  <a:pt x="490" y="109"/>
                </a:cubicBezTo>
                <a:cubicBezTo>
                  <a:pt x="493" y="109"/>
                  <a:pt x="490" y="112"/>
                  <a:pt x="491" y="114"/>
                </a:cubicBezTo>
                <a:cubicBezTo>
                  <a:pt x="493" y="115"/>
                  <a:pt x="496" y="115"/>
                  <a:pt x="499" y="118"/>
                </a:cubicBezTo>
                <a:cubicBezTo>
                  <a:pt x="503" y="120"/>
                  <a:pt x="501" y="122"/>
                  <a:pt x="498" y="119"/>
                </a:cubicBezTo>
                <a:cubicBezTo>
                  <a:pt x="495" y="117"/>
                  <a:pt x="486" y="118"/>
                  <a:pt x="486" y="118"/>
                </a:cubicBezTo>
                <a:cubicBezTo>
                  <a:pt x="486" y="119"/>
                  <a:pt x="496" y="125"/>
                  <a:pt x="498" y="124"/>
                </a:cubicBezTo>
                <a:cubicBezTo>
                  <a:pt x="500" y="123"/>
                  <a:pt x="503" y="127"/>
                  <a:pt x="502" y="128"/>
                </a:cubicBezTo>
                <a:cubicBezTo>
                  <a:pt x="500" y="129"/>
                  <a:pt x="501" y="133"/>
                  <a:pt x="501" y="134"/>
                </a:cubicBezTo>
                <a:cubicBezTo>
                  <a:pt x="500" y="135"/>
                  <a:pt x="499" y="135"/>
                  <a:pt x="498" y="135"/>
                </a:cubicBezTo>
                <a:cubicBezTo>
                  <a:pt x="497" y="134"/>
                  <a:pt x="496" y="134"/>
                  <a:pt x="495" y="134"/>
                </a:cubicBezTo>
                <a:cubicBezTo>
                  <a:pt x="493" y="135"/>
                  <a:pt x="492" y="135"/>
                  <a:pt x="492" y="137"/>
                </a:cubicBezTo>
                <a:cubicBezTo>
                  <a:pt x="492" y="139"/>
                  <a:pt x="489" y="141"/>
                  <a:pt x="488" y="144"/>
                </a:cubicBezTo>
                <a:cubicBezTo>
                  <a:pt x="488" y="146"/>
                  <a:pt x="491" y="146"/>
                  <a:pt x="492" y="147"/>
                </a:cubicBezTo>
                <a:cubicBezTo>
                  <a:pt x="494" y="148"/>
                  <a:pt x="489" y="149"/>
                  <a:pt x="489" y="151"/>
                </a:cubicBezTo>
                <a:cubicBezTo>
                  <a:pt x="489" y="153"/>
                  <a:pt x="493" y="156"/>
                  <a:pt x="495" y="157"/>
                </a:cubicBezTo>
                <a:cubicBezTo>
                  <a:pt x="497" y="158"/>
                  <a:pt x="495" y="162"/>
                  <a:pt x="496" y="164"/>
                </a:cubicBezTo>
                <a:cubicBezTo>
                  <a:pt x="496" y="165"/>
                  <a:pt x="497" y="165"/>
                  <a:pt x="497" y="165"/>
                </a:cubicBezTo>
                <a:cubicBezTo>
                  <a:pt x="498" y="165"/>
                  <a:pt x="499" y="165"/>
                  <a:pt x="498" y="167"/>
                </a:cubicBezTo>
                <a:cubicBezTo>
                  <a:pt x="498" y="169"/>
                  <a:pt x="500" y="169"/>
                  <a:pt x="501" y="171"/>
                </a:cubicBezTo>
                <a:cubicBezTo>
                  <a:pt x="501" y="173"/>
                  <a:pt x="505" y="172"/>
                  <a:pt x="504" y="175"/>
                </a:cubicBezTo>
                <a:cubicBezTo>
                  <a:pt x="503" y="177"/>
                  <a:pt x="505" y="179"/>
                  <a:pt x="506" y="180"/>
                </a:cubicBezTo>
                <a:cubicBezTo>
                  <a:pt x="507" y="181"/>
                  <a:pt x="510" y="183"/>
                  <a:pt x="511" y="185"/>
                </a:cubicBezTo>
                <a:cubicBezTo>
                  <a:pt x="511" y="186"/>
                  <a:pt x="513" y="189"/>
                  <a:pt x="515" y="188"/>
                </a:cubicBezTo>
                <a:cubicBezTo>
                  <a:pt x="517" y="188"/>
                  <a:pt x="517" y="188"/>
                  <a:pt x="518" y="188"/>
                </a:cubicBezTo>
                <a:cubicBezTo>
                  <a:pt x="518" y="189"/>
                  <a:pt x="519" y="189"/>
                  <a:pt x="519" y="189"/>
                </a:cubicBezTo>
                <a:cubicBezTo>
                  <a:pt x="521" y="189"/>
                  <a:pt x="524" y="190"/>
                  <a:pt x="524" y="191"/>
                </a:cubicBezTo>
                <a:cubicBezTo>
                  <a:pt x="525" y="193"/>
                  <a:pt x="530" y="194"/>
                  <a:pt x="532" y="194"/>
                </a:cubicBezTo>
                <a:cubicBezTo>
                  <a:pt x="533" y="194"/>
                  <a:pt x="534" y="192"/>
                  <a:pt x="535" y="191"/>
                </a:cubicBezTo>
                <a:cubicBezTo>
                  <a:pt x="536" y="190"/>
                  <a:pt x="536" y="185"/>
                  <a:pt x="537" y="184"/>
                </a:cubicBezTo>
                <a:cubicBezTo>
                  <a:pt x="538" y="184"/>
                  <a:pt x="538" y="178"/>
                  <a:pt x="537" y="178"/>
                </a:cubicBezTo>
                <a:cubicBezTo>
                  <a:pt x="536" y="177"/>
                  <a:pt x="536" y="175"/>
                  <a:pt x="539" y="175"/>
                </a:cubicBezTo>
                <a:cubicBezTo>
                  <a:pt x="542" y="176"/>
                  <a:pt x="541" y="173"/>
                  <a:pt x="542" y="173"/>
                </a:cubicBezTo>
                <a:cubicBezTo>
                  <a:pt x="544" y="172"/>
                  <a:pt x="543" y="170"/>
                  <a:pt x="544" y="169"/>
                </a:cubicBezTo>
                <a:cubicBezTo>
                  <a:pt x="545" y="169"/>
                  <a:pt x="545" y="167"/>
                  <a:pt x="544" y="166"/>
                </a:cubicBezTo>
                <a:cubicBezTo>
                  <a:pt x="543" y="165"/>
                  <a:pt x="544" y="165"/>
                  <a:pt x="546" y="164"/>
                </a:cubicBezTo>
                <a:cubicBezTo>
                  <a:pt x="547" y="164"/>
                  <a:pt x="547" y="162"/>
                  <a:pt x="545" y="161"/>
                </a:cubicBezTo>
                <a:cubicBezTo>
                  <a:pt x="543" y="160"/>
                  <a:pt x="543" y="158"/>
                  <a:pt x="545" y="160"/>
                </a:cubicBezTo>
                <a:cubicBezTo>
                  <a:pt x="547" y="161"/>
                  <a:pt x="549" y="160"/>
                  <a:pt x="548" y="158"/>
                </a:cubicBezTo>
                <a:cubicBezTo>
                  <a:pt x="547" y="157"/>
                  <a:pt x="549" y="156"/>
                  <a:pt x="552" y="156"/>
                </a:cubicBezTo>
                <a:cubicBezTo>
                  <a:pt x="554" y="156"/>
                  <a:pt x="556" y="154"/>
                  <a:pt x="555" y="152"/>
                </a:cubicBezTo>
                <a:cubicBezTo>
                  <a:pt x="555" y="150"/>
                  <a:pt x="558" y="150"/>
                  <a:pt x="558" y="152"/>
                </a:cubicBezTo>
                <a:cubicBezTo>
                  <a:pt x="557" y="154"/>
                  <a:pt x="557" y="156"/>
                  <a:pt x="558" y="154"/>
                </a:cubicBezTo>
                <a:cubicBezTo>
                  <a:pt x="560" y="153"/>
                  <a:pt x="562" y="154"/>
                  <a:pt x="566" y="153"/>
                </a:cubicBezTo>
                <a:cubicBezTo>
                  <a:pt x="571" y="152"/>
                  <a:pt x="575" y="148"/>
                  <a:pt x="576" y="145"/>
                </a:cubicBezTo>
                <a:cubicBezTo>
                  <a:pt x="577" y="141"/>
                  <a:pt x="582" y="142"/>
                  <a:pt x="581" y="139"/>
                </a:cubicBezTo>
                <a:cubicBezTo>
                  <a:pt x="580" y="137"/>
                  <a:pt x="582" y="136"/>
                  <a:pt x="585" y="138"/>
                </a:cubicBezTo>
                <a:cubicBezTo>
                  <a:pt x="588" y="139"/>
                  <a:pt x="586" y="137"/>
                  <a:pt x="589" y="137"/>
                </a:cubicBezTo>
                <a:cubicBezTo>
                  <a:pt x="593" y="137"/>
                  <a:pt x="592" y="135"/>
                  <a:pt x="595" y="135"/>
                </a:cubicBezTo>
                <a:cubicBezTo>
                  <a:pt x="599" y="135"/>
                  <a:pt x="608" y="134"/>
                  <a:pt x="611" y="131"/>
                </a:cubicBezTo>
                <a:cubicBezTo>
                  <a:pt x="614" y="129"/>
                  <a:pt x="620" y="127"/>
                  <a:pt x="623" y="125"/>
                </a:cubicBezTo>
                <a:cubicBezTo>
                  <a:pt x="625" y="123"/>
                  <a:pt x="626" y="122"/>
                  <a:pt x="624" y="123"/>
                </a:cubicBezTo>
                <a:moveTo>
                  <a:pt x="496" y="127"/>
                </a:moveTo>
                <a:cubicBezTo>
                  <a:pt x="496" y="125"/>
                  <a:pt x="494" y="127"/>
                  <a:pt x="493" y="124"/>
                </a:cubicBezTo>
                <a:cubicBezTo>
                  <a:pt x="492" y="122"/>
                  <a:pt x="485" y="121"/>
                  <a:pt x="485" y="123"/>
                </a:cubicBezTo>
                <a:cubicBezTo>
                  <a:pt x="484" y="124"/>
                  <a:pt x="482" y="125"/>
                  <a:pt x="484" y="126"/>
                </a:cubicBezTo>
                <a:cubicBezTo>
                  <a:pt x="486" y="128"/>
                  <a:pt x="487" y="127"/>
                  <a:pt x="489" y="129"/>
                </a:cubicBezTo>
                <a:cubicBezTo>
                  <a:pt x="491" y="131"/>
                  <a:pt x="496" y="129"/>
                  <a:pt x="496" y="127"/>
                </a:cubicBezTo>
                <a:moveTo>
                  <a:pt x="733" y="308"/>
                </a:moveTo>
                <a:cubicBezTo>
                  <a:pt x="733" y="306"/>
                  <a:pt x="728" y="308"/>
                  <a:pt x="729" y="309"/>
                </a:cubicBezTo>
                <a:cubicBezTo>
                  <a:pt x="731" y="310"/>
                  <a:pt x="733" y="310"/>
                  <a:pt x="733" y="308"/>
                </a:cubicBezTo>
                <a:moveTo>
                  <a:pt x="758" y="299"/>
                </a:moveTo>
                <a:cubicBezTo>
                  <a:pt x="760" y="299"/>
                  <a:pt x="760" y="291"/>
                  <a:pt x="759" y="291"/>
                </a:cubicBezTo>
                <a:cubicBezTo>
                  <a:pt x="758" y="291"/>
                  <a:pt x="758" y="292"/>
                  <a:pt x="756" y="293"/>
                </a:cubicBezTo>
                <a:cubicBezTo>
                  <a:pt x="755" y="294"/>
                  <a:pt x="756" y="299"/>
                  <a:pt x="758" y="299"/>
                </a:cubicBezTo>
                <a:moveTo>
                  <a:pt x="754" y="302"/>
                </a:moveTo>
                <a:cubicBezTo>
                  <a:pt x="753" y="303"/>
                  <a:pt x="756" y="305"/>
                  <a:pt x="755" y="308"/>
                </a:cubicBezTo>
                <a:cubicBezTo>
                  <a:pt x="755" y="310"/>
                  <a:pt x="756" y="313"/>
                  <a:pt x="757" y="312"/>
                </a:cubicBezTo>
                <a:cubicBezTo>
                  <a:pt x="758" y="310"/>
                  <a:pt x="759" y="311"/>
                  <a:pt x="760" y="310"/>
                </a:cubicBezTo>
                <a:cubicBezTo>
                  <a:pt x="761" y="309"/>
                  <a:pt x="760" y="305"/>
                  <a:pt x="761" y="303"/>
                </a:cubicBezTo>
                <a:cubicBezTo>
                  <a:pt x="761" y="301"/>
                  <a:pt x="758" y="300"/>
                  <a:pt x="757" y="301"/>
                </a:cubicBezTo>
                <a:cubicBezTo>
                  <a:pt x="756" y="302"/>
                  <a:pt x="755" y="302"/>
                  <a:pt x="755" y="302"/>
                </a:cubicBezTo>
                <a:cubicBezTo>
                  <a:pt x="754" y="302"/>
                  <a:pt x="754" y="302"/>
                  <a:pt x="754" y="302"/>
                </a:cubicBezTo>
                <a:moveTo>
                  <a:pt x="781" y="316"/>
                </a:moveTo>
                <a:cubicBezTo>
                  <a:pt x="778" y="316"/>
                  <a:pt x="777" y="316"/>
                  <a:pt x="776" y="316"/>
                </a:cubicBezTo>
                <a:cubicBezTo>
                  <a:pt x="774" y="315"/>
                  <a:pt x="772" y="316"/>
                  <a:pt x="772" y="317"/>
                </a:cubicBezTo>
                <a:cubicBezTo>
                  <a:pt x="773" y="318"/>
                  <a:pt x="774" y="319"/>
                  <a:pt x="777" y="320"/>
                </a:cubicBezTo>
                <a:cubicBezTo>
                  <a:pt x="780" y="321"/>
                  <a:pt x="780" y="323"/>
                  <a:pt x="781" y="323"/>
                </a:cubicBezTo>
                <a:cubicBezTo>
                  <a:pt x="783" y="323"/>
                  <a:pt x="783" y="322"/>
                  <a:pt x="783" y="320"/>
                </a:cubicBezTo>
                <a:cubicBezTo>
                  <a:pt x="782" y="318"/>
                  <a:pt x="784" y="316"/>
                  <a:pt x="784" y="316"/>
                </a:cubicBezTo>
                <a:cubicBezTo>
                  <a:pt x="785" y="316"/>
                  <a:pt x="784" y="315"/>
                  <a:pt x="781" y="316"/>
                </a:cubicBezTo>
                <a:moveTo>
                  <a:pt x="829" y="329"/>
                </a:moveTo>
                <a:cubicBezTo>
                  <a:pt x="829" y="329"/>
                  <a:pt x="828" y="329"/>
                  <a:pt x="828" y="329"/>
                </a:cubicBezTo>
                <a:cubicBezTo>
                  <a:pt x="827" y="329"/>
                  <a:pt x="827" y="329"/>
                  <a:pt x="826" y="329"/>
                </a:cubicBezTo>
                <a:cubicBezTo>
                  <a:pt x="826" y="329"/>
                  <a:pt x="825" y="329"/>
                  <a:pt x="823" y="329"/>
                </a:cubicBezTo>
                <a:cubicBezTo>
                  <a:pt x="822" y="329"/>
                  <a:pt x="820" y="329"/>
                  <a:pt x="819" y="328"/>
                </a:cubicBezTo>
                <a:cubicBezTo>
                  <a:pt x="818" y="327"/>
                  <a:pt x="816" y="329"/>
                  <a:pt x="817" y="329"/>
                </a:cubicBezTo>
                <a:cubicBezTo>
                  <a:pt x="818" y="330"/>
                  <a:pt x="821" y="331"/>
                  <a:pt x="823" y="331"/>
                </a:cubicBezTo>
                <a:cubicBezTo>
                  <a:pt x="825" y="331"/>
                  <a:pt x="829" y="330"/>
                  <a:pt x="829" y="329"/>
                </a:cubicBezTo>
                <a:moveTo>
                  <a:pt x="861" y="331"/>
                </a:moveTo>
                <a:cubicBezTo>
                  <a:pt x="860" y="330"/>
                  <a:pt x="861" y="329"/>
                  <a:pt x="863" y="328"/>
                </a:cubicBezTo>
                <a:cubicBezTo>
                  <a:pt x="864" y="327"/>
                  <a:pt x="864" y="326"/>
                  <a:pt x="863" y="327"/>
                </a:cubicBezTo>
                <a:cubicBezTo>
                  <a:pt x="862" y="328"/>
                  <a:pt x="860" y="329"/>
                  <a:pt x="857" y="329"/>
                </a:cubicBezTo>
                <a:cubicBezTo>
                  <a:pt x="854" y="329"/>
                  <a:pt x="853" y="331"/>
                  <a:pt x="855" y="332"/>
                </a:cubicBezTo>
                <a:cubicBezTo>
                  <a:pt x="857" y="333"/>
                  <a:pt x="861" y="331"/>
                  <a:pt x="861" y="331"/>
                </a:cubicBezTo>
                <a:moveTo>
                  <a:pt x="654" y="165"/>
                </a:moveTo>
                <a:cubicBezTo>
                  <a:pt x="656" y="165"/>
                  <a:pt x="656" y="163"/>
                  <a:pt x="657" y="163"/>
                </a:cubicBezTo>
                <a:cubicBezTo>
                  <a:pt x="658" y="163"/>
                  <a:pt x="660" y="161"/>
                  <a:pt x="661" y="160"/>
                </a:cubicBezTo>
                <a:cubicBezTo>
                  <a:pt x="661" y="158"/>
                  <a:pt x="660" y="156"/>
                  <a:pt x="658" y="156"/>
                </a:cubicBezTo>
                <a:cubicBezTo>
                  <a:pt x="657" y="156"/>
                  <a:pt x="656" y="155"/>
                  <a:pt x="656" y="154"/>
                </a:cubicBezTo>
                <a:cubicBezTo>
                  <a:pt x="656" y="153"/>
                  <a:pt x="655" y="152"/>
                  <a:pt x="655" y="151"/>
                </a:cubicBezTo>
                <a:cubicBezTo>
                  <a:pt x="655" y="151"/>
                  <a:pt x="653" y="151"/>
                  <a:pt x="652" y="152"/>
                </a:cubicBezTo>
                <a:cubicBezTo>
                  <a:pt x="652" y="152"/>
                  <a:pt x="651" y="151"/>
                  <a:pt x="650" y="151"/>
                </a:cubicBezTo>
                <a:cubicBezTo>
                  <a:pt x="650" y="150"/>
                  <a:pt x="649" y="149"/>
                  <a:pt x="648" y="150"/>
                </a:cubicBezTo>
                <a:cubicBezTo>
                  <a:pt x="647" y="150"/>
                  <a:pt x="648" y="151"/>
                  <a:pt x="648" y="152"/>
                </a:cubicBezTo>
                <a:cubicBezTo>
                  <a:pt x="648" y="153"/>
                  <a:pt x="647" y="152"/>
                  <a:pt x="647" y="152"/>
                </a:cubicBezTo>
                <a:cubicBezTo>
                  <a:pt x="646" y="152"/>
                  <a:pt x="645" y="152"/>
                  <a:pt x="645" y="152"/>
                </a:cubicBezTo>
                <a:cubicBezTo>
                  <a:pt x="645" y="153"/>
                  <a:pt x="644" y="153"/>
                  <a:pt x="644" y="152"/>
                </a:cubicBezTo>
                <a:cubicBezTo>
                  <a:pt x="643" y="152"/>
                  <a:pt x="641" y="152"/>
                  <a:pt x="641" y="153"/>
                </a:cubicBezTo>
                <a:cubicBezTo>
                  <a:pt x="641" y="154"/>
                  <a:pt x="640" y="153"/>
                  <a:pt x="639" y="152"/>
                </a:cubicBezTo>
                <a:cubicBezTo>
                  <a:pt x="638" y="151"/>
                  <a:pt x="636" y="153"/>
                  <a:pt x="636" y="154"/>
                </a:cubicBezTo>
                <a:cubicBezTo>
                  <a:pt x="636" y="155"/>
                  <a:pt x="636" y="155"/>
                  <a:pt x="634" y="153"/>
                </a:cubicBezTo>
                <a:cubicBezTo>
                  <a:pt x="633" y="151"/>
                  <a:pt x="632" y="153"/>
                  <a:pt x="633" y="154"/>
                </a:cubicBezTo>
                <a:cubicBezTo>
                  <a:pt x="633" y="156"/>
                  <a:pt x="633" y="157"/>
                  <a:pt x="632" y="156"/>
                </a:cubicBezTo>
                <a:cubicBezTo>
                  <a:pt x="631" y="156"/>
                  <a:pt x="630" y="157"/>
                  <a:pt x="629" y="158"/>
                </a:cubicBezTo>
                <a:cubicBezTo>
                  <a:pt x="629" y="159"/>
                  <a:pt x="627" y="155"/>
                  <a:pt x="628" y="154"/>
                </a:cubicBezTo>
                <a:cubicBezTo>
                  <a:pt x="630" y="153"/>
                  <a:pt x="623" y="150"/>
                  <a:pt x="622" y="150"/>
                </a:cubicBezTo>
                <a:cubicBezTo>
                  <a:pt x="620" y="150"/>
                  <a:pt x="621" y="151"/>
                  <a:pt x="622" y="152"/>
                </a:cubicBezTo>
                <a:cubicBezTo>
                  <a:pt x="623" y="153"/>
                  <a:pt x="621" y="153"/>
                  <a:pt x="621" y="152"/>
                </a:cubicBezTo>
                <a:cubicBezTo>
                  <a:pt x="620" y="151"/>
                  <a:pt x="619" y="152"/>
                  <a:pt x="618" y="153"/>
                </a:cubicBezTo>
                <a:cubicBezTo>
                  <a:pt x="617" y="155"/>
                  <a:pt x="616" y="155"/>
                  <a:pt x="616" y="156"/>
                </a:cubicBezTo>
                <a:cubicBezTo>
                  <a:pt x="616" y="157"/>
                  <a:pt x="618" y="158"/>
                  <a:pt x="620" y="157"/>
                </a:cubicBezTo>
                <a:cubicBezTo>
                  <a:pt x="622" y="156"/>
                  <a:pt x="624" y="156"/>
                  <a:pt x="625" y="157"/>
                </a:cubicBezTo>
                <a:cubicBezTo>
                  <a:pt x="626" y="158"/>
                  <a:pt x="623" y="158"/>
                  <a:pt x="624" y="159"/>
                </a:cubicBezTo>
                <a:cubicBezTo>
                  <a:pt x="625" y="160"/>
                  <a:pt x="624" y="161"/>
                  <a:pt x="622" y="160"/>
                </a:cubicBezTo>
                <a:cubicBezTo>
                  <a:pt x="620" y="160"/>
                  <a:pt x="617" y="161"/>
                  <a:pt x="617" y="162"/>
                </a:cubicBezTo>
                <a:cubicBezTo>
                  <a:pt x="617" y="162"/>
                  <a:pt x="619" y="162"/>
                  <a:pt x="620" y="162"/>
                </a:cubicBezTo>
                <a:cubicBezTo>
                  <a:pt x="622" y="162"/>
                  <a:pt x="623" y="161"/>
                  <a:pt x="623" y="162"/>
                </a:cubicBezTo>
                <a:cubicBezTo>
                  <a:pt x="623" y="163"/>
                  <a:pt x="623" y="164"/>
                  <a:pt x="625" y="163"/>
                </a:cubicBezTo>
                <a:cubicBezTo>
                  <a:pt x="626" y="163"/>
                  <a:pt x="625" y="165"/>
                  <a:pt x="626" y="165"/>
                </a:cubicBezTo>
                <a:cubicBezTo>
                  <a:pt x="627" y="165"/>
                  <a:pt x="627" y="167"/>
                  <a:pt x="625" y="167"/>
                </a:cubicBezTo>
                <a:cubicBezTo>
                  <a:pt x="623" y="167"/>
                  <a:pt x="622" y="167"/>
                  <a:pt x="622" y="168"/>
                </a:cubicBezTo>
                <a:cubicBezTo>
                  <a:pt x="624" y="169"/>
                  <a:pt x="626" y="169"/>
                  <a:pt x="628" y="168"/>
                </a:cubicBezTo>
                <a:cubicBezTo>
                  <a:pt x="630" y="168"/>
                  <a:pt x="633" y="170"/>
                  <a:pt x="636" y="171"/>
                </a:cubicBezTo>
                <a:cubicBezTo>
                  <a:pt x="638" y="172"/>
                  <a:pt x="642" y="171"/>
                  <a:pt x="643" y="169"/>
                </a:cubicBezTo>
                <a:cubicBezTo>
                  <a:pt x="643" y="168"/>
                  <a:pt x="647" y="169"/>
                  <a:pt x="648" y="168"/>
                </a:cubicBezTo>
                <a:cubicBezTo>
                  <a:pt x="650" y="167"/>
                  <a:pt x="651" y="166"/>
                  <a:pt x="654" y="165"/>
                </a:cubicBezTo>
                <a:moveTo>
                  <a:pt x="679" y="245"/>
                </a:moveTo>
                <a:cubicBezTo>
                  <a:pt x="680" y="245"/>
                  <a:pt x="684" y="244"/>
                  <a:pt x="686" y="242"/>
                </a:cubicBezTo>
                <a:cubicBezTo>
                  <a:pt x="687" y="241"/>
                  <a:pt x="688" y="241"/>
                  <a:pt x="689" y="241"/>
                </a:cubicBezTo>
                <a:cubicBezTo>
                  <a:pt x="690" y="241"/>
                  <a:pt x="691" y="241"/>
                  <a:pt x="691" y="241"/>
                </a:cubicBezTo>
                <a:cubicBezTo>
                  <a:pt x="693" y="240"/>
                  <a:pt x="692" y="232"/>
                  <a:pt x="691" y="231"/>
                </a:cubicBezTo>
                <a:cubicBezTo>
                  <a:pt x="691" y="229"/>
                  <a:pt x="693" y="229"/>
                  <a:pt x="695" y="228"/>
                </a:cubicBezTo>
                <a:cubicBezTo>
                  <a:pt x="696" y="227"/>
                  <a:pt x="694" y="225"/>
                  <a:pt x="692" y="223"/>
                </a:cubicBezTo>
                <a:cubicBezTo>
                  <a:pt x="691" y="222"/>
                  <a:pt x="690" y="223"/>
                  <a:pt x="689" y="224"/>
                </a:cubicBezTo>
                <a:cubicBezTo>
                  <a:pt x="688" y="224"/>
                  <a:pt x="687" y="224"/>
                  <a:pt x="686" y="224"/>
                </a:cubicBezTo>
                <a:cubicBezTo>
                  <a:pt x="685" y="223"/>
                  <a:pt x="682" y="223"/>
                  <a:pt x="682" y="225"/>
                </a:cubicBezTo>
                <a:cubicBezTo>
                  <a:pt x="682" y="227"/>
                  <a:pt x="684" y="226"/>
                  <a:pt x="684" y="227"/>
                </a:cubicBezTo>
                <a:cubicBezTo>
                  <a:pt x="684" y="228"/>
                  <a:pt x="682" y="228"/>
                  <a:pt x="681" y="229"/>
                </a:cubicBezTo>
                <a:cubicBezTo>
                  <a:pt x="680" y="229"/>
                  <a:pt x="679" y="229"/>
                  <a:pt x="678" y="229"/>
                </a:cubicBezTo>
                <a:cubicBezTo>
                  <a:pt x="678" y="229"/>
                  <a:pt x="677" y="228"/>
                  <a:pt x="676" y="229"/>
                </a:cubicBezTo>
                <a:cubicBezTo>
                  <a:pt x="675" y="230"/>
                  <a:pt x="678" y="230"/>
                  <a:pt x="677" y="232"/>
                </a:cubicBezTo>
                <a:cubicBezTo>
                  <a:pt x="676" y="234"/>
                  <a:pt x="677" y="234"/>
                  <a:pt x="679" y="235"/>
                </a:cubicBezTo>
                <a:cubicBezTo>
                  <a:pt x="680" y="237"/>
                  <a:pt x="677" y="237"/>
                  <a:pt x="677" y="239"/>
                </a:cubicBezTo>
                <a:cubicBezTo>
                  <a:pt x="677" y="240"/>
                  <a:pt x="675" y="240"/>
                  <a:pt x="675" y="241"/>
                </a:cubicBezTo>
                <a:cubicBezTo>
                  <a:pt x="674" y="243"/>
                  <a:pt x="677" y="245"/>
                  <a:pt x="679" y="245"/>
                </a:cubicBezTo>
                <a:moveTo>
                  <a:pt x="691" y="209"/>
                </a:moveTo>
                <a:cubicBezTo>
                  <a:pt x="689" y="210"/>
                  <a:pt x="692" y="212"/>
                  <a:pt x="694" y="212"/>
                </a:cubicBezTo>
                <a:cubicBezTo>
                  <a:pt x="695" y="212"/>
                  <a:pt x="692" y="213"/>
                  <a:pt x="692" y="215"/>
                </a:cubicBezTo>
                <a:cubicBezTo>
                  <a:pt x="692" y="217"/>
                  <a:pt x="694" y="216"/>
                  <a:pt x="694" y="217"/>
                </a:cubicBezTo>
                <a:cubicBezTo>
                  <a:pt x="694" y="218"/>
                  <a:pt x="691" y="219"/>
                  <a:pt x="691" y="220"/>
                </a:cubicBezTo>
                <a:cubicBezTo>
                  <a:pt x="691" y="221"/>
                  <a:pt x="693" y="219"/>
                  <a:pt x="694" y="219"/>
                </a:cubicBezTo>
                <a:cubicBezTo>
                  <a:pt x="694" y="219"/>
                  <a:pt x="694" y="219"/>
                  <a:pt x="694" y="220"/>
                </a:cubicBezTo>
                <a:cubicBezTo>
                  <a:pt x="694" y="221"/>
                  <a:pt x="695" y="222"/>
                  <a:pt x="696" y="221"/>
                </a:cubicBezTo>
                <a:cubicBezTo>
                  <a:pt x="698" y="221"/>
                  <a:pt x="697" y="218"/>
                  <a:pt x="698" y="218"/>
                </a:cubicBezTo>
                <a:cubicBezTo>
                  <a:pt x="699" y="218"/>
                  <a:pt x="698" y="220"/>
                  <a:pt x="698" y="221"/>
                </a:cubicBezTo>
                <a:cubicBezTo>
                  <a:pt x="699" y="222"/>
                  <a:pt x="697" y="224"/>
                  <a:pt x="697" y="225"/>
                </a:cubicBezTo>
                <a:cubicBezTo>
                  <a:pt x="697" y="226"/>
                  <a:pt x="702" y="226"/>
                  <a:pt x="703" y="225"/>
                </a:cubicBezTo>
                <a:cubicBezTo>
                  <a:pt x="704" y="223"/>
                  <a:pt x="705" y="225"/>
                  <a:pt x="704" y="226"/>
                </a:cubicBezTo>
                <a:cubicBezTo>
                  <a:pt x="703" y="227"/>
                  <a:pt x="704" y="228"/>
                  <a:pt x="705" y="229"/>
                </a:cubicBezTo>
                <a:cubicBezTo>
                  <a:pt x="706" y="229"/>
                  <a:pt x="706" y="229"/>
                  <a:pt x="706" y="230"/>
                </a:cubicBezTo>
                <a:cubicBezTo>
                  <a:pt x="705" y="231"/>
                  <a:pt x="706" y="233"/>
                  <a:pt x="706" y="234"/>
                </a:cubicBezTo>
                <a:cubicBezTo>
                  <a:pt x="705" y="235"/>
                  <a:pt x="701" y="235"/>
                  <a:pt x="701" y="234"/>
                </a:cubicBezTo>
                <a:cubicBezTo>
                  <a:pt x="701" y="234"/>
                  <a:pt x="699" y="234"/>
                  <a:pt x="700" y="235"/>
                </a:cubicBezTo>
                <a:cubicBezTo>
                  <a:pt x="700" y="236"/>
                  <a:pt x="699" y="237"/>
                  <a:pt x="699" y="238"/>
                </a:cubicBezTo>
                <a:cubicBezTo>
                  <a:pt x="699" y="238"/>
                  <a:pt x="701" y="238"/>
                  <a:pt x="701" y="239"/>
                </a:cubicBezTo>
                <a:cubicBezTo>
                  <a:pt x="701" y="240"/>
                  <a:pt x="699" y="241"/>
                  <a:pt x="697" y="242"/>
                </a:cubicBezTo>
                <a:cubicBezTo>
                  <a:pt x="695" y="243"/>
                  <a:pt x="698" y="245"/>
                  <a:pt x="699" y="244"/>
                </a:cubicBezTo>
                <a:cubicBezTo>
                  <a:pt x="700" y="243"/>
                  <a:pt x="700" y="244"/>
                  <a:pt x="701" y="244"/>
                </a:cubicBezTo>
                <a:cubicBezTo>
                  <a:pt x="703" y="244"/>
                  <a:pt x="704" y="246"/>
                  <a:pt x="706" y="245"/>
                </a:cubicBezTo>
                <a:cubicBezTo>
                  <a:pt x="707" y="244"/>
                  <a:pt x="707" y="245"/>
                  <a:pt x="706" y="246"/>
                </a:cubicBezTo>
                <a:cubicBezTo>
                  <a:pt x="705" y="247"/>
                  <a:pt x="704" y="247"/>
                  <a:pt x="703" y="246"/>
                </a:cubicBezTo>
                <a:cubicBezTo>
                  <a:pt x="703" y="246"/>
                  <a:pt x="702" y="246"/>
                  <a:pt x="701" y="247"/>
                </a:cubicBezTo>
                <a:cubicBezTo>
                  <a:pt x="700" y="247"/>
                  <a:pt x="695" y="252"/>
                  <a:pt x="696" y="253"/>
                </a:cubicBezTo>
                <a:cubicBezTo>
                  <a:pt x="697" y="254"/>
                  <a:pt x="697" y="252"/>
                  <a:pt x="699" y="252"/>
                </a:cubicBezTo>
                <a:cubicBezTo>
                  <a:pt x="701" y="251"/>
                  <a:pt x="701" y="252"/>
                  <a:pt x="702" y="252"/>
                </a:cubicBezTo>
                <a:cubicBezTo>
                  <a:pt x="703" y="252"/>
                  <a:pt x="703" y="252"/>
                  <a:pt x="703" y="251"/>
                </a:cubicBezTo>
                <a:cubicBezTo>
                  <a:pt x="703" y="251"/>
                  <a:pt x="704" y="250"/>
                  <a:pt x="704" y="250"/>
                </a:cubicBezTo>
                <a:cubicBezTo>
                  <a:pt x="704" y="250"/>
                  <a:pt x="705" y="250"/>
                  <a:pt x="705" y="250"/>
                </a:cubicBezTo>
                <a:cubicBezTo>
                  <a:pt x="706" y="250"/>
                  <a:pt x="706" y="250"/>
                  <a:pt x="707" y="250"/>
                </a:cubicBezTo>
                <a:cubicBezTo>
                  <a:pt x="709" y="250"/>
                  <a:pt x="710" y="250"/>
                  <a:pt x="711" y="249"/>
                </a:cubicBezTo>
                <a:cubicBezTo>
                  <a:pt x="711" y="249"/>
                  <a:pt x="712" y="249"/>
                  <a:pt x="712" y="249"/>
                </a:cubicBezTo>
                <a:cubicBezTo>
                  <a:pt x="713" y="250"/>
                  <a:pt x="714" y="250"/>
                  <a:pt x="714" y="250"/>
                </a:cubicBezTo>
                <a:cubicBezTo>
                  <a:pt x="715" y="249"/>
                  <a:pt x="717" y="249"/>
                  <a:pt x="719" y="249"/>
                </a:cubicBezTo>
                <a:cubicBezTo>
                  <a:pt x="720" y="249"/>
                  <a:pt x="724" y="247"/>
                  <a:pt x="725" y="246"/>
                </a:cubicBezTo>
                <a:cubicBezTo>
                  <a:pt x="726" y="246"/>
                  <a:pt x="724" y="245"/>
                  <a:pt x="723" y="246"/>
                </a:cubicBezTo>
                <a:cubicBezTo>
                  <a:pt x="721" y="246"/>
                  <a:pt x="722" y="244"/>
                  <a:pt x="723" y="243"/>
                </a:cubicBezTo>
                <a:cubicBezTo>
                  <a:pt x="724" y="242"/>
                  <a:pt x="726" y="241"/>
                  <a:pt x="727" y="239"/>
                </a:cubicBezTo>
                <a:cubicBezTo>
                  <a:pt x="727" y="237"/>
                  <a:pt x="723" y="236"/>
                  <a:pt x="722" y="237"/>
                </a:cubicBezTo>
                <a:cubicBezTo>
                  <a:pt x="722" y="238"/>
                  <a:pt x="721" y="238"/>
                  <a:pt x="720" y="237"/>
                </a:cubicBezTo>
                <a:cubicBezTo>
                  <a:pt x="719" y="235"/>
                  <a:pt x="721" y="234"/>
                  <a:pt x="720" y="234"/>
                </a:cubicBezTo>
                <a:cubicBezTo>
                  <a:pt x="719" y="234"/>
                  <a:pt x="718" y="232"/>
                  <a:pt x="719" y="232"/>
                </a:cubicBezTo>
                <a:cubicBezTo>
                  <a:pt x="719" y="231"/>
                  <a:pt x="718" y="227"/>
                  <a:pt x="715" y="227"/>
                </a:cubicBezTo>
                <a:cubicBezTo>
                  <a:pt x="713" y="226"/>
                  <a:pt x="713" y="223"/>
                  <a:pt x="713" y="222"/>
                </a:cubicBezTo>
                <a:cubicBezTo>
                  <a:pt x="712" y="220"/>
                  <a:pt x="711" y="221"/>
                  <a:pt x="710" y="219"/>
                </a:cubicBezTo>
                <a:cubicBezTo>
                  <a:pt x="709" y="218"/>
                  <a:pt x="707" y="219"/>
                  <a:pt x="706" y="219"/>
                </a:cubicBezTo>
                <a:cubicBezTo>
                  <a:pt x="705" y="219"/>
                  <a:pt x="706" y="217"/>
                  <a:pt x="707" y="216"/>
                </a:cubicBezTo>
                <a:cubicBezTo>
                  <a:pt x="709" y="215"/>
                  <a:pt x="711" y="210"/>
                  <a:pt x="711" y="209"/>
                </a:cubicBezTo>
                <a:cubicBezTo>
                  <a:pt x="711" y="208"/>
                  <a:pt x="704" y="208"/>
                  <a:pt x="703" y="208"/>
                </a:cubicBezTo>
                <a:cubicBezTo>
                  <a:pt x="702" y="209"/>
                  <a:pt x="700" y="207"/>
                  <a:pt x="701" y="207"/>
                </a:cubicBezTo>
                <a:cubicBezTo>
                  <a:pt x="702" y="206"/>
                  <a:pt x="705" y="204"/>
                  <a:pt x="705" y="203"/>
                </a:cubicBezTo>
                <a:cubicBezTo>
                  <a:pt x="704" y="202"/>
                  <a:pt x="706" y="202"/>
                  <a:pt x="705" y="201"/>
                </a:cubicBezTo>
                <a:cubicBezTo>
                  <a:pt x="704" y="200"/>
                  <a:pt x="704" y="202"/>
                  <a:pt x="703" y="203"/>
                </a:cubicBezTo>
                <a:cubicBezTo>
                  <a:pt x="703" y="203"/>
                  <a:pt x="701" y="203"/>
                  <a:pt x="699" y="203"/>
                </a:cubicBezTo>
                <a:cubicBezTo>
                  <a:pt x="697" y="202"/>
                  <a:pt x="696" y="205"/>
                  <a:pt x="696" y="206"/>
                </a:cubicBezTo>
                <a:cubicBezTo>
                  <a:pt x="696" y="207"/>
                  <a:pt x="694" y="208"/>
                  <a:pt x="694" y="209"/>
                </a:cubicBezTo>
                <a:cubicBezTo>
                  <a:pt x="695" y="210"/>
                  <a:pt x="694" y="211"/>
                  <a:pt x="693" y="210"/>
                </a:cubicBezTo>
                <a:cubicBezTo>
                  <a:pt x="693" y="210"/>
                  <a:pt x="692" y="208"/>
                  <a:pt x="691" y="209"/>
                </a:cubicBezTo>
                <a:moveTo>
                  <a:pt x="689" y="207"/>
                </a:moveTo>
                <a:cubicBezTo>
                  <a:pt x="691" y="207"/>
                  <a:pt x="692" y="204"/>
                  <a:pt x="692" y="204"/>
                </a:cubicBezTo>
                <a:cubicBezTo>
                  <a:pt x="691" y="203"/>
                  <a:pt x="690" y="204"/>
                  <a:pt x="689" y="206"/>
                </a:cubicBezTo>
                <a:cubicBezTo>
                  <a:pt x="689" y="206"/>
                  <a:pt x="688" y="207"/>
                  <a:pt x="689" y="207"/>
                </a:cubicBezTo>
                <a:moveTo>
                  <a:pt x="713" y="194"/>
                </a:moveTo>
                <a:cubicBezTo>
                  <a:pt x="714" y="193"/>
                  <a:pt x="715" y="189"/>
                  <a:pt x="714" y="189"/>
                </a:cubicBezTo>
                <a:cubicBezTo>
                  <a:pt x="712" y="190"/>
                  <a:pt x="713" y="194"/>
                  <a:pt x="713" y="194"/>
                </a:cubicBezTo>
                <a:moveTo>
                  <a:pt x="768" y="225"/>
                </a:moveTo>
                <a:cubicBezTo>
                  <a:pt x="766" y="225"/>
                  <a:pt x="767" y="226"/>
                  <a:pt x="769" y="227"/>
                </a:cubicBezTo>
                <a:cubicBezTo>
                  <a:pt x="770" y="227"/>
                  <a:pt x="772" y="224"/>
                  <a:pt x="772" y="223"/>
                </a:cubicBezTo>
                <a:cubicBezTo>
                  <a:pt x="772" y="222"/>
                  <a:pt x="773" y="219"/>
                  <a:pt x="773" y="219"/>
                </a:cubicBezTo>
                <a:cubicBezTo>
                  <a:pt x="772" y="218"/>
                  <a:pt x="772" y="219"/>
                  <a:pt x="771" y="220"/>
                </a:cubicBezTo>
                <a:cubicBezTo>
                  <a:pt x="771" y="220"/>
                  <a:pt x="771" y="219"/>
                  <a:pt x="771" y="219"/>
                </a:cubicBezTo>
                <a:cubicBezTo>
                  <a:pt x="770" y="218"/>
                  <a:pt x="770" y="218"/>
                  <a:pt x="770" y="219"/>
                </a:cubicBezTo>
                <a:cubicBezTo>
                  <a:pt x="770" y="219"/>
                  <a:pt x="769" y="219"/>
                  <a:pt x="769" y="219"/>
                </a:cubicBezTo>
                <a:cubicBezTo>
                  <a:pt x="768" y="219"/>
                  <a:pt x="768" y="219"/>
                  <a:pt x="767" y="220"/>
                </a:cubicBezTo>
                <a:cubicBezTo>
                  <a:pt x="766" y="222"/>
                  <a:pt x="768" y="223"/>
                  <a:pt x="769" y="224"/>
                </a:cubicBezTo>
                <a:cubicBezTo>
                  <a:pt x="770" y="224"/>
                  <a:pt x="769" y="225"/>
                  <a:pt x="768" y="225"/>
                </a:cubicBezTo>
                <a:moveTo>
                  <a:pt x="798" y="207"/>
                </a:moveTo>
                <a:cubicBezTo>
                  <a:pt x="796" y="207"/>
                  <a:pt x="795" y="212"/>
                  <a:pt x="795" y="213"/>
                </a:cubicBezTo>
                <a:cubicBezTo>
                  <a:pt x="795" y="213"/>
                  <a:pt x="797" y="211"/>
                  <a:pt x="798" y="210"/>
                </a:cubicBezTo>
                <a:cubicBezTo>
                  <a:pt x="799" y="208"/>
                  <a:pt x="799" y="207"/>
                  <a:pt x="798" y="207"/>
                </a:cubicBezTo>
                <a:moveTo>
                  <a:pt x="811" y="206"/>
                </a:moveTo>
                <a:cubicBezTo>
                  <a:pt x="812" y="206"/>
                  <a:pt x="815" y="204"/>
                  <a:pt x="816" y="203"/>
                </a:cubicBezTo>
                <a:cubicBezTo>
                  <a:pt x="816" y="202"/>
                  <a:pt x="815" y="201"/>
                  <a:pt x="813" y="202"/>
                </a:cubicBezTo>
                <a:cubicBezTo>
                  <a:pt x="811" y="203"/>
                  <a:pt x="810" y="206"/>
                  <a:pt x="811" y="206"/>
                </a:cubicBezTo>
                <a:moveTo>
                  <a:pt x="815" y="200"/>
                </a:moveTo>
                <a:cubicBezTo>
                  <a:pt x="815" y="199"/>
                  <a:pt x="811" y="200"/>
                  <a:pt x="812" y="201"/>
                </a:cubicBezTo>
                <a:cubicBezTo>
                  <a:pt x="813" y="201"/>
                  <a:pt x="814" y="201"/>
                  <a:pt x="815" y="200"/>
                </a:cubicBezTo>
                <a:moveTo>
                  <a:pt x="1515" y="157"/>
                </a:moveTo>
                <a:cubicBezTo>
                  <a:pt x="1517" y="159"/>
                  <a:pt x="1519" y="158"/>
                  <a:pt x="1520" y="158"/>
                </a:cubicBezTo>
                <a:cubicBezTo>
                  <a:pt x="1521" y="158"/>
                  <a:pt x="1520" y="157"/>
                  <a:pt x="1519" y="157"/>
                </a:cubicBezTo>
                <a:cubicBezTo>
                  <a:pt x="1518" y="157"/>
                  <a:pt x="1519" y="156"/>
                  <a:pt x="1520" y="157"/>
                </a:cubicBezTo>
                <a:cubicBezTo>
                  <a:pt x="1521" y="158"/>
                  <a:pt x="1522" y="158"/>
                  <a:pt x="1522" y="157"/>
                </a:cubicBezTo>
                <a:cubicBezTo>
                  <a:pt x="1523" y="156"/>
                  <a:pt x="1523" y="155"/>
                  <a:pt x="1525" y="155"/>
                </a:cubicBezTo>
                <a:cubicBezTo>
                  <a:pt x="1526" y="155"/>
                  <a:pt x="1526" y="154"/>
                  <a:pt x="1525" y="154"/>
                </a:cubicBezTo>
                <a:cubicBezTo>
                  <a:pt x="1524" y="153"/>
                  <a:pt x="1520" y="151"/>
                  <a:pt x="1519" y="149"/>
                </a:cubicBezTo>
                <a:cubicBezTo>
                  <a:pt x="1518" y="148"/>
                  <a:pt x="1513" y="147"/>
                  <a:pt x="1513" y="148"/>
                </a:cubicBezTo>
                <a:cubicBezTo>
                  <a:pt x="1513" y="149"/>
                  <a:pt x="1511" y="148"/>
                  <a:pt x="1511" y="147"/>
                </a:cubicBezTo>
                <a:cubicBezTo>
                  <a:pt x="1511" y="146"/>
                  <a:pt x="1506" y="146"/>
                  <a:pt x="1506" y="147"/>
                </a:cubicBezTo>
                <a:cubicBezTo>
                  <a:pt x="1505" y="148"/>
                  <a:pt x="1507" y="148"/>
                  <a:pt x="1507" y="149"/>
                </a:cubicBezTo>
                <a:cubicBezTo>
                  <a:pt x="1508" y="150"/>
                  <a:pt x="1506" y="150"/>
                  <a:pt x="1507" y="151"/>
                </a:cubicBezTo>
                <a:cubicBezTo>
                  <a:pt x="1507" y="153"/>
                  <a:pt x="1505" y="151"/>
                  <a:pt x="1504" y="150"/>
                </a:cubicBezTo>
                <a:cubicBezTo>
                  <a:pt x="1503" y="150"/>
                  <a:pt x="1504" y="147"/>
                  <a:pt x="1504" y="146"/>
                </a:cubicBezTo>
                <a:cubicBezTo>
                  <a:pt x="1504" y="145"/>
                  <a:pt x="1502" y="145"/>
                  <a:pt x="1502" y="144"/>
                </a:cubicBezTo>
                <a:cubicBezTo>
                  <a:pt x="1502" y="142"/>
                  <a:pt x="1496" y="140"/>
                  <a:pt x="1494" y="139"/>
                </a:cubicBezTo>
                <a:cubicBezTo>
                  <a:pt x="1492" y="138"/>
                  <a:pt x="1489" y="137"/>
                  <a:pt x="1488" y="136"/>
                </a:cubicBezTo>
                <a:cubicBezTo>
                  <a:pt x="1487" y="134"/>
                  <a:pt x="1483" y="134"/>
                  <a:pt x="1481" y="133"/>
                </a:cubicBezTo>
                <a:cubicBezTo>
                  <a:pt x="1479" y="131"/>
                  <a:pt x="1472" y="128"/>
                  <a:pt x="1469" y="128"/>
                </a:cubicBezTo>
                <a:cubicBezTo>
                  <a:pt x="1466" y="128"/>
                  <a:pt x="1467" y="126"/>
                  <a:pt x="1465" y="126"/>
                </a:cubicBezTo>
                <a:cubicBezTo>
                  <a:pt x="1464" y="126"/>
                  <a:pt x="1457" y="126"/>
                  <a:pt x="1455" y="126"/>
                </a:cubicBezTo>
                <a:cubicBezTo>
                  <a:pt x="1454" y="126"/>
                  <a:pt x="1454" y="126"/>
                  <a:pt x="1453" y="126"/>
                </a:cubicBezTo>
                <a:cubicBezTo>
                  <a:pt x="1453" y="126"/>
                  <a:pt x="1452" y="127"/>
                  <a:pt x="1451" y="126"/>
                </a:cubicBezTo>
                <a:cubicBezTo>
                  <a:pt x="1450" y="126"/>
                  <a:pt x="1443" y="123"/>
                  <a:pt x="1442" y="124"/>
                </a:cubicBezTo>
                <a:cubicBezTo>
                  <a:pt x="1441" y="125"/>
                  <a:pt x="1441" y="127"/>
                  <a:pt x="1440" y="127"/>
                </a:cubicBezTo>
                <a:cubicBezTo>
                  <a:pt x="1439" y="127"/>
                  <a:pt x="1440" y="128"/>
                  <a:pt x="1442" y="130"/>
                </a:cubicBezTo>
                <a:cubicBezTo>
                  <a:pt x="1444" y="132"/>
                  <a:pt x="1443" y="133"/>
                  <a:pt x="1441" y="134"/>
                </a:cubicBezTo>
                <a:cubicBezTo>
                  <a:pt x="1439" y="135"/>
                  <a:pt x="1436" y="134"/>
                  <a:pt x="1435" y="132"/>
                </a:cubicBezTo>
                <a:cubicBezTo>
                  <a:pt x="1435" y="131"/>
                  <a:pt x="1432" y="131"/>
                  <a:pt x="1431" y="129"/>
                </a:cubicBezTo>
                <a:cubicBezTo>
                  <a:pt x="1431" y="128"/>
                  <a:pt x="1432" y="127"/>
                  <a:pt x="1433" y="128"/>
                </a:cubicBezTo>
                <a:cubicBezTo>
                  <a:pt x="1435" y="129"/>
                  <a:pt x="1436" y="128"/>
                  <a:pt x="1436" y="127"/>
                </a:cubicBezTo>
                <a:cubicBezTo>
                  <a:pt x="1437" y="126"/>
                  <a:pt x="1433" y="125"/>
                  <a:pt x="1431" y="125"/>
                </a:cubicBezTo>
                <a:cubicBezTo>
                  <a:pt x="1429" y="125"/>
                  <a:pt x="1428" y="128"/>
                  <a:pt x="1426" y="129"/>
                </a:cubicBezTo>
                <a:cubicBezTo>
                  <a:pt x="1424" y="130"/>
                  <a:pt x="1416" y="128"/>
                  <a:pt x="1415" y="128"/>
                </a:cubicBezTo>
                <a:cubicBezTo>
                  <a:pt x="1415" y="127"/>
                  <a:pt x="1404" y="128"/>
                  <a:pt x="1403" y="128"/>
                </a:cubicBezTo>
                <a:cubicBezTo>
                  <a:pt x="1402" y="129"/>
                  <a:pt x="1402" y="132"/>
                  <a:pt x="1402" y="132"/>
                </a:cubicBezTo>
                <a:cubicBezTo>
                  <a:pt x="1401" y="133"/>
                  <a:pt x="1401" y="129"/>
                  <a:pt x="1401" y="128"/>
                </a:cubicBezTo>
                <a:cubicBezTo>
                  <a:pt x="1401" y="128"/>
                  <a:pt x="1399" y="127"/>
                  <a:pt x="1397" y="127"/>
                </a:cubicBezTo>
                <a:cubicBezTo>
                  <a:pt x="1395" y="127"/>
                  <a:pt x="1394" y="127"/>
                  <a:pt x="1395" y="126"/>
                </a:cubicBezTo>
                <a:cubicBezTo>
                  <a:pt x="1396" y="125"/>
                  <a:pt x="1394" y="125"/>
                  <a:pt x="1396" y="124"/>
                </a:cubicBezTo>
                <a:cubicBezTo>
                  <a:pt x="1397" y="122"/>
                  <a:pt x="1393" y="119"/>
                  <a:pt x="1389" y="117"/>
                </a:cubicBezTo>
                <a:cubicBezTo>
                  <a:pt x="1385" y="116"/>
                  <a:pt x="1375" y="117"/>
                  <a:pt x="1373" y="118"/>
                </a:cubicBezTo>
                <a:cubicBezTo>
                  <a:pt x="1371" y="118"/>
                  <a:pt x="1368" y="118"/>
                  <a:pt x="1365" y="118"/>
                </a:cubicBezTo>
                <a:cubicBezTo>
                  <a:pt x="1364" y="118"/>
                  <a:pt x="1364" y="118"/>
                  <a:pt x="1363" y="118"/>
                </a:cubicBezTo>
                <a:cubicBezTo>
                  <a:pt x="1361" y="118"/>
                  <a:pt x="1363" y="117"/>
                  <a:pt x="1362" y="116"/>
                </a:cubicBezTo>
                <a:cubicBezTo>
                  <a:pt x="1361" y="115"/>
                  <a:pt x="1357" y="114"/>
                  <a:pt x="1357" y="114"/>
                </a:cubicBezTo>
                <a:cubicBezTo>
                  <a:pt x="1356" y="115"/>
                  <a:pt x="1355" y="114"/>
                  <a:pt x="1355" y="114"/>
                </a:cubicBezTo>
                <a:cubicBezTo>
                  <a:pt x="1355" y="113"/>
                  <a:pt x="1351" y="112"/>
                  <a:pt x="1350" y="112"/>
                </a:cubicBezTo>
                <a:cubicBezTo>
                  <a:pt x="1348" y="112"/>
                  <a:pt x="1347" y="111"/>
                  <a:pt x="1349" y="111"/>
                </a:cubicBezTo>
                <a:cubicBezTo>
                  <a:pt x="1351" y="111"/>
                  <a:pt x="1354" y="111"/>
                  <a:pt x="1353" y="109"/>
                </a:cubicBezTo>
                <a:cubicBezTo>
                  <a:pt x="1351" y="107"/>
                  <a:pt x="1340" y="106"/>
                  <a:pt x="1339" y="107"/>
                </a:cubicBezTo>
                <a:cubicBezTo>
                  <a:pt x="1338" y="107"/>
                  <a:pt x="1339" y="109"/>
                  <a:pt x="1336" y="111"/>
                </a:cubicBezTo>
                <a:cubicBezTo>
                  <a:pt x="1334" y="113"/>
                  <a:pt x="1332" y="112"/>
                  <a:pt x="1332" y="111"/>
                </a:cubicBezTo>
                <a:cubicBezTo>
                  <a:pt x="1332" y="109"/>
                  <a:pt x="1335" y="110"/>
                  <a:pt x="1335" y="108"/>
                </a:cubicBezTo>
                <a:cubicBezTo>
                  <a:pt x="1335" y="107"/>
                  <a:pt x="1331" y="108"/>
                  <a:pt x="1330" y="107"/>
                </a:cubicBezTo>
                <a:cubicBezTo>
                  <a:pt x="1330" y="106"/>
                  <a:pt x="1331" y="105"/>
                  <a:pt x="1333" y="106"/>
                </a:cubicBezTo>
                <a:cubicBezTo>
                  <a:pt x="1334" y="106"/>
                  <a:pt x="1337" y="107"/>
                  <a:pt x="1337" y="106"/>
                </a:cubicBezTo>
                <a:cubicBezTo>
                  <a:pt x="1337" y="105"/>
                  <a:pt x="1336" y="105"/>
                  <a:pt x="1333" y="105"/>
                </a:cubicBezTo>
                <a:cubicBezTo>
                  <a:pt x="1330" y="104"/>
                  <a:pt x="1324" y="103"/>
                  <a:pt x="1321" y="103"/>
                </a:cubicBezTo>
                <a:cubicBezTo>
                  <a:pt x="1318" y="103"/>
                  <a:pt x="1317" y="102"/>
                  <a:pt x="1315" y="102"/>
                </a:cubicBezTo>
                <a:cubicBezTo>
                  <a:pt x="1313" y="102"/>
                  <a:pt x="1313" y="103"/>
                  <a:pt x="1314" y="104"/>
                </a:cubicBezTo>
                <a:cubicBezTo>
                  <a:pt x="1315" y="105"/>
                  <a:pt x="1312" y="105"/>
                  <a:pt x="1310" y="105"/>
                </a:cubicBezTo>
                <a:cubicBezTo>
                  <a:pt x="1308" y="105"/>
                  <a:pt x="1305" y="106"/>
                  <a:pt x="1306" y="108"/>
                </a:cubicBezTo>
                <a:cubicBezTo>
                  <a:pt x="1307" y="109"/>
                  <a:pt x="1308" y="108"/>
                  <a:pt x="1308" y="108"/>
                </a:cubicBezTo>
                <a:cubicBezTo>
                  <a:pt x="1309" y="108"/>
                  <a:pt x="1309" y="107"/>
                  <a:pt x="1310" y="108"/>
                </a:cubicBezTo>
                <a:cubicBezTo>
                  <a:pt x="1311" y="108"/>
                  <a:pt x="1307" y="109"/>
                  <a:pt x="1308" y="110"/>
                </a:cubicBezTo>
                <a:cubicBezTo>
                  <a:pt x="1310" y="111"/>
                  <a:pt x="1310" y="112"/>
                  <a:pt x="1310" y="113"/>
                </a:cubicBezTo>
                <a:cubicBezTo>
                  <a:pt x="1310" y="114"/>
                  <a:pt x="1307" y="114"/>
                  <a:pt x="1306" y="113"/>
                </a:cubicBezTo>
                <a:cubicBezTo>
                  <a:pt x="1306" y="112"/>
                  <a:pt x="1305" y="112"/>
                  <a:pt x="1304" y="112"/>
                </a:cubicBezTo>
                <a:cubicBezTo>
                  <a:pt x="1303" y="113"/>
                  <a:pt x="1303" y="113"/>
                  <a:pt x="1302" y="113"/>
                </a:cubicBezTo>
                <a:cubicBezTo>
                  <a:pt x="1301" y="112"/>
                  <a:pt x="1299" y="113"/>
                  <a:pt x="1301" y="114"/>
                </a:cubicBezTo>
                <a:cubicBezTo>
                  <a:pt x="1303" y="114"/>
                  <a:pt x="1304" y="115"/>
                  <a:pt x="1301" y="115"/>
                </a:cubicBezTo>
                <a:cubicBezTo>
                  <a:pt x="1300" y="115"/>
                  <a:pt x="1299" y="115"/>
                  <a:pt x="1299" y="114"/>
                </a:cubicBezTo>
                <a:cubicBezTo>
                  <a:pt x="1299" y="114"/>
                  <a:pt x="1298" y="113"/>
                  <a:pt x="1298" y="113"/>
                </a:cubicBezTo>
                <a:cubicBezTo>
                  <a:pt x="1297" y="113"/>
                  <a:pt x="1296" y="113"/>
                  <a:pt x="1294" y="113"/>
                </a:cubicBezTo>
                <a:cubicBezTo>
                  <a:pt x="1293" y="112"/>
                  <a:pt x="1292" y="112"/>
                  <a:pt x="1291" y="112"/>
                </a:cubicBezTo>
                <a:cubicBezTo>
                  <a:pt x="1289" y="112"/>
                  <a:pt x="1289" y="114"/>
                  <a:pt x="1286" y="114"/>
                </a:cubicBezTo>
                <a:cubicBezTo>
                  <a:pt x="1284" y="114"/>
                  <a:pt x="1281" y="113"/>
                  <a:pt x="1280" y="111"/>
                </a:cubicBezTo>
                <a:cubicBezTo>
                  <a:pt x="1279" y="110"/>
                  <a:pt x="1279" y="110"/>
                  <a:pt x="1278" y="111"/>
                </a:cubicBezTo>
                <a:cubicBezTo>
                  <a:pt x="1276" y="113"/>
                  <a:pt x="1276" y="115"/>
                  <a:pt x="1275" y="115"/>
                </a:cubicBezTo>
                <a:cubicBezTo>
                  <a:pt x="1274" y="116"/>
                  <a:pt x="1274" y="118"/>
                  <a:pt x="1272" y="119"/>
                </a:cubicBezTo>
                <a:cubicBezTo>
                  <a:pt x="1272" y="119"/>
                  <a:pt x="1272" y="119"/>
                  <a:pt x="1271" y="118"/>
                </a:cubicBezTo>
                <a:cubicBezTo>
                  <a:pt x="1271" y="118"/>
                  <a:pt x="1270" y="118"/>
                  <a:pt x="1270" y="118"/>
                </a:cubicBezTo>
                <a:cubicBezTo>
                  <a:pt x="1268" y="118"/>
                  <a:pt x="1264" y="114"/>
                  <a:pt x="1264" y="112"/>
                </a:cubicBezTo>
                <a:cubicBezTo>
                  <a:pt x="1263" y="111"/>
                  <a:pt x="1260" y="108"/>
                  <a:pt x="1260" y="108"/>
                </a:cubicBezTo>
                <a:cubicBezTo>
                  <a:pt x="1259" y="107"/>
                  <a:pt x="1260" y="107"/>
                  <a:pt x="1261" y="108"/>
                </a:cubicBezTo>
                <a:cubicBezTo>
                  <a:pt x="1262" y="109"/>
                  <a:pt x="1263" y="109"/>
                  <a:pt x="1264" y="108"/>
                </a:cubicBezTo>
                <a:cubicBezTo>
                  <a:pt x="1265" y="108"/>
                  <a:pt x="1265" y="105"/>
                  <a:pt x="1264" y="105"/>
                </a:cubicBezTo>
                <a:cubicBezTo>
                  <a:pt x="1262" y="105"/>
                  <a:pt x="1263" y="104"/>
                  <a:pt x="1263" y="104"/>
                </a:cubicBezTo>
                <a:cubicBezTo>
                  <a:pt x="1264" y="103"/>
                  <a:pt x="1261" y="101"/>
                  <a:pt x="1263" y="101"/>
                </a:cubicBezTo>
                <a:cubicBezTo>
                  <a:pt x="1264" y="100"/>
                  <a:pt x="1263" y="99"/>
                  <a:pt x="1262" y="99"/>
                </a:cubicBezTo>
                <a:cubicBezTo>
                  <a:pt x="1260" y="99"/>
                  <a:pt x="1259" y="98"/>
                  <a:pt x="1259" y="97"/>
                </a:cubicBezTo>
                <a:cubicBezTo>
                  <a:pt x="1259" y="97"/>
                  <a:pt x="1253" y="96"/>
                  <a:pt x="1253" y="97"/>
                </a:cubicBezTo>
                <a:cubicBezTo>
                  <a:pt x="1253" y="98"/>
                  <a:pt x="1251" y="98"/>
                  <a:pt x="1252" y="97"/>
                </a:cubicBezTo>
                <a:cubicBezTo>
                  <a:pt x="1252" y="96"/>
                  <a:pt x="1250" y="97"/>
                  <a:pt x="1247" y="96"/>
                </a:cubicBezTo>
                <a:cubicBezTo>
                  <a:pt x="1244" y="95"/>
                  <a:pt x="1244" y="93"/>
                  <a:pt x="1243" y="93"/>
                </a:cubicBezTo>
                <a:cubicBezTo>
                  <a:pt x="1243" y="93"/>
                  <a:pt x="1242" y="94"/>
                  <a:pt x="1242" y="94"/>
                </a:cubicBezTo>
                <a:cubicBezTo>
                  <a:pt x="1242" y="95"/>
                  <a:pt x="1242" y="95"/>
                  <a:pt x="1241" y="95"/>
                </a:cubicBezTo>
                <a:cubicBezTo>
                  <a:pt x="1240" y="94"/>
                  <a:pt x="1238" y="96"/>
                  <a:pt x="1239" y="97"/>
                </a:cubicBezTo>
                <a:cubicBezTo>
                  <a:pt x="1240" y="99"/>
                  <a:pt x="1239" y="99"/>
                  <a:pt x="1239" y="100"/>
                </a:cubicBezTo>
                <a:cubicBezTo>
                  <a:pt x="1239" y="102"/>
                  <a:pt x="1238" y="101"/>
                  <a:pt x="1236" y="101"/>
                </a:cubicBezTo>
                <a:cubicBezTo>
                  <a:pt x="1235" y="100"/>
                  <a:pt x="1235" y="101"/>
                  <a:pt x="1235" y="101"/>
                </a:cubicBezTo>
                <a:cubicBezTo>
                  <a:pt x="1234" y="101"/>
                  <a:pt x="1233" y="102"/>
                  <a:pt x="1231" y="101"/>
                </a:cubicBezTo>
                <a:cubicBezTo>
                  <a:pt x="1228" y="100"/>
                  <a:pt x="1226" y="101"/>
                  <a:pt x="1225" y="100"/>
                </a:cubicBezTo>
                <a:cubicBezTo>
                  <a:pt x="1225" y="99"/>
                  <a:pt x="1224" y="99"/>
                  <a:pt x="1224" y="100"/>
                </a:cubicBezTo>
                <a:cubicBezTo>
                  <a:pt x="1223" y="101"/>
                  <a:pt x="1218" y="100"/>
                  <a:pt x="1218" y="99"/>
                </a:cubicBezTo>
                <a:cubicBezTo>
                  <a:pt x="1217" y="98"/>
                  <a:pt x="1219" y="97"/>
                  <a:pt x="1219" y="97"/>
                </a:cubicBezTo>
                <a:cubicBezTo>
                  <a:pt x="1220" y="97"/>
                  <a:pt x="1218" y="96"/>
                  <a:pt x="1216" y="96"/>
                </a:cubicBezTo>
                <a:cubicBezTo>
                  <a:pt x="1214" y="96"/>
                  <a:pt x="1213" y="96"/>
                  <a:pt x="1212" y="96"/>
                </a:cubicBezTo>
                <a:cubicBezTo>
                  <a:pt x="1211" y="95"/>
                  <a:pt x="1209" y="95"/>
                  <a:pt x="1208" y="95"/>
                </a:cubicBezTo>
                <a:cubicBezTo>
                  <a:pt x="1205" y="95"/>
                  <a:pt x="1198" y="96"/>
                  <a:pt x="1197" y="96"/>
                </a:cubicBezTo>
                <a:cubicBezTo>
                  <a:pt x="1196" y="97"/>
                  <a:pt x="1198" y="99"/>
                  <a:pt x="1196" y="99"/>
                </a:cubicBezTo>
                <a:cubicBezTo>
                  <a:pt x="1195" y="99"/>
                  <a:pt x="1196" y="96"/>
                  <a:pt x="1196" y="95"/>
                </a:cubicBezTo>
                <a:cubicBezTo>
                  <a:pt x="1196" y="93"/>
                  <a:pt x="1193" y="93"/>
                  <a:pt x="1194" y="94"/>
                </a:cubicBezTo>
                <a:cubicBezTo>
                  <a:pt x="1194" y="95"/>
                  <a:pt x="1190" y="95"/>
                  <a:pt x="1189" y="95"/>
                </a:cubicBezTo>
                <a:cubicBezTo>
                  <a:pt x="1188" y="94"/>
                  <a:pt x="1187" y="93"/>
                  <a:pt x="1184" y="92"/>
                </a:cubicBezTo>
                <a:cubicBezTo>
                  <a:pt x="1182" y="91"/>
                  <a:pt x="1179" y="94"/>
                  <a:pt x="1180" y="95"/>
                </a:cubicBezTo>
                <a:cubicBezTo>
                  <a:pt x="1180" y="96"/>
                  <a:pt x="1182" y="95"/>
                  <a:pt x="1182" y="96"/>
                </a:cubicBezTo>
                <a:cubicBezTo>
                  <a:pt x="1182" y="97"/>
                  <a:pt x="1177" y="96"/>
                  <a:pt x="1177" y="97"/>
                </a:cubicBezTo>
                <a:cubicBezTo>
                  <a:pt x="1177" y="98"/>
                  <a:pt x="1172" y="99"/>
                  <a:pt x="1170" y="99"/>
                </a:cubicBezTo>
                <a:cubicBezTo>
                  <a:pt x="1166" y="100"/>
                  <a:pt x="1165" y="100"/>
                  <a:pt x="1164" y="101"/>
                </a:cubicBezTo>
                <a:cubicBezTo>
                  <a:pt x="1162" y="103"/>
                  <a:pt x="1163" y="100"/>
                  <a:pt x="1165" y="99"/>
                </a:cubicBezTo>
                <a:cubicBezTo>
                  <a:pt x="1166" y="97"/>
                  <a:pt x="1168" y="98"/>
                  <a:pt x="1169" y="96"/>
                </a:cubicBezTo>
                <a:cubicBezTo>
                  <a:pt x="1169" y="95"/>
                  <a:pt x="1171" y="95"/>
                  <a:pt x="1173" y="95"/>
                </a:cubicBezTo>
                <a:cubicBezTo>
                  <a:pt x="1176" y="95"/>
                  <a:pt x="1175" y="93"/>
                  <a:pt x="1177" y="93"/>
                </a:cubicBezTo>
                <a:cubicBezTo>
                  <a:pt x="1178" y="92"/>
                  <a:pt x="1180" y="91"/>
                  <a:pt x="1181" y="90"/>
                </a:cubicBezTo>
                <a:cubicBezTo>
                  <a:pt x="1181" y="89"/>
                  <a:pt x="1187" y="87"/>
                  <a:pt x="1188" y="87"/>
                </a:cubicBezTo>
                <a:cubicBezTo>
                  <a:pt x="1189" y="87"/>
                  <a:pt x="1190" y="85"/>
                  <a:pt x="1190" y="85"/>
                </a:cubicBezTo>
                <a:cubicBezTo>
                  <a:pt x="1191" y="85"/>
                  <a:pt x="1194" y="83"/>
                  <a:pt x="1195" y="83"/>
                </a:cubicBezTo>
                <a:cubicBezTo>
                  <a:pt x="1197" y="82"/>
                  <a:pt x="1197" y="81"/>
                  <a:pt x="1197" y="80"/>
                </a:cubicBezTo>
                <a:cubicBezTo>
                  <a:pt x="1197" y="79"/>
                  <a:pt x="1196" y="80"/>
                  <a:pt x="1195" y="79"/>
                </a:cubicBezTo>
                <a:cubicBezTo>
                  <a:pt x="1195" y="78"/>
                  <a:pt x="1196" y="79"/>
                  <a:pt x="1198" y="78"/>
                </a:cubicBezTo>
                <a:cubicBezTo>
                  <a:pt x="1199" y="78"/>
                  <a:pt x="1198" y="76"/>
                  <a:pt x="1197" y="76"/>
                </a:cubicBezTo>
                <a:cubicBezTo>
                  <a:pt x="1195" y="76"/>
                  <a:pt x="1197" y="75"/>
                  <a:pt x="1196" y="74"/>
                </a:cubicBezTo>
                <a:cubicBezTo>
                  <a:pt x="1196" y="73"/>
                  <a:pt x="1195" y="74"/>
                  <a:pt x="1194" y="74"/>
                </a:cubicBezTo>
                <a:cubicBezTo>
                  <a:pt x="1194" y="74"/>
                  <a:pt x="1193" y="74"/>
                  <a:pt x="1193" y="74"/>
                </a:cubicBezTo>
                <a:cubicBezTo>
                  <a:pt x="1193" y="72"/>
                  <a:pt x="1193" y="71"/>
                  <a:pt x="1193" y="70"/>
                </a:cubicBezTo>
                <a:cubicBezTo>
                  <a:pt x="1192" y="70"/>
                  <a:pt x="1192" y="70"/>
                  <a:pt x="1191" y="70"/>
                </a:cubicBezTo>
                <a:cubicBezTo>
                  <a:pt x="1190" y="71"/>
                  <a:pt x="1190" y="71"/>
                  <a:pt x="1189" y="70"/>
                </a:cubicBezTo>
                <a:cubicBezTo>
                  <a:pt x="1187" y="69"/>
                  <a:pt x="1183" y="68"/>
                  <a:pt x="1183" y="69"/>
                </a:cubicBezTo>
                <a:cubicBezTo>
                  <a:pt x="1183" y="69"/>
                  <a:pt x="1182" y="69"/>
                  <a:pt x="1181" y="69"/>
                </a:cubicBezTo>
                <a:cubicBezTo>
                  <a:pt x="1181" y="68"/>
                  <a:pt x="1180" y="68"/>
                  <a:pt x="1180" y="69"/>
                </a:cubicBezTo>
                <a:cubicBezTo>
                  <a:pt x="1180" y="69"/>
                  <a:pt x="1176" y="69"/>
                  <a:pt x="1175" y="69"/>
                </a:cubicBezTo>
                <a:cubicBezTo>
                  <a:pt x="1174" y="68"/>
                  <a:pt x="1172" y="69"/>
                  <a:pt x="1172" y="70"/>
                </a:cubicBezTo>
                <a:cubicBezTo>
                  <a:pt x="1172" y="71"/>
                  <a:pt x="1168" y="71"/>
                  <a:pt x="1167" y="71"/>
                </a:cubicBezTo>
                <a:cubicBezTo>
                  <a:pt x="1166" y="71"/>
                  <a:pt x="1170" y="67"/>
                  <a:pt x="1170" y="67"/>
                </a:cubicBezTo>
                <a:cubicBezTo>
                  <a:pt x="1170" y="66"/>
                  <a:pt x="1168" y="67"/>
                  <a:pt x="1167" y="67"/>
                </a:cubicBezTo>
                <a:cubicBezTo>
                  <a:pt x="1165" y="67"/>
                  <a:pt x="1163" y="67"/>
                  <a:pt x="1163" y="66"/>
                </a:cubicBezTo>
                <a:cubicBezTo>
                  <a:pt x="1162" y="66"/>
                  <a:pt x="1159" y="65"/>
                  <a:pt x="1158" y="66"/>
                </a:cubicBezTo>
                <a:cubicBezTo>
                  <a:pt x="1156" y="66"/>
                  <a:pt x="1158" y="65"/>
                  <a:pt x="1159" y="65"/>
                </a:cubicBezTo>
                <a:cubicBezTo>
                  <a:pt x="1160" y="65"/>
                  <a:pt x="1162" y="64"/>
                  <a:pt x="1163" y="63"/>
                </a:cubicBezTo>
                <a:cubicBezTo>
                  <a:pt x="1164" y="63"/>
                  <a:pt x="1164" y="63"/>
                  <a:pt x="1164" y="62"/>
                </a:cubicBezTo>
                <a:cubicBezTo>
                  <a:pt x="1163" y="61"/>
                  <a:pt x="1161" y="61"/>
                  <a:pt x="1160" y="61"/>
                </a:cubicBezTo>
                <a:cubicBezTo>
                  <a:pt x="1158" y="61"/>
                  <a:pt x="1157" y="60"/>
                  <a:pt x="1155" y="60"/>
                </a:cubicBezTo>
                <a:cubicBezTo>
                  <a:pt x="1154" y="60"/>
                  <a:pt x="1153" y="60"/>
                  <a:pt x="1150" y="61"/>
                </a:cubicBezTo>
                <a:cubicBezTo>
                  <a:pt x="1147" y="62"/>
                  <a:pt x="1147" y="64"/>
                  <a:pt x="1145" y="65"/>
                </a:cubicBezTo>
                <a:cubicBezTo>
                  <a:pt x="1144" y="65"/>
                  <a:pt x="1141" y="68"/>
                  <a:pt x="1142" y="68"/>
                </a:cubicBezTo>
                <a:cubicBezTo>
                  <a:pt x="1144" y="69"/>
                  <a:pt x="1143" y="69"/>
                  <a:pt x="1143" y="70"/>
                </a:cubicBezTo>
                <a:cubicBezTo>
                  <a:pt x="1143" y="71"/>
                  <a:pt x="1142" y="71"/>
                  <a:pt x="1141" y="71"/>
                </a:cubicBezTo>
                <a:cubicBezTo>
                  <a:pt x="1139" y="71"/>
                  <a:pt x="1134" y="71"/>
                  <a:pt x="1134" y="72"/>
                </a:cubicBezTo>
                <a:cubicBezTo>
                  <a:pt x="1134" y="73"/>
                  <a:pt x="1137" y="73"/>
                  <a:pt x="1137" y="74"/>
                </a:cubicBezTo>
                <a:cubicBezTo>
                  <a:pt x="1137" y="74"/>
                  <a:pt x="1135" y="74"/>
                  <a:pt x="1134" y="73"/>
                </a:cubicBezTo>
                <a:cubicBezTo>
                  <a:pt x="1133" y="73"/>
                  <a:pt x="1131" y="73"/>
                  <a:pt x="1130" y="74"/>
                </a:cubicBezTo>
                <a:cubicBezTo>
                  <a:pt x="1130" y="75"/>
                  <a:pt x="1128" y="75"/>
                  <a:pt x="1127" y="75"/>
                </a:cubicBezTo>
                <a:cubicBezTo>
                  <a:pt x="1127" y="74"/>
                  <a:pt x="1127" y="75"/>
                  <a:pt x="1126" y="75"/>
                </a:cubicBezTo>
                <a:cubicBezTo>
                  <a:pt x="1126" y="75"/>
                  <a:pt x="1125" y="75"/>
                  <a:pt x="1125" y="75"/>
                </a:cubicBezTo>
                <a:cubicBezTo>
                  <a:pt x="1124" y="74"/>
                  <a:pt x="1126" y="73"/>
                  <a:pt x="1126" y="72"/>
                </a:cubicBezTo>
                <a:cubicBezTo>
                  <a:pt x="1125" y="72"/>
                  <a:pt x="1122" y="72"/>
                  <a:pt x="1122" y="73"/>
                </a:cubicBezTo>
                <a:cubicBezTo>
                  <a:pt x="1122" y="74"/>
                  <a:pt x="1121" y="74"/>
                  <a:pt x="1120" y="73"/>
                </a:cubicBezTo>
                <a:cubicBezTo>
                  <a:pt x="1120" y="73"/>
                  <a:pt x="1119" y="73"/>
                  <a:pt x="1119" y="73"/>
                </a:cubicBezTo>
                <a:cubicBezTo>
                  <a:pt x="1118" y="73"/>
                  <a:pt x="1117" y="74"/>
                  <a:pt x="1116" y="74"/>
                </a:cubicBezTo>
                <a:cubicBezTo>
                  <a:pt x="1116" y="75"/>
                  <a:pt x="1115" y="75"/>
                  <a:pt x="1114" y="74"/>
                </a:cubicBezTo>
                <a:cubicBezTo>
                  <a:pt x="1113" y="74"/>
                  <a:pt x="1112" y="74"/>
                  <a:pt x="1112" y="75"/>
                </a:cubicBezTo>
                <a:cubicBezTo>
                  <a:pt x="1112" y="76"/>
                  <a:pt x="1115" y="76"/>
                  <a:pt x="1115" y="77"/>
                </a:cubicBezTo>
                <a:cubicBezTo>
                  <a:pt x="1115" y="77"/>
                  <a:pt x="1108" y="77"/>
                  <a:pt x="1108" y="78"/>
                </a:cubicBezTo>
                <a:cubicBezTo>
                  <a:pt x="1107" y="78"/>
                  <a:pt x="1105" y="78"/>
                  <a:pt x="1102" y="78"/>
                </a:cubicBezTo>
                <a:cubicBezTo>
                  <a:pt x="1099" y="78"/>
                  <a:pt x="1101" y="80"/>
                  <a:pt x="1098" y="80"/>
                </a:cubicBezTo>
                <a:cubicBezTo>
                  <a:pt x="1096" y="81"/>
                  <a:pt x="1095" y="81"/>
                  <a:pt x="1094" y="82"/>
                </a:cubicBezTo>
                <a:cubicBezTo>
                  <a:pt x="1094" y="83"/>
                  <a:pt x="1092" y="83"/>
                  <a:pt x="1091" y="82"/>
                </a:cubicBezTo>
                <a:cubicBezTo>
                  <a:pt x="1090" y="81"/>
                  <a:pt x="1088" y="83"/>
                  <a:pt x="1089" y="83"/>
                </a:cubicBezTo>
                <a:cubicBezTo>
                  <a:pt x="1090" y="83"/>
                  <a:pt x="1089" y="84"/>
                  <a:pt x="1089" y="84"/>
                </a:cubicBezTo>
                <a:cubicBezTo>
                  <a:pt x="1088" y="84"/>
                  <a:pt x="1088" y="84"/>
                  <a:pt x="1087" y="84"/>
                </a:cubicBezTo>
                <a:cubicBezTo>
                  <a:pt x="1087" y="85"/>
                  <a:pt x="1087" y="85"/>
                  <a:pt x="1087" y="85"/>
                </a:cubicBezTo>
                <a:cubicBezTo>
                  <a:pt x="1088" y="85"/>
                  <a:pt x="1089" y="86"/>
                  <a:pt x="1088" y="86"/>
                </a:cubicBezTo>
                <a:cubicBezTo>
                  <a:pt x="1088" y="87"/>
                  <a:pt x="1087" y="87"/>
                  <a:pt x="1086" y="86"/>
                </a:cubicBezTo>
                <a:cubicBezTo>
                  <a:pt x="1086" y="86"/>
                  <a:pt x="1085" y="86"/>
                  <a:pt x="1085" y="86"/>
                </a:cubicBezTo>
                <a:cubicBezTo>
                  <a:pt x="1084" y="87"/>
                  <a:pt x="1086" y="88"/>
                  <a:pt x="1087" y="88"/>
                </a:cubicBezTo>
                <a:cubicBezTo>
                  <a:pt x="1088" y="87"/>
                  <a:pt x="1089" y="88"/>
                  <a:pt x="1089" y="89"/>
                </a:cubicBezTo>
                <a:cubicBezTo>
                  <a:pt x="1089" y="89"/>
                  <a:pt x="1088" y="89"/>
                  <a:pt x="1087" y="89"/>
                </a:cubicBezTo>
                <a:cubicBezTo>
                  <a:pt x="1087" y="89"/>
                  <a:pt x="1086" y="89"/>
                  <a:pt x="1086" y="89"/>
                </a:cubicBezTo>
                <a:cubicBezTo>
                  <a:pt x="1085" y="90"/>
                  <a:pt x="1086" y="90"/>
                  <a:pt x="1087" y="90"/>
                </a:cubicBezTo>
                <a:cubicBezTo>
                  <a:pt x="1088" y="90"/>
                  <a:pt x="1088" y="91"/>
                  <a:pt x="1089" y="92"/>
                </a:cubicBezTo>
                <a:cubicBezTo>
                  <a:pt x="1089" y="92"/>
                  <a:pt x="1089" y="92"/>
                  <a:pt x="1089" y="92"/>
                </a:cubicBezTo>
                <a:cubicBezTo>
                  <a:pt x="1090" y="93"/>
                  <a:pt x="1088" y="93"/>
                  <a:pt x="1088" y="94"/>
                </a:cubicBezTo>
                <a:cubicBezTo>
                  <a:pt x="1089" y="95"/>
                  <a:pt x="1087" y="95"/>
                  <a:pt x="1087" y="94"/>
                </a:cubicBezTo>
                <a:cubicBezTo>
                  <a:pt x="1087" y="94"/>
                  <a:pt x="1084" y="93"/>
                  <a:pt x="1083" y="94"/>
                </a:cubicBezTo>
                <a:cubicBezTo>
                  <a:pt x="1083" y="95"/>
                  <a:pt x="1082" y="96"/>
                  <a:pt x="1081" y="95"/>
                </a:cubicBezTo>
                <a:cubicBezTo>
                  <a:pt x="1080" y="94"/>
                  <a:pt x="1078" y="95"/>
                  <a:pt x="1075" y="95"/>
                </a:cubicBezTo>
                <a:cubicBezTo>
                  <a:pt x="1072" y="95"/>
                  <a:pt x="1066" y="95"/>
                  <a:pt x="1064" y="96"/>
                </a:cubicBezTo>
                <a:cubicBezTo>
                  <a:pt x="1062" y="97"/>
                  <a:pt x="1061" y="99"/>
                  <a:pt x="1062" y="100"/>
                </a:cubicBezTo>
                <a:cubicBezTo>
                  <a:pt x="1064" y="102"/>
                  <a:pt x="1063" y="102"/>
                  <a:pt x="1063" y="103"/>
                </a:cubicBezTo>
                <a:cubicBezTo>
                  <a:pt x="1063" y="104"/>
                  <a:pt x="1066" y="106"/>
                  <a:pt x="1068" y="106"/>
                </a:cubicBezTo>
                <a:cubicBezTo>
                  <a:pt x="1070" y="107"/>
                  <a:pt x="1072" y="109"/>
                  <a:pt x="1071" y="110"/>
                </a:cubicBezTo>
                <a:cubicBezTo>
                  <a:pt x="1070" y="112"/>
                  <a:pt x="1066" y="110"/>
                  <a:pt x="1064" y="108"/>
                </a:cubicBezTo>
                <a:cubicBezTo>
                  <a:pt x="1061" y="106"/>
                  <a:pt x="1056" y="105"/>
                  <a:pt x="1054" y="106"/>
                </a:cubicBezTo>
                <a:cubicBezTo>
                  <a:pt x="1053" y="106"/>
                  <a:pt x="1053" y="105"/>
                  <a:pt x="1052" y="105"/>
                </a:cubicBezTo>
                <a:cubicBezTo>
                  <a:pt x="1052" y="104"/>
                  <a:pt x="1052" y="104"/>
                  <a:pt x="1051" y="104"/>
                </a:cubicBezTo>
                <a:cubicBezTo>
                  <a:pt x="1048" y="104"/>
                  <a:pt x="1046" y="106"/>
                  <a:pt x="1048" y="106"/>
                </a:cubicBezTo>
                <a:cubicBezTo>
                  <a:pt x="1050" y="106"/>
                  <a:pt x="1051" y="106"/>
                  <a:pt x="1050" y="107"/>
                </a:cubicBezTo>
                <a:cubicBezTo>
                  <a:pt x="1049" y="108"/>
                  <a:pt x="1050" y="107"/>
                  <a:pt x="1052" y="108"/>
                </a:cubicBezTo>
                <a:cubicBezTo>
                  <a:pt x="1054" y="109"/>
                  <a:pt x="1051" y="110"/>
                  <a:pt x="1049" y="109"/>
                </a:cubicBezTo>
                <a:cubicBezTo>
                  <a:pt x="1047" y="108"/>
                  <a:pt x="1045" y="109"/>
                  <a:pt x="1044" y="110"/>
                </a:cubicBezTo>
                <a:cubicBezTo>
                  <a:pt x="1043" y="111"/>
                  <a:pt x="1046" y="114"/>
                  <a:pt x="1050" y="114"/>
                </a:cubicBezTo>
                <a:cubicBezTo>
                  <a:pt x="1053" y="115"/>
                  <a:pt x="1052" y="116"/>
                  <a:pt x="1054" y="116"/>
                </a:cubicBezTo>
                <a:cubicBezTo>
                  <a:pt x="1055" y="117"/>
                  <a:pt x="1054" y="117"/>
                  <a:pt x="1053" y="118"/>
                </a:cubicBezTo>
                <a:cubicBezTo>
                  <a:pt x="1052" y="118"/>
                  <a:pt x="1050" y="116"/>
                  <a:pt x="1048" y="115"/>
                </a:cubicBezTo>
                <a:cubicBezTo>
                  <a:pt x="1047" y="115"/>
                  <a:pt x="1046" y="115"/>
                  <a:pt x="1044" y="115"/>
                </a:cubicBezTo>
                <a:cubicBezTo>
                  <a:pt x="1043" y="115"/>
                  <a:pt x="1041" y="115"/>
                  <a:pt x="1041" y="114"/>
                </a:cubicBezTo>
                <a:cubicBezTo>
                  <a:pt x="1040" y="113"/>
                  <a:pt x="1041" y="112"/>
                  <a:pt x="1041" y="112"/>
                </a:cubicBezTo>
                <a:cubicBezTo>
                  <a:pt x="1040" y="111"/>
                  <a:pt x="1040" y="109"/>
                  <a:pt x="1042" y="107"/>
                </a:cubicBezTo>
                <a:cubicBezTo>
                  <a:pt x="1043" y="106"/>
                  <a:pt x="1041" y="103"/>
                  <a:pt x="1040" y="102"/>
                </a:cubicBezTo>
                <a:cubicBezTo>
                  <a:pt x="1038" y="102"/>
                  <a:pt x="1038" y="103"/>
                  <a:pt x="1039" y="104"/>
                </a:cubicBezTo>
                <a:cubicBezTo>
                  <a:pt x="1039" y="104"/>
                  <a:pt x="1039" y="107"/>
                  <a:pt x="1038" y="108"/>
                </a:cubicBezTo>
                <a:cubicBezTo>
                  <a:pt x="1036" y="110"/>
                  <a:pt x="1032" y="110"/>
                  <a:pt x="1032" y="111"/>
                </a:cubicBezTo>
                <a:cubicBezTo>
                  <a:pt x="1032" y="112"/>
                  <a:pt x="1030" y="113"/>
                  <a:pt x="1031" y="114"/>
                </a:cubicBezTo>
                <a:cubicBezTo>
                  <a:pt x="1032" y="114"/>
                  <a:pt x="1035" y="118"/>
                  <a:pt x="1036" y="119"/>
                </a:cubicBezTo>
                <a:cubicBezTo>
                  <a:pt x="1036" y="121"/>
                  <a:pt x="1032" y="124"/>
                  <a:pt x="1033" y="127"/>
                </a:cubicBezTo>
                <a:cubicBezTo>
                  <a:pt x="1034" y="129"/>
                  <a:pt x="1033" y="130"/>
                  <a:pt x="1033" y="131"/>
                </a:cubicBezTo>
                <a:cubicBezTo>
                  <a:pt x="1034" y="131"/>
                  <a:pt x="1034" y="131"/>
                  <a:pt x="1035" y="131"/>
                </a:cubicBezTo>
                <a:cubicBezTo>
                  <a:pt x="1036" y="131"/>
                  <a:pt x="1036" y="131"/>
                  <a:pt x="1037" y="131"/>
                </a:cubicBezTo>
                <a:cubicBezTo>
                  <a:pt x="1038" y="132"/>
                  <a:pt x="1039" y="131"/>
                  <a:pt x="1041" y="130"/>
                </a:cubicBezTo>
                <a:cubicBezTo>
                  <a:pt x="1044" y="130"/>
                  <a:pt x="1048" y="132"/>
                  <a:pt x="1050" y="133"/>
                </a:cubicBezTo>
                <a:cubicBezTo>
                  <a:pt x="1051" y="134"/>
                  <a:pt x="1050" y="135"/>
                  <a:pt x="1051" y="136"/>
                </a:cubicBezTo>
                <a:cubicBezTo>
                  <a:pt x="1052" y="138"/>
                  <a:pt x="1049" y="138"/>
                  <a:pt x="1049" y="140"/>
                </a:cubicBezTo>
                <a:cubicBezTo>
                  <a:pt x="1049" y="141"/>
                  <a:pt x="1054" y="142"/>
                  <a:pt x="1054" y="143"/>
                </a:cubicBezTo>
                <a:cubicBezTo>
                  <a:pt x="1054" y="143"/>
                  <a:pt x="1051" y="143"/>
                  <a:pt x="1049" y="142"/>
                </a:cubicBezTo>
                <a:cubicBezTo>
                  <a:pt x="1048" y="142"/>
                  <a:pt x="1048" y="140"/>
                  <a:pt x="1047" y="140"/>
                </a:cubicBezTo>
                <a:cubicBezTo>
                  <a:pt x="1047" y="139"/>
                  <a:pt x="1048" y="138"/>
                  <a:pt x="1048" y="137"/>
                </a:cubicBezTo>
                <a:cubicBezTo>
                  <a:pt x="1049" y="135"/>
                  <a:pt x="1047" y="135"/>
                  <a:pt x="1046" y="134"/>
                </a:cubicBezTo>
                <a:cubicBezTo>
                  <a:pt x="1046" y="133"/>
                  <a:pt x="1045" y="132"/>
                  <a:pt x="1044" y="132"/>
                </a:cubicBezTo>
                <a:cubicBezTo>
                  <a:pt x="1043" y="132"/>
                  <a:pt x="1038" y="133"/>
                  <a:pt x="1037" y="134"/>
                </a:cubicBezTo>
                <a:cubicBezTo>
                  <a:pt x="1036" y="135"/>
                  <a:pt x="1037" y="138"/>
                  <a:pt x="1038" y="140"/>
                </a:cubicBezTo>
                <a:cubicBezTo>
                  <a:pt x="1039" y="141"/>
                  <a:pt x="1034" y="144"/>
                  <a:pt x="1034" y="145"/>
                </a:cubicBezTo>
                <a:cubicBezTo>
                  <a:pt x="1035" y="146"/>
                  <a:pt x="1033" y="147"/>
                  <a:pt x="1031" y="148"/>
                </a:cubicBezTo>
                <a:cubicBezTo>
                  <a:pt x="1029" y="149"/>
                  <a:pt x="1027" y="149"/>
                  <a:pt x="1027" y="151"/>
                </a:cubicBezTo>
                <a:cubicBezTo>
                  <a:pt x="1027" y="153"/>
                  <a:pt x="1025" y="152"/>
                  <a:pt x="1024" y="151"/>
                </a:cubicBezTo>
                <a:cubicBezTo>
                  <a:pt x="1023" y="151"/>
                  <a:pt x="1022" y="151"/>
                  <a:pt x="1021" y="151"/>
                </a:cubicBezTo>
                <a:cubicBezTo>
                  <a:pt x="1020" y="151"/>
                  <a:pt x="1019" y="151"/>
                  <a:pt x="1019" y="151"/>
                </a:cubicBezTo>
                <a:cubicBezTo>
                  <a:pt x="1017" y="151"/>
                  <a:pt x="1017" y="150"/>
                  <a:pt x="1015" y="150"/>
                </a:cubicBezTo>
                <a:cubicBezTo>
                  <a:pt x="1014" y="151"/>
                  <a:pt x="1013" y="150"/>
                  <a:pt x="1013" y="149"/>
                </a:cubicBezTo>
                <a:cubicBezTo>
                  <a:pt x="1014" y="147"/>
                  <a:pt x="1015" y="148"/>
                  <a:pt x="1015" y="149"/>
                </a:cubicBezTo>
                <a:cubicBezTo>
                  <a:pt x="1016" y="150"/>
                  <a:pt x="1017" y="150"/>
                  <a:pt x="1018" y="149"/>
                </a:cubicBezTo>
                <a:cubicBezTo>
                  <a:pt x="1019" y="148"/>
                  <a:pt x="1019" y="150"/>
                  <a:pt x="1020" y="150"/>
                </a:cubicBezTo>
                <a:cubicBezTo>
                  <a:pt x="1021" y="150"/>
                  <a:pt x="1021" y="150"/>
                  <a:pt x="1022" y="149"/>
                </a:cubicBezTo>
                <a:cubicBezTo>
                  <a:pt x="1022" y="149"/>
                  <a:pt x="1022" y="149"/>
                  <a:pt x="1023" y="149"/>
                </a:cubicBezTo>
                <a:cubicBezTo>
                  <a:pt x="1024" y="149"/>
                  <a:pt x="1024" y="149"/>
                  <a:pt x="1024" y="148"/>
                </a:cubicBezTo>
                <a:cubicBezTo>
                  <a:pt x="1023" y="147"/>
                  <a:pt x="1025" y="147"/>
                  <a:pt x="1025" y="146"/>
                </a:cubicBezTo>
                <a:cubicBezTo>
                  <a:pt x="1026" y="146"/>
                  <a:pt x="1026" y="145"/>
                  <a:pt x="1027" y="144"/>
                </a:cubicBezTo>
                <a:cubicBezTo>
                  <a:pt x="1028" y="144"/>
                  <a:pt x="1027" y="143"/>
                  <a:pt x="1028" y="143"/>
                </a:cubicBezTo>
                <a:cubicBezTo>
                  <a:pt x="1029" y="143"/>
                  <a:pt x="1029" y="141"/>
                  <a:pt x="1030" y="141"/>
                </a:cubicBezTo>
                <a:cubicBezTo>
                  <a:pt x="1031" y="141"/>
                  <a:pt x="1031" y="140"/>
                  <a:pt x="1031" y="139"/>
                </a:cubicBezTo>
                <a:cubicBezTo>
                  <a:pt x="1030" y="139"/>
                  <a:pt x="1031" y="137"/>
                  <a:pt x="1032" y="137"/>
                </a:cubicBezTo>
                <a:cubicBezTo>
                  <a:pt x="1033" y="136"/>
                  <a:pt x="1033" y="136"/>
                  <a:pt x="1032" y="135"/>
                </a:cubicBezTo>
                <a:cubicBezTo>
                  <a:pt x="1031" y="134"/>
                  <a:pt x="1028" y="133"/>
                  <a:pt x="1029" y="131"/>
                </a:cubicBezTo>
                <a:cubicBezTo>
                  <a:pt x="1029" y="130"/>
                  <a:pt x="1028" y="128"/>
                  <a:pt x="1029" y="127"/>
                </a:cubicBezTo>
                <a:cubicBezTo>
                  <a:pt x="1029" y="126"/>
                  <a:pt x="1029" y="124"/>
                  <a:pt x="1028" y="123"/>
                </a:cubicBezTo>
                <a:cubicBezTo>
                  <a:pt x="1028" y="122"/>
                  <a:pt x="1029" y="121"/>
                  <a:pt x="1030" y="119"/>
                </a:cubicBezTo>
                <a:cubicBezTo>
                  <a:pt x="1030" y="117"/>
                  <a:pt x="1027" y="114"/>
                  <a:pt x="1026" y="114"/>
                </a:cubicBezTo>
                <a:cubicBezTo>
                  <a:pt x="1025" y="113"/>
                  <a:pt x="1026" y="112"/>
                  <a:pt x="1027" y="111"/>
                </a:cubicBezTo>
                <a:cubicBezTo>
                  <a:pt x="1029" y="109"/>
                  <a:pt x="1029" y="104"/>
                  <a:pt x="1029" y="103"/>
                </a:cubicBezTo>
                <a:cubicBezTo>
                  <a:pt x="1029" y="102"/>
                  <a:pt x="1025" y="101"/>
                  <a:pt x="1024" y="102"/>
                </a:cubicBezTo>
                <a:cubicBezTo>
                  <a:pt x="1023" y="102"/>
                  <a:pt x="1017" y="101"/>
                  <a:pt x="1016" y="101"/>
                </a:cubicBezTo>
                <a:cubicBezTo>
                  <a:pt x="1015" y="101"/>
                  <a:pt x="1014" y="102"/>
                  <a:pt x="1014" y="104"/>
                </a:cubicBezTo>
                <a:cubicBezTo>
                  <a:pt x="1013" y="105"/>
                  <a:pt x="1012" y="107"/>
                  <a:pt x="1011" y="110"/>
                </a:cubicBezTo>
                <a:cubicBezTo>
                  <a:pt x="1010" y="112"/>
                  <a:pt x="1007" y="113"/>
                  <a:pt x="1005" y="114"/>
                </a:cubicBezTo>
                <a:cubicBezTo>
                  <a:pt x="1004" y="115"/>
                  <a:pt x="1003" y="117"/>
                  <a:pt x="1003" y="118"/>
                </a:cubicBezTo>
                <a:cubicBezTo>
                  <a:pt x="1004" y="118"/>
                  <a:pt x="1004" y="118"/>
                  <a:pt x="1005" y="118"/>
                </a:cubicBezTo>
                <a:cubicBezTo>
                  <a:pt x="1005" y="118"/>
                  <a:pt x="1005" y="118"/>
                  <a:pt x="1006" y="118"/>
                </a:cubicBezTo>
                <a:cubicBezTo>
                  <a:pt x="1006" y="119"/>
                  <a:pt x="1006" y="121"/>
                  <a:pt x="1005" y="122"/>
                </a:cubicBezTo>
                <a:cubicBezTo>
                  <a:pt x="1005" y="122"/>
                  <a:pt x="1006" y="123"/>
                  <a:pt x="1005" y="124"/>
                </a:cubicBezTo>
                <a:cubicBezTo>
                  <a:pt x="1004" y="124"/>
                  <a:pt x="1003" y="126"/>
                  <a:pt x="1003" y="127"/>
                </a:cubicBezTo>
                <a:cubicBezTo>
                  <a:pt x="1004" y="127"/>
                  <a:pt x="1007" y="128"/>
                  <a:pt x="1009" y="128"/>
                </a:cubicBezTo>
                <a:cubicBezTo>
                  <a:pt x="1010" y="129"/>
                  <a:pt x="1009" y="131"/>
                  <a:pt x="1010" y="132"/>
                </a:cubicBezTo>
                <a:cubicBezTo>
                  <a:pt x="1011" y="133"/>
                  <a:pt x="1012" y="132"/>
                  <a:pt x="1013" y="133"/>
                </a:cubicBezTo>
                <a:cubicBezTo>
                  <a:pt x="1013" y="134"/>
                  <a:pt x="1011" y="137"/>
                  <a:pt x="1010" y="137"/>
                </a:cubicBezTo>
                <a:cubicBezTo>
                  <a:pt x="1009" y="138"/>
                  <a:pt x="1006" y="134"/>
                  <a:pt x="1005" y="133"/>
                </a:cubicBezTo>
                <a:cubicBezTo>
                  <a:pt x="1004" y="133"/>
                  <a:pt x="1000" y="131"/>
                  <a:pt x="998" y="130"/>
                </a:cubicBezTo>
                <a:cubicBezTo>
                  <a:pt x="996" y="129"/>
                  <a:pt x="995" y="129"/>
                  <a:pt x="993" y="128"/>
                </a:cubicBezTo>
                <a:cubicBezTo>
                  <a:pt x="990" y="127"/>
                  <a:pt x="989" y="126"/>
                  <a:pt x="985" y="126"/>
                </a:cubicBezTo>
                <a:cubicBezTo>
                  <a:pt x="983" y="126"/>
                  <a:pt x="981" y="126"/>
                  <a:pt x="980" y="126"/>
                </a:cubicBezTo>
                <a:cubicBezTo>
                  <a:pt x="979" y="125"/>
                  <a:pt x="978" y="125"/>
                  <a:pt x="977" y="125"/>
                </a:cubicBezTo>
                <a:cubicBezTo>
                  <a:pt x="976" y="125"/>
                  <a:pt x="976" y="124"/>
                  <a:pt x="974" y="123"/>
                </a:cubicBezTo>
                <a:cubicBezTo>
                  <a:pt x="972" y="122"/>
                  <a:pt x="970" y="121"/>
                  <a:pt x="969" y="121"/>
                </a:cubicBezTo>
                <a:cubicBezTo>
                  <a:pt x="967" y="122"/>
                  <a:pt x="968" y="124"/>
                  <a:pt x="970" y="125"/>
                </a:cubicBezTo>
                <a:cubicBezTo>
                  <a:pt x="972" y="125"/>
                  <a:pt x="971" y="126"/>
                  <a:pt x="973" y="126"/>
                </a:cubicBezTo>
                <a:cubicBezTo>
                  <a:pt x="975" y="126"/>
                  <a:pt x="976" y="127"/>
                  <a:pt x="976" y="128"/>
                </a:cubicBezTo>
                <a:cubicBezTo>
                  <a:pt x="976" y="129"/>
                  <a:pt x="977" y="131"/>
                  <a:pt x="978" y="131"/>
                </a:cubicBezTo>
                <a:cubicBezTo>
                  <a:pt x="979" y="132"/>
                  <a:pt x="978" y="134"/>
                  <a:pt x="976" y="134"/>
                </a:cubicBezTo>
                <a:cubicBezTo>
                  <a:pt x="975" y="134"/>
                  <a:pt x="973" y="134"/>
                  <a:pt x="974" y="135"/>
                </a:cubicBezTo>
                <a:cubicBezTo>
                  <a:pt x="974" y="136"/>
                  <a:pt x="973" y="137"/>
                  <a:pt x="971" y="136"/>
                </a:cubicBezTo>
                <a:cubicBezTo>
                  <a:pt x="970" y="136"/>
                  <a:pt x="971" y="134"/>
                  <a:pt x="971" y="134"/>
                </a:cubicBezTo>
                <a:cubicBezTo>
                  <a:pt x="972" y="133"/>
                  <a:pt x="970" y="132"/>
                  <a:pt x="969" y="132"/>
                </a:cubicBezTo>
                <a:cubicBezTo>
                  <a:pt x="968" y="131"/>
                  <a:pt x="963" y="134"/>
                  <a:pt x="962" y="135"/>
                </a:cubicBezTo>
                <a:cubicBezTo>
                  <a:pt x="962" y="135"/>
                  <a:pt x="961" y="135"/>
                  <a:pt x="960" y="135"/>
                </a:cubicBezTo>
                <a:cubicBezTo>
                  <a:pt x="958" y="135"/>
                  <a:pt x="957" y="135"/>
                  <a:pt x="955" y="135"/>
                </a:cubicBezTo>
                <a:cubicBezTo>
                  <a:pt x="952" y="136"/>
                  <a:pt x="952" y="138"/>
                  <a:pt x="951" y="138"/>
                </a:cubicBezTo>
                <a:cubicBezTo>
                  <a:pt x="951" y="138"/>
                  <a:pt x="950" y="138"/>
                  <a:pt x="949" y="138"/>
                </a:cubicBezTo>
                <a:cubicBezTo>
                  <a:pt x="948" y="138"/>
                  <a:pt x="946" y="138"/>
                  <a:pt x="945" y="137"/>
                </a:cubicBezTo>
                <a:cubicBezTo>
                  <a:pt x="944" y="137"/>
                  <a:pt x="945" y="136"/>
                  <a:pt x="946" y="136"/>
                </a:cubicBezTo>
                <a:cubicBezTo>
                  <a:pt x="948" y="136"/>
                  <a:pt x="948" y="136"/>
                  <a:pt x="947" y="135"/>
                </a:cubicBezTo>
                <a:cubicBezTo>
                  <a:pt x="947" y="134"/>
                  <a:pt x="948" y="133"/>
                  <a:pt x="948" y="132"/>
                </a:cubicBezTo>
                <a:cubicBezTo>
                  <a:pt x="948" y="131"/>
                  <a:pt x="943" y="133"/>
                  <a:pt x="943" y="134"/>
                </a:cubicBezTo>
                <a:cubicBezTo>
                  <a:pt x="942" y="134"/>
                  <a:pt x="943" y="136"/>
                  <a:pt x="942" y="136"/>
                </a:cubicBezTo>
                <a:cubicBezTo>
                  <a:pt x="941" y="137"/>
                  <a:pt x="941" y="135"/>
                  <a:pt x="940" y="135"/>
                </a:cubicBezTo>
                <a:cubicBezTo>
                  <a:pt x="939" y="135"/>
                  <a:pt x="932" y="136"/>
                  <a:pt x="930" y="138"/>
                </a:cubicBezTo>
                <a:cubicBezTo>
                  <a:pt x="929" y="140"/>
                  <a:pt x="926" y="140"/>
                  <a:pt x="926" y="140"/>
                </a:cubicBezTo>
                <a:cubicBezTo>
                  <a:pt x="926" y="141"/>
                  <a:pt x="923" y="141"/>
                  <a:pt x="921" y="142"/>
                </a:cubicBezTo>
                <a:cubicBezTo>
                  <a:pt x="920" y="143"/>
                  <a:pt x="921" y="145"/>
                  <a:pt x="921" y="146"/>
                </a:cubicBezTo>
                <a:cubicBezTo>
                  <a:pt x="920" y="147"/>
                  <a:pt x="917" y="147"/>
                  <a:pt x="915" y="147"/>
                </a:cubicBezTo>
                <a:cubicBezTo>
                  <a:pt x="914" y="147"/>
                  <a:pt x="914" y="147"/>
                  <a:pt x="913" y="147"/>
                </a:cubicBezTo>
                <a:cubicBezTo>
                  <a:pt x="912" y="147"/>
                  <a:pt x="911" y="144"/>
                  <a:pt x="910" y="144"/>
                </a:cubicBezTo>
                <a:cubicBezTo>
                  <a:pt x="909" y="144"/>
                  <a:pt x="909" y="142"/>
                  <a:pt x="910" y="141"/>
                </a:cubicBezTo>
                <a:cubicBezTo>
                  <a:pt x="910" y="141"/>
                  <a:pt x="911" y="141"/>
                  <a:pt x="913" y="140"/>
                </a:cubicBezTo>
                <a:cubicBezTo>
                  <a:pt x="914" y="140"/>
                  <a:pt x="914" y="140"/>
                  <a:pt x="915" y="140"/>
                </a:cubicBezTo>
                <a:cubicBezTo>
                  <a:pt x="916" y="140"/>
                  <a:pt x="916" y="140"/>
                  <a:pt x="917" y="140"/>
                </a:cubicBezTo>
                <a:cubicBezTo>
                  <a:pt x="917" y="139"/>
                  <a:pt x="914" y="138"/>
                  <a:pt x="914" y="136"/>
                </a:cubicBezTo>
                <a:cubicBezTo>
                  <a:pt x="914" y="134"/>
                  <a:pt x="910" y="134"/>
                  <a:pt x="909" y="134"/>
                </a:cubicBezTo>
                <a:cubicBezTo>
                  <a:pt x="907" y="135"/>
                  <a:pt x="905" y="135"/>
                  <a:pt x="903" y="134"/>
                </a:cubicBezTo>
                <a:cubicBezTo>
                  <a:pt x="902" y="133"/>
                  <a:pt x="902" y="135"/>
                  <a:pt x="904" y="136"/>
                </a:cubicBezTo>
                <a:cubicBezTo>
                  <a:pt x="906" y="136"/>
                  <a:pt x="905" y="138"/>
                  <a:pt x="905" y="139"/>
                </a:cubicBezTo>
                <a:cubicBezTo>
                  <a:pt x="906" y="139"/>
                  <a:pt x="905" y="142"/>
                  <a:pt x="904" y="143"/>
                </a:cubicBezTo>
                <a:cubicBezTo>
                  <a:pt x="903" y="145"/>
                  <a:pt x="903" y="145"/>
                  <a:pt x="905" y="145"/>
                </a:cubicBezTo>
                <a:cubicBezTo>
                  <a:pt x="907" y="145"/>
                  <a:pt x="907" y="147"/>
                  <a:pt x="907" y="148"/>
                </a:cubicBezTo>
                <a:cubicBezTo>
                  <a:pt x="907" y="150"/>
                  <a:pt x="905" y="151"/>
                  <a:pt x="905" y="152"/>
                </a:cubicBezTo>
                <a:cubicBezTo>
                  <a:pt x="905" y="152"/>
                  <a:pt x="905" y="152"/>
                  <a:pt x="904" y="152"/>
                </a:cubicBezTo>
                <a:cubicBezTo>
                  <a:pt x="904" y="152"/>
                  <a:pt x="904" y="151"/>
                  <a:pt x="903" y="152"/>
                </a:cubicBezTo>
                <a:cubicBezTo>
                  <a:pt x="903" y="152"/>
                  <a:pt x="902" y="151"/>
                  <a:pt x="902" y="150"/>
                </a:cubicBezTo>
                <a:cubicBezTo>
                  <a:pt x="902" y="149"/>
                  <a:pt x="899" y="150"/>
                  <a:pt x="898" y="150"/>
                </a:cubicBezTo>
                <a:cubicBezTo>
                  <a:pt x="897" y="149"/>
                  <a:pt x="896" y="150"/>
                  <a:pt x="895" y="151"/>
                </a:cubicBezTo>
                <a:cubicBezTo>
                  <a:pt x="895" y="152"/>
                  <a:pt x="893" y="152"/>
                  <a:pt x="891" y="153"/>
                </a:cubicBezTo>
                <a:cubicBezTo>
                  <a:pt x="890" y="153"/>
                  <a:pt x="889" y="155"/>
                  <a:pt x="887" y="156"/>
                </a:cubicBezTo>
                <a:cubicBezTo>
                  <a:pt x="886" y="156"/>
                  <a:pt x="886" y="158"/>
                  <a:pt x="888" y="159"/>
                </a:cubicBezTo>
                <a:cubicBezTo>
                  <a:pt x="889" y="161"/>
                  <a:pt x="890" y="162"/>
                  <a:pt x="889" y="163"/>
                </a:cubicBezTo>
                <a:cubicBezTo>
                  <a:pt x="889" y="163"/>
                  <a:pt x="885" y="163"/>
                  <a:pt x="884" y="162"/>
                </a:cubicBezTo>
                <a:cubicBezTo>
                  <a:pt x="884" y="161"/>
                  <a:pt x="881" y="161"/>
                  <a:pt x="880" y="161"/>
                </a:cubicBezTo>
                <a:cubicBezTo>
                  <a:pt x="879" y="161"/>
                  <a:pt x="876" y="158"/>
                  <a:pt x="875" y="158"/>
                </a:cubicBezTo>
                <a:cubicBezTo>
                  <a:pt x="874" y="158"/>
                  <a:pt x="873" y="160"/>
                  <a:pt x="873" y="161"/>
                </a:cubicBezTo>
                <a:cubicBezTo>
                  <a:pt x="872" y="162"/>
                  <a:pt x="873" y="162"/>
                  <a:pt x="874" y="163"/>
                </a:cubicBezTo>
                <a:cubicBezTo>
                  <a:pt x="874" y="165"/>
                  <a:pt x="877" y="165"/>
                  <a:pt x="878" y="165"/>
                </a:cubicBezTo>
                <a:cubicBezTo>
                  <a:pt x="879" y="165"/>
                  <a:pt x="879" y="166"/>
                  <a:pt x="878" y="167"/>
                </a:cubicBezTo>
                <a:cubicBezTo>
                  <a:pt x="878" y="168"/>
                  <a:pt x="876" y="169"/>
                  <a:pt x="875" y="168"/>
                </a:cubicBezTo>
                <a:cubicBezTo>
                  <a:pt x="874" y="167"/>
                  <a:pt x="872" y="168"/>
                  <a:pt x="872" y="167"/>
                </a:cubicBezTo>
                <a:cubicBezTo>
                  <a:pt x="872" y="166"/>
                  <a:pt x="870" y="164"/>
                  <a:pt x="868" y="165"/>
                </a:cubicBezTo>
                <a:cubicBezTo>
                  <a:pt x="866" y="165"/>
                  <a:pt x="866" y="164"/>
                  <a:pt x="866" y="162"/>
                </a:cubicBezTo>
                <a:cubicBezTo>
                  <a:pt x="866" y="161"/>
                  <a:pt x="865" y="160"/>
                  <a:pt x="865" y="159"/>
                </a:cubicBezTo>
                <a:cubicBezTo>
                  <a:pt x="865" y="158"/>
                  <a:pt x="864" y="157"/>
                  <a:pt x="865" y="156"/>
                </a:cubicBezTo>
                <a:cubicBezTo>
                  <a:pt x="866" y="156"/>
                  <a:pt x="865" y="154"/>
                  <a:pt x="865" y="154"/>
                </a:cubicBezTo>
                <a:cubicBezTo>
                  <a:pt x="865" y="153"/>
                  <a:pt x="863" y="151"/>
                  <a:pt x="862" y="151"/>
                </a:cubicBezTo>
                <a:cubicBezTo>
                  <a:pt x="860" y="151"/>
                  <a:pt x="861" y="150"/>
                  <a:pt x="859" y="149"/>
                </a:cubicBezTo>
                <a:cubicBezTo>
                  <a:pt x="858" y="149"/>
                  <a:pt x="855" y="147"/>
                  <a:pt x="855" y="146"/>
                </a:cubicBezTo>
                <a:cubicBezTo>
                  <a:pt x="855" y="145"/>
                  <a:pt x="853" y="145"/>
                  <a:pt x="854" y="144"/>
                </a:cubicBezTo>
                <a:cubicBezTo>
                  <a:pt x="854" y="144"/>
                  <a:pt x="856" y="145"/>
                  <a:pt x="857" y="146"/>
                </a:cubicBezTo>
                <a:cubicBezTo>
                  <a:pt x="858" y="147"/>
                  <a:pt x="860" y="148"/>
                  <a:pt x="863" y="148"/>
                </a:cubicBezTo>
                <a:cubicBezTo>
                  <a:pt x="866" y="149"/>
                  <a:pt x="867" y="150"/>
                  <a:pt x="870" y="151"/>
                </a:cubicBezTo>
                <a:cubicBezTo>
                  <a:pt x="874" y="151"/>
                  <a:pt x="876" y="151"/>
                  <a:pt x="880" y="152"/>
                </a:cubicBezTo>
                <a:cubicBezTo>
                  <a:pt x="885" y="153"/>
                  <a:pt x="891" y="148"/>
                  <a:pt x="893" y="147"/>
                </a:cubicBezTo>
                <a:cubicBezTo>
                  <a:pt x="894" y="145"/>
                  <a:pt x="892" y="143"/>
                  <a:pt x="892" y="142"/>
                </a:cubicBezTo>
                <a:cubicBezTo>
                  <a:pt x="892" y="141"/>
                  <a:pt x="890" y="141"/>
                  <a:pt x="890" y="140"/>
                </a:cubicBezTo>
                <a:cubicBezTo>
                  <a:pt x="889" y="139"/>
                  <a:pt x="888" y="138"/>
                  <a:pt x="886" y="138"/>
                </a:cubicBezTo>
                <a:cubicBezTo>
                  <a:pt x="884" y="138"/>
                  <a:pt x="884" y="136"/>
                  <a:pt x="883" y="136"/>
                </a:cubicBezTo>
                <a:cubicBezTo>
                  <a:pt x="881" y="136"/>
                  <a:pt x="880" y="135"/>
                  <a:pt x="876" y="133"/>
                </a:cubicBezTo>
                <a:cubicBezTo>
                  <a:pt x="873" y="130"/>
                  <a:pt x="868" y="128"/>
                  <a:pt x="867" y="129"/>
                </a:cubicBezTo>
                <a:cubicBezTo>
                  <a:pt x="866" y="129"/>
                  <a:pt x="865" y="129"/>
                  <a:pt x="864" y="128"/>
                </a:cubicBezTo>
                <a:cubicBezTo>
                  <a:pt x="864" y="128"/>
                  <a:pt x="862" y="128"/>
                  <a:pt x="861" y="128"/>
                </a:cubicBezTo>
                <a:cubicBezTo>
                  <a:pt x="861" y="129"/>
                  <a:pt x="860" y="129"/>
                  <a:pt x="860" y="128"/>
                </a:cubicBezTo>
                <a:cubicBezTo>
                  <a:pt x="859" y="128"/>
                  <a:pt x="858" y="128"/>
                  <a:pt x="857" y="128"/>
                </a:cubicBezTo>
                <a:cubicBezTo>
                  <a:pt x="856" y="129"/>
                  <a:pt x="855" y="127"/>
                  <a:pt x="855" y="127"/>
                </a:cubicBezTo>
                <a:cubicBezTo>
                  <a:pt x="856" y="126"/>
                  <a:pt x="858" y="127"/>
                  <a:pt x="858" y="126"/>
                </a:cubicBezTo>
                <a:cubicBezTo>
                  <a:pt x="858" y="125"/>
                  <a:pt x="857" y="126"/>
                  <a:pt x="855" y="125"/>
                </a:cubicBezTo>
                <a:cubicBezTo>
                  <a:pt x="854" y="124"/>
                  <a:pt x="853" y="124"/>
                  <a:pt x="852" y="125"/>
                </a:cubicBezTo>
                <a:cubicBezTo>
                  <a:pt x="852" y="126"/>
                  <a:pt x="851" y="126"/>
                  <a:pt x="850" y="125"/>
                </a:cubicBezTo>
                <a:cubicBezTo>
                  <a:pt x="849" y="124"/>
                  <a:pt x="847" y="124"/>
                  <a:pt x="846" y="125"/>
                </a:cubicBezTo>
                <a:cubicBezTo>
                  <a:pt x="846" y="126"/>
                  <a:pt x="844" y="126"/>
                  <a:pt x="844" y="125"/>
                </a:cubicBezTo>
                <a:cubicBezTo>
                  <a:pt x="844" y="124"/>
                  <a:pt x="842" y="123"/>
                  <a:pt x="842" y="123"/>
                </a:cubicBezTo>
                <a:cubicBezTo>
                  <a:pt x="842" y="122"/>
                  <a:pt x="843" y="122"/>
                  <a:pt x="844" y="123"/>
                </a:cubicBezTo>
                <a:cubicBezTo>
                  <a:pt x="845" y="123"/>
                  <a:pt x="845" y="123"/>
                  <a:pt x="847" y="122"/>
                </a:cubicBezTo>
                <a:cubicBezTo>
                  <a:pt x="848" y="121"/>
                  <a:pt x="849" y="122"/>
                  <a:pt x="849" y="121"/>
                </a:cubicBezTo>
                <a:cubicBezTo>
                  <a:pt x="850" y="120"/>
                  <a:pt x="848" y="119"/>
                  <a:pt x="847" y="119"/>
                </a:cubicBezTo>
                <a:cubicBezTo>
                  <a:pt x="847" y="118"/>
                  <a:pt x="845" y="117"/>
                  <a:pt x="844" y="118"/>
                </a:cubicBezTo>
                <a:cubicBezTo>
                  <a:pt x="843" y="118"/>
                  <a:pt x="843" y="117"/>
                  <a:pt x="842" y="117"/>
                </a:cubicBezTo>
                <a:cubicBezTo>
                  <a:pt x="841" y="116"/>
                  <a:pt x="839" y="117"/>
                  <a:pt x="839" y="119"/>
                </a:cubicBezTo>
                <a:cubicBezTo>
                  <a:pt x="839" y="121"/>
                  <a:pt x="837" y="120"/>
                  <a:pt x="837" y="119"/>
                </a:cubicBezTo>
                <a:cubicBezTo>
                  <a:pt x="838" y="118"/>
                  <a:pt x="837" y="117"/>
                  <a:pt x="838" y="117"/>
                </a:cubicBezTo>
                <a:cubicBezTo>
                  <a:pt x="839" y="117"/>
                  <a:pt x="839" y="115"/>
                  <a:pt x="836" y="114"/>
                </a:cubicBezTo>
                <a:cubicBezTo>
                  <a:pt x="834" y="114"/>
                  <a:pt x="833" y="116"/>
                  <a:pt x="834" y="117"/>
                </a:cubicBezTo>
                <a:cubicBezTo>
                  <a:pt x="834" y="117"/>
                  <a:pt x="832" y="120"/>
                  <a:pt x="831" y="120"/>
                </a:cubicBezTo>
                <a:cubicBezTo>
                  <a:pt x="830" y="120"/>
                  <a:pt x="831" y="118"/>
                  <a:pt x="831" y="117"/>
                </a:cubicBezTo>
                <a:cubicBezTo>
                  <a:pt x="831" y="115"/>
                  <a:pt x="830" y="116"/>
                  <a:pt x="828" y="118"/>
                </a:cubicBezTo>
                <a:cubicBezTo>
                  <a:pt x="827" y="120"/>
                  <a:pt x="825" y="122"/>
                  <a:pt x="824" y="122"/>
                </a:cubicBezTo>
                <a:cubicBezTo>
                  <a:pt x="823" y="122"/>
                  <a:pt x="823" y="120"/>
                  <a:pt x="825" y="119"/>
                </a:cubicBezTo>
                <a:cubicBezTo>
                  <a:pt x="827" y="118"/>
                  <a:pt x="827" y="116"/>
                  <a:pt x="828" y="116"/>
                </a:cubicBezTo>
                <a:cubicBezTo>
                  <a:pt x="829" y="116"/>
                  <a:pt x="829" y="115"/>
                  <a:pt x="827" y="114"/>
                </a:cubicBezTo>
                <a:cubicBezTo>
                  <a:pt x="826" y="114"/>
                  <a:pt x="826" y="116"/>
                  <a:pt x="825" y="116"/>
                </a:cubicBezTo>
                <a:cubicBezTo>
                  <a:pt x="825" y="117"/>
                  <a:pt x="824" y="116"/>
                  <a:pt x="823" y="116"/>
                </a:cubicBezTo>
                <a:cubicBezTo>
                  <a:pt x="823" y="116"/>
                  <a:pt x="822" y="116"/>
                  <a:pt x="822" y="116"/>
                </a:cubicBezTo>
                <a:cubicBezTo>
                  <a:pt x="822" y="116"/>
                  <a:pt x="821" y="117"/>
                  <a:pt x="821" y="118"/>
                </a:cubicBezTo>
                <a:cubicBezTo>
                  <a:pt x="822" y="119"/>
                  <a:pt x="821" y="119"/>
                  <a:pt x="820" y="118"/>
                </a:cubicBezTo>
                <a:cubicBezTo>
                  <a:pt x="820" y="117"/>
                  <a:pt x="818" y="118"/>
                  <a:pt x="817" y="119"/>
                </a:cubicBezTo>
                <a:cubicBezTo>
                  <a:pt x="817" y="120"/>
                  <a:pt x="816" y="120"/>
                  <a:pt x="816" y="121"/>
                </a:cubicBezTo>
                <a:cubicBezTo>
                  <a:pt x="817" y="121"/>
                  <a:pt x="817" y="123"/>
                  <a:pt x="816" y="123"/>
                </a:cubicBezTo>
                <a:cubicBezTo>
                  <a:pt x="815" y="123"/>
                  <a:pt x="815" y="123"/>
                  <a:pt x="815" y="122"/>
                </a:cubicBezTo>
                <a:cubicBezTo>
                  <a:pt x="815" y="121"/>
                  <a:pt x="815" y="120"/>
                  <a:pt x="814" y="121"/>
                </a:cubicBezTo>
                <a:cubicBezTo>
                  <a:pt x="814" y="121"/>
                  <a:pt x="814" y="119"/>
                  <a:pt x="815" y="119"/>
                </a:cubicBezTo>
                <a:cubicBezTo>
                  <a:pt x="816" y="119"/>
                  <a:pt x="818" y="117"/>
                  <a:pt x="818" y="117"/>
                </a:cubicBezTo>
                <a:cubicBezTo>
                  <a:pt x="817" y="116"/>
                  <a:pt x="816" y="116"/>
                  <a:pt x="816" y="117"/>
                </a:cubicBezTo>
                <a:cubicBezTo>
                  <a:pt x="816" y="118"/>
                  <a:pt x="814" y="118"/>
                  <a:pt x="813" y="118"/>
                </a:cubicBezTo>
                <a:cubicBezTo>
                  <a:pt x="811" y="118"/>
                  <a:pt x="811" y="120"/>
                  <a:pt x="813" y="121"/>
                </a:cubicBezTo>
                <a:cubicBezTo>
                  <a:pt x="815" y="122"/>
                  <a:pt x="813" y="122"/>
                  <a:pt x="812" y="122"/>
                </a:cubicBezTo>
                <a:cubicBezTo>
                  <a:pt x="811" y="121"/>
                  <a:pt x="809" y="121"/>
                  <a:pt x="808" y="122"/>
                </a:cubicBezTo>
                <a:cubicBezTo>
                  <a:pt x="807" y="122"/>
                  <a:pt x="811" y="123"/>
                  <a:pt x="811" y="124"/>
                </a:cubicBezTo>
                <a:cubicBezTo>
                  <a:pt x="811" y="124"/>
                  <a:pt x="810" y="124"/>
                  <a:pt x="810" y="124"/>
                </a:cubicBezTo>
                <a:cubicBezTo>
                  <a:pt x="809" y="123"/>
                  <a:pt x="809" y="123"/>
                  <a:pt x="809" y="123"/>
                </a:cubicBezTo>
                <a:cubicBezTo>
                  <a:pt x="808" y="124"/>
                  <a:pt x="807" y="123"/>
                  <a:pt x="807" y="122"/>
                </a:cubicBezTo>
                <a:cubicBezTo>
                  <a:pt x="806" y="121"/>
                  <a:pt x="804" y="123"/>
                  <a:pt x="805" y="123"/>
                </a:cubicBezTo>
                <a:cubicBezTo>
                  <a:pt x="807" y="123"/>
                  <a:pt x="806" y="124"/>
                  <a:pt x="806" y="126"/>
                </a:cubicBezTo>
                <a:cubicBezTo>
                  <a:pt x="806" y="127"/>
                  <a:pt x="804" y="126"/>
                  <a:pt x="805" y="125"/>
                </a:cubicBezTo>
                <a:cubicBezTo>
                  <a:pt x="805" y="124"/>
                  <a:pt x="804" y="124"/>
                  <a:pt x="802" y="125"/>
                </a:cubicBezTo>
                <a:cubicBezTo>
                  <a:pt x="801" y="125"/>
                  <a:pt x="803" y="123"/>
                  <a:pt x="802" y="122"/>
                </a:cubicBezTo>
                <a:cubicBezTo>
                  <a:pt x="802" y="121"/>
                  <a:pt x="800" y="122"/>
                  <a:pt x="799" y="122"/>
                </a:cubicBezTo>
                <a:cubicBezTo>
                  <a:pt x="798" y="123"/>
                  <a:pt x="797" y="123"/>
                  <a:pt x="798" y="124"/>
                </a:cubicBezTo>
                <a:cubicBezTo>
                  <a:pt x="799" y="124"/>
                  <a:pt x="799" y="126"/>
                  <a:pt x="798" y="126"/>
                </a:cubicBezTo>
                <a:cubicBezTo>
                  <a:pt x="796" y="125"/>
                  <a:pt x="796" y="126"/>
                  <a:pt x="796" y="127"/>
                </a:cubicBezTo>
                <a:cubicBezTo>
                  <a:pt x="796" y="128"/>
                  <a:pt x="795" y="128"/>
                  <a:pt x="795" y="127"/>
                </a:cubicBezTo>
                <a:cubicBezTo>
                  <a:pt x="794" y="126"/>
                  <a:pt x="792" y="126"/>
                  <a:pt x="792" y="127"/>
                </a:cubicBezTo>
                <a:cubicBezTo>
                  <a:pt x="791" y="128"/>
                  <a:pt x="789" y="129"/>
                  <a:pt x="790" y="130"/>
                </a:cubicBezTo>
                <a:cubicBezTo>
                  <a:pt x="790" y="131"/>
                  <a:pt x="790" y="130"/>
                  <a:pt x="791" y="130"/>
                </a:cubicBezTo>
                <a:cubicBezTo>
                  <a:pt x="791" y="130"/>
                  <a:pt x="792" y="130"/>
                  <a:pt x="792" y="130"/>
                </a:cubicBezTo>
                <a:cubicBezTo>
                  <a:pt x="793" y="130"/>
                  <a:pt x="792" y="131"/>
                  <a:pt x="793" y="131"/>
                </a:cubicBezTo>
                <a:cubicBezTo>
                  <a:pt x="793" y="132"/>
                  <a:pt x="793" y="133"/>
                  <a:pt x="792" y="132"/>
                </a:cubicBezTo>
                <a:cubicBezTo>
                  <a:pt x="792" y="132"/>
                  <a:pt x="790" y="131"/>
                  <a:pt x="790" y="133"/>
                </a:cubicBezTo>
                <a:cubicBezTo>
                  <a:pt x="790" y="134"/>
                  <a:pt x="789" y="132"/>
                  <a:pt x="788" y="132"/>
                </a:cubicBezTo>
                <a:cubicBezTo>
                  <a:pt x="788" y="131"/>
                  <a:pt x="788" y="132"/>
                  <a:pt x="787" y="132"/>
                </a:cubicBezTo>
                <a:cubicBezTo>
                  <a:pt x="787" y="133"/>
                  <a:pt x="786" y="133"/>
                  <a:pt x="786" y="133"/>
                </a:cubicBezTo>
                <a:cubicBezTo>
                  <a:pt x="785" y="132"/>
                  <a:pt x="788" y="130"/>
                  <a:pt x="787" y="129"/>
                </a:cubicBezTo>
                <a:cubicBezTo>
                  <a:pt x="786" y="128"/>
                  <a:pt x="786" y="130"/>
                  <a:pt x="785" y="131"/>
                </a:cubicBezTo>
                <a:cubicBezTo>
                  <a:pt x="783" y="133"/>
                  <a:pt x="781" y="133"/>
                  <a:pt x="782" y="133"/>
                </a:cubicBezTo>
                <a:cubicBezTo>
                  <a:pt x="783" y="134"/>
                  <a:pt x="780" y="134"/>
                  <a:pt x="780" y="136"/>
                </a:cubicBezTo>
                <a:cubicBezTo>
                  <a:pt x="780" y="137"/>
                  <a:pt x="777" y="137"/>
                  <a:pt x="775" y="138"/>
                </a:cubicBezTo>
                <a:cubicBezTo>
                  <a:pt x="773" y="140"/>
                  <a:pt x="775" y="140"/>
                  <a:pt x="776" y="139"/>
                </a:cubicBezTo>
                <a:cubicBezTo>
                  <a:pt x="777" y="137"/>
                  <a:pt x="778" y="138"/>
                  <a:pt x="779" y="137"/>
                </a:cubicBezTo>
                <a:cubicBezTo>
                  <a:pt x="781" y="136"/>
                  <a:pt x="783" y="135"/>
                  <a:pt x="784" y="135"/>
                </a:cubicBezTo>
                <a:cubicBezTo>
                  <a:pt x="784" y="136"/>
                  <a:pt x="785" y="136"/>
                  <a:pt x="786" y="135"/>
                </a:cubicBezTo>
                <a:cubicBezTo>
                  <a:pt x="787" y="134"/>
                  <a:pt x="788" y="134"/>
                  <a:pt x="789" y="135"/>
                </a:cubicBezTo>
                <a:cubicBezTo>
                  <a:pt x="789" y="136"/>
                  <a:pt x="787" y="136"/>
                  <a:pt x="788" y="137"/>
                </a:cubicBezTo>
                <a:cubicBezTo>
                  <a:pt x="789" y="138"/>
                  <a:pt x="787" y="139"/>
                  <a:pt x="787" y="138"/>
                </a:cubicBezTo>
                <a:cubicBezTo>
                  <a:pt x="787" y="137"/>
                  <a:pt x="786" y="136"/>
                  <a:pt x="785" y="137"/>
                </a:cubicBezTo>
                <a:cubicBezTo>
                  <a:pt x="785" y="138"/>
                  <a:pt x="784" y="139"/>
                  <a:pt x="783" y="139"/>
                </a:cubicBezTo>
                <a:cubicBezTo>
                  <a:pt x="783" y="139"/>
                  <a:pt x="782" y="140"/>
                  <a:pt x="782" y="142"/>
                </a:cubicBezTo>
                <a:cubicBezTo>
                  <a:pt x="782" y="143"/>
                  <a:pt x="781" y="143"/>
                  <a:pt x="781" y="143"/>
                </a:cubicBezTo>
                <a:cubicBezTo>
                  <a:pt x="781" y="143"/>
                  <a:pt x="780" y="143"/>
                  <a:pt x="780" y="143"/>
                </a:cubicBezTo>
                <a:cubicBezTo>
                  <a:pt x="780" y="144"/>
                  <a:pt x="778" y="147"/>
                  <a:pt x="776" y="148"/>
                </a:cubicBezTo>
                <a:cubicBezTo>
                  <a:pt x="774" y="150"/>
                  <a:pt x="776" y="151"/>
                  <a:pt x="776" y="152"/>
                </a:cubicBezTo>
                <a:cubicBezTo>
                  <a:pt x="775" y="152"/>
                  <a:pt x="774" y="152"/>
                  <a:pt x="774" y="152"/>
                </a:cubicBezTo>
                <a:cubicBezTo>
                  <a:pt x="773" y="152"/>
                  <a:pt x="772" y="152"/>
                  <a:pt x="772" y="152"/>
                </a:cubicBezTo>
                <a:cubicBezTo>
                  <a:pt x="772" y="153"/>
                  <a:pt x="773" y="155"/>
                  <a:pt x="772" y="156"/>
                </a:cubicBezTo>
                <a:cubicBezTo>
                  <a:pt x="771" y="157"/>
                  <a:pt x="772" y="158"/>
                  <a:pt x="772" y="159"/>
                </a:cubicBezTo>
                <a:cubicBezTo>
                  <a:pt x="772" y="159"/>
                  <a:pt x="771" y="159"/>
                  <a:pt x="770" y="159"/>
                </a:cubicBezTo>
                <a:cubicBezTo>
                  <a:pt x="770" y="159"/>
                  <a:pt x="769" y="159"/>
                  <a:pt x="769" y="159"/>
                </a:cubicBezTo>
                <a:cubicBezTo>
                  <a:pt x="769" y="160"/>
                  <a:pt x="767" y="160"/>
                  <a:pt x="766" y="160"/>
                </a:cubicBezTo>
                <a:cubicBezTo>
                  <a:pt x="765" y="161"/>
                  <a:pt x="767" y="162"/>
                  <a:pt x="768" y="163"/>
                </a:cubicBezTo>
                <a:cubicBezTo>
                  <a:pt x="770" y="164"/>
                  <a:pt x="767" y="165"/>
                  <a:pt x="767" y="164"/>
                </a:cubicBezTo>
                <a:cubicBezTo>
                  <a:pt x="767" y="162"/>
                  <a:pt x="765" y="164"/>
                  <a:pt x="763" y="165"/>
                </a:cubicBezTo>
                <a:cubicBezTo>
                  <a:pt x="761" y="166"/>
                  <a:pt x="762" y="168"/>
                  <a:pt x="761" y="168"/>
                </a:cubicBezTo>
                <a:cubicBezTo>
                  <a:pt x="759" y="168"/>
                  <a:pt x="760" y="170"/>
                  <a:pt x="759" y="171"/>
                </a:cubicBezTo>
                <a:cubicBezTo>
                  <a:pt x="758" y="172"/>
                  <a:pt x="758" y="169"/>
                  <a:pt x="756" y="169"/>
                </a:cubicBezTo>
                <a:cubicBezTo>
                  <a:pt x="755" y="169"/>
                  <a:pt x="755" y="170"/>
                  <a:pt x="756" y="171"/>
                </a:cubicBezTo>
                <a:cubicBezTo>
                  <a:pt x="757" y="173"/>
                  <a:pt x="754" y="172"/>
                  <a:pt x="754" y="173"/>
                </a:cubicBezTo>
                <a:cubicBezTo>
                  <a:pt x="753" y="174"/>
                  <a:pt x="750" y="173"/>
                  <a:pt x="749" y="174"/>
                </a:cubicBezTo>
                <a:cubicBezTo>
                  <a:pt x="749" y="175"/>
                  <a:pt x="751" y="175"/>
                  <a:pt x="752" y="176"/>
                </a:cubicBezTo>
                <a:cubicBezTo>
                  <a:pt x="752" y="177"/>
                  <a:pt x="749" y="176"/>
                  <a:pt x="748" y="176"/>
                </a:cubicBezTo>
                <a:cubicBezTo>
                  <a:pt x="747" y="176"/>
                  <a:pt x="747" y="176"/>
                  <a:pt x="747" y="177"/>
                </a:cubicBezTo>
                <a:cubicBezTo>
                  <a:pt x="747" y="177"/>
                  <a:pt x="746" y="178"/>
                  <a:pt x="746" y="178"/>
                </a:cubicBezTo>
                <a:cubicBezTo>
                  <a:pt x="745" y="177"/>
                  <a:pt x="743" y="179"/>
                  <a:pt x="744" y="180"/>
                </a:cubicBezTo>
                <a:cubicBezTo>
                  <a:pt x="745" y="181"/>
                  <a:pt x="743" y="181"/>
                  <a:pt x="742" y="180"/>
                </a:cubicBezTo>
                <a:cubicBezTo>
                  <a:pt x="741" y="180"/>
                  <a:pt x="741" y="181"/>
                  <a:pt x="740" y="182"/>
                </a:cubicBezTo>
                <a:cubicBezTo>
                  <a:pt x="740" y="183"/>
                  <a:pt x="742" y="184"/>
                  <a:pt x="742" y="184"/>
                </a:cubicBezTo>
                <a:cubicBezTo>
                  <a:pt x="742" y="185"/>
                  <a:pt x="740" y="185"/>
                  <a:pt x="741" y="186"/>
                </a:cubicBezTo>
                <a:cubicBezTo>
                  <a:pt x="743" y="186"/>
                  <a:pt x="742" y="187"/>
                  <a:pt x="741" y="187"/>
                </a:cubicBezTo>
                <a:cubicBezTo>
                  <a:pt x="740" y="188"/>
                  <a:pt x="740" y="188"/>
                  <a:pt x="741" y="189"/>
                </a:cubicBezTo>
                <a:cubicBezTo>
                  <a:pt x="742" y="190"/>
                  <a:pt x="740" y="190"/>
                  <a:pt x="741" y="192"/>
                </a:cubicBezTo>
                <a:cubicBezTo>
                  <a:pt x="741" y="193"/>
                  <a:pt x="742" y="192"/>
                  <a:pt x="742" y="192"/>
                </a:cubicBezTo>
                <a:cubicBezTo>
                  <a:pt x="742" y="192"/>
                  <a:pt x="743" y="192"/>
                  <a:pt x="743" y="193"/>
                </a:cubicBezTo>
                <a:cubicBezTo>
                  <a:pt x="743" y="194"/>
                  <a:pt x="745" y="193"/>
                  <a:pt x="746" y="191"/>
                </a:cubicBezTo>
                <a:cubicBezTo>
                  <a:pt x="747" y="191"/>
                  <a:pt x="747" y="191"/>
                  <a:pt x="747" y="192"/>
                </a:cubicBezTo>
                <a:cubicBezTo>
                  <a:pt x="747" y="192"/>
                  <a:pt x="747" y="193"/>
                  <a:pt x="747" y="193"/>
                </a:cubicBezTo>
                <a:cubicBezTo>
                  <a:pt x="746" y="193"/>
                  <a:pt x="744" y="193"/>
                  <a:pt x="744" y="194"/>
                </a:cubicBezTo>
                <a:cubicBezTo>
                  <a:pt x="745" y="196"/>
                  <a:pt x="743" y="195"/>
                  <a:pt x="743" y="194"/>
                </a:cubicBezTo>
                <a:cubicBezTo>
                  <a:pt x="743" y="193"/>
                  <a:pt x="740" y="194"/>
                  <a:pt x="741" y="195"/>
                </a:cubicBezTo>
                <a:cubicBezTo>
                  <a:pt x="742" y="196"/>
                  <a:pt x="741" y="197"/>
                  <a:pt x="741" y="198"/>
                </a:cubicBezTo>
                <a:cubicBezTo>
                  <a:pt x="741" y="199"/>
                  <a:pt x="743" y="199"/>
                  <a:pt x="743" y="197"/>
                </a:cubicBezTo>
                <a:cubicBezTo>
                  <a:pt x="744" y="196"/>
                  <a:pt x="745" y="197"/>
                  <a:pt x="746" y="198"/>
                </a:cubicBezTo>
                <a:cubicBezTo>
                  <a:pt x="746" y="199"/>
                  <a:pt x="745" y="198"/>
                  <a:pt x="745" y="199"/>
                </a:cubicBezTo>
                <a:cubicBezTo>
                  <a:pt x="745" y="201"/>
                  <a:pt x="744" y="200"/>
                  <a:pt x="743" y="201"/>
                </a:cubicBezTo>
                <a:cubicBezTo>
                  <a:pt x="742" y="202"/>
                  <a:pt x="746" y="204"/>
                  <a:pt x="747" y="204"/>
                </a:cubicBezTo>
                <a:cubicBezTo>
                  <a:pt x="749" y="205"/>
                  <a:pt x="750" y="206"/>
                  <a:pt x="752" y="206"/>
                </a:cubicBezTo>
                <a:cubicBezTo>
                  <a:pt x="755" y="205"/>
                  <a:pt x="760" y="201"/>
                  <a:pt x="760" y="200"/>
                </a:cubicBezTo>
                <a:cubicBezTo>
                  <a:pt x="760" y="199"/>
                  <a:pt x="761" y="199"/>
                  <a:pt x="762" y="199"/>
                </a:cubicBezTo>
                <a:cubicBezTo>
                  <a:pt x="762" y="199"/>
                  <a:pt x="763" y="199"/>
                  <a:pt x="763" y="199"/>
                </a:cubicBezTo>
                <a:cubicBezTo>
                  <a:pt x="764" y="198"/>
                  <a:pt x="763" y="196"/>
                  <a:pt x="764" y="196"/>
                </a:cubicBezTo>
                <a:cubicBezTo>
                  <a:pt x="765" y="196"/>
                  <a:pt x="765" y="198"/>
                  <a:pt x="766" y="198"/>
                </a:cubicBezTo>
                <a:cubicBezTo>
                  <a:pt x="766" y="199"/>
                  <a:pt x="767" y="199"/>
                  <a:pt x="767" y="201"/>
                </a:cubicBezTo>
                <a:cubicBezTo>
                  <a:pt x="767" y="202"/>
                  <a:pt x="767" y="204"/>
                  <a:pt x="769" y="205"/>
                </a:cubicBezTo>
                <a:cubicBezTo>
                  <a:pt x="770" y="206"/>
                  <a:pt x="769" y="208"/>
                  <a:pt x="770" y="209"/>
                </a:cubicBezTo>
                <a:cubicBezTo>
                  <a:pt x="771" y="211"/>
                  <a:pt x="771" y="212"/>
                  <a:pt x="772" y="213"/>
                </a:cubicBezTo>
                <a:cubicBezTo>
                  <a:pt x="774" y="214"/>
                  <a:pt x="774" y="215"/>
                  <a:pt x="773" y="216"/>
                </a:cubicBezTo>
                <a:cubicBezTo>
                  <a:pt x="773" y="218"/>
                  <a:pt x="774" y="217"/>
                  <a:pt x="774" y="218"/>
                </a:cubicBezTo>
                <a:cubicBezTo>
                  <a:pt x="775" y="219"/>
                  <a:pt x="774" y="221"/>
                  <a:pt x="775" y="222"/>
                </a:cubicBezTo>
                <a:cubicBezTo>
                  <a:pt x="775" y="223"/>
                  <a:pt x="776" y="222"/>
                  <a:pt x="778" y="222"/>
                </a:cubicBezTo>
                <a:cubicBezTo>
                  <a:pt x="780" y="222"/>
                  <a:pt x="779" y="221"/>
                  <a:pt x="779" y="219"/>
                </a:cubicBezTo>
                <a:cubicBezTo>
                  <a:pt x="779" y="218"/>
                  <a:pt x="780" y="219"/>
                  <a:pt x="781" y="218"/>
                </a:cubicBezTo>
                <a:cubicBezTo>
                  <a:pt x="781" y="217"/>
                  <a:pt x="783" y="217"/>
                  <a:pt x="784" y="218"/>
                </a:cubicBezTo>
                <a:cubicBezTo>
                  <a:pt x="786" y="218"/>
                  <a:pt x="786" y="217"/>
                  <a:pt x="787" y="216"/>
                </a:cubicBezTo>
                <a:cubicBezTo>
                  <a:pt x="787" y="214"/>
                  <a:pt x="788" y="216"/>
                  <a:pt x="788" y="216"/>
                </a:cubicBezTo>
                <a:cubicBezTo>
                  <a:pt x="789" y="217"/>
                  <a:pt x="790" y="214"/>
                  <a:pt x="791" y="212"/>
                </a:cubicBezTo>
                <a:cubicBezTo>
                  <a:pt x="791" y="211"/>
                  <a:pt x="791" y="211"/>
                  <a:pt x="789" y="213"/>
                </a:cubicBezTo>
                <a:cubicBezTo>
                  <a:pt x="788" y="214"/>
                  <a:pt x="788" y="211"/>
                  <a:pt x="789" y="210"/>
                </a:cubicBezTo>
                <a:cubicBezTo>
                  <a:pt x="790" y="208"/>
                  <a:pt x="790" y="204"/>
                  <a:pt x="790" y="204"/>
                </a:cubicBezTo>
                <a:cubicBezTo>
                  <a:pt x="790" y="203"/>
                  <a:pt x="790" y="201"/>
                  <a:pt x="792" y="201"/>
                </a:cubicBezTo>
                <a:cubicBezTo>
                  <a:pt x="794" y="201"/>
                  <a:pt x="796" y="198"/>
                  <a:pt x="796" y="197"/>
                </a:cubicBezTo>
                <a:cubicBezTo>
                  <a:pt x="796" y="196"/>
                  <a:pt x="798" y="195"/>
                  <a:pt x="798" y="194"/>
                </a:cubicBezTo>
                <a:cubicBezTo>
                  <a:pt x="798" y="193"/>
                  <a:pt x="795" y="190"/>
                  <a:pt x="794" y="189"/>
                </a:cubicBezTo>
                <a:cubicBezTo>
                  <a:pt x="793" y="189"/>
                  <a:pt x="791" y="189"/>
                  <a:pt x="791" y="189"/>
                </a:cubicBezTo>
                <a:cubicBezTo>
                  <a:pt x="792" y="188"/>
                  <a:pt x="791" y="185"/>
                  <a:pt x="791" y="184"/>
                </a:cubicBezTo>
                <a:cubicBezTo>
                  <a:pt x="791" y="183"/>
                  <a:pt x="792" y="181"/>
                  <a:pt x="792" y="180"/>
                </a:cubicBezTo>
                <a:cubicBezTo>
                  <a:pt x="792" y="178"/>
                  <a:pt x="792" y="177"/>
                  <a:pt x="794" y="176"/>
                </a:cubicBezTo>
                <a:cubicBezTo>
                  <a:pt x="795" y="176"/>
                  <a:pt x="794" y="175"/>
                  <a:pt x="796" y="175"/>
                </a:cubicBezTo>
                <a:cubicBezTo>
                  <a:pt x="797" y="174"/>
                  <a:pt x="797" y="172"/>
                  <a:pt x="799" y="171"/>
                </a:cubicBezTo>
                <a:cubicBezTo>
                  <a:pt x="800" y="171"/>
                  <a:pt x="800" y="170"/>
                  <a:pt x="803" y="169"/>
                </a:cubicBezTo>
                <a:cubicBezTo>
                  <a:pt x="805" y="168"/>
                  <a:pt x="808" y="165"/>
                  <a:pt x="809" y="164"/>
                </a:cubicBezTo>
                <a:cubicBezTo>
                  <a:pt x="810" y="163"/>
                  <a:pt x="807" y="161"/>
                  <a:pt x="809" y="160"/>
                </a:cubicBezTo>
                <a:cubicBezTo>
                  <a:pt x="811" y="159"/>
                  <a:pt x="809" y="157"/>
                  <a:pt x="810" y="156"/>
                </a:cubicBezTo>
                <a:cubicBezTo>
                  <a:pt x="812" y="156"/>
                  <a:pt x="812" y="155"/>
                  <a:pt x="813" y="154"/>
                </a:cubicBezTo>
                <a:cubicBezTo>
                  <a:pt x="814" y="154"/>
                  <a:pt x="814" y="154"/>
                  <a:pt x="815" y="154"/>
                </a:cubicBezTo>
                <a:cubicBezTo>
                  <a:pt x="816" y="154"/>
                  <a:pt x="817" y="154"/>
                  <a:pt x="818" y="154"/>
                </a:cubicBezTo>
                <a:cubicBezTo>
                  <a:pt x="820" y="153"/>
                  <a:pt x="822" y="155"/>
                  <a:pt x="823" y="155"/>
                </a:cubicBezTo>
                <a:cubicBezTo>
                  <a:pt x="825" y="156"/>
                  <a:pt x="825" y="157"/>
                  <a:pt x="825" y="159"/>
                </a:cubicBezTo>
                <a:cubicBezTo>
                  <a:pt x="825" y="160"/>
                  <a:pt x="825" y="161"/>
                  <a:pt x="824" y="160"/>
                </a:cubicBezTo>
                <a:cubicBezTo>
                  <a:pt x="823" y="160"/>
                  <a:pt x="822" y="160"/>
                  <a:pt x="822" y="162"/>
                </a:cubicBezTo>
                <a:cubicBezTo>
                  <a:pt x="821" y="164"/>
                  <a:pt x="819" y="166"/>
                  <a:pt x="817" y="166"/>
                </a:cubicBezTo>
                <a:cubicBezTo>
                  <a:pt x="816" y="166"/>
                  <a:pt x="816" y="168"/>
                  <a:pt x="815" y="168"/>
                </a:cubicBezTo>
                <a:cubicBezTo>
                  <a:pt x="814" y="169"/>
                  <a:pt x="813" y="169"/>
                  <a:pt x="813" y="171"/>
                </a:cubicBezTo>
                <a:cubicBezTo>
                  <a:pt x="813" y="172"/>
                  <a:pt x="811" y="172"/>
                  <a:pt x="810" y="172"/>
                </a:cubicBezTo>
                <a:cubicBezTo>
                  <a:pt x="808" y="172"/>
                  <a:pt x="809" y="174"/>
                  <a:pt x="808" y="175"/>
                </a:cubicBezTo>
                <a:cubicBezTo>
                  <a:pt x="807" y="175"/>
                  <a:pt x="807" y="176"/>
                  <a:pt x="808" y="177"/>
                </a:cubicBezTo>
                <a:cubicBezTo>
                  <a:pt x="809" y="178"/>
                  <a:pt x="808" y="179"/>
                  <a:pt x="808" y="180"/>
                </a:cubicBezTo>
                <a:cubicBezTo>
                  <a:pt x="809" y="181"/>
                  <a:pt x="810" y="183"/>
                  <a:pt x="809" y="185"/>
                </a:cubicBezTo>
                <a:cubicBezTo>
                  <a:pt x="808" y="187"/>
                  <a:pt x="807" y="189"/>
                  <a:pt x="808" y="189"/>
                </a:cubicBezTo>
                <a:cubicBezTo>
                  <a:pt x="808" y="189"/>
                  <a:pt x="809" y="190"/>
                  <a:pt x="810" y="190"/>
                </a:cubicBezTo>
                <a:cubicBezTo>
                  <a:pt x="811" y="190"/>
                  <a:pt x="811" y="191"/>
                  <a:pt x="812" y="191"/>
                </a:cubicBezTo>
                <a:cubicBezTo>
                  <a:pt x="812" y="191"/>
                  <a:pt x="813" y="191"/>
                  <a:pt x="813" y="192"/>
                </a:cubicBezTo>
                <a:cubicBezTo>
                  <a:pt x="813" y="192"/>
                  <a:pt x="814" y="192"/>
                  <a:pt x="814" y="192"/>
                </a:cubicBezTo>
                <a:cubicBezTo>
                  <a:pt x="815" y="192"/>
                  <a:pt x="815" y="192"/>
                  <a:pt x="816" y="193"/>
                </a:cubicBezTo>
                <a:cubicBezTo>
                  <a:pt x="817" y="193"/>
                  <a:pt x="818" y="193"/>
                  <a:pt x="819" y="193"/>
                </a:cubicBezTo>
                <a:cubicBezTo>
                  <a:pt x="823" y="193"/>
                  <a:pt x="830" y="190"/>
                  <a:pt x="832" y="190"/>
                </a:cubicBezTo>
                <a:cubicBezTo>
                  <a:pt x="835" y="190"/>
                  <a:pt x="837" y="190"/>
                  <a:pt x="838" y="189"/>
                </a:cubicBezTo>
                <a:cubicBezTo>
                  <a:pt x="839" y="189"/>
                  <a:pt x="840" y="191"/>
                  <a:pt x="841" y="192"/>
                </a:cubicBezTo>
                <a:cubicBezTo>
                  <a:pt x="842" y="193"/>
                  <a:pt x="844" y="192"/>
                  <a:pt x="844" y="193"/>
                </a:cubicBezTo>
                <a:cubicBezTo>
                  <a:pt x="845" y="193"/>
                  <a:pt x="844" y="194"/>
                  <a:pt x="842" y="193"/>
                </a:cubicBezTo>
                <a:cubicBezTo>
                  <a:pt x="841" y="193"/>
                  <a:pt x="840" y="194"/>
                  <a:pt x="838" y="195"/>
                </a:cubicBezTo>
                <a:cubicBezTo>
                  <a:pt x="836" y="195"/>
                  <a:pt x="837" y="196"/>
                  <a:pt x="835" y="197"/>
                </a:cubicBezTo>
                <a:cubicBezTo>
                  <a:pt x="834" y="197"/>
                  <a:pt x="833" y="197"/>
                  <a:pt x="831" y="196"/>
                </a:cubicBezTo>
                <a:cubicBezTo>
                  <a:pt x="830" y="196"/>
                  <a:pt x="828" y="196"/>
                  <a:pt x="827" y="196"/>
                </a:cubicBezTo>
                <a:cubicBezTo>
                  <a:pt x="825" y="196"/>
                  <a:pt x="820" y="196"/>
                  <a:pt x="819" y="197"/>
                </a:cubicBezTo>
                <a:cubicBezTo>
                  <a:pt x="818" y="199"/>
                  <a:pt x="815" y="199"/>
                  <a:pt x="817" y="200"/>
                </a:cubicBezTo>
                <a:cubicBezTo>
                  <a:pt x="818" y="201"/>
                  <a:pt x="817" y="201"/>
                  <a:pt x="818" y="203"/>
                </a:cubicBezTo>
                <a:cubicBezTo>
                  <a:pt x="818" y="204"/>
                  <a:pt x="819" y="204"/>
                  <a:pt x="820" y="204"/>
                </a:cubicBezTo>
                <a:cubicBezTo>
                  <a:pt x="821" y="204"/>
                  <a:pt x="822" y="204"/>
                  <a:pt x="821" y="206"/>
                </a:cubicBezTo>
                <a:cubicBezTo>
                  <a:pt x="820" y="207"/>
                  <a:pt x="821" y="208"/>
                  <a:pt x="820" y="210"/>
                </a:cubicBezTo>
                <a:cubicBezTo>
                  <a:pt x="820" y="212"/>
                  <a:pt x="818" y="212"/>
                  <a:pt x="817" y="212"/>
                </a:cubicBezTo>
                <a:cubicBezTo>
                  <a:pt x="816" y="212"/>
                  <a:pt x="814" y="208"/>
                  <a:pt x="813" y="207"/>
                </a:cubicBezTo>
                <a:cubicBezTo>
                  <a:pt x="813" y="206"/>
                  <a:pt x="811" y="208"/>
                  <a:pt x="809" y="209"/>
                </a:cubicBezTo>
                <a:cubicBezTo>
                  <a:pt x="808" y="210"/>
                  <a:pt x="808" y="212"/>
                  <a:pt x="807" y="213"/>
                </a:cubicBezTo>
                <a:cubicBezTo>
                  <a:pt x="806" y="213"/>
                  <a:pt x="806" y="215"/>
                  <a:pt x="807" y="217"/>
                </a:cubicBezTo>
                <a:cubicBezTo>
                  <a:pt x="808" y="218"/>
                  <a:pt x="808" y="220"/>
                  <a:pt x="807" y="221"/>
                </a:cubicBezTo>
                <a:cubicBezTo>
                  <a:pt x="806" y="223"/>
                  <a:pt x="807" y="222"/>
                  <a:pt x="807" y="223"/>
                </a:cubicBezTo>
                <a:cubicBezTo>
                  <a:pt x="808" y="224"/>
                  <a:pt x="805" y="224"/>
                  <a:pt x="806" y="226"/>
                </a:cubicBezTo>
                <a:cubicBezTo>
                  <a:pt x="807" y="227"/>
                  <a:pt x="804" y="227"/>
                  <a:pt x="804" y="226"/>
                </a:cubicBezTo>
                <a:cubicBezTo>
                  <a:pt x="804" y="224"/>
                  <a:pt x="801" y="225"/>
                  <a:pt x="801" y="226"/>
                </a:cubicBezTo>
                <a:cubicBezTo>
                  <a:pt x="801" y="227"/>
                  <a:pt x="800" y="228"/>
                  <a:pt x="799" y="228"/>
                </a:cubicBezTo>
                <a:cubicBezTo>
                  <a:pt x="797" y="228"/>
                  <a:pt x="797" y="226"/>
                  <a:pt x="797" y="225"/>
                </a:cubicBezTo>
                <a:cubicBezTo>
                  <a:pt x="797" y="224"/>
                  <a:pt x="789" y="226"/>
                  <a:pt x="787" y="228"/>
                </a:cubicBezTo>
                <a:cubicBezTo>
                  <a:pt x="785" y="230"/>
                  <a:pt x="781" y="229"/>
                  <a:pt x="781" y="230"/>
                </a:cubicBezTo>
                <a:cubicBezTo>
                  <a:pt x="781" y="231"/>
                  <a:pt x="779" y="232"/>
                  <a:pt x="779" y="231"/>
                </a:cubicBezTo>
                <a:cubicBezTo>
                  <a:pt x="779" y="230"/>
                  <a:pt x="778" y="229"/>
                  <a:pt x="777" y="229"/>
                </a:cubicBezTo>
                <a:cubicBezTo>
                  <a:pt x="775" y="229"/>
                  <a:pt x="778" y="228"/>
                  <a:pt x="777" y="227"/>
                </a:cubicBezTo>
                <a:cubicBezTo>
                  <a:pt x="777" y="226"/>
                  <a:pt x="776" y="227"/>
                  <a:pt x="775" y="227"/>
                </a:cubicBezTo>
                <a:cubicBezTo>
                  <a:pt x="775" y="228"/>
                  <a:pt x="774" y="228"/>
                  <a:pt x="773" y="228"/>
                </a:cubicBezTo>
                <a:cubicBezTo>
                  <a:pt x="772" y="227"/>
                  <a:pt x="770" y="230"/>
                  <a:pt x="768" y="231"/>
                </a:cubicBezTo>
                <a:cubicBezTo>
                  <a:pt x="767" y="232"/>
                  <a:pt x="765" y="230"/>
                  <a:pt x="766" y="229"/>
                </a:cubicBezTo>
                <a:cubicBezTo>
                  <a:pt x="767" y="227"/>
                  <a:pt x="766" y="228"/>
                  <a:pt x="765" y="228"/>
                </a:cubicBezTo>
                <a:cubicBezTo>
                  <a:pt x="763" y="229"/>
                  <a:pt x="761" y="228"/>
                  <a:pt x="762" y="227"/>
                </a:cubicBezTo>
                <a:cubicBezTo>
                  <a:pt x="762" y="225"/>
                  <a:pt x="760" y="224"/>
                  <a:pt x="760" y="223"/>
                </a:cubicBezTo>
                <a:cubicBezTo>
                  <a:pt x="760" y="223"/>
                  <a:pt x="761" y="223"/>
                  <a:pt x="762" y="224"/>
                </a:cubicBezTo>
                <a:cubicBezTo>
                  <a:pt x="763" y="225"/>
                  <a:pt x="765" y="225"/>
                  <a:pt x="765" y="224"/>
                </a:cubicBezTo>
                <a:cubicBezTo>
                  <a:pt x="765" y="223"/>
                  <a:pt x="765" y="221"/>
                  <a:pt x="763" y="221"/>
                </a:cubicBezTo>
                <a:cubicBezTo>
                  <a:pt x="762" y="222"/>
                  <a:pt x="762" y="222"/>
                  <a:pt x="761" y="221"/>
                </a:cubicBezTo>
                <a:cubicBezTo>
                  <a:pt x="761" y="220"/>
                  <a:pt x="762" y="219"/>
                  <a:pt x="763" y="218"/>
                </a:cubicBezTo>
                <a:cubicBezTo>
                  <a:pt x="763" y="217"/>
                  <a:pt x="765" y="218"/>
                  <a:pt x="765" y="217"/>
                </a:cubicBezTo>
                <a:cubicBezTo>
                  <a:pt x="766" y="216"/>
                  <a:pt x="764" y="215"/>
                  <a:pt x="763" y="215"/>
                </a:cubicBezTo>
                <a:cubicBezTo>
                  <a:pt x="763" y="214"/>
                  <a:pt x="762" y="212"/>
                  <a:pt x="763" y="212"/>
                </a:cubicBezTo>
                <a:cubicBezTo>
                  <a:pt x="764" y="211"/>
                  <a:pt x="764" y="209"/>
                  <a:pt x="764" y="208"/>
                </a:cubicBezTo>
                <a:cubicBezTo>
                  <a:pt x="763" y="208"/>
                  <a:pt x="761" y="208"/>
                  <a:pt x="761" y="210"/>
                </a:cubicBezTo>
                <a:cubicBezTo>
                  <a:pt x="760" y="212"/>
                  <a:pt x="759" y="211"/>
                  <a:pt x="758" y="211"/>
                </a:cubicBezTo>
                <a:cubicBezTo>
                  <a:pt x="758" y="212"/>
                  <a:pt x="759" y="212"/>
                  <a:pt x="758" y="213"/>
                </a:cubicBezTo>
                <a:cubicBezTo>
                  <a:pt x="757" y="214"/>
                  <a:pt x="757" y="212"/>
                  <a:pt x="756" y="212"/>
                </a:cubicBezTo>
                <a:cubicBezTo>
                  <a:pt x="754" y="212"/>
                  <a:pt x="754" y="214"/>
                  <a:pt x="754" y="215"/>
                </a:cubicBezTo>
                <a:cubicBezTo>
                  <a:pt x="753" y="216"/>
                  <a:pt x="753" y="218"/>
                  <a:pt x="754" y="220"/>
                </a:cubicBezTo>
                <a:cubicBezTo>
                  <a:pt x="754" y="221"/>
                  <a:pt x="756" y="222"/>
                  <a:pt x="755" y="223"/>
                </a:cubicBezTo>
                <a:cubicBezTo>
                  <a:pt x="755" y="225"/>
                  <a:pt x="757" y="226"/>
                  <a:pt x="757" y="227"/>
                </a:cubicBezTo>
                <a:cubicBezTo>
                  <a:pt x="756" y="228"/>
                  <a:pt x="757" y="229"/>
                  <a:pt x="758" y="231"/>
                </a:cubicBezTo>
                <a:cubicBezTo>
                  <a:pt x="759" y="233"/>
                  <a:pt x="756" y="232"/>
                  <a:pt x="756" y="233"/>
                </a:cubicBezTo>
                <a:cubicBezTo>
                  <a:pt x="756" y="234"/>
                  <a:pt x="754" y="233"/>
                  <a:pt x="753" y="232"/>
                </a:cubicBezTo>
                <a:cubicBezTo>
                  <a:pt x="752" y="232"/>
                  <a:pt x="750" y="232"/>
                  <a:pt x="750" y="233"/>
                </a:cubicBezTo>
                <a:cubicBezTo>
                  <a:pt x="750" y="233"/>
                  <a:pt x="749" y="235"/>
                  <a:pt x="748" y="234"/>
                </a:cubicBezTo>
                <a:cubicBezTo>
                  <a:pt x="747" y="234"/>
                  <a:pt x="746" y="234"/>
                  <a:pt x="744" y="234"/>
                </a:cubicBezTo>
                <a:cubicBezTo>
                  <a:pt x="742" y="235"/>
                  <a:pt x="742" y="236"/>
                  <a:pt x="742" y="237"/>
                </a:cubicBezTo>
                <a:cubicBezTo>
                  <a:pt x="743" y="238"/>
                  <a:pt x="741" y="238"/>
                  <a:pt x="740" y="237"/>
                </a:cubicBezTo>
                <a:cubicBezTo>
                  <a:pt x="740" y="236"/>
                  <a:pt x="738" y="237"/>
                  <a:pt x="738" y="238"/>
                </a:cubicBezTo>
                <a:cubicBezTo>
                  <a:pt x="739" y="240"/>
                  <a:pt x="736" y="240"/>
                  <a:pt x="736" y="242"/>
                </a:cubicBezTo>
                <a:cubicBezTo>
                  <a:pt x="737" y="243"/>
                  <a:pt x="734" y="245"/>
                  <a:pt x="733" y="246"/>
                </a:cubicBezTo>
                <a:cubicBezTo>
                  <a:pt x="732" y="246"/>
                  <a:pt x="730" y="247"/>
                  <a:pt x="729" y="247"/>
                </a:cubicBezTo>
                <a:cubicBezTo>
                  <a:pt x="727" y="247"/>
                  <a:pt x="726" y="249"/>
                  <a:pt x="726" y="251"/>
                </a:cubicBezTo>
                <a:cubicBezTo>
                  <a:pt x="726" y="254"/>
                  <a:pt x="724" y="254"/>
                  <a:pt x="722" y="254"/>
                </a:cubicBezTo>
                <a:cubicBezTo>
                  <a:pt x="719" y="254"/>
                  <a:pt x="720" y="256"/>
                  <a:pt x="719" y="257"/>
                </a:cubicBezTo>
                <a:cubicBezTo>
                  <a:pt x="718" y="258"/>
                  <a:pt x="714" y="257"/>
                  <a:pt x="714" y="255"/>
                </a:cubicBezTo>
                <a:cubicBezTo>
                  <a:pt x="713" y="254"/>
                  <a:pt x="710" y="255"/>
                  <a:pt x="711" y="257"/>
                </a:cubicBezTo>
                <a:cubicBezTo>
                  <a:pt x="713" y="258"/>
                  <a:pt x="713" y="261"/>
                  <a:pt x="712" y="261"/>
                </a:cubicBezTo>
                <a:cubicBezTo>
                  <a:pt x="711" y="262"/>
                  <a:pt x="711" y="261"/>
                  <a:pt x="710" y="261"/>
                </a:cubicBezTo>
                <a:cubicBezTo>
                  <a:pt x="709" y="261"/>
                  <a:pt x="709" y="261"/>
                  <a:pt x="708" y="261"/>
                </a:cubicBezTo>
                <a:cubicBezTo>
                  <a:pt x="707" y="262"/>
                  <a:pt x="707" y="260"/>
                  <a:pt x="705" y="260"/>
                </a:cubicBezTo>
                <a:cubicBezTo>
                  <a:pt x="705" y="260"/>
                  <a:pt x="704" y="260"/>
                  <a:pt x="703" y="260"/>
                </a:cubicBezTo>
                <a:cubicBezTo>
                  <a:pt x="703" y="260"/>
                  <a:pt x="702" y="260"/>
                  <a:pt x="701" y="260"/>
                </a:cubicBezTo>
                <a:cubicBezTo>
                  <a:pt x="699" y="260"/>
                  <a:pt x="698" y="261"/>
                  <a:pt x="699" y="262"/>
                </a:cubicBezTo>
                <a:cubicBezTo>
                  <a:pt x="699" y="263"/>
                  <a:pt x="699" y="264"/>
                  <a:pt x="699" y="265"/>
                </a:cubicBezTo>
                <a:cubicBezTo>
                  <a:pt x="700" y="266"/>
                  <a:pt x="703" y="266"/>
                  <a:pt x="705" y="267"/>
                </a:cubicBezTo>
                <a:cubicBezTo>
                  <a:pt x="707" y="268"/>
                  <a:pt x="707" y="267"/>
                  <a:pt x="708" y="268"/>
                </a:cubicBezTo>
                <a:cubicBezTo>
                  <a:pt x="710" y="269"/>
                  <a:pt x="710" y="268"/>
                  <a:pt x="710" y="270"/>
                </a:cubicBezTo>
                <a:cubicBezTo>
                  <a:pt x="710" y="271"/>
                  <a:pt x="711" y="273"/>
                  <a:pt x="713" y="273"/>
                </a:cubicBezTo>
                <a:cubicBezTo>
                  <a:pt x="715" y="274"/>
                  <a:pt x="714" y="275"/>
                  <a:pt x="714" y="277"/>
                </a:cubicBezTo>
                <a:cubicBezTo>
                  <a:pt x="715" y="278"/>
                  <a:pt x="713" y="280"/>
                  <a:pt x="714" y="282"/>
                </a:cubicBezTo>
                <a:cubicBezTo>
                  <a:pt x="714" y="283"/>
                  <a:pt x="713" y="289"/>
                  <a:pt x="712" y="289"/>
                </a:cubicBezTo>
                <a:cubicBezTo>
                  <a:pt x="711" y="290"/>
                  <a:pt x="710" y="289"/>
                  <a:pt x="708" y="289"/>
                </a:cubicBezTo>
                <a:cubicBezTo>
                  <a:pt x="707" y="289"/>
                  <a:pt x="705" y="288"/>
                  <a:pt x="704" y="289"/>
                </a:cubicBezTo>
                <a:cubicBezTo>
                  <a:pt x="703" y="289"/>
                  <a:pt x="700" y="289"/>
                  <a:pt x="697" y="289"/>
                </a:cubicBezTo>
                <a:cubicBezTo>
                  <a:pt x="694" y="288"/>
                  <a:pt x="692" y="288"/>
                  <a:pt x="690" y="288"/>
                </a:cubicBezTo>
                <a:cubicBezTo>
                  <a:pt x="687" y="289"/>
                  <a:pt x="687" y="287"/>
                  <a:pt x="685" y="287"/>
                </a:cubicBezTo>
                <a:cubicBezTo>
                  <a:pt x="683" y="287"/>
                  <a:pt x="684" y="289"/>
                  <a:pt x="681" y="289"/>
                </a:cubicBezTo>
                <a:cubicBezTo>
                  <a:pt x="679" y="289"/>
                  <a:pt x="679" y="291"/>
                  <a:pt x="680" y="292"/>
                </a:cubicBezTo>
                <a:cubicBezTo>
                  <a:pt x="682" y="294"/>
                  <a:pt x="681" y="298"/>
                  <a:pt x="681" y="299"/>
                </a:cubicBezTo>
                <a:cubicBezTo>
                  <a:pt x="682" y="301"/>
                  <a:pt x="680" y="308"/>
                  <a:pt x="679" y="310"/>
                </a:cubicBezTo>
                <a:cubicBezTo>
                  <a:pt x="677" y="312"/>
                  <a:pt x="679" y="312"/>
                  <a:pt x="680" y="313"/>
                </a:cubicBezTo>
                <a:cubicBezTo>
                  <a:pt x="682" y="315"/>
                  <a:pt x="681" y="319"/>
                  <a:pt x="681" y="321"/>
                </a:cubicBezTo>
                <a:cubicBezTo>
                  <a:pt x="681" y="322"/>
                  <a:pt x="682" y="321"/>
                  <a:pt x="684" y="321"/>
                </a:cubicBezTo>
                <a:cubicBezTo>
                  <a:pt x="686" y="321"/>
                  <a:pt x="688" y="320"/>
                  <a:pt x="690" y="321"/>
                </a:cubicBezTo>
                <a:cubicBezTo>
                  <a:pt x="692" y="322"/>
                  <a:pt x="693" y="326"/>
                  <a:pt x="695" y="326"/>
                </a:cubicBezTo>
                <a:cubicBezTo>
                  <a:pt x="696" y="326"/>
                  <a:pt x="696" y="325"/>
                  <a:pt x="696" y="324"/>
                </a:cubicBezTo>
                <a:cubicBezTo>
                  <a:pt x="697" y="324"/>
                  <a:pt x="697" y="324"/>
                  <a:pt x="698" y="324"/>
                </a:cubicBezTo>
                <a:cubicBezTo>
                  <a:pt x="699" y="324"/>
                  <a:pt x="700" y="323"/>
                  <a:pt x="702" y="323"/>
                </a:cubicBezTo>
                <a:cubicBezTo>
                  <a:pt x="705" y="323"/>
                  <a:pt x="706" y="323"/>
                  <a:pt x="708" y="323"/>
                </a:cubicBezTo>
                <a:cubicBezTo>
                  <a:pt x="709" y="323"/>
                  <a:pt x="710" y="322"/>
                  <a:pt x="711" y="321"/>
                </a:cubicBezTo>
                <a:cubicBezTo>
                  <a:pt x="711" y="320"/>
                  <a:pt x="712" y="319"/>
                  <a:pt x="714" y="319"/>
                </a:cubicBezTo>
                <a:cubicBezTo>
                  <a:pt x="716" y="319"/>
                  <a:pt x="716" y="317"/>
                  <a:pt x="716" y="316"/>
                </a:cubicBezTo>
                <a:cubicBezTo>
                  <a:pt x="716" y="315"/>
                  <a:pt x="719" y="313"/>
                  <a:pt x="719" y="313"/>
                </a:cubicBezTo>
                <a:cubicBezTo>
                  <a:pt x="719" y="312"/>
                  <a:pt x="717" y="309"/>
                  <a:pt x="719" y="306"/>
                </a:cubicBezTo>
                <a:cubicBezTo>
                  <a:pt x="721" y="304"/>
                  <a:pt x="722" y="304"/>
                  <a:pt x="722" y="302"/>
                </a:cubicBezTo>
                <a:cubicBezTo>
                  <a:pt x="722" y="301"/>
                  <a:pt x="724" y="300"/>
                  <a:pt x="726" y="300"/>
                </a:cubicBezTo>
                <a:cubicBezTo>
                  <a:pt x="728" y="300"/>
                  <a:pt x="729" y="298"/>
                  <a:pt x="731" y="298"/>
                </a:cubicBezTo>
                <a:cubicBezTo>
                  <a:pt x="733" y="297"/>
                  <a:pt x="733" y="295"/>
                  <a:pt x="732" y="293"/>
                </a:cubicBezTo>
                <a:cubicBezTo>
                  <a:pt x="732" y="291"/>
                  <a:pt x="734" y="289"/>
                  <a:pt x="736" y="289"/>
                </a:cubicBezTo>
                <a:cubicBezTo>
                  <a:pt x="738" y="288"/>
                  <a:pt x="743" y="290"/>
                  <a:pt x="744" y="291"/>
                </a:cubicBezTo>
                <a:cubicBezTo>
                  <a:pt x="745" y="291"/>
                  <a:pt x="747" y="291"/>
                  <a:pt x="749" y="289"/>
                </a:cubicBezTo>
                <a:cubicBezTo>
                  <a:pt x="751" y="287"/>
                  <a:pt x="752" y="287"/>
                  <a:pt x="753" y="287"/>
                </a:cubicBezTo>
                <a:cubicBezTo>
                  <a:pt x="755" y="286"/>
                  <a:pt x="754" y="285"/>
                  <a:pt x="756" y="284"/>
                </a:cubicBezTo>
                <a:cubicBezTo>
                  <a:pt x="759" y="283"/>
                  <a:pt x="761" y="285"/>
                  <a:pt x="762" y="287"/>
                </a:cubicBezTo>
                <a:cubicBezTo>
                  <a:pt x="763" y="288"/>
                  <a:pt x="763" y="288"/>
                  <a:pt x="764" y="289"/>
                </a:cubicBezTo>
                <a:cubicBezTo>
                  <a:pt x="764" y="290"/>
                  <a:pt x="765" y="292"/>
                  <a:pt x="768" y="294"/>
                </a:cubicBezTo>
                <a:cubicBezTo>
                  <a:pt x="771" y="296"/>
                  <a:pt x="772" y="298"/>
                  <a:pt x="773" y="299"/>
                </a:cubicBezTo>
                <a:cubicBezTo>
                  <a:pt x="775" y="300"/>
                  <a:pt x="777" y="300"/>
                  <a:pt x="777" y="301"/>
                </a:cubicBezTo>
                <a:cubicBezTo>
                  <a:pt x="778" y="302"/>
                  <a:pt x="780" y="303"/>
                  <a:pt x="781" y="303"/>
                </a:cubicBezTo>
                <a:cubicBezTo>
                  <a:pt x="783" y="304"/>
                  <a:pt x="783" y="306"/>
                  <a:pt x="784" y="306"/>
                </a:cubicBezTo>
                <a:cubicBezTo>
                  <a:pt x="786" y="306"/>
                  <a:pt x="785" y="307"/>
                  <a:pt x="786" y="308"/>
                </a:cubicBezTo>
                <a:cubicBezTo>
                  <a:pt x="786" y="309"/>
                  <a:pt x="787" y="312"/>
                  <a:pt x="786" y="313"/>
                </a:cubicBezTo>
                <a:cubicBezTo>
                  <a:pt x="785" y="314"/>
                  <a:pt x="785" y="316"/>
                  <a:pt x="786" y="316"/>
                </a:cubicBezTo>
                <a:cubicBezTo>
                  <a:pt x="787" y="316"/>
                  <a:pt x="788" y="314"/>
                  <a:pt x="788" y="313"/>
                </a:cubicBezTo>
                <a:cubicBezTo>
                  <a:pt x="788" y="312"/>
                  <a:pt x="790" y="312"/>
                  <a:pt x="791" y="310"/>
                </a:cubicBezTo>
                <a:cubicBezTo>
                  <a:pt x="792" y="309"/>
                  <a:pt x="789" y="309"/>
                  <a:pt x="789" y="307"/>
                </a:cubicBezTo>
                <a:cubicBezTo>
                  <a:pt x="788" y="305"/>
                  <a:pt x="790" y="304"/>
                  <a:pt x="793" y="305"/>
                </a:cubicBezTo>
                <a:cubicBezTo>
                  <a:pt x="795" y="307"/>
                  <a:pt x="796" y="308"/>
                  <a:pt x="796" y="305"/>
                </a:cubicBezTo>
                <a:cubicBezTo>
                  <a:pt x="796" y="303"/>
                  <a:pt x="789" y="300"/>
                  <a:pt x="787" y="299"/>
                </a:cubicBezTo>
                <a:cubicBezTo>
                  <a:pt x="786" y="298"/>
                  <a:pt x="787" y="297"/>
                  <a:pt x="784" y="297"/>
                </a:cubicBezTo>
                <a:cubicBezTo>
                  <a:pt x="782" y="297"/>
                  <a:pt x="779" y="294"/>
                  <a:pt x="778" y="290"/>
                </a:cubicBezTo>
                <a:cubicBezTo>
                  <a:pt x="777" y="286"/>
                  <a:pt x="773" y="286"/>
                  <a:pt x="772" y="284"/>
                </a:cubicBezTo>
                <a:cubicBezTo>
                  <a:pt x="771" y="282"/>
                  <a:pt x="773" y="282"/>
                  <a:pt x="772" y="280"/>
                </a:cubicBezTo>
                <a:cubicBezTo>
                  <a:pt x="771" y="278"/>
                  <a:pt x="775" y="277"/>
                  <a:pt x="776" y="277"/>
                </a:cubicBezTo>
                <a:cubicBezTo>
                  <a:pt x="778" y="278"/>
                  <a:pt x="777" y="280"/>
                  <a:pt x="778" y="280"/>
                </a:cubicBezTo>
                <a:cubicBezTo>
                  <a:pt x="779" y="280"/>
                  <a:pt x="781" y="280"/>
                  <a:pt x="781" y="281"/>
                </a:cubicBezTo>
                <a:cubicBezTo>
                  <a:pt x="781" y="283"/>
                  <a:pt x="784" y="286"/>
                  <a:pt x="785" y="287"/>
                </a:cubicBezTo>
                <a:cubicBezTo>
                  <a:pt x="786" y="289"/>
                  <a:pt x="788" y="288"/>
                  <a:pt x="788" y="289"/>
                </a:cubicBezTo>
                <a:cubicBezTo>
                  <a:pt x="788" y="290"/>
                  <a:pt x="790" y="291"/>
                  <a:pt x="792" y="291"/>
                </a:cubicBezTo>
                <a:cubicBezTo>
                  <a:pt x="794" y="291"/>
                  <a:pt x="797" y="295"/>
                  <a:pt x="799" y="296"/>
                </a:cubicBezTo>
                <a:cubicBezTo>
                  <a:pt x="801" y="297"/>
                  <a:pt x="802" y="297"/>
                  <a:pt x="800" y="299"/>
                </a:cubicBezTo>
                <a:cubicBezTo>
                  <a:pt x="799" y="300"/>
                  <a:pt x="799" y="304"/>
                  <a:pt x="800" y="305"/>
                </a:cubicBezTo>
                <a:cubicBezTo>
                  <a:pt x="802" y="306"/>
                  <a:pt x="802" y="308"/>
                  <a:pt x="803" y="309"/>
                </a:cubicBezTo>
                <a:cubicBezTo>
                  <a:pt x="805" y="309"/>
                  <a:pt x="806" y="311"/>
                  <a:pt x="805" y="312"/>
                </a:cubicBezTo>
                <a:cubicBezTo>
                  <a:pt x="805" y="314"/>
                  <a:pt x="807" y="314"/>
                  <a:pt x="808" y="313"/>
                </a:cubicBezTo>
                <a:cubicBezTo>
                  <a:pt x="809" y="312"/>
                  <a:pt x="812" y="314"/>
                  <a:pt x="812" y="315"/>
                </a:cubicBezTo>
                <a:cubicBezTo>
                  <a:pt x="812" y="315"/>
                  <a:pt x="812" y="315"/>
                  <a:pt x="811" y="315"/>
                </a:cubicBezTo>
                <a:cubicBezTo>
                  <a:pt x="810" y="314"/>
                  <a:pt x="809" y="314"/>
                  <a:pt x="808" y="315"/>
                </a:cubicBezTo>
                <a:cubicBezTo>
                  <a:pt x="806" y="316"/>
                  <a:pt x="809" y="317"/>
                  <a:pt x="809" y="319"/>
                </a:cubicBezTo>
                <a:cubicBezTo>
                  <a:pt x="808" y="320"/>
                  <a:pt x="809" y="322"/>
                  <a:pt x="811" y="321"/>
                </a:cubicBezTo>
                <a:cubicBezTo>
                  <a:pt x="812" y="321"/>
                  <a:pt x="812" y="322"/>
                  <a:pt x="813" y="322"/>
                </a:cubicBezTo>
                <a:cubicBezTo>
                  <a:pt x="814" y="323"/>
                  <a:pt x="814" y="324"/>
                  <a:pt x="815" y="323"/>
                </a:cubicBezTo>
                <a:cubicBezTo>
                  <a:pt x="816" y="323"/>
                  <a:pt x="814" y="320"/>
                  <a:pt x="814" y="319"/>
                </a:cubicBezTo>
                <a:cubicBezTo>
                  <a:pt x="814" y="319"/>
                  <a:pt x="815" y="319"/>
                  <a:pt x="815" y="319"/>
                </a:cubicBezTo>
                <a:cubicBezTo>
                  <a:pt x="816" y="319"/>
                  <a:pt x="817" y="319"/>
                  <a:pt x="817" y="319"/>
                </a:cubicBezTo>
                <a:cubicBezTo>
                  <a:pt x="818" y="318"/>
                  <a:pt x="816" y="317"/>
                  <a:pt x="815" y="317"/>
                </a:cubicBezTo>
                <a:cubicBezTo>
                  <a:pt x="815" y="317"/>
                  <a:pt x="814" y="317"/>
                  <a:pt x="815" y="317"/>
                </a:cubicBezTo>
                <a:cubicBezTo>
                  <a:pt x="815" y="316"/>
                  <a:pt x="816" y="316"/>
                  <a:pt x="817" y="316"/>
                </a:cubicBezTo>
                <a:cubicBezTo>
                  <a:pt x="818" y="317"/>
                  <a:pt x="819" y="316"/>
                  <a:pt x="820" y="316"/>
                </a:cubicBezTo>
                <a:cubicBezTo>
                  <a:pt x="820" y="316"/>
                  <a:pt x="821" y="313"/>
                  <a:pt x="818" y="313"/>
                </a:cubicBezTo>
                <a:cubicBezTo>
                  <a:pt x="817" y="312"/>
                  <a:pt x="817" y="313"/>
                  <a:pt x="816" y="313"/>
                </a:cubicBezTo>
                <a:cubicBezTo>
                  <a:pt x="816" y="313"/>
                  <a:pt x="816" y="314"/>
                  <a:pt x="815" y="313"/>
                </a:cubicBezTo>
                <a:cubicBezTo>
                  <a:pt x="813" y="311"/>
                  <a:pt x="816" y="312"/>
                  <a:pt x="816" y="310"/>
                </a:cubicBezTo>
                <a:cubicBezTo>
                  <a:pt x="816" y="309"/>
                  <a:pt x="814" y="307"/>
                  <a:pt x="813" y="306"/>
                </a:cubicBezTo>
                <a:cubicBezTo>
                  <a:pt x="812" y="304"/>
                  <a:pt x="814" y="303"/>
                  <a:pt x="815" y="305"/>
                </a:cubicBezTo>
                <a:cubicBezTo>
                  <a:pt x="816" y="306"/>
                  <a:pt x="817" y="305"/>
                  <a:pt x="818" y="305"/>
                </a:cubicBezTo>
                <a:cubicBezTo>
                  <a:pt x="819" y="305"/>
                  <a:pt x="817" y="303"/>
                  <a:pt x="819" y="302"/>
                </a:cubicBezTo>
                <a:cubicBezTo>
                  <a:pt x="821" y="301"/>
                  <a:pt x="821" y="302"/>
                  <a:pt x="822" y="303"/>
                </a:cubicBezTo>
                <a:cubicBezTo>
                  <a:pt x="822" y="303"/>
                  <a:pt x="823" y="301"/>
                  <a:pt x="825" y="301"/>
                </a:cubicBezTo>
                <a:cubicBezTo>
                  <a:pt x="827" y="301"/>
                  <a:pt x="828" y="304"/>
                  <a:pt x="830" y="304"/>
                </a:cubicBezTo>
                <a:cubicBezTo>
                  <a:pt x="832" y="304"/>
                  <a:pt x="833" y="302"/>
                  <a:pt x="834" y="301"/>
                </a:cubicBezTo>
                <a:cubicBezTo>
                  <a:pt x="835" y="301"/>
                  <a:pt x="836" y="301"/>
                  <a:pt x="837" y="301"/>
                </a:cubicBezTo>
                <a:cubicBezTo>
                  <a:pt x="838" y="301"/>
                  <a:pt x="839" y="301"/>
                  <a:pt x="840" y="301"/>
                </a:cubicBezTo>
                <a:cubicBezTo>
                  <a:pt x="841" y="300"/>
                  <a:pt x="838" y="299"/>
                  <a:pt x="837" y="298"/>
                </a:cubicBezTo>
                <a:cubicBezTo>
                  <a:pt x="836" y="297"/>
                  <a:pt x="836" y="295"/>
                  <a:pt x="835" y="295"/>
                </a:cubicBezTo>
                <a:cubicBezTo>
                  <a:pt x="834" y="295"/>
                  <a:pt x="833" y="292"/>
                  <a:pt x="834" y="292"/>
                </a:cubicBezTo>
                <a:cubicBezTo>
                  <a:pt x="835" y="291"/>
                  <a:pt x="836" y="288"/>
                  <a:pt x="838" y="288"/>
                </a:cubicBezTo>
                <a:cubicBezTo>
                  <a:pt x="839" y="288"/>
                  <a:pt x="838" y="286"/>
                  <a:pt x="838" y="285"/>
                </a:cubicBezTo>
                <a:cubicBezTo>
                  <a:pt x="839" y="284"/>
                  <a:pt x="839" y="282"/>
                  <a:pt x="841" y="281"/>
                </a:cubicBezTo>
                <a:cubicBezTo>
                  <a:pt x="842" y="281"/>
                  <a:pt x="843" y="281"/>
                  <a:pt x="843" y="279"/>
                </a:cubicBezTo>
                <a:cubicBezTo>
                  <a:pt x="843" y="277"/>
                  <a:pt x="843" y="277"/>
                  <a:pt x="845" y="276"/>
                </a:cubicBezTo>
                <a:cubicBezTo>
                  <a:pt x="847" y="274"/>
                  <a:pt x="847" y="272"/>
                  <a:pt x="848" y="271"/>
                </a:cubicBezTo>
                <a:cubicBezTo>
                  <a:pt x="850" y="271"/>
                  <a:pt x="851" y="270"/>
                  <a:pt x="853" y="271"/>
                </a:cubicBezTo>
                <a:cubicBezTo>
                  <a:pt x="856" y="271"/>
                  <a:pt x="852" y="273"/>
                  <a:pt x="854" y="273"/>
                </a:cubicBezTo>
                <a:cubicBezTo>
                  <a:pt x="854" y="274"/>
                  <a:pt x="856" y="274"/>
                  <a:pt x="857" y="274"/>
                </a:cubicBezTo>
                <a:cubicBezTo>
                  <a:pt x="859" y="274"/>
                  <a:pt x="860" y="274"/>
                  <a:pt x="860" y="274"/>
                </a:cubicBezTo>
                <a:cubicBezTo>
                  <a:pt x="861" y="276"/>
                  <a:pt x="855" y="277"/>
                  <a:pt x="855" y="278"/>
                </a:cubicBezTo>
                <a:cubicBezTo>
                  <a:pt x="855" y="278"/>
                  <a:pt x="858" y="279"/>
                  <a:pt x="859" y="280"/>
                </a:cubicBezTo>
                <a:cubicBezTo>
                  <a:pt x="860" y="280"/>
                  <a:pt x="859" y="282"/>
                  <a:pt x="859" y="283"/>
                </a:cubicBezTo>
                <a:cubicBezTo>
                  <a:pt x="860" y="283"/>
                  <a:pt x="861" y="283"/>
                  <a:pt x="863" y="282"/>
                </a:cubicBezTo>
                <a:cubicBezTo>
                  <a:pt x="864" y="281"/>
                  <a:pt x="865" y="281"/>
                  <a:pt x="867" y="280"/>
                </a:cubicBezTo>
                <a:cubicBezTo>
                  <a:pt x="868" y="280"/>
                  <a:pt x="869" y="280"/>
                  <a:pt x="870" y="280"/>
                </a:cubicBezTo>
                <a:cubicBezTo>
                  <a:pt x="871" y="280"/>
                  <a:pt x="872" y="280"/>
                  <a:pt x="872" y="279"/>
                </a:cubicBezTo>
                <a:cubicBezTo>
                  <a:pt x="873" y="279"/>
                  <a:pt x="871" y="278"/>
                  <a:pt x="868" y="278"/>
                </a:cubicBezTo>
                <a:cubicBezTo>
                  <a:pt x="865" y="279"/>
                  <a:pt x="865" y="275"/>
                  <a:pt x="865" y="275"/>
                </a:cubicBezTo>
                <a:cubicBezTo>
                  <a:pt x="865" y="274"/>
                  <a:pt x="868" y="272"/>
                  <a:pt x="870" y="271"/>
                </a:cubicBezTo>
                <a:cubicBezTo>
                  <a:pt x="872" y="271"/>
                  <a:pt x="874" y="271"/>
                  <a:pt x="875" y="270"/>
                </a:cubicBezTo>
                <a:cubicBezTo>
                  <a:pt x="877" y="269"/>
                  <a:pt x="883" y="268"/>
                  <a:pt x="883" y="269"/>
                </a:cubicBezTo>
                <a:cubicBezTo>
                  <a:pt x="884" y="270"/>
                  <a:pt x="879" y="272"/>
                  <a:pt x="878" y="272"/>
                </a:cubicBezTo>
                <a:cubicBezTo>
                  <a:pt x="877" y="272"/>
                  <a:pt x="880" y="273"/>
                  <a:pt x="880" y="274"/>
                </a:cubicBezTo>
                <a:cubicBezTo>
                  <a:pt x="880" y="275"/>
                  <a:pt x="877" y="275"/>
                  <a:pt x="877" y="277"/>
                </a:cubicBezTo>
                <a:cubicBezTo>
                  <a:pt x="877" y="278"/>
                  <a:pt x="876" y="279"/>
                  <a:pt x="875" y="279"/>
                </a:cubicBezTo>
                <a:cubicBezTo>
                  <a:pt x="873" y="279"/>
                  <a:pt x="873" y="279"/>
                  <a:pt x="874" y="280"/>
                </a:cubicBezTo>
                <a:cubicBezTo>
                  <a:pt x="874" y="280"/>
                  <a:pt x="874" y="282"/>
                  <a:pt x="877" y="282"/>
                </a:cubicBezTo>
                <a:cubicBezTo>
                  <a:pt x="880" y="283"/>
                  <a:pt x="883" y="285"/>
                  <a:pt x="885" y="288"/>
                </a:cubicBezTo>
                <a:cubicBezTo>
                  <a:pt x="887" y="290"/>
                  <a:pt x="892" y="289"/>
                  <a:pt x="893" y="292"/>
                </a:cubicBezTo>
                <a:cubicBezTo>
                  <a:pt x="893" y="295"/>
                  <a:pt x="895" y="294"/>
                  <a:pt x="894" y="297"/>
                </a:cubicBezTo>
                <a:cubicBezTo>
                  <a:pt x="894" y="299"/>
                  <a:pt x="887" y="302"/>
                  <a:pt x="885" y="301"/>
                </a:cubicBezTo>
                <a:cubicBezTo>
                  <a:pt x="884" y="300"/>
                  <a:pt x="880" y="301"/>
                  <a:pt x="878" y="301"/>
                </a:cubicBezTo>
                <a:cubicBezTo>
                  <a:pt x="875" y="301"/>
                  <a:pt x="875" y="299"/>
                  <a:pt x="873" y="299"/>
                </a:cubicBezTo>
                <a:cubicBezTo>
                  <a:pt x="871" y="300"/>
                  <a:pt x="871" y="298"/>
                  <a:pt x="869" y="298"/>
                </a:cubicBezTo>
                <a:cubicBezTo>
                  <a:pt x="867" y="298"/>
                  <a:pt x="869" y="297"/>
                  <a:pt x="863" y="296"/>
                </a:cubicBezTo>
                <a:cubicBezTo>
                  <a:pt x="857" y="295"/>
                  <a:pt x="852" y="298"/>
                  <a:pt x="850" y="300"/>
                </a:cubicBezTo>
                <a:cubicBezTo>
                  <a:pt x="849" y="301"/>
                  <a:pt x="846" y="301"/>
                  <a:pt x="843" y="301"/>
                </a:cubicBezTo>
                <a:cubicBezTo>
                  <a:pt x="842" y="301"/>
                  <a:pt x="841" y="300"/>
                  <a:pt x="841" y="301"/>
                </a:cubicBezTo>
                <a:cubicBezTo>
                  <a:pt x="840" y="301"/>
                  <a:pt x="841" y="303"/>
                  <a:pt x="839" y="304"/>
                </a:cubicBezTo>
                <a:cubicBezTo>
                  <a:pt x="837" y="304"/>
                  <a:pt x="835" y="304"/>
                  <a:pt x="834" y="304"/>
                </a:cubicBezTo>
                <a:cubicBezTo>
                  <a:pt x="832" y="304"/>
                  <a:pt x="830" y="304"/>
                  <a:pt x="830" y="305"/>
                </a:cubicBezTo>
                <a:cubicBezTo>
                  <a:pt x="828" y="305"/>
                  <a:pt x="827" y="308"/>
                  <a:pt x="829" y="308"/>
                </a:cubicBezTo>
                <a:cubicBezTo>
                  <a:pt x="830" y="308"/>
                  <a:pt x="831" y="308"/>
                  <a:pt x="830" y="309"/>
                </a:cubicBezTo>
                <a:cubicBezTo>
                  <a:pt x="830" y="310"/>
                  <a:pt x="832" y="311"/>
                  <a:pt x="831" y="312"/>
                </a:cubicBezTo>
                <a:cubicBezTo>
                  <a:pt x="830" y="313"/>
                  <a:pt x="830" y="314"/>
                  <a:pt x="831" y="315"/>
                </a:cubicBezTo>
                <a:cubicBezTo>
                  <a:pt x="832" y="316"/>
                  <a:pt x="832" y="317"/>
                  <a:pt x="831" y="317"/>
                </a:cubicBezTo>
                <a:cubicBezTo>
                  <a:pt x="830" y="317"/>
                  <a:pt x="833" y="319"/>
                  <a:pt x="833" y="320"/>
                </a:cubicBezTo>
                <a:cubicBezTo>
                  <a:pt x="833" y="320"/>
                  <a:pt x="836" y="320"/>
                  <a:pt x="836" y="321"/>
                </a:cubicBezTo>
                <a:cubicBezTo>
                  <a:pt x="836" y="322"/>
                  <a:pt x="837" y="322"/>
                  <a:pt x="838" y="322"/>
                </a:cubicBezTo>
                <a:cubicBezTo>
                  <a:pt x="839" y="321"/>
                  <a:pt x="840" y="323"/>
                  <a:pt x="841" y="325"/>
                </a:cubicBezTo>
                <a:cubicBezTo>
                  <a:pt x="841" y="326"/>
                  <a:pt x="846" y="325"/>
                  <a:pt x="846" y="324"/>
                </a:cubicBezTo>
                <a:cubicBezTo>
                  <a:pt x="846" y="322"/>
                  <a:pt x="847" y="322"/>
                  <a:pt x="850" y="322"/>
                </a:cubicBezTo>
                <a:cubicBezTo>
                  <a:pt x="852" y="322"/>
                  <a:pt x="854" y="325"/>
                  <a:pt x="855" y="325"/>
                </a:cubicBezTo>
                <a:cubicBezTo>
                  <a:pt x="856" y="326"/>
                  <a:pt x="858" y="325"/>
                  <a:pt x="860" y="325"/>
                </a:cubicBezTo>
                <a:cubicBezTo>
                  <a:pt x="861" y="325"/>
                  <a:pt x="863" y="323"/>
                  <a:pt x="864" y="322"/>
                </a:cubicBezTo>
                <a:cubicBezTo>
                  <a:pt x="864" y="322"/>
                  <a:pt x="865" y="322"/>
                  <a:pt x="865" y="323"/>
                </a:cubicBezTo>
                <a:cubicBezTo>
                  <a:pt x="866" y="323"/>
                  <a:pt x="866" y="323"/>
                  <a:pt x="867" y="323"/>
                </a:cubicBezTo>
                <a:cubicBezTo>
                  <a:pt x="868" y="322"/>
                  <a:pt x="869" y="322"/>
                  <a:pt x="870" y="322"/>
                </a:cubicBezTo>
                <a:cubicBezTo>
                  <a:pt x="871" y="322"/>
                  <a:pt x="868" y="324"/>
                  <a:pt x="869" y="325"/>
                </a:cubicBezTo>
                <a:cubicBezTo>
                  <a:pt x="870" y="326"/>
                  <a:pt x="868" y="328"/>
                  <a:pt x="869" y="329"/>
                </a:cubicBezTo>
                <a:cubicBezTo>
                  <a:pt x="870" y="330"/>
                  <a:pt x="869" y="331"/>
                  <a:pt x="869" y="333"/>
                </a:cubicBezTo>
                <a:cubicBezTo>
                  <a:pt x="869" y="334"/>
                  <a:pt x="865" y="338"/>
                  <a:pt x="865" y="341"/>
                </a:cubicBezTo>
                <a:cubicBezTo>
                  <a:pt x="864" y="344"/>
                  <a:pt x="862" y="349"/>
                  <a:pt x="861" y="349"/>
                </a:cubicBezTo>
                <a:cubicBezTo>
                  <a:pt x="861" y="350"/>
                  <a:pt x="860" y="349"/>
                  <a:pt x="859" y="349"/>
                </a:cubicBezTo>
                <a:cubicBezTo>
                  <a:pt x="859" y="349"/>
                  <a:pt x="858" y="349"/>
                  <a:pt x="857" y="349"/>
                </a:cubicBezTo>
                <a:cubicBezTo>
                  <a:pt x="855" y="350"/>
                  <a:pt x="853" y="349"/>
                  <a:pt x="851" y="348"/>
                </a:cubicBezTo>
                <a:cubicBezTo>
                  <a:pt x="849" y="347"/>
                  <a:pt x="843" y="348"/>
                  <a:pt x="842" y="349"/>
                </a:cubicBezTo>
                <a:cubicBezTo>
                  <a:pt x="842" y="351"/>
                  <a:pt x="840" y="351"/>
                  <a:pt x="838" y="350"/>
                </a:cubicBezTo>
                <a:cubicBezTo>
                  <a:pt x="836" y="349"/>
                  <a:pt x="833" y="348"/>
                  <a:pt x="830" y="348"/>
                </a:cubicBezTo>
                <a:cubicBezTo>
                  <a:pt x="826" y="347"/>
                  <a:pt x="824" y="347"/>
                  <a:pt x="823" y="346"/>
                </a:cubicBezTo>
                <a:cubicBezTo>
                  <a:pt x="823" y="345"/>
                  <a:pt x="821" y="345"/>
                  <a:pt x="818" y="344"/>
                </a:cubicBezTo>
                <a:cubicBezTo>
                  <a:pt x="814" y="344"/>
                  <a:pt x="815" y="341"/>
                  <a:pt x="811" y="341"/>
                </a:cubicBezTo>
                <a:cubicBezTo>
                  <a:pt x="807" y="341"/>
                  <a:pt x="802" y="344"/>
                  <a:pt x="802" y="346"/>
                </a:cubicBezTo>
                <a:cubicBezTo>
                  <a:pt x="802" y="348"/>
                  <a:pt x="804" y="350"/>
                  <a:pt x="802" y="351"/>
                </a:cubicBezTo>
                <a:cubicBezTo>
                  <a:pt x="801" y="353"/>
                  <a:pt x="798" y="353"/>
                  <a:pt x="796" y="351"/>
                </a:cubicBezTo>
                <a:cubicBezTo>
                  <a:pt x="794" y="350"/>
                  <a:pt x="790" y="349"/>
                  <a:pt x="788" y="349"/>
                </a:cubicBezTo>
                <a:cubicBezTo>
                  <a:pt x="785" y="349"/>
                  <a:pt x="783" y="347"/>
                  <a:pt x="784" y="346"/>
                </a:cubicBezTo>
                <a:cubicBezTo>
                  <a:pt x="784" y="344"/>
                  <a:pt x="783" y="344"/>
                  <a:pt x="781" y="343"/>
                </a:cubicBezTo>
                <a:cubicBezTo>
                  <a:pt x="779" y="343"/>
                  <a:pt x="777" y="341"/>
                  <a:pt x="773" y="342"/>
                </a:cubicBezTo>
                <a:cubicBezTo>
                  <a:pt x="769" y="342"/>
                  <a:pt x="767" y="340"/>
                  <a:pt x="767" y="339"/>
                </a:cubicBezTo>
                <a:cubicBezTo>
                  <a:pt x="767" y="338"/>
                  <a:pt x="765" y="337"/>
                  <a:pt x="765" y="337"/>
                </a:cubicBezTo>
                <a:cubicBezTo>
                  <a:pt x="764" y="338"/>
                  <a:pt x="762" y="337"/>
                  <a:pt x="762" y="336"/>
                </a:cubicBezTo>
                <a:cubicBezTo>
                  <a:pt x="761" y="334"/>
                  <a:pt x="763" y="334"/>
                  <a:pt x="765" y="333"/>
                </a:cubicBezTo>
                <a:cubicBezTo>
                  <a:pt x="767" y="331"/>
                  <a:pt x="767" y="329"/>
                  <a:pt x="765" y="327"/>
                </a:cubicBezTo>
                <a:cubicBezTo>
                  <a:pt x="763" y="326"/>
                  <a:pt x="764" y="325"/>
                  <a:pt x="766" y="324"/>
                </a:cubicBezTo>
                <a:cubicBezTo>
                  <a:pt x="767" y="322"/>
                  <a:pt x="766" y="321"/>
                  <a:pt x="765" y="322"/>
                </a:cubicBezTo>
                <a:cubicBezTo>
                  <a:pt x="764" y="323"/>
                  <a:pt x="763" y="323"/>
                  <a:pt x="763" y="321"/>
                </a:cubicBezTo>
                <a:cubicBezTo>
                  <a:pt x="763" y="320"/>
                  <a:pt x="759" y="320"/>
                  <a:pt x="757" y="321"/>
                </a:cubicBezTo>
                <a:cubicBezTo>
                  <a:pt x="756" y="322"/>
                  <a:pt x="752" y="321"/>
                  <a:pt x="751" y="321"/>
                </a:cubicBezTo>
                <a:cubicBezTo>
                  <a:pt x="750" y="321"/>
                  <a:pt x="748" y="321"/>
                  <a:pt x="747" y="321"/>
                </a:cubicBezTo>
                <a:cubicBezTo>
                  <a:pt x="745" y="321"/>
                  <a:pt x="742" y="324"/>
                  <a:pt x="741" y="323"/>
                </a:cubicBezTo>
                <a:cubicBezTo>
                  <a:pt x="740" y="321"/>
                  <a:pt x="728" y="323"/>
                  <a:pt x="725" y="323"/>
                </a:cubicBezTo>
                <a:cubicBezTo>
                  <a:pt x="722" y="324"/>
                  <a:pt x="720" y="327"/>
                  <a:pt x="718" y="327"/>
                </a:cubicBezTo>
                <a:cubicBezTo>
                  <a:pt x="716" y="327"/>
                  <a:pt x="713" y="329"/>
                  <a:pt x="712" y="330"/>
                </a:cubicBezTo>
                <a:cubicBezTo>
                  <a:pt x="710" y="332"/>
                  <a:pt x="707" y="330"/>
                  <a:pt x="705" y="330"/>
                </a:cubicBezTo>
                <a:cubicBezTo>
                  <a:pt x="704" y="330"/>
                  <a:pt x="704" y="330"/>
                  <a:pt x="703" y="330"/>
                </a:cubicBezTo>
                <a:cubicBezTo>
                  <a:pt x="701" y="330"/>
                  <a:pt x="699" y="331"/>
                  <a:pt x="698" y="329"/>
                </a:cubicBezTo>
                <a:cubicBezTo>
                  <a:pt x="696" y="327"/>
                  <a:pt x="695" y="327"/>
                  <a:pt x="694" y="327"/>
                </a:cubicBezTo>
                <a:cubicBezTo>
                  <a:pt x="693" y="328"/>
                  <a:pt x="691" y="334"/>
                  <a:pt x="689" y="336"/>
                </a:cubicBezTo>
                <a:cubicBezTo>
                  <a:pt x="688" y="338"/>
                  <a:pt x="685" y="339"/>
                  <a:pt x="683" y="339"/>
                </a:cubicBezTo>
                <a:cubicBezTo>
                  <a:pt x="681" y="339"/>
                  <a:pt x="681" y="342"/>
                  <a:pt x="680" y="343"/>
                </a:cubicBezTo>
                <a:cubicBezTo>
                  <a:pt x="678" y="344"/>
                  <a:pt x="679" y="346"/>
                  <a:pt x="677" y="347"/>
                </a:cubicBezTo>
                <a:cubicBezTo>
                  <a:pt x="676" y="348"/>
                  <a:pt x="676" y="352"/>
                  <a:pt x="677" y="353"/>
                </a:cubicBezTo>
                <a:cubicBezTo>
                  <a:pt x="678" y="355"/>
                  <a:pt x="674" y="359"/>
                  <a:pt x="672" y="360"/>
                </a:cubicBezTo>
                <a:cubicBezTo>
                  <a:pt x="670" y="362"/>
                  <a:pt x="669" y="364"/>
                  <a:pt x="666" y="364"/>
                </a:cubicBezTo>
                <a:cubicBezTo>
                  <a:pt x="663" y="365"/>
                  <a:pt x="661" y="368"/>
                  <a:pt x="661" y="370"/>
                </a:cubicBezTo>
                <a:cubicBezTo>
                  <a:pt x="660" y="372"/>
                  <a:pt x="655" y="375"/>
                  <a:pt x="655" y="378"/>
                </a:cubicBezTo>
                <a:cubicBezTo>
                  <a:pt x="655" y="380"/>
                  <a:pt x="650" y="385"/>
                  <a:pt x="647" y="391"/>
                </a:cubicBezTo>
                <a:cubicBezTo>
                  <a:pt x="645" y="397"/>
                  <a:pt x="647" y="398"/>
                  <a:pt x="649" y="400"/>
                </a:cubicBezTo>
                <a:cubicBezTo>
                  <a:pt x="650" y="401"/>
                  <a:pt x="648" y="404"/>
                  <a:pt x="650" y="407"/>
                </a:cubicBezTo>
                <a:cubicBezTo>
                  <a:pt x="651" y="409"/>
                  <a:pt x="649" y="413"/>
                  <a:pt x="648" y="415"/>
                </a:cubicBezTo>
                <a:cubicBezTo>
                  <a:pt x="647" y="416"/>
                  <a:pt x="648" y="420"/>
                  <a:pt x="646" y="422"/>
                </a:cubicBezTo>
                <a:cubicBezTo>
                  <a:pt x="645" y="424"/>
                  <a:pt x="647" y="427"/>
                  <a:pt x="648" y="428"/>
                </a:cubicBezTo>
                <a:cubicBezTo>
                  <a:pt x="649" y="429"/>
                  <a:pt x="647" y="432"/>
                  <a:pt x="648" y="433"/>
                </a:cubicBezTo>
                <a:cubicBezTo>
                  <a:pt x="650" y="435"/>
                  <a:pt x="650" y="436"/>
                  <a:pt x="652" y="436"/>
                </a:cubicBezTo>
                <a:cubicBezTo>
                  <a:pt x="655" y="437"/>
                  <a:pt x="652" y="438"/>
                  <a:pt x="654" y="440"/>
                </a:cubicBezTo>
                <a:cubicBezTo>
                  <a:pt x="656" y="441"/>
                  <a:pt x="656" y="442"/>
                  <a:pt x="657" y="444"/>
                </a:cubicBezTo>
                <a:cubicBezTo>
                  <a:pt x="659" y="445"/>
                  <a:pt x="662" y="447"/>
                  <a:pt x="663" y="451"/>
                </a:cubicBezTo>
                <a:cubicBezTo>
                  <a:pt x="664" y="454"/>
                  <a:pt x="665" y="455"/>
                  <a:pt x="666" y="456"/>
                </a:cubicBezTo>
                <a:cubicBezTo>
                  <a:pt x="668" y="457"/>
                  <a:pt x="672" y="459"/>
                  <a:pt x="675" y="462"/>
                </a:cubicBezTo>
                <a:cubicBezTo>
                  <a:pt x="678" y="464"/>
                  <a:pt x="683" y="467"/>
                  <a:pt x="685" y="468"/>
                </a:cubicBezTo>
                <a:cubicBezTo>
                  <a:pt x="687" y="469"/>
                  <a:pt x="692" y="467"/>
                  <a:pt x="699" y="465"/>
                </a:cubicBezTo>
                <a:cubicBezTo>
                  <a:pt x="705" y="464"/>
                  <a:pt x="709" y="467"/>
                  <a:pt x="710" y="467"/>
                </a:cubicBezTo>
                <a:cubicBezTo>
                  <a:pt x="711" y="467"/>
                  <a:pt x="716" y="465"/>
                  <a:pt x="718" y="464"/>
                </a:cubicBezTo>
                <a:cubicBezTo>
                  <a:pt x="720" y="463"/>
                  <a:pt x="723" y="462"/>
                  <a:pt x="724" y="461"/>
                </a:cubicBezTo>
                <a:cubicBezTo>
                  <a:pt x="725" y="460"/>
                  <a:pt x="728" y="460"/>
                  <a:pt x="729" y="460"/>
                </a:cubicBezTo>
                <a:cubicBezTo>
                  <a:pt x="731" y="460"/>
                  <a:pt x="731" y="458"/>
                  <a:pt x="732" y="459"/>
                </a:cubicBezTo>
                <a:cubicBezTo>
                  <a:pt x="733" y="460"/>
                  <a:pt x="736" y="460"/>
                  <a:pt x="739" y="461"/>
                </a:cubicBezTo>
                <a:cubicBezTo>
                  <a:pt x="741" y="461"/>
                  <a:pt x="743" y="464"/>
                  <a:pt x="743" y="465"/>
                </a:cubicBezTo>
                <a:cubicBezTo>
                  <a:pt x="742" y="466"/>
                  <a:pt x="744" y="468"/>
                  <a:pt x="745" y="469"/>
                </a:cubicBezTo>
                <a:cubicBezTo>
                  <a:pt x="746" y="469"/>
                  <a:pt x="748" y="468"/>
                  <a:pt x="749" y="468"/>
                </a:cubicBezTo>
                <a:cubicBezTo>
                  <a:pt x="750" y="468"/>
                  <a:pt x="754" y="468"/>
                  <a:pt x="755" y="467"/>
                </a:cubicBezTo>
                <a:cubicBezTo>
                  <a:pt x="756" y="466"/>
                  <a:pt x="756" y="468"/>
                  <a:pt x="757" y="469"/>
                </a:cubicBezTo>
                <a:cubicBezTo>
                  <a:pt x="758" y="470"/>
                  <a:pt x="759" y="470"/>
                  <a:pt x="759" y="470"/>
                </a:cubicBezTo>
                <a:cubicBezTo>
                  <a:pt x="760" y="470"/>
                  <a:pt x="760" y="470"/>
                  <a:pt x="760" y="470"/>
                </a:cubicBezTo>
                <a:cubicBezTo>
                  <a:pt x="761" y="470"/>
                  <a:pt x="762" y="473"/>
                  <a:pt x="762" y="474"/>
                </a:cubicBezTo>
                <a:cubicBezTo>
                  <a:pt x="761" y="475"/>
                  <a:pt x="760" y="477"/>
                  <a:pt x="761" y="478"/>
                </a:cubicBezTo>
                <a:cubicBezTo>
                  <a:pt x="762" y="479"/>
                  <a:pt x="761" y="480"/>
                  <a:pt x="760" y="481"/>
                </a:cubicBezTo>
                <a:cubicBezTo>
                  <a:pt x="759" y="481"/>
                  <a:pt x="759" y="483"/>
                  <a:pt x="760" y="483"/>
                </a:cubicBezTo>
                <a:cubicBezTo>
                  <a:pt x="761" y="483"/>
                  <a:pt x="760" y="484"/>
                  <a:pt x="759" y="485"/>
                </a:cubicBezTo>
                <a:cubicBezTo>
                  <a:pt x="759" y="485"/>
                  <a:pt x="760" y="486"/>
                  <a:pt x="761" y="487"/>
                </a:cubicBezTo>
                <a:cubicBezTo>
                  <a:pt x="761" y="488"/>
                  <a:pt x="758" y="487"/>
                  <a:pt x="758" y="489"/>
                </a:cubicBezTo>
                <a:cubicBezTo>
                  <a:pt x="759" y="490"/>
                  <a:pt x="758" y="491"/>
                  <a:pt x="757" y="491"/>
                </a:cubicBezTo>
                <a:cubicBezTo>
                  <a:pt x="756" y="492"/>
                  <a:pt x="759" y="494"/>
                  <a:pt x="759" y="495"/>
                </a:cubicBezTo>
                <a:cubicBezTo>
                  <a:pt x="759" y="496"/>
                  <a:pt x="760" y="497"/>
                  <a:pt x="762" y="499"/>
                </a:cubicBezTo>
                <a:cubicBezTo>
                  <a:pt x="764" y="501"/>
                  <a:pt x="763" y="502"/>
                  <a:pt x="767" y="504"/>
                </a:cubicBezTo>
                <a:cubicBezTo>
                  <a:pt x="770" y="507"/>
                  <a:pt x="771" y="511"/>
                  <a:pt x="772" y="514"/>
                </a:cubicBezTo>
                <a:cubicBezTo>
                  <a:pt x="772" y="516"/>
                  <a:pt x="775" y="522"/>
                  <a:pt x="776" y="523"/>
                </a:cubicBezTo>
                <a:cubicBezTo>
                  <a:pt x="776" y="524"/>
                  <a:pt x="775" y="525"/>
                  <a:pt x="775" y="527"/>
                </a:cubicBezTo>
                <a:cubicBezTo>
                  <a:pt x="775" y="530"/>
                  <a:pt x="777" y="534"/>
                  <a:pt x="777" y="536"/>
                </a:cubicBezTo>
                <a:cubicBezTo>
                  <a:pt x="778" y="539"/>
                  <a:pt x="776" y="541"/>
                  <a:pt x="774" y="542"/>
                </a:cubicBezTo>
                <a:cubicBezTo>
                  <a:pt x="773" y="544"/>
                  <a:pt x="771" y="548"/>
                  <a:pt x="771" y="551"/>
                </a:cubicBezTo>
                <a:cubicBezTo>
                  <a:pt x="771" y="553"/>
                  <a:pt x="769" y="555"/>
                  <a:pt x="769" y="557"/>
                </a:cubicBezTo>
                <a:cubicBezTo>
                  <a:pt x="769" y="558"/>
                  <a:pt x="769" y="561"/>
                  <a:pt x="769" y="562"/>
                </a:cubicBezTo>
                <a:cubicBezTo>
                  <a:pt x="768" y="564"/>
                  <a:pt x="770" y="566"/>
                  <a:pt x="771" y="568"/>
                </a:cubicBezTo>
                <a:cubicBezTo>
                  <a:pt x="772" y="570"/>
                  <a:pt x="774" y="574"/>
                  <a:pt x="775" y="577"/>
                </a:cubicBezTo>
                <a:cubicBezTo>
                  <a:pt x="776" y="580"/>
                  <a:pt x="779" y="583"/>
                  <a:pt x="779" y="585"/>
                </a:cubicBezTo>
                <a:cubicBezTo>
                  <a:pt x="780" y="588"/>
                  <a:pt x="779" y="591"/>
                  <a:pt x="780" y="593"/>
                </a:cubicBezTo>
                <a:cubicBezTo>
                  <a:pt x="780" y="594"/>
                  <a:pt x="781" y="597"/>
                  <a:pt x="781" y="599"/>
                </a:cubicBezTo>
                <a:cubicBezTo>
                  <a:pt x="782" y="602"/>
                  <a:pt x="782" y="607"/>
                  <a:pt x="784" y="610"/>
                </a:cubicBezTo>
                <a:cubicBezTo>
                  <a:pt x="786" y="612"/>
                  <a:pt x="789" y="616"/>
                  <a:pt x="790" y="620"/>
                </a:cubicBezTo>
                <a:cubicBezTo>
                  <a:pt x="791" y="623"/>
                  <a:pt x="793" y="626"/>
                  <a:pt x="794" y="628"/>
                </a:cubicBezTo>
                <a:cubicBezTo>
                  <a:pt x="795" y="630"/>
                  <a:pt x="795" y="632"/>
                  <a:pt x="794" y="632"/>
                </a:cubicBezTo>
                <a:cubicBezTo>
                  <a:pt x="793" y="632"/>
                  <a:pt x="793" y="633"/>
                  <a:pt x="794" y="636"/>
                </a:cubicBezTo>
                <a:cubicBezTo>
                  <a:pt x="795" y="638"/>
                  <a:pt x="794" y="639"/>
                  <a:pt x="795" y="639"/>
                </a:cubicBezTo>
                <a:cubicBezTo>
                  <a:pt x="797" y="639"/>
                  <a:pt x="796" y="640"/>
                  <a:pt x="797" y="640"/>
                </a:cubicBezTo>
                <a:cubicBezTo>
                  <a:pt x="798" y="640"/>
                  <a:pt x="799" y="641"/>
                  <a:pt x="799" y="642"/>
                </a:cubicBezTo>
                <a:cubicBezTo>
                  <a:pt x="800" y="643"/>
                  <a:pt x="802" y="643"/>
                  <a:pt x="802" y="642"/>
                </a:cubicBezTo>
                <a:cubicBezTo>
                  <a:pt x="803" y="641"/>
                  <a:pt x="805" y="641"/>
                  <a:pt x="807" y="641"/>
                </a:cubicBezTo>
                <a:cubicBezTo>
                  <a:pt x="809" y="641"/>
                  <a:pt x="809" y="640"/>
                  <a:pt x="811" y="639"/>
                </a:cubicBezTo>
                <a:cubicBezTo>
                  <a:pt x="813" y="638"/>
                  <a:pt x="816" y="638"/>
                  <a:pt x="818" y="639"/>
                </a:cubicBezTo>
                <a:cubicBezTo>
                  <a:pt x="819" y="640"/>
                  <a:pt x="821" y="639"/>
                  <a:pt x="822" y="638"/>
                </a:cubicBezTo>
                <a:cubicBezTo>
                  <a:pt x="822" y="638"/>
                  <a:pt x="823" y="638"/>
                  <a:pt x="823" y="638"/>
                </a:cubicBezTo>
                <a:cubicBezTo>
                  <a:pt x="824" y="639"/>
                  <a:pt x="824" y="639"/>
                  <a:pt x="824" y="638"/>
                </a:cubicBezTo>
                <a:cubicBezTo>
                  <a:pt x="825" y="636"/>
                  <a:pt x="826" y="637"/>
                  <a:pt x="828" y="637"/>
                </a:cubicBezTo>
                <a:cubicBezTo>
                  <a:pt x="830" y="637"/>
                  <a:pt x="834" y="634"/>
                  <a:pt x="837" y="631"/>
                </a:cubicBezTo>
                <a:cubicBezTo>
                  <a:pt x="840" y="628"/>
                  <a:pt x="845" y="622"/>
                  <a:pt x="847" y="619"/>
                </a:cubicBezTo>
                <a:cubicBezTo>
                  <a:pt x="849" y="616"/>
                  <a:pt x="851" y="613"/>
                  <a:pt x="853" y="612"/>
                </a:cubicBezTo>
                <a:cubicBezTo>
                  <a:pt x="854" y="611"/>
                  <a:pt x="855" y="605"/>
                  <a:pt x="855" y="603"/>
                </a:cubicBezTo>
                <a:cubicBezTo>
                  <a:pt x="855" y="602"/>
                  <a:pt x="855" y="602"/>
                  <a:pt x="854" y="602"/>
                </a:cubicBezTo>
                <a:cubicBezTo>
                  <a:pt x="854" y="602"/>
                  <a:pt x="854" y="602"/>
                  <a:pt x="853" y="601"/>
                </a:cubicBezTo>
                <a:cubicBezTo>
                  <a:pt x="853" y="600"/>
                  <a:pt x="856" y="598"/>
                  <a:pt x="860" y="596"/>
                </a:cubicBezTo>
                <a:cubicBezTo>
                  <a:pt x="864" y="595"/>
                  <a:pt x="865" y="594"/>
                  <a:pt x="865" y="593"/>
                </a:cubicBezTo>
                <a:cubicBezTo>
                  <a:pt x="866" y="592"/>
                  <a:pt x="865" y="588"/>
                  <a:pt x="866" y="587"/>
                </a:cubicBezTo>
                <a:cubicBezTo>
                  <a:pt x="866" y="586"/>
                  <a:pt x="866" y="585"/>
                  <a:pt x="865" y="582"/>
                </a:cubicBezTo>
                <a:cubicBezTo>
                  <a:pt x="865" y="578"/>
                  <a:pt x="863" y="578"/>
                  <a:pt x="863" y="576"/>
                </a:cubicBezTo>
                <a:cubicBezTo>
                  <a:pt x="862" y="574"/>
                  <a:pt x="863" y="573"/>
                  <a:pt x="864" y="573"/>
                </a:cubicBezTo>
                <a:cubicBezTo>
                  <a:pt x="865" y="573"/>
                  <a:pt x="865" y="572"/>
                  <a:pt x="866" y="571"/>
                </a:cubicBezTo>
                <a:cubicBezTo>
                  <a:pt x="867" y="569"/>
                  <a:pt x="868" y="570"/>
                  <a:pt x="869" y="568"/>
                </a:cubicBezTo>
                <a:cubicBezTo>
                  <a:pt x="871" y="567"/>
                  <a:pt x="871" y="566"/>
                  <a:pt x="874" y="564"/>
                </a:cubicBezTo>
                <a:cubicBezTo>
                  <a:pt x="876" y="562"/>
                  <a:pt x="879" y="562"/>
                  <a:pt x="882" y="560"/>
                </a:cubicBezTo>
                <a:cubicBezTo>
                  <a:pt x="885" y="558"/>
                  <a:pt x="889" y="552"/>
                  <a:pt x="889" y="551"/>
                </a:cubicBezTo>
                <a:cubicBezTo>
                  <a:pt x="888" y="550"/>
                  <a:pt x="887" y="545"/>
                  <a:pt x="888" y="543"/>
                </a:cubicBezTo>
                <a:cubicBezTo>
                  <a:pt x="888" y="541"/>
                  <a:pt x="887" y="535"/>
                  <a:pt x="887" y="533"/>
                </a:cubicBezTo>
                <a:cubicBezTo>
                  <a:pt x="887" y="530"/>
                  <a:pt x="884" y="531"/>
                  <a:pt x="884" y="529"/>
                </a:cubicBezTo>
                <a:cubicBezTo>
                  <a:pt x="884" y="526"/>
                  <a:pt x="883" y="526"/>
                  <a:pt x="883" y="524"/>
                </a:cubicBezTo>
                <a:cubicBezTo>
                  <a:pt x="883" y="523"/>
                  <a:pt x="883" y="521"/>
                  <a:pt x="882" y="521"/>
                </a:cubicBezTo>
                <a:cubicBezTo>
                  <a:pt x="882" y="521"/>
                  <a:pt x="882" y="519"/>
                  <a:pt x="883" y="518"/>
                </a:cubicBezTo>
                <a:cubicBezTo>
                  <a:pt x="884" y="516"/>
                  <a:pt x="881" y="516"/>
                  <a:pt x="881" y="514"/>
                </a:cubicBezTo>
                <a:cubicBezTo>
                  <a:pt x="880" y="512"/>
                  <a:pt x="886" y="500"/>
                  <a:pt x="887" y="498"/>
                </a:cubicBezTo>
                <a:cubicBezTo>
                  <a:pt x="888" y="497"/>
                  <a:pt x="889" y="497"/>
                  <a:pt x="889" y="496"/>
                </a:cubicBezTo>
                <a:cubicBezTo>
                  <a:pt x="890" y="496"/>
                  <a:pt x="890" y="496"/>
                  <a:pt x="890" y="496"/>
                </a:cubicBezTo>
                <a:cubicBezTo>
                  <a:pt x="891" y="496"/>
                  <a:pt x="891" y="496"/>
                  <a:pt x="892" y="495"/>
                </a:cubicBezTo>
                <a:cubicBezTo>
                  <a:pt x="893" y="493"/>
                  <a:pt x="898" y="488"/>
                  <a:pt x="902" y="484"/>
                </a:cubicBezTo>
                <a:cubicBezTo>
                  <a:pt x="905" y="480"/>
                  <a:pt x="907" y="480"/>
                  <a:pt x="909" y="479"/>
                </a:cubicBezTo>
                <a:cubicBezTo>
                  <a:pt x="911" y="478"/>
                  <a:pt x="916" y="473"/>
                  <a:pt x="919" y="468"/>
                </a:cubicBezTo>
                <a:cubicBezTo>
                  <a:pt x="922" y="465"/>
                  <a:pt x="924" y="462"/>
                  <a:pt x="924" y="460"/>
                </a:cubicBezTo>
                <a:cubicBezTo>
                  <a:pt x="925" y="458"/>
                  <a:pt x="927" y="456"/>
                  <a:pt x="928" y="454"/>
                </a:cubicBezTo>
                <a:cubicBezTo>
                  <a:pt x="930" y="452"/>
                  <a:pt x="932" y="447"/>
                  <a:pt x="932" y="445"/>
                </a:cubicBezTo>
                <a:cubicBezTo>
                  <a:pt x="932" y="444"/>
                  <a:pt x="933" y="441"/>
                  <a:pt x="934" y="438"/>
                </a:cubicBezTo>
                <a:cubicBezTo>
                  <a:pt x="934" y="435"/>
                  <a:pt x="932" y="435"/>
                  <a:pt x="931" y="436"/>
                </a:cubicBezTo>
                <a:cubicBezTo>
                  <a:pt x="930" y="438"/>
                  <a:pt x="925" y="439"/>
                  <a:pt x="921" y="439"/>
                </a:cubicBezTo>
                <a:cubicBezTo>
                  <a:pt x="918" y="439"/>
                  <a:pt x="916" y="439"/>
                  <a:pt x="915" y="441"/>
                </a:cubicBezTo>
                <a:cubicBezTo>
                  <a:pt x="914" y="441"/>
                  <a:pt x="913" y="441"/>
                  <a:pt x="912" y="441"/>
                </a:cubicBezTo>
                <a:cubicBezTo>
                  <a:pt x="911" y="441"/>
                  <a:pt x="910" y="441"/>
                  <a:pt x="909" y="442"/>
                </a:cubicBezTo>
                <a:cubicBezTo>
                  <a:pt x="908" y="443"/>
                  <a:pt x="903" y="444"/>
                  <a:pt x="902" y="441"/>
                </a:cubicBezTo>
                <a:cubicBezTo>
                  <a:pt x="901" y="438"/>
                  <a:pt x="898" y="438"/>
                  <a:pt x="898" y="438"/>
                </a:cubicBezTo>
                <a:cubicBezTo>
                  <a:pt x="897" y="437"/>
                  <a:pt x="899" y="436"/>
                  <a:pt x="900" y="436"/>
                </a:cubicBezTo>
                <a:cubicBezTo>
                  <a:pt x="901" y="435"/>
                  <a:pt x="901" y="434"/>
                  <a:pt x="900" y="433"/>
                </a:cubicBezTo>
                <a:cubicBezTo>
                  <a:pt x="899" y="432"/>
                  <a:pt x="897" y="431"/>
                  <a:pt x="895" y="428"/>
                </a:cubicBezTo>
                <a:cubicBezTo>
                  <a:pt x="892" y="425"/>
                  <a:pt x="889" y="423"/>
                  <a:pt x="888" y="423"/>
                </a:cubicBezTo>
                <a:cubicBezTo>
                  <a:pt x="886" y="423"/>
                  <a:pt x="886" y="420"/>
                  <a:pt x="885" y="420"/>
                </a:cubicBezTo>
                <a:cubicBezTo>
                  <a:pt x="884" y="420"/>
                  <a:pt x="882" y="416"/>
                  <a:pt x="882" y="414"/>
                </a:cubicBezTo>
                <a:cubicBezTo>
                  <a:pt x="882" y="412"/>
                  <a:pt x="878" y="408"/>
                  <a:pt x="877" y="407"/>
                </a:cubicBezTo>
                <a:cubicBezTo>
                  <a:pt x="875" y="406"/>
                  <a:pt x="874" y="404"/>
                  <a:pt x="874" y="400"/>
                </a:cubicBezTo>
                <a:cubicBezTo>
                  <a:pt x="874" y="397"/>
                  <a:pt x="874" y="394"/>
                  <a:pt x="873" y="393"/>
                </a:cubicBezTo>
                <a:cubicBezTo>
                  <a:pt x="873" y="392"/>
                  <a:pt x="872" y="390"/>
                  <a:pt x="870" y="389"/>
                </a:cubicBezTo>
                <a:cubicBezTo>
                  <a:pt x="868" y="388"/>
                  <a:pt x="867" y="386"/>
                  <a:pt x="867" y="384"/>
                </a:cubicBezTo>
                <a:cubicBezTo>
                  <a:pt x="868" y="382"/>
                  <a:pt x="866" y="382"/>
                  <a:pt x="865" y="379"/>
                </a:cubicBezTo>
                <a:cubicBezTo>
                  <a:pt x="865" y="376"/>
                  <a:pt x="861" y="372"/>
                  <a:pt x="861" y="371"/>
                </a:cubicBezTo>
                <a:cubicBezTo>
                  <a:pt x="861" y="369"/>
                  <a:pt x="859" y="368"/>
                  <a:pt x="859" y="366"/>
                </a:cubicBezTo>
                <a:cubicBezTo>
                  <a:pt x="859" y="364"/>
                  <a:pt x="858" y="364"/>
                  <a:pt x="856" y="362"/>
                </a:cubicBezTo>
                <a:cubicBezTo>
                  <a:pt x="854" y="359"/>
                  <a:pt x="854" y="354"/>
                  <a:pt x="854" y="354"/>
                </a:cubicBezTo>
                <a:cubicBezTo>
                  <a:pt x="855" y="354"/>
                  <a:pt x="856" y="358"/>
                  <a:pt x="857" y="359"/>
                </a:cubicBezTo>
                <a:cubicBezTo>
                  <a:pt x="858" y="361"/>
                  <a:pt x="860" y="365"/>
                  <a:pt x="861" y="365"/>
                </a:cubicBezTo>
                <a:cubicBezTo>
                  <a:pt x="863" y="365"/>
                  <a:pt x="863" y="358"/>
                  <a:pt x="864" y="359"/>
                </a:cubicBezTo>
                <a:cubicBezTo>
                  <a:pt x="864" y="359"/>
                  <a:pt x="864" y="363"/>
                  <a:pt x="865" y="364"/>
                </a:cubicBezTo>
                <a:cubicBezTo>
                  <a:pt x="866" y="364"/>
                  <a:pt x="866" y="366"/>
                  <a:pt x="868" y="368"/>
                </a:cubicBezTo>
                <a:cubicBezTo>
                  <a:pt x="870" y="370"/>
                  <a:pt x="874" y="376"/>
                  <a:pt x="874" y="378"/>
                </a:cubicBezTo>
                <a:cubicBezTo>
                  <a:pt x="874" y="379"/>
                  <a:pt x="875" y="381"/>
                  <a:pt x="877" y="382"/>
                </a:cubicBezTo>
                <a:cubicBezTo>
                  <a:pt x="880" y="384"/>
                  <a:pt x="880" y="386"/>
                  <a:pt x="881" y="387"/>
                </a:cubicBezTo>
                <a:cubicBezTo>
                  <a:pt x="883" y="388"/>
                  <a:pt x="882" y="389"/>
                  <a:pt x="882" y="392"/>
                </a:cubicBezTo>
                <a:cubicBezTo>
                  <a:pt x="882" y="394"/>
                  <a:pt x="884" y="397"/>
                  <a:pt x="886" y="399"/>
                </a:cubicBezTo>
                <a:cubicBezTo>
                  <a:pt x="888" y="400"/>
                  <a:pt x="890" y="402"/>
                  <a:pt x="891" y="404"/>
                </a:cubicBezTo>
                <a:cubicBezTo>
                  <a:pt x="892" y="407"/>
                  <a:pt x="893" y="409"/>
                  <a:pt x="895" y="411"/>
                </a:cubicBezTo>
                <a:cubicBezTo>
                  <a:pt x="896" y="412"/>
                  <a:pt x="895" y="413"/>
                  <a:pt x="896" y="414"/>
                </a:cubicBezTo>
                <a:cubicBezTo>
                  <a:pt x="897" y="415"/>
                  <a:pt x="898" y="418"/>
                  <a:pt x="898" y="419"/>
                </a:cubicBezTo>
                <a:cubicBezTo>
                  <a:pt x="897" y="421"/>
                  <a:pt x="898" y="424"/>
                  <a:pt x="899" y="426"/>
                </a:cubicBezTo>
                <a:cubicBezTo>
                  <a:pt x="900" y="428"/>
                  <a:pt x="900" y="432"/>
                  <a:pt x="900" y="432"/>
                </a:cubicBezTo>
                <a:cubicBezTo>
                  <a:pt x="901" y="433"/>
                  <a:pt x="906" y="433"/>
                  <a:pt x="908" y="431"/>
                </a:cubicBezTo>
                <a:cubicBezTo>
                  <a:pt x="910" y="430"/>
                  <a:pt x="912" y="430"/>
                  <a:pt x="914" y="430"/>
                </a:cubicBezTo>
                <a:cubicBezTo>
                  <a:pt x="915" y="430"/>
                  <a:pt x="918" y="428"/>
                  <a:pt x="918" y="427"/>
                </a:cubicBezTo>
                <a:cubicBezTo>
                  <a:pt x="919" y="427"/>
                  <a:pt x="921" y="427"/>
                  <a:pt x="923" y="427"/>
                </a:cubicBezTo>
                <a:cubicBezTo>
                  <a:pt x="924" y="427"/>
                  <a:pt x="925" y="426"/>
                  <a:pt x="926" y="424"/>
                </a:cubicBezTo>
                <a:cubicBezTo>
                  <a:pt x="927" y="423"/>
                  <a:pt x="931" y="423"/>
                  <a:pt x="935" y="422"/>
                </a:cubicBezTo>
                <a:cubicBezTo>
                  <a:pt x="939" y="420"/>
                  <a:pt x="938" y="418"/>
                  <a:pt x="939" y="417"/>
                </a:cubicBezTo>
                <a:cubicBezTo>
                  <a:pt x="940" y="416"/>
                  <a:pt x="941" y="417"/>
                  <a:pt x="944" y="415"/>
                </a:cubicBezTo>
                <a:cubicBezTo>
                  <a:pt x="946" y="414"/>
                  <a:pt x="949" y="415"/>
                  <a:pt x="951" y="414"/>
                </a:cubicBezTo>
                <a:cubicBezTo>
                  <a:pt x="952" y="414"/>
                  <a:pt x="951" y="412"/>
                  <a:pt x="952" y="411"/>
                </a:cubicBezTo>
                <a:cubicBezTo>
                  <a:pt x="953" y="410"/>
                  <a:pt x="954" y="410"/>
                  <a:pt x="955" y="410"/>
                </a:cubicBezTo>
                <a:cubicBezTo>
                  <a:pt x="956" y="410"/>
                  <a:pt x="956" y="410"/>
                  <a:pt x="957" y="410"/>
                </a:cubicBezTo>
                <a:cubicBezTo>
                  <a:pt x="958" y="410"/>
                  <a:pt x="958" y="407"/>
                  <a:pt x="960" y="406"/>
                </a:cubicBezTo>
                <a:cubicBezTo>
                  <a:pt x="961" y="406"/>
                  <a:pt x="962" y="406"/>
                  <a:pt x="962" y="405"/>
                </a:cubicBezTo>
                <a:cubicBezTo>
                  <a:pt x="962" y="404"/>
                  <a:pt x="962" y="399"/>
                  <a:pt x="964" y="399"/>
                </a:cubicBezTo>
                <a:cubicBezTo>
                  <a:pt x="965" y="399"/>
                  <a:pt x="967" y="397"/>
                  <a:pt x="967" y="397"/>
                </a:cubicBezTo>
                <a:cubicBezTo>
                  <a:pt x="967" y="396"/>
                  <a:pt x="970" y="393"/>
                  <a:pt x="971" y="392"/>
                </a:cubicBezTo>
                <a:cubicBezTo>
                  <a:pt x="971" y="390"/>
                  <a:pt x="972" y="390"/>
                  <a:pt x="970" y="389"/>
                </a:cubicBezTo>
                <a:cubicBezTo>
                  <a:pt x="969" y="389"/>
                  <a:pt x="967" y="386"/>
                  <a:pt x="967" y="385"/>
                </a:cubicBezTo>
                <a:cubicBezTo>
                  <a:pt x="966" y="384"/>
                  <a:pt x="963" y="385"/>
                  <a:pt x="960" y="382"/>
                </a:cubicBezTo>
                <a:cubicBezTo>
                  <a:pt x="957" y="380"/>
                  <a:pt x="957" y="373"/>
                  <a:pt x="956" y="373"/>
                </a:cubicBezTo>
                <a:cubicBezTo>
                  <a:pt x="955" y="372"/>
                  <a:pt x="952" y="376"/>
                  <a:pt x="951" y="378"/>
                </a:cubicBezTo>
                <a:cubicBezTo>
                  <a:pt x="950" y="381"/>
                  <a:pt x="946" y="383"/>
                  <a:pt x="943" y="382"/>
                </a:cubicBezTo>
                <a:cubicBezTo>
                  <a:pt x="940" y="381"/>
                  <a:pt x="939" y="383"/>
                  <a:pt x="938" y="383"/>
                </a:cubicBezTo>
                <a:cubicBezTo>
                  <a:pt x="937" y="384"/>
                  <a:pt x="935" y="381"/>
                  <a:pt x="935" y="379"/>
                </a:cubicBezTo>
                <a:cubicBezTo>
                  <a:pt x="936" y="378"/>
                  <a:pt x="937" y="374"/>
                  <a:pt x="935" y="374"/>
                </a:cubicBezTo>
                <a:cubicBezTo>
                  <a:pt x="933" y="373"/>
                  <a:pt x="932" y="377"/>
                  <a:pt x="932" y="378"/>
                </a:cubicBezTo>
                <a:cubicBezTo>
                  <a:pt x="932" y="379"/>
                  <a:pt x="929" y="374"/>
                  <a:pt x="930" y="373"/>
                </a:cubicBezTo>
                <a:cubicBezTo>
                  <a:pt x="931" y="372"/>
                  <a:pt x="929" y="370"/>
                  <a:pt x="928" y="369"/>
                </a:cubicBezTo>
                <a:cubicBezTo>
                  <a:pt x="926" y="368"/>
                  <a:pt x="924" y="365"/>
                  <a:pt x="923" y="364"/>
                </a:cubicBezTo>
                <a:cubicBezTo>
                  <a:pt x="923" y="362"/>
                  <a:pt x="921" y="358"/>
                  <a:pt x="921" y="357"/>
                </a:cubicBezTo>
                <a:cubicBezTo>
                  <a:pt x="921" y="356"/>
                  <a:pt x="923" y="355"/>
                  <a:pt x="924" y="355"/>
                </a:cubicBezTo>
                <a:cubicBezTo>
                  <a:pt x="925" y="355"/>
                  <a:pt x="925" y="353"/>
                  <a:pt x="926" y="354"/>
                </a:cubicBezTo>
                <a:cubicBezTo>
                  <a:pt x="927" y="355"/>
                  <a:pt x="928" y="354"/>
                  <a:pt x="929" y="354"/>
                </a:cubicBezTo>
                <a:cubicBezTo>
                  <a:pt x="930" y="354"/>
                  <a:pt x="932" y="359"/>
                  <a:pt x="933" y="361"/>
                </a:cubicBezTo>
                <a:cubicBezTo>
                  <a:pt x="934" y="363"/>
                  <a:pt x="934" y="364"/>
                  <a:pt x="936" y="365"/>
                </a:cubicBezTo>
                <a:cubicBezTo>
                  <a:pt x="937" y="366"/>
                  <a:pt x="939" y="365"/>
                  <a:pt x="941" y="367"/>
                </a:cubicBezTo>
                <a:cubicBezTo>
                  <a:pt x="943" y="369"/>
                  <a:pt x="948" y="371"/>
                  <a:pt x="951" y="371"/>
                </a:cubicBezTo>
                <a:cubicBezTo>
                  <a:pt x="952" y="371"/>
                  <a:pt x="953" y="370"/>
                  <a:pt x="954" y="370"/>
                </a:cubicBezTo>
                <a:cubicBezTo>
                  <a:pt x="955" y="369"/>
                  <a:pt x="956" y="369"/>
                  <a:pt x="957" y="369"/>
                </a:cubicBezTo>
                <a:cubicBezTo>
                  <a:pt x="960" y="370"/>
                  <a:pt x="960" y="373"/>
                  <a:pt x="961" y="375"/>
                </a:cubicBezTo>
                <a:cubicBezTo>
                  <a:pt x="962" y="376"/>
                  <a:pt x="973" y="377"/>
                  <a:pt x="975" y="377"/>
                </a:cubicBezTo>
                <a:cubicBezTo>
                  <a:pt x="977" y="378"/>
                  <a:pt x="987" y="378"/>
                  <a:pt x="988" y="377"/>
                </a:cubicBezTo>
                <a:cubicBezTo>
                  <a:pt x="989" y="376"/>
                  <a:pt x="990" y="376"/>
                  <a:pt x="991" y="377"/>
                </a:cubicBezTo>
                <a:cubicBezTo>
                  <a:pt x="992" y="377"/>
                  <a:pt x="996" y="378"/>
                  <a:pt x="998" y="377"/>
                </a:cubicBezTo>
                <a:cubicBezTo>
                  <a:pt x="1000" y="375"/>
                  <a:pt x="1001" y="377"/>
                  <a:pt x="1001" y="378"/>
                </a:cubicBezTo>
                <a:cubicBezTo>
                  <a:pt x="1001" y="379"/>
                  <a:pt x="1002" y="379"/>
                  <a:pt x="1003" y="380"/>
                </a:cubicBezTo>
                <a:cubicBezTo>
                  <a:pt x="1004" y="381"/>
                  <a:pt x="1004" y="382"/>
                  <a:pt x="1004" y="383"/>
                </a:cubicBezTo>
                <a:cubicBezTo>
                  <a:pt x="1005" y="384"/>
                  <a:pt x="1006" y="384"/>
                  <a:pt x="1008" y="384"/>
                </a:cubicBezTo>
                <a:cubicBezTo>
                  <a:pt x="1010" y="385"/>
                  <a:pt x="1010" y="388"/>
                  <a:pt x="1012" y="388"/>
                </a:cubicBezTo>
                <a:cubicBezTo>
                  <a:pt x="1014" y="389"/>
                  <a:pt x="1015" y="389"/>
                  <a:pt x="1015" y="388"/>
                </a:cubicBezTo>
                <a:cubicBezTo>
                  <a:pt x="1016" y="388"/>
                  <a:pt x="1017" y="388"/>
                  <a:pt x="1017" y="389"/>
                </a:cubicBezTo>
                <a:cubicBezTo>
                  <a:pt x="1017" y="391"/>
                  <a:pt x="1011" y="390"/>
                  <a:pt x="1011" y="391"/>
                </a:cubicBezTo>
                <a:cubicBezTo>
                  <a:pt x="1011" y="391"/>
                  <a:pt x="1017" y="399"/>
                  <a:pt x="1020" y="398"/>
                </a:cubicBezTo>
                <a:cubicBezTo>
                  <a:pt x="1023" y="398"/>
                  <a:pt x="1026" y="394"/>
                  <a:pt x="1025" y="394"/>
                </a:cubicBezTo>
                <a:cubicBezTo>
                  <a:pt x="1024" y="393"/>
                  <a:pt x="1025" y="391"/>
                  <a:pt x="1026" y="392"/>
                </a:cubicBezTo>
                <a:cubicBezTo>
                  <a:pt x="1027" y="392"/>
                  <a:pt x="1026" y="395"/>
                  <a:pt x="1027" y="396"/>
                </a:cubicBezTo>
                <a:cubicBezTo>
                  <a:pt x="1028" y="397"/>
                  <a:pt x="1028" y="398"/>
                  <a:pt x="1027" y="400"/>
                </a:cubicBezTo>
                <a:cubicBezTo>
                  <a:pt x="1026" y="402"/>
                  <a:pt x="1028" y="405"/>
                  <a:pt x="1028" y="407"/>
                </a:cubicBezTo>
                <a:cubicBezTo>
                  <a:pt x="1028" y="409"/>
                  <a:pt x="1029" y="412"/>
                  <a:pt x="1030" y="415"/>
                </a:cubicBezTo>
                <a:cubicBezTo>
                  <a:pt x="1030" y="417"/>
                  <a:pt x="1032" y="423"/>
                  <a:pt x="1034" y="426"/>
                </a:cubicBezTo>
                <a:cubicBezTo>
                  <a:pt x="1036" y="429"/>
                  <a:pt x="1037" y="435"/>
                  <a:pt x="1038" y="437"/>
                </a:cubicBezTo>
                <a:cubicBezTo>
                  <a:pt x="1039" y="438"/>
                  <a:pt x="1042" y="443"/>
                  <a:pt x="1042" y="446"/>
                </a:cubicBezTo>
                <a:cubicBezTo>
                  <a:pt x="1042" y="449"/>
                  <a:pt x="1045" y="453"/>
                  <a:pt x="1046" y="453"/>
                </a:cubicBezTo>
                <a:cubicBezTo>
                  <a:pt x="1047" y="454"/>
                  <a:pt x="1050" y="453"/>
                  <a:pt x="1050" y="451"/>
                </a:cubicBezTo>
                <a:cubicBezTo>
                  <a:pt x="1051" y="449"/>
                  <a:pt x="1054" y="448"/>
                  <a:pt x="1054" y="447"/>
                </a:cubicBezTo>
                <a:cubicBezTo>
                  <a:pt x="1054" y="445"/>
                  <a:pt x="1055" y="444"/>
                  <a:pt x="1056" y="444"/>
                </a:cubicBezTo>
                <a:cubicBezTo>
                  <a:pt x="1057" y="444"/>
                  <a:pt x="1057" y="443"/>
                  <a:pt x="1057" y="441"/>
                </a:cubicBezTo>
                <a:cubicBezTo>
                  <a:pt x="1057" y="439"/>
                  <a:pt x="1057" y="437"/>
                  <a:pt x="1058" y="436"/>
                </a:cubicBezTo>
                <a:cubicBezTo>
                  <a:pt x="1059" y="434"/>
                  <a:pt x="1059" y="430"/>
                  <a:pt x="1059" y="429"/>
                </a:cubicBezTo>
                <a:cubicBezTo>
                  <a:pt x="1058" y="427"/>
                  <a:pt x="1058" y="425"/>
                  <a:pt x="1059" y="423"/>
                </a:cubicBezTo>
                <a:cubicBezTo>
                  <a:pt x="1060" y="422"/>
                  <a:pt x="1059" y="420"/>
                  <a:pt x="1061" y="420"/>
                </a:cubicBezTo>
                <a:cubicBezTo>
                  <a:pt x="1062" y="420"/>
                  <a:pt x="1063" y="419"/>
                  <a:pt x="1065" y="417"/>
                </a:cubicBezTo>
                <a:cubicBezTo>
                  <a:pt x="1066" y="415"/>
                  <a:pt x="1070" y="413"/>
                  <a:pt x="1071" y="412"/>
                </a:cubicBezTo>
                <a:cubicBezTo>
                  <a:pt x="1073" y="411"/>
                  <a:pt x="1077" y="407"/>
                  <a:pt x="1078" y="405"/>
                </a:cubicBezTo>
                <a:cubicBezTo>
                  <a:pt x="1079" y="403"/>
                  <a:pt x="1083" y="402"/>
                  <a:pt x="1085" y="400"/>
                </a:cubicBezTo>
                <a:cubicBezTo>
                  <a:pt x="1086" y="399"/>
                  <a:pt x="1086" y="398"/>
                  <a:pt x="1086" y="396"/>
                </a:cubicBezTo>
                <a:cubicBezTo>
                  <a:pt x="1086" y="394"/>
                  <a:pt x="1091" y="393"/>
                  <a:pt x="1093" y="393"/>
                </a:cubicBezTo>
                <a:cubicBezTo>
                  <a:pt x="1095" y="393"/>
                  <a:pt x="1096" y="393"/>
                  <a:pt x="1097" y="393"/>
                </a:cubicBezTo>
                <a:cubicBezTo>
                  <a:pt x="1099" y="393"/>
                  <a:pt x="1101" y="392"/>
                  <a:pt x="1101" y="391"/>
                </a:cubicBezTo>
                <a:cubicBezTo>
                  <a:pt x="1101" y="389"/>
                  <a:pt x="1102" y="388"/>
                  <a:pt x="1103" y="389"/>
                </a:cubicBezTo>
                <a:cubicBezTo>
                  <a:pt x="1104" y="389"/>
                  <a:pt x="1105" y="393"/>
                  <a:pt x="1106" y="395"/>
                </a:cubicBezTo>
                <a:cubicBezTo>
                  <a:pt x="1106" y="396"/>
                  <a:pt x="1108" y="400"/>
                  <a:pt x="1110" y="401"/>
                </a:cubicBezTo>
                <a:cubicBezTo>
                  <a:pt x="1113" y="402"/>
                  <a:pt x="1114" y="407"/>
                  <a:pt x="1115" y="410"/>
                </a:cubicBezTo>
                <a:cubicBezTo>
                  <a:pt x="1116" y="412"/>
                  <a:pt x="1115" y="415"/>
                  <a:pt x="1114" y="416"/>
                </a:cubicBezTo>
                <a:cubicBezTo>
                  <a:pt x="1114" y="418"/>
                  <a:pt x="1115" y="418"/>
                  <a:pt x="1116" y="419"/>
                </a:cubicBezTo>
                <a:cubicBezTo>
                  <a:pt x="1118" y="419"/>
                  <a:pt x="1119" y="420"/>
                  <a:pt x="1120" y="418"/>
                </a:cubicBezTo>
                <a:cubicBezTo>
                  <a:pt x="1121" y="417"/>
                  <a:pt x="1124" y="416"/>
                  <a:pt x="1124" y="414"/>
                </a:cubicBezTo>
                <a:cubicBezTo>
                  <a:pt x="1124" y="412"/>
                  <a:pt x="1125" y="415"/>
                  <a:pt x="1126" y="416"/>
                </a:cubicBezTo>
                <a:cubicBezTo>
                  <a:pt x="1127" y="416"/>
                  <a:pt x="1128" y="418"/>
                  <a:pt x="1128" y="420"/>
                </a:cubicBezTo>
                <a:cubicBezTo>
                  <a:pt x="1128" y="422"/>
                  <a:pt x="1128" y="428"/>
                  <a:pt x="1130" y="429"/>
                </a:cubicBezTo>
                <a:cubicBezTo>
                  <a:pt x="1132" y="431"/>
                  <a:pt x="1132" y="435"/>
                  <a:pt x="1132" y="436"/>
                </a:cubicBezTo>
                <a:cubicBezTo>
                  <a:pt x="1131" y="438"/>
                  <a:pt x="1133" y="440"/>
                  <a:pt x="1132" y="441"/>
                </a:cubicBezTo>
                <a:cubicBezTo>
                  <a:pt x="1132" y="443"/>
                  <a:pt x="1131" y="447"/>
                  <a:pt x="1131" y="449"/>
                </a:cubicBezTo>
                <a:cubicBezTo>
                  <a:pt x="1130" y="451"/>
                  <a:pt x="1130" y="452"/>
                  <a:pt x="1131" y="452"/>
                </a:cubicBezTo>
                <a:cubicBezTo>
                  <a:pt x="1132" y="453"/>
                  <a:pt x="1134" y="455"/>
                  <a:pt x="1137" y="458"/>
                </a:cubicBezTo>
                <a:cubicBezTo>
                  <a:pt x="1139" y="461"/>
                  <a:pt x="1139" y="464"/>
                  <a:pt x="1139" y="466"/>
                </a:cubicBezTo>
                <a:cubicBezTo>
                  <a:pt x="1139" y="469"/>
                  <a:pt x="1143" y="473"/>
                  <a:pt x="1143" y="475"/>
                </a:cubicBezTo>
                <a:cubicBezTo>
                  <a:pt x="1144" y="476"/>
                  <a:pt x="1145" y="477"/>
                  <a:pt x="1147" y="479"/>
                </a:cubicBezTo>
                <a:cubicBezTo>
                  <a:pt x="1150" y="480"/>
                  <a:pt x="1155" y="483"/>
                  <a:pt x="1156" y="483"/>
                </a:cubicBezTo>
                <a:cubicBezTo>
                  <a:pt x="1157" y="482"/>
                  <a:pt x="1154" y="478"/>
                  <a:pt x="1153" y="477"/>
                </a:cubicBezTo>
                <a:cubicBezTo>
                  <a:pt x="1151" y="475"/>
                  <a:pt x="1153" y="471"/>
                  <a:pt x="1153" y="468"/>
                </a:cubicBezTo>
                <a:cubicBezTo>
                  <a:pt x="1153" y="466"/>
                  <a:pt x="1150" y="466"/>
                  <a:pt x="1149" y="464"/>
                </a:cubicBezTo>
                <a:cubicBezTo>
                  <a:pt x="1149" y="462"/>
                  <a:pt x="1148" y="463"/>
                  <a:pt x="1147" y="462"/>
                </a:cubicBezTo>
                <a:cubicBezTo>
                  <a:pt x="1147" y="461"/>
                  <a:pt x="1144" y="459"/>
                  <a:pt x="1142" y="458"/>
                </a:cubicBezTo>
                <a:cubicBezTo>
                  <a:pt x="1140" y="458"/>
                  <a:pt x="1139" y="455"/>
                  <a:pt x="1139" y="454"/>
                </a:cubicBezTo>
                <a:cubicBezTo>
                  <a:pt x="1139" y="452"/>
                  <a:pt x="1138" y="451"/>
                  <a:pt x="1138" y="450"/>
                </a:cubicBezTo>
                <a:cubicBezTo>
                  <a:pt x="1138" y="448"/>
                  <a:pt x="1136" y="448"/>
                  <a:pt x="1135" y="448"/>
                </a:cubicBezTo>
                <a:cubicBezTo>
                  <a:pt x="1133" y="447"/>
                  <a:pt x="1135" y="443"/>
                  <a:pt x="1135" y="441"/>
                </a:cubicBezTo>
                <a:cubicBezTo>
                  <a:pt x="1136" y="439"/>
                  <a:pt x="1139" y="434"/>
                  <a:pt x="1138" y="432"/>
                </a:cubicBezTo>
                <a:cubicBezTo>
                  <a:pt x="1137" y="431"/>
                  <a:pt x="1141" y="429"/>
                  <a:pt x="1141" y="431"/>
                </a:cubicBezTo>
                <a:cubicBezTo>
                  <a:pt x="1142" y="433"/>
                  <a:pt x="1142" y="434"/>
                  <a:pt x="1145" y="434"/>
                </a:cubicBezTo>
                <a:cubicBezTo>
                  <a:pt x="1147" y="434"/>
                  <a:pt x="1147" y="436"/>
                  <a:pt x="1149" y="436"/>
                </a:cubicBezTo>
                <a:cubicBezTo>
                  <a:pt x="1151" y="437"/>
                  <a:pt x="1150" y="439"/>
                  <a:pt x="1151" y="440"/>
                </a:cubicBezTo>
                <a:cubicBezTo>
                  <a:pt x="1151" y="441"/>
                  <a:pt x="1152" y="441"/>
                  <a:pt x="1153" y="441"/>
                </a:cubicBezTo>
                <a:cubicBezTo>
                  <a:pt x="1154" y="440"/>
                  <a:pt x="1153" y="442"/>
                  <a:pt x="1153" y="443"/>
                </a:cubicBezTo>
                <a:cubicBezTo>
                  <a:pt x="1154" y="443"/>
                  <a:pt x="1154" y="443"/>
                  <a:pt x="1155" y="443"/>
                </a:cubicBezTo>
                <a:cubicBezTo>
                  <a:pt x="1156" y="443"/>
                  <a:pt x="1156" y="443"/>
                  <a:pt x="1157" y="443"/>
                </a:cubicBezTo>
                <a:cubicBezTo>
                  <a:pt x="1157" y="444"/>
                  <a:pt x="1158" y="445"/>
                  <a:pt x="1159" y="445"/>
                </a:cubicBezTo>
                <a:cubicBezTo>
                  <a:pt x="1160" y="446"/>
                  <a:pt x="1158" y="447"/>
                  <a:pt x="1158" y="449"/>
                </a:cubicBezTo>
                <a:cubicBezTo>
                  <a:pt x="1158" y="451"/>
                  <a:pt x="1159" y="451"/>
                  <a:pt x="1160" y="451"/>
                </a:cubicBezTo>
                <a:cubicBezTo>
                  <a:pt x="1160" y="450"/>
                  <a:pt x="1163" y="448"/>
                  <a:pt x="1164" y="448"/>
                </a:cubicBezTo>
                <a:cubicBezTo>
                  <a:pt x="1165" y="447"/>
                  <a:pt x="1164" y="446"/>
                  <a:pt x="1165" y="446"/>
                </a:cubicBezTo>
                <a:cubicBezTo>
                  <a:pt x="1166" y="446"/>
                  <a:pt x="1165" y="445"/>
                  <a:pt x="1166" y="444"/>
                </a:cubicBezTo>
                <a:cubicBezTo>
                  <a:pt x="1166" y="443"/>
                  <a:pt x="1167" y="443"/>
                  <a:pt x="1169" y="443"/>
                </a:cubicBezTo>
                <a:cubicBezTo>
                  <a:pt x="1170" y="443"/>
                  <a:pt x="1172" y="442"/>
                  <a:pt x="1174" y="441"/>
                </a:cubicBezTo>
                <a:cubicBezTo>
                  <a:pt x="1176" y="439"/>
                  <a:pt x="1177" y="439"/>
                  <a:pt x="1178" y="435"/>
                </a:cubicBezTo>
                <a:cubicBezTo>
                  <a:pt x="1178" y="431"/>
                  <a:pt x="1177" y="426"/>
                  <a:pt x="1177" y="425"/>
                </a:cubicBezTo>
                <a:cubicBezTo>
                  <a:pt x="1177" y="424"/>
                  <a:pt x="1174" y="418"/>
                  <a:pt x="1173" y="418"/>
                </a:cubicBezTo>
                <a:cubicBezTo>
                  <a:pt x="1172" y="418"/>
                  <a:pt x="1167" y="413"/>
                  <a:pt x="1166" y="413"/>
                </a:cubicBezTo>
                <a:cubicBezTo>
                  <a:pt x="1165" y="412"/>
                  <a:pt x="1165" y="410"/>
                  <a:pt x="1164" y="409"/>
                </a:cubicBezTo>
                <a:cubicBezTo>
                  <a:pt x="1163" y="408"/>
                  <a:pt x="1162" y="406"/>
                  <a:pt x="1163" y="404"/>
                </a:cubicBezTo>
                <a:cubicBezTo>
                  <a:pt x="1163" y="402"/>
                  <a:pt x="1166" y="401"/>
                  <a:pt x="1166" y="400"/>
                </a:cubicBezTo>
                <a:cubicBezTo>
                  <a:pt x="1166" y="399"/>
                  <a:pt x="1166" y="397"/>
                  <a:pt x="1167" y="397"/>
                </a:cubicBezTo>
                <a:cubicBezTo>
                  <a:pt x="1169" y="397"/>
                  <a:pt x="1170" y="396"/>
                  <a:pt x="1171" y="395"/>
                </a:cubicBezTo>
                <a:cubicBezTo>
                  <a:pt x="1171" y="395"/>
                  <a:pt x="1172" y="395"/>
                  <a:pt x="1172" y="395"/>
                </a:cubicBezTo>
                <a:cubicBezTo>
                  <a:pt x="1173" y="395"/>
                  <a:pt x="1174" y="395"/>
                  <a:pt x="1174" y="394"/>
                </a:cubicBezTo>
                <a:cubicBezTo>
                  <a:pt x="1174" y="393"/>
                  <a:pt x="1175" y="393"/>
                  <a:pt x="1176" y="394"/>
                </a:cubicBezTo>
                <a:cubicBezTo>
                  <a:pt x="1177" y="395"/>
                  <a:pt x="1177" y="395"/>
                  <a:pt x="1179" y="394"/>
                </a:cubicBezTo>
                <a:cubicBezTo>
                  <a:pt x="1180" y="393"/>
                  <a:pt x="1180" y="395"/>
                  <a:pt x="1180" y="396"/>
                </a:cubicBezTo>
                <a:cubicBezTo>
                  <a:pt x="1179" y="397"/>
                  <a:pt x="1179" y="399"/>
                  <a:pt x="1181" y="400"/>
                </a:cubicBezTo>
                <a:cubicBezTo>
                  <a:pt x="1182" y="401"/>
                  <a:pt x="1182" y="399"/>
                  <a:pt x="1182" y="398"/>
                </a:cubicBezTo>
                <a:cubicBezTo>
                  <a:pt x="1181" y="397"/>
                  <a:pt x="1184" y="396"/>
                  <a:pt x="1188" y="394"/>
                </a:cubicBezTo>
                <a:cubicBezTo>
                  <a:pt x="1192" y="393"/>
                  <a:pt x="1196" y="390"/>
                  <a:pt x="1196" y="390"/>
                </a:cubicBezTo>
                <a:cubicBezTo>
                  <a:pt x="1196" y="389"/>
                  <a:pt x="1197" y="389"/>
                  <a:pt x="1197" y="390"/>
                </a:cubicBezTo>
                <a:cubicBezTo>
                  <a:pt x="1198" y="390"/>
                  <a:pt x="1199" y="390"/>
                  <a:pt x="1200" y="390"/>
                </a:cubicBezTo>
                <a:cubicBezTo>
                  <a:pt x="1201" y="389"/>
                  <a:pt x="1206" y="388"/>
                  <a:pt x="1207" y="388"/>
                </a:cubicBezTo>
                <a:cubicBezTo>
                  <a:pt x="1209" y="388"/>
                  <a:pt x="1209" y="387"/>
                  <a:pt x="1210" y="386"/>
                </a:cubicBezTo>
                <a:cubicBezTo>
                  <a:pt x="1211" y="385"/>
                  <a:pt x="1211" y="385"/>
                  <a:pt x="1212" y="384"/>
                </a:cubicBezTo>
                <a:cubicBezTo>
                  <a:pt x="1214" y="384"/>
                  <a:pt x="1215" y="382"/>
                  <a:pt x="1215" y="382"/>
                </a:cubicBezTo>
                <a:cubicBezTo>
                  <a:pt x="1215" y="381"/>
                  <a:pt x="1218" y="381"/>
                  <a:pt x="1218" y="380"/>
                </a:cubicBezTo>
                <a:cubicBezTo>
                  <a:pt x="1218" y="379"/>
                  <a:pt x="1220" y="379"/>
                  <a:pt x="1220" y="378"/>
                </a:cubicBezTo>
                <a:cubicBezTo>
                  <a:pt x="1220" y="377"/>
                  <a:pt x="1221" y="377"/>
                  <a:pt x="1222" y="376"/>
                </a:cubicBezTo>
                <a:cubicBezTo>
                  <a:pt x="1222" y="375"/>
                  <a:pt x="1221" y="373"/>
                  <a:pt x="1222" y="373"/>
                </a:cubicBezTo>
                <a:cubicBezTo>
                  <a:pt x="1223" y="373"/>
                  <a:pt x="1222" y="371"/>
                  <a:pt x="1222" y="371"/>
                </a:cubicBezTo>
                <a:cubicBezTo>
                  <a:pt x="1222" y="370"/>
                  <a:pt x="1224" y="370"/>
                  <a:pt x="1225" y="369"/>
                </a:cubicBezTo>
                <a:cubicBezTo>
                  <a:pt x="1226" y="369"/>
                  <a:pt x="1226" y="368"/>
                  <a:pt x="1227" y="367"/>
                </a:cubicBezTo>
                <a:cubicBezTo>
                  <a:pt x="1227" y="365"/>
                  <a:pt x="1229" y="364"/>
                  <a:pt x="1229" y="364"/>
                </a:cubicBezTo>
                <a:cubicBezTo>
                  <a:pt x="1230" y="364"/>
                  <a:pt x="1231" y="362"/>
                  <a:pt x="1230" y="360"/>
                </a:cubicBezTo>
                <a:cubicBezTo>
                  <a:pt x="1230" y="359"/>
                  <a:pt x="1232" y="359"/>
                  <a:pt x="1231" y="359"/>
                </a:cubicBezTo>
                <a:cubicBezTo>
                  <a:pt x="1230" y="358"/>
                  <a:pt x="1231" y="357"/>
                  <a:pt x="1233" y="356"/>
                </a:cubicBezTo>
                <a:cubicBezTo>
                  <a:pt x="1234" y="356"/>
                  <a:pt x="1232" y="355"/>
                  <a:pt x="1231" y="356"/>
                </a:cubicBezTo>
                <a:cubicBezTo>
                  <a:pt x="1231" y="356"/>
                  <a:pt x="1230" y="356"/>
                  <a:pt x="1230" y="355"/>
                </a:cubicBezTo>
                <a:cubicBezTo>
                  <a:pt x="1229" y="355"/>
                  <a:pt x="1229" y="354"/>
                  <a:pt x="1229" y="355"/>
                </a:cubicBezTo>
                <a:cubicBezTo>
                  <a:pt x="1228" y="356"/>
                  <a:pt x="1226" y="354"/>
                  <a:pt x="1227" y="354"/>
                </a:cubicBezTo>
                <a:cubicBezTo>
                  <a:pt x="1228" y="354"/>
                  <a:pt x="1231" y="352"/>
                  <a:pt x="1232" y="352"/>
                </a:cubicBezTo>
                <a:cubicBezTo>
                  <a:pt x="1232" y="352"/>
                  <a:pt x="1230" y="349"/>
                  <a:pt x="1229" y="350"/>
                </a:cubicBezTo>
                <a:cubicBezTo>
                  <a:pt x="1228" y="350"/>
                  <a:pt x="1226" y="347"/>
                  <a:pt x="1225" y="347"/>
                </a:cubicBezTo>
                <a:cubicBezTo>
                  <a:pt x="1224" y="347"/>
                  <a:pt x="1226" y="346"/>
                  <a:pt x="1228" y="347"/>
                </a:cubicBezTo>
                <a:cubicBezTo>
                  <a:pt x="1229" y="347"/>
                  <a:pt x="1231" y="348"/>
                  <a:pt x="1231" y="347"/>
                </a:cubicBezTo>
                <a:cubicBezTo>
                  <a:pt x="1232" y="347"/>
                  <a:pt x="1229" y="344"/>
                  <a:pt x="1228" y="343"/>
                </a:cubicBezTo>
                <a:cubicBezTo>
                  <a:pt x="1227" y="342"/>
                  <a:pt x="1228" y="341"/>
                  <a:pt x="1227" y="341"/>
                </a:cubicBezTo>
                <a:cubicBezTo>
                  <a:pt x="1226" y="340"/>
                  <a:pt x="1225" y="337"/>
                  <a:pt x="1224" y="336"/>
                </a:cubicBezTo>
                <a:cubicBezTo>
                  <a:pt x="1224" y="334"/>
                  <a:pt x="1221" y="334"/>
                  <a:pt x="1221" y="333"/>
                </a:cubicBezTo>
                <a:cubicBezTo>
                  <a:pt x="1220" y="332"/>
                  <a:pt x="1221" y="330"/>
                  <a:pt x="1223" y="329"/>
                </a:cubicBezTo>
                <a:cubicBezTo>
                  <a:pt x="1225" y="328"/>
                  <a:pt x="1224" y="327"/>
                  <a:pt x="1225" y="327"/>
                </a:cubicBezTo>
                <a:cubicBezTo>
                  <a:pt x="1225" y="327"/>
                  <a:pt x="1226" y="327"/>
                  <a:pt x="1227" y="325"/>
                </a:cubicBezTo>
                <a:cubicBezTo>
                  <a:pt x="1228" y="324"/>
                  <a:pt x="1229" y="325"/>
                  <a:pt x="1229" y="324"/>
                </a:cubicBezTo>
                <a:cubicBezTo>
                  <a:pt x="1230" y="323"/>
                  <a:pt x="1233" y="323"/>
                  <a:pt x="1234" y="322"/>
                </a:cubicBezTo>
                <a:cubicBezTo>
                  <a:pt x="1235" y="322"/>
                  <a:pt x="1233" y="319"/>
                  <a:pt x="1232" y="320"/>
                </a:cubicBezTo>
                <a:cubicBezTo>
                  <a:pt x="1230" y="320"/>
                  <a:pt x="1229" y="320"/>
                  <a:pt x="1228" y="318"/>
                </a:cubicBezTo>
                <a:cubicBezTo>
                  <a:pt x="1227" y="316"/>
                  <a:pt x="1224" y="321"/>
                  <a:pt x="1222" y="322"/>
                </a:cubicBezTo>
                <a:cubicBezTo>
                  <a:pt x="1220" y="323"/>
                  <a:pt x="1219" y="320"/>
                  <a:pt x="1219" y="318"/>
                </a:cubicBezTo>
                <a:cubicBezTo>
                  <a:pt x="1220" y="317"/>
                  <a:pt x="1218" y="317"/>
                  <a:pt x="1215" y="317"/>
                </a:cubicBezTo>
                <a:cubicBezTo>
                  <a:pt x="1212" y="317"/>
                  <a:pt x="1213" y="312"/>
                  <a:pt x="1215" y="312"/>
                </a:cubicBezTo>
                <a:cubicBezTo>
                  <a:pt x="1215" y="311"/>
                  <a:pt x="1216" y="312"/>
                  <a:pt x="1217" y="312"/>
                </a:cubicBezTo>
                <a:cubicBezTo>
                  <a:pt x="1218" y="312"/>
                  <a:pt x="1220" y="312"/>
                  <a:pt x="1220" y="310"/>
                </a:cubicBezTo>
                <a:cubicBezTo>
                  <a:pt x="1221" y="307"/>
                  <a:pt x="1223" y="309"/>
                  <a:pt x="1225" y="307"/>
                </a:cubicBezTo>
                <a:cubicBezTo>
                  <a:pt x="1228" y="304"/>
                  <a:pt x="1230" y="302"/>
                  <a:pt x="1232" y="304"/>
                </a:cubicBezTo>
                <a:cubicBezTo>
                  <a:pt x="1235" y="305"/>
                  <a:pt x="1230" y="308"/>
                  <a:pt x="1230" y="309"/>
                </a:cubicBezTo>
                <a:cubicBezTo>
                  <a:pt x="1229" y="311"/>
                  <a:pt x="1230" y="312"/>
                  <a:pt x="1229" y="313"/>
                </a:cubicBezTo>
                <a:cubicBezTo>
                  <a:pt x="1228" y="314"/>
                  <a:pt x="1229" y="314"/>
                  <a:pt x="1232" y="313"/>
                </a:cubicBezTo>
                <a:cubicBezTo>
                  <a:pt x="1234" y="311"/>
                  <a:pt x="1237" y="309"/>
                  <a:pt x="1240" y="308"/>
                </a:cubicBezTo>
                <a:cubicBezTo>
                  <a:pt x="1242" y="307"/>
                  <a:pt x="1245" y="309"/>
                  <a:pt x="1247" y="310"/>
                </a:cubicBezTo>
                <a:cubicBezTo>
                  <a:pt x="1248" y="312"/>
                  <a:pt x="1245" y="314"/>
                  <a:pt x="1244" y="315"/>
                </a:cubicBezTo>
                <a:cubicBezTo>
                  <a:pt x="1243" y="316"/>
                  <a:pt x="1245" y="316"/>
                  <a:pt x="1245" y="318"/>
                </a:cubicBezTo>
                <a:cubicBezTo>
                  <a:pt x="1245" y="319"/>
                  <a:pt x="1246" y="320"/>
                  <a:pt x="1247" y="319"/>
                </a:cubicBezTo>
                <a:cubicBezTo>
                  <a:pt x="1248" y="318"/>
                  <a:pt x="1249" y="318"/>
                  <a:pt x="1250" y="318"/>
                </a:cubicBezTo>
                <a:cubicBezTo>
                  <a:pt x="1252" y="318"/>
                  <a:pt x="1251" y="321"/>
                  <a:pt x="1253" y="321"/>
                </a:cubicBezTo>
                <a:cubicBezTo>
                  <a:pt x="1254" y="321"/>
                  <a:pt x="1254" y="323"/>
                  <a:pt x="1252" y="323"/>
                </a:cubicBezTo>
                <a:cubicBezTo>
                  <a:pt x="1251" y="322"/>
                  <a:pt x="1251" y="325"/>
                  <a:pt x="1252" y="327"/>
                </a:cubicBezTo>
                <a:cubicBezTo>
                  <a:pt x="1253" y="328"/>
                  <a:pt x="1250" y="331"/>
                  <a:pt x="1251" y="332"/>
                </a:cubicBezTo>
                <a:cubicBezTo>
                  <a:pt x="1252" y="333"/>
                  <a:pt x="1251" y="334"/>
                  <a:pt x="1251" y="335"/>
                </a:cubicBezTo>
                <a:cubicBezTo>
                  <a:pt x="1252" y="335"/>
                  <a:pt x="1257" y="334"/>
                  <a:pt x="1259" y="332"/>
                </a:cubicBezTo>
                <a:cubicBezTo>
                  <a:pt x="1262" y="329"/>
                  <a:pt x="1262" y="330"/>
                  <a:pt x="1264" y="330"/>
                </a:cubicBezTo>
                <a:cubicBezTo>
                  <a:pt x="1265" y="330"/>
                  <a:pt x="1266" y="329"/>
                  <a:pt x="1265" y="328"/>
                </a:cubicBezTo>
                <a:cubicBezTo>
                  <a:pt x="1265" y="327"/>
                  <a:pt x="1264" y="325"/>
                  <a:pt x="1264" y="322"/>
                </a:cubicBezTo>
                <a:cubicBezTo>
                  <a:pt x="1264" y="319"/>
                  <a:pt x="1258" y="312"/>
                  <a:pt x="1256" y="311"/>
                </a:cubicBezTo>
                <a:cubicBezTo>
                  <a:pt x="1255" y="311"/>
                  <a:pt x="1256" y="308"/>
                  <a:pt x="1257" y="308"/>
                </a:cubicBezTo>
                <a:cubicBezTo>
                  <a:pt x="1259" y="307"/>
                  <a:pt x="1263" y="304"/>
                  <a:pt x="1265" y="303"/>
                </a:cubicBezTo>
                <a:cubicBezTo>
                  <a:pt x="1266" y="302"/>
                  <a:pt x="1265" y="300"/>
                  <a:pt x="1266" y="298"/>
                </a:cubicBezTo>
                <a:cubicBezTo>
                  <a:pt x="1267" y="296"/>
                  <a:pt x="1274" y="291"/>
                  <a:pt x="1275" y="291"/>
                </a:cubicBezTo>
                <a:cubicBezTo>
                  <a:pt x="1277" y="291"/>
                  <a:pt x="1279" y="293"/>
                  <a:pt x="1280" y="294"/>
                </a:cubicBezTo>
                <a:cubicBezTo>
                  <a:pt x="1282" y="294"/>
                  <a:pt x="1290" y="288"/>
                  <a:pt x="1290" y="287"/>
                </a:cubicBezTo>
                <a:cubicBezTo>
                  <a:pt x="1290" y="286"/>
                  <a:pt x="1295" y="282"/>
                  <a:pt x="1297" y="280"/>
                </a:cubicBezTo>
                <a:cubicBezTo>
                  <a:pt x="1299" y="277"/>
                  <a:pt x="1302" y="274"/>
                  <a:pt x="1303" y="271"/>
                </a:cubicBezTo>
                <a:cubicBezTo>
                  <a:pt x="1304" y="270"/>
                  <a:pt x="1307" y="267"/>
                  <a:pt x="1308" y="265"/>
                </a:cubicBezTo>
                <a:cubicBezTo>
                  <a:pt x="1309" y="264"/>
                  <a:pt x="1309" y="264"/>
                  <a:pt x="1310" y="261"/>
                </a:cubicBezTo>
                <a:cubicBezTo>
                  <a:pt x="1312" y="258"/>
                  <a:pt x="1312" y="250"/>
                  <a:pt x="1312" y="250"/>
                </a:cubicBezTo>
                <a:cubicBezTo>
                  <a:pt x="1313" y="249"/>
                  <a:pt x="1312" y="248"/>
                  <a:pt x="1313" y="247"/>
                </a:cubicBezTo>
                <a:cubicBezTo>
                  <a:pt x="1314" y="246"/>
                  <a:pt x="1313" y="245"/>
                  <a:pt x="1315" y="244"/>
                </a:cubicBezTo>
                <a:cubicBezTo>
                  <a:pt x="1316" y="243"/>
                  <a:pt x="1316" y="242"/>
                  <a:pt x="1315" y="241"/>
                </a:cubicBezTo>
                <a:cubicBezTo>
                  <a:pt x="1315" y="241"/>
                  <a:pt x="1315" y="239"/>
                  <a:pt x="1315" y="238"/>
                </a:cubicBezTo>
                <a:cubicBezTo>
                  <a:pt x="1315" y="238"/>
                  <a:pt x="1315" y="237"/>
                  <a:pt x="1316" y="237"/>
                </a:cubicBezTo>
                <a:cubicBezTo>
                  <a:pt x="1316" y="236"/>
                  <a:pt x="1315" y="235"/>
                  <a:pt x="1314" y="235"/>
                </a:cubicBezTo>
                <a:cubicBezTo>
                  <a:pt x="1313" y="234"/>
                  <a:pt x="1312" y="234"/>
                  <a:pt x="1311" y="233"/>
                </a:cubicBezTo>
                <a:cubicBezTo>
                  <a:pt x="1311" y="231"/>
                  <a:pt x="1310" y="230"/>
                  <a:pt x="1308" y="230"/>
                </a:cubicBezTo>
                <a:cubicBezTo>
                  <a:pt x="1308" y="230"/>
                  <a:pt x="1307" y="230"/>
                  <a:pt x="1306" y="230"/>
                </a:cubicBezTo>
                <a:cubicBezTo>
                  <a:pt x="1305" y="230"/>
                  <a:pt x="1304" y="230"/>
                  <a:pt x="1305" y="230"/>
                </a:cubicBezTo>
                <a:cubicBezTo>
                  <a:pt x="1305" y="231"/>
                  <a:pt x="1304" y="232"/>
                  <a:pt x="1304" y="232"/>
                </a:cubicBezTo>
                <a:cubicBezTo>
                  <a:pt x="1303" y="232"/>
                  <a:pt x="1303" y="232"/>
                  <a:pt x="1302" y="233"/>
                </a:cubicBezTo>
                <a:cubicBezTo>
                  <a:pt x="1301" y="235"/>
                  <a:pt x="1298" y="235"/>
                  <a:pt x="1299" y="234"/>
                </a:cubicBezTo>
                <a:cubicBezTo>
                  <a:pt x="1301" y="232"/>
                  <a:pt x="1299" y="232"/>
                  <a:pt x="1299" y="231"/>
                </a:cubicBezTo>
                <a:cubicBezTo>
                  <a:pt x="1300" y="230"/>
                  <a:pt x="1301" y="229"/>
                  <a:pt x="1299" y="229"/>
                </a:cubicBezTo>
                <a:cubicBezTo>
                  <a:pt x="1298" y="230"/>
                  <a:pt x="1298" y="232"/>
                  <a:pt x="1297" y="232"/>
                </a:cubicBezTo>
                <a:cubicBezTo>
                  <a:pt x="1295" y="233"/>
                  <a:pt x="1296" y="229"/>
                  <a:pt x="1296" y="228"/>
                </a:cubicBezTo>
                <a:cubicBezTo>
                  <a:pt x="1296" y="227"/>
                  <a:pt x="1295" y="228"/>
                  <a:pt x="1294" y="228"/>
                </a:cubicBezTo>
                <a:cubicBezTo>
                  <a:pt x="1293" y="228"/>
                  <a:pt x="1292" y="228"/>
                  <a:pt x="1291" y="228"/>
                </a:cubicBezTo>
                <a:cubicBezTo>
                  <a:pt x="1289" y="228"/>
                  <a:pt x="1289" y="226"/>
                  <a:pt x="1291" y="225"/>
                </a:cubicBezTo>
                <a:cubicBezTo>
                  <a:pt x="1294" y="224"/>
                  <a:pt x="1293" y="223"/>
                  <a:pt x="1294" y="222"/>
                </a:cubicBezTo>
                <a:cubicBezTo>
                  <a:pt x="1295" y="222"/>
                  <a:pt x="1298" y="220"/>
                  <a:pt x="1300" y="219"/>
                </a:cubicBezTo>
                <a:cubicBezTo>
                  <a:pt x="1301" y="218"/>
                  <a:pt x="1302" y="217"/>
                  <a:pt x="1302" y="216"/>
                </a:cubicBezTo>
                <a:cubicBezTo>
                  <a:pt x="1302" y="215"/>
                  <a:pt x="1305" y="213"/>
                  <a:pt x="1308" y="211"/>
                </a:cubicBezTo>
                <a:cubicBezTo>
                  <a:pt x="1311" y="209"/>
                  <a:pt x="1312" y="208"/>
                  <a:pt x="1313" y="207"/>
                </a:cubicBezTo>
                <a:cubicBezTo>
                  <a:pt x="1313" y="205"/>
                  <a:pt x="1317" y="204"/>
                  <a:pt x="1317" y="203"/>
                </a:cubicBezTo>
                <a:cubicBezTo>
                  <a:pt x="1317" y="202"/>
                  <a:pt x="1322" y="199"/>
                  <a:pt x="1325" y="198"/>
                </a:cubicBezTo>
                <a:cubicBezTo>
                  <a:pt x="1329" y="198"/>
                  <a:pt x="1334" y="199"/>
                  <a:pt x="1335" y="200"/>
                </a:cubicBezTo>
                <a:cubicBezTo>
                  <a:pt x="1336" y="200"/>
                  <a:pt x="1336" y="200"/>
                  <a:pt x="1337" y="199"/>
                </a:cubicBezTo>
                <a:cubicBezTo>
                  <a:pt x="1337" y="199"/>
                  <a:pt x="1339" y="199"/>
                  <a:pt x="1341" y="199"/>
                </a:cubicBezTo>
                <a:cubicBezTo>
                  <a:pt x="1342" y="200"/>
                  <a:pt x="1342" y="199"/>
                  <a:pt x="1343" y="199"/>
                </a:cubicBezTo>
                <a:cubicBezTo>
                  <a:pt x="1344" y="199"/>
                  <a:pt x="1344" y="199"/>
                  <a:pt x="1345" y="199"/>
                </a:cubicBezTo>
                <a:cubicBezTo>
                  <a:pt x="1346" y="199"/>
                  <a:pt x="1348" y="200"/>
                  <a:pt x="1348" y="198"/>
                </a:cubicBezTo>
                <a:cubicBezTo>
                  <a:pt x="1349" y="196"/>
                  <a:pt x="1353" y="196"/>
                  <a:pt x="1354" y="197"/>
                </a:cubicBezTo>
                <a:cubicBezTo>
                  <a:pt x="1355" y="198"/>
                  <a:pt x="1356" y="199"/>
                  <a:pt x="1358" y="198"/>
                </a:cubicBezTo>
                <a:cubicBezTo>
                  <a:pt x="1359" y="197"/>
                  <a:pt x="1359" y="199"/>
                  <a:pt x="1360" y="199"/>
                </a:cubicBezTo>
                <a:cubicBezTo>
                  <a:pt x="1362" y="199"/>
                  <a:pt x="1361" y="201"/>
                  <a:pt x="1360" y="201"/>
                </a:cubicBezTo>
                <a:cubicBezTo>
                  <a:pt x="1358" y="200"/>
                  <a:pt x="1357" y="201"/>
                  <a:pt x="1358" y="202"/>
                </a:cubicBezTo>
                <a:cubicBezTo>
                  <a:pt x="1359" y="203"/>
                  <a:pt x="1360" y="202"/>
                  <a:pt x="1361" y="202"/>
                </a:cubicBezTo>
                <a:cubicBezTo>
                  <a:pt x="1362" y="202"/>
                  <a:pt x="1362" y="201"/>
                  <a:pt x="1363" y="201"/>
                </a:cubicBezTo>
                <a:cubicBezTo>
                  <a:pt x="1364" y="202"/>
                  <a:pt x="1366" y="202"/>
                  <a:pt x="1367" y="201"/>
                </a:cubicBezTo>
                <a:cubicBezTo>
                  <a:pt x="1368" y="200"/>
                  <a:pt x="1368" y="200"/>
                  <a:pt x="1369" y="201"/>
                </a:cubicBezTo>
                <a:cubicBezTo>
                  <a:pt x="1369" y="201"/>
                  <a:pt x="1370" y="201"/>
                  <a:pt x="1370" y="201"/>
                </a:cubicBezTo>
                <a:cubicBezTo>
                  <a:pt x="1371" y="200"/>
                  <a:pt x="1373" y="199"/>
                  <a:pt x="1374" y="200"/>
                </a:cubicBezTo>
                <a:cubicBezTo>
                  <a:pt x="1376" y="200"/>
                  <a:pt x="1375" y="198"/>
                  <a:pt x="1373" y="198"/>
                </a:cubicBezTo>
                <a:cubicBezTo>
                  <a:pt x="1371" y="198"/>
                  <a:pt x="1371" y="197"/>
                  <a:pt x="1372" y="195"/>
                </a:cubicBezTo>
                <a:cubicBezTo>
                  <a:pt x="1374" y="192"/>
                  <a:pt x="1377" y="191"/>
                  <a:pt x="1379" y="189"/>
                </a:cubicBezTo>
                <a:cubicBezTo>
                  <a:pt x="1381" y="188"/>
                  <a:pt x="1382" y="188"/>
                  <a:pt x="1382" y="187"/>
                </a:cubicBezTo>
                <a:cubicBezTo>
                  <a:pt x="1382" y="186"/>
                  <a:pt x="1383" y="183"/>
                  <a:pt x="1384" y="183"/>
                </a:cubicBezTo>
                <a:cubicBezTo>
                  <a:pt x="1384" y="183"/>
                  <a:pt x="1385" y="183"/>
                  <a:pt x="1386" y="183"/>
                </a:cubicBezTo>
                <a:cubicBezTo>
                  <a:pt x="1387" y="184"/>
                  <a:pt x="1390" y="184"/>
                  <a:pt x="1391" y="183"/>
                </a:cubicBezTo>
                <a:cubicBezTo>
                  <a:pt x="1393" y="182"/>
                  <a:pt x="1393" y="184"/>
                  <a:pt x="1394" y="184"/>
                </a:cubicBezTo>
                <a:cubicBezTo>
                  <a:pt x="1394" y="184"/>
                  <a:pt x="1395" y="184"/>
                  <a:pt x="1395" y="183"/>
                </a:cubicBezTo>
                <a:cubicBezTo>
                  <a:pt x="1396" y="183"/>
                  <a:pt x="1396" y="182"/>
                  <a:pt x="1397" y="183"/>
                </a:cubicBezTo>
                <a:cubicBezTo>
                  <a:pt x="1398" y="183"/>
                  <a:pt x="1395" y="185"/>
                  <a:pt x="1395" y="187"/>
                </a:cubicBezTo>
                <a:cubicBezTo>
                  <a:pt x="1394" y="189"/>
                  <a:pt x="1396" y="188"/>
                  <a:pt x="1397" y="188"/>
                </a:cubicBezTo>
                <a:cubicBezTo>
                  <a:pt x="1398" y="189"/>
                  <a:pt x="1396" y="190"/>
                  <a:pt x="1396" y="190"/>
                </a:cubicBezTo>
                <a:cubicBezTo>
                  <a:pt x="1396" y="191"/>
                  <a:pt x="1399" y="191"/>
                  <a:pt x="1401" y="188"/>
                </a:cubicBezTo>
                <a:cubicBezTo>
                  <a:pt x="1404" y="185"/>
                  <a:pt x="1407" y="184"/>
                  <a:pt x="1408" y="185"/>
                </a:cubicBezTo>
                <a:cubicBezTo>
                  <a:pt x="1410" y="185"/>
                  <a:pt x="1409" y="183"/>
                  <a:pt x="1409" y="180"/>
                </a:cubicBezTo>
                <a:cubicBezTo>
                  <a:pt x="1409" y="178"/>
                  <a:pt x="1415" y="177"/>
                  <a:pt x="1416" y="178"/>
                </a:cubicBezTo>
                <a:cubicBezTo>
                  <a:pt x="1418" y="179"/>
                  <a:pt x="1418" y="179"/>
                  <a:pt x="1416" y="179"/>
                </a:cubicBezTo>
                <a:cubicBezTo>
                  <a:pt x="1415" y="178"/>
                  <a:pt x="1413" y="180"/>
                  <a:pt x="1413" y="182"/>
                </a:cubicBezTo>
                <a:cubicBezTo>
                  <a:pt x="1413" y="184"/>
                  <a:pt x="1412" y="185"/>
                  <a:pt x="1413" y="186"/>
                </a:cubicBezTo>
                <a:cubicBezTo>
                  <a:pt x="1413" y="186"/>
                  <a:pt x="1411" y="187"/>
                  <a:pt x="1411" y="188"/>
                </a:cubicBezTo>
                <a:cubicBezTo>
                  <a:pt x="1411" y="188"/>
                  <a:pt x="1411" y="189"/>
                  <a:pt x="1410" y="189"/>
                </a:cubicBezTo>
                <a:cubicBezTo>
                  <a:pt x="1409" y="190"/>
                  <a:pt x="1405" y="190"/>
                  <a:pt x="1404" y="192"/>
                </a:cubicBezTo>
                <a:cubicBezTo>
                  <a:pt x="1404" y="194"/>
                  <a:pt x="1402" y="194"/>
                  <a:pt x="1401" y="196"/>
                </a:cubicBezTo>
                <a:cubicBezTo>
                  <a:pt x="1400" y="198"/>
                  <a:pt x="1396" y="199"/>
                  <a:pt x="1393" y="203"/>
                </a:cubicBezTo>
                <a:cubicBezTo>
                  <a:pt x="1390" y="207"/>
                  <a:pt x="1386" y="207"/>
                  <a:pt x="1386" y="208"/>
                </a:cubicBezTo>
                <a:cubicBezTo>
                  <a:pt x="1386" y="209"/>
                  <a:pt x="1383" y="208"/>
                  <a:pt x="1382" y="209"/>
                </a:cubicBezTo>
                <a:cubicBezTo>
                  <a:pt x="1381" y="209"/>
                  <a:pt x="1383" y="211"/>
                  <a:pt x="1381" y="214"/>
                </a:cubicBezTo>
                <a:cubicBezTo>
                  <a:pt x="1378" y="216"/>
                  <a:pt x="1377" y="220"/>
                  <a:pt x="1377" y="223"/>
                </a:cubicBezTo>
                <a:cubicBezTo>
                  <a:pt x="1377" y="227"/>
                  <a:pt x="1378" y="237"/>
                  <a:pt x="1379" y="239"/>
                </a:cubicBezTo>
                <a:cubicBezTo>
                  <a:pt x="1380" y="241"/>
                  <a:pt x="1380" y="245"/>
                  <a:pt x="1381" y="246"/>
                </a:cubicBezTo>
                <a:cubicBezTo>
                  <a:pt x="1381" y="247"/>
                  <a:pt x="1381" y="249"/>
                  <a:pt x="1382" y="249"/>
                </a:cubicBezTo>
                <a:cubicBezTo>
                  <a:pt x="1382" y="250"/>
                  <a:pt x="1385" y="247"/>
                  <a:pt x="1386" y="246"/>
                </a:cubicBezTo>
                <a:cubicBezTo>
                  <a:pt x="1388" y="244"/>
                  <a:pt x="1387" y="244"/>
                  <a:pt x="1388" y="243"/>
                </a:cubicBezTo>
                <a:cubicBezTo>
                  <a:pt x="1389" y="242"/>
                  <a:pt x="1389" y="240"/>
                  <a:pt x="1389" y="239"/>
                </a:cubicBezTo>
                <a:cubicBezTo>
                  <a:pt x="1390" y="238"/>
                  <a:pt x="1391" y="238"/>
                  <a:pt x="1392" y="237"/>
                </a:cubicBezTo>
                <a:cubicBezTo>
                  <a:pt x="1393" y="236"/>
                  <a:pt x="1394" y="237"/>
                  <a:pt x="1395" y="236"/>
                </a:cubicBezTo>
                <a:cubicBezTo>
                  <a:pt x="1396" y="236"/>
                  <a:pt x="1395" y="234"/>
                  <a:pt x="1395" y="233"/>
                </a:cubicBezTo>
                <a:cubicBezTo>
                  <a:pt x="1395" y="231"/>
                  <a:pt x="1397" y="230"/>
                  <a:pt x="1399" y="229"/>
                </a:cubicBezTo>
                <a:cubicBezTo>
                  <a:pt x="1400" y="228"/>
                  <a:pt x="1400" y="228"/>
                  <a:pt x="1401" y="229"/>
                </a:cubicBezTo>
                <a:cubicBezTo>
                  <a:pt x="1402" y="229"/>
                  <a:pt x="1403" y="229"/>
                  <a:pt x="1404" y="228"/>
                </a:cubicBezTo>
                <a:cubicBezTo>
                  <a:pt x="1406" y="226"/>
                  <a:pt x="1404" y="225"/>
                  <a:pt x="1403" y="224"/>
                </a:cubicBezTo>
                <a:cubicBezTo>
                  <a:pt x="1403" y="223"/>
                  <a:pt x="1405" y="219"/>
                  <a:pt x="1406" y="219"/>
                </a:cubicBezTo>
                <a:cubicBezTo>
                  <a:pt x="1407" y="218"/>
                  <a:pt x="1407" y="219"/>
                  <a:pt x="1408" y="219"/>
                </a:cubicBezTo>
                <a:cubicBezTo>
                  <a:pt x="1408" y="219"/>
                  <a:pt x="1409" y="219"/>
                  <a:pt x="1410" y="218"/>
                </a:cubicBezTo>
                <a:cubicBezTo>
                  <a:pt x="1411" y="217"/>
                  <a:pt x="1408" y="215"/>
                  <a:pt x="1408" y="216"/>
                </a:cubicBezTo>
                <a:cubicBezTo>
                  <a:pt x="1407" y="216"/>
                  <a:pt x="1406" y="212"/>
                  <a:pt x="1408" y="211"/>
                </a:cubicBezTo>
                <a:cubicBezTo>
                  <a:pt x="1410" y="209"/>
                  <a:pt x="1410" y="209"/>
                  <a:pt x="1408" y="209"/>
                </a:cubicBezTo>
                <a:cubicBezTo>
                  <a:pt x="1407" y="208"/>
                  <a:pt x="1407" y="209"/>
                  <a:pt x="1406" y="209"/>
                </a:cubicBezTo>
                <a:cubicBezTo>
                  <a:pt x="1405" y="209"/>
                  <a:pt x="1403" y="207"/>
                  <a:pt x="1405" y="204"/>
                </a:cubicBezTo>
                <a:cubicBezTo>
                  <a:pt x="1407" y="202"/>
                  <a:pt x="1408" y="202"/>
                  <a:pt x="1409" y="201"/>
                </a:cubicBezTo>
                <a:cubicBezTo>
                  <a:pt x="1409" y="199"/>
                  <a:pt x="1411" y="196"/>
                  <a:pt x="1412" y="195"/>
                </a:cubicBezTo>
                <a:cubicBezTo>
                  <a:pt x="1412" y="195"/>
                  <a:pt x="1413" y="195"/>
                  <a:pt x="1414" y="195"/>
                </a:cubicBezTo>
                <a:cubicBezTo>
                  <a:pt x="1415" y="195"/>
                  <a:pt x="1415" y="195"/>
                  <a:pt x="1416" y="195"/>
                </a:cubicBezTo>
                <a:cubicBezTo>
                  <a:pt x="1416" y="195"/>
                  <a:pt x="1416" y="195"/>
                  <a:pt x="1416" y="196"/>
                </a:cubicBezTo>
                <a:cubicBezTo>
                  <a:pt x="1416" y="196"/>
                  <a:pt x="1417" y="196"/>
                  <a:pt x="1417" y="196"/>
                </a:cubicBezTo>
                <a:cubicBezTo>
                  <a:pt x="1418" y="195"/>
                  <a:pt x="1420" y="192"/>
                  <a:pt x="1421" y="192"/>
                </a:cubicBezTo>
                <a:cubicBezTo>
                  <a:pt x="1423" y="192"/>
                  <a:pt x="1422" y="194"/>
                  <a:pt x="1422" y="195"/>
                </a:cubicBezTo>
                <a:cubicBezTo>
                  <a:pt x="1423" y="197"/>
                  <a:pt x="1424" y="195"/>
                  <a:pt x="1426" y="193"/>
                </a:cubicBezTo>
                <a:cubicBezTo>
                  <a:pt x="1429" y="191"/>
                  <a:pt x="1435" y="191"/>
                  <a:pt x="1437" y="192"/>
                </a:cubicBezTo>
                <a:cubicBezTo>
                  <a:pt x="1439" y="193"/>
                  <a:pt x="1439" y="195"/>
                  <a:pt x="1440" y="195"/>
                </a:cubicBezTo>
                <a:cubicBezTo>
                  <a:pt x="1442" y="195"/>
                  <a:pt x="1440" y="193"/>
                  <a:pt x="1442" y="193"/>
                </a:cubicBezTo>
                <a:cubicBezTo>
                  <a:pt x="1443" y="192"/>
                  <a:pt x="1446" y="190"/>
                  <a:pt x="1448" y="189"/>
                </a:cubicBezTo>
                <a:cubicBezTo>
                  <a:pt x="1450" y="188"/>
                  <a:pt x="1449" y="189"/>
                  <a:pt x="1450" y="187"/>
                </a:cubicBezTo>
                <a:cubicBezTo>
                  <a:pt x="1452" y="186"/>
                  <a:pt x="1453" y="187"/>
                  <a:pt x="1453" y="186"/>
                </a:cubicBezTo>
                <a:cubicBezTo>
                  <a:pt x="1453" y="185"/>
                  <a:pt x="1456" y="183"/>
                  <a:pt x="1460" y="183"/>
                </a:cubicBezTo>
                <a:cubicBezTo>
                  <a:pt x="1464" y="182"/>
                  <a:pt x="1469" y="179"/>
                  <a:pt x="1469" y="178"/>
                </a:cubicBezTo>
                <a:cubicBezTo>
                  <a:pt x="1469" y="177"/>
                  <a:pt x="1470" y="177"/>
                  <a:pt x="1471" y="178"/>
                </a:cubicBezTo>
                <a:cubicBezTo>
                  <a:pt x="1471" y="179"/>
                  <a:pt x="1472" y="178"/>
                  <a:pt x="1474" y="179"/>
                </a:cubicBezTo>
                <a:cubicBezTo>
                  <a:pt x="1476" y="179"/>
                  <a:pt x="1477" y="180"/>
                  <a:pt x="1479" y="178"/>
                </a:cubicBezTo>
                <a:cubicBezTo>
                  <a:pt x="1481" y="177"/>
                  <a:pt x="1479" y="176"/>
                  <a:pt x="1479" y="175"/>
                </a:cubicBezTo>
                <a:cubicBezTo>
                  <a:pt x="1479" y="174"/>
                  <a:pt x="1476" y="172"/>
                  <a:pt x="1476" y="171"/>
                </a:cubicBezTo>
                <a:cubicBezTo>
                  <a:pt x="1477" y="170"/>
                  <a:pt x="1474" y="166"/>
                  <a:pt x="1474" y="167"/>
                </a:cubicBezTo>
                <a:cubicBezTo>
                  <a:pt x="1473" y="168"/>
                  <a:pt x="1471" y="166"/>
                  <a:pt x="1471" y="165"/>
                </a:cubicBezTo>
                <a:cubicBezTo>
                  <a:pt x="1471" y="164"/>
                  <a:pt x="1471" y="163"/>
                  <a:pt x="1470" y="164"/>
                </a:cubicBezTo>
                <a:cubicBezTo>
                  <a:pt x="1469" y="165"/>
                  <a:pt x="1467" y="164"/>
                  <a:pt x="1466" y="163"/>
                </a:cubicBezTo>
                <a:cubicBezTo>
                  <a:pt x="1466" y="162"/>
                  <a:pt x="1468" y="161"/>
                  <a:pt x="1470" y="162"/>
                </a:cubicBezTo>
                <a:cubicBezTo>
                  <a:pt x="1472" y="163"/>
                  <a:pt x="1472" y="163"/>
                  <a:pt x="1473" y="164"/>
                </a:cubicBezTo>
                <a:cubicBezTo>
                  <a:pt x="1474" y="165"/>
                  <a:pt x="1476" y="164"/>
                  <a:pt x="1477" y="164"/>
                </a:cubicBezTo>
                <a:cubicBezTo>
                  <a:pt x="1479" y="163"/>
                  <a:pt x="1482" y="162"/>
                  <a:pt x="1483" y="161"/>
                </a:cubicBezTo>
                <a:cubicBezTo>
                  <a:pt x="1484" y="160"/>
                  <a:pt x="1483" y="159"/>
                  <a:pt x="1484" y="159"/>
                </a:cubicBezTo>
                <a:cubicBezTo>
                  <a:pt x="1486" y="158"/>
                  <a:pt x="1485" y="157"/>
                  <a:pt x="1484" y="156"/>
                </a:cubicBezTo>
                <a:cubicBezTo>
                  <a:pt x="1482" y="156"/>
                  <a:pt x="1483" y="154"/>
                  <a:pt x="1484" y="154"/>
                </a:cubicBezTo>
                <a:cubicBezTo>
                  <a:pt x="1485" y="154"/>
                  <a:pt x="1485" y="153"/>
                  <a:pt x="1485" y="153"/>
                </a:cubicBezTo>
                <a:cubicBezTo>
                  <a:pt x="1486" y="153"/>
                  <a:pt x="1486" y="153"/>
                  <a:pt x="1486" y="153"/>
                </a:cubicBezTo>
                <a:cubicBezTo>
                  <a:pt x="1486" y="153"/>
                  <a:pt x="1487" y="153"/>
                  <a:pt x="1488" y="153"/>
                </a:cubicBezTo>
                <a:cubicBezTo>
                  <a:pt x="1489" y="152"/>
                  <a:pt x="1488" y="154"/>
                  <a:pt x="1487" y="155"/>
                </a:cubicBezTo>
                <a:cubicBezTo>
                  <a:pt x="1486" y="156"/>
                  <a:pt x="1488" y="157"/>
                  <a:pt x="1489" y="158"/>
                </a:cubicBezTo>
                <a:cubicBezTo>
                  <a:pt x="1489" y="158"/>
                  <a:pt x="1492" y="159"/>
                  <a:pt x="1493" y="158"/>
                </a:cubicBezTo>
                <a:cubicBezTo>
                  <a:pt x="1495" y="157"/>
                  <a:pt x="1499" y="159"/>
                  <a:pt x="1500" y="160"/>
                </a:cubicBezTo>
                <a:cubicBezTo>
                  <a:pt x="1500" y="161"/>
                  <a:pt x="1501" y="163"/>
                  <a:pt x="1503" y="164"/>
                </a:cubicBezTo>
                <a:cubicBezTo>
                  <a:pt x="1505" y="165"/>
                  <a:pt x="1507" y="164"/>
                  <a:pt x="1507" y="165"/>
                </a:cubicBezTo>
                <a:cubicBezTo>
                  <a:pt x="1507" y="166"/>
                  <a:pt x="1508" y="167"/>
                  <a:pt x="1509" y="166"/>
                </a:cubicBezTo>
                <a:cubicBezTo>
                  <a:pt x="1510" y="166"/>
                  <a:pt x="1510" y="166"/>
                  <a:pt x="1510" y="167"/>
                </a:cubicBezTo>
                <a:cubicBezTo>
                  <a:pt x="1511" y="167"/>
                  <a:pt x="1511" y="167"/>
                  <a:pt x="1512" y="167"/>
                </a:cubicBezTo>
                <a:cubicBezTo>
                  <a:pt x="1512" y="166"/>
                  <a:pt x="1512" y="166"/>
                  <a:pt x="1513" y="166"/>
                </a:cubicBezTo>
                <a:cubicBezTo>
                  <a:pt x="1513" y="166"/>
                  <a:pt x="1513" y="167"/>
                  <a:pt x="1514" y="166"/>
                </a:cubicBezTo>
                <a:cubicBezTo>
                  <a:pt x="1515" y="165"/>
                  <a:pt x="1512" y="165"/>
                  <a:pt x="1512" y="164"/>
                </a:cubicBezTo>
                <a:cubicBezTo>
                  <a:pt x="1512" y="163"/>
                  <a:pt x="1513" y="164"/>
                  <a:pt x="1513" y="164"/>
                </a:cubicBezTo>
                <a:cubicBezTo>
                  <a:pt x="1514" y="164"/>
                  <a:pt x="1514" y="164"/>
                  <a:pt x="1514" y="164"/>
                </a:cubicBezTo>
                <a:cubicBezTo>
                  <a:pt x="1515" y="164"/>
                  <a:pt x="1514" y="162"/>
                  <a:pt x="1515" y="162"/>
                </a:cubicBezTo>
                <a:cubicBezTo>
                  <a:pt x="1515" y="162"/>
                  <a:pt x="1515" y="158"/>
                  <a:pt x="1514" y="158"/>
                </a:cubicBezTo>
                <a:cubicBezTo>
                  <a:pt x="1513" y="158"/>
                  <a:pt x="1514" y="156"/>
                  <a:pt x="1515" y="157"/>
                </a:cubicBezTo>
                <a:moveTo>
                  <a:pt x="847" y="523"/>
                </a:moveTo>
                <a:cubicBezTo>
                  <a:pt x="845" y="524"/>
                  <a:pt x="844" y="518"/>
                  <a:pt x="841" y="517"/>
                </a:cubicBezTo>
                <a:cubicBezTo>
                  <a:pt x="839" y="516"/>
                  <a:pt x="839" y="502"/>
                  <a:pt x="840" y="502"/>
                </a:cubicBezTo>
                <a:cubicBezTo>
                  <a:pt x="841" y="501"/>
                  <a:pt x="841" y="513"/>
                  <a:pt x="844" y="515"/>
                </a:cubicBezTo>
                <a:cubicBezTo>
                  <a:pt x="846" y="516"/>
                  <a:pt x="845" y="519"/>
                  <a:pt x="846" y="520"/>
                </a:cubicBezTo>
                <a:cubicBezTo>
                  <a:pt x="846" y="521"/>
                  <a:pt x="848" y="523"/>
                  <a:pt x="847" y="523"/>
                </a:cubicBezTo>
                <a:moveTo>
                  <a:pt x="865" y="548"/>
                </a:moveTo>
                <a:cubicBezTo>
                  <a:pt x="864" y="550"/>
                  <a:pt x="861" y="545"/>
                  <a:pt x="860" y="542"/>
                </a:cubicBezTo>
                <a:cubicBezTo>
                  <a:pt x="860" y="539"/>
                  <a:pt x="862" y="537"/>
                  <a:pt x="861" y="534"/>
                </a:cubicBezTo>
                <a:cubicBezTo>
                  <a:pt x="859" y="531"/>
                  <a:pt x="859" y="528"/>
                  <a:pt x="860" y="528"/>
                </a:cubicBezTo>
                <a:cubicBezTo>
                  <a:pt x="862" y="528"/>
                  <a:pt x="864" y="536"/>
                  <a:pt x="863" y="538"/>
                </a:cubicBezTo>
                <a:cubicBezTo>
                  <a:pt x="862" y="541"/>
                  <a:pt x="866" y="547"/>
                  <a:pt x="865" y="548"/>
                </a:cubicBezTo>
                <a:moveTo>
                  <a:pt x="854" y="487"/>
                </a:moveTo>
                <a:cubicBezTo>
                  <a:pt x="857" y="486"/>
                  <a:pt x="863" y="487"/>
                  <a:pt x="863" y="488"/>
                </a:cubicBezTo>
                <a:cubicBezTo>
                  <a:pt x="862" y="489"/>
                  <a:pt x="860" y="489"/>
                  <a:pt x="860" y="491"/>
                </a:cubicBezTo>
                <a:cubicBezTo>
                  <a:pt x="860" y="493"/>
                  <a:pt x="859" y="495"/>
                  <a:pt x="858" y="495"/>
                </a:cubicBezTo>
                <a:cubicBezTo>
                  <a:pt x="856" y="496"/>
                  <a:pt x="859" y="498"/>
                  <a:pt x="858" y="498"/>
                </a:cubicBezTo>
                <a:cubicBezTo>
                  <a:pt x="857" y="498"/>
                  <a:pt x="856" y="498"/>
                  <a:pt x="855" y="498"/>
                </a:cubicBezTo>
                <a:cubicBezTo>
                  <a:pt x="854" y="497"/>
                  <a:pt x="852" y="497"/>
                  <a:pt x="851" y="498"/>
                </a:cubicBezTo>
                <a:cubicBezTo>
                  <a:pt x="848" y="499"/>
                  <a:pt x="851" y="487"/>
                  <a:pt x="854" y="487"/>
                </a:cubicBezTo>
                <a:moveTo>
                  <a:pt x="950" y="303"/>
                </a:moveTo>
                <a:cubicBezTo>
                  <a:pt x="949" y="303"/>
                  <a:pt x="949" y="303"/>
                  <a:pt x="948" y="303"/>
                </a:cubicBezTo>
                <a:cubicBezTo>
                  <a:pt x="947" y="304"/>
                  <a:pt x="947" y="304"/>
                  <a:pt x="946" y="304"/>
                </a:cubicBezTo>
                <a:cubicBezTo>
                  <a:pt x="944" y="303"/>
                  <a:pt x="942" y="302"/>
                  <a:pt x="942" y="304"/>
                </a:cubicBezTo>
                <a:cubicBezTo>
                  <a:pt x="941" y="305"/>
                  <a:pt x="941" y="307"/>
                  <a:pt x="943" y="307"/>
                </a:cubicBezTo>
                <a:cubicBezTo>
                  <a:pt x="945" y="307"/>
                  <a:pt x="944" y="308"/>
                  <a:pt x="943" y="310"/>
                </a:cubicBezTo>
                <a:cubicBezTo>
                  <a:pt x="942" y="310"/>
                  <a:pt x="943" y="310"/>
                  <a:pt x="944" y="310"/>
                </a:cubicBezTo>
                <a:cubicBezTo>
                  <a:pt x="944" y="310"/>
                  <a:pt x="945" y="310"/>
                  <a:pt x="945" y="311"/>
                </a:cubicBezTo>
                <a:cubicBezTo>
                  <a:pt x="946" y="312"/>
                  <a:pt x="947" y="312"/>
                  <a:pt x="946" y="314"/>
                </a:cubicBezTo>
                <a:cubicBezTo>
                  <a:pt x="946" y="316"/>
                  <a:pt x="947" y="321"/>
                  <a:pt x="946" y="322"/>
                </a:cubicBezTo>
                <a:cubicBezTo>
                  <a:pt x="945" y="323"/>
                  <a:pt x="941" y="324"/>
                  <a:pt x="937" y="324"/>
                </a:cubicBezTo>
                <a:cubicBezTo>
                  <a:pt x="933" y="324"/>
                  <a:pt x="933" y="319"/>
                  <a:pt x="929" y="319"/>
                </a:cubicBezTo>
                <a:cubicBezTo>
                  <a:pt x="925" y="319"/>
                  <a:pt x="923" y="314"/>
                  <a:pt x="925" y="312"/>
                </a:cubicBezTo>
                <a:cubicBezTo>
                  <a:pt x="927" y="309"/>
                  <a:pt x="929" y="305"/>
                  <a:pt x="927" y="303"/>
                </a:cubicBezTo>
                <a:cubicBezTo>
                  <a:pt x="926" y="301"/>
                  <a:pt x="918" y="293"/>
                  <a:pt x="919" y="291"/>
                </a:cubicBezTo>
                <a:cubicBezTo>
                  <a:pt x="919" y="288"/>
                  <a:pt x="920" y="287"/>
                  <a:pt x="917" y="285"/>
                </a:cubicBezTo>
                <a:cubicBezTo>
                  <a:pt x="914" y="282"/>
                  <a:pt x="917" y="281"/>
                  <a:pt x="919" y="279"/>
                </a:cubicBezTo>
                <a:cubicBezTo>
                  <a:pt x="921" y="276"/>
                  <a:pt x="925" y="275"/>
                  <a:pt x="927" y="273"/>
                </a:cubicBezTo>
                <a:cubicBezTo>
                  <a:pt x="930" y="272"/>
                  <a:pt x="933" y="270"/>
                  <a:pt x="936" y="271"/>
                </a:cubicBezTo>
                <a:cubicBezTo>
                  <a:pt x="937" y="271"/>
                  <a:pt x="939" y="271"/>
                  <a:pt x="939" y="271"/>
                </a:cubicBezTo>
                <a:cubicBezTo>
                  <a:pt x="941" y="271"/>
                  <a:pt x="942" y="271"/>
                  <a:pt x="943" y="272"/>
                </a:cubicBezTo>
                <a:cubicBezTo>
                  <a:pt x="944" y="274"/>
                  <a:pt x="943" y="277"/>
                  <a:pt x="943" y="278"/>
                </a:cubicBezTo>
                <a:cubicBezTo>
                  <a:pt x="944" y="279"/>
                  <a:pt x="941" y="279"/>
                  <a:pt x="939" y="279"/>
                </a:cubicBezTo>
                <a:cubicBezTo>
                  <a:pt x="937" y="279"/>
                  <a:pt x="933" y="280"/>
                  <a:pt x="934" y="281"/>
                </a:cubicBezTo>
                <a:cubicBezTo>
                  <a:pt x="934" y="282"/>
                  <a:pt x="936" y="285"/>
                  <a:pt x="933" y="283"/>
                </a:cubicBezTo>
                <a:cubicBezTo>
                  <a:pt x="931" y="282"/>
                  <a:pt x="930" y="285"/>
                  <a:pt x="931" y="285"/>
                </a:cubicBezTo>
                <a:cubicBezTo>
                  <a:pt x="933" y="285"/>
                  <a:pt x="934" y="286"/>
                  <a:pt x="934" y="288"/>
                </a:cubicBezTo>
                <a:cubicBezTo>
                  <a:pt x="934" y="289"/>
                  <a:pt x="935" y="291"/>
                  <a:pt x="936" y="291"/>
                </a:cubicBezTo>
                <a:cubicBezTo>
                  <a:pt x="936" y="291"/>
                  <a:pt x="937" y="291"/>
                  <a:pt x="937" y="292"/>
                </a:cubicBezTo>
                <a:cubicBezTo>
                  <a:pt x="938" y="292"/>
                  <a:pt x="938" y="293"/>
                  <a:pt x="939" y="293"/>
                </a:cubicBezTo>
                <a:cubicBezTo>
                  <a:pt x="941" y="293"/>
                  <a:pt x="942" y="293"/>
                  <a:pt x="941" y="295"/>
                </a:cubicBezTo>
                <a:cubicBezTo>
                  <a:pt x="939" y="296"/>
                  <a:pt x="942" y="301"/>
                  <a:pt x="942" y="300"/>
                </a:cubicBezTo>
                <a:cubicBezTo>
                  <a:pt x="943" y="299"/>
                  <a:pt x="942" y="296"/>
                  <a:pt x="945" y="296"/>
                </a:cubicBezTo>
                <a:cubicBezTo>
                  <a:pt x="948" y="297"/>
                  <a:pt x="946" y="300"/>
                  <a:pt x="948" y="300"/>
                </a:cubicBezTo>
                <a:cubicBezTo>
                  <a:pt x="950" y="300"/>
                  <a:pt x="952" y="303"/>
                  <a:pt x="950" y="303"/>
                </a:cubicBezTo>
                <a:moveTo>
                  <a:pt x="975" y="285"/>
                </a:moveTo>
                <a:cubicBezTo>
                  <a:pt x="971" y="287"/>
                  <a:pt x="968" y="287"/>
                  <a:pt x="969" y="284"/>
                </a:cubicBezTo>
                <a:cubicBezTo>
                  <a:pt x="970" y="281"/>
                  <a:pt x="971" y="278"/>
                  <a:pt x="969" y="278"/>
                </a:cubicBezTo>
                <a:cubicBezTo>
                  <a:pt x="967" y="278"/>
                  <a:pt x="968" y="284"/>
                  <a:pt x="967" y="284"/>
                </a:cubicBezTo>
                <a:cubicBezTo>
                  <a:pt x="966" y="285"/>
                  <a:pt x="966" y="279"/>
                  <a:pt x="967" y="277"/>
                </a:cubicBezTo>
                <a:cubicBezTo>
                  <a:pt x="968" y="275"/>
                  <a:pt x="970" y="277"/>
                  <a:pt x="971" y="277"/>
                </a:cubicBezTo>
                <a:cubicBezTo>
                  <a:pt x="971" y="277"/>
                  <a:pt x="971" y="277"/>
                  <a:pt x="971" y="276"/>
                </a:cubicBezTo>
                <a:cubicBezTo>
                  <a:pt x="972" y="276"/>
                  <a:pt x="972" y="275"/>
                  <a:pt x="973" y="275"/>
                </a:cubicBezTo>
                <a:cubicBezTo>
                  <a:pt x="974" y="275"/>
                  <a:pt x="972" y="278"/>
                  <a:pt x="974" y="278"/>
                </a:cubicBezTo>
                <a:cubicBezTo>
                  <a:pt x="975" y="278"/>
                  <a:pt x="978" y="283"/>
                  <a:pt x="975" y="285"/>
                </a:cubicBezTo>
                <a:moveTo>
                  <a:pt x="979" y="274"/>
                </a:moveTo>
                <a:cubicBezTo>
                  <a:pt x="979" y="275"/>
                  <a:pt x="974" y="274"/>
                  <a:pt x="973" y="273"/>
                </a:cubicBezTo>
                <a:cubicBezTo>
                  <a:pt x="973" y="272"/>
                  <a:pt x="980" y="273"/>
                  <a:pt x="979" y="274"/>
                </a:cubicBezTo>
                <a:moveTo>
                  <a:pt x="1050" y="274"/>
                </a:moveTo>
                <a:cubicBezTo>
                  <a:pt x="1047" y="274"/>
                  <a:pt x="1039" y="272"/>
                  <a:pt x="1036" y="276"/>
                </a:cubicBezTo>
                <a:cubicBezTo>
                  <a:pt x="1033" y="279"/>
                  <a:pt x="1035" y="281"/>
                  <a:pt x="1034" y="281"/>
                </a:cubicBezTo>
                <a:cubicBezTo>
                  <a:pt x="1032" y="281"/>
                  <a:pt x="1031" y="276"/>
                  <a:pt x="1033" y="274"/>
                </a:cubicBezTo>
                <a:cubicBezTo>
                  <a:pt x="1035" y="272"/>
                  <a:pt x="1041" y="272"/>
                  <a:pt x="1044" y="272"/>
                </a:cubicBezTo>
                <a:cubicBezTo>
                  <a:pt x="1046" y="273"/>
                  <a:pt x="1049" y="273"/>
                  <a:pt x="1051" y="272"/>
                </a:cubicBezTo>
                <a:cubicBezTo>
                  <a:pt x="1053" y="272"/>
                  <a:pt x="1054" y="272"/>
                  <a:pt x="1055" y="272"/>
                </a:cubicBezTo>
                <a:cubicBezTo>
                  <a:pt x="1056" y="272"/>
                  <a:pt x="1054" y="274"/>
                  <a:pt x="1050" y="274"/>
                </a:cubicBezTo>
                <a:moveTo>
                  <a:pt x="1175" y="236"/>
                </a:moveTo>
                <a:cubicBezTo>
                  <a:pt x="1171" y="239"/>
                  <a:pt x="1164" y="240"/>
                  <a:pt x="1164" y="243"/>
                </a:cubicBezTo>
                <a:cubicBezTo>
                  <a:pt x="1164" y="245"/>
                  <a:pt x="1156" y="247"/>
                  <a:pt x="1155" y="245"/>
                </a:cubicBezTo>
                <a:cubicBezTo>
                  <a:pt x="1154" y="244"/>
                  <a:pt x="1161" y="244"/>
                  <a:pt x="1163" y="240"/>
                </a:cubicBezTo>
                <a:cubicBezTo>
                  <a:pt x="1165" y="237"/>
                  <a:pt x="1171" y="235"/>
                  <a:pt x="1174" y="230"/>
                </a:cubicBezTo>
                <a:cubicBezTo>
                  <a:pt x="1176" y="226"/>
                  <a:pt x="1178" y="221"/>
                  <a:pt x="1180" y="221"/>
                </a:cubicBezTo>
                <a:cubicBezTo>
                  <a:pt x="1181" y="221"/>
                  <a:pt x="1179" y="233"/>
                  <a:pt x="1175" y="236"/>
                </a:cubicBezTo>
                <a:moveTo>
                  <a:pt x="770" y="45"/>
                </a:moveTo>
                <a:cubicBezTo>
                  <a:pt x="772" y="45"/>
                  <a:pt x="768" y="47"/>
                  <a:pt x="768" y="49"/>
                </a:cubicBezTo>
                <a:cubicBezTo>
                  <a:pt x="767" y="50"/>
                  <a:pt x="771" y="52"/>
                  <a:pt x="772" y="53"/>
                </a:cubicBezTo>
                <a:cubicBezTo>
                  <a:pt x="774" y="55"/>
                  <a:pt x="777" y="55"/>
                  <a:pt x="778" y="54"/>
                </a:cubicBezTo>
                <a:cubicBezTo>
                  <a:pt x="779" y="53"/>
                  <a:pt x="779" y="50"/>
                  <a:pt x="781" y="50"/>
                </a:cubicBezTo>
                <a:cubicBezTo>
                  <a:pt x="782" y="51"/>
                  <a:pt x="781" y="49"/>
                  <a:pt x="783" y="49"/>
                </a:cubicBezTo>
                <a:cubicBezTo>
                  <a:pt x="784" y="48"/>
                  <a:pt x="784" y="50"/>
                  <a:pt x="783" y="51"/>
                </a:cubicBezTo>
                <a:cubicBezTo>
                  <a:pt x="782" y="52"/>
                  <a:pt x="785" y="52"/>
                  <a:pt x="787" y="51"/>
                </a:cubicBezTo>
                <a:cubicBezTo>
                  <a:pt x="788" y="49"/>
                  <a:pt x="789" y="51"/>
                  <a:pt x="788" y="52"/>
                </a:cubicBezTo>
                <a:cubicBezTo>
                  <a:pt x="788" y="54"/>
                  <a:pt x="785" y="53"/>
                  <a:pt x="783" y="55"/>
                </a:cubicBezTo>
                <a:cubicBezTo>
                  <a:pt x="782" y="56"/>
                  <a:pt x="778" y="55"/>
                  <a:pt x="777" y="57"/>
                </a:cubicBezTo>
                <a:cubicBezTo>
                  <a:pt x="775" y="59"/>
                  <a:pt x="778" y="59"/>
                  <a:pt x="781" y="58"/>
                </a:cubicBezTo>
                <a:cubicBezTo>
                  <a:pt x="783" y="58"/>
                  <a:pt x="787" y="58"/>
                  <a:pt x="789" y="58"/>
                </a:cubicBezTo>
                <a:cubicBezTo>
                  <a:pt x="791" y="58"/>
                  <a:pt x="788" y="59"/>
                  <a:pt x="785" y="59"/>
                </a:cubicBezTo>
                <a:cubicBezTo>
                  <a:pt x="782" y="59"/>
                  <a:pt x="781" y="60"/>
                  <a:pt x="781" y="60"/>
                </a:cubicBezTo>
                <a:cubicBezTo>
                  <a:pt x="782" y="61"/>
                  <a:pt x="781" y="61"/>
                  <a:pt x="780" y="61"/>
                </a:cubicBezTo>
                <a:cubicBezTo>
                  <a:pt x="779" y="60"/>
                  <a:pt x="777" y="60"/>
                  <a:pt x="777" y="61"/>
                </a:cubicBezTo>
                <a:cubicBezTo>
                  <a:pt x="777" y="63"/>
                  <a:pt x="781" y="64"/>
                  <a:pt x="782" y="65"/>
                </a:cubicBezTo>
                <a:cubicBezTo>
                  <a:pt x="782" y="65"/>
                  <a:pt x="783" y="65"/>
                  <a:pt x="784" y="65"/>
                </a:cubicBezTo>
                <a:cubicBezTo>
                  <a:pt x="785" y="65"/>
                  <a:pt x="785" y="65"/>
                  <a:pt x="786" y="65"/>
                </a:cubicBezTo>
                <a:cubicBezTo>
                  <a:pt x="787" y="66"/>
                  <a:pt x="784" y="66"/>
                  <a:pt x="784" y="67"/>
                </a:cubicBezTo>
                <a:cubicBezTo>
                  <a:pt x="783" y="67"/>
                  <a:pt x="787" y="68"/>
                  <a:pt x="787" y="69"/>
                </a:cubicBezTo>
                <a:cubicBezTo>
                  <a:pt x="788" y="70"/>
                  <a:pt x="790" y="69"/>
                  <a:pt x="790" y="68"/>
                </a:cubicBezTo>
                <a:cubicBezTo>
                  <a:pt x="790" y="66"/>
                  <a:pt x="792" y="61"/>
                  <a:pt x="795" y="60"/>
                </a:cubicBezTo>
                <a:cubicBezTo>
                  <a:pt x="798" y="59"/>
                  <a:pt x="796" y="58"/>
                  <a:pt x="796" y="57"/>
                </a:cubicBezTo>
                <a:cubicBezTo>
                  <a:pt x="797" y="55"/>
                  <a:pt x="799" y="56"/>
                  <a:pt x="798" y="55"/>
                </a:cubicBezTo>
                <a:cubicBezTo>
                  <a:pt x="798" y="54"/>
                  <a:pt x="798" y="53"/>
                  <a:pt x="800" y="52"/>
                </a:cubicBezTo>
                <a:cubicBezTo>
                  <a:pt x="802" y="50"/>
                  <a:pt x="803" y="51"/>
                  <a:pt x="805" y="50"/>
                </a:cubicBezTo>
                <a:cubicBezTo>
                  <a:pt x="807" y="49"/>
                  <a:pt x="808" y="51"/>
                  <a:pt x="806" y="51"/>
                </a:cubicBezTo>
                <a:cubicBezTo>
                  <a:pt x="804" y="51"/>
                  <a:pt x="805" y="54"/>
                  <a:pt x="807" y="54"/>
                </a:cubicBezTo>
                <a:cubicBezTo>
                  <a:pt x="808" y="55"/>
                  <a:pt x="807" y="55"/>
                  <a:pt x="808" y="56"/>
                </a:cubicBezTo>
                <a:cubicBezTo>
                  <a:pt x="809" y="56"/>
                  <a:pt x="809" y="58"/>
                  <a:pt x="807" y="60"/>
                </a:cubicBezTo>
                <a:cubicBezTo>
                  <a:pt x="806" y="62"/>
                  <a:pt x="808" y="62"/>
                  <a:pt x="811" y="61"/>
                </a:cubicBezTo>
                <a:cubicBezTo>
                  <a:pt x="815" y="59"/>
                  <a:pt x="813" y="62"/>
                  <a:pt x="814" y="63"/>
                </a:cubicBezTo>
                <a:cubicBezTo>
                  <a:pt x="815" y="64"/>
                  <a:pt x="818" y="62"/>
                  <a:pt x="819" y="60"/>
                </a:cubicBezTo>
                <a:cubicBezTo>
                  <a:pt x="821" y="58"/>
                  <a:pt x="823" y="59"/>
                  <a:pt x="823" y="58"/>
                </a:cubicBezTo>
                <a:cubicBezTo>
                  <a:pt x="823" y="57"/>
                  <a:pt x="821" y="56"/>
                  <a:pt x="820" y="57"/>
                </a:cubicBezTo>
                <a:cubicBezTo>
                  <a:pt x="818" y="58"/>
                  <a:pt x="815" y="57"/>
                  <a:pt x="816" y="56"/>
                </a:cubicBezTo>
                <a:cubicBezTo>
                  <a:pt x="817" y="55"/>
                  <a:pt x="817" y="54"/>
                  <a:pt x="815" y="55"/>
                </a:cubicBezTo>
                <a:cubicBezTo>
                  <a:pt x="814" y="55"/>
                  <a:pt x="811" y="54"/>
                  <a:pt x="812" y="53"/>
                </a:cubicBezTo>
                <a:cubicBezTo>
                  <a:pt x="814" y="53"/>
                  <a:pt x="811" y="51"/>
                  <a:pt x="810" y="51"/>
                </a:cubicBezTo>
                <a:cubicBezTo>
                  <a:pt x="808" y="51"/>
                  <a:pt x="809" y="50"/>
                  <a:pt x="809" y="48"/>
                </a:cubicBezTo>
                <a:cubicBezTo>
                  <a:pt x="809" y="47"/>
                  <a:pt x="805" y="47"/>
                  <a:pt x="806" y="47"/>
                </a:cubicBezTo>
                <a:cubicBezTo>
                  <a:pt x="807" y="46"/>
                  <a:pt x="804" y="45"/>
                  <a:pt x="804" y="46"/>
                </a:cubicBezTo>
                <a:cubicBezTo>
                  <a:pt x="803" y="47"/>
                  <a:pt x="802" y="47"/>
                  <a:pt x="802" y="46"/>
                </a:cubicBezTo>
                <a:cubicBezTo>
                  <a:pt x="802" y="44"/>
                  <a:pt x="799" y="45"/>
                  <a:pt x="798" y="45"/>
                </a:cubicBezTo>
                <a:cubicBezTo>
                  <a:pt x="797" y="45"/>
                  <a:pt x="798" y="42"/>
                  <a:pt x="796" y="42"/>
                </a:cubicBezTo>
                <a:cubicBezTo>
                  <a:pt x="796" y="41"/>
                  <a:pt x="795" y="42"/>
                  <a:pt x="794" y="42"/>
                </a:cubicBezTo>
                <a:cubicBezTo>
                  <a:pt x="794" y="43"/>
                  <a:pt x="793" y="43"/>
                  <a:pt x="793" y="43"/>
                </a:cubicBezTo>
                <a:cubicBezTo>
                  <a:pt x="792" y="43"/>
                  <a:pt x="794" y="41"/>
                  <a:pt x="794" y="40"/>
                </a:cubicBezTo>
                <a:cubicBezTo>
                  <a:pt x="795" y="39"/>
                  <a:pt x="790" y="37"/>
                  <a:pt x="790" y="39"/>
                </a:cubicBezTo>
                <a:cubicBezTo>
                  <a:pt x="789" y="40"/>
                  <a:pt x="788" y="37"/>
                  <a:pt x="787" y="37"/>
                </a:cubicBezTo>
                <a:cubicBezTo>
                  <a:pt x="786" y="36"/>
                  <a:pt x="787" y="38"/>
                  <a:pt x="786" y="39"/>
                </a:cubicBezTo>
                <a:cubicBezTo>
                  <a:pt x="786" y="39"/>
                  <a:pt x="784" y="40"/>
                  <a:pt x="786" y="41"/>
                </a:cubicBezTo>
                <a:cubicBezTo>
                  <a:pt x="787" y="42"/>
                  <a:pt x="789" y="46"/>
                  <a:pt x="788" y="47"/>
                </a:cubicBezTo>
                <a:cubicBezTo>
                  <a:pt x="788" y="48"/>
                  <a:pt x="784" y="44"/>
                  <a:pt x="784" y="42"/>
                </a:cubicBezTo>
                <a:cubicBezTo>
                  <a:pt x="784" y="40"/>
                  <a:pt x="781" y="38"/>
                  <a:pt x="781" y="39"/>
                </a:cubicBezTo>
                <a:cubicBezTo>
                  <a:pt x="780" y="41"/>
                  <a:pt x="779" y="41"/>
                  <a:pt x="779" y="43"/>
                </a:cubicBezTo>
                <a:cubicBezTo>
                  <a:pt x="780" y="44"/>
                  <a:pt x="778" y="45"/>
                  <a:pt x="778" y="44"/>
                </a:cubicBezTo>
                <a:cubicBezTo>
                  <a:pt x="778" y="42"/>
                  <a:pt x="776" y="41"/>
                  <a:pt x="775" y="41"/>
                </a:cubicBezTo>
                <a:cubicBezTo>
                  <a:pt x="774" y="41"/>
                  <a:pt x="777" y="40"/>
                  <a:pt x="778" y="40"/>
                </a:cubicBezTo>
                <a:cubicBezTo>
                  <a:pt x="780" y="39"/>
                  <a:pt x="777" y="38"/>
                  <a:pt x="776" y="39"/>
                </a:cubicBezTo>
                <a:cubicBezTo>
                  <a:pt x="775" y="39"/>
                  <a:pt x="775" y="39"/>
                  <a:pt x="774" y="39"/>
                </a:cubicBezTo>
                <a:cubicBezTo>
                  <a:pt x="773" y="39"/>
                  <a:pt x="773" y="39"/>
                  <a:pt x="772" y="39"/>
                </a:cubicBezTo>
                <a:cubicBezTo>
                  <a:pt x="772" y="40"/>
                  <a:pt x="771" y="39"/>
                  <a:pt x="769" y="39"/>
                </a:cubicBezTo>
                <a:cubicBezTo>
                  <a:pt x="769" y="39"/>
                  <a:pt x="768" y="39"/>
                  <a:pt x="768" y="40"/>
                </a:cubicBezTo>
                <a:cubicBezTo>
                  <a:pt x="767" y="40"/>
                  <a:pt x="766" y="41"/>
                  <a:pt x="766" y="41"/>
                </a:cubicBezTo>
                <a:cubicBezTo>
                  <a:pt x="765" y="40"/>
                  <a:pt x="764" y="43"/>
                  <a:pt x="766" y="45"/>
                </a:cubicBezTo>
                <a:cubicBezTo>
                  <a:pt x="767" y="46"/>
                  <a:pt x="768" y="46"/>
                  <a:pt x="769" y="45"/>
                </a:cubicBezTo>
                <a:cubicBezTo>
                  <a:pt x="769" y="45"/>
                  <a:pt x="770" y="44"/>
                  <a:pt x="770" y="45"/>
                </a:cubicBezTo>
                <a:moveTo>
                  <a:pt x="766" y="52"/>
                </a:moveTo>
                <a:cubicBezTo>
                  <a:pt x="768" y="52"/>
                  <a:pt x="768" y="54"/>
                  <a:pt x="770" y="54"/>
                </a:cubicBezTo>
                <a:cubicBezTo>
                  <a:pt x="770" y="54"/>
                  <a:pt x="768" y="52"/>
                  <a:pt x="767" y="51"/>
                </a:cubicBezTo>
                <a:cubicBezTo>
                  <a:pt x="765" y="49"/>
                  <a:pt x="766" y="48"/>
                  <a:pt x="764" y="48"/>
                </a:cubicBezTo>
                <a:cubicBezTo>
                  <a:pt x="762" y="49"/>
                  <a:pt x="765" y="52"/>
                  <a:pt x="766" y="52"/>
                </a:cubicBezTo>
                <a:moveTo>
                  <a:pt x="796" y="37"/>
                </a:moveTo>
                <a:cubicBezTo>
                  <a:pt x="797" y="38"/>
                  <a:pt x="795" y="38"/>
                  <a:pt x="796" y="39"/>
                </a:cubicBezTo>
                <a:cubicBezTo>
                  <a:pt x="798" y="40"/>
                  <a:pt x="802" y="40"/>
                  <a:pt x="806" y="39"/>
                </a:cubicBezTo>
                <a:cubicBezTo>
                  <a:pt x="809" y="39"/>
                  <a:pt x="811" y="39"/>
                  <a:pt x="811" y="39"/>
                </a:cubicBezTo>
                <a:cubicBezTo>
                  <a:pt x="813" y="40"/>
                  <a:pt x="802" y="41"/>
                  <a:pt x="803" y="42"/>
                </a:cubicBezTo>
                <a:cubicBezTo>
                  <a:pt x="803" y="43"/>
                  <a:pt x="812" y="44"/>
                  <a:pt x="813" y="43"/>
                </a:cubicBezTo>
                <a:cubicBezTo>
                  <a:pt x="813" y="43"/>
                  <a:pt x="815" y="45"/>
                  <a:pt x="818" y="45"/>
                </a:cubicBezTo>
                <a:cubicBezTo>
                  <a:pt x="821" y="45"/>
                  <a:pt x="820" y="44"/>
                  <a:pt x="822" y="44"/>
                </a:cubicBezTo>
                <a:cubicBezTo>
                  <a:pt x="825" y="44"/>
                  <a:pt x="828" y="43"/>
                  <a:pt x="828" y="41"/>
                </a:cubicBezTo>
                <a:cubicBezTo>
                  <a:pt x="828" y="40"/>
                  <a:pt x="834" y="39"/>
                  <a:pt x="834" y="37"/>
                </a:cubicBezTo>
                <a:cubicBezTo>
                  <a:pt x="833" y="35"/>
                  <a:pt x="831" y="35"/>
                  <a:pt x="829" y="35"/>
                </a:cubicBezTo>
                <a:cubicBezTo>
                  <a:pt x="827" y="35"/>
                  <a:pt x="826" y="35"/>
                  <a:pt x="825" y="35"/>
                </a:cubicBezTo>
                <a:cubicBezTo>
                  <a:pt x="824" y="34"/>
                  <a:pt x="820" y="33"/>
                  <a:pt x="819" y="34"/>
                </a:cubicBezTo>
                <a:cubicBezTo>
                  <a:pt x="818" y="36"/>
                  <a:pt x="817" y="36"/>
                  <a:pt x="817" y="36"/>
                </a:cubicBezTo>
                <a:cubicBezTo>
                  <a:pt x="816" y="35"/>
                  <a:pt x="817" y="32"/>
                  <a:pt x="814" y="33"/>
                </a:cubicBezTo>
                <a:cubicBezTo>
                  <a:pt x="812" y="34"/>
                  <a:pt x="814" y="37"/>
                  <a:pt x="813" y="37"/>
                </a:cubicBezTo>
                <a:cubicBezTo>
                  <a:pt x="813" y="37"/>
                  <a:pt x="810" y="36"/>
                  <a:pt x="810" y="35"/>
                </a:cubicBezTo>
                <a:cubicBezTo>
                  <a:pt x="810" y="34"/>
                  <a:pt x="809" y="35"/>
                  <a:pt x="809" y="35"/>
                </a:cubicBezTo>
                <a:cubicBezTo>
                  <a:pt x="808" y="35"/>
                  <a:pt x="807" y="36"/>
                  <a:pt x="807" y="35"/>
                </a:cubicBezTo>
                <a:cubicBezTo>
                  <a:pt x="806" y="33"/>
                  <a:pt x="803" y="32"/>
                  <a:pt x="802" y="32"/>
                </a:cubicBezTo>
                <a:cubicBezTo>
                  <a:pt x="801" y="32"/>
                  <a:pt x="803" y="33"/>
                  <a:pt x="802" y="34"/>
                </a:cubicBezTo>
                <a:cubicBezTo>
                  <a:pt x="802" y="35"/>
                  <a:pt x="800" y="33"/>
                  <a:pt x="799" y="33"/>
                </a:cubicBezTo>
                <a:cubicBezTo>
                  <a:pt x="798" y="33"/>
                  <a:pt x="800" y="35"/>
                  <a:pt x="799" y="36"/>
                </a:cubicBezTo>
                <a:cubicBezTo>
                  <a:pt x="799" y="36"/>
                  <a:pt x="797" y="33"/>
                  <a:pt x="796" y="33"/>
                </a:cubicBezTo>
                <a:cubicBezTo>
                  <a:pt x="795" y="33"/>
                  <a:pt x="795" y="35"/>
                  <a:pt x="794" y="35"/>
                </a:cubicBezTo>
                <a:cubicBezTo>
                  <a:pt x="793" y="35"/>
                  <a:pt x="796" y="36"/>
                  <a:pt x="796" y="37"/>
                </a:cubicBezTo>
                <a:moveTo>
                  <a:pt x="924" y="132"/>
                </a:moveTo>
                <a:cubicBezTo>
                  <a:pt x="927" y="135"/>
                  <a:pt x="930" y="131"/>
                  <a:pt x="932" y="131"/>
                </a:cubicBezTo>
                <a:cubicBezTo>
                  <a:pt x="933" y="130"/>
                  <a:pt x="931" y="129"/>
                  <a:pt x="928" y="128"/>
                </a:cubicBezTo>
                <a:cubicBezTo>
                  <a:pt x="925" y="127"/>
                  <a:pt x="921" y="130"/>
                  <a:pt x="924" y="132"/>
                </a:cubicBezTo>
                <a:moveTo>
                  <a:pt x="946" y="99"/>
                </a:moveTo>
                <a:cubicBezTo>
                  <a:pt x="946" y="100"/>
                  <a:pt x="945" y="101"/>
                  <a:pt x="943" y="101"/>
                </a:cubicBezTo>
                <a:cubicBezTo>
                  <a:pt x="940" y="101"/>
                  <a:pt x="944" y="102"/>
                  <a:pt x="944" y="104"/>
                </a:cubicBezTo>
                <a:cubicBezTo>
                  <a:pt x="944" y="105"/>
                  <a:pt x="942" y="104"/>
                  <a:pt x="942" y="106"/>
                </a:cubicBezTo>
                <a:cubicBezTo>
                  <a:pt x="941" y="108"/>
                  <a:pt x="937" y="106"/>
                  <a:pt x="936" y="109"/>
                </a:cubicBezTo>
                <a:cubicBezTo>
                  <a:pt x="936" y="112"/>
                  <a:pt x="939" y="111"/>
                  <a:pt x="941" y="111"/>
                </a:cubicBezTo>
                <a:cubicBezTo>
                  <a:pt x="943" y="112"/>
                  <a:pt x="940" y="113"/>
                  <a:pt x="941" y="115"/>
                </a:cubicBezTo>
                <a:cubicBezTo>
                  <a:pt x="943" y="116"/>
                  <a:pt x="944" y="115"/>
                  <a:pt x="943" y="113"/>
                </a:cubicBezTo>
                <a:cubicBezTo>
                  <a:pt x="942" y="111"/>
                  <a:pt x="948" y="114"/>
                  <a:pt x="946" y="116"/>
                </a:cubicBezTo>
                <a:cubicBezTo>
                  <a:pt x="944" y="117"/>
                  <a:pt x="949" y="118"/>
                  <a:pt x="952" y="119"/>
                </a:cubicBezTo>
                <a:cubicBezTo>
                  <a:pt x="954" y="119"/>
                  <a:pt x="963" y="121"/>
                  <a:pt x="963" y="119"/>
                </a:cubicBezTo>
                <a:cubicBezTo>
                  <a:pt x="963" y="117"/>
                  <a:pt x="960" y="116"/>
                  <a:pt x="957" y="113"/>
                </a:cubicBezTo>
                <a:cubicBezTo>
                  <a:pt x="954" y="111"/>
                  <a:pt x="953" y="106"/>
                  <a:pt x="956" y="104"/>
                </a:cubicBezTo>
                <a:cubicBezTo>
                  <a:pt x="959" y="102"/>
                  <a:pt x="956" y="102"/>
                  <a:pt x="959" y="99"/>
                </a:cubicBezTo>
                <a:cubicBezTo>
                  <a:pt x="962" y="97"/>
                  <a:pt x="960" y="95"/>
                  <a:pt x="963" y="95"/>
                </a:cubicBezTo>
                <a:cubicBezTo>
                  <a:pt x="965" y="95"/>
                  <a:pt x="962" y="93"/>
                  <a:pt x="965" y="92"/>
                </a:cubicBezTo>
                <a:cubicBezTo>
                  <a:pt x="967" y="92"/>
                  <a:pt x="968" y="89"/>
                  <a:pt x="968" y="88"/>
                </a:cubicBezTo>
                <a:cubicBezTo>
                  <a:pt x="967" y="87"/>
                  <a:pt x="970" y="88"/>
                  <a:pt x="972" y="87"/>
                </a:cubicBezTo>
                <a:cubicBezTo>
                  <a:pt x="973" y="85"/>
                  <a:pt x="976" y="86"/>
                  <a:pt x="977" y="84"/>
                </a:cubicBezTo>
                <a:cubicBezTo>
                  <a:pt x="978" y="82"/>
                  <a:pt x="993" y="77"/>
                  <a:pt x="1001" y="75"/>
                </a:cubicBezTo>
                <a:cubicBezTo>
                  <a:pt x="1009" y="73"/>
                  <a:pt x="1015" y="70"/>
                  <a:pt x="1012" y="68"/>
                </a:cubicBezTo>
                <a:cubicBezTo>
                  <a:pt x="1009" y="65"/>
                  <a:pt x="1001" y="68"/>
                  <a:pt x="999" y="70"/>
                </a:cubicBezTo>
                <a:cubicBezTo>
                  <a:pt x="997" y="72"/>
                  <a:pt x="994" y="71"/>
                  <a:pt x="992" y="72"/>
                </a:cubicBezTo>
                <a:cubicBezTo>
                  <a:pt x="990" y="73"/>
                  <a:pt x="986" y="74"/>
                  <a:pt x="983" y="72"/>
                </a:cubicBezTo>
                <a:cubicBezTo>
                  <a:pt x="982" y="72"/>
                  <a:pt x="981" y="72"/>
                  <a:pt x="980" y="73"/>
                </a:cubicBezTo>
                <a:cubicBezTo>
                  <a:pt x="979" y="73"/>
                  <a:pt x="978" y="74"/>
                  <a:pt x="977" y="74"/>
                </a:cubicBezTo>
                <a:cubicBezTo>
                  <a:pt x="976" y="74"/>
                  <a:pt x="975" y="74"/>
                  <a:pt x="975" y="75"/>
                </a:cubicBezTo>
                <a:cubicBezTo>
                  <a:pt x="974" y="75"/>
                  <a:pt x="973" y="75"/>
                  <a:pt x="972" y="75"/>
                </a:cubicBezTo>
                <a:cubicBezTo>
                  <a:pt x="970" y="75"/>
                  <a:pt x="967" y="77"/>
                  <a:pt x="966" y="78"/>
                </a:cubicBezTo>
                <a:cubicBezTo>
                  <a:pt x="966" y="79"/>
                  <a:pt x="963" y="79"/>
                  <a:pt x="963" y="80"/>
                </a:cubicBezTo>
                <a:cubicBezTo>
                  <a:pt x="963" y="81"/>
                  <a:pt x="961" y="82"/>
                  <a:pt x="959" y="81"/>
                </a:cubicBezTo>
                <a:cubicBezTo>
                  <a:pt x="958" y="80"/>
                  <a:pt x="957" y="82"/>
                  <a:pt x="958" y="84"/>
                </a:cubicBezTo>
                <a:cubicBezTo>
                  <a:pt x="960" y="86"/>
                  <a:pt x="955" y="86"/>
                  <a:pt x="956" y="87"/>
                </a:cubicBezTo>
                <a:cubicBezTo>
                  <a:pt x="957" y="88"/>
                  <a:pt x="954" y="88"/>
                  <a:pt x="955" y="89"/>
                </a:cubicBezTo>
                <a:cubicBezTo>
                  <a:pt x="955" y="91"/>
                  <a:pt x="953" y="91"/>
                  <a:pt x="951" y="91"/>
                </a:cubicBezTo>
                <a:cubicBezTo>
                  <a:pt x="949" y="92"/>
                  <a:pt x="948" y="94"/>
                  <a:pt x="951" y="94"/>
                </a:cubicBezTo>
                <a:cubicBezTo>
                  <a:pt x="953" y="95"/>
                  <a:pt x="949" y="95"/>
                  <a:pt x="949" y="97"/>
                </a:cubicBezTo>
                <a:cubicBezTo>
                  <a:pt x="950" y="99"/>
                  <a:pt x="946" y="97"/>
                  <a:pt x="946" y="99"/>
                </a:cubicBezTo>
                <a:moveTo>
                  <a:pt x="1018" y="100"/>
                </a:moveTo>
                <a:cubicBezTo>
                  <a:pt x="1019" y="100"/>
                  <a:pt x="1024" y="100"/>
                  <a:pt x="1024" y="99"/>
                </a:cubicBezTo>
                <a:cubicBezTo>
                  <a:pt x="1025" y="98"/>
                  <a:pt x="1023" y="97"/>
                  <a:pt x="1020" y="97"/>
                </a:cubicBezTo>
                <a:cubicBezTo>
                  <a:pt x="1017" y="97"/>
                  <a:pt x="1016" y="100"/>
                  <a:pt x="1018" y="100"/>
                </a:cubicBezTo>
                <a:moveTo>
                  <a:pt x="1054" y="102"/>
                </a:moveTo>
                <a:cubicBezTo>
                  <a:pt x="1056" y="103"/>
                  <a:pt x="1058" y="103"/>
                  <a:pt x="1058" y="101"/>
                </a:cubicBezTo>
                <a:cubicBezTo>
                  <a:pt x="1057" y="99"/>
                  <a:pt x="1053" y="101"/>
                  <a:pt x="1054" y="102"/>
                </a:cubicBezTo>
                <a:moveTo>
                  <a:pt x="917" y="32"/>
                </a:moveTo>
                <a:cubicBezTo>
                  <a:pt x="919" y="30"/>
                  <a:pt x="921" y="31"/>
                  <a:pt x="922" y="31"/>
                </a:cubicBezTo>
                <a:cubicBezTo>
                  <a:pt x="923" y="31"/>
                  <a:pt x="924" y="31"/>
                  <a:pt x="924" y="31"/>
                </a:cubicBezTo>
                <a:cubicBezTo>
                  <a:pt x="925" y="29"/>
                  <a:pt x="919" y="29"/>
                  <a:pt x="917" y="30"/>
                </a:cubicBezTo>
                <a:cubicBezTo>
                  <a:pt x="915" y="31"/>
                  <a:pt x="910" y="30"/>
                  <a:pt x="910" y="32"/>
                </a:cubicBezTo>
                <a:cubicBezTo>
                  <a:pt x="911" y="33"/>
                  <a:pt x="914" y="35"/>
                  <a:pt x="917" y="32"/>
                </a:cubicBezTo>
                <a:moveTo>
                  <a:pt x="929" y="31"/>
                </a:moveTo>
                <a:cubicBezTo>
                  <a:pt x="931" y="32"/>
                  <a:pt x="924" y="32"/>
                  <a:pt x="923" y="33"/>
                </a:cubicBezTo>
                <a:cubicBezTo>
                  <a:pt x="922" y="34"/>
                  <a:pt x="919" y="34"/>
                  <a:pt x="919" y="35"/>
                </a:cubicBezTo>
                <a:cubicBezTo>
                  <a:pt x="920" y="37"/>
                  <a:pt x="926" y="37"/>
                  <a:pt x="926" y="36"/>
                </a:cubicBezTo>
                <a:cubicBezTo>
                  <a:pt x="926" y="34"/>
                  <a:pt x="930" y="35"/>
                  <a:pt x="930" y="34"/>
                </a:cubicBezTo>
                <a:cubicBezTo>
                  <a:pt x="930" y="33"/>
                  <a:pt x="931" y="32"/>
                  <a:pt x="935" y="32"/>
                </a:cubicBezTo>
                <a:cubicBezTo>
                  <a:pt x="938" y="31"/>
                  <a:pt x="938" y="30"/>
                  <a:pt x="935" y="29"/>
                </a:cubicBezTo>
                <a:cubicBezTo>
                  <a:pt x="932" y="27"/>
                  <a:pt x="927" y="30"/>
                  <a:pt x="929" y="31"/>
                </a:cubicBezTo>
                <a:moveTo>
                  <a:pt x="964" y="29"/>
                </a:moveTo>
                <a:cubicBezTo>
                  <a:pt x="965" y="27"/>
                  <a:pt x="963" y="28"/>
                  <a:pt x="961" y="28"/>
                </a:cubicBezTo>
                <a:cubicBezTo>
                  <a:pt x="960" y="28"/>
                  <a:pt x="959" y="28"/>
                  <a:pt x="957" y="27"/>
                </a:cubicBezTo>
                <a:cubicBezTo>
                  <a:pt x="954" y="26"/>
                  <a:pt x="952" y="26"/>
                  <a:pt x="954" y="28"/>
                </a:cubicBezTo>
                <a:cubicBezTo>
                  <a:pt x="955" y="29"/>
                  <a:pt x="949" y="29"/>
                  <a:pt x="950" y="30"/>
                </a:cubicBezTo>
                <a:cubicBezTo>
                  <a:pt x="952" y="33"/>
                  <a:pt x="964" y="32"/>
                  <a:pt x="964" y="29"/>
                </a:cubicBezTo>
                <a:moveTo>
                  <a:pt x="962" y="27"/>
                </a:moveTo>
                <a:cubicBezTo>
                  <a:pt x="965" y="27"/>
                  <a:pt x="964" y="25"/>
                  <a:pt x="966" y="25"/>
                </a:cubicBezTo>
                <a:cubicBezTo>
                  <a:pt x="968" y="25"/>
                  <a:pt x="971" y="25"/>
                  <a:pt x="970" y="24"/>
                </a:cubicBezTo>
                <a:cubicBezTo>
                  <a:pt x="969" y="23"/>
                  <a:pt x="962" y="23"/>
                  <a:pt x="963" y="24"/>
                </a:cubicBezTo>
                <a:cubicBezTo>
                  <a:pt x="963" y="25"/>
                  <a:pt x="957" y="25"/>
                  <a:pt x="957" y="25"/>
                </a:cubicBezTo>
                <a:cubicBezTo>
                  <a:pt x="957" y="26"/>
                  <a:pt x="959" y="27"/>
                  <a:pt x="962" y="27"/>
                </a:cubicBezTo>
                <a:moveTo>
                  <a:pt x="947" y="35"/>
                </a:moveTo>
                <a:cubicBezTo>
                  <a:pt x="947" y="33"/>
                  <a:pt x="940" y="35"/>
                  <a:pt x="941" y="36"/>
                </a:cubicBezTo>
                <a:cubicBezTo>
                  <a:pt x="943" y="36"/>
                  <a:pt x="947" y="37"/>
                  <a:pt x="947" y="35"/>
                </a:cubicBezTo>
                <a:moveTo>
                  <a:pt x="963" y="33"/>
                </a:moveTo>
                <a:cubicBezTo>
                  <a:pt x="963" y="34"/>
                  <a:pt x="962" y="34"/>
                  <a:pt x="960" y="34"/>
                </a:cubicBezTo>
                <a:cubicBezTo>
                  <a:pt x="957" y="34"/>
                  <a:pt x="956" y="36"/>
                  <a:pt x="957" y="37"/>
                </a:cubicBezTo>
                <a:cubicBezTo>
                  <a:pt x="959" y="38"/>
                  <a:pt x="965" y="38"/>
                  <a:pt x="967" y="36"/>
                </a:cubicBezTo>
                <a:cubicBezTo>
                  <a:pt x="968" y="35"/>
                  <a:pt x="971" y="36"/>
                  <a:pt x="971" y="34"/>
                </a:cubicBezTo>
                <a:cubicBezTo>
                  <a:pt x="972" y="33"/>
                  <a:pt x="963" y="32"/>
                  <a:pt x="963" y="33"/>
                </a:cubicBezTo>
                <a:moveTo>
                  <a:pt x="984" y="31"/>
                </a:moveTo>
                <a:cubicBezTo>
                  <a:pt x="985" y="30"/>
                  <a:pt x="983" y="30"/>
                  <a:pt x="983" y="29"/>
                </a:cubicBezTo>
                <a:cubicBezTo>
                  <a:pt x="982" y="28"/>
                  <a:pt x="975" y="27"/>
                  <a:pt x="976" y="29"/>
                </a:cubicBezTo>
                <a:cubicBezTo>
                  <a:pt x="976" y="30"/>
                  <a:pt x="971" y="31"/>
                  <a:pt x="972" y="32"/>
                </a:cubicBezTo>
                <a:cubicBezTo>
                  <a:pt x="975" y="35"/>
                  <a:pt x="984" y="32"/>
                  <a:pt x="984" y="31"/>
                </a:cubicBezTo>
                <a:moveTo>
                  <a:pt x="994" y="30"/>
                </a:moveTo>
                <a:cubicBezTo>
                  <a:pt x="998" y="30"/>
                  <a:pt x="998" y="27"/>
                  <a:pt x="996" y="27"/>
                </a:cubicBezTo>
                <a:cubicBezTo>
                  <a:pt x="994" y="26"/>
                  <a:pt x="994" y="27"/>
                  <a:pt x="993" y="27"/>
                </a:cubicBezTo>
                <a:cubicBezTo>
                  <a:pt x="993" y="28"/>
                  <a:pt x="992" y="28"/>
                  <a:pt x="992" y="28"/>
                </a:cubicBezTo>
                <a:cubicBezTo>
                  <a:pt x="990" y="28"/>
                  <a:pt x="986" y="29"/>
                  <a:pt x="987" y="30"/>
                </a:cubicBezTo>
                <a:cubicBezTo>
                  <a:pt x="988" y="31"/>
                  <a:pt x="991" y="31"/>
                  <a:pt x="994" y="30"/>
                </a:cubicBezTo>
                <a:moveTo>
                  <a:pt x="1111" y="36"/>
                </a:moveTo>
                <a:cubicBezTo>
                  <a:pt x="1113" y="37"/>
                  <a:pt x="1112" y="38"/>
                  <a:pt x="1110" y="38"/>
                </a:cubicBezTo>
                <a:cubicBezTo>
                  <a:pt x="1107" y="38"/>
                  <a:pt x="1105" y="38"/>
                  <a:pt x="1107" y="39"/>
                </a:cubicBezTo>
                <a:cubicBezTo>
                  <a:pt x="1108" y="40"/>
                  <a:pt x="1108" y="41"/>
                  <a:pt x="1110" y="42"/>
                </a:cubicBezTo>
                <a:cubicBezTo>
                  <a:pt x="1113" y="42"/>
                  <a:pt x="1116" y="40"/>
                  <a:pt x="1115" y="39"/>
                </a:cubicBezTo>
                <a:cubicBezTo>
                  <a:pt x="1115" y="37"/>
                  <a:pt x="1125" y="36"/>
                  <a:pt x="1127" y="35"/>
                </a:cubicBezTo>
                <a:cubicBezTo>
                  <a:pt x="1130" y="34"/>
                  <a:pt x="1125" y="32"/>
                  <a:pt x="1128" y="32"/>
                </a:cubicBezTo>
                <a:cubicBezTo>
                  <a:pt x="1131" y="31"/>
                  <a:pt x="1130" y="30"/>
                  <a:pt x="1126" y="30"/>
                </a:cubicBezTo>
                <a:cubicBezTo>
                  <a:pt x="1123" y="29"/>
                  <a:pt x="1124" y="26"/>
                  <a:pt x="1123" y="25"/>
                </a:cubicBezTo>
                <a:cubicBezTo>
                  <a:pt x="1122" y="24"/>
                  <a:pt x="1122" y="26"/>
                  <a:pt x="1117" y="27"/>
                </a:cubicBezTo>
                <a:cubicBezTo>
                  <a:pt x="1113" y="28"/>
                  <a:pt x="1111" y="29"/>
                  <a:pt x="1112" y="30"/>
                </a:cubicBezTo>
                <a:cubicBezTo>
                  <a:pt x="1114" y="31"/>
                  <a:pt x="1112" y="33"/>
                  <a:pt x="1110" y="33"/>
                </a:cubicBezTo>
                <a:cubicBezTo>
                  <a:pt x="1109" y="33"/>
                  <a:pt x="1108" y="35"/>
                  <a:pt x="1111" y="36"/>
                </a:cubicBezTo>
                <a:moveTo>
                  <a:pt x="1117" y="40"/>
                </a:moveTo>
                <a:cubicBezTo>
                  <a:pt x="1117" y="41"/>
                  <a:pt x="1113" y="42"/>
                  <a:pt x="1114" y="43"/>
                </a:cubicBezTo>
                <a:cubicBezTo>
                  <a:pt x="1115" y="44"/>
                  <a:pt x="1116" y="44"/>
                  <a:pt x="1117" y="44"/>
                </a:cubicBezTo>
                <a:cubicBezTo>
                  <a:pt x="1119" y="44"/>
                  <a:pt x="1119" y="48"/>
                  <a:pt x="1122" y="47"/>
                </a:cubicBezTo>
                <a:cubicBezTo>
                  <a:pt x="1124" y="47"/>
                  <a:pt x="1130" y="50"/>
                  <a:pt x="1134" y="50"/>
                </a:cubicBezTo>
                <a:cubicBezTo>
                  <a:pt x="1137" y="50"/>
                  <a:pt x="1138" y="47"/>
                  <a:pt x="1137" y="46"/>
                </a:cubicBezTo>
                <a:cubicBezTo>
                  <a:pt x="1135" y="46"/>
                  <a:pt x="1136" y="45"/>
                  <a:pt x="1138" y="42"/>
                </a:cubicBezTo>
                <a:cubicBezTo>
                  <a:pt x="1140" y="39"/>
                  <a:pt x="1132" y="37"/>
                  <a:pt x="1132" y="39"/>
                </a:cubicBezTo>
                <a:cubicBezTo>
                  <a:pt x="1132" y="41"/>
                  <a:pt x="1130" y="38"/>
                  <a:pt x="1129" y="37"/>
                </a:cubicBezTo>
                <a:cubicBezTo>
                  <a:pt x="1128" y="36"/>
                  <a:pt x="1117" y="38"/>
                  <a:pt x="1117" y="40"/>
                </a:cubicBezTo>
                <a:moveTo>
                  <a:pt x="1137" y="57"/>
                </a:moveTo>
                <a:cubicBezTo>
                  <a:pt x="1138" y="58"/>
                  <a:pt x="1140" y="57"/>
                  <a:pt x="1143" y="57"/>
                </a:cubicBezTo>
                <a:cubicBezTo>
                  <a:pt x="1144" y="56"/>
                  <a:pt x="1146" y="56"/>
                  <a:pt x="1148" y="56"/>
                </a:cubicBezTo>
                <a:cubicBezTo>
                  <a:pt x="1152" y="56"/>
                  <a:pt x="1162" y="53"/>
                  <a:pt x="1163" y="51"/>
                </a:cubicBezTo>
                <a:cubicBezTo>
                  <a:pt x="1163" y="49"/>
                  <a:pt x="1159" y="49"/>
                  <a:pt x="1157" y="48"/>
                </a:cubicBezTo>
                <a:cubicBezTo>
                  <a:pt x="1155" y="46"/>
                  <a:pt x="1152" y="47"/>
                  <a:pt x="1151" y="49"/>
                </a:cubicBezTo>
                <a:cubicBezTo>
                  <a:pt x="1150" y="50"/>
                  <a:pt x="1149" y="49"/>
                  <a:pt x="1151" y="47"/>
                </a:cubicBezTo>
                <a:cubicBezTo>
                  <a:pt x="1154" y="44"/>
                  <a:pt x="1149" y="42"/>
                  <a:pt x="1149" y="44"/>
                </a:cubicBezTo>
                <a:cubicBezTo>
                  <a:pt x="1149" y="45"/>
                  <a:pt x="1144" y="44"/>
                  <a:pt x="1144" y="45"/>
                </a:cubicBezTo>
                <a:cubicBezTo>
                  <a:pt x="1144" y="47"/>
                  <a:pt x="1143" y="47"/>
                  <a:pt x="1143" y="49"/>
                </a:cubicBezTo>
                <a:cubicBezTo>
                  <a:pt x="1143" y="49"/>
                  <a:pt x="1142" y="49"/>
                  <a:pt x="1142" y="49"/>
                </a:cubicBezTo>
                <a:cubicBezTo>
                  <a:pt x="1141" y="49"/>
                  <a:pt x="1140" y="49"/>
                  <a:pt x="1140" y="51"/>
                </a:cubicBezTo>
                <a:cubicBezTo>
                  <a:pt x="1140" y="54"/>
                  <a:pt x="1135" y="56"/>
                  <a:pt x="1137" y="57"/>
                </a:cubicBezTo>
                <a:moveTo>
                  <a:pt x="1107" y="27"/>
                </a:moveTo>
                <a:cubicBezTo>
                  <a:pt x="1108" y="25"/>
                  <a:pt x="1099" y="26"/>
                  <a:pt x="1102" y="28"/>
                </a:cubicBezTo>
                <a:cubicBezTo>
                  <a:pt x="1102" y="28"/>
                  <a:pt x="1107" y="29"/>
                  <a:pt x="1107" y="27"/>
                </a:cubicBezTo>
                <a:moveTo>
                  <a:pt x="1191" y="89"/>
                </a:moveTo>
                <a:cubicBezTo>
                  <a:pt x="1190" y="90"/>
                  <a:pt x="1188" y="90"/>
                  <a:pt x="1188" y="91"/>
                </a:cubicBezTo>
                <a:cubicBezTo>
                  <a:pt x="1190" y="92"/>
                  <a:pt x="1196" y="91"/>
                  <a:pt x="1196" y="89"/>
                </a:cubicBezTo>
                <a:cubicBezTo>
                  <a:pt x="1196" y="87"/>
                  <a:pt x="1191" y="88"/>
                  <a:pt x="1191" y="89"/>
                </a:cubicBezTo>
                <a:moveTo>
                  <a:pt x="1325" y="99"/>
                </a:moveTo>
                <a:cubicBezTo>
                  <a:pt x="1327" y="99"/>
                  <a:pt x="1323" y="95"/>
                  <a:pt x="1319" y="94"/>
                </a:cubicBezTo>
                <a:cubicBezTo>
                  <a:pt x="1315" y="93"/>
                  <a:pt x="1312" y="96"/>
                  <a:pt x="1312" y="97"/>
                </a:cubicBezTo>
                <a:cubicBezTo>
                  <a:pt x="1313" y="99"/>
                  <a:pt x="1323" y="100"/>
                  <a:pt x="1325" y="99"/>
                </a:cubicBezTo>
                <a:moveTo>
                  <a:pt x="1315" y="91"/>
                </a:moveTo>
                <a:cubicBezTo>
                  <a:pt x="1315" y="89"/>
                  <a:pt x="1308" y="92"/>
                  <a:pt x="1311" y="93"/>
                </a:cubicBezTo>
                <a:cubicBezTo>
                  <a:pt x="1312" y="93"/>
                  <a:pt x="1315" y="93"/>
                  <a:pt x="1315" y="91"/>
                </a:cubicBezTo>
                <a:moveTo>
                  <a:pt x="1299" y="83"/>
                </a:moveTo>
                <a:cubicBezTo>
                  <a:pt x="1300" y="84"/>
                  <a:pt x="1301" y="85"/>
                  <a:pt x="1302" y="86"/>
                </a:cubicBezTo>
                <a:cubicBezTo>
                  <a:pt x="1303" y="87"/>
                  <a:pt x="1307" y="85"/>
                  <a:pt x="1308" y="85"/>
                </a:cubicBezTo>
                <a:cubicBezTo>
                  <a:pt x="1309" y="85"/>
                  <a:pt x="1309" y="85"/>
                  <a:pt x="1310" y="85"/>
                </a:cubicBezTo>
                <a:cubicBezTo>
                  <a:pt x="1310" y="86"/>
                  <a:pt x="1311" y="86"/>
                  <a:pt x="1312" y="86"/>
                </a:cubicBezTo>
                <a:cubicBezTo>
                  <a:pt x="1315" y="84"/>
                  <a:pt x="1317" y="85"/>
                  <a:pt x="1320" y="85"/>
                </a:cubicBezTo>
                <a:cubicBezTo>
                  <a:pt x="1323" y="85"/>
                  <a:pt x="1319" y="81"/>
                  <a:pt x="1320" y="80"/>
                </a:cubicBezTo>
                <a:cubicBezTo>
                  <a:pt x="1320" y="78"/>
                  <a:pt x="1323" y="79"/>
                  <a:pt x="1322" y="81"/>
                </a:cubicBezTo>
                <a:cubicBezTo>
                  <a:pt x="1321" y="82"/>
                  <a:pt x="1323" y="85"/>
                  <a:pt x="1327" y="85"/>
                </a:cubicBezTo>
                <a:cubicBezTo>
                  <a:pt x="1331" y="84"/>
                  <a:pt x="1328" y="82"/>
                  <a:pt x="1330" y="81"/>
                </a:cubicBezTo>
                <a:cubicBezTo>
                  <a:pt x="1332" y="80"/>
                  <a:pt x="1332" y="79"/>
                  <a:pt x="1329" y="77"/>
                </a:cubicBezTo>
                <a:cubicBezTo>
                  <a:pt x="1326" y="76"/>
                  <a:pt x="1323" y="77"/>
                  <a:pt x="1320" y="76"/>
                </a:cubicBezTo>
                <a:cubicBezTo>
                  <a:pt x="1317" y="74"/>
                  <a:pt x="1314" y="74"/>
                  <a:pt x="1314" y="77"/>
                </a:cubicBezTo>
                <a:cubicBezTo>
                  <a:pt x="1314" y="80"/>
                  <a:pt x="1309" y="74"/>
                  <a:pt x="1306" y="73"/>
                </a:cubicBezTo>
                <a:cubicBezTo>
                  <a:pt x="1303" y="72"/>
                  <a:pt x="1295" y="81"/>
                  <a:pt x="1299" y="83"/>
                </a:cubicBezTo>
                <a:moveTo>
                  <a:pt x="1337" y="83"/>
                </a:moveTo>
                <a:cubicBezTo>
                  <a:pt x="1340" y="83"/>
                  <a:pt x="1341" y="86"/>
                  <a:pt x="1347" y="86"/>
                </a:cubicBezTo>
                <a:cubicBezTo>
                  <a:pt x="1353" y="87"/>
                  <a:pt x="1357" y="86"/>
                  <a:pt x="1357" y="84"/>
                </a:cubicBezTo>
                <a:cubicBezTo>
                  <a:pt x="1357" y="83"/>
                  <a:pt x="1352" y="81"/>
                  <a:pt x="1350" y="82"/>
                </a:cubicBezTo>
                <a:cubicBezTo>
                  <a:pt x="1349" y="83"/>
                  <a:pt x="1349" y="82"/>
                  <a:pt x="1348" y="82"/>
                </a:cubicBezTo>
                <a:cubicBezTo>
                  <a:pt x="1347" y="81"/>
                  <a:pt x="1346" y="81"/>
                  <a:pt x="1345" y="81"/>
                </a:cubicBezTo>
                <a:cubicBezTo>
                  <a:pt x="1343" y="82"/>
                  <a:pt x="1341" y="82"/>
                  <a:pt x="1340" y="80"/>
                </a:cubicBezTo>
                <a:cubicBezTo>
                  <a:pt x="1339" y="78"/>
                  <a:pt x="1335" y="83"/>
                  <a:pt x="1337" y="83"/>
                </a:cubicBezTo>
                <a:moveTo>
                  <a:pt x="1477" y="118"/>
                </a:moveTo>
                <a:cubicBezTo>
                  <a:pt x="1478" y="119"/>
                  <a:pt x="1479" y="118"/>
                  <a:pt x="1480" y="118"/>
                </a:cubicBezTo>
                <a:cubicBezTo>
                  <a:pt x="1481" y="118"/>
                  <a:pt x="1482" y="117"/>
                  <a:pt x="1483" y="118"/>
                </a:cubicBezTo>
                <a:cubicBezTo>
                  <a:pt x="1485" y="119"/>
                  <a:pt x="1490" y="117"/>
                  <a:pt x="1492" y="117"/>
                </a:cubicBezTo>
                <a:cubicBezTo>
                  <a:pt x="1494" y="117"/>
                  <a:pt x="1493" y="114"/>
                  <a:pt x="1487" y="113"/>
                </a:cubicBezTo>
                <a:cubicBezTo>
                  <a:pt x="1481" y="113"/>
                  <a:pt x="1474" y="117"/>
                  <a:pt x="1477" y="118"/>
                </a:cubicBezTo>
                <a:moveTo>
                  <a:pt x="1523" y="171"/>
                </a:moveTo>
                <a:cubicBezTo>
                  <a:pt x="1522" y="172"/>
                  <a:pt x="1516" y="172"/>
                  <a:pt x="1517" y="173"/>
                </a:cubicBezTo>
                <a:cubicBezTo>
                  <a:pt x="1518" y="174"/>
                  <a:pt x="1523" y="174"/>
                  <a:pt x="1525" y="175"/>
                </a:cubicBezTo>
                <a:cubicBezTo>
                  <a:pt x="1527" y="176"/>
                  <a:pt x="1530" y="175"/>
                  <a:pt x="1530" y="174"/>
                </a:cubicBezTo>
                <a:cubicBezTo>
                  <a:pt x="1530" y="173"/>
                  <a:pt x="1523" y="171"/>
                  <a:pt x="1523" y="171"/>
                </a:cubicBezTo>
                <a:moveTo>
                  <a:pt x="1319" y="248"/>
                </a:moveTo>
                <a:cubicBezTo>
                  <a:pt x="1320" y="250"/>
                  <a:pt x="1318" y="262"/>
                  <a:pt x="1319" y="264"/>
                </a:cubicBezTo>
                <a:cubicBezTo>
                  <a:pt x="1320" y="266"/>
                  <a:pt x="1317" y="275"/>
                  <a:pt x="1318" y="276"/>
                </a:cubicBezTo>
                <a:cubicBezTo>
                  <a:pt x="1320" y="278"/>
                  <a:pt x="1319" y="273"/>
                  <a:pt x="1321" y="273"/>
                </a:cubicBezTo>
                <a:cubicBezTo>
                  <a:pt x="1323" y="273"/>
                  <a:pt x="1323" y="276"/>
                  <a:pt x="1324" y="276"/>
                </a:cubicBezTo>
                <a:cubicBezTo>
                  <a:pt x="1325" y="277"/>
                  <a:pt x="1325" y="275"/>
                  <a:pt x="1325" y="274"/>
                </a:cubicBezTo>
                <a:cubicBezTo>
                  <a:pt x="1325" y="273"/>
                  <a:pt x="1324" y="272"/>
                  <a:pt x="1324" y="272"/>
                </a:cubicBezTo>
                <a:cubicBezTo>
                  <a:pt x="1322" y="273"/>
                  <a:pt x="1321" y="269"/>
                  <a:pt x="1321" y="267"/>
                </a:cubicBezTo>
                <a:cubicBezTo>
                  <a:pt x="1320" y="265"/>
                  <a:pt x="1322" y="263"/>
                  <a:pt x="1322" y="260"/>
                </a:cubicBezTo>
                <a:cubicBezTo>
                  <a:pt x="1322" y="258"/>
                  <a:pt x="1325" y="258"/>
                  <a:pt x="1327" y="260"/>
                </a:cubicBezTo>
                <a:cubicBezTo>
                  <a:pt x="1329" y="262"/>
                  <a:pt x="1329" y="261"/>
                  <a:pt x="1328" y="259"/>
                </a:cubicBezTo>
                <a:cubicBezTo>
                  <a:pt x="1328" y="258"/>
                  <a:pt x="1325" y="248"/>
                  <a:pt x="1324" y="244"/>
                </a:cubicBezTo>
                <a:cubicBezTo>
                  <a:pt x="1323" y="241"/>
                  <a:pt x="1326" y="237"/>
                  <a:pt x="1323" y="235"/>
                </a:cubicBezTo>
                <a:cubicBezTo>
                  <a:pt x="1321" y="233"/>
                  <a:pt x="1322" y="229"/>
                  <a:pt x="1321" y="230"/>
                </a:cubicBezTo>
                <a:cubicBezTo>
                  <a:pt x="1319" y="231"/>
                  <a:pt x="1321" y="234"/>
                  <a:pt x="1319" y="235"/>
                </a:cubicBezTo>
                <a:cubicBezTo>
                  <a:pt x="1317" y="235"/>
                  <a:pt x="1319" y="237"/>
                  <a:pt x="1318" y="239"/>
                </a:cubicBezTo>
                <a:cubicBezTo>
                  <a:pt x="1317" y="242"/>
                  <a:pt x="1318" y="245"/>
                  <a:pt x="1319" y="248"/>
                </a:cubicBezTo>
                <a:moveTo>
                  <a:pt x="1312" y="291"/>
                </a:moveTo>
                <a:cubicBezTo>
                  <a:pt x="1310" y="292"/>
                  <a:pt x="1312" y="293"/>
                  <a:pt x="1310" y="294"/>
                </a:cubicBezTo>
                <a:cubicBezTo>
                  <a:pt x="1308" y="295"/>
                  <a:pt x="1309" y="296"/>
                  <a:pt x="1309" y="296"/>
                </a:cubicBezTo>
                <a:cubicBezTo>
                  <a:pt x="1310" y="297"/>
                  <a:pt x="1310" y="298"/>
                  <a:pt x="1309" y="300"/>
                </a:cubicBezTo>
                <a:cubicBezTo>
                  <a:pt x="1309" y="301"/>
                  <a:pt x="1311" y="300"/>
                  <a:pt x="1312" y="299"/>
                </a:cubicBezTo>
                <a:cubicBezTo>
                  <a:pt x="1312" y="298"/>
                  <a:pt x="1313" y="298"/>
                  <a:pt x="1313" y="298"/>
                </a:cubicBezTo>
                <a:cubicBezTo>
                  <a:pt x="1313" y="299"/>
                  <a:pt x="1314" y="299"/>
                  <a:pt x="1314" y="298"/>
                </a:cubicBezTo>
                <a:cubicBezTo>
                  <a:pt x="1314" y="297"/>
                  <a:pt x="1311" y="296"/>
                  <a:pt x="1311" y="295"/>
                </a:cubicBezTo>
                <a:cubicBezTo>
                  <a:pt x="1311" y="294"/>
                  <a:pt x="1312" y="295"/>
                  <a:pt x="1313" y="295"/>
                </a:cubicBezTo>
                <a:cubicBezTo>
                  <a:pt x="1313" y="295"/>
                  <a:pt x="1314" y="295"/>
                  <a:pt x="1315" y="295"/>
                </a:cubicBezTo>
                <a:cubicBezTo>
                  <a:pt x="1316" y="294"/>
                  <a:pt x="1319" y="295"/>
                  <a:pt x="1321" y="296"/>
                </a:cubicBezTo>
                <a:cubicBezTo>
                  <a:pt x="1323" y="298"/>
                  <a:pt x="1324" y="297"/>
                  <a:pt x="1324" y="295"/>
                </a:cubicBezTo>
                <a:cubicBezTo>
                  <a:pt x="1324" y="293"/>
                  <a:pt x="1327" y="292"/>
                  <a:pt x="1330" y="292"/>
                </a:cubicBezTo>
                <a:cubicBezTo>
                  <a:pt x="1333" y="292"/>
                  <a:pt x="1333" y="291"/>
                  <a:pt x="1332" y="290"/>
                </a:cubicBezTo>
                <a:cubicBezTo>
                  <a:pt x="1332" y="290"/>
                  <a:pt x="1337" y="286"/>
                  <a:pt x="1337" y="285"/>
                </a:cubicBezTo>
                <a:cubicBezTo>
                  <a:pt x="1337" y="284"/>
                  <a:pt x="1336" y="285"/>
                  <a:pt x="1335" y="286"/>
                </a:cubicBezTo>
                <a:cubicBezTo>
                  <a:pt x="1335" y="286"/>
                  <a:pt x="1334" y="287"/>
                  <a:pt x="1333" y="286"/>
                </a:cubicBezTo>
                <a:cubicBezTo>
                  <a:pt x="1332" y="285"/>
                  <a:pt x="1331" y="287"/>
                  <a:pt x="1329" y="287"/>
                </a:cubicBezTo>
                <a:cubicBezTo>
                  <a:pt x="1327" y="287"/>
                  <a:pt x="1321" y="283"/>
                  <a:pt x="1320" y="280"/>
                </a:cubicBezTo>
                <a:cubicBezTo>
                  <a:pt x="1318" y="278"/>
                  <a:pt x="1316" y="280"/>
                  <a:pt x="1317" y="282"/>
                </a:cubicBezTo>
                <a:cubicBezTo>
                  <a:pt x="1318" y="283"/>
                  <a:pt x="1317" y="284"/>
                  <a:pt x="1317" y="286"/>
                </a:cubicBezTo>
                <a:cubicBezTo>
                  <a:pt x="1317" y="288"/>
                  <a:pt x="1315" y="288"/>
                  <a:pt x="1315" y="290"/>
                </a:cubicBezTo>
                <a:cubicBezTo>
                  <a:pt x="1316" y="291"/>
                  <a:pt x="1313" y="291"/>
                  <a:pt x="1312" y="291"/>
                </a:cubicBezTo>
                <a:moveTo>
                  <a:pt x="1289" y="329"/>
                </a:moveTo>
                <a:cubicBezTo>
                  <a:pt x="1290" y="328"/>
                  <a:pt x="1287" y="328"/>
                  <a:pt x="1284" y="330"/>
                </a:cubicBezTo>
                <a:cubicBezTo>
                  <a:pt x="1283" y="330"/>
                  <a:pt x="1282" y="330"/>
                  <a:pt x="1281" y="330"/>
                </a:cubicBezTo>
                <a:cubicBezTo>
                  <a:pt x="1280" y="329"/>
                  <a:pt x="1279" y="329"/>
                  <a:pt x="1278" y="330"/>
                </a:cubicBezTo>
                <a:cubicBezTo>
                  <a:pt x="1276" y="332"/>
                  <a:pt x="1274" y="334"/>
                  <a:pt x="1272" y="335"/>
                </a:cubicBezTo>
                <a:cubicBezTo>
                  <a:pt x="1269" y="335"/>
                  <a:pt x="1271" y="338"/>
                  <a:pt x="1272" y="337"/>
                </a:cubicBezTo>
                <a:cubicBezTo>
                  <a:pt x="1273" y="337"/>
                  <a:pt x="1275" y="337"/>
                  <a:pt x="1276" y="336"/>
                </a:cubicBezTo>
                <a:cubicBezTo>
                  <a:pt x="1277" y="335"/>
                  <a:pt x="1283" y="334"/>
                  <a:pt x="1287" y="334"/>
                </a:cubicBezTo>
                <a:cubicBezTo>
                  <a:pt x="1291" y="333"/>
                  <a:pt x="1288" y="335"/>
                  <a:pt x="1289" y="337"/>
                </a:cubicBezTo>
                <a:cubicBezTo>
                  <a:pt x="1289" y="339"/>
                  <a:pt x="1292" y="339"/>
                  <a:pt x="1294" y="337"/>
                </a:cubicBezTo>
                <a:cubicBezTo>
                  <a:pt x="1295" y="335"/>
                  <a:pt x="1297" y="335"/>
                  <a:pt x="1295" y="334"/>
                </a:cubicBezTo>
                <a:cubicBezTo>
                  <a:pt x="1294" y="333"/>
                  <a:pt x="1295" y="332"/>
                  <a:pt x="1296" y="334"/>
                </a:cubicBezTo>
                <a:cubicBezTo>
                  <a:pt x="1297" y="335"/>
                  <a:pt x="1301" y="335"/>
                  <a:pt x="1302" y="333"/>
                </a:cubicBezTo>
                <a:cubicBezTo>
                  <a:pt x="1303" y="332"/>
                  <a:pt x="1303" y="332"/>
                  <a:pt x="1304" y="333"/>
                </a:cubicBezTo>
                <a:cubicBezTo>
                  <a:pt x="1304" y="333"/>
                  <a:pt x="1304" y="333"/>
                  <a:pt x="1305" y="333"/>
                </a:cubicBezTo>
                <a:cubicBezTo>
                  <a:pt x="1306" y="333"/>
                  <a:pt x="1307" y="330"/>
                  <a:pt x="1307" y="331"/>
                </a:cubicBezTo>
                <a:cubicBezTo>
                  <a:pt x="1308" y="332"/>
                  <a:pt x="1310" y="332"/>
                  <a:pt x="1311" y="330"/>
                </a:cubicBezTo>
                <a:cubicBezTo>
                  <a:pt x="1313" y="329"/>
                  <a:pt x="1312" y="326"/>
                  <a:pt x="1313" y="324"/>
                </a:cubicBezTo>
                <a:cubicBezTo>
                  <a:pt x="1314" y="323"/>
                  <a:pt x="1315" y="320"/>
                  <a:pt x="1314" y="318"/>
                </a:cubicBezTo>
                <a:cubicBezTo>
                  <a:pt x="1313" y="316"/>
                  <a:pt x="1316" y="315"/>
                  <a:pt x="1317" y="313"/>
                </a:cubicBezTo>
                <a:cubicBezTo>
                  <a:pt x="1319" y="312"/>
                  <a:pt x="1316" y="304"/>
                  <a:pt x="1315" y="302"/>
                </a:cubicBezTo>
                <a:cubicBezTo>
                  <a:pt x="1315" y="300"/>
                  <a:pt x="1311" y="303"/>
                  <a:pt x="1310" y="303"/>
                </a:cubicBezTo>
                <a:cubicBezTo>
                  <a:pt x="1309" y="304"/>
                  <a:pt x="1308" y="308"/>
                  <a:pt x="1309" y="309"/>
                </a:cubicBezTo>
                <a:cubicBezTo>
                  <a:pt x="1311" y="310"/>
                  <a:pt x="1307" y="312"/>
                  <a:pt x="1307" y="315"/>
                </a:cubicBezTo>
                <a:cubicBezTo>
                  <a:pt x="1307" y="317"/>
                  <a:pt x="1305" y="317"/>
                  <a:pt x="1305" y="319"/>
                </a:cubicBezTo>
                <a:cubicBezTo>
                  <a:pt x="1304" y="321"/>
                  <a:pt x="1303" y="320"/>
                  <a:pt x="1301" y="322"/>
                </a:cubicBezTo>
                <a:cubicBezTo>
                  <a:pt x="1299" y="323"/>
                  <a:pt x="1297" y="322"/>
                  <a:pt x="1298" y="320"/>
                </a:cubicBezTo>
                <a:cubicBezTo>
                  <a:pt x="1298" y="319"/>
                  <a:pt x="1295" y="321"/>
                  <a:pt x="1295" y="324"/>
                </a:cubicBezTo>
                <a:cubicBezTo>
                  <a:pt x="1295" y="327"/>
                  <a:pt x="1291" y="327"/>
                  <a:pt x="1292" y="328"/>
                </a:cubicBezTo>
                <a:cubicBezTo>
                  <a:pt x="1293" y="329"/>
                  <a:pt x="1289" y="330"/>
                  <a:pt x="1289" y="329"/>
                </a:cubicBezTo>
                <a:moveTo>
                  <a:pt x="1280" y="342"/>
                </a:moveTo>
                <a:cubicBezTo>
                  <a:pt x="1281" y="340"/>
                  <a:pt x="1283" y="340"/>
                  <a:pt x="1284" y="340"/>
                </a:cubicBezTo>
                <a:cubicBezTo>
                  <a:pt x="1285" y="341"/>
                  <a:pt x="1287" y="338"/>
                  <a:pt x="1287" y="336"/>
                </a:cubicBezTo>
                <a:cubicBezTo>
                  <a:pt x="1287" y="335"/>
                  <a:pt x="1283" y="335"/>
                  <a:pt x="1282" y="336"/>
                </a:cubicBezTo>
                <a:cubicBezTo>
                  <a:pt x="1282" y="337"/>
                  <a:pt x="1280" y="337"/>
                  <a:pt x="1278" y="337"/>
                </a:cubicBezTo>
                <a:cubicBezTo>
                  <a:pt x="1276" y="337"/>
                  <a:pt x="1276" y="342"/>
                  <a:pt x="1278" y="343"/>
                </a:cubicBezTo>
                <a:cubicBezTo>
                  <a:pt x="1279" y="343"/>
                  <a:pt x="1280" y="343"/>
                  <a:pt x="1280" y="342"/>
                </a:cubicBezTo>
                <a:moveTo>
                  <a:pt x="1267" y="340"/>
                </a:moveTo>
                <a:cubicBezTo>
                  <a:pt x="1265" y="341"/>
                  <a:pt x="1265" y="341"/>
                  <a:pt x="1265" y="343"/>
                </a:cubicBezTo>
                <a:cubicBezTo>
                  <a:pt x="1266" y="344"/>
                  <a:pt x="1267" y="343"/>
                  <a:pt x="1268" y="341"/>
                </a:cubicBezTo>
                <a:cubicBezTo>
                  <a:pt x="1268" y="340"/>
                  <a:pt x="1269" y="343"/>
                  <a:pt x="1268" y="346"/>
                </a:cubicBezTo>
                <a:cubicBezTo>
                  <a:pt x="1267" y="348"/>
                  <a:pt x="1268" y="351"/>
                  <a:pt x="1270" y="351"/>
                </a:cubicBezTo>
                <a:cubicBezTo>
                  <a:pt x="1271" y="351"/>
                  <a:pt x="1273" y="346"/>
                  <a:pt x="1275" y="344"/>
                </a:cubicBezTo>
                <a:cubicBezTo>
                  <a:pt x="1277" y="341"/>
                  <a:pt x="1274" y="342"/>
                  <a:pt x="1274" y="341"/>
                </a:cubicBezTo>
                <a:cubicBezTo>
                  <a:pt x="1274" y="340"/>
                  <a:pt x="1271" y="340"/>
                  <a:pt x="1271" y="339"/>
                </a:cubicBezTo>
                <a:cubicBezTo>
                  <a:pt x="1271" y="338"/>
                  <a:pt x="1269" y="338"/>
                  <a:pt x="1267" y="340"/>
                </a:cubicBezTo>
                <a:moveTo>
                  <a:pt x="1227" y="392"/>
                </a:moveTo>
                <a:cubicBezTo>
                  <a:pt x="1228" y="391"/>
                  <a:pt x="1233" y="380"/>
                  <a:pt x="1232" y="379"/>
                </a:cubicBezTo>
                <a:cubicBezTo>
                  <a:pt x="1231" y="377"/>
                  <a:pt x="1226" y="379"/>
                  <a:pt x="1224" y="384"/>
                </a:cubicBezTo>
                <a:cubicBezTo>
                  <a:pt x="1223" y="389"/>
                  <a:pt x="1226" y="392"/>
                  <a:pt x="1227" y="392"/>
                </a:cubicBezTo>
                <a:moveTo>
                  <a:pt x="1183" y="407"/>
                </a:moveTo>
                <a:cubicBezTo>
                  <a:pt x="1183" y="405"/>
                  <a:pt x="1185" y="403"/>
                  <a:pt x="1185" y="402"/>
                </a:cubicBezTo>
                <a:cubicBezTo>
                  <a:pt x="1185" y="401"/>
                  <a:pt x="1181" y="401"/>
                  <a:pt x="1180" y="401"/>
                </a:cubicBezTo>
                <a:cubicBezTo>
                  <a:pt x="1178" y="401"/>
                  <a:pt x="1174" y="404"/>
                  <a:pt x="1175" y="407"/>
                </a:cubicBezTo>
                <a:cubicBezTo>
                  <a:pt x="1177" y="411"/>
                  <a:pt x="1183" y="408"/>
                  <a:pt x="1183" y="407"/>
                </a:cubicBezTo>
                <a:moveTo>
                  <a:pt x="1223" y="418"/>
                </a:moveTo>
                <a:cubicBezTo>
                  <a:pt x="1222" y="419"/>
                  <a:pt x="1223" y="424"/>
                  <a:pt x="1224" y="424"/>
                </a:cubicBezTo>
                <a:cubicBezTo>
                  <a:pt x="1225" y="424"/>
                  <a:pt x="1226" y="425"/>
                  <a:pt x="1225" y="427"/>
                </a:cubicBezTo>
                <a:cubicBezTo>
                  <a:pt x="1224" y="429"/>
                  <a:pt x="1227" y="429"/>
                  <a:pt x="1229" y="428"/>
                </a:cubicBezTo>
                <a:cubicBezTo>
                  <a:pt x="1231" y="428"/>
                  <a:pt x="1231" y="428"/>
                  <a:pt x="1231" y="429"/>
                </a:cubicBezTo>
                <a:cubicBezTo>
                  <a:pt x="1232" y="429"/>
                  <a:pt x="1232" y="430"/>
                  <a:pt x="1233" y="430"/>
                </a:cubicBezTo>
                <a:cubicBezTo>
                  <a:pt x="1236" y="429"/>
                  <a:pt x="1239" y="432"/>
                  <a:pt x="1238" y="433"/>
                </a:cubicBezTo>
                <a:cubicBezTo>
                  <a:pt x="1238" y="435"/>
                  <a:pt x="1239" y="438"/>
                  <a:pt x="1240" y="437"/>
                </a:cubicBezTo>
                <a:cubicBezTo>
                  <a:pt x="1241" y="436"/>
                  <a:pt x="1243" y="437"/>
                  <a:pt x="1241" y="439"/>
                </a:cubicBezTo>
                <a:cubicBezTo>
                  <a:pt x="1240" y="441"/>
                  <a:pt x="1243" y="442"/>
                  <a:pt x="1244" y="444"/>
                </a:cubicBezTo>
                <a:cubicBezTo>
                  <a:pt x="1244" y="446"/>
                  <a:pt x="1245" y="445"/>
                  <a:pt x="1245" y="443"/>
                </a:cubicBezTo>
                <a:cubicBezTo>
                  <a:pt x="1245" y="442"/>
                  <a:pt x="1245" y="442"/>
                  <a:pt x="1247" y="441"/>
                </a:cubicBezTo>
                <a:cubicBezTo>
                  <a:pt x="1248" y="440"/>
                  <a:pt x="1247" y="438"/>
                  <a:pt x="1246" y="436"/>
                </a:cubicBezTo>
                <a:cubicBezTo>
                  <a:pt x="1245" y="433"/>
                  <a:pt x="1241" y="434"/>
                  <a:pt x="1241" y="432"/>
                </a:cubicBezTo>
                <a:cubicBezTo>
                  <a:pt x="1241" y="430"/>
                  <a:pt x="1238" y="429"/>
                  <a:pt x="1238" y="428"/>
                </a:cubicBezTo>
                <a:cubicBezTo>
                  <a:pt x="1238" y="427"/>
                  <a:pt x="1234" y="426"/>
                  <a:pt x="1232" y="427"/>
                </a:cubicBezTo>
                <a:cubicBezTo>
                  <a:pt x="1230" y="429"/>
                  <a:pt x="1231" y="425"/>
                  <a:pt x="1230" y="423"/>
                </a:cubicBezTo>
                <a:cubicBezTo>
                  <a:pt x="1228" y="422"/>
                  <a:pt x="1231" y="419"/>
                  <a:pt x="1233" y="417"/>
                </a:cubicBezTo>
                <a:cubicBezTo>
                  <a:pt x="1235" y="415"/>
                  <a:pt x="1232" y="412"/>
                  <a:pt x="1233" y="411"/>
                </a:cubicBezTo>
                <a:cubicBezTo>
                  <a:pt x="1233" y="409"/>
                  <a:pt x="1233" y="409"/>
                  <a:pt x="1232" y="409"/>
                </a:cubicBezTo>
                <a:cubicBezTo>
                  <a:pt x="1231" y="409"/>
                  <a:pt x="1230" y="409"/>
                  <a:pt x="1229" y="409"/>
                </a:cubicBezTo>
                <a:cubicBezTo>
                  <a:pt x="1228" y="408"/>
                  <a:pt x="1227" y="408"/>
                  <a:pt x="1226" y="409"/>
                </a:cubicBezTo>
                <a:cubicBezTo>
                  <a:pt x="1224" y="410"/>
                  <a:pt x="1226" y="418"/>
                  <a:pt x="1225" y="418"/>
                </a:cubicBezTo>
                <a:cubicBezTo>
                  <a:pt x="1224" y="419"/>
                  <a:pt x="1224" y="418"/>
                  <a:pt x="1224" y="418"/>
                </a:cubicBezTo>
                <a:cubicBezTo>
                  <a:pt x="1223" y="418"/>
                  <a:pt x="1223" y="417"/>
                  <a:pt x="1223" y="418"/>
                </a:cubicBezTo>
                <a:moveTo>
                  <a:pt x="1225" y="431"/>
                </a:moveTo>
                <a:cubicBezTo>
                  <a:pt x="1226" y="433"/>
                  <a:pt x="1226" y="436"/>
                  <a:pt x="1229" y="435"/>
                </a:cubicBezTo>
                <a:cubicBezTo>
                  <a:pt x="1232" y="434"/>
                  <a:pt x="1225" y="429"/>
                  <a:pt x="1225" y="431"/>
                </a:cubicBezTo>
                <a:moveTo>
                  <a:pt x="1232" y="437"/>
                </a:moveTo>
                <a:cubicBezTo>
                  <a:pt x="1230" y="438"/>
                  <a:pt x="1231" y="443"/>
                  <a:pt x="1232" y="443"/>
                </a:cubicBezTo>
                <a:cubicBezTo>
                  <a:pt x="1233" y="443"/>
                  <a:pt x="1234" y="443"/>
                  <a:pt x="1235" y="442"/>
                </a:cubicBezTo>
                <a:cubicBezTo>
                  <a:pt x="1235" y="440"/>
                  <a:pt x="1236" y="444"/>
                  <a:pt x="1235" y="445"/>
                </a:cubicBezTo>
                <a:cubicBezTo>
                  <a:pt x="1234" y="446"/>
                  <a:pt x="1234" y="449"/>
                  <a:pt x="1236" y="450"/>
                </a:cubicBezTo>
                <a:cubicBezTo>
                  <a:pt x="1237" y="450"/>
                  <a:pt x="1241" y="444"/>
                  <a:pt x="1240" y="443"/>
                </a:cubicBezTo>
                <a:cubicBezTo>
                  <a:pt x="1240" y="442"/>
                  <a:pt x="1239" y="443"/>
                  <a:pt x="1239" y="443"/>
                </a:cubicBezTo>
                <a:cubicBezTo>
                  <a:pt x="1239" y="443"/>
                  <a:pt x="1238" y="443"/>
                  <a:pt x="1238" y="442"/>
                </a:cubicBezTo>
                <a:cubicBezTo>
                  <a:pt x="1239" y="441"/>
                  <a:pt x="1234" y="437"/>
                  <a:pt x="1232" y="437"/>
                </a:cubicBezTo>
                <a:moveTo>
                  <a:pt x="1217" y="445"/>
                </a:moveTo>
                <a:cubicBezTo>
                  <a:pt x="1216" y="448"/>
                  <a:pt x="1211" y="451"/>
                  <a:pt x="1212" y="452"/>
                </a:cubicBezTo>
                <a:cubicBezTo>
                  <a:pt x="1213" y="454"/>
                  <a:pt x="1217" y="447"/>
                  <a:pt x="1220" y="445"/>
                </a:cubicBezTo>
                <a:cubicBezTo>
                  <a:pt x="1222" y="444"/>
                  <a:pt x="1222" y="442"/>
                  <a:pt x="1221" y="441"/>
                </a:cubicBezTo>
                <a:cubicBezTo>
                  <a:pt x="1220" y="439"/>
                  <a:pt x="1219" y="443"/>
                  <a:pt x="1217" y="445"/>
                </a:cubicBezTo>
                <a:moveTo>
                  <a:pt x="1243" y="446"/>
                </a:moveTo>
                <a:cubicBezTo>
                  <a:pt x="1242" y="445"/>
                  <a:pt x="1239" y="447"/>
                  <a:pt x="1240" y="448"/>
                </a:cubicBezTo>
                <a:cubicBezTo>
                  <a:pt x="1240" y="449"/>
                  <a:pt x="1244" y="447"/>
                  <a:pt x="1243" y="446"/>
                </a:cubicBezTo>
                <a:moveTo>
                  <a:pt x="1247" y="448"/>
                </a:moveTo>
                <a:cubicBezTo>
                  <a:pt x="1248" y="450"/>
                  <a:pt x="1245" y="448"/>
                  <a:pt x="1245" y="450"/>
                </a:cubicBezTo>
                <a:cubicBezTo>
                  <a:pt x="1244" y="452"/>
                  <a:pt x="1242" y="451"/>
                  <a:pt x="1242" y="452"/>
                </a:cubicBezTo>
                <a:cubicBezTo>
                  <a:pt x="1242" y="454"/>
                  <a:pt x="1240" y="452"/>
                  <a:pt x="1238" y="451"/>
                </a:cubicBezTo>
                <a:cubicBezTo>
                  <a:pt x="1237" y="450"/>
                  <a:pt x="1235" y="454"/>
                  <a:pt x="1233" y="454"/>
                </a:cubicBezTo>
                <a:cubicBezTo>
                  <a:pt x="1232" y="455"/>
                  <a:pt x="1231" y="459"/>
                  <a:pt x="1232" y="458"/>
                </a:cubicBezTo>
                <a:cubicBezTo>
                  <a:pt x="1233" y="458"/>
                  <a:pt x="1234" y="456"/>
                  <a:pt x="1236" y="456"/>
                </a:cubicBezTo>
                <a:cubicBezTo>
                  <a:pt x="1236" y="457"/>
                  <a:pt x="1237" y="456"/>
                  <a:pt x="1237" y="456"/>
                </a:cubicBezTo>
                <a:cubicBezTo>
                  <a:pt x="1237" y="456"/>
                  <a:pt x="1238" y="455"/>
                  <a:pt x="1239" y="455"/>
                </a:cubicBezTo>
                <a:cubicBezTo>
                  <a:pt x="1241" y="456"/>
                  <a:pt x="1239" y="462"/>
                  <a:pt x="1242" y="463"/>
                </a:cubicBezTo>
                <a:cubicBezTo>
                  <a:pt x="1245" y="463"/>
                  <a:pt x="1245" y="465"/>
                  <a:pt x="1247" y="465"/>
                </a:cubicBezTo>
                <a:cubicBezTo>
                  <a:pt x="1248" y="465"/>
                  <a:pt x="1246" y="461"/>
                  <a:pt x="1247" y="459"/>
                </a:cubicBezTo>
                <a:cubicBezTo>
                  <a:pt x="1247" y="458"/>
                  <a:pt x="1250" y="459"/>
                  <a:pt x="1251" y="458"/>
                </a:cubicBezTo>
                <a:cubicBezTo>
                  <a:pt x="1253" y="456"/>
                  <a:pt x="1250" y="451"/>
                  <a:pt x="1250" y="448"/>
                </a:cubicBezTo>
                <a:cubicBezTo>
                  <a:pt x="1250" y="445"/>
                  <a:pt x="1246" y="446"/>
                  <a:pt x="1247" y="448"/>
                </a:cubicBezTo>
                <a:moveTo>
                  <a:pt x="1126" y="482"/>
                </a:moveTo>
                <a:cubicBezTo>
                  <a:pt x="1126" y="483"/>
                  <a:pt x="1127" y="487"/>
                  <a:pt x="1128" y="486"/>
                </a:cubicBezTo>
                <a:cubicBezTo>
                  <a:pt x="1130" y="484"/>
                  <a:pt x="1126" y="481"/>
                  <a:pt x="1126" y="482"/>
                </a:cubicBezTo>
                <a:moveTo>
                  <a:pt x="1132" y="493"/>
                </a:moveTo>
                <a:cubicBezTo>
                  <a:pt x="1132" y="494"/>
                  <a:pt x="1133" y="496"/>
                  <a:pt x="1134" y="495"/>
                </a:cubicBezTo>
                <a:cubicBezTo>
                  <a:pt x="1135" y="495"/>
                  <a:pt x="1133" y="491"/>
                  <a:pt x="1132" y="493"/>
                </a:cubicBezTo>
                <a:moveTo>
                  <a:pt x="1163" y="507"/>
                </a:moveTo>
                <a:cubicBezTo>
                  <a:pt x="1163" y="505"/>
                  <a:pt x="1164" y="503"/>
                  <a:pt x="1164" y="503"/>
                </a:cubicBezTo>
                <a:cubicBezTo>
                  <a:pt x="1164" y="502"/>
                  <a:pt x="1164" y="501"/>
                  <a:pt x="1166" y="502"/>
                </a:cubicBezTo>
                <a:cubicBezTo>
                  <a:pt x="1167" y="502"/>
                  <a:pt x="1167" y="499"/>
                  <a:pt x="1166" y="499"/>
                </a:cubicBezTo>
                <a:cubicBezTo>
                  <a:pt x="1165" y="499"/>
                  <a:pt x="1164" y="496"/>
                  <a:pt x="1162" y="496"/>
                </a:cubicBezTo>
                <a:cubicBezTo>
                  <a:pt x="1160" y="496"/>
                  <a:pt x="1160" y="497"/>
                  <a:pt x="1162" y="497"/>
                </a:cubicBezTo>
                <a:cubicBezTo>
                  <a:pt x="1163" y="498"/>
                  <a:pt x="1164" y="499"/>
                  <a:pt x="1163" y="499"/>
                </a:cubicBezTo>
                <a:cubicBezTo>
                  <a:pt x="1163" y="500"/>
                  <a:pt x="1163" y="500"/>
                  <a:pt x="1162" y="499"/>
                </a:cubicBezTo>
                <a:cubicBezTo>
                  <a:pt x="1162" y="499"/>
                  <a:pt x="1161" y="499"/>
                  <a:pt x="1161" y="499"/>
                </a:cubicBezTo>
                <a:cubicBezTo>
                  <a:pt x="1159" y="499"/>
                  <a:pt x="1160" y="497"/>
                  <a:pt x="1158" y="496"/>
                </a:cubicBezTo>
                <a:cubicBezTo>
                  <a:pt x="1156" y="496"/>
                  <a:pt x="1156" y="493"/>
                  <a:pt x="1154" y="493"/>
                </a:cubicBezTo>
                <a:cubicBezTo>
                  <a:pt x="1152" y="493"/>
                  <a:pt x="1152" y="491"/>
                  <a:pt x="1153" y="490"/>
                </a:cubicBezTo>
                <a:cubicBezTo>
                  <a:pt x="1155" y="488"/>
                  <a:pt x="1151" y="487"/>
                  <a:pt x="1151" y="486"/>
                </a:cubicBezTo>
                <a:cubicBezTo>
                  <a:pt x="1151" y="484"/>
                  <a:pt x="1149" y="485"/>
                  <a:pt x="1149" y="484"/>
                </a:cubicBezTo>
                <a:cubicBezTo>
                  <a:pt x="1149" y="483"/>
                  <a:pt x="1148" y="483"/>
                  <a:pt x="1147" y="482"/>
                </a:cubicBezTo>
                <a:cubicBezTo>
                  <a:pt x="1146" y="481"/>
                  <a:pt x="1146" y="481"/>
                  <a:pt x="1145" y="481"/>
                </a:cubicBezTo>
                <a:cubicBezTo>
                  <a:pt x="1145" y="481"/>
                  <a:pt x="1145" y="481"/>
                  <a:pt x="1144" y="480"/>
                </a:cubicBezTo>
                <a:cubicBezTo>
                  <a:pt x="1143" y="479"/>
                  <a:pt x="1142" y="479"/>
                  <a:pt x="1141" y="479"/>
                </a:cubicBezTo>
                <a:cubicBezTo>
                  <a:pt x="1140" y="479"/>
                  <a:pt x="1138" y="477"/>
                  <a:pt x="1137" y="475"/>
                </a:cubicBezTo>
                <a:cubicBezTo>
                  <a:pt x="1137" y="474"/>
                  <a:pt x="1131" y="471"/>
                  <a:pt x="1130" y="469"/>
                </a:cubicBezTo>
                <a:cubicBezTo>
                  <a:pt x="1129" y="467"/>
                  <a:pt x="1127" y="466"/>
                  <a:pt x="1124" y="466"/>
                </a:cubicBezTo>
                <a:cubicBezTo>
                  <a:pt x="1123" y="466"/>
                  <a:pt x="1122" y="466"/>
                  <a:pt x="1121" y="465"/>
                </a:cubicBezTo>
                <a:cubicBezTo>
                  <a:pt x="1120" y="464"/>
                  <a:pt x="1119" y="464"/>
                  <a:pt x="1118" y="465"/>
                </a:cubicBezTo>
                <a:cubicBezTo>
                  <a:pt x="1117" y="467"/>
                  <a:pt x="1122" y="471"/>
                  <a:pt x="1124" y="473"/>
                </a:cubicBezTo>
                <a:cubicBezTo>
                  <a:pt x="1126" y="474"/>
                  <a:pt x="1128" y="478"/>
                  <a:pt x="1130" y="479"/>
                </a:cubicBezTo>
                <a:cubicBezTo>
                  <a:pt x="1133" y="479"/>
                  <a:pt x="1133" y="487"/>
                  <a:pt x="1135" y="487"/>
                </a:cubicBezTo>
                <a:cubicBezTo>
                  <a:pt x="1137" y="488"/>
                  <a:pt x="1141" y="494"/>
                  <a:pt x="1141" y="497"/>
                </a:cubicBezTo>
                <a:cubicBezTo>
                  <a:pt x="1142" y="500"/>
                  <a:pt x="1146" y="502"/>
                  <a:pt x="1147" y="504"/>
                </a:cubicBezTo>
                <a:cubicBezTo>
                  <a:pt x="1149" y="507"/>
                  <a:pt x="1154" y="510"/>
                  <a:pt x="1155" y="511"/>
                </a:cubicBezTo>
                <a:cubicBezTo>
                  <a:pt x="1156" y="512"/>
                  <a:pt x="1157" y="514"/>
                  <a:pt x="1157" y="513"/>
                </a:cubicBezTo>
                <a:cubicBezTo>
                  <a:pt x="1158" y="512"/>
                  <a:pt x="1160" y="513"/>
                  <a:pt x="1162" y="513"/>
                </a:cubicBezTo>
                <a:cubicBezTo>
                  <a:pt x="1163" y="513"/>
                  <a:pt x="1163" y="509"/>
                  <a:pt x="1163" y="507"/>
                </a:cubicBezTo>
                <a:moveTo>
                  <a:pt x="1175" y="486"/>
                </a:moveTo>
                <a:cubicBezTo>
                  <a:pt x="1177" y="487"/>
                  <a:pt x="1177" y="490"/>
                  <a:pt x="1178" y="492"/>
                </a:cubicBezTo>
                <a:cubicBezTo>
                  <a:pt x="1179" y="493"/>
                  <a:pt x="1181" y="493"/>
                  <a:pt x="1181" y="496"/>
                </a:cubicBezTo>
                <a:cubicBezTo>
                  <a:pt x="1181" y="498"/>
                  <a:pt x="1184" y="503"/>
                  <a:pt x="1185" y="501"/>
                </a:cubicBezTo>
                <a:cubicBezTo>
                  <a:pt x="1187" y="500"/>
                  <a:pt x="1188" y="502"/>
                  <a:pt x="1189" y="503"/>
                </a:cubicBezTo>
                <a:cubicBezTo>
                  <a:pt x="1189" y="504"/>
                  <a:pt x="1190" y="503"/>
                  <a:pt x="1192" y="503"/>
                </a:cubicBezTo>
                <a:cubicBezTo>
                  <a:pt x="1193" y="503"/>
                  <a:pt x="1194" y="502"/>
                  <a:pt x="1194" y="502"/>
                </a:cubicBezTo>
                <a:cubicBezTo>
                  <a:pt x="1196" y="503"/>
                  <a:pt x="1199" y="503"/>
                  <a:pt x="1200" y="505"/>
                </a:cubicBezTo>
                <a:cubicBezTo>
                  <a:pt x="1200" y="506"/>
                  <a:pt x="1203" y="505"/>
                  <a:pt x="1206" y="504"/>
                </a:cubicBezTo>
                <a:cubicBezTo>
                  <a:pt x="1208" y="503"/>
                  <a:pt x="1207" y="496"/>
                  <a:pt x="1209" y="495"/>
                </a:cubicBezTo>
                <a:cubicBezTo>
                  <a:pt x="1211" y="493"/>
                  <a:pt x="1212" y="491"/>
                  <a:pt x="1212" y="488"/>
                </a:cubicBezTo>
                <a:cubicBezTo>
                  <a:pt x="1211" y="485"/>
                  <a:pt x="1217" y="485"/>
                  <a:pt x="1218" y="484"/>
                </a:cubicBezTo>
                <a:cubicBezTo>
                  <a:pt x="1219" y="483"/>
                  <a:pt x="1217" y="482"/>
                  <a:pt x="1215" y="481"/>
                </a:cubicBezTo>
                <a:cubicBezTo>
                  <a:pt x="1214" y="480"/>
                  <a:pt x="1215" y="479"/>
                  <a:pt x="1214" y="478"/>
                </a:cubicBezTo>
                <a:cubicBezTo>
                  <a:pt x="1213" y="477"/>
                  <a:pt x="1211" y="474"/>
                  <a:pt x="1212" y="474"/>
                </a:cubicBezTo>
                <a:cubicBezTo>
                  <a:pt x="1214" y="474"/>
                  <a:pt x="1211" y="471"/>
                  <a:pt x="1213" y="471"/>
                </a:cubicBezTo>
                <a:cubicBezTo>
                  <a:pt x="1214" y="470"/>
                  <a:pt x="1217" y="469"/>
                  <a:pt x="1216" y="468"/>
                </a:cubicBezTo>
                <a:cubicBezTo>
                  <a:pt x="1215" y="467"/>
                  <a:pt x="1219" y="468"/>
                  <a:pt x="1220" y="466"/>
                </a:cubicBezTo>
                <a:cubicBezTo>
                  <a:pt x="1220" y="465"/>
                  <a:pt x="1218" y="463"/>
                  <a:pt x="1217" y="464"/>
                </a:cubicBezTo>
                <a:cubicBezTo>
                  <a:pt x="1216" y="464"/>
                  <a:pt x="1213" y="464"/>
                  <a:pt x="1213" y="463"/>
                </a:cubicBezTo>
                <a:cubicBezTo>
                  <a:pt x="1213" y="462"/>
                  <a:pt x="1211" y="459"/>
                  <a:pt x="1209" y="459"/>
                </a:cubicBezTo>
                <a:cubicBezTo>
                  <a:pt x="1208" y="459"/>
                  <a:pt x="1206" y="462"/>
                  <a:pt x="1206" y="464"/>
                </a:cubicBezTo>
                <a:cubicBezTo>
                  <a:pt x="1206" y="465"/>
                  <a:pt x="1203" y="465"/>
                  <a:pt x="1204" y="467"/>
                </a:cubicBezTo>
                <a:cubicBezTo>
                  <a:pt x="1204" y="468"/>
                  <a:pt x="1201" y="468"/>
                  <a:pt x="1201" y="469"/>
                </a:cubicBezTo>
                <a:cubicBezTo>
                  <a:pt x="1201" y="470"/>
                  <a:pt x="1199" y="468"/>
                  <a:pt x="1198" y="468"/>
                </a:cubicBezTo>
                <a:cubicBezTo>
                  <a:pt x="1197" y="468"/>
                  <a:pt x="1194" y="472"/>
                  <a:pt x="1194" y="474"/>
                </a:cubicBezTo>
                <a:cubicBezTo>
                  <a:pt x="1193" y="476"/>
                  <a:pt x="1191" y="476"/>
                  <a:pt x="1188" y="476"/>
                </a:cubicBezTo>
                <a:cubicBezTo>
                  <a:pt x="1184" y="476"/>
                  <a:pt x="1186" y="480"/>
                  <a:pt x="1185" y="481"/>
                </a:cubicBezTo>
                <a:cubicBezTo>
                  <a:pt x="1184" y="482"/>
                  <a:pt x="1183" y="482"/>
                  <a:pt x="1181" y="481"/>
                </a:cubicBezTo>
                <a:cubicBezTo>
                  <a:pt x="1180" y="480"/>
                  <a:pt x="1179" y="480"/>
                  <a:pt x="1178" y="480"/>
                </a:cubicBezTo>
                <a:cubicBezTo>
                  <a:pt x="1176" y="480"/>
                  <a:pt x="1174" y="484"/>
                  <a:pt x="1175" y="486"/>
                </a:cubicBezTo>
                <a:moveTo>
                  <a:pt x="1173" y="501"/>
                </a:moveTo>
                <a:cubicBezTo>
                  <a:pt x="1173" y="500"/>
                  <a:pt x="1170" y="500"/>
                  <a:pt x="1171" y="502"/>
                </a:cubicBezTo>
                <a:cubicBezTo>
                  <a:pt x="1172" y="503"/>
                  <a:pt x="1173" y="502"/>
                  <a:pt x="1173" y="501"/>
                </a:cubicBezTo>
                <a:moveTo>
                  <a:pt x="1199" y="525"/>
                </a:moveTo>
                <a:cubicBezTo>
                  <a:pt x="1199" y="524"/>
                  <a:pt x="1200" y="525"/>
                  <a:pt x="1201" y="525"/>
                </a:cubicBezTo>
                <a:cubicBezTo>
                  <a:pt x="1201" y="526"/>
                  <a:pt x="1203" y="526"/>
                  <a:pt x="1204" y="525"/>
                </a:cubicBezTo>
                <a:cubicBezTo>
                  <a:pt x="1206" y="523"/>
                  <a:pt x="1200" y="524"/>
                  <a:pt x="1200" y="522"/>
                </a:cubicBezTo>
                <a:cubicBezTo>
                  <a:pt x="1200" y="522"/>
                  <a:pt x="1198" y="522"/>
                  <a:pt x="1196" y="522"/>
                </a:cubicBezTo>
                <a:cubicBezTo>
                  <a:pt x="1195" y="522"/>
                  <a:pt x="1193" y="522"/>
                  <a:pt x="1192" y="521"/>
                </a:cubicBezTo>
                <a:cubicBezTo>
                  <a:pt x="1190" y="520"/>
                  <a:pt x="1195" y="519"/>
                  <a:pt x="1196" y="518"/>
                </a:cubicBezTo>
                <a:cubicBezTo>
                  <a:pt x="1198" y="517"/>
                  <a:pt x="1195" y="517"/>
                  <a:pt x="1191" y="518"/>
                </a:cubicBezTo>
                <a:cubicBezTo>
                  <a:pt x="1190" y="519"/>
                  <a:pt x="1187" y="518"/>
                  <a:pt x="1186" y="518"/>
                </a:cubicBezTo>
                <a:cubicBezTo>
                  <a:pt x="1184" y="517"/>
                  <a:pt x="1183" y="516"/>
                  <a:pt x="1183" y="517"/>
                </a:cubicBezTo>
                <a:cubicBezTo>
                  <a:pt x="1183" y="519"/>
                  <a:pt x="1175" y="516"/>
                  <a:pt x="1174" y="515"/>
                </a:cubicBezTo>
                <a:cubicBezTo>
                  <a:pt x="1172" y="514"/>
                  <a:pt x="1165" y="512"/>
                  <a:pt x="1164" y="515"/>
                </a:cubicBezTo>
                <a:cubicBezTo>
                  <a:pt x="1162" y="517"/>
                  <a:pt x="1161" y="515"/>
                  <a:pt x="1162" y="517"/>
                </a:cubicBezTo>
                <a:cubicBezTo>
                  <a:pt x="1162" y="519"/>
                  <a:pt x="1164" y="518"/>
                  <a:pt x="1165" y="518"/>
                </a:cubicBezTo>
                <a:cubicBezTo>
                  <a:pt x="1166" y="518"/>
                  <a:pt x="1165" y="520"/>
                  <a:pt x="1167" y="520"/>
                </a:cubicBezTo>
                <a:cubicBezTo>
                  <a:pt x="1169" y="521"/>
                  <a:pt x="1174" y="522"/>
                  <a:pt x="1175" y="521"/>
                </a:cubicBezTo>
                <a:cubicBezTo>
                  <a:pt x="1175" y="520"/>
                  <a:pt x="1180" y="521"/>
                  <a:pt x="1183" y="523"/>
                </a:cubicBezTo>
                <a:cubicBezTo>
                  <a:pt x="1185" y="525"/>
                  <a:pt x="1191" y="525"/>
                  <a:pt x="1193" y="525"/>
                </a:cubicBezTo>
                <a:cubicBezTo>
                  <a:pt x="1194" y="525"/>
                  <a:pt x="1195" y="525"/>
                  <a:pt x="1196" y="525"/>
                </a:cubicBezTo>
                <a:cubicBezTo>
                  <a:pt x="1197" y="525"/>
                  <a:pt x="1198" y="526"/>
                  <a:pt x="1199" y="525"/>
                </a:cubicBezTo>
                <a:moveTo>
                  <a:pt x="1212" y="524"/>
                </a:moveTo>
                <a:cubicBezTo>
                  <a:pt x="1212" y="525"/>
                  <a:pt x="1210" y="525"/>
                  <a:pt x="1208" y="524"/>
                </a:cubicBezTo>
                <a:cubicBezTo>
                  <a:pt x="1207" y="523"/>
                  <a:pt x="1206" y="525"/>
                  <a:pt x="1206" y="526"/>
                </a:cubicBezTo>
                <a:cubicBezTo>
                  <a:pt x="1207" y="527"/>
                  <a:pt x="1209" y="529"/>
                  <a:pt x="1213" y="527"/>
                </a:cubicBezTo>
                <a:cubicBezTo>
                  <a:pt x="1216" y="526"/>
                  <a:pt x="1218" y="527"/>
                  <a:pt x="1219" y="526"/>
                </a:cubicBezTo>
                <a:cubicBezTo>
                  <a:pt x="1219" y="524"/>
                  <a:pt x="1213" y="522"/>
                  <a:pt x="1212" y="524"/>
                </a:cubicBezTo>
                <a:moveTo>
                  <a:pt x="1238" y="525"/>
                </a:moveTo>
                <a:cubicBezTo>
                  <a:pt x="1240" y="525"/>
                  <a:pt x="1242" y="524"/>
                  <a:pt x="1239" y="524"/>
                </a:cubicBezTo>
                <a:cubicBezTo>
                  <a:pt x="1237" y="524"/>
                  <a:pt x="1236" y="524"/>
                  <a:pt x="1235" y="524"/>
                </a:cubicBezTo>
                <a:cubicBezTo>
                  <a:pt x="1233" y="525"/>
                  <a:pt x="1232" y="525"/>
                  <a:pt x="1230" y="525"/>
                </a:cubicBezTo>
                <a:cubicBezTo>
                  <a:pt x="1226" y="523"/>
                  <a:pt x="1221" y="525"/>
                  <a:pt x="1222" y="526"/>
                </a:cubicBezTo>
                <a:cubicBezTo>
                  <a:pt x="1222" y="527"/>
                  <a:pt x="1225" y="527"/>
                  <a:pt x="1229" y="527"/>
                </a:cubicBezTo>
                <a:cubicBezTo>
                  <a:pt x="1232" y="527"/>
                  <a:pt x="1235" y="525"/>
                  <a:pt x="1238" y="525"/>
                </a:cubicBezTo>
                <a:moveTo>
                  <a:pt x="1222" y="532"/>
                </a:moveTo>
                <a:cubicBezTo>
                  <a:pt x="1223" y="532"/>
                  <a:pt x="1226" y="534"/>
                  <a:pt x="1226" y="532"/>
                </a:cubicBezTo>
                <a:cubicBezTo>
                  <a:pt x="1226" y="530"/>
                  <a:pt x="1218" y="528"/>
                  <a:pt x="1219" y="530"/>
                </a:cubicBezTo>
                <a:cubicBezTo>
                  <a:pt x="1219" y="531"/>
                  <a:pt x="1221" y="531"/>
                  <a:pt x="1222" y="532"/>
                </a:cubicBezTo>
                <a:moveTo>
                  <a:pt x="1239" y="533"/>
                </a:moveTo>
                <a:cubicBezTo>
                  <a:pt x="1241" y="534"/>
                  <a:pt x="1243" y="530"/>
                  <a:pt x="1245" y="529"/>
                </a:cubicBezTo>
                <a:cubicBezTo>
                  <a:pt x="1246" y="527"/>
                  <a:pt x="1254" y="525"/>
                  <a:pt x="1254" y="524"/>
                </a:cubicBezTo>
                <a:cubicBezTo>
                  <a:pt x="1255" y="524"/>
                  <a:pt x="1253" y="524"/>
                  <a:pt x="1251" y="524"/>
                </a:cubicBezTo>
                <a:cubicBezTo>
                  <a:pt x="1250" y="524"/>
                  <a:pt x="1249" y="524"/>
                  <a:pt x="1248" y="524"/>
                </a:cubicBezTo>
                <a:cubicBezTo>
                  <a:pt x="1246" y="524"/>
                  <a:pt x="1245" y="527"/>
                  <a:pt x="1242" y="528"/>
                </a:cubicBezTo>
                <a:cubicBezTo>
                  <a:pt x="1239" y="528"/>
                  <a:pt x="1237" y="532"/>
                  <a:pt x="1239" y="533"/>
                </a:cubicBezTo>
                <a:moveTo>
                  <a:pt x="1221" y="491"/>
                </a:moveTo>
                <a:cubicBezTo>
                  <a:pt x="1220" y="492"/>
                  <a:pt x="1220" y="496"/>
                  <a:pt x="1218" y="499"/>
                </a:cubicBezTo>
                <a:cubicBezTo>
                  <a:pt x="1216" y="503"/>
                  <a:pt x="1219" y="504"/>
                  <a:pt x="1221" y="504"/>
                </a:cubicBezTo>
                <a:cubicBezTo>
                  <a:pt x="1222" y="504"/>
                  <a:pt x="1222" y="507"/>
                  <a:pt x="1222" y="508"/>
                </a:cubicBezTo>
                <a:cubicBezTo>
                  <a:pt x="1221" y="510"/>
                  <a:pt x="1221" y="514"/>
                  <a:pt x="1222" y="513"/>
                </a:cubicBezTo>
                <a:cubicBezTo>
                  <a:pt x="1224" y="512"/>
                  <a:pt x="1226" y="510"/>
                  <a:pt x="1224" y="509"/>
                </a:cubicBezTo>
                <a:cubicBezTo>
                  <a:pt x="1223" y="508"/>
                  <a:pt x="1223" y="503"/>
                  <a:pt x="1224" y="501"/>
                </a:cubicBezTo>
                <a:cubicBezTo>
                  <a:pt x="1224" y="500"/>
                  <a:pt x="1228" y="501"/>
                  <a:pt x="1227" y="503"/>
                </a:cubicBezTo>
                <a:cubicBezTo>
                  <a:pt x="1226" y="505"/>
                  <a:pt x="1229" y="505"/>
                  <a:pt x="1229" y="507"/>
                </a:cubicBezTo>
                <a:cubicBezTo>
                  <a:pt x="1229" y="510"/>
                  <a:pt x="1231" y="508"/>
                  <a:pt x="1233" y="508"/>
                </a:cubicBezTo>
                <a:cubicBezTo>
                  <a:pt x="1235" y="507"/>
                  <a:pt x="1234" y="506"/>
                  <a:pt x="1233" y="504"/>
                </a:cubicBezTo>
                <a:cubicBezTo>
                  <a:pt x="1232" y="503"/>
                  <a:pt x="1234" y="501"/>
                  <a:pt x="1232" y="500"/>
                </a:cubicBezTo>
                <a:cubicBezTo>
                  <a:pt x="1230" y="498"/>
                  <a:pt x="1229" y="496"/>
                  <a:pt x="1231" y="496"/>
                </a:cubicBezTo>
                <a:cubicBezTo>
                  <a:pt x="1232" y="496"/>
                  <a:pt x="1238" y="493"/>
                  <a:pt x="1237" y="491"/>
                </a:cubicBezTo>
                <a:cubicBezTo>
                  <a:pt x="1237" y="490"/>
                  <a:pt x="1229" y="492"/>
                  <a:pt x="1228" y="494"/>
                </a:cubicBezTo>
                <a:cubicBezTo>
                  <a:pt x="1228" y="496"/>
                  <a:pt x="1223" y="494"/>
                  <a:pt x="1223" y="490"/>
                </a:cubicBezTo>
                <a:cubicBezTo>
                  <a:pt x="1224" y="486"/>
                  <a:pt x="1234" y="485"/>
                  <a:pt x="1237" y="487"/>
                </a:cubicBezTo>
                <a:cubicBezTo>
                  <a:pt x="1240" y="488"/>
                  <a:pt x="1244" y="484"/>
                  <a:pt x="1245" y="482"/>
                </a:cubicBezTo>
                <a:cubicBezTo>
                  <a:pt x="1246" y="480"/>
                  <a:pt x="1242" y="483"/>
                  <a:pt x="1240" y="484"/>
                </a:cubicBezTo>
                <a:cubicBezTo>
                  <a:pt x="1238" y="485"/>
                  <a:pt x="1232" y="484"/>
                  <a:pt x="1229" y="483"/>
                </a:cubicBezTo>
                <a:cubicBezTo>
                  <a:pt x="1227" y="482"/>
                  <a:pt x="1227" y="485"/>
                  <a:pt x="1224" y="485"/>
                </a:cubicBezTo>
                <a:cubicBezTo>
                  <a:pt x="1222" y="485"/>
                  <a:pt x="1222" y="491"/>
                  <a:pt x="1221" y="491"/>
                </a:cubicBezTo>
                <a:moveTo>
                  <a:pt x="1249" y="503"/>
                </a:moveTo>
                <a:cubicBezTo>
                  <a:pt x="1249" y="505"/>
                  <a:pt x="1253" y="506"/>
                  <a:pt x="1254" y="504"/>
                </a:cubicBezTo>
                <a:cubicBezTo>
                  <a:pt x="1255" y="502"/>
                  <a:pt x="1248" y="500"/>
                  <a:pt x="1249" y="503"/>
                </a:cubicBezTo>
                <a:moveTo>
                  <a:pt x="1257" y="502"/>
                </a:moveTo>
                <a:cubicBezTo>
                  <a:pt x="1258" y="504"/>
                  <a:pt x="1261" y="503"/>
                  <a:pt x="1263" y="503"/>
                </a:cubicBezTo>
                <a:cubicBezTo>
                  <a:pt x="1266" y="503"/>
                  <a:pt x="1267" y="505"/>
                  <a:pt x="1269" y="505"/>
                </a:cubicBezTo>
                <a:cubicBezTo>
                  <a:pt x="1270" y="505"/>
                  <a:pt x="1269" y="502"/>
                  <a:pt x="1266" y="501"/>
                </a:cubicBezTo>
                <a:cubicBezTo>
                  <a:pt x="1263" y="500"/>
                  <a:pt x="1257" y="501"/>
                  <a:pt x="1257" y="502"/>
                </a:cubicBezTo>
                <a:moveTo>
                  <a:pt x="1258" y="483"/>
                </a:moveTo>
                <a:cubicBezTo>
                  <a:pt x="1258" y="482"/>
                  <a:pt x="1257" y="478"/>
                  <a:pt x="1255" y="481"/>
                </a:cubicBezTo>
                <a:cubicBezTo>
                  <a:pt x="1253" y="484"/>
                  <a:pt x="1256" y="491"/>
                  <a:pt x="1257" y="490"/>
                </a:cubicBezTo>
                <a:cubicBezTo>
                  <a:pt x="1259" y="490"/>
                  <a:pt x="1256" y="487"/>
                  <a:pt x="1259" y="487"/>
                </a:cubicBezTo>
                <a:cubicBezTo>
                  <a:pt x="1262" y="487"/>
                  <a:pt x="1261" y="485"/>
                  <a:pt x="1261" y="484"/>
                </a:cubicBezTo>
                <a:cubicBezTo>
                  <a:pt x="1261" y="483"/>
                  <a:pt x="1260" y="483"/>
                  <a:pt x="1259" y="483"/>
                </a:cubicBezTo>
                <a:cubicBezTo>
                  <a:pt x="1259" y="483"/>
                  <a:pt x="1258" y="483"/>
                  <a:pt x="1258" y="483"/>
                </a:cubicBezTo>
                <a:moveTo>
                  <a:pt x="1340" y="518"/>
                </a:moveTo>
                <a:cubicBezTo>
                  <a:pt x="1343" y="518"/>
                  <a:pt x="1343" y="516"/>
                  <a:pt x="1341" y="515"/>
                </a:cubicBezTo>
                <a:cubicBezTo>
                  <a:pt x="1339" y="513"/>
                  <a:pt x="1333" y="513"/>
                  <a:pt x="1333" y="510"/>
                </a:cubicBezTo>
                <a:cubicBezTo>
                  <a:pt x="1333" y="508"/>
                  <a:pt x="1321" y="502"/>
                  <a:pt x="1316" y="501"/>
                </a:cubicBezTo>
                <a:cubicBezTo>
                  <a:pt x="1311" y="500"/>
                  <a:pt x="1300" y="495"/>
                  <a:pt x="1298" y="495"/>
                </a:cubicBezTo>
                <a:cubicBezTo>
                  <a:pt x="1297" y="495"/>
                  <a:pt x="1296" y="498"/>
                  <a:pt x="1295" y="498"/>
                </a:cubicBezTo>
                <a:cubicBezTo>
                  <a:pt x="1293" y="498"/>
                  <a:pt x="1291" y="502"/>
                  <a:pt x="1288" y="503"/>
                </a:cubicBezTo>
                <a:cubicBezTo>
                  <a:pt x="1285" y="504"/>
                  <a:pt x="1285" y="494"/>
                  <a:pt x="1283" y="492"/>
                </a:cubicBezTo>
                <a:cubicBezTo>
                  <a:pt x="1282" y="490"/>
                  <a:pt x="1274" y="489"/>
                  <a:pt x="1274" y="491"/>
                </a:cubicBezTo>
                <a:cubicBezTo>
                  <a:pt x="1273" y="493"/>
                  <a:pt x="1270" y="492"/>
                  <a:pt x="1270" y="494"/>
                </a:cubicBezTo>
                <a:cubicBezTo>
                  <a:pt x="1270" y="495"/>
                  <a:pt x="1271" y="495"/>
                  <a:pt x="1272" y="495"/>
                </a:cubicBezTo>
                <a:cubicBezTo>
                  <a:pt x="1274" y="495"/>
                  <a:pt x="1274" y="496"/>
                  <a:pt x="1275" y="498"/>
                </a:cubicBezTo>
                <a:cubicBezTo>
                  <a:pt x="1275" y="499"/>
                  <a:pt x="1280" y="498"/>
                  <a:pt x="1281" y="498"/>
                </a:cubicBezTo>
                <a:cubicBezTo>
                  <a:pt x="1282" y="498"/>
                  <a:pt x="1282" y="498"/>
                  <a:pt x="1282" y="499"/>
                </a:cubicBezTo>
                <a:cubicBezTo>
                  <a:pt x="1283" y="499"/>
                  <a:pt x="1282" y="500"/>
                  <a:pt x="1281" y="499"/>
                </a:cubicBezTo>
                <a:cubicBezTo>
                  <a:pt x="1280" y="499"/>
                  <a:pt x="1279" y="499"/>
                  <a:pt x="1279" y="500"/>
                </a:cubicBezTo>
                <a:cubicBezTo>
                  <a:pt x="1278" y="500"/>
                  <a:pt x="1278" y="500"/>
                  <a:pt x="1277" y="500"/>
                </a:cubicBezTo>
                <a:cubicBezTo>
                  <a:pt x="1276" y="500"/>
                  <a:pt x="1274" y="500"/>
                  <a:pt x="1275" y="501"/>
                </a:cubicBezTo>
                <a:cubicBezTo>
                  <a:pt x="1276" y="502"/>
                  <a:pt x="1277" y="502"/>
                  <a:pt x="1277" y="504"/>
                </a:cubicBezTo>
                <a:cubicBezTo>
                  <a:pt x="1277" y="506"/>
                  <a:pt x="1280" y="506"/>
                  <a:pt x="1280" y="504"/>
                </a:cubicBezTo>
                <a:cubicBezTo>
                  <a:pt x="1280" y="503"/>
                  <a:pt x="1282" y="505"/>
                  <a:pt x="1285" y="506"/>
                </a:cubicBezTo>
                <a:cubicBezTo>
                  <a:pt x="1288" y="506"/>
                  <a:pt x="1286" y="508"/>
                  <a:pt x="1288" y="508"/>
                </a:cubicBezTo>
                <a:cubicBezTo>
                  <a:pt x="1291" y="508"/>
                  <a:pt x="1298" y="510"/>
                  <a:pt x="1300" y="512"/>
                </a:cubicBezTo>
                <a:cubicBezTo>
                  <a:pt x="1303" y="514"/>
                  <a:pt x="1301" y="515"/>
                  <a:pt x="1303" y="517"/>
                </a:cubicBezTo>
                <a:cubicBezTo>
                  <a:pt x="1304" y="519"/>
                  <a:pt x="1305" y="521"/>
                  <a:pt x="1303" y="521"/>
                </a:cubicBezTo>
                <a:cubicBezTo>
                  <a:pt x="1300" y="521"/>
                  <a:pt x="1298" y="523"/>
                  <a:pt x="1299" y="524"/>
                </a:cubicBezTo>
                <a:cubicBezTo>
                  <a:pt x="1299" y="525"/>
                  <a:pt x="1307" y="523"/>
                  <a:pt x="1308" y="523"/>
                </a:cubicBezTo>
                <a:cubicBezTo>
                  <a:pt x="1310" y="523"/>
                  <a:pt x="1312" y="528"/>
                  <a:pt x="1317" y="528"/>
                </a:cubicBezTo>
                <a:cubicBezTo>
                  <a:pt x="1323" y="529"/>
                  <a:pt x="1322" y="526"/>
                  <a:pt x="1323" y="526"/>
                </a:cubicBezTo>
                <a:cubicBezTo>
                  <a:pt x="1324" y="526"/>
                  <a:pt x="1324" y="524"/>
                  <a:pt x="1325" y="522"/>
                </a:cubicBezTo>
                <a:cubicBezTo>
                  <a:pt x="1326" y="521"/>
                  <a:pt x="1331" y="522"/>
                  <a:pt x="1334" y="524"/>
                </a:cubicBezTo>
                <a:cubicBezTo>
                  <a:pt x="1337" y="527"/>
                  <a:pt x="1340" y="533"/>
                  <a:pt x="1343" y="533"/>
                </a:cubicBezTo>
                <a:cubicBezTo>
                  <a:pt x="1345" y="532"/>
                  <a:pt x="1347" y="533"/>
                  <a:pt x="1348" y="533"/>
                </a:cubicBezTo>
                <a:cubicBezTo>
                  <a:pt x="1350" y="534"/>
                  <a:pt x="1351" y="534"/>
                  <a:pt x="1352" y="534"/>
                </a:cubicBezTo>
                <a:cubicBezTo>
                  <a:pt x="1355" y="534"/>
                  <a:pt x="1353" y="532"/>
                  <a:pt x="1352" y="532"/>
                </a:cubicBezTo>
                <a:cubicBezTo>
                  <a:pt x="1351" y="531"/>
                  <a:pt x="1349" y="530"/>
                  <a:pt x="1349" y="529"/>
                </a:cubicBezTo>
                <a:cubicBezTo>
                  <a:pt x="1349" y="528"/>
                  <a:pt x="1346" y="528"/>
                  <a:pt x="1344" y="527"/>
                </a:cubicBezTo>
                <a:cubicBezTo>
                  <a:pt x="1343" y="526"/>
                  <a:pt x="1343" y="522"/>
                  <a:pt x="1341" y="521"/>
                </a:cubicBezTo>
                <a:cubicBezTo>
                  <a:pt x="1339" y="520"/>
                  <a:pt x="1338" y="518"/>
                  <a:pt x="1340" y="518"/>
                </a:cubicBezTo>
                <a:moveTo>
                  <a:pt x="1359" y="509"/>
                </a:moveTo>
                <a:cubicBezTo>
                  <a:pt x="1359" y="510"/>
                  <a:pt x="1357" y="511"/>
                  <a:pt x="1354" y="512"/>
                </a:cubicBezTo>
                <a:cubicBezTo>
                  <a:pt x="1352" y="513"/>
                  <a:pt x="1350" y="513"/>
                  <a:pt x="1348" y="512"/>
                </a:cubicBezTo>
                <a:cubicBezTo>
                  <a:pt x="1346" y="512"/>
                  <a:pt x="1345" y="512"/>
                  <a:pt x="1345" y="513"/>
                </a:cubicBezTo>
                <a:cubicBezTo>
                  <a:pt x="1344" y="514"/>
                  <a:pt x="1348" y="516"/>
                  <a:pt x="1352" y="516"/>
                </a:cubicBezTo>
                <a:cubicBezTo>
                  <a:pt x="1355" y="516"/>
                  <a:pt x="1360" y="512"/>
                  <a:pt x="1360" y="511"/>
                </a:cubicBezTo>
                <a:cubicBezTo>
                  <a:pt x="1360" y="510"/>
                  <a:pt x="1362" y="509"/>
                  <a:pt x="1362" y="508"/>
                </a:cubicBezTo>
                <a:cubicBezTo>
                  <a:pt x="1361" y="507"/>
                  <a:pt x="1359" y="508"/>
                  <a:pt x="1359" y="509"/>
                </a:cubicBezTo>
                <a:moveTo>
                  <a:pt x="1362" y="505"/>
                </a:moveTo>
                <a:cubicBezTo>
                  <a:pt x="1364" y="507"/>
                  <a:pt x="1363" y="509"/>
                  <a:pt x="1364" y="509"/>
                </a:cubicBezTo>
                <a:cubicBezTo>
                  <a:pt x="1367" y="508"/>
                  <a:pt x="1365" y="506"/>
                  <a:pt x="1363" y="505"/>
                </a:cubicBezTo>
                <a:cubicBezTo>
                  <a:pt x="1361" y="503"/>
                  <a:pt x="1359" y="502"/>
                  <a:pt x="1362" y="505"/>
                </a:cubicBezTo>
                <a:moveTo>
                  <a:pt x="1372" y="512"/>
                </a:moveTo>
                <a:cubicBezTo>
                  <a:pt x="1372" y="513"/>
                  <a:pt x="1376" y="519"/>
                  <a:pt x="1377" y="519"/>
                </a:cubicBezTo>
                <a:cubicBezTo>
                  <a:pt x="1380" y="517"/>
                  <a:pt x="1372" y="511"/>
                  <a:pt x="1372" y="512"/>
                </a:cubicBezTo>
                <a:moveTo>
                  <a:pt x="1059" y="447"/>
                </a:moveTo>
                <a:cubicBezTo>
                  <a:pt x="1057" y="447"/>
                  <a:pt x="1058" y="449"/>
                  <a:pt x="1057" y="451"/>
                </a:cubicBezTo>
                <a:cubicBezTo>
                  <a:pt x="1056" y="452"/>
                  <a:pt x="1057" y="454"/>
                  <a:pt x="1057" y="456"/>
                </a:cubicBezTo>
                <a:cubicBezTo>
                  <a:pt x="1057" y="459"/>
                  <a:pt x="1057" y="461"/>
                  <a:pt x="1059" y="463"/>
                </a:cubicBezTo>
                <a:cubicBezTo>
                  <a:pt x="1061" y="464"/>
                  <a:pt x="1065" y="460"/>
                  <a:pt x="1066" y="457"/>
                </a:cubicBezTo>
                <a:cubicBezTo>
                  <a:pt x="1066" y="453"/>
                  <a:pt x="1060" y="447"/>
                  <a:pt x="1059" y="447"/>
                </a:cubicBezTo>
                <a:moveTo>
                  <a:pt x="925" y="539"/>
                </a:moveTo>
                <a:cubicBezTo>
                  <a:pt x="925" y="537"/>
                  <a:pt x="924" y="540"/>
                  <a:pt x="924" y="541"/>
                </a:cubicBezTo>
                <a:cubicBezTo>
                  <a:pt x="923" y="541"/>
                  <a:pt x="923" y="543"/>
                  <a:pt x="923" y="544"/>
                </a:cubicBezTo>
                <a:cubicBezTo>
                  <a:pt x="923" y="545"/>
                  <a:pt x="921" y="546"/>
                  <a:pt x="920" y="546"/>
                </a:cubicBezTo>
                <a:cubicBezTo>
                  <a:pt x="919" y="545"/>
                  <a:pt x="918" y="546"/>
                  <a:pt x="918" y="547"/>
                </a:cubicBezTo>
                <a:cubicBezTo>
                  <a:pt x="919" y="549"/>
                  <a:pt x="918" y="549"/>
                  <a:pt x="918" y="550"/>
                </a:cubicBezTo>
                <a:cubicBezTo>
                  <a:pt x="919" y="551"/>
                  <a:pt x="917" y="552"/>
                  <a:pt x="915" y="552"/>
                </a:cubicBezTo>
                <a:cubicBezTo>
                  <a:pt x="913" y="552"/>
                  <a:pt x="911" y="556"/>
                  <a:pt x="909" y="555"/>
                </a:cubicBezTo>
                <a:cubicBezTo>
                  <a:pt x="908" y="555"/>
                  <a:pt x="907" y="555"/>
                  <a:pt x="906" y="556"/>
                </a:cubicBezTo>
                <a:cubicBezTo>
                  <a:pt x="905" y="556"/>
                  <a:pt x="905" y="556"/>
                  <a:pt x="904" y="556"/>
                </a:cubicBezTo>
                <a:cubicBezTo>
                  <a:pt x="902" y="556"/>
                  <a:pt x="903" y="560"/>
                  <a:pt x="902" y="562"/>
                </a:cubicBezTo>
                <a:cubicBezTo>
                  <a:pt x="901" y="564"/>
                  <a:pt x="901" y="567"/>
                  <a:pt x="903" y="570"/>
                </a:cubicBezTo>
                <a:cubicBezTo>
                  <a:pt x="904" y="572"/>
                  <a:pt x="905" y="575"/>
                  <a:pt x="902" y="578"/>
                </a:cubicBezTo>
                <a:cubicBezTo>
                  <a:pt x="899" y="582"/>
                  <a:pt x="899" y="586"/>
                  <a:pt x="900" y="588"/>
                </a:cubicBezTo>
                <a:cubicBezTo>
                  <a:pt x="901" y="591"/>
                  <a:pt x="901" y="595"/>
                  <a:pt x="903" y="596"/>
                </a:cubicBezTo>
                <a:cubicBezTo>
                  <a:pt x="904" y="598"/>
                  <a:pt x="909" y="600"/>
                  <a:pt x="910" y="598"/>
                </a:cubicBezTo>
                <a:cubicBezTo>
                  <a:pt x="912" y="597"/>
                  <a:pt x="913" y="599"/>
                  <a:pt x="915" y="597"/>
                </a:cubicBezTo>
                <a:cubicBezTo>
                  <a:pt x="916" y="595"/>
                  <a:pt x="919" y="585"/>
                  <a:pt x="921" y="579"/>
                </a:cubicBezTo>
                <a:cubicBezTo>
                  <a:pt x="923" y="572"/>
                  <a:pt x="926" y="564"/>
                  <a:pt x="925" y="562"/>
                </a:cubicBezTo>
                <a:cubicBezTo>
                  <a:pt x="925" y="561"/>
                  <a:pt x="927" y="559"/>
                  <a:pt x="926" y="558"/>
                </a:cubicBezTo>
                <a:cubicBezTo>
                  <a:pt x="925" y="556"/>
                  <a:pt x="926" y="553"/>
                  <a:pt x="927" y="555"/>
                </a:cubicBezTo>
                <a:cubicBezTo>
                  <a:pt x="928" y="556"/>
                  <a:pt x="929" y="556"/>
                  <a:pt x="930" y="554"/>
                </a:cubicBezTo>
                <a:cubicBezTo>
                  <a:pt x="930" y="552"/>
                  <a:pt x="928" y="549"/>
                  <a:pt x="928" y="546"/>
                </a:cubicBezTo>
                <a:cubicBezTo>
                  <a:pt x="928" y="543"/>
                  <a:pt x="926" y="541"/>
                  <a:pt x="925" y="539"/>
                </a:cubicBezTo>
                <a:moveTo>
                  <a:pt x="480" y="247"/>
                </a:moveTo>
                <a:cubicBezTo>
                  <a:pt x="482" y="246"/>
                  <a:pt x="480" y="244"/>
                  <a:pt x="478" y="245"/>
                </a:cubicBezTo>
                <a:cubicBezTo>
                  <a:pt x="476" y="246"/>
                  <a:pt x="471" y="253"/>
                  <a:pt x="471" y="255"/>
                </a:cubicBezTo>
                <a:cubicBezTo>
                  <a:pt x="471" y="257"/>
                  <a:pt x="471" y="259"/>
                  <a:pt x="469" y="259"/>
                </a:cubicBezTo>
                <a:cubicBezTo>
                  <a:pt x="467" y="259"/>
                  <a:pt x="465" y="260"/>
                  <a:pt x="467" y="261"/>
                </a:cubicBezTo>
                <a:cubicBezTo>
                  <a:pt x="468" y="262"/>
                  <a:pt x="463" y="265"/>
                  <a:pt x="466" y="266"/>
                </a:cubicBezTo>
                <a:cubicBezTo>
                  <a:pt x="467" y="267"/>
                  <a:pt x="468" y="267"/>
                  <a:pt x="469" y="266"/>
                </a:cubicBezTo>
                <a:cubicBezTo>
                  <a:pt x="470" y="266"/>
                  <a:pt x="471" y="266"/>
                  <a:pt x="472" y="266"/>
                </a:cubicBezTo>
                <a:cubicBezTo>
                  <a:pt x="474" y="267"/>
                  <a:pt x="476" y="267"/>
                  <a:pt x="478" y="265"/>
                </a:cubicBezTo>
                <a:cubicBezTo>
                  <a:pt x="479" y="264"/>
                  <a:pt x="480" y="265"/>
                  <a:pt x="480" y="266"/>
                </a:cubicBezTo>
                <a:cubicBezTo>
                  <a:pt x="481" y="266"/>
                  <a:pt x="481" y="266"/>
                  <a:pt x="482" y="266"/>
                </a:cubicBezTo>
                <a:cubicBezTo>
                  <a:pt x="484" y="266"/>
                  <a:pt x="481" y="268"/>
                  <a:pt x="481" y="269"/>
                </a:cubicBezTo>
                <a:cubicBezTo>
                  <a:pt x="481" y="271"/>
                  <a:pt x="483" y="269"/>
                  <a:pt x="485" y="268"/>
                </a:cubicBezTo>
                <a:cubicBezTo>
                  <a:pt x="486" y="267"/>
                  <a:pt x="488" y="268"/>
                  <a:pt x="487" y="269"/>
                </a:cubicBezTo>
                <a:cubicBezTo>
                  <a:pt x="487" y="270"/>
                  <a:pt x="491" y="272"/>
                  <a:pt x="493" y="270"/>
                </a:cubicBezTo>
                <a:cubicBezTo>
                  <a:pt x="494" y="268"/>
                  <a:pt x="491" y="264"/>
                  <a:pt x="491" y="266"/>
                </a:cubicBezTo>
                <a:cubicBezTo>
                  <a:pt x="490" y="267"/>
                  <a:pt x="489" y="265"/>
                  <a:pt x="490" y="264"/>
                </a:cubicBezTo>
                <a:cubicBezTo>
                  <a:pt x="492" y="262"/>
                  <a:pt x="490" y="262"/>
                  <a:pt x="489" y="263"/>
                </a:cubicBezTo>
                <a:cubicBezTo>
                  <a:pt x="487" y="263"/>
                  <a:pt x="488" y="259"/>
                  <a:pt x="489" y="258"/>
                </a:cubicBezTo>
                <a:cubicBezTo>
                  <a:pt x="490" y="258"/>
                  <a:pt x="486" y="256"/>
                  <a:pt x="486" y="257"/>
                </a:cubicBezTo>
                <a:cubicBezTo>
                  <a:pt x="486" y="259"/>
                  <a:pt x="482" y="258"/>
                  <a:pt x="482" y="257"/>
                </a:cubicBezTo>
                <a:cubicBezTo>
                  <a:pt x="481" y="255"/>
                  <a:pt x="479" y="255"/>
                  <a:pt x="480" y="254"/>
                </a:cubicBezTo>
                <a:cubicBezTo>
                  <a:pt x="481" y="253"/>
                  <a:pt x="477" y="253"/>
                  <a:pt x="477" y="254"/>
                </a:cubicBezTo>
                <a:cubicBezTo>
                  <a:pt x="476" y="256"/>
                  <a:pt x="475" y="253"/>
                  <a:pt x="477" y="251"/>
                </a:cubicBezTo>
                <a:cubicBezTo>
                  <a:pt x="479" y="249"/>
                  <a:pt x="478" y="248"/>
                  <a:pt x="480" y="247"/>
                </a:cubicBezTo>
                <a:moveTo>
                  <a:pt x="944" y="434"/>
                </a:moveTo>
                <a:cubicBezTo>
                  <a:pt x="945" y="436"/>
                  <a:pt x="948" y="434"/>
                  <a:pt x="948" y="434"/>
                </a:cubicBezTo>
                <a:cubicBezTo>
                  <a:pt x="948" y="433"/>
                  <a:pt x="942" y="433"/>
                  <a:pt x="944" y="434"/>
                </a:cubicBezTo>
                <a:moveTo>
                  <a:pt x="53" y="401"/>
                </a:moveTo>
                <a:cubicBezTo>
                  <a:pt x="51" y="401"/>
                  <a:pt x="52" y="407"/>
                  <a:pt x="53" y="406"/>
                </a:cubicBezTo>
                <a:cubicBezTo>
                  <a:pt x="54" y="405"/>
                  <a:pt x="56" y="405"/>
                  <a:pt x="56" y="404"/>
                </a:cubicBezTo>
                <a:cubicBezTo>
                  <a:pt x="57" y="403"/>
                  <a:pt x="55" y="400"/>
                  <a:pt x="53" y="401"/>
                </a:cubicBezTo>
                <a:moveTo>
                  <a:pt x="50" y="397"/>
                </a:moveTo>
                <a:cubicBezTo>
                  <a:pt x="49" y="397"/>
                  <a:pt x="49" y="400"/>
                  <a:pt x="50" y="399"/>
                </a:cubicBezTo>
                <a:cubicBezTo>
                  <a:pt x="52" y="398"/>
                  <a:pt x="51" y="397"/>
                  <a:pt x="50" y="397"/>
                </a:cubicBezTo>
                <a:moveTo>
                  <a:pt x="35" y="392"/>
                </a:moveTo>
                <a:cubicBezTo>
                  <a:pt x="36" y="394"/>
                  <a:pt x="37" y="393"/>
                  <a:pt x="38" y="392"/>
                </a:cubicBezTo>
                <a:cubicBezTo>
                  <a:pt x="38" y="391"/>
                  <a:pt x="34" y="391"/>
                  <a:pt x="35" y="392"/>
                </a:cubicBezTo>
                <a:moveTo>
                  <a:pt x="42" y="395"/>
                </a:moveTo>
                <a:cubicBezTo>
                  <a:pt x="43" y="397"/>
                  <a:pt x="44" y="397"/>
                  <a:pt x="45" y="396"/>
                </a:cubicBezTo>
                <a:cubicBezTo>
                  <a:pt x="45" y="394"/>
                  <a:pt x="41" y="394"/>
                  <a:pt x="42" y="395"/>
                </a:cubicBezTo>
                <a:moveTo>
                  <a:pt x="556" y="746"/>
                </a:moveTo>
                <a:cubicBezTo>
                  <a:pt x="556" y="747"/>
                  <a:pt x="558" y="747"/>
                  <a:pt x="560" y="748"/>
                </a:cubicBezTo>
                <a:cubicBezTo>
                  <a:pt x="561" y="749"/>
                  <a:pt x="563" y="752"/>
                  <a:pt x="565" y="750"/>
                </a:cubicBezTo>
                <a:cubicBezTo>
                  <a:pt x="566" y="747"/>
                  <a:pt x="556" y="745"/>
                  <a:pt x="556" y="746"/>
                </a:cubicBezTo>
                <a:moveTo>
                  <a:pt x="1010" y="716"/>
                </a:moveTo>
                <a:cubicBezTo>
                  <a:pt x="1010" y="715"/>
                  <a:pt x="1005" y="719"/>
                  <a:pt x="1009" y="721"/>
                </a:cubicBezTo>
                <a:cubicBezTo>
                  <a:pt x="1009" y="721"/>
                  <a:pt x="1010" y="721"/>
                  <a:pt x="1011" y="721"/>
                </a:cubicBezTo>
                <a:cubicBezTo>
                  <a:pt x="1011" y="720"/>
                  <a:pt x="1012" y="720"/>
                  <a:pt x="1012" y="721"/>
                </a:cubicBezTo>
                <a:cubicBezTo>
                  <a:pt x="1013" y="722"/>
                  <a:pt x="1015" y="721"/>
                  <a:pt x="1016" y="719"/>
                </a:cubicBezTo>
                <a:cubicBezTo>
                  <a:pt x="1016" y="717"/>
                  <a:pt x="1011" y="717"/>
                  <a:pt x="1010" y="716"/>
                </a:cubicBezTo>
                <a:moveTo>
                  <a:pt x="1380" y="518"/>
                </a:moveTo>
                <a:cubicBezTo>
                  <a:pt x="1380" y="518"/>
                  <a:pt x="1383" y="521"/>
                  <a:pt x="1383" y="521"/>
                </a:cubicBezTo>
                <a:cubicBezTo>
                  <a:pt x="1384" y="520"/>
                  <a:pt x="1380" y="517"/>
                  <a:pt x="1380" y="518"/>
                </a:cubicBezTo>
                <a:moveTo>
                  <a:pt x="1394" y="525"/>
                </a:moveTo>
                <a:cubicBezTo>
                  <a:pt x="1395" y="524"/>
                  <a:pt x="1388" y="521"/>
                  <a:pt x="1388" y="522"/>
                </a:cubicBezTo>
                <a:cubicBezTo>
                  <a:pt x="1388" y="523"/>
                  <a:pt x="1393" y="526"/>
                  <a:pt x="1394" y="525"/>
                </a:cubicBezTo>
                <a:moveTo>
                  <a:pt x="1393" y="529"/>
                </a:moveTo>
                <a:cubicBezTo>
                  <a:pt x="1394" y="531"/>
                  <a:pt x="1396" y="532"/>
                  <a:pt x="1398" y="532"/>
                </a:cubicBezTo>
                <a:cubicBezTo>
                  <a:pt x="1399" y="531"/>
                  <a:pt x="1393" y="527"/>
                  <a:pt x="1393" y="529"/>
                </a:cubicBezTo>
                <a:moveTo>
                  <a:pt x="1401" y="533"/>
                </a:moveTo>
                <a:cubicBezTo>
                  <a:pt x="1401" y="534"/>
                  <a:pt x="1404" y="536"/>
                  <a:pt x="1405" y="535"/>
                </a:cubicBezTo>
                <a:cubicBezTo>
                  <a:pt x="1406" y="534"/>
                  <a:pt x="1401" y="533"/>
                  <a:pt x="1401" y="533"/>
                </a:cubicBezTo>
                <a:moveTo>
                  <a:pt x="1398" y="525"/>
                </a:moveTo>
                <a:cubicBezTo>
                  <a:pt x="1397" y="527"/>
                  <a:pt x="1401" y="531"/>
                  <a:pt x="1401" y="531"/>
                </a:cubicBezTo>
                <a:cubicBezTo>
                  <a:pt x="1401" y="531"/>
                  <a:pt x="1401" y="529"/>
                  <a:pt x="1400" y="528"/>
                </a:cubicBezTo>
                <a:cubicBezTo>
                  <a:pt x="1399" y="526"/>
                  <a:pt x="1398" y="524"/>
                  <a:pt x="1398" y="525"/>
                </a:cubicBezTo>
                <a:moveTo>
                  <a:pt x="1366" y="612"/>
                </a:moveTo>
                <a:cubicBezTo>
                  <a:pt x="1367" y="611"/>
                  <a:pt x="1366" y="608"/>
                  <a:pt x="1365" y="609"/>
                </a:cubicBezTo>
                <a:cubicBezTo>
                  <a:pt x="1365" y="609"/>
                  <a:pt x="1365" y="604"/>
                  <a:pt x="1365" y="602"/>
                </a:cubicBezTo>
                <a:cubicBezTo>
                  <a:pt x="1365" y="599"/>
                  <a:pt x="1365" y="600"/>
                  <a:pt x="1364" y="601"/>
                </a:cubicBezTo>
                <a:cubicBezTo>
                  <a:pt x="1363" y="602"/>
                  <a:pt x="1361" y="598"/>
                  <a:pt x="1361" y="597"/>
                </a:cubicBezTo>
                <a:cubicBezTo>
                  <a:pt x="1361" y="597"/>
                  <a:pt x="1359" y="594"/>
                  <a:pt x="1358" y="594"/>
                </a:cubicBezTo>
                <a:cubicBezTo>
                  <a:pt x="1357" y="594"/>
                  <a:pt x="1357" y="594"/>
                  <a:pt x="1357" y="593"/>
                </a:cubicBezTo>
                <a:cubicBezTo>
                  <a:pt x="1357" y="593"/>
                  <a:pt x="1357" y="592"/>
                  <a:pt x="1356" y="592"/>
                </a:cubicBezTo>
                <a:cubicBezTo>
                  <a:pt x="1354" y="593"/>
                  <a:pt x="1354" y="590"/>
                  <a:pt x="1354" y="588"/>
                </a:cubicBezTo>
                <a:cubicBezTo>
                  <a:pt x="1354" y="587"/>
                  <a:pt x="1354" y="587"/>
                  <a:pt x="1354" y="587"/>
                </a:cubicBezTo>
                <a:cubicBezTo>
                  <a:pt x="1353" y="587"/>
                  <a:pt x="1353" y="587"/>
                  <a:pt x="1353" y="586"/>
                </a:cubicBezTo>
                <a:cubicBezTo>
                  <a:pt x="1352" y="586"/>
                  <a:pt x="1351" y="586"/>
                  <a:pt x="1350" y="587"/>
                </a:cubicBezTo>
                <a:cubicBezTo>
                  <a:pt x="1349" y="587"/>
                  <a:pt x="1349" y="585"/>
                  <a:pt x="1349" y="584"/>
                </a:cubicBezTo>
                <a:cubicBezTo>
                  <a:pt x="1349" y="583"/>
                  <a:pt x="1349" y="582"/>
                  <a:pt x="1348" y="581"/>
                </a:cubicBezTo>
                <a:cubicBezTo>
                  <a:pt x="1346" y="580"/>
                  <a:pt x="1346" y="579"/>
                  <a:pt x="1346" y="578"/>
                </a:cubicBezTo>
                <a:cubicBezTo>
                  <a:pt x="1346" y="576"/>
                  <a:pt x="1338" y="572"/>
                  <a:pt x="1336" y="572"/>
                </a:cubicBezTo>
                <a:cubicBezTo>
                  <a:pt x="1335" y="571"/>
                  <a:pt x="1336" y="570"/>
                  <a:pt x="1335" y="569"/>
                </a:cubicBezTo>
                <a:cubicBezTo>
                  <a:pt x="1335" y="568"/>
                  <a:pt x="1334" y="566"/>
                  <a:pt x="1334" y="564"/>
                </a:cubicBezTo>
                <a:cubicBezTo>
                  <a:pt x="1334" y="562"/>
                  <a:pt x="1332" y="561"/>
                  <a:pt x="1332" y="559"/>
                </a:cubicBezTo>
                <a:cubicBezTo>
                  <a:pt x="1332" y="558"/>
                  <a:pt x="1331" y="556"/>
                  <a:pt x="1331" y="554"/>
                </a:cubicBezTo>
                <a:cubicBezTo>
                  <a:pt x="1331" y="552"/>
                  <a:pt x="1328" y="552"/>
                  <a:pt x="1328" y="551"/>
                </a:cubicBezTo>
                <a:cubicBezTo>
                  <a:pt x="1328" y="550"/>
                  <a:pt x="1327" y="551"/>
                  <a:pt x="1325" y="551"/>
                </a:cubicBezTo>
                <a:cubicBezTo>
                  <a:pt x="1323" y="551"/>
                  <a:pt x="1323" y="549"/>
                  <a:pt x="1324" y="547"/>
                </a:cubicBezTo>
                <a:cubicBezTo>
                  <a:pt x="1324" y="544"/>
                  <a:pt x="1323" y="541"/>
                  <a:pt x="1322" y="540"/>
                </a:cubicBezTo>
                <a:cubicBezTo>
                  <a:pt x="1320" y="539"/>
                  <a:pt x="1320" y="535"/>
                  <a:pt x="1320" y="535"/>
                </a:cubicBezTo>
                <a:cubicBezTo>
                  <a:pt x="1319" y="534"/>
                  <a:pt x="1317" y="536"/>
                  <a:pt x="1317" y="538"/>
                </a:cubicBezTo>
                <a:cubicBezTo>
                  <a:pt x="1317" y="539"/>
                  <a:pt x="1317" y="540"/>
                  <a:pt x="1316" y="541"/>
                </a:cubicBezTo>
                <a:cubicBezTo>
                  <a:pt x="1315" y="542"/>
                  <a:pt x="1316" y="545"/>
                  <a:pt x="1315" y="546"/>
                </a:cubicBezTo>
                <a:cubicBezTo>
                  <a:pt x="1314" y="547"/>
                  <a:pt x="1315" y="551"/>
                  <a:pt x="1315" y="553"/>
                </a:cubicBezTo>
                <a:cubicBezTo>
                  <a:pt x="1315" y="556"/>
                  <a:pt x="1315" y="558"/>
                  <a:pt x="1314" y="560"/>
                </a:cubicBezTo>
                <a:cubicBezTo>
                  <a:pt x="1312" y="561"/>
                  <a:pt x="1312" y="564"/>
                  <a:pt x="1310" y="565"/>
                </a:cubicBezTo>
                <a:cubicBezTo>
                  <a:pt x="1308" y="566"/>
                  <a:pt x="1305" y="564"/>
                  <a:pt x="1305" y="563"/>
                </a:cubicBezTo>
                <a:cubicBezTo>
                  <a:pt x="1305" y="561"/>
                  <a:pt x="1302" y="561"/>
                  <a:pt x="1301" y="561"/>
                </a:cubicBezTo>
                <a:cubicBezTo>
                  <a:pt x="1300" y="561"/>
                  <a:pt x="1299" y="559"/>
                  <a:pt x="1297" y="558"/>
                </a:cubicBezTo>
                <a:cubicBezTo>
                  <a:pt x="1296" y="557"/>
                  <a:pt x="1295" y="557"/>
                  <a:pt x="1294" y="557"/>
                </a:cubicBezTo>
                <a:cubicBezTo>
                  <a:pt x="1294" y="557"/>
                  <a:pt x="1293" y="557"/>
                  <a:pt x="1293" y="556"/>
                </a:cubicBezTo>
                <a:cubicBezTo>
                  <a:pt x="1292" y="554"/>
                  <a:pt x="1291" y="554"/>
                  <a:pt x="1290" y="553"/>
                </a:cubicBezTo>
                <a:cubicBezTo>
                  <a:pt x="1288" y="552"/>
                  <a:pt x="1289" y="552"/>
                  <a:pt x="1290" y="551"/>
                </a:cubicBezTo>
                <a:cubicBezTo>
                  <a:pt x="1292" y="550"/>
                  <a:pt x="1291" y="548"/>
                  <a:pt x="1291" y="547"/>
                </a:cubicBezTo>
                <a:cubicBezTo>
                  <a:pt x="1290" y="546"/>
                  <a:pt x="1291" y="546"/>
                  <a:pt x="1293" y="545"/>
                </a:cubicBezTo>
                <a:cubicBezTo>
                  <a:pt x="1295" y="544"/>
                  <a:pt x="1293" y="543"/>
                  <a:pt x="1295" y="542"/>
                </a:cubicBezTo>
                <a:cubicBezTo>
                  <a:pt x="1296" y="542"/>
                  <a:pt x="1295" y="541"/>
                  <a:pt x="1294" y="540"/>
                </a:cubicBezTo>
                <a:cubicBezTo>
                  <a:pt x="1292" y="540"/>
                  <a:pt x="1293" y="542"/>
                  <a:pt x="1292" y="542"/>
                </a:cubicBezTo>
                <a:cubicBezTo>
                  <a:pt x="1292" y="542"/>
                  <a:pt x="1292" y="542"/>
                  <a:pt x="1291" y="541"/>
                </a:cubicBezTo>
                <a:cubicBezTo>
                  <a:pt x="1291" y="540"/>
                  <a:pt x="1291" y="540"/>
                  <a:pt x="1291" y="540"/>
                </a:cubicBezTo>
                <a:cubicBezTo>
                  <a:pt x="1290" y="540"/>
                  <a:pt x="1288" y="542"/>
                  <a:pt x="1287" y="541"/>
                </a:cubicBezTo>
                <a:cubicBezTo>
                  <a:pt x="1286" y="540"/>
                  <a:pt x="1281" y="539"/>
                  <a:pt x="1279" y="539"/>
                </a:cubicBezTo>
                <a:cubicBezTo>
                  <a:pt x="1277" y="538"/>
                  <a:pt x="1276" y="536"/>
                  <a:pt x="1275" y="536"/>
                </a:cubicBezTo>
                <a:cubicBezTo>
                  <a:pt x="1274" y="537"/>
                  <a:pt x="1275" y="537"/>
                  <a:pt x="1277" y="539"/>
                </a:cubicBezTo>
                <a:cubicBezTo>
                  <a:pt x="1278" y="540"/>
                  <a:pt x="1272" y="541"/>
                  <a:pt x="1270" y="541"/>
                </a:cubicBezTo>
                <a:cubicBezTo>
                  <a:pt x="1269" y="541"/>
                  <a:pt x="1269" y="541"/>
                  <a:pt x="1270" y="541"/>
                </a:cubicBezTo>
                <a:cubicBezTo>
                  <a:pt x="1270" y="542"/>
                  <a:pt x="1270" y="542"/>
                  <a:pt x="1269" y="542"/>
                </a:cubicBezTo>
                <a:cubicBezTo>
                  <a:pt x="1267" y="542"/>
                  <a:pt x="1267" y="545"/>
                  <a:pt x="1266" y="546"/>
                </a:cubicBezTo>
                <a:cubicBezTo>
                  <a:pt x="1265" y="547"/>
                  <a:pt x="1266" y="548"/>
                  <a:pt x="1264" y="549"/>
                </a:cubicBezTo>
                <a:cubicBezTo>
                  <a:pt x="1263" y="550"/>
                  <a:pt x="1263" y="551"/>
                  <a:pt x="1264" y="553"/>
                </a:cubicBezTo>
                <a:cubicBezTo>
                  <a:pt x="1266" y="554"/>
                  <a:pt x="1264" y="555"/>
                  <a:pt x="1262" y="553"/>
                </a:cubicBezTo>
                <a:cubicBezTo>
                  <a:pt x="1261" y="552"/>
                  <a:pt x="1259" y="552"/>
                  <a:pt x="1260" y="553"/>
                </a:cubicBezTo>
                <a:cubicBezTo>
                  <a:pt x="1260" y="555"/>
                  <a:pt x="1258" y="554"/>
                  <a:pt x="1258" y="552"/>
                </a:cubicBezTo>
                <a:cubicBezTo>
                  <a:pt x="1258" y="551"/>
                  <a:pt x="1256" y="551"/>
                  <a:pt x="1256" y="550"/>
                </a:cubicBezTo>
                <a:cubicBezTo>
                  <a:pt x="1255" y="549"/>
                  <a:pt x="1253" y="548"/>
                  <a:pt x="1252" y="548"/>
                </a:cubicBezTo>
                <a:cubicBezTo>
                  <a:pt x="1251" y="548"/>
                  <a:pt x="1251" y="549"/>
                  <a:pt x="1250" y="549"/>
                </a:cubicBezTo>
                <a:cubicBezTo>
                  <a:pt x="1249" y="549"/>
                  <a:pt x="1248" y="550"/>
                  <a:pt x="1248" y="551"/>
                </a:cubicBezTo>
                <a:cubicBezTo>
                  <a:pt x="1249" y="552"/>
                  <a:pt x="1248" y="552"/>
                  <a:pt x="1247" y="551"/>
                </a:cubicBezTo>
                <a:cubicBezTo>
                  <a:pt x="1246" y="551"/>
                  <a:pt x="1246" y="551"/>
                  <a:pt x="1245" y="551"/>
                </a:cubicBezTo>
                <a:cubicBezTo>
                  <a:pt x="1244" y="551"/>
                  <a:pt x="1245" y="553"/>
                  <a:pt x="1244" y="553"/>
                </a:cubicBezTo>
                <a:cubicBezTo>
                  <a:pt x="1244" y="553"/>
                  <a:pt x="1244" y="555"/>
                  <a:pt x="1242" y="555"/>
                </a:cubicBezTo>
                <a:cubicBezTo>
                  <a:pt x="1241" y="555"/>
                  <a:pt x="1241" y="557"/>
                  <a:pt x="1242" y="559"/>
                </a:cubicBezTo>
                <a:cubicBezTo>
                  <a:pt x="1242" y="560"/>
                  <a:pt x="1241" y="559"/>
                  <a:pt x="1240" y="559"/>
                </a:cubicBezTo>
                <a:cubicBezTo>
                  <a:pt x="1240" y="559"/>
                  <a:pt x="1239" y="558"/>
                  <a:pt x="1238" y="558"/>
                </a:cubicBezTo>
                <a:cubicBezTo>
                  <a:pt x="1237" y="559"/>
                  <a:pt x="1239" y="560"/>
                  <a:pt x="1239" y="562"/>
                </a:cubicBezTo>
                <a:cubicBezTo>
                  <a:pt x="1239" y="563"/>
                  <a:pt x="1238" y="563"/>
                  <a:pt x="1238" y="564"/>
                </a:cubicBezTo>
                <a:cubicBezTo>
                  <a:pt x="1237" y="564"/>
                  <a:pt x="1236" y="562"/>
                  <a:pt x="1236" y="561"/>
                </a:cubicBezTo>
                <a:cubicBezTo>
                  <a:pt x="1236" y="559"/>
                  <a:pt x="1235" y="560"/>
                  <a:pt x="1233" y="562"/>
                </a:cubicBezTo>
                <a:cubicBezTo>
                  <a:pt x="1231" y="564"/>
                  <a:pt x="1233" y="567"/>
                  <a:pt x="1233" y="567"/>
                </a:cubicBezTo>
                <a:cubicBezTo>
                  <a:pt x="1232" y="568"/>
                  <a:pt x="1228" y="571"/>
                  <a:pt x="1227" y="573"/>
                </a:cubicBezTo>
                <a:cubicBezTo>
                  <a:pt x="1225" y="576"/>
                  <a:pt x="1220" y="574"/>
                  <a:pt x="1219" y="575"/>
                </a:cubicBezTo>
                <a:cubicBezTo>
                  <a:pt x="1218" y="576"/>
                  <a:pt x="1216" y="576"/>
                  <a:pt x="1215" y="577"/>
                </a:cubicBezTo>
                <a:cubicBezTo>
                  <a:pt x="1214" y="578"/>
                  <a:pt x="1211" y="580"/>
                  <a:pt x="1211" y="578"/>
                </a:cubicBezTo>
                <a:cubicBezTo>
                  <a:pt x="1211" y="577"/>
                  <a:pt x="1207" y="578"/>
                  <a:pt x="1206" y="580"/>
                </a:cubicBezTo>
                <a:cubicBezTo>
                  <a:pt x="1204" y="581"/>
                  <a:pt x="1202" y="583"/>
                  <a:pt x="1201" y="583"/>
                </a:cubicBezTo>
                <a:cubicBezTo>
                  <a:pt x="1199" y="583"/>
                  <a:pt x="1199" y="585"/>
                  <a:pt x="1198" y="586"/>
                </a:cubicBezTo>
                <a:cubicBezTo>
                  <a:pt x="1198" y="586"/>
                  <a:pt x="1198" y="584"/>
                  <a:pt x="1198" y="583"/>
                </a:cubicBezTo>
                <a:cubicBezTo>
                  <a:pt x="1198" y="582"/>
                  <a:pt x="1196" y="584"/>
                  <a:pt x="1196" y="586"/>
                </a:cubicBezTo>
                <a:cubicBezTo>
                  <a:pt x="1195" y="588"/>
                  <a:pt x="1197" y="589"/>
                  <a:pt x="1196" y="591"/>
                </a:cubicBezTo>
                <a:cubicBezTo>
                  <a:pt x="1194" y="593"/>
                  <a:pt x="1193" y="595"/>
                  <a:pt x="1195" y="598"/>
                </a:cubicBezTo>
                <a:cubicBezTo>
                  <a:pt x="1197" y="600"/>
                  <a:pt x="1198" y="602"/>
                  <a:pt x="1197" y="603"/>
                </a:cubicBezTo>
                <a:cubicBezTo>
                  <a:pt x="1197" y="604"/>
                  <a:pt x="1197" y="603"/>
                  <a:pt x="1196" y="602"/>
                </a:cubicBezTo>
                <a:cubicBezTo>
                  <a:pt x="1196" y="602"/>
                  <a:pt x="1195" y="601"/>
                  <a:pt x="1195" y="601"/>
                </a:cubicBezTo>
                <a:cubicBezTo>
                  <a:pt x="1194" y="602"/>
                  <a:pt x="1197" y="603"/>
                  <a:pt x="1196" y="604"/>
                </a:cubicBezTo>
                <a:cubicBezTo>
                  <a:pt x="1196" y="605"/>
                  <a:pt x="1195" y="604"/>
                  <a:pt x="1195" y="603"/>
                </a:cubicBezTo>
                <a:cubicBezTo>
                  <a:pt x="1194" y="602"/>
                  <a:pt x="1193" y="602"/>
                  <a:pt x="1193" y="602"/>
                </a:cubicBezTo>
                <a:cubicBezTo>
                  <a:pt x="1193" y="603"/>
                  <a:pt x="1197" y="609"/>
                  <a:pt x="1197" y="612"/>
                </a:cubicBezTo>
                <a:cubicBezTo>
                  <a:pt x="1198" y="614"/>
                  <a:pt x="1201" y="616"/>
                  <a:pt x="1201" y="620"/>
                </a:cubicBezTo>
                <a:cubicBezTo>
                  <a:pt x="1201" y="623"/>
                  <a:pt x="1204" y="628"/>
                  <a:pt x="1205" y="629"/>
                </a:cubicBezTo>
                <a:cubicBezTo>
                  <a:pt x="1205" y="630"/>
                  <a:pt x="1204" y="632"/>
                  <a:pt x="1204" y="635"/>
                </a:cubicBezTo>
                <a:cubicBezTo>
                  <a:pt x="1204" y="638"/>
                  <a:pt x="1203" y="638"/>
                  <a:pt x="1201" y="638"/>
                </a:cubicBezTo>
                <a:cubicBezTo>
                  <a:pt x="1200" y="638"/>
                  <a:pt x="1201" y="641"/>
                  <a:pt x="1203" y="641"/>
                </a:cubicBezTo>
                <a:cubicBezTo>
                  <a:pt x="1204" y="641"/>
                  <a:pt x="1204" y="643"/>
                  <a:pt x="1206" y="644"/>
                </a:cubicBezTo>
                <a:cubicBezTo>
                  <a:pt x="1208" y="645"/>
                  <a:pt x="1212" y="645"/>
                  <a:pt x="1214" y="645"/>
                </a:cubicBezTo>
                <a:cubicBezTo>
                  <a:pt x="1216" y="645"/>
                  <a:pt x="1216" y="642"/>
                  <a:pt x="1218" y="642"/>
                </a:cubicBezTo>
                <a:cubicBezTo>
                  <a:pt x="1220" y="642"/>
                  <a:pt x="1220" y="642"/>
                  <a:pt x="1221" y="640"/>
                </a:cubicBezTo>
                <a:cubicBezTo>
                  <a:pt x="1222" y="639"/>
                  <a:pt x="1227" y="639"/>
                  <a:pt x="1232" y="640"/>
                </a:cubicBezTo>
                <a:cubicBezTo>
                  <a:pt x="1237" y="640"/>
                  <a:pt x="1239" y="638"/>
                  <a:pt x="1240" y="636"/>
                </a:cubicBezTo>
                <a:cubicBezTo>
                  <a:pt x="1241" y="635"/>
                  <a:pt x="1244" y="634"/>
                  <a:pt x="1246" y="633"/>
                </a:cubicBezTo>
                <a:cubicBezTo>
                  <a:pt x="1247" y="632"/>
                  <a:pt x="1248" y="632"/>
                  <a:pt x="1252" y="632"/>
                </a:cubicBezTo>
                <a:cubicBezTo>
                  <a:pt x="1256" y="632"/>
                  <a:pt x="1259" y="630"/>
                  <a:pt x="1261" y="629"/>
                </a:cubicBezTo>
                <a:cubicBezTo>
                  <a:pt x="1264" y="628"/>
                  <a:pt x="1268" y="629"/>
                  <a:pt x="1270" y="628"/>
                </a:cubicBezTo>
                <a:cubicBezTo>
                  <a:pt x="1272" y="628"/>
                  <a:pt x="1272" y="628"/>
                  <a:pt x="1273" y="629"/>
                </a:cubicBezTo>
                <a:cubicBezTo>
                  <a:pt x="1274" y="630"/>
                  <a:pt x="1274" y="631"/>
                  <a:pt x="1276" y="631"/>
                </a:cubicBezTo>
                <a:cubicBezTo>
                  <a:pt x="1277" y="630"/>
                  <a:pt x="1278" y="631"/>
                  <a:pt x="1279" y="631"/>
                </a:cubicBezTo>
                <a:cubicBezTo>
                  <a:pt x="1279" y="631"/>
                  <a:pt x="1280" y="631"/>
                  <a:pt x="1281" y="631"/>
                </a:cubicBezTo>
                <a:cubicBezTo>
                  <a:pt x="1282" y="631"/>
                  <a:pt x="1282" y="632"/>
                  <a:pt x="1283" y="632"/>
                </a:cubicBezTo>
                <a:cubicBezTo>
                  <a:pt x="1284" y="633"/>
                  <a:pt x="1284" y="634"/>
                  <a:pt x="1283" y="635"/>
                </a:cubicBezTo>
                <a:cubicBezTo>
                  <a:pt x="1282" y="636"/>
                  <a:pt x="1285" y="636"/>
                  <a:pt x="1287" y="639"/>
                </a:cubicBezTo>
                <a:cubicBezTo>
                  <a:pt x="1289" y="641"/>
                  <a:pt x="1287" y="641"/>
                  <a:pt x="1288" y="643"/>
                </a:cubicBezTo>
                <a:cubicBezTo>
                  <a:pt x="1289" y="645"/>
                  <a:pt x="1290" y="645"/>
                  <a:pt x="1292" y="642"/>
                </a:cubicBezTo>
                <a:cubicBezTo>
                  <a:pt x="1293" y="639"/>
                  <a:pt x="1296" y="641"/>
                  <a:pt x="1296" y="639"/>
                </a:cubicBezTo>
                <a:cubicBezTo>
                  <a:pt x="1296" y="637"/>
                  <a:pt x="1298" y="634"/>
                  <a:pt x="1299" y="635"/>
                </a:cubicBezTo>
                <a:cubicBezTo>
                  <a:pt x="1301" y="636"/>
                  <a:pt x="1298" y="637"/>
                  <a:pt x="1298" y="641"/>
                </a:cubicBezTo>
                <a:cubicBezTo>
                  <a:pt x="1297" y="646"/>
                  <a:pt x="1295" y="643"/>
                  <a:pt x="1295" y="644"/>
                </a:cubicBezTo>
                <a:cubicBezTo>
                  <a:pt x="1295" y="646"/>
                  <a:pt x="1299" y="646"/>
                  <a:pt x="1299" y="644"/>
                </a:cubicBezTo>
                <a:cubicBezTo>
                  <a:pt x="1299" y="642"/>
                  <a:pt x="1300" y="641"/>
                  <a:pt x="1301" y="643"/>
                </a:cubicBezTo>
                <a:cubicBezTo>
                  <a:pt x="1303" y="645"/>
                  <a:pt x="1300" y="647"/>
                  <a:pt x="1301" y="648"/>
                </a:cubicBezTo>
                <a:cubicBezTo>
                  <a:pt x="1301" y="648"/>
                  <a:pt x="1302" y="648"/>
                  <a:pt x="1302" y="648"/>
                </a:cubicBezTo>
                <a:cubicBezTo>
                  <a:pt x="1303" y="648"/>
                  <a:pt x="1303" y="647"/>
                  <a:pt x="1304" y="647"/>
                </a:cubicBezTo>
                <a:cubicBezTo>
                  <a:pt x="1305" y="648"/>
                  <a:pt x="1308" y="651"/>
                  <a:pt x="1307" y="653"/>
                </a:cubicBezTo>
                <a:cubicBezTo>
                  <a:pt x="1307" y="655"/>
                  <a:pt x="1306" y="657"/>
                  <a:pt x="1310" y="659"/>
                </a:cubicBezTo>
                <a:cubicBezTo>
                  <a:pt x="1313" y="660"/>
                  <a:pt x="1312" y="661"/>
                  <a:pt x="1314" y="661"/>
                </a:cubicBezTo>
                <a:cubicBezTo>
                  <a:pt x="1316" y="661"/>
                  <a:pt x="1321" y="662"/>
                  <a:pt x="1323" y="664"/>
                </a:cubicBezTo>
                <a:cubicBezTo>
                  <a:pt x="1324" y="665"/>
                  <a:pt x="1327" y="663"/>
                  <a:pt x="1328" y="660"/>
                </a:cubicBezTo>
                <a:cubicBezTo>
                  <a:pt x="1329" y="658"/>
                  <a:pt x="1331" y="660"/>
                  <a:pt x="1330" y="661"/>
                </a:cubicBezTo>
                <a:cubicBezTo>
                  <a:pt x="1328" y="662"/>
                  <a:pt x="1330" y="664"/>
                  <a:pt x="1330" y="662"/>
                </a:cubicBezTo>
                <a:cubicBezTo>
                  <a:pt x="1331" y="661"/>
                  <a:pt x="1331" y="660"/>
                  <a:pt x="1332" y="662"/>
                </a:cubicBezTo>
                <a:cubicBezTo>
                  <a:pt x="1332" y="663"/>
                  <a:pt x="1334" y="663"/>
                  <a:pt x="1334" y="664"/>
                </a:cubicBezTo>
                <a:cubicBezTo>
                  <a:pt x="1335" y="665"/>
                  <a:pt x="1336" y="666"/>
                  <a:pt x="1336" y="665"/>
                </a:cubicBezTo>
                <a:cubicBezTo>
                  <a:pt x="1336" y="664"/>
                  <a:pt x="1336" y="663"/>
                  <a:pt x="1338" y="663"/>
                </a:cubicBezTo>
                <a:cubicBezTo>
                  <a:pt x="1339" y="662"/>
                  <a:pt x="1340" y="661"/>
                  <a:pt x="1342" y="660"/>
                </a:cubicBezTo>
                <a:cubicBezTo>
                  <a:pt x="1343" y="659"/>
                  <a:pt x="1350" y="658"/>
                  <a:pt x="1351" y="658"/>
                </a:cubicBezTo>
                <a:cubicBezTo>
                  <a:pt x="1351" y="658"/>
                  <a:pt x="1352" y="653"/>
                  <a:pt x="1352" y="650"/>
                </a:cubicBezTo>
                <a:cubicBezTo>
                  <a:pt x="1352" y="647"/>
                  <a:pt x="1355" y="646"/>
                  <a:pt x="1355" y="643"/>
                </a:cubicBezTo>
                <a:cubicBezTo>
                  <a:pt x="1356" y="640"/>
                  <a:pt x="1359" y="634"/>
                  <a:pt x="1360" y="634"/>
                </a:cubicBezTo>
                <a:cubicBezTo>
                  <a:pt x="1361" y="634"/>
                  <a:pt x="1362" y="633"/>
                  <a:pt x="1362" y="631"/>
                </a:cubicBezTo>
                <a:cubicBezTo>
                  <a:pt x="1362" y="629"/>
                  <a:pt x="1365" y="627"/>
                  <a:pt x="1365" y="625"/>
                </a:cubicBezTo>
                <a:cubicBezTo>
                  <a:pt x="1365" y="623"/>
                  <a:pt x="1366" y="621"/>
                  <a:pt x="1366" y="620"/>
                </a:cubicBezTo>
                <a:cubicBezTo>
                  <a:pt x="1365" y="619"/>
                  <a:pt x="1365" y="617"/>
                  <a:pt x="1366" y="616"/>
                </a:cubicBezTo>
                <a:cubicBezTo>
                  <a:pt x="1367" y="614"/>
                  <a:pt x="1365" y="612"/>
                  <a:pt x="1366" y="612"/>
                </a:cubicBezTo>
                <a:moveTo>
                  <a:pt x="1266" y="539"/>
                </a:moveTo>
                <a:cubicBezTo>
                  <a:pt x="1267" y="540"/>
                  <a:pt x="1272" y="539"/>
                  <a:pt x="1272" y="538"/>
                </a:cubicBezTo>
                <a:cubicBezTo>
                  <a:pt x="1272" y="537"/>
                  <a:pt x="1265" y="538"/>
                  <a:pt x="1266" y="539"/>
                </a:cubicBezTo>
                <a:moveTo>
                  <a:pt x="1293" y="650"/>
                </a:moveTo>
                <a:cubicBezTo>
                  <a:pt x="1294" y="651"/>
                  <a:pt x="1298" y="650"/>
                  <a:pt x="1298" y="649"/>
                </a:cubicBezTo>
                <a:cubicBezTo>
                  <a:pt x="1299" y="648"/>
                  <a:pt x="1292" y="649"/>
                  <a:pt x="1293" y="650"/>
                </a:cubicBezTo>
                <a:moveTo>
                  <a:pt x="1336" y="676"/>
                </a:moveTo>
                <a:cubicBezTo>
                  <a:pt x="1334" y="676"/>
                  <a:pt x="1333" y="675"/>
                  <a:pt x="1331" y="675"/>
                </a:cubicBezTo>
                <a:cubicBezTo>
                  <a:pt x="1330" y="674"/>
                  <a:pt x="1329" y="674"/>
                  <a:pt x="1328" y="674"/>
                </a:cubicBezTo>
                <a:cubicBezTo>
                  <a:pt x="1327" y="674"/>
                  <a:pt x="1332" y="680"/>
                  <a:pt x="1330" y="682"/>
                </a:cubicBezTo>
                <a:cubicBezTo>
                  <a:pt x="1329" y="684"/>
                  <a:pt x="1334" y="688"/>
                  <a:pt x="1336" y="689"/>
                </a:cubicBezTo>
                <a:cubicBezTo>
                  <a:pt x="1337" y="689"/>
                  <a:pt x="1337" y="688"/>
                  <a:pt x="1337" y="688"/>
                </a:cubicBezTo>
                <a:cubicBezTo>
                  <a:pt x="1338" y="687"/>
                  <a:pt x="1338" y="687"/>
                  <a:pt x="1338" y="687"/>
                </a:cubicBezTo>
                <a:cubicBezTo>
                  <a:pt x="1340" y="687"/>
                  <a:pt x="1339" y="686"/>
                  <a:pt x="1339" y="685"/>
                </a:cubicBezTo>
                <a:cubicBezTo>
                  <a:pt x="1339" y="684"/>
                  <a:pt x="1340" y="685"/>
                  <a:pt x="1340" y="685"/>
                </a:cubicBezTo>
                <a:cubicBezTo>
                  <a:pt x="1341" y="685"/>
                  <a:pt x="1341" y="686"/>
                  <a:pt x="1342" y="685"/>
                </a:cubicBezTo>
                <a:cubicBezTo>
                  <a:pt x="1343" y="685"/>
                  <a:pt x="1341" y="681"/>
                  <a:pt x="1343" y="681"/>
                </a:cubicBezTo>
                <a:cubicBezTo>
                  <a:pt x="1344" y="681"/>
                  <a:pt x="1343" y="676"/>
                  <a:pt x="1343" y="674"/>
                </a:cubicBezTo>
                <a:cubicBezTo>
                  <a:pt x="1342" y="673"/>
                  <a:pt x="1338" y="675"/>
                  <a:pt x="1336" y="676"/>
                </a:cubicBezTo>
                <a:moveTo>
                  <a:pt x="1454" y="675"/>
                </a:moveTo>
                <a:cubicBezTo>
                  <a:pt x="1453" y="674"/>
                  <a:pt x="1452" y="675"/>
                  <a:pt x="1451" y="676"/>
                </a:cubicBezTo>
                <a:cubicBezTo>
                  <a:pt x="1450" y="676"/>
                  <a:pt x="1449" y="676"/>
                  <a:pt x="1449" y="675"/>
                </a:cubicBezTo>
                <a:cubicBezTo>
                  <a:pt x="1448" y="674"/>
                  <a:pt x="1447" y="673"/>
                  <a:pt x="1446" y="674"/>
                </a:cubicBezTo>
                <a:cubicBezTo>
                  <a:pt x="1445" y="676"/>
                  <a:pt x="1446" y="676"/>
                  <a:pt x="1444" y="678"/>
                </a:cubicBezTo>
                <a:cubicBezTo>
                  <a:pt x="1442" y="680"/>
                  <a:pt x="1443" y="680"/>
                  <a:pt x="1441" y="684"/>
                </a:cubicBezTo>
                <a:cubicBezTo>
                  <a:pt x="1438" y="688"/>
                  <a:pt x="1430" y="690"/>
                  <a:pt x="1429" y="692"/>
                </a:cubicBezTo>
                <a:cubicBezTo>
                  <a:pt x="1428" y="694"/>
                  <a:pt x="1424" y="695"/>
                  <a:pt x="1424" y="697"/>
                </a:cubicBezTo>
                <a:cubicBezTo>
                  <a:pt x="1424" y="698"/>
                  <a:pt x="1421" y="699"/>
                  <a:pt x="1423" y="701"/>
                </a:cubicBezTo>
                <a:cubicBezTo>
                  <a:pt x="1424" y="703"/>
                  <a:pt x="1425" y="702"/>
                  <a:pt x="1427" y="703"/>
                </a:cubicBezTo>
                <a:cubicBezTo>
                  <a:pt x="1428" y="704"/>
                  <a:pt x="1429" y="703"/>
                  <a:pt x="1430" y="704"/>
                </a:cubicBezTo>
                <a:cubicBezTo>
                  <a:pt x="1430" y="705"/>
                  <a:pt x="1434" y="705"/>
                  <a:pt x="1437" y="702"/>
                </a:cubicBezTo>
                <a:cubicBezTo>
                  <a:pt x="1440" y="700"/>
                  <a:pt x="1439" y="698"/>
                  <a:pt x="1440" y="697"/>
                </a:cubicBezTo>
                <a:cubicBezTo>
                  <a:pt x="1441" y="697"/>
                  <a:pt x="1442" y="694"/>
                  <a:pt x="1442" y="693"/>
                </a:cubicBezTo>
                <a:cubicBezTo>
                  <a:pt x="1443" y="692"/>
                  <a:pt x="1444" y="690"/>
                  <a:pt x="1447" y="690"/>
                </a:cubicBezTo>
                <a:cubicBezTo>
                  <a:pt x="1450" y="690"/>
                  <a:pt x="1449" y="689"/>
                  <a:pt x="1448" y="688"/>
                </a:cubicBezTo>
                <a:cubicBezTo>
                  <a:pt x="1448" y="686"/>
                  <a:pt x="1451" y="686"/>
                  <a:pt x="1451" y="684"/>
                </a:cubicBezTo>
                <a:cubicBezTo>
                  <a:pt x="1451" y="682"/>
                  <a:pt x="1455" y="680"/>
                  <a:pt x="1455" y="678"/>
                </a:cubicBezTo>
                <a:cubicBezTo>
                  <a:pt x="1454" y="677"/>
                  <a:pt x="1455" y="676"/>
                  <a:pt x="1454" y="675"/>
                </a:cubicBezTo>
                <a:moveTo>
                  <a:pt x="1427" y="707"/>
                </a:moveTo>
                <a:cubicBezTo>
                  <a:pt x="1427" y="708"/>
                  <a:pt x="1430" y="707"/>
                  <a:pt x="1428" y="705"/>
                </a:cubicBezTo>
                <a:cubicBezTo>
                  <a:pt x="1427" y="704"/>
                  <a:pt x="1425" y="707"/>
                  <a:pt x="1427" y="707"/>
                </a:cubicBezTo>
                <a:moveTo>
                  <a:pt x="1469" y="660"/>
                </a:moveTo>
                <a:cubicBezTo>
                  <a:pt x="1469" y="661"/>
                  <a:pt x="1467" y="659"/>
                  <a:pt x="1465" y="659"/>
                </a:cubicBezTo>
                <a:cubicBezTo>
                  <a:pt x="1464" y="659"/>
                  <a:pt x="1463" y="658"/>
                  <a:pt x="1463" y="657"/>
                </a:cubicBezTo>
                <a:cubicBezTo>
                  <a:pt x="1463" y="655"/>
                  <a:pt x="1462" y="653"/>
                  <a:pt x="1461" y="653"/>
                </a:cubicBezTo>
                <a:cubicBezTo>
                  <a:pt x="1459" y="654"/>
                  <a:pt x="1461" y="655"/>
                  <a:pt x="1461" y="656"/>
                </a:cubicBezTo>
                <a:cubicBezTo>
                  <a:pt x="1460" y="657"/>
                  <a:pt x="1460" y="655"/>
                  <a:pt x="1459" y="655"/>
                </a:cubicBezTo>
                <a:cubicBezTo>
                  <a:pt x="1458" y="655"/>
                  <a:pt x="1457" y="654"/>
                  <a:pt x="1457" y="652"/>
                </a:cubicBezTo>
                <a:cubicBezTo>
                  <a:pt x="1457" y="650"/>
                  <a:pt x="1456" y="650"/>
                  <a:pt x="1456" y="648"/>
                </a:cubicBezTo>
                <a:cubicBezTo>
                  <a:pt x="1456" y="646"/>
                  <a:pt x="1452" y="644"/>
                  <a:pt x="1451" y="644"/>
                </a:cubicBezTo>
                <a:cubicBezTo>
                  <a:pt x="1449" y="644"/>
                  <a:pt x="1451" y="648"/>
                  <a:pt x="1452" y="649"/>
                </a:cubicBezTo>
                <a:cubicBezTo>
                  <a:pt x="1453" y="650"/>
                  <a:pt x="1455" y="651"/>
                  <a:pt x="1455" y="652"/>
                </a:cubicBezTo>
                <a:cubicBezTo>
                  <a:pt x="1455" y="653"/>
                  <a:pt x="1456" y="655"/>
                  <a:pt x="1457" y="655"/>
                </a:cubicBezTo>
                <a:cubicBezTo>
                  <a:pt x="1458" y="656"/>
                  <a:pt x="1457" y="659"/>
                  <a:pt x="1457" y="662"/>
                </a:cubicBezTo>
                <a:cubicBezTo>
                  <a:pt x="1457" y="664"/>
                  <a:pt x="1455" y="664"/>
                  <a:pt x="1453" y="665"/>
                </a:cubicBezTo>
                <a:cubicBezTo>
                  <a:pt x="1452" y="667"/>
                  <a:pt x="1457" y="669"/>
                  <a:pt x="1459" y="670"/>
                </a:cubicBezTo>
                <a:cubicBezTo>
                  <a:pt x="1461" y="672"/>
                  <a:pt x="1457" y="676"/>
                  <a:pt x="1458" y="677"/>
                </a:cubicBezTo>
                <a:cubicBezTo>
                  <a:pt x="1458" y="678"/>
                  <a:pt x="1459" y="678"/>
                  <a:pt x="1461" y="678"/>
                </a:cubicBezTo>
                <a:cubicBezTo>
                  <a:pt x="1464" y="677"/>
                  <a:pt x="1465" y="673"/>
                  <a:pt x="1466" y="671"/>
                </a:cubicBezTo>
                <a:cubicBezTo>
                  <a:pt x="1468" y="670"/>
                  <a:pt x="1467" y="668"/>
                  <a:pt x="1467" y="667"/>
                </a:cubicBezTo>
                <a:cubicBezTo>
                  <a:pt x="1468" y="666"/>
                  <a:pt x="1469" y="666"/>
                  <a:pt x="1470" y="666"/>
                </a:cubicBezTo>
                <a:cubicBezTo>
                  <a:pt x="1471" y="666"/>
                  <a:pt x="1471" y="663"/>
                  <a:pt x="1472" y="663"/>
                </a:cubicBezTo>
                <a:cubicBezTo>
                  <a:pt x="1473" y="663"/>
                  <a:pt x="1473" y="662"/>
                  <a:pt x="1473" y="660"/>
                </a:cubicBezTo>
                <a:cubicBezTo>
                  <a:pt x="1474" y="658"/>
                  <a:pt x="1470" y="658"/>
                  <a:pt x="1469" y="660"/>
                </a:cubicBezTo>
                <a:moveTo>
                  <a:pt x="1469" y="567"/>
                </a:moveTo>
                <a:cubicBezTo>
                  <a:pt x="1471" y="569"/>
                  <a:pt x="1474" y="569"/>
                  <a:pt x="1474" y="566"/>
                </a:cubicBezTo>
                <a:cubicBezTo>
                  <a:pt x="1474" y="563"/>
                  <a:pt x="1468" y="566"/>
                  <a:pt x="1469" y="567"/>
                </a:cubicBezTo>
                <a:moveTo>
                  <a:pt x="1475" y="562"/>
                </a:moveTo>
                <a:cubicBezTo>
                  <a:pt x="1476" y="563"/>
                  <a:pt x="1479" y="562"/>
                  <a:pt x="1479" y="560"/>
                </a:cubicBezTo>
                <a:cubicBezTo>
                  <a:pt x="1479" y="558"/>
                  <a:pt x="1473" y="562"/>
                  <a:pt x="1475" y="562"/>
                </a:cubicBezTo>
                <a:moveTo>
                  <a:pt x="150" y="231"/>
                </a:moveTo>
                <a:cubicBezTo>
                  <a:pt x="147" y="233"/>
                  <a:pt x="155" y="242"/>
                  <a:pt x="157" y="240"/>
                </a:cubicBezTo>
                <a:cubicBezTo>
                  <a:pt x="158" y="240"/>
                  <a:pt x="155" y="236"/>
                  <a:pt x="155" y="234"/>
                </a:cubicBezTo>
                <a:cubicBezTo>
                  <a:pt x="155" y="232"/>
                  <a:pt x="154" y="229"/>
                  <a:pt x="150" y="231"/>
                </a:cubicBezTo>
                <a:moveTo>
                  <a:pt x="565" y="510"/>
                </a:moveTo>
                <a:cubicBezTo>
                  <a:pt x="563" y="510"/>
                  <a:pt x="559" y="509"/>
                  <a:pt x="554" y="504"/>
                </a:cubicBezTo>
                <a:cubicBezTo>
                  <a:pt x="550" y="499"/>
                  <a:pt x="545" y="500"/>
                  <a:pt x="542" y="500"/>
                </a:cubicBezTo>
                <a:cubicBezTo>
                  <a:pt x="539" y="501"/>
                  <a:pt x="536" y="499"/>
                  <a:pt x="534" y="498"/>
                </a:cubicBezTo>
                <a:cubicBezTo>
                  <a:pt x="532" y="498"/>
                  <a:pt x="530" y="501"/>
                  <a:pt x="528" y="501"/>
                </a:cubicBezTo>
                <a:cubicBezTo>
                  <a:pt x="527" y="502"/>
                  <a:pt x="529" y="499"/>
                  <a:pt x="529" y="497"/>
                </a:cubicBezTo>
                <a:cubicBezTo>
                  <a:pt x="529" y="495"/>
                  <a:pt x="523" y="493"/>
                  <a:pt x="519" y="491"/>
                </a:cubicBezTo>
                <a:cubicBezTo>
                  <a:pt x="515" y="489"/>
                  <a:pt x="513" y="490"/>
                  <a:pt x="513" y="493"/>
                </a:cubicBezTo>
                <a:cubicBezTo>
                  <a:pt x="513" y="494"/>
                  <a:pt x="512" y="494"/>
                  <a:pt x="512" y="494"/>
                </a:cubicBezTo>
                <a:cubicBezTo>
                  <a:pt x="511" y="494"/>
                  <a:pt x="510" y="494"/>
                  <a:pt x="510" y="495"/>
                </a:cubicBezTo>
                <a:cubicBezTo>
                  <a:pt x="508" y="498"/>
                  <a:pt x="506" y="496"/>
                  <a:pt x="508" y="495"/>
                </a:cubicBezTo>
                <a:cubicBezTo>
                  <a:pt x="509" y="494"/>
                  <a:pt x="511" y="492"/>
                  <a:pt x="511" y="490"/>
                </a:cubicBezTo>
                <a:cubicBezTo>
                  <a:pt x="512" y="488"/>
                  <a:pt x="505" y="487"/>
                  <a:pt x="503" y="488"/>
                </a:cubicBezTo>
                <a:cubicBezTo>
                  <a:pt x="500" y="489"/>
                  <a:pt x="502" y="492"/>
                  <a:pt x="500" y="491"/>
                </a:cubicBezTo>
                <a:cubicBezTo>
                  <a:pt x="498" y="490"/>
                  <a:pt x="500" y="488"/>
                  <a:pt x="501" y="488"/>
                </a:cubicBezTo>
                <a:cubicBezTo>
                  <a:pt x="503" y="488"/>
                  <a:pt x="504" y="485"/>
                  <a:pt x="505" y="483"/>
                </a:cubicBezTo>
                <a:cubicBezTo>
                  <a:pt x="506" y="480"/>
                  <a:pt x="503" y="480"/>
                  <a:pt x="502" y="478"/>
                </a:cubicBezTo>
                <a:cubicBezTo>
                  <a:pt x="500" y="476"/>
                  <a:pt x="500" y="471"/>
                  <a:pt x="499" y="470"/>
                </a:cubicBezTo>
                <a:cubicBezTo>
                  <a:pt x="497" y="469"/>
                  <a:pt x="494" y="465"/>
                  <a:pt x="491" y="464"/>
                </a:cubicBezTo>
                <a:cubicBezTo>
                  <a:pt x="489" y="464"/>
                  <a:pt x="486" y="462"/>
                  <a:pt x="484" y="462"/>
                </a:cubicBezTo>
                <a:cubicBezTo>
                  <a:pt x="481" y="462"/>
                  <a:pt x="479" y="463"/>
                  <a:pt x="478" y="462"/>
                </a:cubicBezTo>
                <a:cubicBezTo>
                  <a:pt x="477" y="461"/>
                  <a:pt x="476" y="461"/>
                  <a:pt x="475" y="462"/>
                </a:cubicBezTo>
                <a:cubicBezTo>
                  <a:pt x="474" y="463"/>
                  <a:pt x="472" y="459"/>
                  <a:pt x="471" y="459"/>
                </a:cubicBezTo>
                <a:cubicBezTo>
                  <a:pt x="470" y="459"/>
                  <a:pt x="468" y="458"/>
                  <a:pt x="468" y="456"/>
                </a:cubicBezTo>
                <a:cubicBezTo>
                  <a:pt x="469" y="454"/>
                  <a:pt x="466" y="454"/>
                  <a:pt x="464" y="452"/>
                </a:cubicBezTo>
                <a:cubicBezTo>
                  <a:pt x="463" y="451"/>
                  <a:pt x="458" y="451"/>
                  <a:pt x="457" y="451"/>
                </a:cubicBezTo>
                <a:cubicBezTo>
                  <a:pt x="455" y="451"/>
                  <a:pt x="458" y="449"/>
                  <a:pt x="458" y="447"/>
                </a:cubicBezTo>
                <a:cubicBezTo>
                  <a:pt x="458" y="446"/>
                  <a:pt x="453" y="445"/>
                  <a:pt x="451" y="445"/>
                </a:cubicBezTo>
                <a:cubicBezTo>
                  <a:pt x="450" y="445"/>
                  <a:pt x="450" y="443"/>
                  <a:pt x="452" y="443"/>
                </a:cubicBezTo>
                <a:cubicBezTo>
                  <a:pt x="454" y="443"/>
                  <a:pt x="451" y="441"/>
                  <a:pt x="448" y="442"/>
                </a:cubicBezTo>
                <a:cubicBezTo>
                  <a:pt x="446" y="442"/>
                  <a:pt x="442" y="443"/>
                  <a:pt x="440" y="445"/>
                </a:cubicBezTo>
                <a:cubicBezTo>
                  <a:pt x="439" y="445"/>
                  <a:pt x="438" y="444"/>
                  <a:pt x="436" y="443"/>
                </a:cubicBezTo>
                <a:cubicBezTo>
                  <a:pt x="435" y="443"/>
                  <a:pt x="433" y="442"/>
                  <a:pt x="432" y="442"/>
                </a:cubicBezTo>
                <a:cubicBezTo>
                  <a:pt x="430" y="443"/>
                  <a:pt x="426" y="443"/>
                  <a:pt x="427" y="441"/>
                </a:cubicBezTo>
                <a:cubicBezTo>
                  <a:pt x="427" y="439"/>
                  <a:pt x="426" y="438"/>
                  <a:pt x="423" y="438"/>
                </a:cubicBezTo>
                <a:cubicBezTo>
                  <a:pt x="421" y="438"/>
                  <a:pt x="421" y="436"/>
                  <a:pt x="420" y="436"/>
                </a:cubicBezTo>
                <a:cubicBezTo>
                  <a:pt x="418" y="436"/>
                  <a:pt x="420" y="438"/>
                  <a:pt x="418" y="438"/>
                </a:cubicBezTo>
                <a:cubicBezTo>
                  <a:pt x="417" y="439"/>
                  <a:pt x="413" y="440"/>
                  <a:pt x="413" y="442"/>
                </a:cubicBezTo>
                <a:cubicBezTo>
                  <a:pt x="412" y="443"/>
                  <a:pt x="415" y="446"/>
                  <a:pt x="414" y="448"/>
                </a:cubicBezTo>
                <a:cubicBezTo>
                  <a:pt x="413" y="450"/>
                  <a:pt x="410" y="448"/>
                  <a:pt x="410" y="446"/>
                </a:cubicBezTo>
                <a:cubicBezTo>
                  <a:pt x="409" y="445"/>
                  <a:pt x="412" y="442"/>
                  <a:pt x="411" y="441"/>
                </a:cubicBezTo>
                <a:cubicBezTo>
                  <a:pt x="411" y="440"/>
                  <a:pt x="410" y="437"/>
                  <a:pt x="412" y="437"/>
                </a:cubicBezTo>
                <a:cubicBezTo>
                  <a:pt x="414" y="437"/>
                  <a:pt x="415" y="435"/>
                  <a:pt x="413" y="434"/>
                </a:cubicBezTo>
                <a:cubicBezTo>
                  <a:pt x="411" y="433"/>
                  <a:pt x="410" y="436"/>
                  <a:pt x="408" y="437"/>
                </a:cubicBezTo>
                <a:cubicBezTo>
                  <a:pt x="406" y="437"/>
                  <a:pt x="406" y="438"/>
                  <a:pt x="405" y="439"/>
                </a:cubicBezTo>
                <a:cubicBezTo>
                  <a:pt x="403" y="439"/>
                  <a:pt x="401" y="439"/>
                  <a:pt x="401" y="440"/>
                </a:cubicBezTo>
                <a:cubicBezTo>
                  <a:pt x="401" y="441"/>
                  <a:pt x="400" y="440"/>
                  <a:pt x="399" y="440"/>
                </a:cubicBezTo>
                <a:cubicBezTo>
                  <a:pt x="398" y="439"/>
                  <a:pt x="395" y="442"/>
                  <a:pt x="395" y="443"/>
                </a:cubicBezTo>
                <a:cubicBezTo>
                  <a:pt x="395" y="445"/>
                  <a:pt x="395" y="446"/>
                  <a:pt x="393" y="447"/>
                </a:cubicBezTo>
                <a:cubicBezTo>
                  <a:pt x="391" y="449"/>
                  <a:pt x="390" y="451"/>
                  <a:pt x="389" y="452"/>
                </a:cubicBezTo>
                <a:cubicBezTo>
                  <a:pt x="388" y="454"/>
                  <a:pt x="387" y="452"/>
                  <a:pt x="385" y="449"/>
                </a:cubicBezTo>
                <a:cubicBezTo>
                  <a:pt x="384" y="447"/>
                  <a:pt x="381" y="447"/>
                  <a:pt x="379" y="446"/>
                </a:cubicBezTo>
                <a:cubicBezTo>
                  <a:pt x="378" y="446"/>
                  <a:pt x="376" y="447"/>
                  <a:pt x="373" y="449"/>
                </a:cubicBezTo>
                <a:cubicBezTo>
                  <a:pt x="371" y="451"/>
                  <a:pt x="369" y="450"/>
                  <a:pt x="367" y="449"/>
                </a:cubicBezTo>
                <a:cubicBezTo>
                  <a:pt x="365" y="447"/>
                  <a:pt x="360" y="442"/>
                  <a:pt x="360" y="440"/>
                </a:cubicBezTo>
                <a:cubicBezTo>
                  <a:pt x="359" y="439"/>
                  <a:pt x="360" y="437"/>
                  <a:pt x="361" y="435"/>
                </a:cubicBezTo>
                <a:cubicBezTo>
                  <a:pt x="361" y="433"/>
                  <a:pt x="360" y="429"/>
                  <a:pt x="361" y="428"/>
                </a:cubicBezTo>
                <a:cubicBezTo>
                  <a:pt x="362" y="427"/>
                  <a:pt x="362" y="426"/>
                  <a:pt x="362" y="423"/>
                </a:cubicBezTo>
                <a:cubicBezTo>
                  <a:pt x="363" y="421"/>
                  <a:pt x="360" y="422"/>
                  <a:pt x="358" y="420"/>
                </a:cubicBezTo>
                <a:cubicBezTo>
                  <a:pt x="355" y="417"/>
                  <a:pt x="351" y="418"/>
                  <a:pt x="348" y="419"/>
                </a:cubicBezTo>
                <a:cubicBezTo>
                  <a:pt x="347" y="420"/>
                  <a:pt x="346" y="420"/>
                  <a:pt x="345" y="419"/>
                </a:cubicBezTo>
                <a:cubicBezTo>
                  <a:pt x="344" y="419"/>
                  <a:pt x="342" y="419"/>
                  <a:pt x="341" y="420"/>
                </a:cubicBezTo>
                <a:cubicBezTo>
                  <a:pt x="338" y="421"/>
                  <a:pt x="338" y="418"/>
                  <a:pt x="340" y="417"/>
                </a:cubicBezTo>
                <a:cubicBezTo>
                  <a:pt x="342" y="415"/>
                  <a:pt x="339" y="410"/>
                  <a:pt x="341" y="410"/>
                </a:cubicBezTo>
                <a:cubicBezTo>
                  <a:pt x="343" y="409"/>
                  <a:pt x="344" y="406"/>
                  <a:pt x="344" y="403"/>
                </a:cubicBezTo>
                <a:cubicBezTo>
                  <a:pt x="344" y="401"/>
                  <a:pt x="344" y="400"/>
                  <a:pt x="345" y="399"/>
                </a:cubicBezTo>
                <a:cubicBezTo>
                  <a:pt x="346" y="397"/>
                  <a:pt x="348" y="397"/>
                  <a:pt x="347" y="395"/>
                </a:cubicBezTo>
                <a:cubicBezTo>
                  <a:pt x="347" y="394"/>
                  <a:pt x="346" y="394"/>
                  <a:pt x="345" y="394"/>
                </a:cubicBezTo>
                <a:cubicBezTo>
                  <a:pt x="345" y="394"/>
                  <a:pt x="344" y="394"/>
                  <a:pt x="344" y="394"/>
                </a:cubicBezTo>
                <a:cubicBezTo>
                  <a:pt x="342" y="393"/>
                  <a:pt x="341" y="394"/>
                  <a:pt x="337" y="394"/>
                </a:cubicBezTo>
                <a:cubicBezTo>
                  <a:pt x="333" y="395"/>
                  <a:pt x="331" y="397"/>
                  <a:pt x="331" y="399"/>
                </a:cubicBezTo>
                <a:cubicBezTo>
                  <a:pt x="332" y="402"/>
                  <a:pt x="330" y="401"/>
                  <a:pt x="330" y="403"/>
                </a:cubicBezTo>
                <a:cubicBezTo>
                  <a:pt x="330" y="405"/>
                  <a:pt x="327" y="406"/>
                  <a:pt x="327" y="407"/>
                </a:cubicBezTo>
                <a:cubicBezTo>
                  <a:pt x="327" y="408"/>
                  <a:pt x="325" y="407"/>
                  <a:pt x="324" y="407"/>
                </a:cubicBezTo>
                <a:cubicBezTo>
                  <a:pt x="323" y="406"/>
                  <a:pt x="315" y="408"/>
                  <a:pt x="314" y="409"/>
                </a:cubicBezTo>
                <a:cubicBezTo>
                  <a:pt x="314" y="409"/>
                  <a:pt x="313" y="408"/>
                  <a:pt x="312" y="408"/>
                </a:cubicBezTo>
                <a:cubicBezTo>
                  <a:pt x="311" y="407"/>
                  <a:pt x="310" y="406"/>
                  <a:pt x="309" y="406"/>
                </a:cubicBezTo>
                <a:cubicBezTo>
                  <a:pt x="308" y="407"/>
                  <a:pt x="307" y="404"/>
                  <a:pt x="307" y="402"/>
                </a:cubicBezTo>
                <a:cubicBezTo>
                  <a:pt x="307" y="400"/>
                  <a:pt x="304" y="398"/>
                  <a:pt x="302" y="397"/>
                </a:cubicBezTo>
                <a:cubicBezTo>
                  <a:pt x="301" y="395"/>
                  <a:pt x="301" y="391"/>
                  <a:pt x="301" y="388"/>
                </a:cubicBezTo>
                <a:cubicBezTo>
                  <a:pt x="301" y="386"/>
                  <a:pt x="300" y="381"/>
                  <a:pt x="302" y="376"/>
                </a:cubicBezTo>
                <a:cubicBezTo>
                  <a:pt x="304" y="371"/>
                  <a:pt x="299" y="371"/>
                  <a:pt x="301" y="369"/>
                </a:cubicBezTo>
                <a:cubicBezTo>
                  <a:pt x="304" y="367"/>
                  <a:pt x="301" y="366"/>
                  <a:pt x="302" y="365"/>
                </a:cubicBezTo>
                <a:cubicBezTo>
                  <a:pt x="303" y="364"/>
                  <a:pt x="305" y="364"/>
                  <a:pt x="305" y="362"/>
                </a:cubicBezTo>
                <a:cubicBezTo>
                  <a:pt x="305" y="361"/>
                  <a:pt x="306" y="361"/>
                  <a:pt x="308" y="362"/>
                </a:cubicBezTo>
                <a:cubicBezTo>
                  <a:pt x="310" y="362"/>
                  <a:pt x="312" y="359"/>
                  <a:pt x="312" y="358"/>
                </a:cubicBezTo>
                <a:cubicBezTo>
                  <a:pt x="312" y="357"/>
                  <a:pt x="312" y="357"/>
                  <a:pt x="314" y="357"/>
                </a:cubicBezTo>
                <a:cubicBezTo>
                  <a:pt x="315" y="357"/>
                  <a:pt x="315" y="357"/>
                  <a:pt x="316" y="356"/>
                </a:cubicBezTo>
                <a:cubicBezTo>
                  <a:pt x="316" y="356"/>
                  <a:pt x="316" y="355"/>
                  <a:pt x="317" y="355"/>
                </a:cubicBezTo>
                <a:cubicBezTo>
                  <a:pt x="318" y="356"/>
                  <a:pt x="319" y="357"/>
                  <a:pt x="319" y="356"/>
                </a:cubicBezTo>
                <a:cubicBezTo>
                  <a:pt x="319" y="355"/>
                  <a:pt x="320" y="355"/>
                  <a:pt x="321" y="356"/>
                </a:cubicBezTo>
                <a:cubicBezTo>
                  <a:pt x="322" y="357"/>
                  <a:pt x="324" y="358"/>
                  <a:pt x="325" y="356"/>
                </a:cubicBezTo>
                <a:cubicBezTo>
                  <a:pt x="325" y="355"/>
                  <a:pt x="326" y="356"/>
                  <a:pt x="327" y="358"/>
                </a:cubicBezTo>
                <a:cubicBezTo>
                  <a:pt x="328" y="359"/>
                  <a:pt x="329" y="359"/>
                  <a:pt x="330" y="359"/>
                </a:cubicBezTo>
                <a:cubicBezTo>
                  <a:pt x="330" y="359"/>
                  <a:pt x="331" y="359"/>
                  <a:pt x="331" y="359"/>
                </a:cubicBezTo>
                <a:cubicBezTo>
                  <a:pt x="333" y="359"/>
                  <a:pt x="333" y="358"/>
                  <a:pt x="333" y="357"/>
                </a:cubicBezTo>
                <a:cubicBezTo>
                  <a:pt x="333" y="356"/>
                  <a:pt x="335" y="360"/>
                  <a:pt x="337" y="360"/>
                </a:cubicBezTo>
                <a:cubicBezTo>
                  <a:pt x="338" y="360"/>
                  <a:pt x="337" y="359"/>
                  <a:pt x="336" y="358"/>
                </a:cubicBezTo>
                <a:cubicBezTo>
                  <a:pt x="334" y="357"/>
                  <a:pt x="336" y="356"/>
                  <a:pt x="335" y="355"/>
                </a:cubicBezTo>
                <a:cubicBezTo>
                  <a:pt x="334" y="354"/>
                  <a:pt x="336" y="353"/>
                  <a:pt x="339" y="353"/>
                </a:cubicBezTo>
                <a:cubicBezTo>
                  <a:pt x="341" y="353"/>
                  <a:pt x="341" y="354"/>
                  <a:pt x="342" y="353"/>
                </a:cubicBezTo>
                <a:cubicBezTo>
                  <a:pt x="342" y="351"/>
                  <a:pt x="343" y="353"/>
                  <a:pt x="343" y="354"/>
                </a:cubicBezTo>
                <a:cubicBezTo>
                  <a:pt x="343" y="355"/>
                  <a:pt x="347" y="353"/>
                  <a:pt x="349" y="353"/>
                </a:cubicBezTo>
                <a:cubicBezTo>
                  <a:pt x="351" y="353"/>
                  <a:pt x="353" y="355"/>
                  <a:pt x="353" y="356"/>
                </a:cubicBezTo>
                <a:cubicBezTo>
                  <a:pt x="353" y="357"/>
                  <a:pt x="354" y="358"/>
                  <a:pt x="356" y="356"/>
                </a:cubicBezTo>
                <a:cubicBezTo>
                  <a:pt x="357" y="355"/>
                  <a:pt x="358" y="354"/>
                  <a:pt x="360" y="355"/>
                </a:cubicBezTo>
                <a:cubicBezTo>
                  <a:pt x="361" y="356"/>
                  <a:pt x="362" y="358"/>
                  <a:pt x="364" y="360"/>
                </a:cubicBezTo>
                <a:cubicBezTo>
                  <a:pt x="366" y="361"/>
                  <a:pt x="363" y="363"/>
                  <a:pt x="364" y="365"/>
                </a:cubicBezTo>
                <a:cubicBezTo>
                  <a:pt x="365" y="366"/>
                  <a:pt x="364" y="368"/>
                  <a:pt x="366" y="369"/>
                </a:cubicBezTo>
                <a:cubicBezTo>
                  <a:pt x="368" y="370"/>
                  <a:pt x="366" y="373"/>
                  <a:pt x="368" y="373"/>
                </a:cubicBezTo>
                <a:cubicBezTo>
                  <a:pt x="369" y="374"/>
                  <a:pt x="370" y="376"/>
                  <a:pt x="370" y="377"/>
                </a:cubicBezTo>
                <a:cubicBezTo>
                  <a:pt x="371" y="378"/>
                  <a:pt x="373" y="379"/>
                  <a:pt x="374" y="378"/>
                </a:cubicBezTo>
                <a:cubicBezTo>
                  <a:pt x="374" y="376"/>
                  <a:pt x="375" y="374"/>
                  <a:pt x="376" y="373"/>
                </a:cubicBezTo>
                <a:cubicBezTo>
                  <a:pt x="376" y="371"/>
                  <a:pt x="374" y="366"/>
                  <a:pt x="373" y="364"/>
                </a:cubicBezTo>
                <a:cubicBezTo>
                  <a:pt x="372" y="362"/>
                  <a:pt x="373" y="362"/>
                  <a:pt x="372" y="360"/>
                </a:cubicBezTo>
                <a:cubicBezTo>
                  <a:pt x="370" y="358"/>
                  <a:pt x="369" y="354"/>
                  <a:pt x="370" y="352"/>
                </a:cubicBezTo>
                <a:cubicBezTo>
                  <a:pt x="370" y="349"/>
                  <a:pt x="373" y="344"/>
                  <a:pt x="375" y="343"/>
                </a:cubicBezTo>
                <a:cubicBezTo>
                  <a:pt x="376" y="341"/>
                  <a:pt x="378" y="342"/>
                  <a:pt x="378" y="341"/>
                </a:cubicBezTo>
                <a:cubicBezTo>
                  <a:pt x="379" y="339"/>
                  <a:pt x="381" y="337"/>
                  <a:pt x="382" y="337"/>
                </a:cubicBezTo>
                <a:cubicBezTo>
                  <a:pt x="383" y="337"/>
                  <a:pt x="384" y="337"/>
                  <a:pt x="384" y="336"/>
                </a:cubicBezTo>
                <a:cubicBezTo>
                  <a:pt x="385" y="335"/>
                  <a:pt x="386" y="334"/>
                  <a:pt x="389" y="333"/>
                </a:cubicBezTo>
                <a:cubicBezTo>
                  <a:pt x="391" y="333"/>
                  <a:pt x="390" y="331"/>
                  <a:pt x="389" y="330"/>
                </a:cubicBezTo>
                <a:cubicBezTo>
                  <a:pt x="389" y="329"/>
                  <a:pt x="390" y="328"/>
                  <a:pt x="390" y="329"/>
                </a:cubicBezTo>
                <a:cubicBezTo>
                  <a:pt x="391" y="330"/>
                  <a:pt x="392" y="330"/>
                  <a:pt x="393" y="329"/>
                </a:cubicBezTo>
                <a:cubicBezTo>
                  <a:pt x="394" y="328"/>
                  <a:pt x="396" y="327"/>
                  <a:pt x="394" y="326"/>
                </a:cubicBezTo>
                <a:cubicBezTo>
                  <a:pt x="392" y="326"/>
                  <a:pt x="392" y="326"/>
                  <a:pt x="393" y="325"/>
                </a:cubicBezTo>
                <a:cubicBezTo>
                  <a:pt x="394" y="325"/>
                  <a:pt x="393" y="322"/>
                  <a:pt x="391" y="322"/>
                </a:cubicBezTo>
                <a:cubicBezTo>
                  <a:pt x="390" y="322"/>
                  <a:pt x="390" y="321"/>
                  <a:pt x="391" y="320"/>
                </a:cubicBezTo>
                <a:cubicBezTo>
                  <a:pt x="392" y="319"/>
                  <a:pt x="390" y="317"/>
                  <a:pt x="389" y="316"/>
                </a:cubicBezTo>
                <a:cubicBezTo>
                  <a:pt x="387" y="316"/>
                  <a:pt x="389" y="315"/>
                  <a:pt x="390" y="315"/>
                </a:cubicBezTo>
                <a:cubicBezTo>
                  <a:pt x="391" y="315"/>
                  <a:pt x="390" y="310"/>
                  <a:pt x="391" y="309"/>
                </a:cubicBezTo>
                <a:cubicBezTo>
                  <a:pt x="391" y="308"/>
                  <a:pt x="393" y="308"/>
                  <a:pt x="392" y="309"/>
                </a:cubicBezTo>
                <a:cubicBezTo>
                  <a:pt x="392" y="310"/>
                  <a:pt x="391" y="312"/>
                  <a:pt x="392" y="314"/>
                </a:cubicBezTo>
                <a:cubicBezTo>
                  <a:pt x="393" y="315"/>
                  <a:pt x="394" y="316"/>
                  <a:pt x="393" y="319"/>
                </a:cubicBezTo>
                <a:cubicBezTo>
                  <a:pt x="393" y="321"/>
                  <a:pt x="394" y="320"/>
                  <a:pt x="395" y="317"/>
                </a:cubicBezTo>
                <a:cubicBezTo>
                  <a:pt x="396" y="315"/>
                  <a:pt x="397" y="312"/>
                  <a:pt x="396" y="312"/>
                </a:cubicBezTo>
                <a:cubicBezTo>
                  <a:pt x="395" y="312"/>
                  <a:pt x="395" y="309"/>
                  <a:pt x="396" y="310"/>
                </a:cubicBezTo>
                <a:cubicBezTo>
                  <a:pt x="397" y="311"/>
                  <a:pt x="397" y="312"/>
                  <a:pt x="399" y="310"/>
                </a:cubicBezTo>
                <a:cubicBezTo>
                  <a:pt x="400" y="308"/>
                  <a:pt x="402" y="305"/>
                  <a:pt x="401" y="305"/>
                </a:cubicBezTo>
                <a:cubicBezTo>
                  <a:pt x="400" y="304"/>
                  <a:pt x="402" y="303"/>
                  <a:pt x="403" y="303"/>
                </a:cubicBezTo>
                <a:cubicBezTo>
                  <a:pt x="405" y="303"/>
                  <a:pt x="409" y="302"/>
                  <a:pt x="410" y="302"/>
                </a:cubicBezTo>
                <a:cubicBezTo>
                  <a:pt x="410" y="301"/>
                  <a:pt x="408" y="301"/>
                  <a:pt x="406" y="301"/>
                </a:cubicBezTo>
                <a:cubicBezTo>
                  <a:pt x="405" y="302"/>
                  <a:pt x="403" y="302"/>
                  <a:pt x="403" y="302"/>
                </a:cubicBezTo>
                <a:cubicBezTo>
                  <a:pt x="403" y="300"/>
                  <a:pt x="408" y="299"/>
                  <a:pt x="410" y="299"/>
                </a:cubicBezTo>
                <a:cubicBezTo>
                  <a:pt x="412" y="299"/>
                  <a:pt x="411" y="296"/>
                  <a:pt x="412" y="298"/>
                </a:cubicBezTo>
                <a:cubicBezTo>
                  <a:pt x="413" y="299"/>
                  <a:pt x="415" y="299"/>
                  <a:pt x="416" y="298"/>
                </a:cubicBezTo>
                <a:cubicBezTo>
                  <a:pt x="417" y="297"/>
                  <a:pt x="416" y="295"/>
                  <a:pt x="415" y="295"/>
                </a:cubicBezTo>
                <a:cubicBezTo>
                  <a:pt x="413" y="294"/>
                  <a:pt x="416" y="293"/>
                  <a:pt x="415" y="292"/>
                </a:cubicBezTo>
                <a:cubicBezTo>
                  <a:pt x="415" y="292"/>
                  <a:pt x="416" y="288"/>
                  <a:pt x="418" y="288"/>
                </a:cubicBezTo>
                <a:cubicBezTo>
                  <a:pt x="420" y="287"/>
                  <a:pt x="419" y="286"/>
                  <a:pt x="420" y="286"/>
                </a:cubicBezTo>
                <a:cubicBezTo>
                  <a:pt x="422" y="286"/>
                  <a:pt x="422" y="284"/>
                  <a:pt x="423" y="283"/>
                </a:cubicBezTo>
                <a:cubicBezTo>
                  <a:pt x="424" y="283"/>
                  <a:pt x="425" y="283"/>
                  <a:pt x="426" y="283"/>
                </a:cubicBezTo>
                <a:cubicBezTo>
                  <a:pt x="427" y="284"/>
                  <a:pt x="428" y="284"/>
                  <a:pt x="429" y="283"/>
                </a:cubicBezTo>
                <a:cubicBezTo>
                  <a:pt x="431" y="281"/>
                  <a:pt x="435" y="279"/>
                  <a:pt x="436" y="279"/>
                </a:cubicBezTo>
                <a:cubicBezTo>
                  <a:pt x="438" y="279"/>
                  <a:pt x="441" y="277"/>
                  <a:pt x="441" y="276"/>
                </a:cubicBezTo>
                <a:cubicBezTo>
                  <a:pt x="442" y="274"/>
                  <a:pt x="443" y="277"/>
                  <a:pt x="442" y="277"/>
                </a:cubicBezTo>
                <a:cubicBezTo>
                  <a:pt x="440" y="278"/>
                  <a:pt x="443" y="279"/>
                  <a:pt x="445" y="279"/>
                </a:cubicBezTo>
                <a:cubicBezTo>
                  <a:pt x="447" y="279"/>
                  <a:pt x="446" y="279"/>
                  <a:pt x="446" y="279"/>
                </a:cubicBezTo>
                <a:cubicBezTo>
                  <a:pt x="445" y="279"/>
                  <a:pt x="443" y="280"/>
                  <a:pt x="442" y="280"/>
                </a:cubicBezTo>
                <a:cubicBezTo>
                  <a:pt x="440" y="280"/>
                  <a:pt x="439" y="280"/>
                  <a:pt x="437" y="282"/>
                </a:cubicBezTo>
                <a:cubicBezTo>
                  <a:pt x="434" y="285"/>
                  <a:pt x="435" y="286"/>
                  <a:pt x="436" y="287"/>
                </a:cubicBezTo>
                <a:cubicBezTo>
                  <a:pt x="438" y="289"/>
                  <a:pt x="440" y="288"/>
                  <a:pt x="442" y="286"/>
                </a:cubicBezTo>
                <a:cubicBezTo>
                  <a:pt x="444" y="284"/>
                  <a:pt x="444" y="283"/>
                  <a:pt x="446" y="283"/>
                </a:cubicBezTo>
                <a:cubicBezTo>
                  <a:pt x="448" y="283"/>
                  <a:pt x="453" y="281"/>
                  <a:pt x="456" y="280"/>
                </a:cubicBezTo>
                <a:cubicBezTo>
                  <a:pt x="458" y="279"/>
                  <a:pt x="457" y="279"/>
                  <a:pt x="457" y="278"/>
                </a:cubicBezTo>
                <a:cubicBezTo>
                  <a:pt x="457" y="277"/>
                  <a:pt x="461" y="277"/>
                  <a:pt x="462" y="276"/>
                </a:cubicBezTo>
                <a:cubicBezTo>
                  <a:pt x="464" y="275"/>
                  <a:pt x="462" y="274"/>
                  <a:pt x="461" y="274"/>
                </a:cubicBezTo>
                <a:cubicBezTo>
                  <a:pt x="459" y="274"/>
                  <a:pt x="460" y="272"/>
                  <a:pt x="461" y="271"/>
                </a:cubicBezTo>
                <a:cubicBezTo>
                  <a:pt x="461" y="270"/>
                  <a:pt x="458" y="272"/>
                  <a:pt x="458" y="273"/>
                </a:cubicBezTo>
                <a:cubicBezTo>
                  <a:pt x="458" y="274"/>
                  <a:pt x="455" y="275"/>
                  <a:pt x="455" y="275"/>
                </a:cubicBezTo>
                <a:cubicBezTo>
                  <a:pt x="455" y="278"/>
                  <a:pt x="455" y="276"/>
                  <a:pt x="454" y="277"/>
                </a:cubicBezTo>
                <a:cubicBezTo>
                  <a:pt x="452" y="278"/>
                  <a:pt x="446" y="277"/>
                  <a:pt x="446" y="276"/>
                </a:cubicBezTo>
                <a:cubicBezTo>
                  <a:pt x="446" y="274"/>
                  <a:pt x="442" y="274"/>
                  <a:pt x="442" y="272"/>
                </a:cubicBezTo>
                <a:cubicBezTo>
                  <a:pt x="441" y="270"/>
                  <a:pt x="439" y="270"/>
                  <a:pt x="441" y="268"/>
                </a:cubicBezTo>
                <a:cubicBezTo>
                  <a:pt x="443" y="266"/>
                  <a:pt x="441" y="265"/>
                  <a:pt x="439" y="266"/>
                </a:cubicBezTo>
                <a:cubicBezTo>
                  <a:pt x="437" y="268"/>
                  <a:pt x="437" y="265"/>
                  <a:pt x="439" y="265"/>
                </a:cubicBezTo>
                <a:cubicBezTo>
                  <a:pt x="441" y="264"/>
                  <a:pt x="445" y="263"/>
                  <a:pt x="443" y="259"/>
                </a:cubicBezTo>
                <a:cubicBezTo>
                  <a:pt x="441" y="255"/>
                  <a:pt x="428" y="260"/>
                  <a:pt x="424" y="262"/>
                </a:cubicBezTo>
                <a:cubicBezTo>
                  <a:pt x="421" y="264"/>
                  <a:pt x="417" y="270"/>
                  <a:pt x="415" y="270"/>
                </a:cubicBezTo>
                <a:cubicBezTo>
                  <a:pt x="413" y="270"/>
                  <a:pt x="418" y="267"/>
                  <a:pt x="419" y="266"/>
                </a:cubicBezTo>
                <a:cubicBezTo>
                  <a:pt x="420" y="264"/>
                  <a:pt x="419" y="263"/>
                  <a:pt x="420" y="264"/>
                </a:cubicBezTo>
                <a:cubicBezTo>
                  <a:pt x="421" y="264"/>
                  <a:pt x="424" y="260"/>
                  <a:pt x="426" y="258"/>
                </a:cubicBezTo>
                <a:cubicBezTo>
                  <a:pt x="427" y="257"/>
                  <a:pt x="428" y="257"/>
                  <a:pt x="429" y="257"/>
                </a:cubicBezTo>
                <a:cubicBezTo>
                  <a:pt x="430" y="257"/>
                  <a:pt x="430" y="257"/>
                  <a:pt x="430" y="257"/>
                </a:cubicBezTo>
                <a:cubicBezTo>
                  <a:pt x="431" y="256"/>
                  <a:pt x="432" y="255"/>
                  <a:pt x="433" y="253"/>
                </a:cubicBezTo>
                <a:cubicBezTo>
                  <a:pt x="435" y="251"/>
                  <a:pt x="458" y="252"/>
                  <a:pt x="460" y="252"/>
                </a:cubicBezTo>
                <a:cubicBezTo>
                  <a:pt x="462" y="252"/>
                  <a:pt x="466" y="249"/>
                  <a:pt x="468" y="247"/>
                </a:cubicBezTo>
                <a:cubicBezTo>
                  <a:pt x="469" y="245"/>
                  <a:pt x="470" y="245"/>
                  <a:pt x="473" y="245"/>
                </a:cubicBezTo>
                <a:cubicBezTo>
                  <a:pt x="476" y="245"/>
                  <a:pt x="478" y="243"/>
                  <a:pt x="479" y="242"/>
                </a:cubicBezTo>
                <a:cubicBezTo>
                  <a:pt x="481" y="241"/>
                  <a:pt x="480" y="240"/>
                  <a:pt x="479" y="240"/>
                </a:cubicBezTo>
                <a:cubicBezTo>
                  <a:pt x="478" y="240"/>
                  <a:pt x="476" y="239"/>
                  <a:pt x="478" y="239"/>
                </a:cubicBezTo>
                <a:cubicBezTo>
                  <a:pt x="479" y="239"/>
                  <a:pt x="480" y="238"/>
                  <a:pt x="480" y="236"/>
                </a:cubicBezTo>
                <a:cubicBezTo>
                  <a:pt x="481" y="234"/>
                  <a:pt x="480" y="235"/>
                  <a:pt x="478" y="233"/>
                </a:cubicBezTo>
                <a:cubicBezTo>
                  <a:pt x="477" y="231"/>
                  <a:pt x="476" y="232"/>
                  <a:pt x="475" y="233"/>
                </a:cubicBezTo>
                <a:cubicBezTo>
                  <a:pt x="475" y="233"/>
                  <a:pt x="474" y="234"/>
                  <a:pt x="474" y="233"/>
                </a:cubicBezTo>
                <a:cubicBezTo>
                  <a:pt x="472" y="233"/>
                  <a:pt x="475" y="231"/>
                  <a:pt x="473" y="230"/>
                </a:cubicBezTo>
                <a:cubicBezTo>
                  <a:pt x="472" y="229"/>
                  <a:pt x="469" y="230"/>
                  <a:pt x="467" y="232"/>
                </a:cubicBezTo>
                <a:cubicBezTo>
                  <a:pt x="466" y="233"/>
                  <a:pt x="465" y="233"/>
                  <a:pt x="465" y="233"/>
                </a:cubicBezTo>
                <a:cubicBezTo>
                  <a:pt x="464" y="233"/>
                  <a:pt x="464" y="232"/>
                  <a:pt x="463" y="233"/>
                </a:cubicBezTo>
                <a:cubicBezTo>
                  <a:pt x="461" y="235"/>
                  <a:pt x="461" y="232"/>
                  <a:pt x="462" y="232"/>
                </a:cubicBezTo>
                <a:cubicBezTo>
                  <a:pt x="463" y="231"/>
                  <a:pt x="463" y="232"/>
                  <a:pt x="464" y="231"/>
                </a:cubicBezTo>
                <a:cubicBezTo>
                  <a:pt x="465" y="230"/>
                  <a:pt x="466" y="231"/>
                  <a:pt x="468" y="229"/>
                </a:cubicBezTo>
                <a:cubicBezTo>
                  <a:pt x="470" y="228"/>
                  <a:pt x="472" y="229"/>
                  <a:pt x="473" y="228"/>
                </a:cubicBezTo>
                <a:cubicBezTo>
                  <a:pt x="473" y="226"/>
                  <a:pt x="472" y="225"/>
                  <a:pt x="470" y="226"/>
                </a:cubicBezTo>
                <a:cubicBezTo>
                  <a:pt x="469" y="226"/>
                  <a:pt x="468" y="225"/>
                  <a:pt x="467" y="225"/>
                </a:cubicBezTo>
                <a:cubicBezTo>
                  <a:pt x="466" y="224"/>
                  <a:pt x="465" y="223"/>
                  <a:pt x="465" y="224"/>
                </a:cubicBezTo>
                <a:cubicBezTo>
                  <a:pt x="464" y="224"/>
                  <a:pt x="464" y="224"/>
                  <a:pt x="463" y="223"/>
                </a:cubicBezTo>
                <a:cubicBezTo>
                  <a:pt x="463" y="223"/>
                  <a:pt x="463" y="223"/>
                  <a:pt x="462" y="223"/>
                </a:cubicBezTo>
                <a:cubicBezTo>
                  <a:pt x="461" y="224"/>
                  <a:pt x="460" y="223"/>
                  <a:pt x="459" y="221"/>
                </a:cubicBezTo>
                <a:cubicBezTo>
                  <a:pt x="458" y="219"/>
                  <a:pt x="454" y="216"/>
                  <a:pt x="452" y="216"/>
                </a:cubicBezTo>
                <a:cubicBezTo>
                  <a:pt x="450" y="215"/>
                  <a:pt x="451" y="214"/>
                  <a:pt x="452" y="215"/>
                </a:cubicBezTo>
                <a:cubicBezTo>
                  <a:pt x="454" y="215"/>
                  <a:pt x="455" y="214"/>
                  <a:pt x="456" y="213"/>
                </a:cubicBezTo>
                <a:cubicBezTo>
                  <a:pt x="456" y="212"/>
                  <a:pt x="455" y="211"/>
                  <a:pt x="454" y="211"/>
                </a:cubicBezTo>
                <a:cubicBezTo>
                  <a:pt x="453" y="211"/>
                  <a:pt x="453" y="209"/>
                  <a:pt x="454" y="208"/>
                </a:cubicBezTo>
                <a:cubicBezTo>
                  <a:pt x="454" y="208"/>
                  <a:pt x="451" y="206"/>
                  <a:pt x="451" y="205"/>
                </a:cubicBezTo>
                <a:cubicBezTo>
                  <a:pt x="451" y="204"/>
                  <a:pt x="449" y="204"/>
                  <a:pt x="449" y="203"/>
                </a:cubicBezTo>
                <a:cubicBezTo>
                  <a:pt x="449" y="202"/>
                  <a:pt x="448" y="201"/>
                  <a:pt x="448" y="200"/>
                </a:cubicBezTo>
                <a:cubicBezTo>
                  <a:pt x="448" y="199"/>
                  <a:pt x="445" y="196"/>
                  <a:pt x="445" y="195"/>
                </a:cubicBezTo>
                <a:cubicBezTo>
                  <a:pt x="445" y="194"/>
                  <a:pt x="443" y="193"/>
                  <a:pt x="443" y="191"/>
                </a:cubicBezTo>
                <a:cubicBezTo>
                  <a:pt x="442" y="190"/>
                  <a:pt x="441" y="190"/>
                  <a:pt x="441" y="193"/>
                </a:cubicBezTo>
                <a:cubicBezTo>
                  <a:pt x="440" y="195"/>
                  <a:pt x="438" y="195"/>
                  <a:pt x="439" y="195"/>
                </a:cubicBezTo>
                <a:cubicBezTo>
                  <a:pt x="440" y="197"/>
                  <a:pt x="439" y="197"/>
                  <a:pt x="438" y="198"/>
                </a:cubicBezTo>
                <a:cubicBezTo>
                  <a:pt x="437" y="199"/>
                  <a:pt x="439" y="200"/>
                  <a:pt x="437" y="200"/>
                </a:cubicBezTo>
                <a:cubicBezTo>
                  <a:pt x="436" y="200"/>
                  <a:pt x="437" y="203"/>
                  <a:pt x="436" y="202"/>
                </a:cubicBezTo>
                <a:cubicBezTo>
                  <a:pt x="435" y="201"/>
                  <a:pt x="433" y="201"/>
                  <a:pt x="433" y="202"/>
                </a:cubicBezTo>
                <a:cubicBezTo>
                  <a:pt x="433" y="204"/>
                  <a:pt x="430" y="205"/>
                  <a:pt x="429" y="205"/>
                </a:cubicBezTo>
                <a:cubicBezTo>
                  <a:pt x="428" y="205"/>
                  <a:pt x="428" y="202"/>
                  <a:pt x="427" y="203"/>
                </a:cubicBezTo>
                <a:cubicBezTo>
                  <a:pt x="426" y="203"/>
                  <a:pt x="426" y="203"/>
                  <a:pt x="426" y="202"/>
                </a:cubicBezTo>
                <a:cubicBezTo>
                  <a:pt x="425" y="201"/>
                  <a:pt x="425" y="201"/>
                  <a:pt x="424" y="201"/>
                </a:cubicBezTo>
                <a:cubicBezTo>
                  <a:pt x="423" y="201"/>
                  <a:pt x="422" y="201"/>
                  <a:pt x="422" y="199"/>
                </a:cubicBezTo>
                <a:cubicBezTo>
                  <a:pt x="423" y="198"/>
                  <a:pt x="419" y="197"/>
                  <a:pt x="420" y="196"/>
                </a:cubicBezTo>
                <a:cubicBezTo>
                  <a:pt x="421" y="196"/>
                  <a:pt x="420" y="194"/>
                  <a:pt x="420" y="192"/>
                </a:cubicBezTo>
                <a:cubicBezTo>
                  <a:pt x="420" y="189"/>
                  <a:pt x="421" y="189"/>
                  <a:pt x="421" y="188"/>
                </a:cubicBezTo>
                <a:cubicBezTo>
                  <a:pt x="421" y="187"/>
                  <a:pt x="420" y="187"/>
                  <a:pt x="419" y="188"/>
                </a:cubicBezTo>
                <a:cubicBezTo>
                  <a:pt x="418" y="188"/>
                  <a:pt x="418" y="188"/>
                  <a:pt x="418" y="187"/>
                </a:cubicBezTo>
                <a:cubicBezTo>
                  <a:pt x="417" y="187"/>
                  <a:pt x="417" y="187"/>
                  <a:pt x="417" y="187"/>
                </a:cubicBezTo>
                <a:cubicBezTo>
                  <a:pt x="415" y="187"/>
                  <a:pt x="412" y="187"/>
                  <a:pt x="412" y="185"/>
                </a:cubicBezTo>
                <a:cubicBezTo>
                  <a:pt x="411" y="183"/>
                  <a:pt x="410" y="184"/>
                  <a:pt x="410" y="183"/>
                </a:cubicBezTo>
                <a:cubicBezTo>
                  <a:pt x="409" y="181"/>
                  <a:pt x="408" y="182"/>
                  <a:pt x="408" y="181"/>
                </a:cubicBezTo>
                <a:cubicBezTo>
                  <a:pt x="408" y="180"/>
                  <a:pt x="407" y="180"/>
                  <a:pt x="406" y="179"/>
                </a:cubicBezTo>
                <a:cubicBezTo>
                  <a:pt x="405" y="179"/>
                  <a:pt x="404" y="178"/>
                  <a:pt x="403" y="178"/>
                </a:cubicBezTo>
                <a:cubicBezTo>
                  <a:pt x="401" y="178"/>
                  <a:pt x="399" y="179"/>
                  <a:pt x="399" y="179"/>
                </a:cubicBezTo>
                <a:cubicBezTo>
                  <a:pt x="398" y="180"/>
                  <a:pt x="397" y="179"/>
                  <a:pt x="397" y="179"/>
                </a:cubicBezTo>
                <a:cubicBezTo>
                  <a:pt x="396" y="179"/>
                  <a:pt x="395" y="178"/>
                  <a:pt x="395" y="179"/>
                </a:cubicBezTo>
                <a:cubicBezTo>
                  <a:pt x="394" y="179"/>
                  <a:pt x="394" y="178"/>
                  <a:pt x="391" y="178"/>
                </a:cubicBezTo>
                <a:cubicBezTo>
                  <a:pt x="389" y="177"/>
                  <a:pt x="386" y="177"/>
                  <a:pt x="386" y="178"/>
                </a:cubicBezTo>
                <a:cubicBezTo>
                  <a:pt x="385" y="178"/>
                  <a:pt x="384" y="179"/>
                  <a:pt x="384" y="181"/>
                </a:cubicBezTo>
                <a:cubicBezTo>
                  <a:pt x="384" y="183"/>
                  <a:pt x="386" y="182"/>
                  <a:pt x="387" y="184"/>
                </a:cubicBezTo>
                <a:cubicBezTo>
                  <a:pt x="387" y="185"/>
                  <a:pt x="386" y="184"/>
                  <a:pt x="386" y="186"/>
                </a:cubicBezTo>
                <a:cubicBezTo>
                  <a:pt x="385" y="187"/>
                  <a:pt x="384" y="187"/>
                  <a:pt x="384" y="188"/>
                </a:cubicBezTo>
                <a:cubicBezTo>
                  <a:pt x="384" y="189"/>
                  <a:pt x="385" y="188"/>
                  <a:pt x="386" y="190"/>
                </a:cubicBezTo>
                <a:cubicBezTo>
                  <a:pt x="386" y="192"/>
                  <a:pt x="387" y="192"/>
                  <a:pt x="387" y="194"/>
                </a:cubicBezTo>
                <a:cubicBezTo>
                  <a:pt x="387" y="196"/>
                  <a:pt x="386" y="196"/>
                  <a:pt x="386" y="196"/>
                </a:cubicBezTo>
                <a:cubicBezTo>
                  <a:pt x="385" y="196"/>
                  <a:pt x="386" y="197"/>
                  <a:pt x="384" y="199"/>
                </a:cubicBezTo>
                <a:cubicBezTo>
                  <a:pt x="383" y="200"/>
                  <a:pt x="382" y="202"/>
                  <a:pt x="383" y="203"/>
                </a:cubicBezTo>
                <a:cubicBezTo>
                  <a:pt x="384" y="204"/>
                  <a:pt x="388" y="205"/>
                  <a:pt x="389" y="208"/>
                </a:cubicBezTo>
                <a:cubicBezTo>
                  <a:pt x="391" y="211"/>
                  <a:pt x="391" y="215"/>
                  <a:pt x="390" y="217"/>
                </a:cubicBezTo>
                <a:cubicBezTo>
                  <a:pt x="390" y="220"/>
                  <a:pt x="387" y="221"/>
                  <a:pt x="384" y="223"/>
                </a:cubicBezTo>
                <a:cubicBezTo>
                  <a:pt x="382" y="226"/>
                  <a:pt x="379" y="225"/>
                  <a:pt x="378" y="225"/>
                </a:cubicBezTo>
                <a:cubicBezTo>
                  <a:pt x="377" y="226"/>
                  <a:pt x="378" y="228"/>
                  <a:pt x="379" y="230"/>
                </a:cubicBezTo>
                <a:cubicBezTo>
                  <a:pt x="381" y="231"/>
                  <a:pt x="380" y="232"/>
                  <a:pt x="381" y="234"/>
                </a:cubicBezTo>
                <a:cubicBezTo>
                  <a:pt x="381" y="236"/>
                  <a:pt x="381" y="237"/>
                  <a:pt x="382" y="239"/>
                </a:cubicBezTo>
                <a:cubicBezTo>
                  <a:pt x="383" y="241"/>
                  <a:pt x="382" y="241"/>
                  <a:pt x="381" y="242"/>
                </a:cubicBezTo>
                <a:cubicBezTo>
                  <a:pt x="379" y="244"/>
                  <a:pt x="381" y="243"/>
                  <a:pt x="381" y="245"/>
                </a:cubicBezTo>
                <a:cubicBezTo>
                  <a:pt x="382" y="246"/>
                  <a:pt x="381" y="245"/>
                  <a:pt x="380" y="244"/>
                </a:cubicBezTo>
                <a:cubicBezTo>
                  <a:pt x="378" y="244"/>
                  <a:pt x="377" y="246"/>
                  <a:pt x="377" y="247"/>
                </a:cubicBezTo>
                <a:cubicBezTo>
                  <a:pt x="377" y="248"/>
                  <a:pt x="376" y="247"/>
                  <a:pt x="375" y="247"/>
                </a:cubicBezTo>
                <a:cubicBezTo>
                  <a:pt x="375" y="246"/>
                  <a:pt x="374" y="246"/>
                  <a:pt x="374" y="246"/>
                </a:cubicBezTo>
                <a:cubicBezTo>
                  <a:pt x="373" y="246"/>
                  <a:pt x="374" y="244"/>
                  <a:pt x="372" y="243"/>
                </a:cubicBezTo>
                <a:cubicBezTo>
                  <a:pt x="370" y="242"/>
                  <a:pt x="369" y="241"/>
                  <a:pt x="369" y="240"/>
                </a:cubicBezTo>
                <a:cubicBezTo>
                  <a:pt x="369" y="239"/>
                  <a:pt x="366" y="238"/>
                  <a:pt x="366" y="236"/>
                </a:cubicBezTo>
                <a:cubicBezTo>
                  <a:pt x="366" y="235"/>
                  <a:pt x="367" y="231"/>
                  <a:pt x="366" y="230"/>
                </a:cubicBezTo>
                <a:cubicBezTo>
                  <a:pt x="365" y="229"/>
                  <a:pt x="366" y="227"/>
                  <a:pt x="366" y="226"/>
                </a:cubicBezTo>
                <a:cubicBezTo>
                  <a:pt x="367" y="225"/>
                  <a:pt x="366" y="224"/>
                  <a:pt x="364" y="224"/>
                </a:cubicBezTo>
                <a:cubicBezTo>
                  <a:pt x="362" y="224"/>
                  <a:pt x="360" y="223"/>
                  <a:pt x="358" y="223"/>
                </a:cubicBezTo>
                <a:cubicBezTo>
                  <a:pt x="355" y="223"/>
                  <a:pt x="354" y="223"/>
                  <a:pt x="353" y="222"/>
                </a:cubicBezTo>
                <a:cubicBezTo>
                  <a:pt x="352" y="222"/>
                  <a:pt x="350" y="220"/>
                  <a:pt x="347" y="220"/>
                </a:cubicBezTo>
                <a:cubicBezTo>
                  <a:pt x="344" y="219"/>
                  <a:pt x="343" y="217"/>
                  <a:pt x="343" y="216"/>
                </a:cubicBezTo>
                <a:cubicBezTo>
                  <a:pt x="343" y="216"/>
                  <a:pt x="340" y="215"/>
                  <a:pt x="339" y="214"/>
                </a:cubicBezTo>
                <a:cubicBezTo>
                  <a:pt x="338" y="213"/>
                  <a:pt x="336" y="213"/>
                  <a:pt x="334" y="213"/>
                </a:cubicBezTo>
                <a:cubicBezTo>
                  <a:pt x="334" y="213"/>
                  <a:pt x="333" y="212"/>
                  <a:pt x="332" y="212"/>
                </a:cubicBezTo>
                <a:cubicBezTo>
                  <a:pt x="331" y="211"/>
                  <a:pt x="330" y="211"/>
                  <a:pt x="329" y="211"/>
                </a:cubicBezTo>
                <a:cubicBezTo>
                  <a:pt x="327" y="211"/>
                  <a:pt x="323" y="213"/>
                  <a:pt x="322" y="213"/>
                </a:cubicBezTo>
                <a:cubicBezTo>
                  <a:pt x="322" y="213"/>
                  <a:pt x="323" y="211"/>
                  <a:pt x="323" y="211"/>
                </a:cubicBezTo>
                <a:cubicBezTo>
                  <a:pt x="323" y="210"/>
                  <a:pt x="322" y="207"/>
                  <a:pt x="321" y="205"/>
                </a:cubicBezTo>
                <a:cubicBezTo>
                  <a:pt x="321" y="203"/>
                  <a:pt x="320" y="201"/>
                  <a:pt x="318" y="202"/>
                </a:cubicBezTo>
                <a:cubicBezTo>
                  <a:pt x="316" y="202"/>
                  <a:pt x="314" y="201"/>
                  <a:pt x="313" y="200"/>
                </a:cubicBezTo>
                <a:cubicBezTo>
                  <a:pt x="313" y="200"/>
                  <a:pt x="313" y="195"/>
                  <a:pt x="313" y="192"/>
                </a:cubicBezTo>
                <a:cubicBezTo>
                  <a:pt x="314" y="190"/>
                  <a:pt x="316" y="187"/>
                  <a:pt x="316" y="185"/>
                </a:cubicBezTo>
                <a:cubicBezTo>
                  <a:pt x="316" y="184"/>
                  <a:pt x="318" y="183"/>
                  <a:pt x="319" y="183"/>
                </a:cubicBezTo>
                <a:cubicBezTo>
                  <a:pt x="320" y="182"/>
                  <a:pt x="319" y="180"/>
                  <a:pt x="321" y="180"/>
                </a:cubicBezTo>
                <a:cubicBezTo>
                  <a:pt x="322" y="179"/>
                  <a:pt x="322" y="179"/>
                  <a:pt x="323" y="178"/>
                </a:cubicBezTo>
                <a:cubicBezTo>
                  <a:pt x="323" y="177"/>
                  <a:pt x="324" y="177"/>
                  <a:pt x="324" y="176"/>
                </a:cubicBezTo>
                <a:cubicBezTo>
                  <a:pt x="323" y="175"/>
                  <a:pt x="323" y="175"/>
                  <a:pt x="326" y="175"/>
                </a:cubicBezTo>
                <a:cubicBezTo>
                  <a:pt x="328" y="175"/>
                  <a:pt x="331" y="174"/>
                  <a:pt x="330" y="172"/>
                </a:cubicBezTo>
                <a:cubicBezTo>
                  <a:pt x="330" y="170"/>
                  <a:pt x="324" y="172"/>
                  <a:pt x="324" y="170"/>
                </a:cubicBezTo>
                <a:cubicBezTo>
                  <a:pt x="324" y="168"/>
                  <a:pt x="317" y="168"/>
                  <a:pt x="318" y="167"/>
                </a:cubicBezTo>
                <a:cubicBezTo>
                  <a:pt x="318" y="166"/>
                  <a:pt x="325" y="168"/>
                  <a:pt x="327" y="169"/>
                </a:cubicBezTo>
                <a:cubicBezTo>
                  <a:pt x="330" y="170"/>
                  <a:pt x="330" y="169"/>
                  <a:pt x="332" y="169"/>
                </a:cubicBezTo>
                <a:cubicBezTo>
                  <a:pt x="334" y="169"/>
                  <a:pt x="333" y="167"/>
                  <a:pt x="333" y="166"/>
                </a:cubicBezTo>
                <a:cubicBezTo>
                  <a:pt x="334" y="165"/>
                  <a:pt x="335" y="166"/>
                  <a:pt x="336" y="166"/>
                </a:cubicBezTo>
                <a:cubicBezTo>
                  <a:pt x="337" y="167"/>
                  <a:pt x="339" y="167"/>
                  <a:pt x="340" y="167"/>
                </a:cubicBezTo>
                <a:cubicBezTo>
                  <a:pt x="342" y="166"/>
                  <a:pt x="344" y="162"/>
                  <a:pt x="346" y="161"/>
                </a:cubicBezTo>
                <a:cubicBezTo>
                  <a:pt x="347" y="159"/>
                  <a:pt x="346" y="158"/>
                  <a:pt x="342" y="158"/>
                </a:cubicBezTo>
                <a:cubicBezTo>
                  <a:pt x="339" y="159"/>
                  <a:pt x="337" y="157"/>
                  <a:pt x="335" y="156"/>
                </a:cubicBezTo>
                <a:cubicBezTo>
                  <a:pt x="333" y="155"/>
                  <a:pt x="333" y="153"/>
                  <a:pt x="335" y="154"/>
                </a:cubicBezTo>
                <a:cubicBezTo>
                  <a:pt x="337" y="154"/>
                  <a:pt x="342" y="158"/>
                  <a:pt x="344" y="158"/>
                </a:cubicBezTo>
                <a:cubicBezTo>
                  <a:pt x="346" y="158"/>
                  <a:pt x="349" y="154"/>
                  <a:pt x="350" y="153"/>
                </a:cubicBezTo>
                <a:cubicBezTo>
                  <a:pt x="352" y="152"/>
                  <a:pt x="349" y="152"/>
                  <a:pt x="348" y="151"/>
                </a:cubicBezTo>
                <a:cubicBezTo>
                  <a:pt x="347" y="150"/>
                  <a:pt x="350" y="149"/>
                  <a:pt x="351" y="149"/>
                </a:cubicBezTo>
                <a:cubicBezTo>
                  <a:pt x="353" y="149"/>
                  <a:pt x="353" y="151"/>
                  <a:pt x="354" y="151"/>
                </a:cubicBezTo>
                <a:cubicBezTo>
                  <a:pt x="354" y="152"/>
                  <a:pt x="357" y="151"/>
                  <a:pt x="358" y="151"/>
                </a:cubicBezTo>
                <a:cubicBezTo>
                  <a:pt x="360" y="151"/>
                  <a:pt x="358" y="149"/>
                  <a:pt x="356" y="148"/>
                </a:cubicBezTo>
                <a:cubicBezTo>
                  <a:pt x="354" y="147"/>
                  <a:pt x="356" y="145"/>
                  <a:pt x="357" y="147"/>
                </a:cubicBezTo>
                <a:cubicBezTo>
                  <a:pt x="357" y="148"/>
                  <a:pt x="359" y="148"/>
                  <a:pt x="360" y="149"/>
                </a:cubicBezTo>
                <a:cubicBezTo>
                  <a:pt x="361" y="151"/>
                  <a:pt x="361" y="150"/>
                  <a:pt x="363" y="149"/>
                </a:cubicBezTo>
                <a:cubicBezTo>
                  <a:pt x="365" y="149"/>
                  <a:pt x="366" y="148"/>
                  <a:pt x="367" y="146"/>
                </a:cubicBezTo>
                <a:cubicBezTo>
                  <a:pt x="368" y="145"/>
                  <a:pt x="368" y="147"/>
                  <a:pt x="370" y="145"/>
                </a:cubicBezTo>
                <a:cubicBezTo>
                  <a:pt x="371" y="143"/>
                  <a:pt x="369" y="141"/>
                  <a:pt x="368" y="140"/>
                </a:cubicBezTo>
                <a:cubicBezTo>
                  <a:pt x="366" y="139"/>
                  <a:pt x="368" y="138"/>
                  <a:pt x="366" y="137"/>
                </a:cubicBezTo>
                <a:cubicBezTo>
                  <a:pt x="365" y="136"/>
                  <a:pt x="364" y="135"/>
                  <a:pt x="366" y="135"/>
                </a:cubicBezTo>
                <a:cubicBezTo>
                  <a:pt x="368" y="136"/>
                  <a:pt x="370" y="135"/>
                  <a:pt x="370" y="134"/>
                </a:cubicBezTo>
                <a:cubicBezTo>
                  <a:pt x="371" y="133"/>
                  <a:pt x="368" y="132"/>
                  <a:pt x="369" y="131"/>
                </a:cubicBezTo>
                <a:cubicBezTo>
                  <a:pt x="371" y="130"/>
                  <a:pt x="370" y="129"/>
                  <a:pt x="368" y="129"/>
                </a:cubicBezTo>
                <a:cubicBezTo>
                  <a:pt x="366" y="129"/>
                  <a:pt x="365" y="129"/>
                  <a:pt x="365" y="127"/>
                </a:cubicBezTo>
                <a:cubicBezTo>
                  <a:pt x="365" y="126"/>
                  <a:pt x="362" y="127"/>
                  <a:pt x="360" y="126"/>
                </a:cubicBezTo>
                <a:cubicBezTo>
                  <a:pt x="358" y="125"/>
                  <a:pt x="354" y="125"/>
                  <a:pt x="353" y="125"/>
                </a:cubicBezTo>
                <a:cubicBezTo>
                  <a:pt x="352" y="125"/>
                  <a:pt x="352" y="129"/>
                  <a:pt x="354" y="129"/>
                </a:cubicBezTo>
                <a:cubicBezTo>
                  <a:pt x="355" y="129"/>
                  <a:pt x="356" y="131"/>
                  <a:pt x="355" y="131"/>
                </a:cubicBezTo>
                <a:cubicBezTo>
                  <a:pt x="354" y="132"/>
                  <a:pt x="355" y="133"/>
                  <a:pt x="354" y="133"/>
                </a:cubicBezTo>
                <a:cubicBezTo>
                  <a:pt x="353" y="133"/>
                  <a:pt x="352" y="133"/>
                  <a:pt x="351" y="135"/>
                </a:cubicBezTo>
                <a:cubicBezTo>
                  <a:pt x="351" y="138"/>
                  <a:pt x="351" y="139"/>
                  <a:pt x="349" y="139"/>
                </a:cubicBezTo>
                <a:cubicBezTo>
                  <a:pt x="348" y="140"/>
                  <a:pt x="348" y="139"/>
                  <a:pt x="348" y="138"/>
                </a:cubicBezTo>
                <a:cubicBezTo>
                  <a:pt x="348" y="137"/>
                  <a:pt x="348" y="137"/>
                  <a:pt x="347" y="137"/>
                </a:cubicBezTo>
                <a:cubicBezTo>
                  <a:pt x="346" y="137"/>
                  <a:pt x="346" y="140"/>
                  <a:pt x="347" y="140"/>
                </a:cubicBezTo>
                <a:cubicBezTo>
                  <a:pt x="348" y="140"/>
                  <a:pt x="348" y="141"/>
                  <a:pt x="348" y="143"/>
                </a:cubicBezTo>
                <a:cubicBezTo>
                  <a:pt x="349" y="144"/>
                  <a:pt x="346" y="143"/>
                  <a:pt x="345" y="145"/>
                </a:cubicBezTo>
                <a:cubicBezTo>
                  <a:pt x="345" y="147"/>
                  <a:pt x="344" y="144"/>
                  <a:pt x="343" y="143"/>
                </a:cubicBezTo>
                <a:cubicBezTo>
                  <a:pt x="342" y="142"/>
                  <a:pt x="340" y="140"/>
                  <a:pt x="340" y="139"/>
                </a:cubicBezTo>
                <a:cubicBezTo>
                  <a:pt x="340" y="137"/>
                  <a:pt x="341" y="137"/>
                  <a:pt x="342" y="137"/>
                </a:cubicBezTo>
                <a:cubicBezTo>
                  <a:pt x="343" y="136"/>
                  <a:pt x="342" y="136"/>
                  <a:pt x="342" y="134"/>
                </a:cubicBezTo>
                <a:cubicBezTo>
                  <a:pt x="342" y="132"/>
                  <a:pt x="341" y="133"/>
                  <a:pt x="339" y="131"/>
                </a:cubicBezTo>
                <a:cubicBezTo>
                  <a:pt x="338" y="129"/>
                  <a:pt x="336" y="129"/>
                  <a:pt x="335" y="130"/>
                </a:cubicBezTo>
                <a:cubicBezTo>
                  <a:pt x="334" y="131"/>
                  <a:pt x="335" y="132"/>
                  <a:pt x="334" y="133"/>
                </a:cubicBezTo>
                <a:cubicBezTo>
                  <a:pt x="332" y="134"/>
                  <a:pt x="333" y="136"/>
                  <a:pt x="332" y="136"/>
                </a:cubicBezTo>
                <a:cubicBezTo>
                  <a:pt x="331" y="137"/>
                  <a:pt x="331" y="132"/>
                  <a:pt x="330" y="131"/>
                </a:cubicBezTo>
                <a:cubicBezTo>
                  <a:pt x="329" y="131"/>
                  <a:pt x="329" y="130"/>
                  <a:pt x="331" y="129"/>
                </a:cubicBezTo>
                <a:cubicBezTo>
                  <a:pt x="332" y="129"/>
                  <a:pt x="333" y="128"/>
                  <a:pt x="332" y="128"/>
                </a:cubicBezTo>
                <a:cubicBezTo>
                  <a:pt x="331" y="128"/>
                  <a:pt x="329" y="126"/>
                  <a:pt x="328" y="126"/>
                </a:cubicBezTo>
                <a:cubicBezTo>
                  <a:pt x="327" y="126"/>
                  <a:pt x="327" y="126"/>
                  <a:pt x="326" y="127"/>
                </a:cubicBezTo>
                <a:cubicBezTo>
                  <a:pt x="326" y="127"/>
                  <a:pt x="325" y="127"/>
                  <a:pt x="324" y="127"/>
                </a:cubicBezTo>
                <a:cubicBezTo>
                  <a:pt x="324" y="126"/>
                  <a:pt x="325" y="124"/>
                  <a:pt x="325" y="123"/>
                </a:cubicBezTo>
                <a:cubicBezTo>
                  <a:pt x="325" y="123"/>
                  <a:pt x="325" y="123"/>
                  <a:pt x="326" y="123"/>
                </a:cubicBezTo>
                <a:cubicBezTo>
                  <a:pt x="326" y="123"/>
                  <a:pt x="327" y="123"/>
                  <a:pt x="327" y="122"/>
                </a:cubicBezTo>
                <a:cubicBezTo>
                  <a:pt x="328" y="121"/>
                  <a:pt x="324" y="121"/>
                  <a:pt x="324" y="120"/>
                </a:cubicBezTo>
                <a:cubicBezTo>
                  <a:pt x="324" y="118"/>
                  <a:pt x="322" y="118"/>
                  <a:pt x="321" y="117"/>
                </a:cubicBezTo>
                <a:cubicBezTo>
                  <a:pt x="320" y="117"/>
                  <a:pt x="321" y="115"/>
                  <a:pt x="321" y="114"/>
                </a:cubicBezTo>
                <a:cubicBezTo>
                  <a:pt x="320" y="113"/>
                  <a:pt x="317" y="110"/>
                  <a:pt x="315" y="110"/>
                </a:cubicBezTo>
                <a:cubicBezTo>
                  <a:pt x="315" y="110"/>
                  <a:pt x="314" y="109"/>
                  <a:pt x="314" y="109"/>
                </a:cubicBezTo>
                <a:cubicBezTo>
                  <a:pt x="314" y="108"/>
                  <a:pt x="314" y="108"/>
                  <a:pt x="314" y="108"/>
                </a:cubicBezTo>
                <a:cubicBezTo>
                  <a:pt x="315" y="108"/>
                  <a:pt x="316" y="108"/>
                  <a:pt x="318" y="106"/>
                </a:cubicBezTo>
                <a:cubicBezTo>
                  <a:pt x="319" y="104"/>
                  <a:pt x="319" y="103"/>
                  <a:pt x="318" y="103"/>
                </a:cubicBezTo>
                <a:cubicBezTo>
                  <a:pt x="317" y="103"/>
                  <a:pt x="316" y="102"/>
                  <a:pt x="318" y="102"/>
                </a:cubicBezTo>
                <a:cubicBezTo>
                  <a:pt x="320" y="102"/>
                  <a:pt x="324" y="103"/>
                  <a:pt x="325" y="102"/>
                </a:cubicBezTo>
                <a:cubicBezTo>
                  <a:pt x="326" y="101"/>
                  <a:pt x="330" y="96"/>
                  <a:pt x="331" y="94"/>
                </a:cubicBezTo>
                <a:cubicBezTo>
                  <a:pt x="333" y="92"/>
                  <a:pt x="330" y="92"/>
                  <a:pt x="327" y="92"/>
                </a:cubicBezTo>
                <a:cubicBezTo>
                  <a:pt x="323" y="92"/>
                  <a:pt x="323" y="91"/>
                  <a:pt x="320" y="90"/>
                </a:cubicBezTo>
                <a:cubicBezTo>
                  <a:pt x="317" y="90"/>
                  <a:pt x="312" y="91"/>
                  <a:pt x="311" y="92"/>
                </a:cubicBezTo>
                <a:cubicBezTo>
                  <a:pt x="310" y="93"/>
                  <a:pt x="312" y="93"/>
                  <a:pt x="312" y="94"/>
                </a:cubicBezTo>
                <a:cubicBezTo>
                  <a:pt x="312" y="95"/>
                  <a:pt x="311" y="95"/>
                  <a:pt x="311" y="94"/>
                </a:cubicBezTo>
                <a:cubicBezTo>
                  <a:pt x="310" y="94"/>
                  <a:pt x="310" y="94"/>
                  <a:pt x="309" y="94"/>
                </a:cubicBezTo>
                <a:cubicBezTo>
                  <a:pt x="309" y="94"/>
                  <a:pt x="310" y="96"/>
                  <a:pt x="309" y="99"/>
                </a:cubicBezTo>
                <a:cubicBezTo>
                  <a:pt x="309" y="102"/>
                  <a:pt x="310" y="102"/>
                  <a:pt x="311" y="104"/>
                </a:cubicBezTo>
                <a:cubicBezTo>
                  <a:pt x="312" y="105"/>
                  <a:pt x="312" y="107"/>
                  <a:pt x="312" y="109"/>
                </a:cubicBezTo>
                <a:cubicBezTo>
                  <a:pt x="312" y="111"/>
                  <a:pt x="310" y="111"/>
                  <a:pt x="309" y="111"/>
                </a:cubicBezTo>
                <a:cubicBezTo>
                  <a:pt x="308" y="111"/>
                  <a:pt x="311" y="112"/>
                  <a:pt x="310" y="114"/>
                </a:cubicBezTo>
                <a:cubicBezTo>
                  <a:pt x="310" y="114"/>
                  <a:pt x="309" y="114"/>
                  <a:pt x="309" y="114"/>
                </a:cubicBezTo>
                <a:cubicBezTo>
                  <a:pt x="308" y="113"/>
                  <a:pt x="307" y="113"/>
                  <a:pt x="307" y="113"/>
                </a:cubicBezTo>
                <a:cubicBezTo>
                  <a:pt x="306" y="114"/>
                  <a:pt x="305" y="117"/>
                  <a:pt x="306" y="118"/>
                </a:cubicBezTo>
                <a:cubicBezTo>
                  <a:pt x="307" y="119"/>
                  <a:pt x="308" y="119"/>
                  <a:pt x="307" y="120"/>
                </a:cubicBezTo>
                <a:cubicBezTo>
                  <a:pt x="306" y="121"/>
                  <a:pt x="305" y="123"/>
                  <a:pt x="307" y="125"/>
                </a:cubicBezTo>
                <a:cubicBezTo>
                  <a:pt x="309" y="126"/>
                  <a:pt x="313" y="126"/>
                  <a:pt x="316" y="128"/>
                </a:cubicBezTo>
                <a:cubicBezTo>
                  <a:pt x="318" y="129"/>
                  <a:pt x="315" y="128"/>
                  <a:pt x="316" y="130"/>
                </a:cubicBezTo>
                <a:cubicBezTo>
                  <a:pt x="316" y="131"/>
                  <a:pt x="314" y="132"/>
                  <a:pt x="314" y="133"/>
                </a:cubicBezTo>
                <a:cubicBezTo>
                  <a:pt x="314" y="134"/>
                  <a:pt x="315" y="134"/>
                  <a:pt x="316" y="132"/>
                </a:cubicBezTo>
                <a:cubicBezTo>
                  <a:pt x="317" y="130"/>
                  <a:pt x="318" y="132"/>
                  <a:pt x="318" y="134"/>
                </a:cubicBezTo>
                <a:cubicBezTo>
                  <a:pt x="318" y="136"/>
                  <a:pt x="316" y="135"/>
                  <a:pt x="315" y="137"/>
                </a:cubicBezTo>
                <a:cubicBezTo>
                  <a:pt x="314" y="138"/>
                  <a:pt x="313" y="139"/>
                  <a:pt x="311" y="138"/>
                </a:cubicBezTo>
                <a:cubicBezTo>
                  <a:pt x="309" y="138"/>
                  <a:pt x="310" y="141"/>
                  <a:pt x="311" y="142"/>
                </a:cubicBezTo>
                <a:cubicBezTo>
                  <a:pt x="312" y="144"/>
                  <a:pt x="311" y="145"/>
                  <a:pt x="309" y="144"/>
                </a:cubicBezTo>
                <a:cubicBezTo>
                  <a:pt x="307" y="144"/>
                  <a:pt x="306" y="142"/>
                  <a:pt x="307" y="141"/>
                </a:cubicBezTo>
                <a:cubicBezTo>
                  <a:pt x="308" y="139"/>
                  <a:pt x="308" y="137"/>
                  <a:pt x="307" y="137"/>
                </a:cubicBezTo>
                <a:cubicBezTo>
                  <a:pt x="306" y="137"/>
                  <a:pt x="303" y="137"/>
                  <a:pt x="302" y="136"/>
                </a:cubicBezTo>
                <a:cubicBezTo>
                  <a:pt x="301" y="135"/>
                  <a:pt x="303" y="135"/>
                  <a:pt x="305" y="135"/>
                </a:cubicBezTo>
                <a:cubicBezTo>
                  <a:pt x="308" y="136"/>
                  <a:pt x="306" y="134"/>
                  <a:pt x="308" y="134"/>
                </a:cubicBezTo>
                <a:cubicBezTo>
                  <a:pt x="310" y="134"/>
                  <a:pt x="311" y="135"/>
                  <a:pt x="313" y="133"/>
                </a:cubicBezTo>
                <a:cubicBezTo>
                  <a:pt x="314" y="132"/>
                  <a:pt x="311" y="129"/>
                  <a:pt x="310" y="130"/>
                </a:cubicBezTo>
                <a:cubicBezTo>
                  <a:pt x="309" y="130"/>
                  <a:pt x="307" y="131"/>
                  <a:pt x="307" y="129"/>
                </a:cubicBezTo>
                <a:cubicBezTo>
                  <a:pt x="307" y="129"/>
                  <a:pt x="308" y="129"/>
                  <a:pt x="309" y="129"/>
                </a:cubicBezTo>
                <a:cubicBezTo>
                  <a:pt x="309" y="129"/>
                  <a:pt x="310" y="129"/>
                  <a:pt x="310" y="129"/>
                </a:cubicBezTo>
                <a:cubicBezTo>
                  <a:pt x="311" y="128"/>
                  <a:pt x="310" y="127"/>
                  <a:pt x="308" y="127"/>
                </a:cubicBezTo>
                <a:cubicBezTo>
                  <a:pt x="306" y="128"/>
                  <a:pt x="305" y="128"/>
                  <a:pt x="303" y="126"/>
                </a:cubicBezTo>
                <a:cubicBezTo>
                  <a:pt x="302" y="125"/>
                  <a:pt x="299" y="124"/>
                  <a:pt x="298" y="127"/>
                </a:cubicBezTo>
                <a:cubicBezTo>
                  <a:pt x="297" y="131"/>
                  <a:pt x="295" y="129"/>
                  <a:pt x="294" y="130"/>
                </a:cubicBezTo>
                <a:cubicBezTo>
                  <a:pt x="293" y="131"/>
                  <a:pt x="295" y="132"/>
                  <a:pt x="298" y="132"/>
                </a:cubicBezTo>
                <a:cubicBezTo>
                  <a:pt x="300" y="132"/>
                  <a:pt x="302" y="135"/>
                  <a:pt x="301" y="135"/>
                </a:cubicBezTo>
                <a:cubicBezTo>
                  <a:pt x="300" y="135"/>
                  <a:pt x="300" y="137"/>
                  <a:pt x="299" y="136"/>
                </a:cubicBezTo>
                <a:cubicBezTo>
                  <a:pt x="297" y="135"/>
                  <a:pt x="296" y="136"/>
                  <a:pt x="297" y="137"/>
                </a:cubicBezTo>
                <a:cubicBezTo>
                  <a:pt x="298" y="138"/>
                  <a:pt x="297" y="139"/>
                  <a:pt x="297" y="140"/>
                </a:cubicBezTo>
                <a:cubicBezTo>
                  <a:pt x="297" y="141"/>
                  <a:pt x="295" y="140"/>
                  <a:pt x="293" y="140"/>
                </a:cubicBezTo>
                <a:cubicBezTo>
                  <a:pt x="291" y="140"/>
                  <a:pt x="287" y="140"/>
                  <a:pt x="285" y="141"/>
                </a:cubicBezTo>
                <a:cubicBezTo>
                  <a:pt x="282" y="141"/>
                  <a:pt x="279" y="140"/>
                  <a:pt x="278" y="139"/>
                </a:cubicBezTo>
                <a:cubicBezTo>
                  <a:pt x="277" y="138"/>
                  <a:pt x="275" y="138"/>
                  <a:pt x="273" y="138"/>
                </a:cubicBezTo>
                <a:cubicBezTo>
                  <a:pt x="271" y="138"/>
                  <a:pt x="272" y="136"/>
                  <a:pt x="270" y="136"/>
                </a:cubicBezTo>
                <a:cubicBezTo>
                  <a:pt x="267" y="136"/>
                  <a:pt x="268" y="134"/>
                  <a:pt x="267" y="133"/>
                </a:cubicBezTo>
                <a:cubicBezTo>
                  <a:pt x="267" y="132"/>
                  <a:pt x="262" y="132"/>
                  <a:pt x="260" y="133"/>
                </a:cubicBezTo>
                <a:cubicBezTo>
                  <a:pt x="259" y="134"/>
                  <a:pt x="255" y="134"/>
                  <a:pt x="254" y="136"/>
                </a:cubicBezTo>
                <a:cubicBezTo>
                  <a:pt x="253" y="138"/>
                  <a:pt x="255" y="138"/>
                  <a:pt x="256" y="138"/>
                </a:cubicBezTo>
                <a:cubicBezTo>
                  <a:pt x="258" y="138"/>
                  <a:pt x="257" y="136"/>
                  <a:pt x="260" y="136"/>
                </a:cubicBezTo>
                <a:cubicBezTo>
                  <a:pt x="261" y="137"/>
                  <a:pt x="262" y="136"/>
                  <a:pt x="263" y="135"/>
                </a:cubicBezTo>
                <a:cubicBezTo>
                  <a:pt x="264" y="135"/>
                  <a:pt x="265" y="134"/>
                  <a:pt x="266" y="135"/>
                </a:cubicBezTo>
                <a:cubicBezTo>
                  <a:pt x="267" y="136"/>
                  <a:pt x="261" y="138"/>
                  <a:pt x="259" y="138"/>
                </a:cubicBezTo>
                <a:cubicBezTo>
                  <a:pt x="256" y="139"/>
                  <a:pt x="257" y="141"/>
                  <a:pt x="259" y="144"/>
                </a:cubicBezTo>
                <a:cubicBezTo>
                  <a:pt x="262" y="148"/>
                  <a:pt x="258" y="146"/>
                  <a:pt x="258" y="147"/>
                </a:cubicBezTo>
                <a:cubicBezTo>
                  <a:pt x="258" y="149"/>
                  <a:pt x="254" y="147"/>
                  <a:pt x="256" y="146"/>
                </a:cubicBezTo>
                <a:cubicBezTo>
                  <a:pt x="257" y="146"/>
                  <a:pt x="256" y="144"/>
                  <a:pt x="255" y="143"/>
                </a:cubicBezTo>
                <a:cubicBezTo>
                  <a:pt x="254" y="142"/>
                  <a:pt x="253" y="143"/>
                  <a:pt x="253" y="142"/>
                </a:cubicBezTo>
                <a:cubicBezTo>
                  <a:pt x="253" y="141"/>
                  <a:pt x="253" y="141"/>
                  <a:pt x="252" y="141"/>
                </a:cubicBezTo>
                <a:cubicBezTo>
                  <a:pt x="251" y="141"/>
                  <a:pt x="251" y="141"/>
                  <a:pt x="250" y="141"/>
                </a:cubicBezTo>
                <a:cubicBezTo>
                  <a:pt x="249" y="140"/>
                  <a:pt x="248" y="139"/>
                  <a:pt x="246" y="140"/>
                </a:cubicBezTo>
                <a:cubicBezTo>
                  <a:pt x="245" y="141"/>
                  <a:pt x="242" y="140"/>
                  <a:pt x="239" y="141"/>
                </a:cubicBezTo>
                <a:cubicBezTo>
                  <a:pt x="235" y="142"/>
                  <a:pt x="227" y="142"/>
                  <a:pt x="226" y="140"/>
                </a:cubicBezTo>
                <a:cubicBezTo>
                  <a:pt x="225" y="139"/>
                  <a:pt x="229" y="137"/>
                  <a:pt x="231" y="137"/>
                </a:cubicBezTo>
                <a:cubicBezTo>
                  <a:pt x="232" y="137"/>
                  <a:pt x="231" y="135"/>
                  <a:pt x="229" y="134"/>
                </a:cubicBezTo>
                <a:cubicBezTo>
                  <a:pt x="227" y="132"/>
                  <a:pt x="222" y="131"/>
                  <a:pt x="222" y="132"/>
                </a:cubicBezTo>
                <a:cubicBezTo>
                  <a:pt x="222" y="133"/>
                  <a:pt x="220" y="132"/>
                  <a:pt x="216" y="131"/>
                </a:cubicBezTo>
                <a:cubicBezTo>
                  <a:pt x="213" y="131"/>
                  <a:pt x="212" y="130"/>
                  <a:pt x="210" y="129"/>
                </a:cubicBezTo>
                <a:cubicBezTo>
                  <a:pt x="208" y="129"/>
                  <a:pt x="204" y="129"/>
                  <a:pt x="202" y="127"/>
                </a:cubicBezTo>
                <a:cubicBezTo>
                  <a:pt x="199" y="125"/>
                  <a:pt x="193" y="125"/>
                  <a:pt x="192" y="127"/>
                </a:cubicBezTo>
                <a:cubicBezTo>
                  <a:pt x="191" y="129"/>
                  <a:pt x="189" y="129"/>
                  <a:pt x="187" y="129"/>
                </a:cubicBezTo>
                <a:cubicBezTo>
                  <a:pt x="185" y="129"/>
                  <a:pt x="188" y="126"/>
                  <a:pt x="187" y="126"/>
                </a:cubicBezTo>
                <a:cubicBezTo>
                  <a:pt x="186" y="126"/>
                  <a:pt x="187" y="123"/>
                  <a:pt x="186" y="123"/>
                </a:cubicBezTo>
                <a:cubicBezTo>
                  <a:pt x="185" y="123"/>
                  <a:pt x="184" y="124"/>
                  <a:pt x="183" y="126"/>
                </a:cubicBezTo>
                <a:cubicBezTo>
                  <a:pt x="183" y="127"/>
                  <a:pt x="182" y="129"/>
                  <a:pt x="180" y="129"/>
                </a:cubicBezTo>
                <a:cubicBezTo>
                  <a:pt x="177" y="129"/>
                  <a:pt x="176" y="122"/>
                  <a:pt x="174" y="120"/>
                </a:cubicBezTo>
                <a:cubicBezTo>
                  <a:pt x="171" y="119"/>
                  <a:pt x="169" y="119"/>
                  <a:pt x="171" y="121"/>
                </a:cubicBezTo>
                <a:cubicBezTo>
                  <a:pt x="173" y="124"/>
                  <a:pt x="169" y="122"/>
                  <a:pt x="170" y="124"/>
                </a:cubicBezTo>
                <a:cubicBezTo>
                  <a:pt x="170" y="125"/>
                  <a:pt x="166" y="127"/>
                  <a:pt x="167" y="126"/>
                </a:cubicBezTo>
                <a:cubicBezTo>
                  <a:pt x="167" y="125"/>
                  <a:pt x="165" y="124"/>
                  <a:pt x="162" y="127"/>
                </a:cubicBezTo>
                <a:cubicBezTo>
                  <a:pt x="160" y="130"/>
                  <a:pt x="159" y="129"/>
                  <a:pt x="158" y="128"/>
                </a:cubicBezTo>
                <a:cubicBezTo>
                  <a:pt x="158" y="127"/>
                  <a:pt x="152" y="131"/>
                  <a:pt x="152" y="132"/>
                </a:cubicBezTo>
                <a:cubicBezTo>
                  <a:pt x="152" y="133"/>
                  <a:pt x="151" y="134"/>
                  <a:pt x="149" y="134"/>
                </a:cubicBezTo>
                <a:cubicBezTo>
                  <a:pt x="147" y="134"/>
                  <a:pt x="149" y="132"/>
                  <a:pt x="150" y="131"/>
                </a:cubicBezTo>
                <a:cubicBezTo>
                  <a:pt x="152" y="131"/>
                  <a:pt x="156" y="127"/>
                  <a:pt x="158" y="127"/>
                </a:cubicBezTo>
                <a:cubicBezTo>
                  <a:pt x="160" y="126"/>
                  <a:pt x="165" y="124"/>
                  <a:pt x="165" y="123"/>
                </a:cubicBezTo>
                <a:cubicBezTo>
                  <a:pt x="165" y="123"/>
                  <a:pt x="164" y="123"/>
                  <a:pt x="163" y="123"/>
                </a:cubicBezTo>
                <a:cubicBezTo>
                  <a:pt x="162" y="123"/>
                  <a:pt x="162" y="123"/>
                  <a:pt x="161" y="123"/>
                </a:cubicBezTo>
                <a:cubicBezTo>
                  <a:pt x="160" y="123"/>
                  <a:pt x="157" y="124"/>
                  <a:pt x="155" y="126"/>
                </a:cubicBezTo>
                <a:cubicBezTo>
                  <a:pt x="152" y="127"/>
                  <a:pt x="149" y="126"/>
                  <a:pt x="150" y="128"/>
                </a:cubicBezTo>
                <a:cubicBezTo>
                  <a:pt x="150" y="129"/>
                  <a:pt x="149" y="128"/>
                  <a:pt x="149" y="128"/>
                </a:cubicBezTo>
                <a:cubicBezTo>
                  <a:pt x="148" y="128"/>
                  <a:pt x="147" y="128"/>
                  <a:pt x="147" y="129"/>
                </a:cubicBezTo>
                <a:cubicBezTo>
                  <a:pt x="146" y="130"/>
                  <a:pt x="145" y="129"/>
                  <a:pt x="146" y="128"/>
                </a:cubicBezTo>
                <a:cubicBezTo>
                  <a:pt x="147" y="127"/>
                  <a:pt x="144" y="126"/>
                  <a:pt x="144" y="127"/>
                </a:cubicBezTo>
                <a:cubicBezTo>
                  <a:pt x="144" y="128"/>
                  <a:pt x="143" y="129"/>
                  <a:pt x="141" y="129"/>
                </a:cubicBezTo>
                <a:cubicBezTo>
                  <a:pt x="139" y="129"/>
                  <a:pt x="136" y="130"/>
                  <a:pt x="138" y="131"/>
                </a:cubicBezTo>
                <a:cubicBezTo>
                  <a:pt x="139" y="132"/>
                  <a:pt x="140" y="133"/>
                  <a:pt x="139" y="134"/>
                </a:cubicBezTo>
                <a:cubicBezTo>
                  <a:pt x="139" y="134"/>
                  <a:pt x="138" y="134"/>
                  <a:pt x="137" y="133"/>
                </a:cubicBezTo>
                <a:cubicBezTo>
                  <a:pt x="136" y="132"/>
                  <a:pt x="135" y="132"/>
                  <a:pt x="133" y="132"/>
                </a:cubicBezTo>
                <a:cubicBezTo>
                  <a:pt x="130" y="132"/>
                  <a:pt x="123" y="128"/>
                  <a:pt x="123" y="127"/>
                </a:cubicBezTo>
                <a:cubicBezTo>
                  <a:pt x="123" y="126"/>
                  <a:pt x="116" y="127"/>
                  <a:pt x="113" y="126"/>
                </a:cubicBezTo>
                <a:cubicBezTo>
                  <a:pt x="111" y="125"/>
                  <a:pt x="107" y="123"/>
                  <a:pt x="104" y="124"/>
                </a:cubicBezTo>
                <a:cubicBezTo>
                  <a:pt x="102" y="124"/>
                  <a:pt x="98" y="125"/>
                  <a:pt x="96" y="124"/>
                </a:cubicBezTo>
                <a:cubicBezTo>
                  <a:pt x="95" y="123"/>
                  <a:pt x="93" y="123"/>
                  <a:pt x="90" y="123"/>
                </a:cubicBezTo>
                <a:cubicBezTo>
                  <a:pt x="87" y="124"/>
                  <a:pt x="85" y="122"/>
                  <a:pt x="81" y="121"/>
                </a:cubicBezTo>
                <a:cubicBezTo>
                  <a:pt x="77" y="120"/>
                  <a:pt x="71" y="121"/>
                  <a:pt x="70" y="121"/>
                </a:cubicBezTo>
                <a:cubicBezTo>
                  <a:pt x="69" y="122"/>
                  <a:pt x="69" y="121"/>
                  <a:pt x="69" y="121"/>
                </a:cubicBezTo>
                <a:cubicBezTo>
                  <a:pt x="68" y="120"/>
                  <a:pt x="68" y="120"/>
                  <a:pt x="67" y="120"/>
                </a:cubicBezTo>
                <a:cubicBezTo>
                  <a:pt x="65" y="120"/>
                  <a:pt x="67" y="119"/>
                  <a:pt x="66" y="118"/>
                </a:cubicBezTo>
                <a:cubicBezTo>
                  <a:pt x="65" y="117"/>
                  <a:pt x="60" y="118"/>
                  <a:pt x="58" y="118"/>
                </a:cubicBezTo>
                <a:cubicBezTo>
                  <a:pt x="57" y="118"/>
                  <a:pt x="56" y="117"/>
                  <a:pt x="56" y="116"/>
                </a:cubicBezTo>
                <a:cubicBezTo>
                  <a:pt x="56" y="116"/>
                  <a:pt x="55" y="116"/>
                  <a:pt x="54" y="117"/>
                </a:cubicBezTo>
                <a:cubicBezTo>
                  <a:pt x="54" y="118"/>
                  <a:pt x="52" y="118"/>
                  <a:pt x="51" y="118"/>
                </a:cubicBezTo>
                <a:cubicBezTo>
                  <a:pt x="50" y="117"/>
                  <a:pt x="53" y="116"/>
                  <a:pt x="53" y="116"/>
                </a:cubicBezTo>
                <a:cubicBezTo>
                  <a:pt x="53" y="115"/>
                  <a:pt x="50" y="114"/>
                  <a:pt x="49" y="114"/>
                </a:cubicBezTo>
                <a:cubicBezTo>
                  <a:pt x="48" y="114"/>
                  <a:pt x="47" y="115"/>
                  <a:pt x="45" y="117"/>
                </a:cubicBezTo>
                <a:cubicBezTo>
                  <a:pt x="43" y="119"/>
                  <a:pt x="40" y="118"/>
                  <a:pt x="38" y="118"/>
                </a:cubicBezTo>
                <a:cubicBezTo>
                  <a:pt x="36" y="118"/>
                  <a:pt x="34" y="118"/>
                  <a:pt x="34" y="119"/>
                </a:cubicBezTo>
                <a:cubicBezTo>
                  <a:pt x="34" y="120"/>
                  <a:pt x="36" y="120"/>
                  <a:pt x="35" y="122"/>
                </a:cubicBezTo>
                <a:cubicBezTo>
                  <a:pt x="34" y="122"/>
                  <a:pt x="34" y="122"/>
                  <a:pt x="34" y="121"/>
                </a:cubicBezTo>
                <a:cubicBezTo>
                  <a:pt x="33" y="121"/>
                  <a:pt x="33" y="121"/>
                  <a:pt x="32" y="121"/>
                </a:cubicBezTo>
                <a:cubicBezTo>
                  <a:pt x="31" y="123"/>
                  <a:pt x="27" y="123"/>
                  <a:pt x="26" y="122"/>
                </a:cubicBezTo>
                <a:cubicBezTo>
                  <a:pt x="25" y="122"/>
                  <a:pt x="22" y="126"/>
                  <a:pt x="21" y="127"/>
                </a:cubicBezTo>
                <a:cubicBezTo>
                  <a:pt x="20" y="127"/>
                  <a:pt x="22" y="128"/>
                  <a:pt x="19" y="131"/>
                </a:cubicBezTo>
                <a:cubicBezTo>
                  <a:pt x="16" y="134"/>
                  <a:pt x="10" y="133"/>
                  <a:pt x="8" y="133"/>
                </a:cubicBezTo>
                <a:cubicBezTo>
                  <a:pt x="7" y="133"/>
                  <a:pt x="8" y="135"/>
                  <a:pt x="7" y="136"/>
                </a:cubicBezTo>
                <a:cubicBezTo>
                  <a:pt x="6" y="137"/>
                  <a:pt x="8" y="138"/>
                  <a:pt x="12" y="139"/>
                </a:cubicBezTo>
                <a:cubicBezTo>
                  <a:pt x="16" y="140"/>
                  <a:pt x="18" y="145"/>
                  <a:pt x="19" y="146"/>
                </a:cubicBezTo>
                <a:cubicBezTo>
                  <a:pt x="19" y="147"/>
                  <a:pt x="21" y="147"/>
                  <a:pt x="23" y="147"/>
                </a:cubicBezTo>
                <a:cubicBezTo>
                  <a:pt x="24" y="146"/>
                  <a:pt x="25" y="146"/>
                  <a:pt x="26" y="146"/>
                </a:cubicBezTo>
                <a:cubicBezTo>
                  <a:pt x="28" y="147"/>
                  <a:pt x="26" y="149"/>
                  <a:pt x="27" y="150"/>
                </a:cubicBezTo>
                <a:cubicBezTo>
                  <a:pt x="28" y="150"/>
                  <a:pt x="29" y="150"/>
                  <a:pt x="30" y="150"/>
                </a:cubicBezTo>
                <a:cubicBezTo>
                  <a:pt x="31" y="150"/>
                  <a:pt x="32" y="150"/>
                  <a:pt x="32" y="151"/>
                </a:cubicBezTo>
                <a:cubicBezTo>
                  <a:pt x="32" y="152"/>
                  <a:pt x="29" y="151"/>
                  <a:pt x="27" y="152"/>
                </a:cubicBezTo>
                <a:cubicBezTo>
                  <a:pt x="25" y="154"/>
                  <a:pt x="24" y="155"/>
                  <a:pt x="23" y="153"/>
                </a:cubicBezTo>
                <a:cubicBezTo>
                  <a:pt x="22" y="152"/>
                  <a:pt x="19" y="153"/>
                  <a:pt x="18" y="153"/>
                </a:cubicBezTo>
                <a:cubicBezTo>
                  <a:pt x="16" y="153"/>
                  <a:pt x="18" y="151"/>
                  <a:pt x="18" y="150"/>
                </a:cubicBezTo>
                <a:cubicBezTo>
                  <a:pt x="18" y="149"/>
                  <a:pt x="16" y="149"/>
                  <a:pt x="13" y="151"/>
                </a:cubicBezTo>
                <a:cubicBezTo>
                  <a:pt x="9" y="152"/>
                  <a:pt x="11" y="152"/>
                  <a:pt x="10" y="153"/>
                </a:cubicBezTo>
                <a:cubicBezTo>
                  <a:pt x="10" y="154"/>
                  <a:pt x="10" y="154"/>
                  <a:pt x="9" y="153"/>
                </a:cubicBezTo>
                <a:cubicBezTo>
                  <a:pt x="8" y="153"/>
                  <a:pt x="7" y="153"/>
                  <a:pt x="6" y="153"/>
                </a:cubicBezTo>
                <a:cubicBezTo>
                  <a:pt x="5" y="155"/>
                  <a:pt x="1" y="156"/>
                  <a:pt x="1" y="157"/>
                </a:cubicBezTo>
                <a:cubicBezTo>
                  <a:pt x="0" y="158"/>
                  <a:pt x="5" y="159"/>
                  <a:pt x="7" y="159"/>
                </a:cubicBezTo>
                <a:cubicBezTo>
                  <a:pt x="9" y="160"/>
                  <a:pt x="5" y="161"/>
                  <a:pt x="6" y="161"/>
                </a:cubicBezTo>
                <a:cubicBezTo>
                  <a:pt x="8" y="162"/>
                  <a:pt x="7" y="163"/>
                  <a:pt x="9" y="164"/>
                </a:cubicBezTo>
                <a:cubicBezTo>
                  <a:pt x="12" y="166"/>
                  <a:pt x="17" y="164"/>
                  <a:pt x="18" y="164"/>
                </a:cubicBezTo>
                <a:cubicBezTo>
                  <a:pt x="20" y="164"/>
                  <a:pt x="21" y="166"/>
                  <a:pt x="22" y="165"/>
                </a:cubicBezTo>
                <a:cubicBezTo>
                  <a:pt x="23" y="164"/>
                  <a:pt x="28" y="160"/>
                  <a:pt x="30" y="162"/>
                </a:cubicBezTo>
                <a:cubicBezTo>
                  <a:pt x="32" y="164"/>
                  <a:pt x="27" y="164"/>
                  <a:pt x="29" y="165"/>
                </a:cubicBezTo>
                <a:cubicBezTo>
                  <a:pt x="30" y="166"/>
                  <a:pt x="31" y="169"/>
                  <a:pt x="29" y="171"/>
                </a:cubicBezTo>
                <a:cubicBezTo>
                  <a:pt x="27" y="172"/>
                  <a:pt x="25" y="171"/>
                  <a:pt x="24" y="171"/>
                </a:cubicBezTo>
                <a:cubicBezTo>
                  <a:pt x="23" y="171"/>
                  <a:pt x="23" y="173"/>
                  <a:pt x="22" y="175"/>
                </a:cubicBezTo>
                <a:cubicBezTo>
                  <a:pt x="20" y="176"/>
                  <a:pt x="18" y="173"/>
                  <a:pt x="16" y="173"/>
                </a:cubicBezTo>
                <a:cubicBezTo>
                  <a:pt x="14" y="173"/>
                  <a:pt x="14" y="176"/>
                  <a:pt x="14" y="178"/>
                </a:cubicBezTo>
                <a:cubicBezTo>
                  <a:pt x="15" y="179"/>
                  <a:pt x="11" y="177"/>
                  <a:pt x="10" y="181"/>
                </a:cubicBezTo>
                <a:cubicBezTo>
                  <a:pt x="9" y="184"/>
                  <a:pt x="6" y="181"/>
                  <a:pt x="8" y="184"/>
                </a:cubicBezTo>
                <a:cubicBezTo>
                  <a:pt x="11" y="188"/>
                  <a:pt x="10" y="186"/>
                  <a:pt x="12" y="187"/>
                </a:cubicBezTo>
                <a:cubicBezTo>
                  <a:pt x="14" y="188"/>
                  <a:pt x="10" y="191"/>
                  <a:pt x="12" y="191"/>
                </a:cubicBezTo>
                <a:cubicBezTo>
                  <a:pt x="14" y="191"/>
                  <a:pt x="16" y="195"/>
                  <a:pt x="17" y="196"/>
                </a:cubicBezTo>
                <a:cubicBezTo>
                  <a:pt x="18" y="197"/>
                  <a:pt x="20" y="195"/>
                  <a:pt x="22" y="195"/>
                </a:cubicBezTo>
                <a:cubicBezTo>
                  <a:pt x="24" y="195"/>
                  <a:pt x="23" y="192"/>
                  <a:pt x="24" y="193"/>
                </a:cubicBezTo>
                <a:cubicBezTo>
                  <a:pt x="25" y="194"/>
                  <a:pt x="27" y="197"/>
                  <a:pt x="26" y="198"/>
                </a:cubicBezTo>
                <a:cubicBezTo>
                  <a:pt x="25" y="199"/>
                  <a:pt x="26" y="201"/>
                  <a:pt x="26" y="202"/>
                </a:cubicBezTo>
                <a:cubicBezTo>
                  <a:pt x="25" y="204"/>
                  <a:pt x="30" y="203"/>
                  <a:pt x="30" y="202"/>
                </a:cubicBezTo>
                <a:cubicBezTo>
                  <a:pt x="31" y="201"/>
                  <a:pt x="34" y="200"/>
                  <a:pt x="36" y="202"/>
                </a:cubicBezTo>
                <a:cubicBezTo>
                  <a:pt x="38" y="205"/>
                  <a:pt x="39" y="205"/>
                  <a:pt x="39" y="203"/>
                </a:cubicBezTo>
                <a:cubicBezTo>
                  <a:pt x="39" y="202"/>
                  <a:pt x="40" y="200"/>
                  <a:pt x="40" y="201"/>
                </a:cubicBezTo>
                <a:cubicBezTo>
                  <a:pt x="41" y="202"/>
                  <a:pt x="42" y="203"/>
                  <a:pt x="45" y="202"/>
                </a:cubicBezTo>
                <a:cubicBezTo>
                  <a:pt x="48" y="200"/>
                  <a:pt x="47" y="202"/>
                  <a:pt x="45" y="203"/>
                </a:cubicBezTo>
                <a:cubicBezTo>
                  <a:pt x="43" y="206"/>
                  <a:pt x="45" y="210"/>
                  <a:pt x="44" y="210"/>
                </a:cubicBezTo>
                <a:cubicBezTo>
                  <a:pt x="42" y="211"/>
                  <a:pt x="41" y="215"/>
                  <a:pt x="39" y="215"/>
                </a:cubicBezTo>
                <a:cubicBezTo>
                  <a:pt x="36" y="215"/>
                  <a:pt x="32" y="220"/>
                  <a:pt x="31" y="220"/>
                </a:cubicBezTo>
                <a:cubicBezTo>
                  <a:pt x="31" y="221"/>
                  <a:pt x="30" y="221"/>
                  <a:pt x="29" y="220"/>
                </a:cubicBezTo>
                <a:cubicBezTo>
                  <a:pt x="27" y="220"/>
                  <a:pt x="25" y="220"/>
                  <a:pt x="25" y="221"/>
                </a:cubicBezTo>
                <a:cubicBezTo>
                  <a:pt x="24" y="223"/>
                  <a:pt x="21" y="225"/>
                  <a:pt x="22" y="226"/>
                </a:cubicBezTo>
                <a:cubicBezTo>
                  <a:pt x="22" y="226"/>
                  <a:pt x="27" y="224"/>
                  <a:pt x="27" y="223"/>
                </a:cubicBezTo>
                <a:cubicBezTo>
                  <a:pt x="27" y="222"/>
                  <a:pt x="27" y="222"/>
                  <a:pt x="28" y="223"/>
                </a:cubicBezTo>
                <a:cubicBezTo>
                  <a:pt x="29" y="224"/>
                  <a:pt x="31" y="223"/>
                  <a:pt x="32" y="222"/>
                </a:cubicBezTo>
                <a:cubicBezTo>
                  <a:pt x="33" y="221"/>
                  <a:pt x="34" y="221"/>
                  <a:pt x="35" y="221"/>
                </a:cubicBezTo>
                <a:cubicBezTo>
                  <a:pt x="36" y="221"/>
                  <a:pt x="36" y="220"/>
                  <a:pt x="39" y="220"/>
                </a:cubicBezTo>
                <a:cubicBezTo>
                  <a:pt x="41" y="219"/>
                  <a:pt x="41" y="219"/>
                  <a:pt x="41" y="217"/>
                </a:cubicBezTo>
                <a:cubicBezTo>
                  <a:pt x="42" y="216"/>
                  <a:pt x="48" y="213"/>
                  <a:pt x="49" y="213"/>
                </a:cubicBezTo>
                <a:cubicBezTo>
                  <a:pt x="50" y="213"/>
                  <a:pt x="49" y="211"/>
                  <a:pt x="51" y="211"/>
                </a:cubicBezTo>
                <a:cubicBezTo>
                  <a:pt x="52" y="211"/>
                  <a:pt x="54" y="209"/>
                  <a:pt x="55" y="208"/>
                </a:cubicBezTo>
                <a:cubicBezTo>
                  <a:pt x="57" y="206"/>
                  <a:pt x="57" y="207"/>
                  <a:pt x="58" y="207"/>
                </a:cubicBezTo>
                <a:cubicBezTo>
                  <a:pt x="60" y="206"/>
                  <a:pt x="59" y="204"/>
                  <a:pt x="60" y="203"/>
                </a:cubicBezTo>
                <a:cubicBezTo>
                  <a:pt x="61" y="203"/>
                  <a:pt x="62" y="202"/>
                  <a:pt x="62" y="201"/>
                </a:cubicBezTo>
                <a:cubicBezTo>
                  <a:pt x="62" y="200"/>
                  <a:pt x="59" y="200"/>
                  <a:pt x="59" y="200"/>
                </a:cubicBezTo>
                <a:cubicBezTo>
                  <a:pt x="58" y="199"/>
                  <a:pt x="61" y="196"/>
                  <a:pt x="62" y="197"/>
                </a:cubicBezTo>
                <a:cubicBezTo>
                  <a:pt x="63" y="197"/>
                  <a:pt x="65" y="195"/>
                  <a:pt x="65" y="194"/>
                </a:cubicBezTo>
                <a:cubicBezTo>
                  <a:pt x="65" y="192"/>
                  <a:pt x="67" y="192"/>
                  <a:pt x="68" y="191"/>
                </a:cubicBezTo>
                <a:cubicBezTo>
                  <a:pt x="69" y="190"/>
                  <a:pt x="69" y="188"/>
                  <a:pt x="70" y="188"/>
                </a:cubicBezTo>
                <a:cubicBezTo>
                  <a:pt x="71" y="188"/>
                  <a:pt x="72" y="187"/>
                  <a:pt x="74" y="186"/>
                </a:cubicBezTo>
                <a:cubicBezTo>
                  <a:pt x="75" y="185"/>
                  <a:pt x="74" y="187"/>
                  <a:pt x="76" y="187"/>
                </a:cubicBezTo>
                <a:cubicBezTo>
                  <a:pt x="79" y="187"/>
                  <a:pt x="78" y="189"/>
                  <a:pt x="76" y="188"/>
                </a:cubicBezTo>
                <a:cubicBezTo>
                  <a:pt x="74" y="188"/>
                  <a:pt x="74" y="188"/>
                  <a:pt x="72" y="189"/>
                </a:cubicBezTo>
                <a:cubicBezTo>
                  <a:pt x="70" y="191"/>
                  <a:pt x="72" y="191"/>
                  <a:pt x="70" y="193"/>
                </a:cubicBezTo>
                <a:cubicBezTo>
                  <a:pt x="69" y="195"/>
                  <a:pt x="69" y="196"/>
                  <a:pt x="71" y="196"/>
                </a:cubicBezTo>
                <a:cubicBezTo>
                  <a:pt x="72" y="196"/>
                  <a:pt x="71" y="198"/>
                  <a:pt x="69" y="198"/>
                </a:cubicBezTo>
                <a:cubicBezTo>
                  <a:pt x="67" y="199"/>
                  <a:pt x="69" y="200"/>
                  <a:pt x="71" y="200"/>
                </a:cubicBezTo>
                <a:cubicBezTo>
                  <a:pt x="73" y="200"/>
                  <a:pt x="76" y="196"/>
                  <a:pt x="79" y="195"/>
                </a:cubicBezTo>
                <a:cubicBezTo>
                  <a:pt x="81" y="194"/>
                  <a:pt x="83" y="194"/>
                  <a:pt x="84" y="194"/>
                </a:cubicBezTo>
                <a:cubicBezTo>
                  <a:pt x="84" y="195"/>
                  <a:pt x="85" y="195"/>
                  <a:pt x="85" y="195"/>
                </a:cubicBezTo>
                <a:cubicBezTo>
                  <a:pt x="86" y="194"/>
                  <a:pt x="84" y="193"/>
                  <a:pt x="85" y="192"/>
                </a:cubicBezTo>
                <a:cubicBezTo>
                  <a:pt x="86" y="192"/>
                  <a:pt x="84" y="192"/>
                  <a:pt x="83" y="190"/>
                </a:cubicBezTo>
                <a:cubicBezTo>
                  <a:pt x="83" y="188"/>
                  <a:pt x="84" y="189"/>
                  <a:pt x="85" y="188"/>
                </a:cubicBezTo>
                <a:cubicBezTo>
                  <a:pt x="85" y="186"/>
                  <a:pt x="86" y="187"/>
                  <a:pt x="87" y="188"/>
                </a:cubicBezTo>
                <a:cubicBezTo>
                  <a:pt x="88" y="188"/>
                  <a:pt x="88" y="188"/>
                  <a:pt x="88" y="188"/>
                </a:cubicBezTo>
                <a:cubicBezTo>
                  <a:pt x="89" y="188"/>
                  <a:pt x="90" y="188"/>
                  <a:pt x="90" y="189"/>
                </a:cubicBezTo>
                <a:cubicBezTo>
                  <a:pt x="91" y="190"/>
                  <a:pt x="91" y="190"/>
                  <a:pt x="92" y="189"/>
                </a:cubicBezTo>
                <a:cubicBezTo>
                  <a:pt x="92" y="189"/>
                  <a:pt x="93" y="189"/>
                  <a:pt x="94" y="190"/>
                </a:cubicBezTo>
                <a:cubicBezTo>
                  <a:pt x="95" y="191"/>
                  <a:pt x="93" y="191"/>
                  <a:pt x="92" y="191"/>
                </a:cubicBezTo>
                <a:cubicBezTo>
                  <a:pt x="90" y="191"/>
                  <a:pt x="91" y="194"/>
                  <a:pt x="92" y="192"/>
                </a:cubicBezTo>
                <a:cubicBezTo>
                  <a:pt x="93" y="191"/>
                  <a:pt x="94" y="191"/>
                  <a:pt x="96" y="192"/>
                </a:cubicBezTo>
                <a:cubicBezTo>
                  <a:pt x="97" y="193"/>
                  <a:pt x="97" y="192"/>
                  <a:pt x="98" y="191"/>
                </a:cubicBezTo>
                <a:cubicBezTo>
                  <a:pt x="99" y="190"/>
                  <a:pt x="99" y="192"/>
                  <a:pt x="99" y="192"/>
                </a:cubicBezTo>
                <a:cubicBezTo>
                  <a:pt x="99" y="193"/>
                  <a:pt x="101" y="193"/>
                  <a:pt x="104" y="194"/>
                </a:cubicBezTo>
                <a:cubicBezTo>
                  <a:pt x="107" y="194"/>
                  <a:pt x="112" y="194"/>
                  <a:pt x="113" y="194"/>
                </a:cubicBezTo>
                <a:cubicBezTo>
                  <a:pt x="114" y="193"/>
                  <a:pt x="114" y="195"/>
                  <a:pt x="117" y="196"/>
                </a:cubicBezTo>
                <a:cubicBezTo>
                  <a:pt x="118" y="196"/>
                  <a:pt x="119" y="196"/>
                  <a:pt x="120" y="195"/>
                </a:cubicBezTo>
                <a:cubicBezTo>
                  <a:pt x="121" y="194"/>
                  <a:pt x="121" y="194"/>
                  <a:pt x="122" y="194"/>
                </a:cubicBezTo>
                <a:cubicBezTo>
                  <a:pt x="124" y="196"/>
                  <a:pt x="122" y="196"/>
                  <a:pt x="121" y="197"/>
                </a:cubicBezTo>
                <a:cubicBezTo>
                  <a:pt x="120" y="198"/>
                  <a:pt x="122" y="198"/>
                  <a:pt x="123" y="198"/>
                </a:cubicBezTo>
                <a:cubicBezTo>
                  <a:pt x="124" y="199"/>
                  <a:pt x="127" y="200"/>
                  <a:pt x="128" y="201"/>
                </a:cubicBezTo>
                <a:cubicBezTo>
                  <a:pt x="129" y="202"/>
                  <a:pt x="130" y="203"/>
                  <a:pt x="133" y="205"/>
                </a:cubicBezTo>
                <a:cubicBezTo>
                  <a:pt x="135" y="206"/>
                  <a:pt x="135" y="205"/>
                  <a:pt x="135" y="204"/>
                </a:cubicBezTo>
                <a:cubicBezTo>
                  <a:pt x="135" y="203"/>
                  <a:pt x="134" y="202"/>
                  <a:pt x="136" y="203"/>
                </a:cubicBezTo>
                <a:cubicBezTo>
                  <a:pt x="138" y="205"/>
                  <a:pt x="137" y="203"/>
                  <a:pt x="139" y="205"/>
                </a:cubicBezTo>
                <a:cubicBezTo>
                  <a:pt x="141" y="206"/>
                  <a:pt x="140" y="204"/>
                  <a:pt x="139" y="201"/>
                </a:cubicBezTo>
                <a:cubicBezTo>
                  <a:pt x="139" y="198"/>
                  <a:pt x="140" y="200"/>
                  <a:pt x="141" y="202"/>
                </a:cubicBezTo>
                <a:cubicBezTo>
                  <a:pt x="142" y="203"/>
                  <a:pt x="142" y="205"/>
                  <a:pt x="141" y="207"/>
                </a:cubicBezTo>
                <a:cubicBezTo>
                  <a:pt x="141" y="209"/>
                  <a:pt x="138" y="207"/>
                  <a:pt x="138" y="206"/>
                </a:cubicBezTo>
                <a:cubicBezTo>
                  <a:pt x="139" y="205"/>
                  <a:pt x="135" y="206"/>
                  <a:pt x="135" y="207"/>
                </a:cubicBezTo>
                <a:cubicBezTo>
                  <a:pt x="135" y="208"/>
                  <a:pt x="137" y="211"/>
                  <a:pt x="139" y="211"/>
                </a:cubicBezTo>
                <a:cubicBezTo>
                  <a:pt x="140" y="212"/>
                  <a:pt x="139" y="214"/>
                  <a:pt x="140" y="214"/>
                </a:cubicBezTo>
                <a:cubicBezTo>
                  <a:pt x="141" y="215"/>
                  <a:pt x="141" y="217"/>
                  <a:pt x="142" y="217"/>
                </a:cubicBezTo>
                <a:cubicBezTo>
                  <a:pt x="143" y="216"/>
                  <a:pt x="143" y="213"/>
                  <a:pt x="142" y="212"/>
                </a:cubicBezTo>
                <a:cubicBezTo>
                  <a:pt x="141" y="211"/>
                  <a:pt x="141" y="209"/>
                  <a:pt x="142" y="209"/>
                </a:cubicBezTo>
                <a:cubicBezTo>
                  <a:pt x="144" y="210"/>
                  <a:pt x="142" y="212"/>
                  <a:pt x="143" y="212"/>
                </a:cubicBezTo>
                <a:cubicBezTo>
                  <a:pt x="144" y="213"/>
                  <a:pt x="144" y="212"/>
                  <a:pt x="146" y="211"/>
                </a:cubicBezTo>
                <a:cubicBezTo>
                  <a:pt x="147" y="210"/>
                  <a:pt x="145" y="208"/>
                  <a:pt x="145" y="207"/>
                </a:cubicBezTo>
                <a:cubicBezTo>
                  <a:pt x="146" y="206"/>
                  <a:pt x="147" y="208"/>
                  <a:pt x="148" y="210"/>
                </a:cubicBezTo>
                <a:cubicBezTo>
                  <a:pt x="149" y="212"/>
                  <a:pt x="147" y="212"/>
                  <a:pt x="147" y="213"/>
                </a:cubicBezTo>
                <a:cubicBezTo>
                  <a:pt x="147" y="214"/>
                  <a:pt x="145" y="213"/>
                  <a:pt x="144" y="214"/>
                </a:cubicBezTo>
                <a:cubicBezTo>
                  <a:pt x="144" y="214"/>
                  <a:pt x="144" y="218"/>
                  <a:pt x="145" y="218"/>
                </a:cubicBezTo>
                <a:cubicBezTo>
                  <a:pt x="145" y="218"/>
                  <a:pt x="145" y="218"/>
                  <a:pt x="146" y="217"/>
                </a:cubicBezTo>
                <a:cubicBezTo>
                  <a:pt x="146" y="216"/>
                  <a:pt x="146" y="216"/>
                  <a:pt x="146" y="217"/>
                </a:cubicBezTo>
                <a:cubicBezTo>
                  <a:pt x="147" y="217"/>
                  <a:pt x="147" y="217"/>
                  <a:pt x="148" y="216"/>
                </a:cubicBezTo>
                <a:cubicBezTo>
                  <a:pt x="148" y="216"/>
                  <a:pt x="149" y="215"/>
                  <a:pt x="149" y="216"/>
                </a:cubicBezTo>
                <a:cubicBezTo>
                  <a:pt x="150" y="218"/>
                  <a:pt x="152" y="219"/>
                  <a:pt x="153" y="219"/>
                </a:cubicBezTo>
                <a:cubicBezTo>
                  <a:pt x="154" y="219"/>
                  <a:pt x="152" y="217"/>
                  <a:pt x="151" y="217"/>
                </a:cubicBezTo>
                <a:cubicBezTo>
                  <a:pt x="150" y="217"/>
                  <a:pt x="150" y="215"/>
                  <a:pt x="151" y="215"/>
                </a:cubicBezTo>
                <a:cubicBezTo>
                  <a:pt x="152" y="214"/>
                  <a:pt x="155" y="218"/>
                  <a:pt x="154" y="219"/>
                </a:cubicBezTo>
                <a:cubicBezTo>
                  <a:pt x="154" y="220"/>
                  <a:pt x="153" y="220"/>
                  <a:pt x="152" y="221"/>
                </a:cubicBezTo>
                <a:cubicBezTo>
                  <a:pt x="152" y="222"/>
                  <a:pt x="151" y="221"/>
                  <a:pt x="150" y="220"/>
                </a:cubicBezTo>
                <a:cubicBezTo>
                  <a:pt x="150" y="220"/>
                  <a:pt x="149" y="219"/>
                  <a:pt x="149" y="219"/>
                </a:cubicBezTo>
                <a:cubicBezTo>
                  <a:pt x="147" y="219"/>
                  <a:pt x="149" y="221"/>
                  <a:pt x="149" y="222"/>
                </a:cubicBezTo>
                <a:cubicBezTo>
                  <a:pt x="150" y="224"/>
                  <a:pt x="148" y="226"/>
                  <a:pt x="149" y="227"/>
                </a:cubicBezTo>
                <a:cubicBezTo>
                  <a:pt x="151" y="228"/>
                  <a:pt x="150" y="226"/>
                  <a:pt x="151" y="225"/>
                </a:cubicBezTo>
                <a:cubicBezTo>
                  <a:pt x="151" y="224"/>
                  <a:pt x="152" y="225"/>
                  <a:pt x="153" y="226"/>
                </a:cubicBezTo>
                <a:cubicBezTo>
                  <a:pt x="154" y="227"/>
                  <a:pt x="154" y="224"/>
                  <a:pt x="154" y="224"/>
                </a:cubicBezTo>
                <a:cubicBezTo>
                  <a:pt x="154" y="223"/>
                  <a:pt x="155" y="223"/>
                  <a:pt x="156" y="224"/>
                </a:cubicBezTo>
                <a:cubicBezTo>
                  <a:pt x="157" y="225"/>
                  <a:pt x="157" y="225"/>
                  <a:pt x="157" y="224"/>
                </a:cubicBezTo>
                <a:cubicBezTo>
                  <a:pt x="157" y="224"/>
                  <a:pt x="158" y="223"/>
                  <a:pt x="158" y="223"/>
                </a:cubicBezTo>
                <a:cubicBezTo>
                  <a:pt x="159" y="224"/>
                  <a:pt x="158" y="225"/>
                  <a:pt x="158" y="226"/>
                </a:cubicBezTo>
                <a:cubicBezTo>
                  <a:pt x="158" y="227"/>
                  <a:pt x="159" y="227"/>
                  <a:pt x="159" y="226"/>
                </a:cubicBezTo>
                <a:cubicBezTo>
                  <a:pt x="160" y="226"/>
                  <a:pt x="160" y="226"/>
                  <a:pt x="160" y="227"/>
                </a:cubicBezTo>
                <a:cubicBezTo>
                  <a:pt x="160" y="228"/>
                  <a:pt x="161" y="228"/>
                  <a:pt x="162" y="229"/>
                </a:cubicBezTo>
                <a:cubicBezTo>
                  <a:pt x="163" y="230"/>
                  <a:pt x="160" y="230"/>
                  <a:pt x="161" y="231"/>
                </a:cubicBezTo>
                <a:cubicBezTo>
                  <a:pt x="162" y="232"/>
                  <a:pt x="161" y="233"/>
                  <a:pt x="162" y="234"/>
                </a:cubicBezTo>
                <a:cubicBezTo>
                  <a:pt x="163" y="235"/>
                  <a:pt x="164" y="235"/>
                  <a:pt x="165" y="234"/>
                </a:cubicBezTo>
                <a:cubicBezTo>
                  <a:pt x="166" y="233"/>
                  <a:pt x="167" y="235"/>
                  <a:pt x="166" y="237"/>
                </a:cubicBezTo>
                <a:cubicBezTo>
                  <a:pt x="165" y="238"/>
                  <a:pt x="167" y="239"/>
                  <a:pt x="168" y="238"/>
                </a:cubicBezTo>
                <a:cubicBezTo>
                  <a:pt x="169" y="237"/>
                  <a:pt x="171" y="240"/>
                  <a:pt x="172" y="240"/>
                </a:cubicBezTo>
                <a:cubicBezTo>
                  <a:pt x="172" y="241"/>
                  <a:pt x="173" y="242"/>
                  <a:pt x="172" y="242"/>
                </a:cubicBezTo>
                <a:cubicBezTo>
                  <a:pt x="170" y="242"/>
                  <a:pt x="171" y="244"/>
                  <a:pt x="172" y="245"/>
                </a:cubicBezTo>
                <a:cubicBezTo>
                  <a:pt x="173" y="245"/>
                  <a:pt x="173" y="246"/>
                  <a:pt x="173" y="247"/>
                </a:cubicBezTo>
                <a:cubicBezTo>
                  <a:pt x="173" y="248"/>
                  <a:pt x="176" y="249"/>
                  <a:pt x="177" y="249"/>
                </a:cubicBezTo>
                <a:cubicBezTo>
                  <a:pt x="178" y="248"/>
                  <a:pt x="179" y="249"/>
                  <a:pt x="180" y="250"/>
                </a:cubicBezTo>
                <a:cubicBezTo>
                  <a:pt x="181" y="251"/>
                  <a:pt x="183" y="252"/>
                  <a:pt x="184" y="251"/>
                </a:cubicBezTo>
                <a:cubicBezTo>
                  <a:pt x="185" y="251"/>
                  <a:pt x="185" y="253"/>
                  <a:pt x="185" y="254"/>
                </a:cubicBezTo>
                <a:cubicBezTo>
                  <a:pt x="185" y="255"/>
                  <a:pt x="187" y="255"/>
                  <a:pt x="189" y="254"/>
                </a:cubicBezTo>
                <a:cubicBezTo>
                  <a:pt x="189" y="254"/>
                  <a:pt x="189" y="255"/>
                  <a:pt x="190" y="255"/>
                </a:cubicBezTo>
                <a:cubicBezTo>
                  <a:pt x="190" y="255"/>
                  <a:pt x="191" y="256"/>
                  <a:pt x="191" y="256"/>
                </a:cubicBezTo>
                <a:cubicBezTo>
                  <a:pt x="193" y="255"/>
                  <a:pt x="193" y="259"/>
                  <a:pt x="195" y="260"/>
                </a:cubicBezTo>
                <a:cubicBezTo>
                  <a:pt x="196" y="262"/>
                  <a:pt x="195" y="263"/>
                  <a:pt x="195" y="265"/>
                </a:cubicBezTo>
                <a:cubicBezTo>
                  <a:pt x="196" y="266"/>
                  <a:pt x="196" y="269"/>
                  <a:pt x="194" y="269"/>
                </a:cubicBezTo>
                <a:cubicBezTo>
                  <a:pt x="193" y="269"/>
                  <a:pt x="193" y="267"/>
                  <a:pt x="194" y="267"/>
                </a:cubicBezTo>
                <a:cubicBezTo>
                  <a:pt x="195" y="266"/>
                  <a:pt x="194" y="264"/>
                  <a:pt x="193" y="264"/>
                </a:cubicBezTo>
                <a:cubicBezTo>
                  <a:pt x="192" y="264"/>
                  <a:pt x="192" y="262"/>
                  <a:pt x="193" y="261"/>
                </a:cubicBezTo>
                <a:cubicBezTo>
                  <a:pt x="193" y="260"/>
                  <a:pt x="191" y="260"/>
                  <a:pt x="190" y="259"/>
                </a:cubicBezTo>
                <a:cubicBezTo>
                  <a:pt x="189" y="258"/>
                  <a:pt x="186" y="258"/>
                  <a:pt x="185" y="257"/>
                </a:cubicBezTo>
                <a:cubicBezTo>
                  <a:pt x="185" y="256"/>
                  <a:pt x="182" y="251"/>
                  <a:pt x="180" y="251"/>
                </a:cubicBezTo>
                <a:cubicBezTo>
                  <a:pt x="179" y="251"/>
                  <a:pt x="176" y="252"/>
                  <a:pt x="175" y="250"/>
                </a:cubicBezTo>
                <a:cubicBezTo>
                  <a:pt x="173" y="249"/>
                  <a:pt x="171" y="249"/>
                  <a:pt x="170" y="249"/>
                </a:cubicBezTo>
                <a:cubicBezTo>
                  <a:pt x="169" y="250"/>
                  <a:pt x="172" y="250"/>
                  <a:pt x="171" y="251"/>
                </a:cubicBezTo>
                <a:cubicBezTo>
                  <a:pt x="171" y="252"/>
                  <a:pt x="172" y="253"/>
                  <a:pt x="173" y="253"/>
                </a:cubicBezTo>
                <a:cubicBezTo>
                  <a:pt x="175" y="253"/>
                  <a:pt x="175" y="255"/>
                  <a:pt x="176" y="255"/>
                </a:cubicBezTo>
                <a:cubicBezTo>
                  <a:pt x="177" y="255"/>
                  <a:pt x="178" y="257"/>
                  <a:pt x="179" y="257"/>
                </a:cubicBezTo>
                <a:cubicBezTo>
                  <a:pt x="181" y="257"/>
                  <a:pt x="181" y="258"/>
                  <a:pt x="181" y="259"/>
                </a:cubicBezTo>
                <a:cubicBezTo>
                  <a:pt x="182" y="260"/>
                  <a:pt x="184" y="259"/>
                  <a:pt x="184" y="260"/>
                </a:cubicBezTo>
                <a:cubicBezTo>
                  <a:pt x="184" y="261"/>
                  <a:pt x="185" y="262"/>
                  <a:pt x="186" y="263"/>
                </a:cubicBezTo>
                <a:cubicBezTo>
                  <a:pt x="186" y="264"/>
                  <a:pt x="186" y="267"/>
                  <a:pt x="188" y="269"/>
                </a:cubicBezTo>
                <a:cubicBezTo>
                  <a:pt x="189" y="271"/>
                  <a:pt x="188" y="272"/>
                  <a:pt x="190" y="273"/>
                </a:cubicBezTo>
                <a:cubicBezTo>
                  <a:pt x="191" y="273"/>
                  <a:pt x="191" y="274"/>
                  <a:pt x="190" y="274"/>
                </a:cubicBezTo>
                <a:cubicBezTo>
                  <a:pt x="188" y="274"/>
                  <a:pt x="189" y="275"/>
                  <a:pt x="189" y="278"/>
                </a:cubicBezTo>
                <a:cubicBezTo>
                  <a:pt x="188" y="281"/>
                  <a:pt x="188" y="286"/>
                  <a:pt x="188" y="288"/>
                </a:cubicBezTo>
                <a:cubicBezTo>
                  <a:pt x="188" y="290"/>
                  <a:pt x="186" y="293"/>
                  <a:pt x="187" y="295"/>
                </a:cubicBezTo>
                <a:cubicBezTo>
                  <a:pt x="188" y="297"/>
                  <a:pt x="189" y="299"/>
                  <a:pt x="188" y="302"/>
                </a:cubicBezTo>
                <a:cubicBezTo>
                  <a:pt x="188" y="304"/>
                  <a:pt x="188" y="305"/>
                  <a:pt x="189" y="307"/>
                </a:cubicBezTo>
                <a:cubicBezTo>
                  <a:pt x="190" y="309"/>
                  <a:pt x="189" y="312"/>
                  <a:pt x="190" y="313"/>
                </a:cubicBezTo>
                <a:cubicBezTo>
                  <a:pt x="191" y="313"/>
                  <a:pt x="192" y="315"/>
                  <a:pt x="193" y="316"/>
                </a:cubicBezTo>
                <a:cubicBezTo>
                  <a:pt x="194" y="318"/>
                  <a:pt x="195" y="317"/>
                  <a:pt x="196" y="319"/>
                </a:cubicBezTo>
                <a:cubicBezTo>
                  <a:pt x="196" y="321"/>
                  <a:pt x="196" y="321"/>
                  <a:pt x="197" y="321"/>
                </a:cubicBezTo>
                <a:cubicBezTo>
                  <a:pt x="199" y="322"/>
                  <a:pt x="198" y="324"/>
                  <a:pt x="198" y="325"/>
                </a:cubicBezTo>
                <a:cubicBezTo>
                  <a:pt x="198" y="326"/>
                  <a:pt x="200" y="327"/>
                  <a:pt x="202" y="330"/>
                </a:cubicBezTo>
                <a:cubicBezTo>
                  <a:pt x="205" y="332"/>
                  <a:pt x="203" y="334"/>
                  <a:pt x="204" y="334"/>
                </a:cubicBezTo>
                <a:cubicBezTo>
                  <a:pt x="206" y="334"/>
                  <a:pt x="208" y="335"/>
                  <a:pt x="210" y="336"/>
                </a:cubicBezTo>
                <a:cubicBezTo>
                  <a:pt x="211" y="336"/>
                  <a:pt x="212" y="336"/>
                  <a:pt x="212" y="336"/>
                </a:cubicBezTo>
                <a:cubicBezTo>
                  <a:pt x="213" y="336"/>
                  <a:pt x="213" y="336"/>
                  <a:pt x="213" y="336"/>
                </a:cubicBezTo>
                <a:cubicBezTo>
                  <a:pt x="215" y="337"/>
                  <a:pt x="217" y="339"/>
                  <a:pt x="217" y="341"/>
                </a:cubicBezTo>
                <a:cubicBezTo>
                  <a:pt x="218" y="343"/>
                  <a:pt x="218" y="345"/>
                  <a:pt x="220" y="347"/>
                </a:cubicBezTo>
                <a:cubicBezTo>
                  <a:pt x="222" y="350"/>
                  <a:pt x="224" y="354"/>
                  <a:pt x="224" y="356"/>
                </a:cubicBezTo>
                <a:cubicBezTo>
                  <a:pt x="224" y="357"/>
                  <a:pt x="227" y="358"/>
                  <a:pt x="229" y="360"/>
                </a:cubicBezTo>
                <a:cubicBezTo>
                  <a:pt x="232" y="361"/>
                  <a:pt x="232" y="365"/>
                  <a:pt x="231" y="366"/>
                </a:cubicBezTo>
                <a:cubicBezTo>
                  <a:pt x="231" y="366"/>
                  <a:pt x="230" y="366"/>
                  <a:pt x="230" y="366"/>
                </a:cubicBezTo>
                <a:cubicBezTo>
                  <a:pt x="229" y="366"/>
                  <a:pt x="228" y="365"/>
                  <a:pt x="228" y="366"/>
                </a:cubicBezTo>
                <a:cubicBezTo>
                  <a:pt x="228" y="367"/>
                  <a:pt x="232" y="370"/>
                  <a:pt x="233" y="370"/>
                </a:cubicBezTo>
                <a:cubicBezTo>
                  <a:pt x="235" y="370"/>
                  <a:pt x="236" y="371"/>
                  <a:pt x="238" y="373"/>
                </a:cubicBezTo>
                <a:cubicBezTo>
                  <a:pt x="240" y="375"/>
                  <a:pt x="240" y="377"/>
                  <a:pt x="239" y="378"/>
                </a:cubicBezTo>
                <a:cubicBezTo>
                  <a:pt x="238" y="379"/>
                  <a:pt x="241" y="380"/>
                  <a:pt x="244" y="382"/>
                </a:cubicBezTo>
                <a:cubicBezTo>
                  <a:pt x="247" y="384"/>
                  <a:pt x="248" y="387"/>
                  <a:pt x="248" y="388"/>
                </a:cubicBezTo>
                <a:cubicBezTo>
                  <a:pt x="249" y="389"/>
                  <a:pt x="250" y="388"/>
                  <a:pt x="251" y="386"/>
                </a:cubicBezTo>
                <a:cubicBezTo>
                  <a:pt x="251" y="385"/>
                  <a:pt x="250" y="385"/>
                  <a:pt x="250" y="383"/>
                </a:cubicBezTo>
                <a:cubicBezTo>
                  <a:pt x="250" y="381"/>
                  <a:pt x="247" y="382"/>
                  <a:pt x="246" y="381"/>
                </a:cubicBezTo>
                <a:cubicBezTo>
                  <a:pt x="245" y="381"/>
                  <a:pt x="246" y="379"/>
                  <a:pt x="245" y="378"/>
                </a:cubicBezTo>
                <a:cubicBezTo>
                  <a:pt x="244" y="377"/>
                  <a:pt x="243" y="374"/>
                  <a:pt x="242" y="372"/>
                </a:cubicBezTo>
                <a:cubicBezTo>
                  <a:pt x="242" y="370"/>
                  <a:pt x="239" y="368"/>
                  <a:pt x="238" y="365"/>
                </a:cubicBezTo>
                <a:cubicBezTo>
                  <a:pt x="236" y="363"/>
                  <a:pt x="235" y="361"/>
                  <a:pt x="234" y="361"/>
                </a:cubicBezTo>
                <a:cubicBezTo>
                  <a:pt x="233" y="360"/>
                  <a:pt x="235" y="359"/>
                  <a:pt x="235" y="358"/>
                </a:cubicBezTo>
                <a:cubicBezTo>
                  <a:pt x="234" y="358"/>
                  <a:pt x="233" y="358"/>
                  <a:pt x="231" y="357"/>
                </a:cubicBezTo>
                <a:cubicBezTo>
                  <a:pt x="230" y="356"/>
                  <a:pt x="229" y="355"/>
                  <a:pt x="229" y="354"/>
                </a:cubicBezTo>
                <a:cubicBezTo>
                  <a:pt x="229" y="352"/>
                  <a:pt x="228" y="349"/>
                  <a:pt x="228" y="347"/>
                </a:cubicBezTo>
                <a:cubicBezTo>
                  <a:pt x="227" y="346"/>
                  <a:pt x="229" y="346"/>
                  <a:pt x="229" y="347"/>
                </a:cubicBezTo>
                <a:cubicBezTo>
                  <a:pt x="230" y="347"/>
                  <a:pt x="230" y="348"/>
                  <a:pt x="231" y="348"/>
                </a:cubicBezTo>
                <a:cubicBezTo>
                  <a:pt x="231" y="347"/>
                  <a:pt x="232" y="348"/>
                  <a:pt x="233" y="349"/>
                </a:cubicBezTo>
                <a:cubicBezTo>
                  <a:pt x="233" y="349"/>
                  <a:pt x="234" y="349"/>
                  <a:pt x="234" y="349"/>
                </a:cubicBezTo>
                <a:cubicBezTo>
                  <a:pt x="235" y="349"/>
                  <a:pt x="235" y="349"/>
                  <a:pt x="236" y="349"/>
                </a:cubicBezTo>
                <a:cubicBezTo>
                  <a:pt x="236" y="350"/>
                  <a:pt x="234" y="350"/>
                  <a:pt x="236" y="355"/>
                </a:cubicBezTo>
                <a:cubicBezTo>
                  <a:pt x="239" y="359"/>
                  <a:pt x="237" y="356"/>
                  <a:pt x="237" y="359"/>
                </a:cubicBezTo>
                <a:cubicBezTo>
                  <a:pt x="237" y="362"/>
                  <a:pt x="239" y="361"/>
                  <a:pt x="239" y="360"/>
                </a:cubicBezTo>
                <a:cubicBezTo>
                  <a:pt x="240" y="360"/>
                  <a:pt x="241" y="361"/>
                  <a:pt x="242" y="363"/>
                </a:cubicBezTo>
                <a:cubicBezTo>
                  <a:pt x="243" y="364"/>
                  <a:pt x="246" y="365"/>
                  <a:pt x="246" y="365"/>
                </a:cubicBezTo>
                <a:cubicBezTo>
                  <a:pt x="246" y="366"/>
                  <a:pt x="246" y="368"/>
                  <a:pt x="248" y="368"/>
                </a:cubicBezTo>
                <a:cubicBezTo>
                  <a:pt x="249" y="368"/>
                  <a:pt x="250" y="370"/>
                  <a:pt x="251" y="370"/>
                </a:cubicBezTo>
                <a:cubicBezTo>
                  <a:pt x="252" y="371"/>
                  <a:pt x="252" y="372"/>
                  <a:pt x="251" y="373"/>
                </a:cubicBezTo>
                <a:cubicBezTo>
                  <a:pt x="251" y="374"/>
                  <a:pt x="251" y="375"/>
                  <a:pt x="254" y="376"/>
                </a:cubicBezTo>
                <a:cubicBezTo>
                  <a:pt x="257" y="377"/>
                  <a:pt x="255" y="378"/>
                  <a:pt x="258" y="379"/>
                </a:cubicBezTo>
                <a:cubicBezTo>
                  <a:pt x="260" y="381"/>
                  <a:pt x="265" y="388"/>
                  <a:pt x="267" y="390"/>
                </a:cubicBezTo>
                <a:cubicBezTo>
                  <a:pt x="268" y="391"/>
                  <a:pt x="268" y="393"/>
                  <a:pt x="269" y="394"/>
                </a:cubicBezTo>
                <a:cubicBezTo>
                  <a:pt x="269" y="396"/>
                  <a:pt x="268" y="396"/>
                  <a:pt x="269" y="397"/>
                </a:cubicBezTo>
                <a:cubicBezTo>
                  <a:pt x="269" y="399"/>
                  <a:pt x="267" y="398"/>
                  <a:pt x="267" y="399"/>
                </a:cubicBezTo>
                <a:cubicBezTo>
                  <a:pt x="267" y="400"/>
                  <a:pt x="269" y="404"/>
                  <a:pt x="271" y="404"/>
                </a:cubicBezTo>
                <a:cubicBezTo>
                  <a:pt x="273" y="404"/>
                  <a:pt x="275" y="407"/>
                  <a:pt x="277" y="408"/>
                </a:cubicBezTo>
                <a:cubicBezTo>
                  <a:pt x="278" y="410"/>
                  <a:pt x="281" y="409"/>
                  <a:pt x="284" y="410"/>
                </a:cubicBezTo>
                <a:cubicBezTo>
                  <a:pt x="286" y="411"/>
                  <a:pt x="288" y="414"/>
                  <a:pt x="292" y="415"/>
                </a:cubicBezTo>
                <a:cubicBezTo>
                  <a:pt x="296" y="416"/>
                  <a:pt x="299" y="417"/>
                  <a:pt x="302" y="419"/>
                </a:cubicBezTo>
                <a:cubicBezTo>
                  <a:pt x="304" y="420"/>
                  <a:pt x="307" y="420"/>
                  <a:pt x="310" y="418"/>
                </a:cubicBezTo>
                <a:cubicBezTo>
                  <a:pt x="313" y="417"/>
                  <a:pt x="316" y="419"/>
                  <a:pt x="318" y="419"/>
                </a:cubicBezTo>
                <a:cubicBezTo>
                  <a:pt x="320" y="420"/>
                  <a:pt x="325" y="426"/>
                  <a:pt x="327" y="427"/>
                </a:cubicBezTo>
                <a:cubicBezTo>
                  <a:pt x="328" y="428"/>
                  <a:pt x="329" y="427"/>
                  <a:pt x="330" y="427"/>
                </a:cubicBezTo>
                <a:cubicBezTo>
                  <a:pt x="331" y="427"/>
                  <a:pt x="332" y="427"/>
                  <a:pt x="333" y="428"/>
                </a:cubicBezTo>
                <a:cubicBezTo>
                  <a:pt x="334" y="429"/>
                  <a:pt x="340" y="431"/>
                  <a:pt x="341" y="431"/>
                </a:cubicBezTo>
                <a:cubicBezTo>
                  <a:pt x="343" y="431"/>
                  <a:pt x="343" y="429"/>
                  <a:pt x="344" y="430"/>
                </a:cubicBezTo>
                <a:cubicBezTo>
                  <a:pt x="345" y="431"/>
                  <a:pt x="344" y="433"/>
                  <a:pt x="345" y="434"/>
                </a:cubicBezTo>
                <a:cubicBezTo>
                  <a:pt x="347" y="434"/>
                  <a:pt x="349" y="438"/>
                  <a:pt x="350" y="439"/>
                </a:cubicBezTo>
                <a:cubicBezTo>
                  <a:pt x="352" y="439"/>
                  <a:pt x="352" y="441"/>
                  <a:pt x="351" y="442"/>
                </a:cubicBezTo>
                <a:cubicBezTo>
                  <a:pt x="350" y="442"/>
                  <a:pt x="350" y="445"/>
                  <a:pt x="352" y="446"/>
                </a:cubicBezTo>
                <a:cubicBezTo>
                  <a:pt x="355" y="446"/>
                  <a:pt x="354" y="445"/>
                  <a:pt x="355" y="445"/>
                </a:cubicBezTo>
                <a:cubicBezTo>
                  <a:pt x="356" y="445"/>
                  <a:pt x="356" y="447"/>
                  <a:pt x="357" y="447"/>
                </a:cubicBezTo>
                <a:cubicBezTo>
                  <a:pt x="358" y="447"/>
                  <a:pt x="360" y="448"/>
                  <a:pt x="360" y="449"/>
                </a:cubicBezTo>
                <a:cubicBezTo>
                  <a:pt x="360" y="451"/>
                  <a:pt x="361" y="452"/>
                  <a:pt x="362" y="452"/>
                </a:cubicBezTo>
                <a:cubicBezTo>
                  <a:pt x="364" y="452"/>
                  <a:pt x="367" y="452"/>
                  <a:pt x="369" y="454"/>
                </a:cubicBezTo>
                <a:cubicBezTo>
                  <a:pt x="370" y="456"/>
                  <a:pt x="371" y="455"/>
                  <a:pt x="372" y="456"/>
                </a:cubicBezTo>
                <a:cubicBezTo>
                  <a:pt x="373" y="458"/>
                  <a:pt x="375" y="456"/>
                  <a:pt x="375" y="455"/>
                </a:cubicBezTo>
                <a:cubicBezTo>
                  <a:pt x="376" y="454"/>
                  <a:pt x="374" y="454"/>
                  <a:pt x="374" y="453"/>
                </a:cubicBezTo>
                <a:cubicBezTo>
                  <a:pt x="374" y="452"/>
                  <a:pt x="376" y="452"/>
                  <a:pt x="376" y="451"/>
                </a:cubicBezTo>
                <a:cubicBezTo>
                  <a:pt x="377" y="449"/>
                  <a:pt x="380" y="449"/>
                  <a:pt x="381" y="449"/>
                </a:cubicBezTo>
                <a:cubicBezTo>
                  <a:pt x="382" y="450"/>
                  <a:pt x="383" y="451"/>
                  <a:pt x="382" y="452"/>
                </a:cubicBezTo>
                <a:cubicBezTo>
                  <a:pt x="381" y="454"/>
                  <a:pt x="385" y="457"/>
                  <a:pt x="386" y="458"/>
                </a:cubicBezTo>
                <a:cubicBezTo>
                  <a:pt x="387" y="459"/>
                  <a:pt x="386" y="461"/>
                  <a:pt x="387" y="461"/>
                </a:cubicBezTo>
                <a:cubicBezTo>
                  <a:pt x="387" y="462"/>
                  <a:pt x="388" y="463"/>
                  <a:pt x="387" y="464"/>
                </a:cubicBezTo>
                <a:cubicBezTo>
                  <a:pt x="386" y="464"/>
                  <a:pt x="387" y="469"/>
                  <a:pt x="388" y="470"/>
                </a:cubicBezTo>
                <a:cubicBezTo>
                  <a:pt x="388" y="471"/>
                  <a:pt x="388" y="472"/>
                  <a:pt x="387" y="474"/>
                </a:cubicBezTo>
                <a:cubicBezTo>
                  <a:pt x="386" y="476"/>
                  <a:pt x="385" y="477"/>
                  <a:pt x="383" y="477"/>
                </a:cubicBezTo>
                <a:cubicBezTo>
                  <a:pt x="381" y="477"/>
                  <a:pt x="382" y="479"/>
                  <a:pt x="381" y="479"/>
                </a:cubicBezTo>
                <a:cubicBezTo>
                  <a:pt x="380" y="479"/>
                  <a:pt x="380" y="481"/>
                  <a:pt x="380" y="482"/>
                </a:cubicBezTo>
                <a:cubicBezTo>
                  <a:pt x="380" y="483"/>
                  <a:pt x="379" y="483"/>
                  <a:pt x="377" y="483"/>
                </a:cubicBezTo>
                <a:cubicBezTo>
                  <a:pt x="376" y="483"/>
                  <a:pt x="376" y="485"/>
                  <a:pt x="376" y="486"/>
                </a:cubicBezTo>
                <a:cubicBezTo>
                  <a:pt x="376" y="488"/>
                  <a:pt x="374" y="488"/>
                  <a:pt x="374" y="489"/>
                </a:cubicBezTo>
                <a:cubicBezTo>
                  <a:pt x="373" y="490"/>
                  <a:pt x="374" y="491"/>
                  <a:pt x="373" y="491"/>
                </a:cubicBezTo>
                <a:cubicBezTo>
                  <a:pt x="371" y="492"/>
                  <a:pt x="371" y="493"/>
                  <a:pt x="372" y="494"/>
                </a:cubicBezTo>
                <a:cubicBezTo>
                  <a:pt x="373" y="495"/>
                  <a:pt x="372" y="496"/>
                  <a:pt x="372" y="497"/>
                </a:cubicBezTo>
                <a:cubicBezTo>
                  <a:pt x="371" y="498"/>
                  <a:pt x="373" y="498"/>
                  <a:pt x="374" y="499"/>
                </a:cubicBezTo>
                <a:cubicBezTo>
                  <a:pt x="375" y="500"/>
                  <a:pt x="375" y="500"/>
                  <a:pt x="375" y="499"/>
                </a:cubicBezTo>
                <a:cubicBezTo>
                  <a:pt x="376" y="499"/>
                  <a:pt x="376" y="499"/>
                  <a:pt x="376" y="500"/>
                </a:cubicBezTo>
                <a:cubicBezTo>
                  <a:pt x="377" y="501"/>
                  <a:pt x="376" y="502"/>
                  <a:pt x="374" y="502"/>
                </a:cubicBezTo>
                <a:cubicBezTo>
                  <a:pt x="373" y="502"/>
                  <a:pt x="371" y="504"/>
                  <a:pt x="370" y="506"/>
                </a:cubicBezTo>
                <a:cubicBezTo>
                  <a:pt x="370" y="508"/>
                  <a:pt x="372" y="511"/>
                  <a:pt x="372" y="512"/>
                </a:cubicBezTo>
                <a:cubicBezTo>
                  <a:pt x="372" y="513"/>
                  <a:pt x="371" y="512"/>
                  <a:pt x="371" y="513"/>
                </a:cubicBezTo>
                <a:cubicBezTo>
                  <a:pt x="370" y="514"/>
                  <a:pt x="374" y="516"/>
                  <a:pt x="375" y="517"/>
                </a:cubicBezTo>
                <a:cubicBezTo>
                  <a:pt x="377" y="518"/>
                  <a:pt x="378" y="521"/>
                  <a:pt x="379" y="523"/>
                </a:cubicBezTo>
                <a:cubicBezTo>
                  <a:pt x="381" y="524"/>
                  <a:pt x="381" y="525"/>
                  <a:pt x="382" y="529"/>
                </a:cubicBezTo>
                <a:cubicBezTo>
                  <a:pt x="384" y="533"/>
                  <a:pt x="387" y="539"/>
                  <a:pt x="389" y="542"/>
                </a:cubicBezTo>
                <a:cubicBezTo>
                  <a:pt x="391" y="544"/>
                  <a:pt x="392" y="546"/>
                  <a:pt x="392" y="547"/>
                </a:cubicBezTo>
                <a:cubicBezTo>
                  <a:pt x="391" y="548"/>
                  <a:pt x="392" y="550"/>
                  <a:pt x="393" y="551"/>
                </a:cubicBezTo>
                <a:cubicBezTo>
                  <a:pt x="395" y="552"/>
                  <a:pt x="396" y="554"/>
                  <a:pt x="400" y="556"/>
                </a:cubicBezTo>
                <a:cubicBezTo>
                  <a:pt x="404" y="558"/>
                  <a:pt x="411" y="561"/>
                  <a:pt x="412" y="563"/>
                </a:cubicBezTo>
                <a:cubicBezTo>
                  <a:pt x="413" y="565"/>
                  <a:pt x="417" y="567"/>
                  <a:pt x="417" y="567"/>
                </a:cubicBezTo>
                <a:cubicBezTo>
                  <a:pt x="418" y="567"/>
                  <a:pt x="417" y="570"/>
                  <a:pt x="418" y="572"/>
                </a:cubicBezTo>
                <a:cubicBezTo>
                  <a:pt x="418" y="573"/>
                  <a:pt x="418" y="580"/>
                  <a:pt x="418" y="583"/>
                </a:cubicBezTo>
                <a:cubicBezTo>
                  <a:pt x="417" y="585"/>
                  <a:pt x="417" y="587"/>
                  <a:pt x="416" y="589"/>
                </a:cubicBezTo>
                <a:cubicBezTo>
                  <a:pt x="416" y="591"/>
                  <a:pt x="417" y="591"/>
                  <a:pt x="417" y="591"/>
                </a:cubicBezTo>
                <a:cubicBezTo>
                  <a:pt x="416" y="592"/>
                  <a:pt x="416" y="594"/>
                  <a:pt x="416" y="597"/>
                </a:cubicBezTo>
                <a:cubicBezTo>
                  <a:pt x="416" y="600"/>
                  <a:pt x="414" y="605"/>
                  <a:pt x="414" y="607"/>
                </a:cubicBezTo>
                <a:cubicBezTo>
                  <a:pt x="414" y="608"/>
                  <a:pt x="413" y="609"/>
                  <a:pt x="413" y="611"/>
                </a:cubicBezTo>
                <a:cubicBezTo>
                  <a:pt x="413" y="613"/>
                  <a:pt x="412" y="614"/>
                  <a:pt x="411" y="615"/>
                </a:cubicBezTo>
                <a:cubicBezTo>
                  <a:pt x="410" y="616"/>
                  <a:pt x="413" y="618"/>
                  <a:pt x="413" y="620"/>
                </a:cubicBezTo>
                <a:cubicBezTo>
                  <a:pt x="413" y="621"/>
                  <a:pt x="411" y="622"/>
                  <a:pt x="411" y="625"/>
                </a:cubicBezTo>
                <a:cubicBezTo>
                  <a:pt x="412" y="628"/>
                  <a:pt x="411" y="633"/>
                  <a:pt x="411" y="634"/>
                </a:cubicBezTo>
                <a:cubicBezTo>
                  <a:pt x="411" y="635"/>
                  <a:pt x="410" y="635"/>
                  <a:pt x="410" y="637"/>
                </a:cubicBezTo>
                <a:cubicBezTo>
                  <a:pt x="411" y="639"/>
                  <a:pt x="409" y="639"/>
                  <a:pt x="409" y="642"/>
                </a:cubicBezTo>
                <a:cubicBezTo>
                  <a:pt x="409" y="645"/>
                  <a:pt x="406" y="649"/>
                  <a:pt x="406" y="651"/>
                </a:cubicBezTo>
                <a:cubicBezTo>
                  <a:pt x="405" y="653"/>
                  <a:pt x="405" y="654"/>
                  <a:pt x="404" y="654"/>
                </a:cubicBezTo>
                <a:cubicBezTo>
                  <a:pt x="402" y="654"/>
                  <a:pt x="402" y="656"/>
                  <a:pt x="403" y="658"/>
                </a:cubicBezTo>
                <a:cubicBezTo>
                  <a:pt x="404" y="659"/>
                  <a:pt x="402" y="661"/>
                  <a:pt x="404" y="663"/>
                </a:cubicBezTo>
                <a:cubicBezTo>
                  <a:pt x="405" y="665"/>
                  <a:pt x="404" y="665"/>
                  <a:pt x="404" y="667"/>
                </a:cubicBezTo>
                <a:cubicBezTo>
                  <a:pt x="403" y="669"/>
                  <a:pt x="402" y="669"/>
                  <a:pt x="402" y="671"/>
                </a:cubicBezTo>
                <a:cubicBezTo>
                  <a:pt x="402" y="673"/>
                  <a:pt x="401" y="674"/>
                  <a:pt x="402" y="676"/>
                </a:cubicBezTo>
                <a:cubicBezTo>
                  <a:pt x="403" y="678"/>
                  <a:pt x="402" y="678"/>
                  <a:pt x="402" y="678"/>
                </a:cubicBezTo>
                <a:cubicBezTo>
                  <a:pt x="401" y="678"/>
                  <a:pt x="400" y="680"/>
                  <a:pt x="400" y="683"/>
                </a:cubicBezTo>
                <a:cubicBezTo>
                  <a:pt x="399" y="686"/>
                  <a:pt x="399" y="686"/>
                  <a:pt x="402" y="686"/>
                </a:cubicBezTo>
                <a:cubicBezTo>
                  <a:pt x="404" y="686"/>
                  <a:pt x="402" y="678"/>
                  <a:pt x="404" y="678"/>
                </a:cubicBezTo>
                <a:cubicBezTo>
                  <a:pt x="405" y="678"/>
                  <a:pt x="404" y="677"/>
                  <a:pt x="405" y="677"/>
                </a:cubicBezTo>
                <a:cubicBezTo>
                  <a:pt x="407" y="676"/>
                  <a:pt x="405" y="678"/>
                  <a:pt x="406" y="678"/>
                </a:cubicBezTo>
                <a:cubicBezTo>
                  <a:pt x="407" y="678"/>
                  <a:pt x="408" y="679"/>
                  <a:pt x="407" y="680"/>
                </a:cubicBezTo>
                <a:cubicBezTo>
                  <a:pt x="405" y="681"/>
                  <a:pt x="407" y="683"/>
                  <a:pt x="406" y="684"/>
                </a:cubicBezTo>
                <a:cubicBezTo>
                  <a:pt x="406" y="685"/>
                  <a:pt x="405" y="686"/>
                  <a:pt x="405" y="687"/>
                </a:cubicBezTo>
                <a:cubicBezTo>
                  <a:pt x="406" y="688"/>
                  <a:pt x="405" y="688"/>
                  <a:pt x="404" y="690"/>
                </a:cubicBezTo>
                <a:cubicBezTo>
                  <a:pt x="404" y="691"/>
                  <a:pt x="405" y="691"/>
                  <a:pt x="405" y="692"/>
                </a:cubicBezTo>
                <a:cubicBezTo>
                  <a:pt x="404" y="692"/>
                  <a:pt x="405" y="693"/>
                  <a:pt x="405" y="694"/>
                </a:cubicBezTo>
                <a:cubicBezTo>
                  <a:pt x="404" y="694"/>
                  <a:pt x="404" y="695"/>
                  <a:pt x="405" y="696"/>
                </a:cubicBezTo>
                <a:cubicBezTo>
                  <a:pt x="405" y="697"/>
                  <a:pt x="403" y="697"/>
                  <a:pt x="403" y="697"/>
                </a:cubicBezTo>
                <a:cubicBezTo>
                  <a:pt x="402" y="698"/>
                  <a:pt x="403" y="699"/>
                  <a:pt x="403" y="700"/>
                </a:cubicBezTo>
                <a:cubicBezTo>
                  <a:pt x="402" y="701"/>
                  <a:pt x="401" y="700"/>
                  <a:pt x="400" y="699"/>
                </a:cubicBezTo>
                <a:cubicBezTo>
                  <a:pt x="400" y="699"/>
                  <a:pt x="401" y="697"/>
                  <a:pt x="402" y="696"/>
                </a:cubicBezTo>
                <a:cubicBezTo>
                  <a:pt x="403" y="695"/>
                  <a:pt x="401" y="693"/>
                  <a:pt x="400" y="693"/>
                </a:cubicBezTo>
                <a:cubicBezTo>
                  <a:pt x="398" y="694"/>
                  <a:pt x="401" y="695"/>
                  <a:pt x="401" y="697"/>
                </a:cubicBezTo>
                <a:cubicBezTo>
                  <a:pt x="401" y="697"/>
                  <a:pt x="401" y="697"/>
                  <a:pt x="400" y="697"/>
                </a:cubicBezTo>
                <a:cubicBezTo>
                  <a:pt x="400" y="697"/>
                  <a:pt x="399" y="697"/>
                  <a:pt x="399" y="698"/>
                </a:cubicBezTo>
                <a:cubicBezTo>
                  <a:pt x="399" y="699"/>
                  <a:pt x="397" y="698"/>
                  <a:pt x="397" y="699"/>
                </a:cubicBezTo>
                <a:cubicBezTo>
                  <a:pt x="396" y="700"/>
                  <a:pt x="398" y="701"/>
                  <a:pt x="397" y="701"/>
                </a:cubicBezTo>
                <a:cubicBezTo>
                  <a:pt x="396" y="702"/>
                  <a:pt x="394" y="703"/>
                  <a:pt x="394" y="704"/>
                </a:cubicBezTo>
                <a:cubicBezTo>
                  <a:pt x="394" y="705"/>
                  <a:pt x="395" y="705"/>
                  <a:pt x="395" y="704"/>
                </a:cubicBezTo>
                <a:cubicBezTo>
                  <a:pt x="395" y="703"/>
                  <a:pt x="397" y="703"/>
                  <a:pt x="397" y="704"/>
                </a:cubicBezTo>
                <a:cubicBezTo>
                  <a:pt x="397" y="705"/>
                  <a:pt x="398" y="705"/>
                  <a:pt x="398" y="705"/>
                </a:cubicBezTo>
                <a:cubicBezTo>
                  <a:pt x="399" y="704"/>
                  <a:pt x="399" y="704"/>
                  <a:pt x="400" y="704"/>
                </a:cubicBezTo>
                <a:cubicBezTo>
                  <a:pt x="401" y="705"/>
                  <a:pt x="401" y="707"/>
                  <a:pt x="400" y="707"/>
                </a:cubicBezTo>
                <a:cubicBezTo>
                  <a:pt x="399" y="707"/>
                  <a:pt x="398" y="708"/>
                  <a:pt x="399" y="709"/>
                </a:cubicBezTo>
                <a:cubicBezTo>
                  <a:pt x="399" y="710"/>
                  <a:pt x="400" y="710"/>
                  <a:pt x="401" y="710"/>
                </a:cubicBezTo>
                <a:cubicBezTo>
                  <a:pt x="401" y="710"/>
                  <a:pt x="402" y="709"/>
                  <a:pt x="403" y="710"/>
                </a:cubicBezTo>
                <a:cubicBezTo>
                  <a:pt x="404" y="710"/>
                  <a:pt x="403" y="712"/>
                  <a:pt x="403" y="711"/>
                </a:cubicBezTo>
                <a:cubicBezTo>
                  <a:pt x="402" y="711"/>
                  <a:pt x="400" y="710"/>
                  <a:pt x="400" y="711"/>
                </a:cubicBezTo>
                <a:cubicBezTo>
                  <a:pt x="399" y="712"/>
                  <a:pt x="398" y="711"/>
                  <a:pt x="397" y="711"/>
                </a:cubicBezTo>
                <a:cubicBezTo>
                  <a:pt x="396" y="710"/>
                  <a:pt x="393" y="712"/>
                  <a:pt x="394" y="713"/>
                </a:cubicBezTo>
                <a:cubicBezTo>
                  <a:pt x="395" y="714"/>
                  <a:pt x="395" y="715"/>
                  <a:pt x="396" y="715"/>
                </a:cubicBezTo>
                <a:cubicBezTo>
                  <a:pt x="397" y="715"/>
                  <a:pt x="398" y="715"/>
                  <a:pt x="398" y="714"/>
                </a:cubicBezTo>
                <a:cubicBezTo>
                  <a:pt x="399" y="713"/>
                  <a:pt x="400" y="712"/>
                  <a:pt x="400" y="714"/>
                </a:cubicBezTo>
                <a:cubicBezTo>
                  <a:pt x="400" y="716"/>
                  <a:pt x="398" y="715"/>
                  <a:pt x="398" y="716"/>
                </a:cubicBezTo>
                <a:cubicBezTo>
                  <a:pt x="397" y="717"/>
                  <a:pt x="397" y="717"/>
                  <a:pt x="395" y="718"/>
                </a:cubicBezTo>
                <a:cubicBezTo>
                  <a:pt x="394" y="719"/>
                  <a:pt x="395" y="721"/>
                  <a:pt x="396" y="720"/>
                </a:cubicBezTo>
                <a:cubicBezTo>
                  <a:pt x="397" y="720"/>
                  <a:pt x="396" y="721"/>
                  <a:pt x="397" y="721"/>
                </a:cubicBezTo>
                <a:cubicBezTo>
                  <a:pt x="399" y="722"/>
                  <a:pt x="399" y="721"/>
                  <a:pt x="399" y="720"/>
                </a:cubicBezTo>
                <a:cubicBezTo>
                  <a:pt x="399" y="719"/>
                  <a:pt x="399" y="717"/>
                  <a:pt x="401" y="718"/>
                </a:cubicBezTo>
                <a:cubicBezTo>
                  <a:pt x="402" y="719"/>
                  <a:pt x="400" y="720"/>
                  <a:pt x="400" y="721"/>
                </a:cubicBezTo>
                <a:cubicBezTo>
                  <a:pt x="400" y="722"/>
                  <a:pt x="399" y="723"/>
                  <a:pt x="399" y="724"/>
                </a:cubicBezTo>
                <a:cubicBezTo>
                  <a:pt x="399" y="725"/>
                  <a:pt x="398" y="724"/>
                  <a:pt x="398" y="726"/>
                </a:cubicBezTo>
                <a:cubicBezTo>
                  <a:pt x="398" y="727"/>
                  <a:pt x="396" y="726"/>
                  <a:pt x="397" y="727"/>
                </a:cubicBezTo>
                <a:cubicBezTo>
                  <a:pt x="398" y="727"/>
                  <a:pt x="396" y="728"/>
                  <a:pt x="397" y="729"/>
                </a:cubicBezTo>
                <a:cubicBezTo>
                  <a:pt x="397" y="730"/>
                  <a:pt x="397" y="729"/>
                  <a:pt x="398" y="729"/>
                </a:cubicBezTo>
                <a:cubicBezTo>
                  <a:pt x="398" y="729"/>
                  <a:pt x="398" y="728"/>
                  <a:pt x="399" y="729"/>
                </a:cubicBezTo>
                <a:cubicBezTo>
                  <a:pt x="400" y="729"/>
                  <a:pt x="400" y="729"/>
                  <a:pt x="401" y="729"/>
                </a:cubicBezTo>
                <a:cubicBezTo>
                  <a:pt x="402" y="728"/>
                  <a:pt x="403" y="730"/>
                  <a:pt x="402" y="730"/>
                </a:cubicBezTo>
                <a:cubicBezTo>
                  <a:pt x="401" y="730"/>
                  <a:pt x="399" y="732"/>
                  <a:pt x="400" y="732"/>
                </a:cubicBezTo>
                <a:cubicBezTo>
                  <a:pt x="400" y="732"/>
                  <a:pt x="401" y="732"/>
                  <a:pt x="401" y="732"/>
                </a:cubicBezTo>
                <a:cubicBezTo>
                  <a:pt x="402" y="732"/>
                  <a:pt x="402" y="732"/>
                  <a:pt x="403" y="732"/>
                </a:cubicBezTo>
                <a:cubicBezTo>
                  <a:pt x="403" y="734"/>
                  <a:pt x="404" y="733"/>
                  <a:pt x="404" y="732"/>
                </a:cubicBezTo>
                <a:cubicBezTo>
                  <a:pt x="404" y="731"/>
                  <a:pt x="406" y="732"/>
                  <a:pt x="407" y="733"/>
                </a:cubicBezTo>
                <a:cubicBezTo>
                  <a:pt x="407" y="734"/>
                  <a:pt x="404" y="735"/>
                  <a:pt x="403" y="734"/>
                </a:cubicBezTo>
                <a:cubicBezTo>
                  <a:pt x="402" y="734"/>
                  <a:pt x="401" y="736"/>
                  <a:pt x="402" y="737"/>
                </a:cubicBezTo>
                <a:cubicBezTo>
                  <a:pt x="403" y="738"/>
                  <a:pt x="404" y="737"/>
                  <a:pt x="405" y="736"/>
                </a:cubicBezTo>
                <a:cubicBezTo>
                  <a:pt x="406" y="735"/>
                  <a:pt x="411" y="735"/>
                  <a:pt x="411" y="736"/>
                </a:cubicBezTo>
                <a:cubicBezTo>
                  <a:pt x="412" y="737"/>
                  <a:pt x="411" y="737"/>
                  <a:pt x="410" y="737"/>
                </a:cubicBezTo>
                <a:cubicBezTo>
                  <a:pt x="409" y="737"/>
                  <a:pt x="409" y="737"/>
                  <a:pt x="409" y="737"/>
                </a:cubicBezTo>
                <a:cubicBezTo>
                  <a:pt x="408" y="738"/>
                  <a:pt x="406" y="738"/>
                  <a:pt x="406" y="738"/>
                </a:cubicBezTo>
                <a:cubicBezTo>
                  <a:pt x="406" y="737"/>
                  <a:pt x="404" y="738"/>
                  <a:pt x="404" y="739"/>
                </a:cubicBezTo>
                <a:cubicBezTo>
                  <a:pt x="404" y="740"/>
                  <a:pt x="402" y="740"/>
                  <a:pt x="404" y="741"/>
                </a:cubicBezTo>
                <a:cubicBezTo>
                  <a:pt x="405" y="741"/>
                  <a:pt x="405" y="740"/>
                  <a:pt x="405" y="740"/>
                </a:cubicBezTo>
                <a:cubicBezTo>
                  <a:pt x="406" y="739"/>
                  <a:pt x="406" y="739"/>
                  <a:pt x="408" y="739"/>
                </a:cubicBezTo>
                <a:cubicBezTo>
                  <a:pt x="409" y="739"/>
                  <a:pt x="410" y="739"/>
                  <a:pt x="410" y="738"/>
                </a:cubicBezTo>
                <a:cubicBezTo>
                  <a:pt x="411" y="738"/>
                  <a:pt x="412" y="737"/>
                  <a:pt x="412" y="738"/>
                </a:cubicBezTo>
                <a:cubicBezTo>
                  <a:pt x="413" y="740"/>
                  <a:pt x="410" y="741"/>
                  <a:pt x="409" y="740"/>
                </a:cubicBezTo>
                <a:cubicBezTo>
                  <a:pt x="408" y="739"/>
                  <a:pt x="407" y="741"/>
                  <a:pt x="407" y="742"/>
                </a:cubicBezTo>
                <a:cubicBezTo>
                  <a:pt x="407" y="743"/>
                  <a:pt x="404" y="742"/>
                  <a:pt x="403" y="741"/>
                </a:cubicBezTo>
                <a:cubicBezTo>
                  <a:pt x="401" y="741"/>
                  <a:pt x="402" y="743"/>
                  <a:pt x="403" y="744"/>
                </a:cubicBezTo>
                <a:cubicBezTo>
                  <a:pt x="404" y="745"/>
                  <a:pt x="404" y="745"/>
                  <a:pt x="405" y="745"/>
                </a:cubicBezTo>
                <a:cubicBezTo>
                  <a:pt x="405" y="745"/>
                  <a:pt x="406" y="745"/>
                  <a:pt x="407" y="745"/>
                </a:cubicBezTo>
                <a:cubicBezTo>
                  <a:pt x="408" y="746"/>
                  <a:pt x="408" y="747"/>
                  <a:pt x="409" y="746"/>
                </a:cubicBezTo>
                <a:cubicBezTo>
                  <a:pt x="411" y="745"/>
                  <a:pt x="409" y="745"/>
                  <a:pt x="409" y="745"/>
                </a:cubicBezTo>
                <a:cubicBezTo>
                  <a:pt x="408" y="744"/>
                  <a:pt x="409" y="743"/>
                  <a:pt x="410" y="744"/>
                </a:cubicBezTo>
                <a:cubicBezTo>
                  <a:pt x="412" y="744"/>
                  <a:pt x="414" y="743"/>
                  <a:pt x="414" y="741"/>
                </a:cubicBezTo>
                <a:cubicBezTo>
                  <a:pt x="413" y="738"/>
                  <a:pt x="415" y="737"/>
                  <a:pt x="417" y="737"/>
                </a:cubicBezTo>
                <a:cubicBezTo>
                  <a:pt x="420" y="736"/>
                  <a:pt x="418" y="738"/>
                  <a:pt x="417" y="739"/>
                </a:cubicBezTo>
                <a:cubicBezTo>
                  <a:pt x="415" y="739"/>
                  <a:pt x="415" y="740"/>
                  <a:pt x="416" y="741"/>
                </a:cubicBezTo>
                <a:cubicBezTo>
                  <a:pt x="417" y="742"/>
                  <a:pt x="418" y="742"/>
                  <a:pt x="418" y="741"/>
                </a:cubicBezTo>
                <a:cubicBezTo>
                  <a:pt x="419" y="741"/>
                  <a:pt x="420" y="741"/>
                  <a:pt x="420" y="741"/>
                </a:cubicBezTo>
                <a:cubicBezTo>
                  <a:pt x="421" y="742"/>
                  <a:pt x="418" y="742"/>
                  <a:pt x="418" y="743"/>
                </a:cubicBezTo>
                <a:cubicBezTo>
                  <a:pt x="417" y="744"/>
                  <a:pt x="419" y="745"/>
                  <a:pt x="418" y="746"/>
                </a:cubicBezTo>
                <a:cubicBezTo>
                  <a:pt x="416" y="747"/>
                  <a:pt x="417" y="743"/>
                  <a:pt x="416" y="743"/>
                </a:cubicBezTo>
                <a:cubicBezTo>
                  <a:pt x="415" y="742"/>
                  <a:pt x="414" y="743"/>
                  <a:pt x="415" y="745"/>
                </a:cubicBezTo>
                <a:cubicBezTo>
                  <a:pt x="416" y="747"/>
                  <a:pt x="414" y="746"/>
                  <a:pt x="413" y="745"/>
                </a:cubicBezTo>
                <a:cubicBezTo>
                  <a:pt x="412" y="744"/>
                  <a:pt x="411" y="745"/>
                  <a:pt x="412" y="746"/>
                </a:cubicBezTo>
                <a:cubicBezTo>
                  <a:pt x="413" y="747"/>
                  <a:pt x="410" y="746"/>
                  <a:pt x="410" y="748"/>
                </a:cubicBezTo>
                <a:cubicBezTo>
                  <a:pt x="410" y="749"/>
                  <a:pt x="410" y="749"/>
                  <a:pt x="411" y="749"/>
                </a:cubicBezTo>
                <a:cubicBezTo>
                  <a:pt x="412" y="748"/>
                  <a:pt x="412" y="748"/>
                  <a:pt x="413" y="749"/>
                </a:cubicBezTo>
                <a:cubicBezTo>
                  <a:pt x="415" y="749"/>
                  <a:pt x="414" y="751"/>
                  <a:pt x="415" y="752"/>
                </a:cubicBezTo>
                <a:cubicBezTo>
                  <a:pt x="416" y="753"/>
                  <a:pt x="415" y="749"/>
                  <a:pt x="417" y="749"/>
                </a:cubicBezTo>
                <a:cubicBezTo>
                  <a:pt x="418" y="749"/>
                  <a:pt x="417" y="752"/>
                  <a:pt x="420" y="753"/>
                </a:cubicBezTo>
                <a:cubicBezTo>
                  <a:pt x="423" y="754"/>
                  <a:pt x="420" y="752"/>
                  <a:pt x="421" y="751"/>
                </a:cubicBezTo>
                <a:cubicBezTo>
                  <a:pt x="423" y="751"/>
                  <a:pt x="424" y="754"/>
                  <a:pt x="426" y="755"/>
                </a:cubicBezTo>
                <a:cubicBezTo>
                  <a:pt x="427" y="755"/>
                  <a:pt x="426" y="753"/>
                  <a:pt x="425" y="752"/>
                </a:cubicBezTo>
                <a:cubicBezTo>
                  <a:pt x="424" y="751"/>
                  <a:pt x="426" y="751"/>
                  <a:pt x="428" y="752"/>
                </a:cubicBezTo>
                <a:cubicBezTo>
                  <a:pt x="429" y="752"/>
                  <a:pt x="430" y="752"/>
                  <a:pt x="430" y="751"/>
                </a:cubicBezTo>
                <a:cubicBezTo>
                  <a:pt x="430" y="751"/>
                  <a:pt x="431" y="751"/>
                  <a:pt x="431" y="751"/>
                </a:cubicBezTo>
                <a:cubicBezTo>
                  <a:pt x="432" y="751"/>
                  <a:pt x="432" y="752"/>
                  <a:pt x="433" y="751"/>
                </a:cubicBezTo>
                <a:cubicBezTo>
                  <a:pt x="434" y="750"/>
                  <a:pt x="437" y="751"/>
                  <a:pt x="438" y="750"/>
                </a:cubicBezTo>
                <a:cubicBezTo>
                  <a:pt x="440" y="749"/>
                  <a:pt x="438" y="749"/>
                  <a:pt x="435" y="748"/>
                </a:cubicBezTo>
                <a:cubicBezTo>
                  <a:pt x="433" y="748"/>
                  <a:pt x="428" y="744"/>
                  <a:pt x="427" y="743"/>
                </a:cubicBezTo>
                <a:cubicBezTo>
                  <a:pt x="426" y="742"/>
                  <a:pt x="427" y="741"/>
                  <a:pt x="425" y="741"/>
                </a:cubicBezTo>
                <a:cubicBezTo>
                  <a:pt x="423" y="741"/>
                  <a:pt x="424" y="740"/>
                  <a:pt x="425" y="739"/>
                </a:cubicBezTo>
                <a:cubicBezTo>
                  <a:pt x="426" y="739"/>
                  <a:pt x="425" y="737"/>
                  <a:pt x="424" y="737"/>
                </a:cubicBezTo>
                <a:cubicBezTo>
                  <a:pt x="422" y="737"/>
                  <a:pt x="420" y="737"/>
                  <a:pt x="420" y="735"/>
                </a:cubicBezTo>
                <a:cubicBezTo>
                  <a:pt x="420" y="734"/>
                  <a:pt x="422" y="734"/>
                  <a:pt x="423" y="735"/>
                </a:cubicBezTo>
                <a:cubicBezTo>
                  <a:pt x="424" y="735"/>
                  <a:pt x="424" y="735"/>
                  <a:pt x="425" y="735"/>
                </a:cubicBezTo>
                <a:cubicBezTo>
                  <a:pt x="425" y="734"/>
                  <a:pt x="422" y="732"/>
                  <a:pt x="422" y="731"/>
                </a:cubicBezTo>
                <a:cubicBezTo>
                  <a:pt x="422" y="730"/>
                  <a:pt x="422" y="729"/>
                  <a:pt x="422" y="728"/>
                </a:cubicBezTo>
                <a:cubicBezTo>
                  <a:pt x="422" y="727"/>
                  <a:pt x="421" y="725"/>
                  <a:pt x="423" y="724"/>
                </a:cubicBezTo>
                <a:cubicBezTo>
                  <a:pt x="424" y="723"/>
                  <a:pt x="424" y="722"/>
                  <a:pt x="425" y="722"/>
                </a:cubicBezTo>
                <a:cubicBezTo>
                  <a:pt x="426" y="722"/>
                  <a:pt x="428" y="721"/>
                  <a:pt x="428" y="719"/>
                </a:cubicBezTo>
                <a:cubicBezTo>
                  <a:pt x="428" y="717"/>
                  <a:pt x="429" y="716"/>
                  <a:pt x="431" y="715"/>
                </a:cubicBezTo>
                <a:cubicBezTo>
                  <a:pt x="433" y="713"/>
                  <a:pt x="436" y="711"/>
                  <a:pt x="436" y="710"/>
                </a:cubicBezTo>
                <a:cubicBezTo>
                  <a:pt x="435" y="710"/>
                  <a:pt x="436" y="707"/>
                  <a:pt x="436" y="706"/>
                </a:cubicBezTo>
                <a:cubicBezTo>
                  <a:pt x="436" y="705"/>
                  <a:pt x="433" y="705"/>
                  <a:pt x="432" y="705"/>
                </a:cubicBezTo>
                <a:cubicBezTo>
                  <a:pt x="431" y="705"/>
                  <a:pt x="427" y="702"/>
                  <a:pt x="429" y="699"/>
                </a:cubicBezTo>
                <a:cubicBezTo>
                  <a:pt x="431" y="695"/>
                  <a:pt x="435" y="695"/>
                  <a:pt x="436" y="695"/>
                </a:cubicBezTo>
                <a:cubicBezTo>
                  <a:pt x="437" y="695"/>
                  <a:pt x="436" y="693"/>
                  <a:pt x="437" y="692"/>
                </a:cubicBezTo>
                <a:cubicBezTo>
                  <a:pt x="438" y="692"/>
                  <a:pt x="438" y="691"/>
                  <a:pt x="438" y="689"/>
                </a:cubicBezTo>
                <a:cubicBezTo>
                  <a:pt x="438" y="688"/>
                  <a:pt x="438" y="685"/>
                  <a:pt x="440" y="685"/>
                </a:cubicBezTo>
                <a:cubicBezTo>
                  <a:pt x="442" y="685"/>
                  <a:pt x="442" y="684"/>
                  <a:pt x="441" y="684"/>
                </a:cubicBezTo>
                <a:cubicBezTo>
                  <a:pt x="440" y="683"/>
                  <a:pt x="440" y="682"/>
                  <a:pt x="441" y="682"/>
                </a:cubicBezTo>
                <a:cubicBezTo>
                  <a:pt x="443" y="682"/>
                  <a:pt x="442" y="683"/>
                  <a:pt x="444" y="683"/>
                </a:cubicBezTo>
                <a:cubicBezTo>
                  <a:pt x="445" y="683"/>
                  <a:pt x="447" y="681"/>
                  <a:pt x="445" y="680"/>
                </a:cubicBezTo>
                <a:cubicBezTo>
                  <a:pt x="444" y="679"/>
                  <a:pt x="443" y="681"/>
                  <a:pt x="442" y="681"/>
                </a:cubicBezTo>
                <a:cubicBezTo>
                  <a:pt x="442" y="681"/>
                  <a:pt x="441" y="680"/>
                  <a:pt x="440" y="680"/>
                </a:cubicBezTo>
                <a:cubicBezTo>
                  <a:pt x="439" y="680"/>
                  <a:pt x="440" y="677"/>
                  <a:pt x="439" y="677"/>
                </a:cubicBezTo>
                <a:cubicBezTo>
                  <a:pt x="439" y="676"/>
                  <a:pt x="439" y="674"/>
                  <a:pt x="439" y="673"/>
                </a:cubicBezTo>
                <a:cubicBezTo>
                  <a:pt x="440" y="672"/>
                  <a:pt x="443" y="674"/>
                  <a:pt x="446" y="674"/>
                </a:cubicBezTo>
                <a:cubicBezTo>
                  <a:pt x="449" y="675"/>
                  <a:pt x="451" y="673"/>
                  <a:pt x="451" y="672"/>
                </a:cubicBezTo>
                <a:cubicBezTo>
                  <a:pt x="451" y="671"/>
                  <a:pt x="450" y="669"/>
                  <a:pt x="451" y="668"/>
                </a:cubicBezTo>
                <a:cubicBezTo>
                  <a:pt x="453" y="667"/>
                  <a:pt x="452" y="666"/>
                  <a:pt x="451" y="665"/>
                </a:cubicBezTo>
                <a:cubicBezTo>
                  <a:pt x="451" y="663"/>
                  <a:pt x="452" y="662"/>
                  <a:pt x="453" y="663"/>
                </a:cubicBezTo>
                <a:cubicBezTo>
                  <a:pt x="453" y="664"/>
                  <a:pt x="459" y="663"/>
                  <a:pt x="464" y="663"/>
                </a:cubicBezTo>
                <a:cubicBezTo>
                  <a:pt x="468" y="662"/>
                  <a:pt x="471" y="660"/>
                  <a:pt x="472" y="659"/>
                </a:cubicBezTo>
                <a:cubicBezTo>
                  <a:pt x="472" y="657"/>
                  <a:pt x="475" y="654"/>
                  <a:pt x="476" y="653"/>
                </a:cubicBezTo>
                <a:cubicBezTo>
                  <a:pt x="476" y="652"/>
                  <a:pt x="476" y="651"/>
                  <a:pt x="474" y="650"/>
                </a:cubicBezTo>
                <a:cubicBezTo>
                  <a:pt x="472" y="650"/>
                  <a:pt x="472" y="648"/>
                  <a:pt x="473" y="647"/>
                </a:cubicBezTo>
                <a:cubicBezTo>
                  <a:pt x="474" y="645"/>
                  <a:pt x="472" y="644"/>
                  <a:pt x="471" y="644"/>
                </a:cubicBezTo>
                <a:cubicBezTo>
                  <a:pt x="469" y="644"/>
                  <a:pt x="466" y="643"/>
                  <a:pt x="468" y="641"/>
                </a:cubicBezTo>
                <a:cubicBezTo>
                  <a:pt x="469" y="640"/>
                  <a:pt x="469" y="641"/>
                  <a:pt x="469" y="641"/>
                </a:cubicBezTo>
                <a:cubicBezTo>
                  <a:pt x="470" y="641"/>
                  <a:pt x="470" y="642"/>
                  <a:pt x="471" y="642"/>
                </a:cubicBezTo>
                <a:cubicBezTo>
                  <a:pt x="473" y="641"/>
                  <a:pt x="474" y="642"/>
                  <a:pt x="476" y="643"/>
                </a:cubicBezTo>
                <a:cubicBezTo>
                  <a:pt x="478" y="644"/>
                  <a:pt x="478" y="643"/>
                  <a:pt x="478" y="643"/>
                </a:cubicBezTo>
                <a:cubicBezTo>
                  <a:pt x="478" y="643"/>
                  <a:pt x="479" y="643"/>
                  <a:pt x="480" y="643"/>
                </a:cubicBezTo>
                <a:cubicBezTo>
                  <a:pt x="482" y="643"/>
                  <a:pt x="484" y="644"/>
                  <a:pt x="486" y="642"/>
                </a:cubicBezTo>
                <a:cubicBezTo>
                  <a:pt x="488" y="641"/>
                  <a:pt x="489" y="638"/>
                  <a:pt x="491" y="636"/>
                </a:cubicBezTo>
                <a:cubicBezTo>
                  <a:pt x="494" y="634"/>
                  <a:pt x="493" y="633"/>
                  <a:pt x="495" y="631"/>
                </a:cubicBezTo>
                <a:cubicBezTo>
                  <a:pt x="496" y="629"/>
                  <a:pt x="495" y="628"/>
                  <a:pt x="497" y="626"/>
                </a:cubicBezTo>
                <a:cubicBezTo>
                  <a:pt x="499" y="624"/>
                  <a:pt x="496" y="623"/>
                  <a:pt x="499" y="621"/>
                </a:cubicBezTo>
                <a:cubicBezTo>
                  <a:pt x="502" y="620"/>
                  <a:pt x="501" y="622"/>
                  <a:pt x="499" y="625"/>
                </a:cubicBezTo>
                <a:cubicBezTo>
                  <a:pt x="497" y="628"/>
                  <a:pt x="497" y="629"/>
                  <a:pt x="499" y="627"/>
                </a:cubicBezTo>
                <a:cubicBezTo>
                  <a:pt x="502" y="625"/>
                  <a:pt x="503" y="622"/>
                  <a:pt x="505" y="618"/>
                </a:cubicBezTo>
                <a:cubicBezTo>
                  <a:pt x="507" y="615"/>
                  <a:pt x="508" y="614"/>
                  <a:pt x="509" y="614"/>
                </a:cubicBezTo>
                <a:cubicBezTo>
                  <a:pt x="511" y="614"/>
                  <a:pt x="511" y="610"/>
                  <a:pt x="510" y="608"/>
                </a:cubicBezTo>
                <a:cubicBezTo>
                  <a:pt x="510" y="605"/>
                  <a:pt x="509" y="603"/>
                  <a:pt x="510" y="601"/>
                </a:cubicBezTo>
                <a:cubicBezTo>
                  <a:pt x="511" y="600"/>
                  <a:pt x="510" y="598"/>
                  <a:pt x="512" y="598"/>
                </a:cubicBezTo>
                <a:cubicBezTo>
                  <a:pt x="513" y="598"/>
                  <a:pt x="515" y="596"/>
                  <a:pt x="517" y="594"/>
                </a:cubicBezTo>
                <a:cubicBezTo>
                  <a:pt x="519" y="592"/>
                  <a:pt x="521" y="592"/>
                  <a:pt x="523" y="592"/>
                </a:cubicBezTo>
                <a:cubicBezTo>
                  <a:pt x="525" y="592"/>
                  <a:pt x="524" y="591"/>
                  <a:pt x="525" y="590"/>
                </a:cubicBezTo>
                <a:cubicBezTo>
                  <a:pt x="526" y="590"/>
                  <a:pt x="527" y="589"/>
                  <a:pt x="528" y="588"/>
                </a:cubicBezTo>
                <a:cubicBezTo>
                  <a:pt x="529" y="587"/>
                  <a:pt x="533" y="588"/>
                  <a:pt x="535" y="588"/>
                </a:cubicBezTo>
                <a:cubicBezTo>
                  <a:pt x="538" y="588"/>
                  <a:pt x="539" y="588"/>
                  <a:pt x="539" y="587"/>
                </a:cubicBezTo>
                <a:cubicBezTo>
                  <a:pt x="539" y="585"/>
                  <a:pt x="540" y="584"/>
                  <a:pt x="542" y="584"/>
                </a:cubicBezTo>
                <a:cubicBezTo>
                  <a:pt x="543" y="584"/>
                  <a:pt x="543" y="584"/>
                  <a:pt x="543" y="582"/>
                </a:cubicBezTo>
                <a:cubicBezTo>
                  <a:pt x="543" y="580"/>
                  <a:pt x="544" y="579"/>
                  <a:pt x="545" y="578"/>
                </a:cubicBezTo>
                <a:cubicBezTo>
                  <a:pt x="546" y="577"/>
                  <a:pt x="546" y="575"/>
                  <a:pt x="547" y="574"/>
                </a:cubicBezTo>
                <a:cubicBezTo>
                  <a:pt x="547" y="573"/>
                  <a:pt x="548" y="574"/>
                  <a:pt x="548" y="572"/>
                </a:cubicBezTo>
                <a:cubicBezTo>
                  <a:pt x="548" y="570"/>
                  <a:pt x="549" y="568"/>
                  <a:pt x="549" y="567"/>
                </a:cubicBezTo>
                <a:cubicBezTo>
                  <a:pt x="549" y="565"/>
                  <a:pt x="551" y="565"/>
                  <a:pt x="551" y="564"/>
                </a:cubicBezTo>
                <a:cubicBezTo>
                  <a:pt x="552" y="563"/>
                  <a:pt x="551" y="562"/>
                  <a:pt x="552" y="559"/>
                </a:cubicBezTo>
                <a:cubicBezTo>
                  <a:pt x="553" y="556"/>
                  <a:pt x="552" y="554"/>
                  <a:pt x="552" y="551"/>
                </a:cubicBezTo>
                <a:cubicBezTo>
                  <a:pt x="552" y="548"/>
                  <a:pt x="552" y="546"/>
                  <a:pt x="553" y="545"/>
                </a:cubicBezTo>
                <a:cubicBezTo>
                  <a:pt x="554" y="544"/>
                  <a:pt x="553" y="543"/>
                  <a:pt x="552" y="543"/>
                </a:cubicBezTo>
                <a:cubicBezTo>
                  <a:pt x="552" y="543"/>
                  <a:pt x="552" y="542"/>
                  <a:pt x="553" y="542"/>
                </a:cubicBezTo>
                <a:cubicBezTo>
                  <a:pt x="554" y="542"/>
                  <a:pt x="555" y="543"/>
                  <a:pt x="556" y="543"/>
                </a:cubicBezTo>
                <a:cubicBezTo>
                  <a:pt x="557" y="542"/>
                  <a:pt x="558" y="539"/>
                  <a:pt x="559" y="536"/>
                </a:cubicBezTo>
                <a:cubicBezTo>
                  <a:pt x="560" y="533"/>
                  <a:pt x="562" y="533"/>
                  <a:pt x="563" y="533"/>
                </a:cubicBezTo>
                <a:cubicBezTo>
                  <a:pt x="565" y="532"/>
                  <a:pt x="567" y="529"/>
                  <a:pt x="569" y="524"/>
                </a:cubicBezTo>
                <a:cubicBezTo>
                  <a:pt x="571" y="520"/>
                  <a:pt x="569" y="515"/>
                  <a:pt x="568" y="512"/>
                </a:cubicBezTo>
                <a:cubicBezTo>
                  <a:pt x="568" y="509"/>
                  <a:pt x="566" y="510"/>
                  <a:pt x="565" y="510"/>
                </a:cubicBezTo>
                <a:moveTo>
                  <a:pt x="386" y="285"/>
                </a:moveTo>
                <a:cubicBezTo>
                  <a:pt x="387" y="286"/>
                  <a:pt x="388" y="285"/>
                  <a:pt x="389" y="285"/>
                </a:cubicBezTo>
                <a:cubicBezTo>
                  <a:pt x="390" y="285"/>
                  <a:pt x="391" y="284"/>
                  <a:pt x="392" y="285"/>
                </a:cubicBezTo>
                <a:cubicBezTo>
                  <a:pt x="393" y="288"/>
                  <a:pt x="388" y="289"/>
                  <a:pt x="384" y="289"/>
                </a:cubicBezTo>
                <a:cubicBezTo>
                  <a:pt x="379" y="290"/>
                  <a:pt x="378" y="291"/>
                  <a:pt x="377" y="289"/>
                </a:cubicBezTo>
                <a:cubicBezTo>
                  <a:pt x="376" y="287"/>
                  <a:pt x="383" y="285"/>
                  <a:pt x="386" y="285"/>
                </a:cubicBezTo>
                <a:moveTo>
                  <a:pt x="379" y="292"/>
                </a:moveTo>
                <a:cubicBezTo>
                  <a:pt x="380" y="293"/>
                  <a:pt x="373" y="297"/>
                  <a:pt x="369" y="298"/>
                </a:cubicBezTo>
                <a:cubicBezTo>
                  <a:pt x="366" y="300"/>
                  <a:pt x="361" y="299"/>
                  <a:pt x="361" y="297"/>
                </a:cubicBezTo>
                <a:cubicBezTo>
                  <a:pt x="361" y="294"/>
                  <a:pt x="364" y="294"/>
                  <a:pt x="364" y="296"/>
                </a:cubicBezTo>
                <a:cubicBezTo>
                  <a:pt x="365" y="296"/>
                  <a:pt x="366" y="295"/>
                  <a:pt x="367" y="294"/>
                </a:cubicBezTo>
                <a:cubicBezTo>
                  <a:pt x="369" y="293"/>
                  <a:pt x="370" y="292"/>
                  <a:pt x="371" y="292"/>
                </a:cubicBezTo>
                <a:cubicBezTo>
                  <a:pt x="374" y="293"/>
                  <a:pt x="375" y="294"/>
                  <a:pt x="377" y="293"/>
                </a:cubicBezTo>
                <a:cubicBezTo>
                  <a:pt x="379" y="292"/>
                  <a:pt x="379" y="291"/>
                  <a:pt x="379" y="292"/>
                </a:cubicBezTo>
                <a:moveTo>
                  <a:pt x="359" y="274"/>
                </a:moveTo>
                <a:cubicBezTo>
                  <a:pt x="359" y="273"/>
                  <a:pt x="363" y="274"/>
                  <a:pt x="366" y="275"/>
                </a:cubicBezTo>
                <a:cubicBezTo>
                  <a:pt x="367" y="275"/>
                  <a:pt x="368" y="275"/>
                  <a:pt x="369" y="275"/>
                </a:cubicBezTo>
                <a:cubicBezTo>
                  <a:pt x="371" y="275"/>
                  <a:pt x="373" y="275"/>
                  <a:pt x="374" y="277"/>
                </a:cubicBezTo>
                <a:cubicBezTo>
                  <a:pt x="375" y="280"/>
                  <a:pt x="378" y="283"/>
                  <a:pt x="375" y="283"/>
                </a:cubicBezTo>
                <a:cubicBezTo>
                  <a:pt x="374" y="283"/>
                  <a:pt x="373" y="282"/>
                  <a:pt x="372" y="282"/>
                </a:cubicBezTo>
                <a:cubicBezTo>
                  <a:pt x="371" y="281"/>
                  <a:pt x="370" y="280"/>
                  <a:pt x="370" y="281"/>
                </a:cubicBezTo>
                <a:cubicBezTo>
                  <a:pt x="370" y="283"/>
                  <a:pt x="368" y="282"/>
                  <a:pt x="368" y="285"/>
                </a:cubicBezTo>
                <a:cubicBezTo>
                  <a:pt x="368" y="288"/>
                  <a:pt x="366" y="292"/>
                  <a:pt x="365" y="292"/>
                </a:cubicBezTo>
                <a:cubicBezTo>
                  <a:pt x="364" y="292"/>
                  <a:pt x="366" y="287"/>
                  <a:pt x="364" y="286"/>
                </a:cubicBezTo>
                <a:cubicBezTo>
                  <a:pt x="363" y="286"/>
                  <a:pt x="362" y="287"/>
                  <a:pt x="361" y="287"/>
                </a:cubicBezTo>
                <a:cubicBezTo>
                  <a:pt x="360" y="288"/>
                  <a:pt x="359" y="289"/>
                  <a:pt x="359" y="287"/>
                </a:cubicBezTo>
                <a:cubicBezTo>
                  <a:pt x="360" y="285"/>
                  <a:pt x="363" y="283"/>
                  <a:pt x="361" y="279"/>
                </a:cubicBezTo>
                <a:cubicBezTo>
                  <a:pt x="359" y="276"/>
                  <a:pt x="355" y="276"/>
                  <a:pt x="354" y="279"/>
                </a:cubicBezTo>
                <a:cubicBezTo>
                  <a:pt x="353" y="281"/>
                  <a:pt x="351" y="280"/>
                  <a:pt x="350" y="282"/>
                </a:cubicBezTo>
                <a:cubicBezTo>
                  <a:pt x="349" y="284"/>
                  <a:pt x="348" y="288"/>
                  <a:pt x="349" y="291"/>
                </a:cubicBezTo>
                <a:cubicBezTo>
                  <a:pt x="350" y="294"/>
                  <a:pt x="349" y="295"/>
                  <a:pt x="346" y="297"/>
                </a:cubicBezTo>
                <a:cubicBezTo>
                  <a:pt x="343" y="299"/>
                  <a:pt x="341" y="294"/>
                  <a:pt x="343" y="289"/>
                </a:cubicBezTo>
                <a:cubicBezTo>
                  <a:pt x="343" y="285"/>
                  <a:pt x="345" y="282"/>
                  <a:pt x="344" y="282"/>
                </a:cubicBezTo>
                <a:cubicBezTo>
                  <a:pt x="342" y="282"/>
                  <a:pt x="346" y="277"/>
                  <a:pt x="350" y="276"/>
                </a:cubicBezTo>
                <a:cubicBezTo>
                  <a:pt x="354" y="275"/>
                  <a:pt x="359" y="276"/>
                  <a:pt x="359" y="274"/>
                </a:cubicBezTo>
                <a:moveTo>
                  <a:pt x="333" y="265"/>
                </a:moveTo>
                <a:cubicBezTo>
                  <a:pt x="336" y="266"/>
                  <a:pt x="338" y="259"/>
                  <a:pt x="341" y="259"/>
                </a:cubicBezTo>
                <a:cubicBezTo>
                  <a:pt x="343" y="259"/>
                  <a:pt x="350" y="260"/>
                  <a:pt x="350" y="263"/>
                </a:cubicBezTo>
                <a:cubicBezTo>
                  <a:pt x="350" y="266"/>
                  <a:pt x="354" y="263"/>
                  <a:pt x="354" y="266"/>
                </a:cubicBezTo>
                <a:cubicBezTo>
                  <a:pt x="355" y="269"/>
                  <a:pt x="358" y="272"/>
                  <a:pt x="356" y="273"/>
                </a:cubicBezTo>
                <a:cubicBezTo>
                  <a:pt x="355" y="274"/>
                  <a:pt x="355" y="271"/>
                  <a:pt x="352" y="271"/>
                </a:cubicBezTo>
                <a:cubicBezTo>
                  <a:pt x="350" y="271"/>
                  <a:pt x="347" y="274"/>
                  <a:pt x="344" y="273"/>
                </a:cubicBezTo>
                <a:cubicBezTo>
                  <a:pt x="342" y="272"/>
                  <a:pt x="343" y="270"/>
                  <a:pt x="341" y="270"/>
                </a:cubicBezTo>
                <a:cubicBezTo>
                  <a:pt x="339" y="270"/>
                  <a:pt x="343" y="266"/>
                  <a:pt x="340" y="268"/>
                </a:cubicBezTo>
                <a:cubicBezTo>
                  <a:pt x="337" y="270"/>
                  <a:pt x="332" y="274"/>
                  <a:pt x="330" y="272"/>
                </a:cubicBezTo>
                <a:cubicBezTo>
                  <a:pt x="329" y="271"/>
                  <a:pt x="328" y="271"/>
                  <a:pt x="327" y="271"/>
                </a:cubicBezTo>
                <a:cubicBezTo>
                  <a:pt x="326" y="271"/>
                  <a:pt x="325" y="272"/>
                  <a:pt x="325" y="271"/>
                </a:cubicBezTo>
                <a:cubicBezTo>
                  <a:pt x="323" y="269"/>
                  <a:pt x="330" y="265"/>
                  <a:pt x="333" y="265"/>
                </a:cubicBezTo>
                <a:moveTo>
                  <a:pt x="216" y="152"/>
                </a:moveTo>
                <a:cubicBezTo>
                  <a:pt x="213" y="155"/>
                  <a:pt x="212" y="156"/>
                  <a:pt x="210" y="155"/>
                </a:cubicBezTo>
                <a:cubicBezTo>
                  <a:pt x="207" y="155"/>
                  <a:pt x="206" y="156"/>
                  <a:pt x="207" y="157"/>
                </a:cubicBezTo>
                <a:cubicBezTo>
                  <a:pt x="208" y="158"/>
                  <a:pt x="208" y="159"/>
                  <a:pt x="206" y="159"/>
                </a:cubicBezTo>
                <a:cubicBezTo>
                  <a:pt x="203" y="160"/>
                  <a:pt x="201" y="162"/>
                  <a:pt x="200" y="161"/>
                </a:cubicBezTo>
                <a:cubicBezTo>
                  <a:pt x="199" y="161"/>
                  <a:pt x="205" y="157"/>
                  <a:pt x="203" y="156"/>
                </a:cubicBezTo>
                <a:cubicBezTo>
                  <a:pt x="202" y="155"/>
                  <a:pt x="198" y="158"/>
                  <a:pt x="198" y="159"/>
                </a:cubicBezTo>
                <a:cubicBezTo>
                  <a:pt x="198" y="161"/>
                  <a:pt x="196" y="161"/>
                  <a:pt x="194" y="161"/>
                </a:cubicBezTo>
                <a:cubicBezTo>
                  <a:pt x="193" y="161"/>
                  <a:pt x="191" y="159"/>
                  <a:pt x="193" y="159"/>
                </a:cubicBezTo>
                <a:cubicBezTo>
                  <a:pt x="194" y="159"/>
                  <a:pt x="193" y="157"/>
                  <a:pt x="195" y="157"/>
                </a:cubicBezTo>
                <a:cubicBezTo>
                  <a:pt x="197" y="156"/>
                  <a:pt x="195" y="155"/>
                  <a:pt x="195" y="154"/>
                </a:cubicBezTo>
                <a:cubicBezTo>
                  <a:pt x="195" y="154"/>
                  <a:pt x="196" y="154"/>
                  <a:pt x="197" y="154"/>
                </a:cubicBezTo>
                <a:cubicBezTo>
                  <a:pt x="199" y="154"/>
                  <a:pt x="200" y="154"/>
                  <a:pt x="200" y="153"/>
                </a:cubicBezTo>
                <a:cubicBezTo>
                  <a:pt x="200" y="152"/>
                  <a:pt x="196" y="150"/>
                  <a:pt x="195" y="151"/>
                </a:cubicBezTo>
                <a:cubicBezTo>
                  <a:pt x="193" y="152"/>
                  <a:pt x="190" y="154"/>
                  <a:pt x="186" y="153"/>
                </a:cubicBezTo>
                <a:cubicBezTo>
                  <a:pt x="185" y="152"/>
                  <a:pt x="196" y="151"/>
                  <a:pt x="198" y="149"/>
                </a:cubicBezTo>
                <a:cubicBezTo>
                  <a:pt x="199" y="148"/>
                  <a:pt x="207" y="146"/>
                  <a:pt x="208" y="147"/>
                </a:cubicBezTo>
                <a:cubicBezTo>
                  <a:pt x="209" y="149"/>
                  <a:pt x="204" y="150"/>
                  <a:pt x="206" y="151"/>
                </a:cubicBezTo>
                <a:cubicBezTo>
                  <a:pt x="208" y="153"/>
                  <a:pt x="212" y="152"/>
                  <a:pt x="213" y="150"/>
                </a:cubicBezTo>
                <a:cubicBezTo>
                  <a:pt x="214" y="149"/>
                  <a:pt x="218" y="149"/>
                  <a:pt x="216" y="152"/>
                </a:cubicBezTo>
                <a:moveTo>
                  <a:pt x="239" y="182"/>
                </a:moveTo>
                <a:cubicBezTo>
                  <a:pt x="236" y="185"/>
                  <a:pt x="237" y="184"/>
                  <a:pt x="234" y="185"/>
                </a:cubicBezTo>
                <a:cubicBezTo>
                  <a:pt x="232" y="185"/>
                  <a:pt x="234" y="188"/>
                  <a:pt x="231" y="188"/>
                </a:cubicBezTo>
                <a:cubicBezTo>
                  <a:pt x="227" y="188"/>
                  <a:pt x="220" y="188"/>
                  <a:pt x="219" y="187"/>
                </a:cubicBezTo>
                <a:cubicBezTo>
                  <a:pt x="219" y="186"/>
                  <a:pt x="223" y="187"/>
                  <a:pt x="223" y="185"/>
                </a:cubicBezTo>
                <a:cubicBezTo>
                  <a:pt x="224" y="184"/>
                  <a:pt x="225" y="182"/>
                  <a:pt x="227" y="182"/>
                </a:cubicBezTo>
                <a:cubicBezTo>
                  <a:pt x="229" y="182"/>
                  <a:pt x="228" y="179"/>
                  <a:pt x="225" y="178"/>
                </a:cubicBezTo>
                <a:cubicBezTo>
                  <a:pt x="222" y="176"/>
                  <a:pt x="230" y="175"/>
                  <a:pt x="232" y="178"/>
                </a:cubicBezTo>
                <a:cubicBezTo>
                  <a:pt x="233" y="180"/>
                  <a:pt x="236" y="182"/>
                  <a:pt x="238" y="180"/>
                </a:cubicBezTo>
                <a:cubicBezTo>
                  <a:pt x="240" y="179"/>
                  <a:pt x="250" y="174"/>
                  <a:pt x="250" y="176"/>
                </a:cubicBezTo>
                <a:cubicBezTo>
                  <a:pt x="250" y="178"/>
                  <a:pt x="242" y="180"/>
                  <a:pt x="239" y="182"/>
                </a:cubicBezTo>
                <a:moveTo>
                  <a:pt x="295" y="234"/>
                </a:moveTo>
                <a:cubicBezTo>
                  <a:pt x="295" y="231"/>
                  <a:pt x="299" y="230"/>
                  <a:pt x="300" y="232"/>
                </a:cubicBezTo>
                <a:cubicBezTo>
                  <a:pt x="302" y="234"/>
                  <a:pt x="304" y="242"/>
                  <a:pt x="305" y="244"/>
                </a:cubicBezTo>
                <a:cubicBezTo>
                  <a:pt x="307" y="247"/>
                  <a:pt x="307" y="251"/>
                  <a:pt x="305" y="251"/>
                </a:cubicBezTo>
                <a:cubicBezTo>
                  <a:pt x="303" y="251"/>
                  <a:pt x="305" y="245"/>
                  <a:pt x="301" y="243"/>
                </a:cubicBezTo>
                <a:cubicBezTo>
                  <a:pt x="297" y="241"/>
                  <a:pt x="295" y="236"/>
                  <a:pt x="295" y="234"/>
                </a:cubicBezTo>
              </a:path>
            </a:pathLst>
          </a:custGeom>
          <a:solidFill>
            <a:srgbClr val="3C72A4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627" name="矩形标注 4"/>
          <p:cNvSpPr/>
          <p:nvPr/>
        </p:nvSpPr>
        <p:spPr>
          <a:xfrm>
            <a:off x="8513763" y="1858963"/>
            <a:ext cx="1089025" cy="59690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28" name="文本框 6"/>
          <p:cNvSpPr/>
          <p:nvPr/>
        </p:nvSpPr>
        <p:spPr>
          <a:xfrm>
            <a:off x="8556625" y="1897063"/>
            <a:ext cx="973138" cy="5222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6629" name="矩形标注 6"/>
          <p:cNvSpPr/>
          <p:nvPr/>
        </p:nvSpPr>
        <p:spPr>
          <a:xfrm>
            <a:off x="8629650" y="3297238"/>
            <a:ext cx="1728788" cy="596900"/>
          </a:xfrm>
          <a:prstGeom prst="wedgeRectCallout">
            <a:avLst>
              <a:gd name="adj1" fmla="val -66463"/>
              <a:gd name="adj2" fmla="val -9023"/>
            </a:avLst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0" name="文本框 8"/>
          <p:cNvSpPr/>
          <p:nvPr/>
        </p:nvSpPr>
        <p:spPr>
          <a:xfrm>
            <a:off x="8686800" y="3333750"/>
            <a:ext cx="1614488" cy="5222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6631" name="矩形标注 8"/>
          <p:cNvSpPr/>
          <p:nvPr/>
        </p:nvSpPr>
        <p:spPr>
          <a:xfrm>
            <a:off x="6751638" y="2759075"/>
            <a:ext cx="1146175" cy="992188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2" name="文本框 10"/>
          <p:cNvSpPr/>
          <p:nvPr/>
        </p:nvSpPr>
        <p:spPr>
          <a:xfrm>
            <a:off x="6808788" y="2781300"/>
            <a:ext cx="1030287" cy="955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x-none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6633" name="矩形标注 10"/>
          <p:cNvSpPr/>
          <p:nvPr/>
        </p:nvSpPr>
        <p:spPr>
          <a:xfrm flipH="1">
            <a:off x="3152775" y="3057525"/>
            <a:ext cx="1270000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4" name="文本框 12"/>
          <p:cNvSpPr/>
          <p:nvPr/>
        </p:nvSpPr>
        <p:spPr>
          <a:xfrm>
            <a:off x="3182938" y="3025775"/>
            <a:ext cx="1211262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x-none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6635" name="矩形标注 12"/>
          <p:cNvSpPr/>
          <p:nvPr/>
        </p:nvSpPr>
        <p:spPr>
          <a:xfrm flipH="1">
            <a:off x="1979613" y="1468438"/>
            <a:ext cx="1268412" cy="768350"/>
          </a:xfrm>
          <a:prstGeom prst="wedgeRectCallout">
            <a:avLst>
              <a:gd name="adj1" fmla="val -79389"/>
              <a:gd name="adj2" fmla="val -9023"/>
            </a:avLst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solidFill>
                <a:srgbClr val="FFFFF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6636" name="文本框 14"/>
          <p:cNvSpPr/>
          <p:nvPr/>
        </p:nvSpPr>
        <p:spPr>
          <a:xfrm>
            <a:off x="2008188" y="1436688"/>
            <a:ext cx="1211262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添加</a:t>
            </a:r>
            <a:endParaRPr lang="en-US" altLang="x-none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6637" name="矩形 132"/>
          <p:cNvSpPr/>
          <p:nvPr/>
        </p:nvSpPr>
        <p:spPr>
          <a:xfrm>
            <a:off x="1131888" y="4560888"/>
            <a:ext cx="2646362" cy="461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点击此处添加标题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26638" name="直接连接符 15"/>
          <p:cNvSpPr/>
          <p:nvPr/>
        </p:nvSpPr>
        <p:spPr>
          <a:xfrm>
            <a:off x="1192213" y="5038725"/>
            <a:ext cx="2525712" cy="0"/>
          </a:xfrm>
          <a:prstGeom prst="line">
            <a:avLst/>
          </a:prstGeom>
          <a:ln w="6350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26639" name="矩形 44"/>
          <p:cNvSpPr/>
          <p:nvPr/>
        </p:nvSpPr>
        <p:spPr>
          <a:xfrm>
            <a:off x="1192213" y="5105400"/>
            <a:ext cx="9837737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buNone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美乐辰旗舰店，极致简约风潮流所向，通用设计，完美兼容，打造最实用，最具个性的演示方案，让你的演示卓越非凡。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grpSp>
        <p:nvGrpSpPr>
          <p:cNvPr id="26640" name="组合 17"/>
          <p:cNvGrpSpPr/>
          <p:nvPr/>
        </p:nvGrpSpPr>
        <p:grpSpPr>
          <a:xfrm rot="10800000">
            <a:off x="53975" y="47625"/>
            <a:ext cx="4611688" cy="765175"/>
            <a:chOff x="0" y="0"/>
            <a:chExt cx="4611606" cy="765176"/>
          </a:xfrm>
        </p:grpSpPr>
        <p:sp>
          <p:nvSpPr>
            <p:cNvPr id="26643" name="等腰三角形 18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44" name="等腰三角形 19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26645" name="文本框 21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3C72A4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26646" name="文本框 23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26641" name="矩形 24"/>
          <p:cNvSpPr/>
          <p:nvPr/>
        </p:nvSpPr>
        <p:spPr>
          <a:xfrm>
            <a:off x="333375" y="142875"/>
            <a:ext cx="690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04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26642" name="MH_Entry_1"/>
          <p:cNvSpPr/>
          <p:nvPr/>
        </p:nvSpPr>
        <p:spPr>
          <a:xfrm>
            <a:off x="839788" y="195263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Freeform 7"/>
          <p:cNvSpPr/>
          <p:nvPr/>
        </p:nvSpPr>
        <p:spPr>
          <a:xfrm>
            <a:off x="4822825" y="1919288"/>
            <a:ext cx="2547938" cy="917575"/>
          </a:xfrm>
          <a:custGeom>
            <a:avLst/>
            <a:gdLst>
              <a:gd name="txL" fmla="*/ 0 w 909"/>
              <a:gd name="txT" fmla="*/ 0 h 327"/>
              <a:gd name="txR" fmla="*/ 909 w 909"/>
              <a:gd name="txB" fmla="*/ 327 h 327"/>
            </a:gdLst>
            <a:ahLst/>
            <a:cxnLst>
              <a:cxn ang="0">
                <a:pos x="1132417" y="0"/>
              </a:cxn>
              <a:cxn ang="0">
                <a:pos x="0" y="732376"/>
              </a:cxn>
              <a:cxn ang="0">
                <a:pos x="2547938" y="917575"/>
              </a:cxn>
              <a:cxn ang="0">
                <a:pos x="1132417" y="0"/>
              </a:cxn>
            </a:cxnLst>
            <a:rect l="txL" t="txT" r="txR" b="txB"/>
            <a:pathLst>
              <a:path w="909" h="327">
                <a:moveTo>
                  <a:pt x="404" y="0"/>
                </a:moveTo>
                <a:lnTo>
                  <a:pt x="0" y="261"/>
                </a:lnTo>
                <a:lnTo>
                  <a:pt x="909" y="327"/>
                </a:lnTo>
                <a:lnTo>
                  <a:pt x="404" y="0"/>
                </a:lnTo>
                <a:close/>
              </a:path>
            </a:pathLst>
          </a:custGeom>
          <a:solidFill>
            <a:srgbClr val="AB70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1" name="Freeform 12"/>
          <p:cNvSpPr/>
          <p:nvPr/>
        </p:nvSpPr>
        <p:spPr>
          <a:xfrm>
            <a:off x="4911725" y="2284413"/>
            <a:ext cx="246063" cy="492125"/>
          </a:xfrm>
          <a:custGeom>
            <a:avLst/>
            <a:gdLst>
              <a:gd name="txL" fmla="*/ 0 w 108"/>
              <a:gd name="txT" fmla="*/ 0 h 216"/>
              <a:gd name="txR" fmla="*/ 108 w 108"/>
              <a:gd name="txB" fmla="*/ 216 h 216"/>
            </a:gdLst>
            <a:ahLst/>
            <a:cxnLst>
              <a:cxn ang="0">
                <a:pos x="0" y="492125"/>
              </a:cxn>
              <a:cxn ang="0">
                <a:pos x="0" y="184547"/>
              </a:cxn>
              <a:cxn ang="0">
                <a:pos x="59237" y="350867"/>
              </a:cxn>
              <a:cxn ang="0">
                <a:pos x="107083" y="0"/>
              </a:cxn>
              <a:cxn ang="0">
                <a:pos x="150372" y="330362"/>
              </a:cxn>
              <a:cxn ang="0">
                <a:pos x="182269" y="177712"/>
              </a:cxn>
              <a:cxn ang="0">
                <a:pos x="246063" y="492125"/>
              </a:cxn>
              <a:cxn ang="0">
                <a:pos x="0" y="492125"/>
              </a:cxn>
            </a:cxnLst>
            <a:rect l="txL" t="txT" r="txR" b="txB"/>
            <a:pathLst>
              <a:path w="108" h="216">
                <a:moveTo>
                  <a:pt x="0" y="216"/>
                </a:moveTo>
                <a:lnTo>
                  <a:pt x="0" y="81"/>
                </a:lnTo>
                <a:lnTo>
                  <a:pt x="26" y="154"/>
                </a:lnTo>
                <a:lnTo>
                  <a:pt x="47" y="0"/>
                </a:lnTo>
                <a:lnTo>
                  <a:pt x="66" y="145"/>
                </a:lnTo>
                <a:lnTo>
                  <a:pt x="80" y="78"/>
                </a:lnTo>
                <a:lnTo>
                  <a:pt x="108" y="216"/>
                </a:lnTo>
                <a:lnTo>
                  <a:pt x="0" y="216"/>
                </a:lnTo>
                <a:close/>
              </a:path>
            </a:pathLst>
          </a:custGeom>
          <a:solidFill>
            <a:srgbClr val="003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2" name="Freeform 13"/>
          <p:cNvSpPr/>
          <p:nvPr/>
        </p:nvSpPr>
        <p:spPr>
          <a:xfrm>
            <a:off x="5191125" y="2025650"/>
            <a:ext cx="344488" cy="750888"/>
          </a:xfrm>
          <a:custGeom>
            <a:avLst/>
            <a:gdLst>
              <a:gd name="txL" fmla="*/ 0 w 151"/>
              <a:gd name="txT" fmla="*/ 0 h 330"/>
              <a:gd name="txR" fmla="*/ 151 w 151"/>
              <a:gd name="txB" fmla="*/ 330 h 330"/>
            </a:gdLst>
            <a:ahLst/>
            <a:cxnLst>
              <a:cxn ang="0">
                <a:pos x="0" y="750888"/>
              </a:cxn>
              <a:cxn ang="0">
                <a:pos x="0" y="102394"/>
              </a:cxn>
              <a:cxn ang="0">
                <a:pos x="79848" y="416402"/>
              </a:cxn>
              <a:cxn ang="0">
                <a:pos x="146008" y="0"/>
              </a:cxn>
              <a:cxn ang="0">
                <a:pos x="225856" y="400474"/>
              </a:cxn>
              <a:cxn ang="0">
                <a:pos x="292016" y="204788"/>
              </a:cxn>
              <a:cxn ang="0">
                <a:pos x="344488" y="750888"/>
              </a:cxn>
              <a:cxn ang="0">
                <a:pos x="0" y="750888"/>
              </a:cxn>
            </a:cxnLst>
            <a:rect l="txL" t="txT" r="txR" b="txB"/>
            <a:pathLst>
              <a:path w="151" h="330">
                <a:moveTo>
                  <a:pt x="0" y="330"/>
                </a:moveTo>
                <a:lnTo>
                  <a:pt x="0" y="45"/>
                </a:lnTo>
                <a:lnTo>
                  <a:pt x="35" y="183"/>
                </a:lnTo>
                <a:lnTo>
                  <a:pt x="64" y="0"/>
                </a:lnTo>
                <a:lnTo>
                  <a:pt x="99" y="176"/>
                </a:lnTo>
                <a:lnTo>
                  <a:pt x="128" y="90"/>
                </a:lnTo>
                <a:lnTo>
                  <a:pt x="151" y="330"/>
                </a:lnTo>
                <a:lnTo>
                  <a:pt x="0" y="330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3" name="Freeform 17"/>
          <p:cNvSpPr/>
          <p:nvPr/>
        </p:nvSpPr>
        <p:spPr>
          <a:xfrm>
            <a:off x="6559550" y="2571750"/>
            <a:ext cx="425450" cy="215900"/>
          </a:xfrm>
          <a:custGeom>
            <a:avLst/>
            <a:gdLst>
              <a:gd name="txL" fmla="*/ 0 w 79"/>
              <a:gd name="txT" fmla="*/ 0 h 40"/>
              <a:gd name="txR" fmla="*/ 79 w 79"/>
              <a:gd name="txB" fmla="*/ 40 h 40"/>
            </a:gdLst>
            <a:ahLst/>
            <a:cxnLst>
              <a:cxn ang="0">
                <a:pos x="210032" y="0"/>
              </a:cxn>
              <a:cxn ang="0">
                <a:pos x="0" y="215900"/>
              </a:cxn>
              <a:cxn ang="0">
                <a:pos x="425450" y="215900"/>
              </a:cxn>
              <a:cxn ang="0">
                <a:pos x="210032" y="0"/>
              </a:cxn>
            </a:cxnLst>
            <a:rect l="txL" t="txT" r="txR" b="txB"/>
            <a:pathLst>
              <a:path w="79" h="40">
                <a:moveTo>
                  <a:pt x="39" y="0"/>
                </a:moveTo>
                <a:cubicBezTo>
                  <a:pt x="18" y="0"/>
                  <a:pt x="0" y="18"/>
                  <a:pt x="0" y="40"/>
                </a:cubicBezTo>
                <a:cubicBezTo>
                  <a:pt x="79" y="40"/>
                  <a:pt x="79" y="40"/>
                  <a:pt x="79" y="40"/>
                </a:cubicBezTo>
                <a:cubicBezTo>
                  <a:pt x="79" y="18"/>
                  <a:pt x="61" y="0"/>
                  <a:pt x="39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4" name="Freeform 18"/>
          <p:cNvSpPr/>
          <p:nvPr/>
        </p:nvSpPr>
        <p:spPr>
          <a:xfrm>
            <a:off x="5400675" y="2441575"/>
            <a:ext cx="669925" cy="334963"/>
          </a:xfrm>
          <a:custGeom>
            <a:avLst/>
            <a:gdLst>
              <a:gd name="txL" fmla="*/ 0 w 124"/>
              <a:gd name="txT" fmla="*/ 0 h 62"/>
              <a:gd name="txR" fmla="*/ 124 w 124"/>
              <a:gd name="txB" fmla="*/ 62 h 62"/>
            </a:gdLst>
            <a:ahLst/>
            <a:cxnLst>
              <a:cxn ang="0">
                <a:pos x="334963" y="0"/>
              </a:cxn>
              <a:cxn ang="0">
                <a:pos x="0" y="334963"/>
              </a:cxn>
              <a:cxn ang="0">
                <a:pos x="669925" y="334963"/>
              </a:cxn>
              <a:cxn ang="0">
                <a:pos x="334963" y="0"/>
              </a:cxn>
            </a:cxnLst>
            <a:rect l="txL" t="txT" r="txR" b="txB"/>
            <a:pathLst>
              <a:path w="124" h="62">
                <a:moveTo>
                  <a:pt x="62" y="0"/>
                </a:moveTo>
                <a:cubicBezTo>
                  <a:pt x="28" y="0"/>
                  <a:pt x="0" y="28"/>
                  <a:pt x="0" y="62"/>
                </a:cubicBezTo>
                <a:cubicBezTo>
                  <a:pt x="124" y="62"/>
                  <a:pt x="124" y="62"/>
                  <a:pt x="124" y="62"/>
                </a:cubicBezTo>
                <a:cubicBezTo>
                  <a:pt x="124" y="28"/>
                  <a:pt x="96" y="0"/>
                  <a:pt x="62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5" name="Freeform 66"/>
          <p:cNvSpPr/>
          <p:nvPr/>
        </p:nvSpPr>
        <p:spPr>
          <a:xfrm>
            <a:off x="7194550" y="2665413"/>
            <a:ext cx="209550" cy="103187"/>
          </a:xfrm>
          <a:custGeom>
            <a:avLst/>
            <a:gdLst>
              <a:gd name="txL" fmla="*/ 0 w 39"/>
              <a:gd name="txT" fmla="*/ 0 h 19"/>
              <a:gd name="txR" fmla="*/ 39 w 39"/>
              <a:gd name="txB" fmla="*/ 19 h 19"/>
            </a:gdLst>
            <a:ahLst/>
            <a:cxnLst>
              <a:cxn ang="0">
                <a:pos x="102088" y="0"/>
              </a:cxn>
              <a:cxn ang="0">
                <a:pos x="0" y="103187"/>
              </a:cxn>
              <a:cxn ang="0">
                <a:pos x="209550" y="103187"/>
              </a:cxn>
              <a:cxn ang="0">
                <a:pos x="102088" y="0"/>
              </a:cxn>
            </a:cxnLst>
            <a:rect l="txL" t="txT" r="txR" b="txB"/>
            <a:pathLst>
              <a:path w="39" h="19">
                <a:moveTo>
                  <a:pt x="19" y="0"/>
                </a:moveTo>
                <a:cubicBezTo>
                  <a:pt x="9" y="0"/>
                  <a:pt x="0" y="9"/>
                  <a:pt x="0" y="19"/>
                </a:cubicBezTo>
                <a:cubicBezTo>
                  <a:pt x="39" y="19"/>
                  <a:pt x="39" y="19"/>
                  <a:pt x="39" y="19"/>
                </a:cubicBezTo>
                <a:cubicBezTo>
                  <a:pt x="39" y="9"/>
                  <a:pt x="30" y="0"/>
                  <a:pt x="19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6" name="Freeform 67"/>
          <p:cNvSpPr/>
          <p:nvPr/>
        </p:nvSpPr>
        <p:spPr>
          <a:xfrm>
            <a:off x="6886575" y="2351088"/>
            <a:ext cx="227013" cy="436562"/>
          </a:xfrm>
          <a:custGeom>
            <a:avLst/>
            <a:gdLst>
              <a:gd name="txL" fmla="*/ 0 w 42"/>
              <a:gd name="txT" fmla="*/ 0 h 81"/>
              <a:gd name="txR" fmla="*/ 42 w 42"/>
              <a:gd name="txB" fmla="*/ 81 h 81"/>
            </a:gdLst>
            <a:ahLst/>
            <a:cxnLst>
              <a:cxn ang="0">
                <a:pos x="227013" y="436562"/>
              </a:cxn>
              <a:cxn ang="0">
                <a:pos x="0" y="436562"/>
              </a:cxn>
              <a:cxn ang="0">
                <a:pos x="0" y="113183"/>
              </a:cxn>
              <a:cxn ang="0">
                <a:pos x="113507" y="0"/>
              </a:cxn>
              <a:cxn ang="0">
                <a:pos x="113507" y="0"/>
              </a:cxn>
              <a:cxn ang="0">
                <a:pos x="227013" y="113183"/>
              </a:cxn>
              <a:cxn ang="0">
                <a:pos x="227013" y="436562"/>
              </a:cxn>
            </a:cxnLst>
            <a:rect l="txL" t="txT" r="txR" b="txB"/>
            <a:pathLst>
              <a:path w="42" h="81">
                <a:moveTo>
                  <a:pt x="42" y="81"/>
                </a:moveTo>
                <a:cubicBezTo>
                  <a:pt x="0" y="81"/>
                  <a:pt x="0" y="81"/>
                  <a:pt x="0" y="81"/>
                </a:cubicBezTo>
                <a:cubicBezTo>
                  <a:pt x="0" y="21"/>
                  <a:pt x="0" y="21"/>
                  <a:pt x="0" y="21"/>
                </a:cubicBezTo>
                <a:cubicBezTo>
                  <a:pt x="0" y="9"/>
                  <a:pt x="10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33" y="0"/>
                  <a:pt x="42" y="9"/>
                  <a:pt x="42" y="21"/>
                </a:cubicBezTo>
                <a:lnTo>
                  <a:pt x="42" y="81"/>
                </a:lnTo>
                <a:close/>
              </a:path>
            </a:pathLst>
          </a:custGeom>
          <a:solidFill>
            <a:srgbClr val="003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7" name="Freeform 68"/>
          <p:cNvSpPr/>
          <p:nvPr/>
        </p:nvSpPr>
        <p:spPr>
          <a:xfrm>
            <a:off x="6811963" y="2652713"/>
            <a:ext cx="269875" cy="134937"/>
          </a:xfrm>
          <a:custGeom>
            <a:avLst/>
            <a:gdLst>
              <a:gd name="txL" fmla="*/ 0 w 50"/>
              <a:gd name="txT" fmla="*/ 0 h 25"/>
              <a:gd name="txR" fmla="*/ 50 w 50"/>
              <a:gd name="txB" fmla="*/ 25 h 25"/>
            </a:gdLst>
            <a:ahLst/>
            <a:cxnLst>
              <a:cxn ang="0">
                <a:pos x="134938" y="0"/>
              </a:cxn>
              <a:cxn ang="0">
                <a:pos x="0" y="134937"/>
              </a:cxn>
              <a:cxn ang="0">
                <a:pos x="269875" y="134937"/>
              </a:cxn>
              <a:cxn ang="0">
                <a:pos x="134938" y="0"/>
              </a:cxn>
            </a:cxnLst>
            <a:rect l="txL" t="txT" r="txR" b="txB"/>
            <a:pathLst>
              <a:path w="50" h="25">
                <a:moveTo>
                  <a:pt x="25" y="0"/>
                </a:moveTo>
                <a:cubicBezTo>
                  <a:pt x="11" y="0"/>
                  <a:pt x="0" y="11"/>
                  <a:pt x="0" y="25"/>
                </a:cubicBezTo>
                <a:cubicBezTo>
                  <a:pt x="50" y="25"/>
                  <a:pt x="50" y="25"/>
                  <a:pt x="50" y="25"/>
                </a:cubicBezTo>
                <a:cubicBezTo>
                  <a:pt x="50" y="11"/>
                  <a:pt x="39" y="0"/>
                  <a:pt x="25" y="0"/>
                </a:cubicBezTo>
                <a:close/>
              </a:path>
            </a:pathLst>
          </a:custGeom>
          <a:solidFill>
            <a:srgbClr val="FF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8" name="Freeform 98"/>
          <p:cNvSpPr/>
          <p:nvPr/>
        </p:nvSpPr>
        <p:spPr>
          <a:xfrm>
            <a:off x="6424613" y="1333500"/>
            <a:ext cx="430212" cy="439738"/>
          </a:xfrm>
          <a:custGeom>
            <a:avLst/>
            <a:gdLst>
              <a:gd name="txL" fmla="*/ 0 w 80"/>
              <a:gd name="txT" fmla="*/ 0 h 81"/>
              <a:gd name="txR" fmla="*/ 80 w 80"/>
              <a:gd name="txB" fmla="*/ 81 h 81"/>
            </a:gdLst>
            <a:ahLst/>
            <a:cxnLst>
              <a:cxn ang="0">
                <a:pos x="172085" y="439738"/>
              </a:cxn>
              <a:cxn ang="0">
                <a:pos x="0" y="276872"/>
              </a:cxn>
              <a:cxn ang="0">
                <a:pos x="215106" y="48860"/>
              </a:cxn>
              <a:cxn ang="0">
                <a:pos x="381813" y="43431"/>
              </a:cxn>
              <a:cxn ang="0">
                <a:pos x="381813" y="43431"/>
              </a:cxn>
              <a:cxn ang="0">
                <a:pos x="387191" y="211726"/>
              </a:cxn>
              <a:cxn ang="0">
                <a:pos x="172085" y="439738"/>
              </a:cxn>
            </a:cxnLst>
            <a:rect l="txL" t="txT" r="txR" b="txB"/>
            <a:pathLst>
              <a:path w="80" h="81">
                <a:moveTo>
                  <a:pt x="32" y="81"/>
                </a:moveTo>
                <a:cubicBezTo>
                  <a:pt x="0" y="51"/>
                  <a:pt x="0" y="51"/>
                  <a:pt x="0" y="51"/>
                </a:cubicBezTo>
                <a:cubicBezTo>
                  <a:pt x="40" y="9"/>
                  <a:pt x="40" y="9"/>
                  <a:pt x="40" y="9"/>
                </a:cubicBezTo>
                <a:cubicBezTo>
                  <a:pt x="48" y="0"/>
                  <a:pt x="62" y="0"/>
                  <a:pt x="71" y="8"/>
                </a:cubicBezTo>
                <a:cubicBezTo>
                  <a:pt x="71" y="8"/>
                  <a:pt x="71" y="8"/>
                  <a:pt x="71" y="8"/>
                </a:cubicBezTo>
                <a:cubicBezTo>
                  <a:pt x="80" y="16"/>
                  <a:pt x="80" y="30"/>
                  <a:pt x="72" y="39"/>
                </a:cubicBezTo>
                <a:lnTo>
                  <a:pt x="32" y="81"/>
                </a:lnTo>
                <a:close/>
              </a:path>
            </a:pathLst>
          </a:custGeom>
          <a:solidFill>
            <a:srgbClr val="004C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59" name="Freeform 100"/>
          <p:cNvSpPr/>
          <p:nvPr/>
        </p:nvSpPr>
        <p:spPr>
          <a:xfrm>
            <a:off x="6424613" y="1427163"/>
            <a:ext cx="236537" cy="344487"/>
          </a:xfrm>
          <a:custGeom>
            <a:avLst/>
            <a:gdLst>
              <a:gd name="txL" fmla="*/ 0 w 44"/>
              <a:gd name="txT" fmla="*/ 0 h 64"/>
              <a:gd name="txR" fmla="*/ 44 w 44"/>
              <a:gd name="txB" fmla="*/ 64 h 64"/>
            </a:gdLst>
            <a:ahLst/>
            <a:cxnLst>
              <a:cxn ang="0">
                <a:pos x="236537" y="113035"/>
              </a:cxn>
              <a:cxn ang="0">
                <a:pos x="177403" y="0"/>
              </a:cxn>
              <a:cxn ang="0">
                <a:pos x="0" y="183009"/>
              </a:cxn>
              <a:cxn ang="0">
                <a:pos x="172027" y="344487"/>
              </a:cxn>
              <a:cxn ang="0">
                <a:pos x="236537" y="279896"/>
              </a:cxn>
              <a:cxn ang="0">
                <a:pos x="236537" y="113035"/>
              </a:cxn>
            </a:cxnLst>
            <a:rect l="txL" t="txT" r="txR" b="txB"/>
            <a:pathLst>
              <a:path w="44" h="64">
                <a:moveTo>
                  <a:pt x="44" y="21"/>
                </a:moveTo>
                <a:cubicBezTo>
                  <a:pt x="44" y="12"/>
                  <a:pt x="39" y="4"/>
                  <a:pt x="33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32" y="64"/>
                  <a:pt x="32" y="64"/>
                  <a:pt x="32" y="64"/>
                </a:cubicBezTo>
                <a:cubicBezTo>
                  <a:pt x="44" y="52"/>
                  <a:pt x="44" y="52"/>
                  <a:pt x="44" y="52"/>
                </a:cubicBezTo>
                <a:lnTo>
                  <a:pt x="44" y="21"/>
                </a:lnTo>
                <a:close/>
              </a:path>
            </a:pathLst>
          </a:custGeom>
          <a:solidFill>
            <a:srgbClr val="0031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0" name="Freeform 101"/>
          <p:cNvSpPr/>
          <p:nvPr/>
        </p:nvSpPr>
        <p:spPr>
          <a:xfrm>
            <a:off x="6483350" y="1722438"/>
            <a:ext cx="488950" cy="530225"/>
          </a:xfrm>
          <a:custGeom>
            <a:avLst/>
            <a:gdLst>
              <a:gd name="txL" fmla="*/ 0 w 91"/>
              <a:gd name="txT" fmla="*/ 0 h 98"/>
              <a:gd name="txR" fmla="*/ 91 w 91"/>
              <a:gd name="txB" fmla="*/ 98 h 98"/>
            </a:gdLst>
            <a:ahLst/>
            <a:cxnLst>
              <a:cxn ang="0">
                <a:pos x="370742" y="0"/>
              </a:cxn>
              <a:cxn ang="0">
                <a:pos x="365369" y="0"/>
              </a:cxn>
              <a:cxn ang="0">
                <a:pos x="247162" y="124441"/>
              </a:cxn>
              <a:cxn ang="0">
                <a:pos x="247162" y="286754"/>
              </a:cxn>
              <a:cxn ang="0">
                <a:pos x="0" y="286754"/>
              </a:cxn>
              <a:cxn ang="0">
                <a:pos x="0" y="530225"/>
              </a:cxn>
              <a:cxn ang="0">
                <a:pos x="488950" y="530225"/>
              </a:cxn>
              <a:cxn ang="0">
                <a:pos x="488950" y="286754"/>
              </a:cxn>
              <a:cxn ang="0">
                <a:pos x="488950" y="124441"/>
              </a:cxn>
              <a:cxn ang="0">
                <a:pos x="370742" y="0"/>
              </a:cxn>
            </a:cxnLst>
            <a:rect l="txL" t="txT" r="txR" b="txB"/>
            <a:pathLst>
              <a:path w="91" h="98">
                <a:moveTo>
                  <a:pt x="69" y="0"/>
                </a:moveTo>
                <a:cubicBezTo>
                  <a:pt x="68" y="0"/>
                  <a:pt x="68" y="0"/>
                  <a:pt x="68" y="0"/>
                </a:cubicBezTo>
                <a:cubicBezTo>
                  <a:pt x="56" y="0"/>
                  <a:pt x="46" y="10"/>
                  <a:pt x="46" y="23"/>
                </a:cubicBezTo>
                <a:cubicBezTo>
                  <a:pt x="46" y="53"/>
                  <a:pt x="46" y="53"/>
                  <a:pt x="46" y="53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98"/>
                  <a:pt x="0" y="98"/>
                  <a:pt x="0" y="98"/>
                </a:cubicBezTo>
                <a:cubicBezTo>
                  <a:pt x="91" y="98"/>
                  <a:pt x="91" y="98"/>
                  <a:pt x="91" y="98"/>
                </a:cubicBezTo>
                <a:cubicBezTo>
                  <a:pt x="91" y="53"/>
                  <a:pt x="91" y="53"/>
                  <a:pt x="91" y="53"/>
                </a:cubicBezTo>
                <a:cubicBezTo>
                  <a:pt x="91" y="23"/>
                  <a:pt x="91" y="23"/>
                  <a:pt x="91" y="23"/>
                </a:cubicBezTo>
                <a:cubicBezTo>
                  <a:pt x="91" y="10"/>
                  <a:pt x="81" y="0"/>
                  <a:pt x="69" y="0"/>
                </a:cubicBezTo>
                <a:close/>
              </a:path>
            </a:pathLst>
          </a:custGeom>
          <a:solidFill>
            <a:srgbClr val="004C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1" name="Freeform 102"/>
          <p:cNvSpPr/>
          <p:nvPr/>
        </p:nvSpPr>
        <p:spPr>
          <a:xfrm>
            <a:off x="5988050" y="1679575"/>
            <a:ext cx="346075" cy="546100"/>
          </a:xfrm>
          <a:custGeom>
            <a:avLst/>
            <a:gdLst>
              <a:gd name="txL" fmla="*/ 0 w 64"/>
              <a:gd name="txT" fmla="*/ 0 h 101"/>
              <a:gd name="txR" fmla="*/ 64 w 64"/>
              <a:gd name="txB" fmla="*/ 101 h 101"/>
            </a:gdLst>
            <a:ahLst/>
            <a:cxnLst>
              <a:cxn ang="0">
                <a:pos x="227112" y="270347"/>
              </a:cxn>
              <a:cxn ang="0">
                <a:pos x="227112" y="108139"/>
              </a:cxn>
              <a:cxn ang="0">
                <a:pos x="113556" y="0"/>
              </a:cxn>
              <a:cxn ang="0">
                <a:pos x="113556" y="0"/>
              </a:cxn>
              <a:cxn ang="0">
                <a:pos x="0" y="108139"/>
              </a:cxn>
              <a:cxn ang="0">
                <a:pos x="0" y="546100"/>
              </a:cxn>
              <a:cxn ang="0">
                <a:pos x="64889" y="546100"/>
              </a:cxn>
              <a:cxn ang="0">
                <a:pos x="227112" y="546100"/>
              </a:cxn>
              <a:cxn ang="0">
                <a:pos x="346075" y="546100"/>
              </a:cxn>
              <a:cxn ang="0">
                <a:pos x="346075" y="270347"/>
              </a:cxn>
              <a:cxn ang="0">
                <a:pos x="227112" y="270347"/>
              </a:cxn>
            </a:cxnLst>
            <a:rect l="txL" t="txT" r="txR" b="txB"/>
            <a:pathLst>
              <a:path w="64" h="101">
                <a:moveTo>
                  <a:pt x="42" y="50"/>
                </a:moveTo>
                <a:cubicBezTo>
                  <a:pt x="42" y="20"/>
                  <a:pt x="42" y="20"/>
                  <a:pt x="42" y="20"/>
                </a:cubicBezTo>
                <a:cubicBezTo>
                  <a:pt x="42" y="9"/>
                  <a:pt x="33" y="0"/>
                  <a:pt x="21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10" y="0"/>
                  <a:pt x="0" y="9"/>
                  <a:pt x="0" y="20"/>
                </a:cubicBezTo>
                <a:cubicBezTo>
                  <a:pt x="0" y="101"/>
                  <a:pt x="0" y="101"/>
                  <a:pt x="0" y="101"/>
                </a:cubicBezTo>
                <a:cubicBezTo>
                  <a:pt x="12" y="101"/>
                  <a:pt x="12" y="101"/>
                  <a:pt x="12" y="101"/>
                </a:cubicBezTo>
                <a:cubicBezTo>
                  <a:pt x="42" y="101"/>
                  <a:pt x="42" y="101"/>
                  <a:pt x="42" y="101"/>
                </a:cubicBezTo>
                <a:cubicBezTo>
                  <a:pt x="64" y="101"/>
                  <a:pt x="64" y="101"/>
                  <a:pt x="64" y="101"/>
                </a:cubicBezTo>
                <a:cubicBezTo>
                  <a:pt x="64" y="50"/>
                  <a:pt x="64" y="50"/>
                  <a:pt x="64" y="50"/>
                </a:cubicBezTo>
                <a:lnTo>
                  <a:pt x="42" y="50"/>
                </a:lnTo>
                <a:close/>
              </a:path>
            </a:pathLst>
          </a:custGeom>
          <a:solidFill>
            <a:srgbClr val="004C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2" name="Freeform 103"/>
          <p:cNvSpPr/>
          <p:nvPr/>
        </p:nvSpPr>
        <p:spPr>
          <a:xfrm>
            <a:off x="6311900" y="1447800"/>
            <a:ext cx="290513" cy="1339850"/>
          </a:xfrm>
          <a:custGeom>
            <a:avLst/>
            <a:gdLst>
              <a:gd name="txL" fmla="*/ 0 w 54"/>
              <a:gd name="txT" fmla="*/ 0 h 248"/>
              <a:gd name="txR" fmla="*/ 54 w 54"/>
              <a:gd name="txB" fmla="*/ 248 h 248"/>
            </a:gdLst>
            <a:ahLst/>
            <a:cxnLst>
              <a:cxn ang="0">
                <a:pos x="290513" y="1339850"/>
              </a:cxn>
              <a:cxn ang="0">
                <a:pos x="0" y="1339850"/>
              </a:cxn>
              <a:cxn ang="0">
                <a:pos x="0" y="140468"/>
              </a:cxn>
              <a:cxn ang="0">
                <a:pos x="139877" y="0"/>
              </a:cxn>
              <a:cxn ang="0">
                <a:pos x="145257" y="0"/>
              </a:cxn>
              <a:cxn ang="0">
                <a:pos x="290513" y="140468"/>
              </a:cxn>
              <a:cxn ang="0">
                <a:pos x="290513" y="1339850"/>
              </a:cxn>
            </a:cxnLst>
            <a:rect l="txL" t="txT" r="txR" b="txB"/>
            <a:pathLst>
              <a:path w="54" h="248">
                <a:moveTo>
                  <a:pt x="54" y="248"/>
                </a:moveTo>
                <a:cubicBezTo>
                  <a:pt x="0" y="248"/>
                  <a:pt x="0" y="248"/>
                  <a:pt x="0" y="248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11"/>
                  <a:pt x="12" y="0"/>
                  <a:pt x="26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42" y="0"/>
                  <a:pt x="54" y="11"/>
                  <a:pt x="54" y="26"/>
                </a:cubicBezTo>
                <a:lnTo>
                  <a:pt x="54" y="248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3" name="Freeform 104"/>
          <p:cNvSpPr/>
          <p:nvPr/>
        </p:nvSpPr>
        <p:spPr>
          <a:xfrm>
            <a:off x="6451600" y="1800225"/>
            <a:ext cx="103188" cy="106363"/>
          </a:xfrm>
          <a:custGeom>
            <a:avLst/>
            <a:gdLst>
              <a:gd name="txL" fmla="*/ 0 w 45"/>
              <a:gd name="txT" fmla="*/ 0 h 47"/>
              <a:gd name="txR" fmla="*/ 45 w 45"/>
              <a:gd name="txB" fmla="*/ 47 h 47"/>
            </a:gdLst>
            <a:ahLst/>
            <a:cxnLst>
              <a:cxn ang="0">
                <a:pos x="20638" y="106363"/>
              </a:cxn>
              <a:cxn ang="0">
                <a:pos x="0" y="85996"/>
              </a:cxn>
              <a:cxn ang="0">
                <a:pos x="80257" y="0"/>
              </a:cxn>
              <a:cxn ang="0">
                <a:pos x="103188" y="20367"/>
              </a:cxn>
              <a:cxn ang="0">
                <a:pos x="20638" y="106363"/>
              </a:cxn>
            </a:cxnLst>
            <a:rect l="txL" t="txT" r="txR" b="txB"/>
            <a:pathLst>
              <a:path w="45" h="47">
                <a:moveTo>
                  <a:pt x="9" y="47"/>
                </a:moveTo>
                <a:lnTo>
                  <a:pt x="0" y="38"/>
                </a:lnTo>
                <a:lnTo>
                  <a:pt x="35" y="0"/>
                </a:lnTo>
                <a:lnTo>
                  <a:pt x="45" y="9"/>
                </a:lnTo>
                <a:lnTo>
                  <a:pt x="9" y="47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4" name="Freeform 105"/>
          <p:cNvSpPr/>
          <p:nvPr/>
        </p:nvSpPr>
        <p:spPr>
          <a:xfrm>
            <a:off x="6350000" y="1600200"/>
            <a:ext cx="101600" cy="101600"/>
          </a:xfrm>
          <a:custGeom>
            <a:avLst/>
            <a:gdLst>
              <a:gd name="txL" fmla="*/ 0 w 45"/>
              <a:gd name="txT" fmla="*/ 0 h 45"/>
              <a:gd name="txR" fmla="*/ 45 w 45"/>
              <a:gd name="txB" fmla="*/ 45 h 45"/>
            </a:gdLst>
            <a:ahLst/>
            <a:cxnLst>
              <a:cxn ang="0">
                <a:pos x="101600" y="79022"/>
              </a:cxn>
              <a:cxn ang="0">
                <a:pos x="79022" y="101600"/>
              </a:cxn>
              <a:cxn ang="0">
                <a:pos x="0" y="15804"/>
              </a:cxn>
              <a:cxn ang="0">
                <a:pos x="20320" y="0"/>
              </a:cxn>
              <a:cxn ang="0">
                <a:pos x="101600" y="79022"/>
              </a:cxn>
            </a:cxnLst>
            <a:rect l="txL" t="txT" r="txR" b="txB"/>
            <a:pathLst>
              <a:path w="45" h="45">
                <a:moveTo>
                  <a:pt x="45" y="35"/>
                </a:moveTo>
                <a:lnTo>
                  <a:pt x="35" y="45"/>
                </a:lnTo>
                <a:lnTo>
                  <a:pt x="0" y="7"/>
                </a:lnTo>
                <a:lnTo>
                  <a:pt x="9" y="0"/>
                </a:lnTo>
                <a:lnTo>
                  <a:pt x="45" y="35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5" name="Freeform 106"/>
          <p:cNvSpPr/>
          <p:nvPr/>
        </p:nvSpPr>
        <p:spPr>
          <a:xfrm>
            <a:off x="6350000" y="1989138"/>
            <a:ext cx="101600" cy="106362"/>
          </a:xfrm>
          <a:custGeom>
            <a:avLst/>
            <a:gdLst>
              <a:gd name="txL" fmla="*/ 0 w 45"/>
              <a:gd name="txT" fmla="*/ 0 h 47"/>
              <a:gd name="txR" fmla="*/ 45 w 45"/>
              <a:gd name="txB" fmla="*/ 47 h 47"/>
            </a:gdLst>
            <a:ahLst/>
            <a:cxnLst>
              <a:cxn ang="0">
                <a:pos x="101600" y="85995"/>
              </a:cxn>
              <a:cxn ang="0">
                <a:pos x="79022" y="106362"/>
              </a:cxn>
              <a:cxn ang="0">
                <a:pos x="0" y="20367"/>
              </a:cxn>
              <a:cxn ang="0">
                <a:pos x="20320" y="0"/>
              </a:cxn>
              <a:cxn ang="0">
                <a:pos x="101600" y="85995"/>
              </a:cxn>
            </a:cxnLst>
            <a:rect l="txL" t="txT" r="txR" b="txB"/>
            <a:pathLst>
              <a:path w="45" h="47">
                <a:moveTo>
                  <a:pt x="45" y="38"/>
                </a:moveTo>
                <a:lnTo>
                  <a:pt x="35" y="47"/>
                </a:lnTo>
                <a:lnTo>
                  <a:pt x="0" y="9"/>
                </a:lnTo>
                <a:lnTo>
                  <a:pt x="9" y="0"/>
                </a:lnTo>
                <a:lnTo>
                  <a:pt x="45" y="38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6" name="Freeform 107"/>
          <p:cNvSpPr/>
          <p:nvPr/>
        </p:nvSpPr>
        <p:spPr>
          <a:xfrm>
            <a:off x="6350000" y="2414588"/>
            <a:ext cx="101600" cy="101600"/>
          </a:xfrm>
          <a:custGeom>
            <a:avLst/>
            <a:gdLst>
              <a:gd name="txL" fmla="*/ 0 w 45"/>
              <a:gd name="txT" fmla="*/ 0 h 45"/>
              <a:gd name="txR" fmla="*/ 45 w 45"/>
              <a:gd name="txB" fmla="*/ 45 h 45"/>
            </a:gdLst>
            <a:ahLst/>
            <a:cxnLst>
              <a:cxn ang="0">
                <a:pos x="79022" y="0"/>
              </a:cxn>
              <a:cxn ang="0">
                <a:pos x="101600" y="22578"/>
              </a:cxn>
              <a:cxn ang="0">
                <a:pos x="20320" y="101600"/>
              </a:cxn>
              <a:cxn ang="0">
                <a:pos x="0" y="81280"/>
              </a:cxn>
              <a:cxn ang="0">
                <a:pos x="79022" y="0"/>
              </a:cxn>
            </a:cxnLst>
            <a:rect l="txL" t="txT" r="txR" b="txB"/>
            <a:pathLst>
              <a:path w="45" h="45">
                <a:moveTo>
                  <a:pt x="35" y="0"/>
                </a:moveTo>
                <a:lnTo>
                  <a:pt x="45" y="10"/>
                </a:lnTo>
                <a:lnTo>
                  <a:pt x="9" y="45"/>
                </a:lnTo>
                <a:lnTo>
                  <a:pt x="0" y="36"/>
                </a:lnTo>
                <a:lnTo>
                  <a:pt x="35" y="0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7" name="Freeform 108"/>
          <p:cNvSpPr/>
          <p:nvPr/>
        </p:nvSpPr>
        <p:spPr>
          <a:xfrm>
            <a:off x="6451600" y="2619375"/>
            <a:ext cx="103188" cy="101600"/>
          </a:xfrm>
          <a:custGeom>
            <a:avLst/>
            <a:gdLst>
              <a:gd name="txL" fmla="*/ 0 w 45"/>
              <a:gd name="txT" fmla="*/ 0 h 45"/>
              <a:gd name="txR" fmla="*/ 45 w 45"/>
              <a:gd name="txB" fmla="*/ 45 h 45"/>
            </a:gdLst>
            <a:ahLst/>
            <a:cxnLst>
              <a:cxn ang="0">
                <a:pos x="0" y="15804"/>
              </a:cxn>
              <a:cxn ang="0">
                <a:pos x="20638" y="0"/>
              </a:cxn>
              <a:cxn ang="0">
                <a:pos x="103188" y="81280"/>
              </a:cxn>
              <a:cxn ang="0">
                <a:pos x="80257" y="101600"/>
              </a:cxn>
              <a:cxn ang="0">
                <a:pos x="0" y="15804"/>
              </a:cxn>
            </a:cxnLst>
            <a:rect l="txL" t="txT" r="txR" b="txB"/>
            <a:pathLst>
              <a:path w="45" h="45">
                <a:moveTo>
                  <a:pt x="0" y="7"/>
                </a:moveTo>
                <a:lnTo>
                  <a:pt x="9" y="0"/>
                </a:lnTo>
                <a:lnTo>
                  <a:pt x="45" y="36"/>
                </a:lnTo>
                <a:lnTo>
                  <a:pt x="35" y="45"/>
                </a:lnTo>
                <a:lnTo>
                  <a:pt x="0" y="7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8" name="Freeform 109"/>
          <p:cNvSpPr/>
          <p:nvPr/>
        </p:nvSpPr>
        <p:spPr>
          <a:xfrm>
            <a:off x="6451600" y="2225675"/>
            <a:ext cx="103188" cy="101600"/>
          </a:xfrm>
          <a:custGeom>
            <a:avLst/>
            <a:gdLst>
              <a:gd name="txL" fmla="*/ 0 w 45"/>
              <a:gd name="txT" fmla="*/ 0 h 45"/>
              <a:gd name="txR" fmla="*/ 45 w 45"/>
              <a:gd name="txB" fmla="*/ 45 h 45"/>
            </a:gdLst>
            <a:ahLst/>
            <a:cxnLst>
              <a:cxn ang="0">
                <a:pos x="0" y="22578"/>
              </a:cxn>
              <a:cxn ang="0">
                <a:pos x="20638" y="0"/>
              </a:cxn>
              <a:cxn ang="0">
                <a:pos x="103188" y="81280"/>
              </a:cxn>
              <a:cxn ang="0">
                <a:pos x="80257" y="101600"/>
              </a:cxn>
              <a:cxn ang="0">
                <a:pos x="0" y="22578"/>
              </a:cxn>
            </a:cxnLst>
            <a:rect l="txL" t="txT" r="txR" b="txB"/>
            <a:pathLst>
              <a:path w="45" h="45">
                <a:moveTo>
                  <a:pt x="0" y="10"/>
                </a:moveTo>
                <a:lnTo>
                  <a:pt x="9" y="0"/>
                </a:lnTo>
                <a:lnTo>
                  <a:pt x="45" y="36"/>
                </a:lnTo>
                <a:lnTo>
                  <a:pt x="35" y="45"/>
                </a:lnTo>
                <a:lnTo>
                  <a:pt x="0" y="10"/>
                </a:lnTo>
                <a:close/>
              </a:path>
            </a:pathLst>
          </a:custGeom>
          <a:solidFill>
            <a:srgbClr val="5C7F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69" name="Rectangle 110"/>
          <p:cNvSpPr/>
          <p:nvPr/>
        </p:nvSpPr>
        <p:spPr>
          <a:xfrm>
            <a:off x="6602413" y="2009775"/>
            <a:ext cx="69850" cy="242888"/>
          </a:xfrm>
          <a:prstGeom prst="rect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0" name="Rectangle 111"/>
          <p:cNvSpPr/>
          <p:nvPr/>
        </p:nvSpPr>
        <p:spPr>
          <a:xfrm>
            <a:off x="6230938" y="1949450"/>
            <a:ext cx="79375" cy="276225"/>
          </a:xfrm>
          <a:prstGeom prst="rect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1" name="Oval 112"/>
          <p:cNvSpPr/>
          <p:nvPr/>
        </p:nvSpPr>
        <p:spPr>
          <a:xfrm>
            <a:off x="6769100" y="2074863"/>
            <a:ext cx="49213" cy="4286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2" name="Oval 113"/>
          <p:cNvSpPr/>
          <p:nvPr/>
        </p:nvSpPr>
        <p:spPr>
          <a:xfrm>
            <a:off x="6870700" y="2171700"/>
            <a:ext cx="42863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3" name="Oval 114"/>
          <p:cNvSpPr/>
          <p:nvPr/>
        </p:nvSpPr>
        <p:spPr>
          <a:xfrm>
            <a:off x="6769100" y="1906588"/>
            <a:ext cx="49213" cy="47625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4" name="Oval 115"/>
          <p:cNvSpPr/>
          <p:nvPr/>
        </p:nvSpPr>
        <p:spPr>
          <a:xfrm>
            <a:off x="6870700" y="1809750"/>
            <a:ext cx="42863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5" name="Oval 116"/>
          <p:cNvSpPr/>
          <p:nvPr/>
        </p:nvSpPr>
        <p:spPr>
          <a:xfrm>
            <a:off x="6870700" y="1989138"/>
            <a:ext cx="42863" cy="4286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6" name="Oval 117"/>
          <p:cNvSpPr/>
          <p:nvPr/>
        </p:nvSpPr>
        <p:spPr>
          <a:xfrm>
            <a:off x="6672263" y="1557338"/>
            <a:ext cx="47625" cy="47625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7" name="Oval 118"/>
          <p:cNvSpPr/>
          <p:nvPr/>
        </p:nvSpPr>
        <p:spPr>
          <a:xfrm>
            <a:off x="6672263" y="1400175"/>
            <a:ext cx="47625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8" name="Oval 119"/>
          <p:cNvSpPr/>
          <p:nvPr/>
        </p:nvSpPr>
        <p:spPr>
          <a:xfrm>
            <a:off x="6769100" y="1463675"/>
            <a:ext cx="49213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79" name="Oval 120"/>
          <p:cNvSpPr/>
          <p:nvPr/>
        </p:nvSpPr>
        <p:spPr>
          <a:xfrm>
            <a:off x="6026150" y="2036763"/>
            <a:ext cx="44450" cy="4286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0" name="Oval 121"/>
          <p:cNvSpPr/>
          <p:nvPr/>
        </p:nvSpPr>
        <p:spPr>
          <a:xfrm>
            <a:off x="6121400" y="2133600"/>
            <a:ext cx="44450" cy="44450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1" name="Oval 122"/>
          <p:cNvSpPr/>
          <p:nvPr/>
        </p:nvSpPr>
        <p:spPr>
          <a:xfrm>
            <a:off x="6026150" y="1868488"/>
            <a:ext cx="44450" cy="4921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2" name="Oval 123"/>
          <p:cNvSpPr/>
          <p:nvPr/>
        </p:nvSpPr>
        <p:spPr>
          <a:xfrm>
            <a:off x="6121400" y="1773238"/>
            <a:ext cx="44450" cy="4286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3" name="Oval 124"/>
          <p:cNvSpPr/>
          <p:nvPr/>
        </p:nvSpPr>
        <p:spPr>
          <a:xfrm>
            <a:off x="6121400" y="1949450"/>
            <a:ext cx="44450" cy="44450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4" name="Oval 125"/>
          <p:cNvSpPr/>
          <p:nvPr/>
        </p:nvSpPr>
        <p:spPr>
          <a:xfrm>
            <a:off x="6503988" y="2084388"/>
            <a:ext cx="42862" cy="50800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5" name="Oval 126"/>
          <p:cNvSpPr/>
          <p:nvPr/>
        </p:nvSpPr>
        <p:spPr>
          <a:xfrm>
            <a:off x="6503988" y="1573213"/>
            <a:ext cx="42862" cy="47625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6" name="Oval 127"/>
          <p:cNvSpPr/>
          <p:nvPr/>
        </p:nvSpPr>
        <p:spPr>
          <a:xfrm>
            <a:off x="6359525" y="2295525"/>
            <a:ext cx="49213" cy="47625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7" name="Oval 128"/>
          <p:cNvSpPr/>
          <p:nvPr/>
        </p:nvSpPr>
        <p:spPr>
          <a:xfrm>
            <a:off x="6503988" y="2505075"/>
            <a:ext cx="42862" cy="42863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8" name="Oval 129"/>
          <p:cNvSpPr/>
          <p:nvPr/>
        </p:nvSpPr>
        <p:spPr>
          <a:xfrm>
            <a:off x="6359525" y="2716213"/>
            <a:ext cx="49213" cy="4286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89" name="Oval 130"/>
          <p:cNvSpPr/>
          <p:nvPr/>
        </p:nvSpPr>
        <p:spPr>
          <a:xfrm>
            <a:off x="6359525" y="1804988"/>
            <a:ext cx="49213" cy="42862"/>
          </a:xfrm>
          <a:prstGeom prst="ellipse">
            <a:avLst/>
          </a:prstGeom>
          <a:solidFill>
            <a:srgbClr val="003100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690" name="Freeform 131"/>
          <p:cNvSpPr/>
          <p:nvPr/>
        </p:nvSpPr>
        <p:spPr>
          <a:xfrm>
            <a:off x="5735638" y="2441575"/>
            <a:ext cx="334962" cy="334963"/>
          </a:xfrm>
          <a:custGeom>
            <a:avLst/>
            <a:gdLst>
              <a:gd name="txL" fmla="*/ 0 w 62"/>
              <a:gd name="txT" fmla="*/ 0 h 62"/>
              <a:gd name="txR" fmla="*/ 62 w 62"/>
              <a:gd name="txB" fmla="*/ 62 h 62"/>
            </a:gdLst>
            <a:ahLst/>
            <a:cxnLst>
              <a:cxn ang="0">
                <a:pos x="0" y="334963"/>
              </a:cxn>
              <a:cxn ang="0">
                <a:pos x="334962" y="334963"/>
              </a:cxn>
              <a:cxn ang="0">
                <a:pos x="0" y="0"/>
              </a:cxn>
              <a:cxn ang="0">
                <a:pos x="0" y="334963"/>
              </a:cxn>
            </a:cxnLst>
            <a:rect l="txL" t="txT" r="txR" b="txB"/>
            <a:pathLst>
              <a:path w="62" h="62">
                <a:moveTo>
                  <a:pt x="0" y="62"/>
                </a:moveTo>
                <a:cubicBezTo>
                  <a:pt x="62" y="62"/>
                  <a:pt x="62" y="62"/>
                  <a:pt x="62" y="62"/>
                </a:cubicBezTo>
                <a:cubicBezTo>
                  <a:pt x="62" y="28"/>
                  <a:pt x="34" y="0"/>
                  <a:pt x="0" y="0"/>
                </a:cubicBezTo>
                <a:lnTo>
                  <a:pt x="0" y="62"/>
                </a:lnTo>
                <a:close/>
              </a:path>
            </a:pathLst>
          </a:custGeom>
          <a:solidFill>
            <a:srgbClr val="3529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691" name="文本框 45"/>
          <p:cNvSpPr/>
          <p:nvPr/>
        </p:nvSpPr>
        <p:spPr>
          <a:xfrm>
            <a:off x="4337050" y="2813050"/>
            <a:ext cx="3570288" cy="11080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zh-CN" altLang="en-US" sz="6600" b="1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谢谢欣赏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7692" name="文本框 16"/>
          <p:cNvSpPr/>
          <p:nvPr/>
        </p:nvSpPr>
        <p:spPr>
          <a:xfrm>
            <a:off x="4387850" y="3838575"/>
            <a:ext cx="3405188" cy="3698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zh-CN" sz="1800" dirty="0">
                <a:solidFill>
                  <a:srgbClr val="FF33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 YOU FOR WATCHING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4" name="组合 9"/>
          <p:cNvGrpSpPr/>
          <p:nvPr/>
        </p:nvGrpSpPr>
        <p:grpSpPr>
          <a:xfrm>
            <a:off x="5264150" y="560388"/>
            <a:ext cx="1622425" cy="523875"/>
            <a:chOff x="0" y="0"/>
            <a:chExt cx="1620957" cy="523220"/>
          </a:xfrm>
        </p:grpSpPr>
        <p:sp>
          <p:nvSpPr>
            <p:cNvPr id="28686" name="矩形 10"/>
            <p:cNvSpPr/>
            <p:nvPr/>
          </p:nvSpPr>
          <p:spPr>
            <a:xfrm>
              <a:off x="117194" y="109210"/>
              <a:ext cx="1386568" cy="304800"/>
            </a:xfrm>
            <a:prstGeom prst="rect">
              <a:avLst/>
            </a:prstGeom>
            <a:solidFill>
              <a:srgbClr val="4E4E4E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28687" name="文本框 11"/>
            <p:cNvSpPr/>
            <p:nvPr/>
          </p:nvSpPr>
          <p:spPr>
            <a:xfrm>
              <a:off x="0" y="0"/>
              <a:ext cx="1620957" cy="5232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lvl="0" eaLnBrk="1" hangingPunct="1"/>
              <a:r>
                <a:rPr lang="zh-CN" altLang="en-US" sz="2800" dirty="0">
                  <a:solidFill>
                    <a:srgbClr val="F6E7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微软雅黑" panose="020B0503020204020204" pitchFamily="34" charset="-122"/>
                </a:rPr>
                <a:t>设计规范</a:t>
              </a:r>
            </a:p>
          </p:txBody>
        </p:sp>
      </p:grpSp>
      <p:sp>
        <p:nvSpPr>
          <p:cNvPr id="28675" name="矩形 12"/>
          <p:cNvSpPr/>
          <p:nvPr/>
        </p:nvSpPr>
        <p:spPr>
          <a:xfrm>
            <a:off x="1362075" y="1538288"/>
            <a:ext cx="427038" cy="427037"/>
          </a:xfrm>
          <a:prstGeom prst="rect">
            <a:avLst/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6" name="矩形 13"/>
          <p:cNvSpPr/>
          <p:nvPr/>
        </p:nvSpPr>
        <p:spPr>
          <a:xfrm>
            <a:off x="2035175" y="1538288"/>
            <a:ext cx="428625" cy="427037"/>
          </a:xfrm>
          <a:prstGeom prst="rect">
            <a:avLst/>
          </a:prstGeom>
          <a:solidFill>
            <a:srgbClr val="3C72A4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7" name="矩形 14"/>
          <p:cNvSpPr/>
          <p:nvPr/>
        </p:nvSpPr>
        <p:spPr>
          <a:xfrm>
            <a:off x="2716213" y="1538288"/>
            <a:ext cx="427037" cy="427037"/>
          </a:xfrm>
          <a:prstGeom prst="rect">
            <a:avLst/>
          </a:prstGeom>
          <a:solidFill>
            <a:srgbClr val="AFD109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8" name="矩形 15"/>
          <p:cNvSpPr/>
          <p:nvPr/>
        </p:nvSpPr>
        <p:spPr>
          <a:xfrm>
            <a:off x="3402013" y="1538288"/>
            <a:ext cx="427037" cy="427037"/>
          </a:xfrm>
          <a:prstGeom prst="rect">
            <a:avLst/>
          </a:prstGeom>
          <a:solidFill>
            <a:srgbClr val="FDC60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79" name="文本框 16"/>
          <p:cNvSpPr/>
          <p:nvPr/>
        </p:nvSpPr>
        <p:spPr>
          <a:xfrm>
            <a:off x="1268413" y="2027238"/>
            <a:ext cx="744537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R:240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G:140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B:6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0" name="文本框 17"/>
          <p:cNvSpPr/>
          <p:nvPr/>
        </p:nvSpPr>
        <p:spPr>
          <a:xfrm>
            <a:off x="1920875" y="2027238"/>
            <a:ext cx="744538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R:60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G:114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B:164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1" name="文本框 18"/>
          <p:cNvSpPr/>
          <p:nvPr/>
        </p:nvSpPr>
        <p:spPr>
          <a:xfrm>
            <a:off x="2600325" y="2022475"/>
            <a:ext cx="744538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R:175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G:209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B:9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2" name="文本框 19"/>
          <p:cNvSpPr/>
          <p:nvPr/>
        </p:nvSpPr>
        <p:spPr>
          <a:xfrm>
            <a:off x="3287713" y="2019300"/>
            <a:ext cx="744537" cy="922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R:253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G:198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B:2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3" name="文本框 20"/>
          <p:cNvSpPr/>
          <p:nvPr/>
        </p:nvSpPr>
        <p:spPr>
          <a:xfrm>
            <a:off x="8080375" y="1752600"/>
            <a:ext cx="2724150" cy="9239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标题字体：微软雅黑</a:t>
            </a:r>
            <a:endParaRPr lang="en-US" altLang="x-none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正文字体：宋体（正文）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84" name="矩形 21"/>
          <p:cNvSpPr/>
          <p:nvPr/>
        </p:nvSpPr>
        <p:spPr>
          <a:xfrm>
            <a:off x="4108450" y="1538288"/>
            <a:ext cx="427038" cy="427037"/>
          </a:xfrm>
          <a:prstGeom prst="rect">
            <a:avLst/>
          </a:prstGeom>
          <a:solidFill>
            <a:srgbClr val="63BC9E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8685" name="文本框 22"/>
          <p:cNvSpPr/>
          <p:nvPr/>
        </p:nvSpPr>
        <p:spPr>
          <a:xfrm>
            <a:off x="3971925" y="2019300"/>
            <a:ext cx="744538" cy="9223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R:99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G:188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sym typeface="Calibri" panose="020F0502020204030204" pitchFamily="34" charset="0"/>
            </a:endParaRPr>
          </a:p>
          <a:p>
            <a:pPr lvl="0" eaLnBrk="1" hangingPunct="1"/>
            <a:r>
              <a:rPr lang="en-US" altLang="zh-CN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sym typeface="Calibri" panose="020F0502020204030204" pitchFamily="34" charset="0"/>
              </a:rPr>
              <a:t>B:158</a:t>
            </a:r>
            <a:endParaRPr lang="zh-CN" altLang="en-US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rtl="0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rtl="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rtl="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rtl="0"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8514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10"/>
          <p:cNvSpPr/>
          <p:nvPr/>
        </p:nvSpPr>
        <p:spPr>
          <a:xfrm>
            <a:off x="5311775" y="3116263"/>
            <a:ext cx="384175" cy="307975"/>
          </a:xfrm>
          <a:custGeom>
            <a:avLst/>
            <a:gdLst>
              <a:gd name="txL" fmla="*/ 0 w 125"/>
              <a:gd name="txT" fmla="*/ 0 h 100"/>
              <a:gd name="txR" fmla="*/ 125 w 125"/>
              <a:gd name="txB" fmla="*/ 100 h 100"/>
            </a:gdLst>
            <a:ahLst/>
            <a:cxnLst>
              <a:cxn ang="0">
                <a:pos x="0" y="307975"/>
              </a:cxn>
              <a:cxn ang="0">
                <a:pos x="21514" y="0"/>
              </a:cxn>
              <a:cxn ang="0">
                <a:pos x="122936" y="307975"/>
              </a:cxn>
              <a:cxn ang="0">
                <a:pos x="212065" y="15399"/>
              </a:cxn>
              <a:cxn ang="0">
                <a:pos x="270459" y="307975"/>
              </a:cxn>
              <a:cxn ang="0">
                <a:pos x="328854" y="21558"/>
              </a:cxn>
              <a:cxn ang="0">
                <a:pos x="384175" y="307975"/>
              </a:cxn>
              <a:cxn ang="0">
                <a:pos x="0" y="307975"/>
              </a:cxn>
            </a:cxnLst>
            <a:rect l="txL" t="txT" r="txR" b="txB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3" name="Freeform 61"/>
          <p:cNvSpPr/>
          <p:nvPr/>
        </p:nvSpPr>
        <p:spPr>
          <a:xfrm>
            <a:off x="7194550" y="2786063"/>
            <a:ext cx="393700" cy="196850"/>
          </a:xfrm>
          <a:custGeom>
            <a:avLst/>
            <a:gdLst>
              <a:gd name="txL" fmla="*/ 0 w 54"/>
              <a:gd name="txT" fmla="*/ 0 h 27"/>
              <a:gd name="txR" fmla="*/ 54 w 54"/>
              <a:gd name="txB" fmla="*/ 27 h 27"/>
            </a:gdLst>
            <a:ahLst/>
            <a:cxnLst>
              <a:cxn ang="0">
                <a:pos x="196850" y="0"/>
              </a:cxn>
              <a:cxn ang="0">
                <a:pos x="0" y="196850"/>
              </a:cxn>
              <a:cxn ang="0">
                <a:pos x="393700" y="196850"/>
              </a:cxn>
              <a:cxn ang="0">
                <a:pos x="196850" y="0"/>
              </a:cxn>
            </a:cxnLst>
            <a:rect l="txL" t="txT" r="txR" b="txB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" name="Freeform 62"/>
          <p:cNvSpPr/>
          <p:nvPr/>
        </p:nvSpPr>
        <p:spPr>
          <a:xfrm>
            <a:off x="4603750" y="3040063"/>
            <a:ext cx="596900" cy="307975"/>
          </a:xfrm>
          <a:custGeom>
            <a:avLst/>
            <a:gdLst>
              <a:gd name="txL" fmla="*/ 0 w 82"/>
              <a:gd name="txT" fmla="*/ 0 h 42"/>
              <a:gd name="txR" fmla="*/ 82 w 82"/>
              <a:gd name="txB" fmla="*/ 42 h 42"/>
            </a:gdLst>
            <a:ahLst/>
            <a:cxnLst>
              <a:cxn ang="0">
                <a:pos x="298450" y="0"/>
              </a:cxn>
              <a:cxn ang="0">
                <a:pos x="0" y="307975"/>
              </a:cxn>
              <a:cxn ang="0">
                <a:pos x="596900" y="307975"/>
              </a:cxn>
              <a:cxn ang="0">
                <a:pos x="298450" y="0"/>
              </a:cxn>
            </a:cxnLst>
            <a:rect l="txL" t="txT" r="txR" b="txB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5" name="Freeform 63"/>
          <p:cNvSpPr/>
          <p:nvPr/>
        </p:nvSpPr>
        <p:spPr>
          <a:xfrm>
            <a:off x="5683250" y="3189288"/>
            <a:ext cx="485775" cy="239712"/>
          </a:xfrm>
          <a:custGeom>
            <a:avLst/>
            <a:gdLst>
              <a:gd name="txL" fmla="*/ 0 w 67"/>
              <a:gd name="txT" fmla="*/ 0 h 33"/>
              <a:gd name="txR" fmla="*/ 67 w 67"/>
              <a:gd name="txB" fmla="*/ 33 h 33"/>
            </a:gdLst>
            <a:ahLst/>
            <a:cxnLst>
              <a:cxn ang="0">
                <a:pos x="239262" y="0"/>
              </a:cxn>
              <a:cxn ang="0">
                <a:pos x="0" y="239712"/>
              </a:cxn>
              <a:cxn ang="0">
                <a:pos x="485775" y="239712"/>
              </a:cxn>
              <a:cxn ang="0">
                <a:pos x="239262" y="0"/>
              </a:cxn>
            </a:cxnLst>
            <a:rect l="txL" t="txT" r="txR" b="txB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6" name="Freeform 75"/>
          <p:cNvSpPr/>
          <p:nvPr/>
        </p:nvSpPr>
        <p:spPr>
          <a:xfrm>
            <a:off x="5514975" y="1455738"/>
            <a:ext cx="1173163" cy="1868487"/>
          </a:xfrm>
          <a:custGeom>
            <a:avLst/>
            <a:gdLst>
              <a:gd name="txL" fmla="*/ 0 w 161"/>
              <a:gd name="txT" fmla="*/ 0 h 256"/>
              <a:gd name="txR" fmla="*/ 161 w 161"/>
              <a:gd name="txB" fmla="*/ 256 h 256"/>
            </a:gdLst>
            <a:ahLst/>
            <a:cxnLst>
              <a:cxn ang="0">
                <a:pos x="1173163" y="554707"/>
              </a:cxn>
              <a:cxn ang="0">
                <a:pos x="1012855" y="576603"/>
              </a:cxn>
              <a:cxn ang="0">
                <a:pos x="961848" y="416030"/>
              </a:cxn>
              <a:cxn ang="0">
                <a:pos x="714099" y="999932"/>
              </a:cxn>
              <a:cxn ang="0">
                <a:pos x="779680" y="766372"/>
              </a:cxn>
              <a:cxn ang="0">
                <a:pos x="896267" y="313847"/>
              </a:cxn>
              <a:cxn ang="0">
                <a:pos x="728673" y="503616"/>
              </a:cxn>
              <a:cxn ang="0">
                <a:pos x="663092" y="430628"/>
              </a:cxn>
              <a:cxn ang="0">
                <a:pos x="728673" y="766372"/>
              </a:cxn>
              <a:cxn ang="0">
                <a:pos x="626658" y="751774"/>
              </a:cxn>
              <a:cxn ang="0">
                <a:pos x="692239" y="890451"/>
              </a:cxn>
              <a:cxn ang="0">
                <a:pos x="663092" y="992634"/>
              </a:cxn>
              <a:cxn ang="0">
                <a:pos x="415343" y="649591"/>
              </a:cxn>
              <a:cxn ang="0">
                <a:pos x="480924" y="554707"/>
              </a:cxn>
              <a:cxn ang="0">
                <a:pos x="575651" y="489018"/>
              </a:cxn>
              <a:cxn ang="0">
                <a:pos x="495497" y="248158"/>
              </a:cxn>
              <a:cxn ang="0">
                <a:pos x="553791" y="0"/>
              </a:cxn>
              <a:cxn ang="0">
                <a:pos x="444490" y="503616"/>
              </a:cxn>
              <a:cxn ang="0">
                <a:pos x="349763" y="744475"/>
              </a:cxn>
              <a:cxn ang="0">
                <a:pos x="189455" y="233561"/>
              </a:cxn>
              <a:cxn ang="0">
                <a:pos x="269609" y="744475"/>
              </a:cxn>
              <a:cxn ang="0">
                <a:pos x="648519" y="1437859"/>
              </a:cxn>
              <a:cxn ang="0">
                <a:pos x="138448" y="1102115"/>
              </a:cxn>
              <a:cxn ang="0">
                <a:pos x="218602" y="956140"/>
              </a:cxn>
              <a:cxn ang="0">
                <a:pos x="51007" y="861256"/>
              </a:cxn>
              <a:cxn ang="0">
                <a:pos x="80154" y="1087518"/>
              </a:cxn>
              <a:cxn ang="0">
                <a:pos x="87441" y="1094817"/>
              </a:cxn>
              <a:cxn ang="0">
                <a:pos x="597512" y="1474353"/>
              </a:cxn>
              <a:cxn ang="0">
                <a:pos x="437204" y="1576536"/>
              </a:cxn>
              <a:cxn ang="0">
                <a:pos x="648519" y="1510847"/>
              </a:cxn>
              <a:cxn ang="0">
                <a:pos x="699526" y="1868487"/>
              </a:cxn>
              <a:cxn ang="0">
                <a:pos x="954561" y="1576536"/>
              </a:cxn>
              <a:cxn ang="0">
                <a:pos x="1012855" y="1430560"/>
              </a:cxn>
              <a:cxn ang="0">
                <a:pos x="743246" y="1481652"/>
              </a:cxn>
              <a:cxn ang="0">
                <a:pos x="743246" y="1474353"/>
              </a:cxn>
              <a:cxn ang="0">
                <a:pos x="910841" y="1291884"/>
              </a:cxn>
              <a:cxn ang="0">
                <a:pos x="699526" y="1058323"/>
              </a:cxn>
              <a:cxn ang="0">
                <a:pos x="1012855" y="751774"/>
              </a:cxn>
              <a:cxn ang="0">
                <a:pos x="1129443" y="700683"/>
              </a:cxn>
              <a:cxn ang="0">
                <a:pos x="1012855" y="634994"/>
              </a:cxn>
            </a:cxnLst>
            <a:rect l="txL" t="txT" r="txR" b="txB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7" name="Oval 76"/>
          <p:cNvSpPr/>
          <p:nvPr/>
        </p:nvSpPr>
        <p:spPr>
          <a:xfrm>
            <a:off x="5980113" y="1243013"/>
            <a:ext cx="265112" cy="26193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8" name="Oval 77"/>
          <p:cNvSpPr/>
          <p:nvPr/>
        </p:nvSpPr>
        <p:spPr>
          <a:xfrm>
            <a:off x="5564188" y="1541463"/>
            <a:ext cx="212725" cy="2127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29" name="Oval 78"/>
          <p:cNvSpPr/>
          <p:nvPr/>
        </p:nvSpPr>
        <p:spPr>
          <a:xfrm>
            <a:off x="5689600" y="2317750"/>
            <a:ext cx="173038" cy="1746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0" name="Oval 79"/>
          <p:cNvSpPr/>
          <p:nvPr/>
        </p:nvSpPr>
        <p:spPr>
          <a:xfrm>
            <a:off x="6607175" y="2111375"/>
            <a:ext cx="166688" cy="1698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1" name="Oval 80"/>
          <p:cNvSpPr/>
          <p:nvPr/>
        </p:nvSpPr>
        <p:spPr>
          <a:xfrm>
            <a:off x="6511925" y="2828925"/>
            <a:ext cx="139700" cy="1317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2" name="Oval 81"/>
          <p:cNvSpPr/>
          <p:nvPr/>
        </p:nvSpPr>
        <p:spPr>
          <a:xfrm>
            <a:off x="6337300" y="2625725"/>
            <a:ext cx="206375" cy="19685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3" name="Oval 82"/>
          <p:cNvSpPr/>
          <p:nvPr/>
        </p:nvSpPr>
        <p:spPr>
          <a:xfrm>
            <a:off x="5807075" y="2914650"/>
            <a:ext cx="173038" cy="1698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4" name="Oval 83"/>
          <p:cNvSpPr/>
          <p:nvPr/>
        </p:nvSpPr>
        <p:spPr>
          <a:xfrm>
            <a:off x="6010275" y="3032125"/>
            <a:ext cx="107950" cy="1111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5" name="Oval 84"/>
          <p:cNvSpPr/>
          <p:nvPr/>
        </p:nvSpPr>
        <p:spPr>
          <a:xfrm>
            <a:off x="5505450" y="2025650"/>
            <a:ext cx="117475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6" name="Oval 85"/>
          <p:cNvSpPr/>
          <p:nvPr/>
        </p:nvSpPr>
        <p:spPr>
          <a:xfrm>
            <a:off x="6651625" y="1901825"/>
            <a:ext cx="115888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7" name="Oval 86"/>
          <p:cNvSpPr/>
          <p:nvPr/>
        </p:nvSpPr>
        <p:spPr>
          <a:xfrm>
            <a:off x="6048375" y="1944688"/>
            <a:ext cx="115888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8" name="Oval 87"/>
          <p:cNvSpPr/>
          <p:nvPr/>
        </p:nvSpPr>
        <p:spPr>
          <a:xfrm>
            <a:off x="6127750" y="1806575"/>
            <a:ext cx="117475" cy="1238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39" name="Oval 88"/>
          <p:cNvSpPr/>
          <p:nvPr/>
        </p:nvSpPr>
        <p:spPr>
          <a:xfrm>
            <a:off x="6059488" y="2163763"/>
            <a:ext cx="127000" cy="1238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0" name="Oval 89"/>
          <p:cNvSpPr/>
          <p:nvPr/>
        </p:nvSpPr>
        <p:spPr>
          <a:xfrm>
            <a:off x="5980113" y="2659063"/>
            <a:ext cx="125412" cy="12700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1" name="Oval 90"/>
          <p:cNvSpPr/>
          <p:nvPr/>
        </p:nvSpPr>
        <p:spPr>
          <a:xfrm>
            <a:off x="6454775" y="1776413"/>
            <a:ext cx="115888" cy="125412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2" name="Oval 91"/>
          <p:cNvSpPr/>
          <p:nvPr/>
        </p:nvSpPr>
        <p:spPr>
          <a:xfrm>
            <a:off x="6337300" y="1593850"/>
            <a:ext cx="190500" cy="192088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3" name="Oval 92"/>
          <p:cNvSpPr/>
          <p:nvPr/>
        </p:nvSpPr>
        <p:spPr>
          <a:xfrm>
            <a:off x="6337300" y="2084388"/>
            <a:ext cx="115888" cy="11588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4" name="Oval 93"/>
          <p:cNvSpPr/>
          <p:nvPr/>
        </p:nvSpPr>
        <p:spPr>
          <a:xfrm>
            <a:off x="5435600" y="2193925"/>
            <a:ext cx="209550" cy="20955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145" name="Freeform 94"/>
          <p:cNvSpPr/>
          <p:nvPr/>
        </p:nvSpPr>
        <p:spPr>
          <a:xfrm>
            <a:off x="6659563" y="2652713"/>
            <a:ext cx="639762" cy="760412"/>
          </a:xfrm>
          <a:custGeom>
            <a:avLst/>
            <a:gdLst>
              <a:gd name="txL" fmla="*/ 0 w 208"/>
              <a:gd name="txT" fmla="*/ 0 h 247"/>
              <a:gd name="txR" fmla="*/ 208 w 208"/>
              <a:gd name="txB" fmla="*/ 247 h 247"/>
            </a:gdLst>
            <a:ahLst/>
            <a:cxnLst>
              <a:cxn ang="0">
                <a:pos x="0" y="760412"/>
              </a:cxn>
              <a:cxn ang="0">
                <a:pos x="12303" y="387902"/>
              </a:cxn>
              <a:cxn ang="0">
                <a:pos x="129183" y="738862"/>
              </a:cxn>
              <a:cxn ang="0">
                <a:pos x="187623" y="218580"/>
              </a:cxn>
              <a:cxn ang="0">
                <a:pos x="239911" y="717312"/>
              </a:cxn>
              <a:cxn ang="0">
                <a:pos x="347563" y="0"/>
              </a:cxn>
              <a:cxn ang="0">
                <a:pos x="384472" y="760412"/>
              </a:cxn>
              <a:cxn ang="0">
                <a:pos x="479822" y="286309"/>
              </a:cxn>
              <a:cxn ang="0">
                <a:pos x="522882" y="760412"/>
              </a:cxn>
              <a:cxn ang="0">
                <a:pos x="624383" y="387902"/>
              </a:cxn>
              <a:cxn ang="0">
                <a:pos x="639762" y="760412"/>
              </a:cxn>
              <a:cxn ang="0">
                <a:pos x="0" y="760412"/>
              </a:cxn>
            </a:cxnLst>
            <a:rect l="txL" t="txT" r="txR" b="txB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46" name="Freeform 138"/>
          <p:cNvSpPr/>
          <p:nvPr/>
        </p:nvSpPr>
        <p:spPr>
          <a:xfrm>
            <a:off x="5921375" y="3136900"/>
            <a:ext cx="590550" cy="292100"/>
          </a:xfrm>
          <a:custGeom>
            <a:avLst/>
            <a:gdLst>
              <a:gd name="txL" fmla="*/ 0 w 81"/>
              <a:gd name="txT" fmla="*/ 0 h 40"/>
              <a:gd name="txR" fmla="*/ 81 w 81"/>
              <a:gd name="txB" fmla="*/ 40 h 40"/>
            </a:gdLst>
            <a:ahLst/>
            <a:cxnLst>
              <a:cxn ang="0">
                <a:pos x="291630" y="0"/>
              </a:cxn>
              <a:cxn ang="0">
                <a:pos x="0" y="292100"/>
              </a:cxn>
              <a:cxn ang="0">
                <a:pos x="590550" y="292100"/>
              </a:cxn>
              <a:cxn ang="0">
                <a:pos x="291630" y="0"/>
              </a:cxn>
            </a:cxnLst>
            <a:rect l="txL" t="txT" r="txR" b="txB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5147" name="组合 38"/>
          <p:cNvGrpSpPr/>
          <p:nvPr/>
        </p:nvGrpSpPr>
        <p:grpSpPr>
          <a:xfrm rot="10800000">
            <a:off x="3794125" y="3516313"/>
            <a:ext cx="4611688" cy="765175"/>
            <a:chOff x="0" y="0"/>
            <a:chExt cx="4611606" cy="765176"/>
          </a:xfrm>
        </p:grpSpPr>
        <p:sp>
          <p:nvSpPr>
            <p:cNvPr id="5150" name="等腰三角形 39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51" name="等腰三角形 40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5152" name="文本框 41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5153" name="文本框 42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5148" name="矩形 43"/>
          <p:cNvSpPr/>
          <p:nvPr/>
        </p:nvSpPr>
        <p:spPr>
          <a:xfrm>
            <a:off x="4073525" y="3611563"/>
            <a:ext cx="690563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5149" name="MH_Entry_1"/>
          <p:cNvSpPr/>
          <p:nvPr/>
        </p:nvSpPr>
        <p:spPr>
          <a:xfrm>
            <a:off x="4578350" y="3663950"/>
            <a:ext cx="4029075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直接连接符 13"/>
          <p:cNvSpPr/>
          <p:nvPr/>
        </p:nvSpPr>
        <p:spPr>
          <a:xfrm>
            <a:off x="1481138" y="3429000"/>
            <a:ext cx="9144000" cy="0"/>
          </a:xfrm>
          <a:prstGeom prst="line">
            <a:avLst/>
          </a:prstGeom>
          <a:ln w="22225" cap="flat" cmpd="sng">
            <a:solidFill>
              <a:srgbClr val="F2F2F2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6147" name="矩形 45"/>
          <p:cNvSpPr/>
          <p:nvPr/>
        </p:nvSpPr>
        <p:spPr>
          <a:xfrm>
            <a:off x="3094038" y="3038475"/>
            <a:ext cx="812800" cy="403225"/>
          </a:xfrm>
          <a:prstGeom prst="rect">
            <a:avLst/>
          </a:prstGeom>
          <a:solidFill>
            <a:srgbClr val="63BC9E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sym typeface="Verdana" panose="020B0604030504040204" pitchFamily="34" charset="0"/>
              </a:rPr>
              <a:t>2015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sym typeface="Verdana" panose="020B0604030504040204" pitchFamily="34" charset="0"/>
            </a:endParaRPr>
          </a:p>
        </p:txBody>
      </p:sp>
      <p:sp>
        <p:nvSpPr>
          <p:cNvPr id="6148" name="矩形 46"/>
          <p:cNvSpPr/>
          <p:nvPr/>
        </p:nvSpPr>
        <p:spPr>
          <a:xfrm>
            <a:off x="5686425" y="3038475"/>
            <a:ext cx="812800" cy="403225"/>
          </a:xfrm>
          <a:prstGeom prst="rect">
            <a:avLst/>
          </a:prstGeom>
          <a:solidFill>
            <a:srgbClr val="AFD109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sym typeface="Verdana" panose="020B0604030504040204" pitchFamily="34" charset="0"/>
              </a:rPr>
              <a:t>2017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sym typeface="Verdana" panose="020B0604030504040204" pitchFamily="34" charset="0"/>
            </a:endParaRPr>
          </a:p>
        </p:txBody>
      </p:sp>
      <p:sp>
        <p:nvSpPr>
          <p:cNvPr id="6149" name="矩形 47"/>
          <p:cNvSpPr/>
          <p:nvPr/>
        </p:nvSpPr>
        <p:spPr>
          <a:xfrm>
            <a:off x="8280400" y="3038475"/>
            <a:ext cx="812800" cy="403225"/>
          </a:xfrm>
          <a:prstGeom prst="rect">
            <a:avLst/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sym typeface="Verdana" panose="020B0604030504040204" pitchFamily="34" charset="0"/>
              </a:rPr>
              <a:t>2019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sym typeface="Verdana" panose="020B0604030504040204" pitchFamily="34" charset="0"/>
            </a:endParaRPr>
          </a:p>
        </p:txBody>
      </p:sp>
      <p:sp>
        <p:nvSpPr>
          <p:cNvPr id="6150" name="矩形 48"/>
          <p:cNvSpPr/>
          <p:nvPr/>
        </p:nvSpPr>
        <p:spPr>
          <a:xfrm>
            <a:off x="4391025" y="3419475"/>
            <a:ext cx="812800" cy="401638"/>
          </a:xfrm>
          <a:prstGeom prst="rect">
            <a:avLst/>
          </a:prstGeom>
          <a:solidFill>
            <a:srgbClr val="3C72A4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sym typeface="Verdana" panose="020B0604030504040204" pitchFamily="34" charset="0"/>
              </a:rPr>
              <a:t>2016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sym typeface="Verdana" panose="020B0604030504040204" pitchFamily="34" charset="0"/>
            </a:endParaRPr>
          </a:p>
        </p:txBody>
      </p:sp>
      <p:sp>
        <p:nvSpPr>
          <p:cNvPr id="6151" name="矩形 49"/>
          <p:cNvSpPr/>
          <p:nvPr/>
        </p:nvSpPr>
        <p:spPr>
          <a:xfrm>
            <a:off x="6983413" y="3419475"/>
            <a:ext cx="812800" cy="401638"/>
          </a:xfrm>
          <a:prstGeom prst="rect">
            <a:avLst/>
          </a:prstGeom>
          <a:solidFill>
            <a:srgbClr val="FDC60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dirty="0">
                <a:solidFill>
                  <a:srgbClr val="FFFFFF"/>
                </a:solidFill>
                <a:latin typeface="Arial Black" panose="020B0A04020102020204" pitchFamily="34" charset="0"/>
                <a:ea typeface="Verdana" panose="020B0604030504040204" pitchFamily="34" charset="0"/>
                <a:sym typeface="Verdana" panose="020B0604030504040204" pitchFamily="34" charset="0"/>
              </a:rPr>
              <a:t>2018</a:t>
            </a:r>
            <a:endParaRPr lang="zh-CN" altLang="en-US" dirty="0">
              <a:solidFill>
                <a:srgbClr val="FFFFFF"/>
              </a:solidFill>
              <a:latin typeface="Arial Black" panose="020B0A04020102020204" pitchFamily="34" charset="0"/>
              <a:ea typeface="宋体" panose="02010600030101010101" pitchFamily="2" charset="-122"/>
              <a:sym typeface="Verdana" panose="020B0604030504040204" pitchFamily="34" charset="0"/>
            </a:endParaRPr>
          </a:p>
        </p:txBody>
      </p:sp>
      <p:sp>
        <p:nvSpPr>
          <p:cNvPr id="6152" name="文本框 50"/>
          <p:cNvSpPr/>
          <p:nvPr/>
        </p:nvSpPr>
        <p:spPr>
          <a:xfrm>
            <a:off x="2641600" y="2036763"/>
            <a:ext cx="1711325" cy="8286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/>
          <a:lstStyle/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3" name="文本框 51"/>
          <p:cNvSpPr/>
          <p:nvPr/>
        </p:nvSpPr>
        <p:spPr>
          <a:xfrm>
            <a:off x="5221288" y="2036763"/>
            <a:ext cx="1709737" cy="8286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/>
          <a:lstStyle/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4" name="文本框 52"/>
          <p:cNvSpPr/>
          <p:nvPr/>
        </p:nvSpPr>
        <p:spPr>
          <a:xfrm>
            <a:off x="7799388" y="2036763"/>
            <a:ext cx="1709737" cy="8286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b"/>
          <a:lstStyle/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5" name="文本框 53"/>
          <p:cNvSpPr/>
          <p:nvPr/>
        </p:nvSpPr>
        <p:spPr>
          <a:xfrm>
            <a:off x="3911600" y="3959225"/>
            <a:ext cx="1709738" cy="8286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156" name="文本框 54"/>
          <p:cNvSpPr/>
          <p:nvPr/>
        </p:nvSpPr>
        <p:spPr>
          <a:xfrm>
            <a:off x="6562725" y="3959225"/>
            <a:ext cx="1709738" cy="82867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/>
          <a:lstStyle/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这里请输入您的文本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algn="ctr" eaLnBrk="1" hangingPunct="1">
              <a:lnSpc>
                <a:spcPct val="130000"/>
              </a:lnSpc>
              <a:buClr>
                <a:srgbClr val="BFBFBF"/>
              </a:buClr>
            </a:pPr>
            <a:r>
              <a:rPr lang="zh-CN" altLang="en-US" sz="14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这里输入您的文本</a:t>
            </a:r>
            <a:endParaRPr lang="en-US" altLang="x-none" sz="14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6157" name="组合 15"/>
          <p:cNvGrpSpPr/>
          <p:nvPr/>
        </p:nvGrpSpPr>
        <p:grpSpPr>
          <a:xfrm rot="10800000">
            <a:off x="55563" y="50800"/>
            <a:ext cx="4611687" cy="765175"/>
            <a:chOff x="0" y="0"/>
            <a:chExt cx="4611606" cy="765176"/>
          </a:xfrm>
        </p:grpSpPr>
        <p:sp>
          <p:nvSpPr>
            <p:cNvPr id="6160" name="等腰三角形 16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61" name="等腰三角形 17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6162" name="文本框 18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6163" name="文本框 19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6158" name="矩形 20"/>
          <p:cNvSpPr/>
          <p:nvPr/>
        </p:nvSpPr>
        <p:spPr>
          <a:xfrm>
            <a:off x="333375" y="147638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6159" name="MH_Entry_1"/>
          <p:cNvSpPr/>
          <p:nvPr/>
        </p:nvSpPr>
        <p:spPr>
          <a:xfrm>
            <a:off x="839788" y="198438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灯片编号占位符 4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 anchor="ctr"/>
          <a:lstStyle/>
          <a:p>
            <a:pPr eaLnBrk="1" hangingPunct="1"/>
            <a:fld id="{9A0DB2DC-4C9A-4742-B13C-FB6460FD3503}" type="slidenum">
              <a:rPr lang="zh-CN" altLang="en-US" dirty="0">
                <a:solidFill>
                  <a:srgbClr val="898989"/>
                </a:solidFill>
              </a:rPr>
              <a:t>5</a:t>
            </a:fld>
            <a:endParaRPr lang="zh-CN" altLang="en-US" dirty="0">
              <a:solidFill>
                <a:srgbClr val="898989"/>
              </a:solidFill>
            </a:endParaRPr>
          </a:p>
        </p:txBody>
      </p:sp>
      <p:sp>
        <p:nvSpPr>
          <p:cNvPr id="8195" name="Freeform 5"/>
          <p:cNvSpPr/>
          <p:nvPr/>
        </p:nvSpPr>
        <p:spPr>
          <a:xfrm>
            <a:off x="4799013" y="2298700"/>
            <a:ext cx="2619375" cy="3044825"/>
          </a:xfrm>
          <a:custGeom>
            <a:avLst/>
            <a:gdLst>
              <a:gd name="txL" fmla="*/ 0 w 5977"/>
              <a:gd name="txT" fmla="*/ 0 h 6949"/>
              <a:gd name="txR" fmla="*/ 5977 w 5977"/>
              <a:gd name="txB" fmla="*/ 6949 h 6949"/>
            </a:gdLst>
            <a:ahLst/>
            <a:cxnLst>
              <a:cxn ang="0">
                <a:pos x="1262138" y="160369"/>
              </a:cxn>
              <a:cxn ang="0">
                <a:pos x="1111821" y="820687"/>
              </a:cxn>
              <a:cxn ang="0">
                <a:pos x="799354" y="264215"/>
              </a:cxn>
              <a:cxn ang="0">
                <a:pos x="768239" y="293572"/>
              </a:cxn>
              <a:cxn ang="0">
                <a:pos x="1112259" y="1113383"/>
              </a:cxn>
              <a:cxn ang="0">
                <a:pos x="973775" y="1222487"/>
              </a:cxn>
              <a:cxn ang="0">
                <a:pos x="234460" y="825945"/>
              </a:cxn>
              <a:cxn ang="0">
                <a:pos x="164779" y="857055"/>
              </a:cxn>
              <a:cxn ang="0">
                <a:pos x="685849" y="1086655"/>
              </a:cxn>
              <a:cxn ang="0">
                <a:pos x="1046961" y="1549798"/>
              </a:cxn>
              <a:cxn ang="0">
                <a:pos x="935648" y="1857830"/>
              </a:cxn>
              <a:cxn ang="0">
                <a:pos x="5259" y="1697899"/>
              </a:cxn>
              <a:cxn ang="0">
                <a:pos x="0" y="1776330"/>
              </a:cxn>
              <a:cxn ang="0">
                <a:pos x="957121" y="2006807"/>
              </a:cxn>
              <a:cxn ang="0">
                <a:pos x="982978" y="2643464"/>
              </a:cxn>
              <a:cxn ang="0">
                <a:pos x="685849" y="2907240"/>
              </a:cxn>
              <a:cxn ang="0">
                <a:pos x="397924" y="2962450"/>
              </a:cxn>
              <a:cxn ang="0">
                <a:pos x="1743328" y="3018097"/>
              </a:cxn>
              <a:cxn ang="0">
                <a:pos x="1947549" y="2973404"/>
              </a:cxn>
              <a:cxn ang="0">
                <a:pos x="1748587" y="2925643"/>
              </a:cxn>
              <a:cxn ang="0">
                <a:pos x="1367755" y="2671945"/>
              </a:cxn>
              <a:cxn ang="0">
                <a:pos x="1359866" y="2091373"/>
              </a:cxn>
              <a:cxn ang="0">
                <a:pos x="2022051" y="1821462"/>
              </a:cxn>
              <a:cxn ang="0">
                <a:pos x="2619375" y="1765814"/>
              </a:cxn>
              <a:cxn ang="0">
                <a:pos x="2616307" y="1677743"/>
              </a:cxn>
              <a:cxn ang="0">
                <a:pos x="2502364" y="1707976"/>
              </a:cxn>
              <a:cxn ang="0">
                <a:pos x="1345843" y="1859144"/>
              </a:cxn>
              <a:cxn ang="0">
                <a:pos x="1449706" y="1296537"/>
              </a:cxn>
              <a:cxn ang="0">
                <a:pos x="2393680" y="964845"/>
              </a:cxn>
              <a:cxn ang="0">
                <a:pos x="2362565" y="928477"/>
              </a:cxn>
              <a:cxn ang="0">
                <a:pos x="1675839" y="1082712"/>
              </a:cxn>
              <a:cxn ang="0">
                <a:pos x="1277915" y="1244395"/>
              </a:cxn>
              <a:cxn ang="0">
                <a:pos x="1351101" y="1041524"/>
              </a:cxn>
              <a:cxn ang="0">
                <a:pos x="1778826" y="443864"/>
              </a:cxn>
              <a:cxn ang="0">
                <a:pos x="1497913" y="802723"/>
              </a:cxn>
              <a:cxn ang="0">
                <a:pos x="1229708" y="931982"/>
              </a:cxn>
              <a:cxn ang="0">
                <a:pos x="1305524" y="236610"/>
              </a:cxn>
              <a:cxn ang="0">
                <a:pos x="1284927" y="438"/>
              </a:cxn>
              <a:cxn ang="0">
                <a:pos x="1220505" y="0"/>
              </a:cxn>
            </a:cxnLst>
            <a:rect l="txL" t="txT" r="txR" b="txB"/>
            <a:pathLst>
              <a:path w="5977" h="6949">
                <a:moveTo>
                  <a:pt x="2785" y="0"/>
                </a:moveTo>
                <a:cubicBezTo>
                  <a:pt x="2841" y="42"/>
                  <a:pt x="2858" y="134"/>
                  <a:pt x="2880" y="366"/>
                </a:cubicBezTo>
                <a:cubicBezTo>
                  <a:pt x="2910" y="674"/>
                  <a:pt x="2891" y="857"/>
                  <a:pt x="2760" y="1513"/>
                </a:cubicBezTo>
                <a:cubicBezTo>
                  <a:pt x="2638" y="2133"/>
                  <a:pt x="2639" y="2130"/>
                  <a:pt x="2537" y="1873"/>
                </a:cubicBezTo>
                <a:cubicBezTo>
                  <a:pt x="2413" y="1562"/>
                  <a:pt x="2149" y="1060"/>
                  <a:pt x="1997" y="847"/>
                </a:cubicBezTo>
                <a:cubicBezTo>
                  <a:pt x="1912" y="730"/>
                  <a:pt x="1834" y="619"/>
                  <a:pt x="1824" y="603"/>
                </a:cubicBezTo>
                <a:cubicBezTo>
                  <a:pt x="1821" y="599"/>
                  <a:pt x="1822" y="588"/>
                  <a:pt x="1825" y="573"/>
                </a:cubicBezTo>
                <a:cubicBezTo>
                  <a:pt x="1802" y="607"/>
                  <a:pt x="1779" y="639"/>
                  <a:pt x="1753" y="670"/>
                </a:cubicBezTo>
                <a:cubicBezTo>
                  <a:pt x="1818" y="723"/>
                  <a:pt x="2054" y="1118"/>
                  <a:pt x="2190" y="1400"/>
                </a:cubicBezTo>
                <a:cubicBezTo>
                  <a:pt x="2346" y="1724"/>
                  <a:pt x="2539" y="2359"/>
                  <a:pt x="2538" y="2541"/>
                </a:cubicBezTo>
                <a:cubicBezTo>
                  <a:pt x="2537" y="2685"/>
                  <a:pt x="2494" y="2855"/>
                  <a:pt x="2446" y="2903"/>
                </a:cubicBezTo>
                <a:cubicBezTo>
                  <a:pt x="2409" y="2940"/>
                  <a:pt x="2382" y="2926"/>
                  <a:pt x="2222" y="2790"/>
                </a:cubicBezTo>
                <a:cubicBezTo>
                  <a:pt x="1978" y="2584"/>
                  <a:pt x="1756" y="2436"/>
                  <a:pt x="1436" y="2266"/>
                </a:cubicBezTo>
                <a:cubicBezTo>
                  <a:pt x="1187" y="2133"/>
                  <a:pt x="694" y="1925"/>
                  <a:pt x="535" y="1885"/>
                </a:cubicBezTo>
                <a:cubicBezTo>
                  <a:pt x="470" y="1868"/>
                  <a:pt x="435" y="1856"/>
                  <a:pt x="420" y="1823"/>
                </a:cubicBezTo>
                <a:cubicBezTo>
                  <a:pt x="408" y="1868"/>
                  <a:pt x="393" y="1913"/>
                  <a:pt x="376" y="1956"/>
                </a:cubicBezTo>
                <a:cubicBezTo>
                  <a:pt x="383" y="1953"/>
                  <a:pt x="389" y="1951"/>
                  <a:pt x="395" y="1951"/>
                </a:cubicBezTo>
                <a:cubicBezTo>
                  <a:pt x="549" y="1951"/>
                  <a:pt x="1204" y="2247"/>
                  <a:pt x="1565" y="2480"/>
                </a:cubicBezTo>
                <a:cubicBezTo>
                  <a:pt x="1801" y="2632"/>
                  <a:pt x="2168" y="2981"/>
                  <a:pt x="2287" y="3167"/>
                </a:cubicBezTo>
                <a:cubicBezTo>
                  <a:pt x="2358" y="3279"/>
                  <a:pt x="2375" y="3338"/>
                  <a:pt x="2389" y="3537"/>
                </a:cubicBezTo>
                <a:cubicBezTo>
                  <a:pt x="2407" y="3784"/>
                  <a:pt x="2356" y="4253"/>
                  <a:pt x="2309" y="4282"/>
                </a:cubicBezTo>
                <a:cubicBezTo>
                  <a:pt x="2294" y="4291"/>
                  <a:pt x="2216" y="4272"/>
                  <a:pt x="2135" y="4240"/>
                </a:cubicBezTo>
                <a:cubicBezTo>
                  <a:pt x="1771" y="4095"/>
                  <a:pt x="1129" y="3975"/>
                  <a:pt x="401" y="3915"/>
                </a:cubicBezTo>
                <a:cubicBezTo>
                  <a:pt x="234" y="3901"/>
                  <a:pt x="89" y="3886"/>
                  <a:pt x="12" y="3875"/>
                </a:cubicBezTo>
                <a:cubicBezTo>
                  <a:pt x="12" y="3877"/>
                  <a:pt x="12" y="3878"/>
                  <a:pt x="12" y="3880"/>
                </a:cubicBezTo>
                <a:cubicBezTo>
                  <a:pt x="12" y="3939"/>
                  <a:pt x="8" y="3997"/>
                  <a:pt x="0" y="4054"/>
                </a:cubicBezTo>
                <a:lnTo>
                  <a:pt x="229" y="4057"/>
                </a:lnTo>
                <a:cubicBezTo>
                  <a:pt x="1035" y="4066"/>
                  <a:pt x="1849" y="4284"/>
                  <a:pt x="2184" y="4580"/>
                </a:cubicBezTo>
                <a:cubicBezTo>
                  <a:pt x="2296" y="4678"/>
                  <a:pt x="2311" y="4707"/>
                  <a:pt x="2329" y="4848"/>
                </a:cubicBezTo>
                <a:cubicBezTo>
                  <a:pt x="2353" y="5035"/>
                  <a:pt x="2303" y="5720"/>
                  <a:pt x="2243" y="6033"/>
                </a:cubicBezTo>
                <a:cubicBezTo>
                  <a:pt x="2219" y="6155"/>
                  <a:pt x="2177" y="6286"/>
                  <a:pt x="2148" y="6324"/>
                </a:cubicBezTo>
                <a:cubicBezTo>
                  <a:pt x="2078" y="6419"/>
                  <a:pt x="1739" y="6599"/>
                  <a:pt x="1565" y="6635"/>
                </a:cubicBezTo>
                <a:cubicBezTo>
                  <a:pt x="1488" y="6651"/>
                  <a:pt x="1312" y="6682"/>
                  <a:pt x="1175" y="6704"/>
                </a:cubicBezTo>
                <a:cubicBezTo>
                  <a:pt x="1037" y="6727"/>
                  <a:pt x="917" y="6752"/>
                  <a:pt x="908" y="6761"/>
                </a:cubicBezTo>
                <a:cubicBezTo>
                  <a:pt x="846" y="6823"/>
                  <a:pt x="1154" y="6882"/>
                  <a:pt x="1733" y="6919"/>
                </a:cubicBezTo>
                <a:cubicBezTo>
                  <a:pt x="2214" y="6949"/>
                  <a:pt x="3600" y="6930"/>
                  <a:pt x="3978" y="6888"/>
                </a:cubicBezTo>
                <a:cubicBezTo>
                  <a:pt x="4141" y="6870"/>
                  <a:pt x="4313" y="6840"/>
                  <a:pt x="4359" y="6821"/>
                </a:cubicBezTo>
                <a:lnTo>
                  <a:pt x="4444" y="6786"/>
                </a:lnTo>
                <a:lnTo>
                  <a:pt x="4380" y="6752"/>
                </a:lnTo>
                <a:cubicBezTo>
                  <a:pt x="4344" y="6733"/>
                  <a:pt x="4169" y="6699"/>
                  <a:pt x="3990" y="6677"/>
                </a:cubicBezTo>
                <a:cubicBezTo>
                  <a:pt x="3636" y="6633"/>
                  <a:pt x="3384" y="6538"/>
                  <a:pt x="3223" y="6387"/>
                </a:cubicBezTo>
                <a:cubicBezTo>
                  <a:pt x="3147" y="6317"/>
                  <a:pt x="3136" y="6284"/>
                  <a:pt x="3121" y="6098"/>
                </a:cubicBezTo>
                <a:cubicBezTo>
                  <a:pt x="3098" y="5808"/>
                  <a:pt x="3092" y="5584"/>
                  <a:pt x="3098" y="5147"/>
                </a:cubicBezTo>
                <a:lnTo>
                  <a:pt x="3103" y="4773"/>
                </a:lnTo>
                <a:lnTo>
                  <a:pt x="3201" y="4665"/>
                </a:lnTo>
                <a:cubicBezTo>
                  <a:pt x="3389" y="4458"/>
                  <a:pt x="3879" y="4281"/>
                  <a:pt x="4614" y="4157"/>
                </a:cubicBezTo>
                <a:cubicBezTo>
                  <a:pt x="4997" y="4092"/>
                  <a:pt x="5912" y="4000"/>
                  <a:pt x="5966" y="4021"/>
                </a:cubicBezTo>
                <a:cubicBezTo>
                  <a:pt x="5969" y="4022"/>
                  <a:pt x="5973" y="4026"/>
                  <a:pt x="5977" y="4030"/>
                </a:cubicBezTo>
                <a:cubicBezTo>
                  <a:pt x="5971" y="3983"/>
                  <a:pt x="5968" y="3935"/>
                  <a:pt x="5968" y="3887"/>
                </a:cubicBezTo>
                <a:cubicBezTo>
                  <a:pt x="5968" y="3867"/>
                  <a:pt x="5969" y="3848"/>
                  <a:pt x="5970" y="3829"/>
                </a:cubicBezTo>
                <a:cubicBezTo>
                  <a:pt x="5961" y="3854"/>
                  <a:pt x="5951" y="3871"/>
                  <a:pt x="5942" y="3877"/>
                </a:cubicBezTo>
                <a:cubicBezTo>
                  <a:pt x="5925" y="3888"/>
                  <a:pt x="5821" y="3898"/>
                  <a:pt x="5710" y="3898"/>
                </a:cubicBezTo>
                <a:cubicBezTo>
                  <a:pt x="5247" y="3899"/>
                  <a:pt x="4355" y="4013"/>
                  <a:pt x="3586" y="4169"/>
                </a:cubicBezTo>
                <a:cubicBezTo>
                  <a:pt x="3302" y="4226"/>
                  <a:pt x="3085" y="4257"/>
                  <a:pt x="3071" y="4243"/>
                </a:cubicBezTo>
                <a:cubicBezTo>
                  <a:pt x="3043" y="4215"/>
                  <a:pt x="2962" y="3612"/>
                  <a:pt x="2962" y="3431"/>
                </a:cubicBezTo>
                <a:cubicBezTo>
                  <a:pt x="2962" y="3287"/>
                  <a:pt x="3037" y="3185"/>
                  <a:pt x="3308" y="2959"/>
                </a:cubicBezTo>
                <a:cubicBezTo>
                  <a:pt x="3708" y="2626"/>
                  <a:pt x="4264" y="2412"/>
                  <a:pt x="5130" y="2260"/>
                </a:cubicBezTo>
                <a:lnTo>
                  <a:pt x="5462" y="2202"/>
                </a:lnTo>
                <a:cubicBezTo>
                  <a:pt x="5441" y="2169"/>
                  <a:pt x="5420" y="2136"/>
                  <a:pt x="5403" y="2101"/>
                </a:cubicBezTo>
                <a:cubicBezTo>
                  <a:pt x="5400" y="2110"/>
                  <a:pt x="5397" y="2116"/>
                  <a:pt x="5391" y="2119"/>
                </a:cubicBezTo>
                <a:cubicBezTo>
                  <a:pt x="5374" y="2130"/>
                  <a:pt x="5204" y="2161"/>
                  <a:pt x="5015" y="2189"/>
                </a:cubicBezTo>
                <a:cubicBezTo>
                  <a:pt x="4603" y="2249"/>
                  <a:pt x="4090" y="2371"/>
                  <a:pt x="3824" y="2471"/>
                </a:cubicBezTo>
                <a:cubicBezTo>
                  <a:pt x="3718" y="2511"/>
                  <a:pt x="3480" y="2623"/>
                  <a:pt x="3296" y="2720"/>
                </a:cubicBezTo>
                <a:cubicBezTo>
                  <a:pt x="2967" y="2892"/>
                  <a:pt x="2959" y="2895"/>
                  <a:pt x="2916" y="2840"/>
                </a:cubicBezTo>
                <a:cubicBezTo>
                  <a:pt x="2888" y="2802"/>
                  <a:pt x="2878" y="2747"/>
                  <a:pt x="2887" y="2673"/>
                </a:cubicBezTo>
                <a:cubicBezTo>
                  <a:pt x="2899" y="2585"/>
                  <a:pt x="2938" y="2526"/>
                  <a:pt x="3083" y="2377"/>
                </a:cubicBezTo>
                <a:cubicBezTo>
                  <a:pt x="3474" y="1976"/>
                  <a:pt x="3779" y="1561"/>
                  <a:pt x="3990" y="1139"/>
                </a:cubicBezTo>
                <a:cubicBezTo>
                  <a:pt x="4014" y="1091"/>
                  <a:pt x="4038" y="1048"/>
                  <a:pt x="4059" y="1013"/>
                </a:cubicBezTo>
                <a:cubicBezTo>
                  <a:pt x="4029" y="994"/>
                  <a:pt x="4001" y="975"/>
                  <a:pt x="3973" y="953"/>
                </a:cubicBezTo>
                <a:cubicBezTo>
                  <a:pt x="3895" y="1157"/>
                  <a:pt x="3635" y="1579"/>
                  <a:pt x="3418" y="1832"/>
                </a:cubicBezTo>
                <a:cubicBezTo>
                  <a:pt x="3264" y="2012"/>
                  <a:pt x="2893" y="2318"/>
                  <a:pt x="2830" y="2318"/>
                </a:cubicBezTo>
                <a:cubicBezTo>
                  <a:pt x="2793" y="2318"/>
                  <a:pt x="2789" y="2289"/>
                  <a:pt x="2806" y="2127"/>
                </a:cubicBezTo>
                <a:cubicBezTo>
                  <a:pt x="2817" y="2022"/>
                  <a:pt x="2845" y="1835"/>
                  <a:pt x="2867" y="1711"/>
                </a:cubicBezTo>
                <a:cubicBezTo>
                  <a:pt x="2974" y="1120"/>
                  <a:pt x="2996" y="891"/>
                  <a:pt x="2979" y="540"/>
                </a:cubicBezTo>
                <a:cubicBezTo>
                  <a:pt x="2970" y="346"/>
                  <a:pt x="2955" y="140"/>
                  <a:pt x="2946" y="84"/>
                </a:cubicBezTo>
                <a:lnTo>
                  <a:pt x="2932" y="1"/>
                </a:lnTo>
                <a:cubicBezTo>
                  <a:pt x="2909" y="2"/>
                  <a:pt x="2886" y="3"/>
                  <a:pt x="2863" y="3"/>
                </a:cubicBezTo>
                <a:cubicBezTo>
                  <a:pt x="2836" y="3"/>
                  <a:pt x="2811" y="2"/>
                  <a:pt x="2785" y="0"/>
                </a:cubicBezTo>
                <a:close/>
              </a:path>
            </a:pathLst>
          </a:custGeom>
          <a:solidFill>
            <a:srgbClr val="7F7F7F">
              <a:alpha val="100000"/>
            </a:srgbClr>
          </a:solidFill>
          <a:ln w="0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196" name="橢圓 3"/>
          <p:cNvSpPr/>
          <p:nvPr/>
        </p:nvSpPr>
        <p:spPr>
          <a:xfrm>
            <a:off x="4143375" y="3635375"/>
            <a:ext cx="711200" cy="712788"/>
          </a:xfrm>
          <a:prstGeom prst="ellipse">
            <a:avLst/>
          </a:prstGeom>
          <a:solidFill>
            <a:srgbClr val="FDC602"/>
          </a:solidFill>
          <a:ln w="25400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233680" lvl="0" indent="-233680"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8197" name="橢圓 4"/>
          <p:cNvSpPr/>
          <p:nvPr/>
        </p:nvSpPr>
        <p:spPr>
          <a:xfrm>
            <a:off x="4338638" y="2673350"/>
            <a:ext cx="712787" cy="711200"/>
          </a:xfrm>
          <a:prstGeom prst="ellipse">
            <a:avLst/>
          </a:prstGeom>
          <a:solidFill>
            <a:srgbClr val="F2F2F2"/>
          </a:solidFill>
          <a:ln w="25400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233680" lvl="0" indent="-233680"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8198" name="橢圓 5"/>
          <p:cNvSpPr/>
          <p:nvPr/>
        </p:nvSpPr>
        <p:spPr>
          <a:xfrm>
            <a:off x="4959350" y="2143125"/>
            <a:ext cx="714375" cy="711200"/>
          </a:xfrm>
          <a:prstGeom prst="ellipse">
            <a:avLst/>
          </a:prstGeom>
          <a:solidFill>
            <a:srgbClr val="63BC9E"/>
          </a:solidFill>
          <a:ln w="25400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233680" lvl="0" indent="-233680"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8199" name="橢圓 6"/>
          <p:cNvSpPr/>
          <p:nvPr/>
        </p:nvSpPr>
        <p:spPr>
          <a:xfrm>
            <a:off x="5751513" y="1708150"/>
            <a:ext cx="712787" cy="712788"/>
          </a:xfrm>
          <a:prstGeom prst="ellipse">
            <a:avLst/>
          </a:prstGeom>
          <a:solidFill>
            <a:srgbClr val="F2F2F2"/>
          </a:solidFill>
          <a:ln w="25400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233680" lvl="0" indent="-233680"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8200" name="橢圓 7"/>
          <p:cNvSpPr/>
          <p:nvPr/>
        </p:nvSpPr>
        <p:spPr>
          <a:xfrm>
            <a:off x="6464300" y="2295525"/>
            <a:ext cx="714375" cy="712788"/>
          </a:xfrm>
          <a:prstGeom prst="ellipse">
            <a:avLst/>
          </a:prstGeom>
          <a:solidFill>
            <a:srgbClr val="F48C06"/>
          </a:solidFill>
          <a:ln w="25400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233680" lvl="0" indent="-233680"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8201" name="橢圓 8"/>
          <p:cNvSpPr/>
          <p:nvPr/>
        </p:nvSpPr>
        <p:spPr>
          <a:xfrm>
            <a:off x="7061200" y="2914650"/>
            <a:ext cx="714375" cy="711200"/>
          </a:xfrm>
          <a:prstGeom prst="ellipse">
            <a:avLst/>
          </a:prstGeom>
          <a:solidFill>
            <a:srgbClr val="F2F2F2"/>
          </a:solidFill>
          <a:ln w="25400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233680" lvl="0" indent="-233680"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8202" name="橢圓 9"/>
          <p:cNvSpPr/>
          <p:nvPr/>
        </p:nvSpPr>
        <p:spPr>
          <a:xfrm>
            <a:off x="7177088" y="3822700"/>
            <a:ext cx="711200" cy="711200"/>
          </a:xfrm>
          <a:prstGeom prst="ellipse">
            <a:avLst/>
          </a:prstGeom>
          <a:solidFill>
            <a:srgbClr val="3C72A4"/>
          </a:solidFill>
          <a:ln w="25400">
            <a:noFill/>
          </a:ln>
        </p:spPr>
        <p:txBody>
          <a:bodyPr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233680" lvl="0" indent="-233680" eaLnBrk="1" hangingPunct="1">
              <a:lnSpc>
                <a:spcPct val="95000"/>
              </a:lnSpc>
              <a:spcBef>
                <a:spcPct val="50000"/>
              </a:spcBef>
              <a:spcAft>
                <a:spcPct val="35000"/>
              </a:spcAft>
              <a:buClr>
                <a:srgbClr val="678BA8"/>
              </a:buClr>
            </a:pPr>
            <a:endParaRPr lang="zh-CN" altLang="zh-CN" sz="3200" dirty="0">
              <a:solidFill>
                <a:srgbClr val="000000"/>
              </a:solidFill>
              <a:latin typeface="Arial" panose="020B0604020202020204" pitchFamily="34" charset="0"/>
              <a:ea typeface="Microsoft JhengHei" panose="020B0604030504040204" pitchFamily="34" charset="-120"/>
              <a:sym typeface="Arial" panose="020B0604020202020204" pitchFamily="34" charset="0"/>
            </a:endParaRPr>
          </a:p>
        </p:txBody>
      </p:sp>
      <p:sp>
        <p:nvSpPr>
          <p:cNvPr id="8203" name="文本框 26"/>
          <p:cNvSpPr/>
          <p:nvPr/>
        </p:nvSpPr>
        <p:spPr>
          <a:xfrm>
            <a:off x="7932738" y="4057650"/>
            <a:ext cx="1262062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en-US" altLang="x-none" sz="1400" dirty="0">
              <a:solidFill>
                <a:srgbClr val="7F7F7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4" name="文本框 27"/>
          <p:cNvSpPr/>
          <p:nvPr/>
        </p:nvSpPr>
        <p:spPr>
          <a:xfrm>
            <a:off x="2811463" y="4057650"/>
            <a:ext cx="1262062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en-US" altLang="x-none" sz="1400" dirty="0">
              <a:solidFill>
                <a:srgbClr val="7F7F7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</a:p>
        </p:txBody>
      </p:sp>
      <p:sp>
        <p:nvSpPr>
          <p:cNvPr id="8205" name="文本框 18"/>
          <p:cNvSpPr/>
          <p:nvPr/>
        </p:nvSpPr>
        <p:spPr>
          <a:xfrm>
            <a:off x="7253288" y="1962150"/>
            <a:ext cx="1262062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en-US" altLang="x-none" sz="1400" dirty="0">
              <a:solidFill>
                <a:srgbClr val="7F7F7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6" name="文本框 19"/>
          <p:cNvSpPr/>
          <p:nvPr/>
        </p:nvSpPr>
        <p:spPr>
          <a:xfrm>
            <a:off x="3600450" y="1962150"/>
            <a:ext cx="1263650" cy="6096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en-US" altLang="x-none" sz="1400" dirty="0">
              <a:solidFill>
                <a:srgbClr val="7F7F7F"/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1400" dirty="0">
                <a:solidFill>
                  <a:srgbClr val="7F7F7F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此处输入文本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207" name="KSO_Shape"/>
          <p:cNvSpPr/>
          <p:nvPr/>
        </p:nvSpPr>
        <p:spPr>
          <a:xfrm>
            <a:off x="4268788" y="3800475"/>
            <a:ext cx="458787" cy="385763"/>
          </a:xfrm>
          <a:custGeom>
            <a:avLst/>
            <a:gdLst>
              <a:gd name="txL" fmla="*/ 0 w 2300288"/>
              <a:gd name="txT" fmla="*/ 0 h 1936750"/>
              <a:gd name="txR" fmla="*/ 2300288 w 2300288"/>
              <a:gd name="txB" fmla="*/ 1936750 h 1936750"/>
            </a:gdLst>
            <a:ahLst/>
            <a:cxnLst>
              <a:cxn ang="0">
                <a:pos x="226192" y="192978"/>
              </a:cxn>
              <a:cxn ang="0">
                <a:pos x="242284" y="208946"/>
              </a:cxn>
              <a:cxn ang="0">
                <a:pos x="242705" y="212035"/>
              </a:cxn>
              <a:cxn ang="0">
                <a:pos x="229610" y="226275"/>
              </a:cxn>
              <a:cxn ang="0">
                <a:pos x="235921" y="248421"/>
              </a:cxn>
              <a:cxn ang="0">
                <a:pos x="240180" y="281561"/>
              </a:cxn>
              <a:cxn ang="0">
                <a:pos x="208627" y="271195"/>
              </a:cxn>
              <a:cxn ang="0">
                <a:pos x="213623" y="240830"/>
              </a:cxn>
              <a:cxn ang="0">
                <a:pos x="206155" y="214181"/>
              </a:cxn>
              <a:cxn ang="0">
                <a:pos x="205051" y="211145"/>
              </a:cxn>
              <a:cxn ang="0">
                <a:pos x="206155" y="208161"/>
              </a:cxn>
              <a:cxn ang="0">
                <a:pos x="222616" y="192612"/>
              </a:cxn>
              <a:cxn ang="0">
                <a:pos x="282418" y="171875"/>
              </a:cxn>
              <a:cxn ang="0">
                <a:pos x="317463" y="184063"/>
              </a:cxn>
              <a:cxn ang="0">
                <a:pos x="351775" y="195885"/>
              </a:cxn>
              <a:cxn ang="0">
                <a:pos x="360746" y="201012"/>
              </a:cxn>
              <a:cxn ang="0">
                <a:pos x="366255" y="207394"/>
              </a:cxn>
              <a:cxn ang="0">
                <a:pos x="373075" y="222041"/>
              </a:cxn>
              <a:cxn ang="0">
                <a:pos x="377744" y="241500"/>
              </a:cxn>
              <a:cxn ang="0">
                <a:pos x="379948" y="266034"/>
              </a:cxn>
              <a:cxn ang="0">
                <a:pos x="378899" y="271475"/>
              </a:cxn>
              <a:cxn ang="0">
                <a:pos x="373862" y="275607"/>
              </a:cxn>
              <a:cxn ang="0">
                <a:pos x="355395" y="282617"/>
              </a:cxn>
              <a:cxn ang="0">
                <a:pos x="324284" y="288319"/>
              </a:cxn>
              <a:cxn ang="0">
                <a:pos x="280214" y="291771"/>
              </a:cxn>
              <a:cxn ang="0">
                <a:pos x="189259" y="305321"/>
              </a:cxn>
              <a:cxn ang="0">
                <a:pos x="19293" y="166389"/>
              </a:cxn>
              <a:cxn ang="0">
                <a:pos x="229891" y="314"/>
              </a:cxn>
              <a:cxn ang="0">
                <a:pos x="239973" y="2512"/>
              </a:cxn>
              <a:cxn ang="0">
                <a:pos x="249268" y="6542"/>
              </a:cxn>
              <a:cxn ang="0">
                <a:pos x="257775" y="12352"/>
              </a:cxn>
              <a:cxn ang="0">
                <a:pos x="270746" y="26850"/>
              </a:cxn>
              <a:cxn ang="0">
                <a:pos x="279779" y="47001"/>
              </a:cxn>
              <a:cxn ang="0">
                <a:pos x="282089" y="60034"/>
              </a:cxn>
              <a:cxn ang="0">
                <a:pos x="282142" y="73171"/>
              </a:cxn>
              <a:cxn ang="0">
                <a:pos x="279779" y="88454"/>
              </a:cxn>
              <a:cxn ang="0">
                <a:pos x="275157" y="103842"/>
              </a:cxn>
              <a:cxn ang="0">
                <a:pos x="268488" y="118549"/>
              </a:cxn>
              <a:cxn ang="0">
                <a:pos x="260139" y="131687"/>
              </a:cxn>
              <a:cxn ang="0">
                <a:pos x="244122" y="172512"/>
              </a:cxn>
              <a:cxn ang="0">
                <a:pos x="228630" y="186120"/>
              </a:cxn>
              <a:cxn ang="0">
                <a:pos x="223537" y="188162"/>
              </a:cxn>
              <a:cxn ang="0">
                <a:pos x="216710" y="184393"/>
              </a:cxn>
              <a:cxn ang="0">
                <a:pos x="198173" y="166754"/>
              </a:cxn>
              <a:cxn ang="0">
                <a:pos x="185149" y="128128"/>
              </a:cxn>
              <a:cxn ang="0">
                <a:pos x="177220" y="114415"/>
              </a:cxn>
              <a:cxn ang="0">
                <a:pos x="171128" y="99445"/>
              </a:cxn>
              <a:cxn ang="0">
                <a:pos x="167085" y="84005"/>
              </a:cxn>
              <a:cxn ang="0">
                <a:pos x="165457" y="68931"/>
              </a:cxn>
              <a:cxn ang="0">
                <a:pos x="166087" y="56736"/>
              </a:cxn>
              <a:cxn ang="0">
                <a:pos x="170026" y="40825"/>
              </a:cxn>
              <a:cxn ang="0">
                <a:pos x="180633" y="21878"/>
              </a:cxn>
              <a:cxn ang="0">
                <a:pos x="192396" y="10520"/>
              </a:cxn>
              <a:cxn ang="0">
                <a:pos x="201166" y="5234"/>
              </a:cxn>
              <a:cxn ang="0">
                <a:pos x="210723" y="1727"/>
              </a:cxn>
              <a:cxn ang="0">
                <a:pos x="220911" y="52"/>
              </a:cxn>
            </a:cxnLst>
            <a:rect l="txL" t="txT" r="txR" b="txB"/>
            <a:pathLst>
              <a:path w="2300288" h="1936750">
                <a:moveTo>
                  <a:pt x="1352860" y="1166813"/>
                </a:moveTo>
                <a:lnTo>
                  <a:pt x="1355725" y="1166813"/>
                </a:lnTo>
                <a:lnTo>
                  <a:pt x="1358272" y="1166813"/>
                </a:lnTo>
                <a:lnTo>
                  <a:pt x="1361456" y="1167131"/>
                </a:lnTo>
                <a:lnTo>
                  <a:pt x="1364003" y="1168083"/>
                </a:lnTo>
                <a:lnTo>
                  <a:pt x="1366869" y="1168718"/>
                </a:lnTo>
                <a:lnTo>
                  <a:pt x="1369416" y="1170306"/>
                </a:lnTo>
                <a:lnTo>
                  <a:pt x="1371644" y="1171258"/>
                </a:lnTo>
                <a:lnTo>
                  <a:pt x="1374192" y="1173163"/>
                </a:lnTo>
                <a:lnTo>
                  <a:pt x="1376420" y="1175386"/>
                </a:lnTo>
                <a:lnTo>
                  <a:pt x="1461429" y="1260158"/>
                </a:lnTo>
                <a:lnTo>
                  <a:pt x="1463339" y="1262381"/>
                </a:lnTo>
                <a:lnTo>
                  <a:pt x="1465249" y="1264603"/>
                </a:lnTo>
                <a:lnTo>
                  <a:pt x="1466841" y="1267143"/>
                </a:lnTo>
                <a:lnTo>
                  <a:pt x="1467797" y="1269683"/>
                </a:lnTo>
                <a:lnTo>
                  <a:pt x="1469070" y="1272223"/>
                </a:lnTo>
                <a:lnTo>
                  <a:pt x="1469388" y="1275081"/>
                </a:lnTo>
                <a:lnTo>
                  <a:pt x="1469707" y="1277938"/>
                </a:lnTo>
                <a:lnTo>
                  <a:pt x="1470025" y="1280478"/>
                </a:lnTo>
                <a:lnTo>
                  <a:pt x="1469707" y="1283336"/>
                </a:lnTo>
                <a:lnTo>
                  <a:pt x="1469388" y="1285876"/>
                </a:lnTo>
                <a:lnTo>
                  <a:pt x="1469070" y="1289051"/>
                </a:lnTo>
                <a:lnTo>
                  <a:pt x="1467797" y="1291591"/>
                </a:lnTo>
                <a:lnTo>
                  <a:pt x="1466841" y="1294131"/>
                </a:lnTo>
                <a:lnTo>
                  <a:pt x="1465249" y="1296671"/>
                </a:lnTo>
                <a:lnTo>
                  <a:pt x="1463339" y="1298893"/>
                </a:lnTo>
                <a:lnTo>
                  <a:pt x="1461429" y="1301116"/>
                </a:lnTo>
                <a:lnTo>
                  <a:pt x="1390111" y="1372236"/>
                </a:lnTo>
                <a:lnTo>
                  <a:pt x="1396160" y="1386206"/>
                </a:lnTo>
                <a:lnTo>
                  <a:pt x="1401573" y="1402081"/>
                </a:lnTo>
                <a:lnTo>
                  <a:pt x="1407304" y="1420178"/>
                </a:lnTo>
                <a:lnTo>
                  <a:pt x="1412716" y="1439228"/>
                </a:lnTo>
                <a:lnTo>
                  <a:pt x="1418447" y="1460501"/>
                </a:lnTo>
                <a:lnTo>
                  <a:pt x="1423541" y="1483043"/>
                </a:lnTo>
                <a:lnTo>
                  <a:pt x="1428317" y="1506538"/>
                </a:lnTo>
                <a:lnTo>
                  <a:pt x="1433093" y="1531938"/>
                </a:lnTo>
                <a:lnTo>
                  <a:pt x="1437550" y="1558608"/>
                </a:lnTo>
                <a:lnTo>
                  <a:pt x="1441689" y="1586231"/>
                </a:lnTo>
                <a:lnTo>
                  <a:pt x="1445191" y="1614806"/>
                </a:lnTo>
                <a:lnTo>
                  <a:pt x="1448693" y="1644651"/>
                </a:lnTo>
                <a:lnTo>
                  <a:pt x="1451559" y="1675448"/>
                </a:lnTo>
                <a:lnTo>
                  <a:pt x="1454106" y="1707516"/>
                </a:lnTo>
                <a:lnTo>
                  <a:pt x="1456016" y="1739901"/>
                </a:lnTo>
                <a:lnTo>
                  <a:pt x="1457608" y="1773238"/>
                </a:lnTo>
                <a:lnTo>
                  <a:pt x="1254161" y="1773238"/>
                </a:lnTo>
                <a:lnTo>
                  <a:pt x="1255753" y="1739901"/>
                </a:lnTo>
                <a:lnTo>
                  <a:pt x="1257344" y="1707516"/>
                </a:lnTo>
                <a:lnTo>
                  <a:pt x="1260210" y="1675448"/>
                </a:lnTo>
                <a:lnTo>
                  <a:pt x="1263075" y="1644651"/>
                </a:lnTo>
                <a:lnTo>
                  <a:pt x="1266259" y="1614806"/>
                </a:lnTo>
                <a:lnTo>
                  <a:pt x="1270080" y="1586231"/>
                </a:lnTo>
                <a:lnTo>
                  <a:pt x="1274219" y="1558608"/>
                </a:lnTo>
                <a:lnTo>
                  <a:pt x="1278676" y="1531938"/>
                </a:lnTo>
                <a:lnTo>
                  <a:pt x="1283452" y="1506538"/>
                </a:lnTo>
                <a:lnTo>
                  <a:pt x="1288228" y="1483043"/>
                </a:lnTo>
                <a:lnTo>
                  <a:pt x="1293322" y="1460501"/>
                </a:lnTo>
                <a:lnTo>
                  <a:pt x="1298734" y="1439228"/>
                </a:lnTo>
                <a:lnTo>
                  <a:pt x="1304465" y="1419861"/>
                </a:lnTo>
                <a:lnTo>
                  <a:pt x="1309878" y="1402081"/>
                </a:lnTo>
                <a:lnTo>
                  <a:pt x="1315609" y="1386206"/>
                </a:lnTo>
                <a:lnTo>
                  <a:pt x="1321340" y="1371918"/>
                </a:lnTo>
                <a:lnTo>
                  <a:pt x="1250022" y="1301116"/>
                </a:lnTo>
                <a:lnTo>
                  <a:pt x="1248111" y="1298893"/>
                </a:lnTo>
                <a:lnTo>
                  <a:pt x="1246519" y="1296671"/>
                </a:lnTo>
                <a:lnTo>
                  <a:pt x="1244927" y="1294131"/>
                </a:lnTo>
                <a:lnTo>
                  <a:pt x="1243654" y="1291591"/>
                </a:lnTo>
                <a:lnTo>
                  <a:pt x="1242699" y="1289051"/>
                </a:lnTo>
                <a:lnTo>
                  <a:pt x="1242380" y="1285876"/>
                </a:lnTo>
                <a:lnTo>
                  <a:pt x="1242062" y="1283336"/>
                </a:lnTo>
                <a:lnTo>
                  <a:pt x="1241425" y="1280478"/>
                </a:lnTo>
                <a:lnTo>
                  <a:pt x="1242062" y="1277938"/>
                </a:lnTo>
                <a:lnTo>
                  <a:pt x="1242380" y="1275081"/>
                </a:lnTo>
                <a:lnTo>
                  <a:pt x="1243017" y="1272223"/>
                </a:lnTo>
                <a:lnTo>
                  <a:pt x="1243654" y="1269683"/>
                </a:lnTo>
                <a:lnTo>
                  <a:pt x="1244927" y="1267143"/>
                </a:lnTo>
                <a:lnTo>
                  <a:pt x="1246519" y="1264603"/>
                </a:lnTo>
                <a:lnTo>
                  <a:pt x="1248111" y="1262381"/>
                </a:lnTo>
                <a:lnTo>
                  <a:pt x="1250340" y="1260158"/>
                </a:lnTo>
                <a:lnTo>
                  <a:pt x="1335030" y="1175386"/>
                </a:lnTo>
                <a:lnTo>
                  <a:pt x="1337259" y="1173163"/>
                </a:lnTo>
                <a:lnTo>
                  <a:pt x="1339806" y="1171258"/>
                </a:lnTo>
                <a:lnTo>
                  <a:pt x="1342035" y="1170306"/>
                </a:lnTo>
                <a:lnTo>
                  <a:pt x="1344582" y="1168718"/>
                </a:lnTo>
                <a:lnTo>
                  <a:pt x="1347766" y="1168083"/>
                </a:lnTo>
                <a:lnTo>
                  <a:pt x="1350313" y="1167131"/>
                </a:lnTo>
                <a:lnTo>
                  <a:pt x="1352860" y="1166813"/>
                </a:lnTo>
                <a:close/>
                <a:moveTo>
                  <a:pt x="1634223" y="1009650"/>
                </a:moveTo>
                <a:lnTo>
                  <a:pt x="1652963" y="1018533"/>
                </a:lnTo>
                <a:lnTo>
                  <a:pt x="1672339" y="1027098"/>
                </a:lnTo>
                <a:lnTo>
                  <a:pt x="1691079" y="1034712"/>
                </a:lnTo>
                <a:lnTo>
                  <a:pt x="1709819" y="1042326"/>
                </a:lnTo>
                <a:lnTo>
                  <a:pt x="1728241" y="1049939"/>
                </a:lnTo>
                <a:lnTo>
                  <a:pt x="1746663" y="1057236"/>
                </a:lnTo>
                <a:lnTo>
                  <a:pt x="1783191" y="1070560"/>
                </a:lnTo>
                <a:lnTo>
                  <a:pt x="1819083" y="1082932"/>
                </a:lnTo>
                <a:lnTo>
                  <a:pt x="1854022" y="1094670"/>
                </a:lnTo>
                <a:lnTo>
                  <a:pt x="1888325" y="1105773"/>
                </a:lnTo>
                <a:lnTo>
                  <a:pt x="1921994" y="1116242"/>
                </a:lnTo>
                <a:lnTo>
                  <a:pt x="1986155" y="1136545"/>
                </a:lnTo>
                <a:lnTo>
                  <a:pt x="2017282" y="1146379"/>
                </a:lnTo>
                <a:lnTo>
                  <a:pt x="2046821" y="1156213"/>
                </a:lnTo>
                <a:lnTo>
                  <a:pt x="2075408" y="1166682"/>
                </a:lnTo>
                <a:lnTo>
                  <a:pt x="2103042" y="1176834"/>
                </a:lnTo>
                <a:lnTo>
                  <a:pt x="2116700" y="1182544"/>
                </a:lnTo>
                <a:lnTo>
                  <a:pt x="2129722" y="1187937"/>
                </a:lnTo>
                <a:lnTo>
                  <a:pt x="2142427" y="1193965"/>
                </a:lnTo>
                <a:lnTo>
                  <a:pt x="2155132" y="1199675"/>
                </a:lnTo>
                <a:lnTo>
                  <a:pt x="2161167" y="1203164"/>
                </a:lnTo>
                <a:lnTo>
                  <a:pt x="2166885" y="1206337"/>
                </a:lnTo>
                <a:lnTo>
                  <a:pt x="2172920" y="1210461"/>
                </a:lnTo>
                <a:lnTo>
                  <a:pt x="2178319" y="1214585"/>
                </a:lnTo>
                <a:lnTo>
                  <a:pt x="2184037" y="1219026"/>
                </a:lnTo>
                <a:lnTo>
                  <a:pt x="2189119" y="1223785"/>
                </a:lnTo>
                <a:lnTo>
                  <a:pt x="2194201" y="1228861"/>
                </a:lnTo>
                <a:lnTo>
                  <a:pt x="2198965" y="1233936"/>
                </a:lnTo>
                <a:lnTo>
                  <a:pt x="2203729" y="1239647"/>
                </a:lnTo>
                <a:lnTo>
                  <a:pt x="2208494" y="1245357"/>
                </a:lnTo>
                <a:lnTo>
                  <a:pt x="2212941" y="1251384"/>
                </a:lnTo>
                <a:lnTo>
                  <a:pt x="2217387" y="1257729"/>
                </a:lnTo>
                <a:lnTo>
                  <a:pt x="2221517" y="1264391"/>
                </a:lnTo>
                <a:lnTo>
                  <a:pt x="2225646" y="1271053"/>
                </a:lnTo>
                <a:lnTo>
                  <a:pt x="2233269" y="1285011"/>
                </a:lnTo>
                <a:lnTo>
                  <a:pt x="2240257" y="1299287"/>
                </a:lnTo>
                <a:lnTo>
                  <a:pt x="2246927" y="1314832"/>
                </a:lnTo>
                <a:lnTo>
                  <a:pt x="2253279" y="1330693"/>
                </a:lnTo>
                <a:lnTo>
                  <a:pt x="2258679" y="1346555"/>
                </a:lnTo>
                <a:lnTo>
                  <a:pt x="2264079" y="1363052"/>
                </a:lnTo>
                <a:lnTo>
                  <a:pt x="2268843" y="1379865"/>
                </a:lnTo>
                <a:lnTo>
                  <a:pt x="2273290" y="1396996"/>
                </a:lnTo>
                <a:lnTo>
                  <a:pt x="2277101" y="1413809"/>
                </a:lnTo>
                <a:lnTo>
                  <a:pt x="2280595" y="1430940"/>
                </a:lnTo>
                <a:lnTo>
                  <a:pt x="2283772" y="1447754"/>
                </a:lnTo>
                <a:lnTo>
                  <a:pt x="2286948" y="1464567"/>
                </a:lnTo>
                <a:lnTo>
                  <a:pt x="2288854" y="1481381"/>
                </a:lnTo>
                <a:lnTo>
                  <a:pt x="2291077" y="1497243"/>
                </a:lnTo>
                <a:lnTo>
                  <a:pt x="2293300" y="1513104"/>
                </a:lnTo>
                <a:lnTo>
                  <a:pt x="2296477" y="1542925"/>
                </a:lnTo>
                <a:lnTo>
                  <a:pt x="2298382" y="1570207"/>
                </a:lnTo>
                <a:lnTo>
                  <a:pt x="2299653" y="1593682"/>
                </a:lnTo>
                <a:lnTo>
                  <a:pt x="2300288" y="1613351"/>
                </a:lnTo>
                <a:lnTo>
                  <a:pt x="2300288" y="1627944"/>
                </a:lnTo>
                <a:lnTo>
                  <a:pt x="2300288" y="1630799"/>
                </a:lnTo>
                <a:lnTo>
                  <a:pt x="2299653" y="1633971"/>
                </a:lnTo>
                <a:lnTo>
                  <a:pt x="2299018" y="1636827"/>
                </a:lnTo>
                <a:lnTo>
                  <a:pt x="2297430" y="1639999"/>
                </a:lnTo>
                <a:lnTo>
                  <a:pt x="2296159" y="1643171"/>
                </a:lnTo>
                <a:lnTo>
                  <a:pt x="2293936" y="1646344"/>
                </a:lnTo>
                <a:lnTo>
                  <a:pt x="2291077" y="1649199"/>
                </a:lnTo>
                <a:lnTo>
                  <a:pt x="2288536" y="1652688"/>
                </a:lnTo>
                <a:lnTo>
                  <a:pt x="2285360" y="1655544"/>
                </a:lnTo>
                <a:lnTo>
                  <a:pt x="2281548" y="1659033"/>
                </a:lnTo>
                <a:lnTo>
                  <a:pt x="2278054" y="1661888"/>
                </a:lnTo>
                <a:lnTo>
                  <a:pt x="2273608" y="1665061"/>
                </a:lnTo>
                <a:lnTo>
                  <a:pt x="2263443" y="1671405"/>
                </a:lnTo>
                <a:lnTo>
                  <a:pt x="2252644" y="1677750"/>
                </a:lnTo>
                <a:lnTo>
                  <a:pt x="2239621" y="1684095"/>
                </a:lnTo>
                <a:lnTo>
                  <a:pt x="2225328" y="1690122"/>
                </a:lnTo>
                <a:lnTo>
                  <a:pt x="2208811" y="1696150"/>
                </a:lnTo>
                <a:lnTo>
                  <a:pt x="2191660" y="1701860"/>
                </a:lnTo>
                <a:lnTo>
                  <a:pt x="2172602" y="1707888"/>
                </a:lnTo>
                <a:lnTo>
                  <a:pt x="2151639" y="1713915"/>
                </a:lnTo>
                <a:lnTo>
                  <a:pt x="2129722" y="1719308"/>
                </a:lnTo>
                <a:lnTo>
                  <a:pt x="2105900" y="1724384"/>
                </a:lnTo>
                <a:lnTo>
                  <a:pt x="2080490" y="1730094"/>
                </a:lnTo>
                <a:lnTo>
                  <a:pt x="2053809" y="1734853"/>
                </a:lnTo>
                <a:lnTo>
                  <a:pt x="2025223" y="1739611"/>
                </a:lnTo>
                <a:lnTo>
                  <a:pt x="1995048" y="1744052"/>
                </a:lnTo>
                <a:lnTo>
                  <a:pt x="1963285" y="1748494"/>
                </a:lnTo>
                <a:lnTo>
                  <a:pt x="1930252" y="1752618"/>
                </a:lnTo>
                <a:lnTo>
                  <a:pt x="1895313" y="1756107"/>
                </a:lnTo>
                <a:lnTo>
                  <a:pt x="1858786" y="1759597"/>
                </a:lnTo>
                <a:lnTo>
                  <a:pt x="1820671" y="1762452"/>
                </a:lnTo>
                <a:lnTo>
                  <a:pt x="1780967" y="1765307"/>
                </a:lnTo>
                <a:lnTo>
                  <a:pt x="1739676" y="1767528"/>
                </a:lnTo>
                <a:lnTo>
                  <a:pt x="1696478" y="1769431"/>
                </a:lnTo>
                <a:lnTo>
                  <a:pt x="1652011" y="1771335"/>
                </a:lnTo>
                <a:lnTo>
                  <a:pt x="1605955" y="1772287"/>
                </a:lnTo>
                <a:lnTo>
                  <a:pt x="1557993" y="1773238"/>
                </a:lnTo>
                <a:lnTo>
                  <a:pt x="1508125" y="1773238"/>
                </a:lnTo>
                <a:lnTo>
                  <a:pt x="1634223" y="1009650"/>
                </a:lnTo>
                <a:close/>
                <a:moveTo>
                  <a:pt x="969658" y="942975"/>
                </a:moveTo>
                <a:lnTo>
                  <a:pt x="1145815" y="1851606"/>
                </a:lnTo>
                <a:lnTo>
                  <a:pt x="1263254" y="1851606"/>
                </a:lnTo>
                <a:lnTo>
                  <a:pt x="2020888" y="1851606"/>
                </a:lnTo>
                <a:lnTo>
                  <a:pt x="2020888" y="1936750"/>
                </a:lnTo>
                <a:lnTo>
                  <a:pt x="1163907" y="1936750"/>
                </a:lnTo>
                <a:lnTo>
                  <a:pt x="194249" y="1936750"/>
                </a:lnTo>
                <a:lnTo>
                  <a:pt x="0" y="1009057"/>
                </a:lnTo>
                <a:lnTo>
                  <a:pt x="116804" y="1009057"/>
                </a:lnTo>
                <a:lnTo>
                  <a:pt x="969658" y="942975"/>
                </a:lnTo>
                <a:close/>
                <a:moveTo>
                  <a:pt x="1346346" y="0"/>
                </a:moveTo>
                <a:lnTo>
                  <a:pt x="1355566" y="0"/>
                </a:lnTo>
                <a:lnTo>
                  <a:pt x="1364786" y="0"/>
                </a:lnTo>
                <a:lnTo>
                  <a:pt x="1373688" y="317"/>
                </a:lnTo>
                <a:lnTo>
                  <a:pt x="1382908" y="952"/>
                </a:lnTo>
                <a:lnTo>
                  <a:pt x="1391810" y="1904"/>
                </a:lnTo>
                <a:lnTo>
                  <a:pt x="1400712" y="3174"/>
                </a:lnTo>
                <a:lnTo>
                  <a:pt x="1409613" y="4444"/>
                </a:lnTo>
                <a:lnTo>
                  <a:pt x="1418515" y="6348"/>
                </a:lnTo>
                <a:lnTo>
                  <a:pt x="1426782" y="8252"/>
                </a:lnTo>
                <a:lnTo>
                  <a:pt x="1435684" y="10474"/>
                </a:lnTo>
                <a:lnTo>
                  <a:pt x="1444268" y="12379"/>
                </a:lnTo>
                <a:lnTo>
                  <a:pt x="1452852" y="15236"/>
                </a:lnTo>
                <a:lnTo>
                  <a:pt x="1460800" y="18092"/>
                </a:lnTo>
                <a:lnTo>
                  <a:pt x="1469384" y="21266"/>
                </a:lnTo>
                <a:lnTo>
                  <a:pt x="1477650" y="24758"/>
                </a:lnTo>
                <a:lnTo>
                  <a:pt x="1485598" y="27932"/>
                </a:lnTo>
                <a:lnTo>
                  <a:pt x="1493228" y="31741"/>
                </a:lnTo>
                <a:lnTo>
                  <a:pt x="1501495" y="35867"/>
                </a:lnTo>
                <a:lnTo>
                  <a:pt x="1509125" y="39676"/>
                </a:lnTo>
                <a:lnTo>
                  <a:pt x="1517073" y="44120"/>
                </a:lnTo>
                <a:lnTo>
                  <a:pt x="1524385" y="48881"/>
                </a:lnTo>
                <a:lnTo>
                  <a:pt x="1531698" y="53960"/>
                </a:lnTo>
                <a:lnTo>
                  <a:pt x="1539010" y="58721"/>
                </a:lnTo>
                <a:lnTo>
                  <a:pt x="1546640" y="63800"/>
                </a:lnTo>
                <a:lnTo>
                  <a:pt x="1553635" y="69196"/>
                </a:lnTo>
                <a:lnTo>
                  <a:pt x="1560629" y="74909"/>
                </a:lnTo>
                <a:lnTo>
                  <a:pt x="1567624" y="80305"/>
                </a:lnTo>
                <a:lnTo>
                  <a:pt x="1580976" y="92684"/>
                </a:lnTo>
                <a:lnTo>
                  <a:pt x="1593694" y="105380"/>
                </a:lnTo>
                <a:lnTo>
                  <a:pt x="1606093" y="118712"/>
                </a:lnTo>
                <a:lnTo>
                  <a:pt x="1617856" y="132678"/>
                </a:lnTo>
                <a:lnTo>
                  <a:pt x="1628984" y="147596"/>
                </a:lnTo>
                <a:lnTo>
                  <a:pt x="1639157" y="162832"/>
                </a:lnTo>
                <a:lnTo>
                  <a:pt x="1649331" y="178703"/>
                </a:lnTo>
                <a:lnTo>
                  <a:pt x="1658551" y="195525"/>
                </a:lnTo>
                <a:lnTo>
                  <a:pt x="1666817" y="212348"/>
                </a:lnTo>
                <a:lnTo>
                  <a:pt x="1674765" y="229806"/>
                </a:lnTo>
                <a:lnTo>
                  <a:pt x="1682078" y="247581"/>
                </a:lnTo>
                <a:lnTo>
                  <a:pt x="1688436" y="266308"/>
                </a:lnTo>
                <a:lnTo>
                  <a:pt x="1693841" y="285036"/>
                </a:lnTo>
                <a:lnTo>
                  <a:pt x="1698610" y="304080"/>
                </a:lnTo>
                <a:lnTo>
                  <a:pt x="1700517" y="314237"/>
                </a:lnTo>
                <a:lnTo>
                  <a:pt x="1702743" y="324077"/>
                </a:lnTo>
                <a:lnTo>
                  <a:pt x="1704332" y="333917"/>
                </a:lnTo>
                <a:lnTo>
                  <a:pt x="1705604" y="344074"/>
                </a:lnTo>
                <a:lnTo>
                  <a:pt x="1706876" y="353914"/>
                </a:lnTo>
                <a:lnTo>
                  <a:pt x="1707830" y="364071"/>
                </a:lnTo>
                <a:lnTo>
                  <a:pt x="1708466" y="374546"/>
                </a:lnTo>
                <a:lnTo>
                  <a:pt x="1709419" y="385020"/>
                </a:lnTo>
                <a:lnTo>
                  <a:pt x="1709737" y="395178"/>
                </a:lnTo>
                <a:lnTo>
                  <a:pt x="1709737" y="405652"/>
                </a:lnTo>
                <a:lnTo>
                  <a:pt x="1709737" y="418031"/>
                </a:lnTo>
                <a:lnTo>
                  <a:pt x="1709101" y="431045"/>
                </a:lnTo>
                <a:lnTo>
                  <a:pt x="1708148" y="443742"/>
                </a:lnTo>
                <a:lnTo>
                  <a:pt x="1707194" y="456755"/>
                </a:lnTo>
                <a:lnTo>
                  <a:pt x="1705604" y="470087"/>
                </a:lnTo>
                <a:lnTo>
                  <a:pt x="1703697" y="482783"/>
                </a:lnTo>
                <a:lnTo>
                  <a:pt x="1702107" y="496114"/>
                </a:lnTo>
                <a:lnTo>
                  <a:pt x="1699881" y="509446"/>
                </a:lnTo>
                <a:lnTo>
                  <a:pt x="1696702" y="522777"/>
                </a:lnTo>
                <a:lnTo>
                  <a:pt x="1693841" y="536426"/>
                </a:lnTo>
                <a:lnTo>
                  <a:pt x="1690979" y="549757"/>
                </a:lnTo>
                <a:lnTo>
                  <a:pt x="1687164" y="562771"/>
                </a:lnTo>
                <a:lnTo>
                  <a:pt x="1683667" y="576420"/>
                </a:lnTo>
                <a:lnTo>
                  <a:pt x="1679534" y="589751"/>
                </a:lnTo>
                <a:lnTo>
                  <a:pt x="1675401" y="603082"/>
                </a:lnTo>
                <a:lnTo>
                  <a:pt x="1670632" y="616414"/>
                </a:lnTo>
                <a:lnTo>
                  <a:pt x="1665863" y="629745"/>
                </a:lnTo>
                <a:lnTo>
                  <a:pt x="1661094" y="642441"/>
                </a:lnTo>
                <a:lnTo>
                  <a:pt x="1655372" y="655773"/>
                </a:lnTo>
                <a:lnTo>
                  <a:pt x="1650285" y="668787"/>
                </a:lnTo>
                <a:lnTo>
                  <a:pt x="1644244" y="681166"/>
                </a:lnTo>
                <a:lnTo>
                  <a:pt x="1638521" y="693862"/>
                </a:lnTo>
                <a:lnTo>
                  <a:pt x="1632163" y="706241"/>
                </a:lnTo>
                <a:lnTo>
                  <a:pt x="1625486" y="718938"/>
                </a:lnTo>
                <a:lnTo>
                  <a:pt x="1618810" y="730682"/>
                </a:lnTo>
                <a:lnTo>
                  <a:pt x="1612133" y="742744"/>
                </a:lnTo>
                <a:lnTo>
                  <a:pt x="1605139" y="754170"/>
                </a:lnTo>
                <a:lnTo>
                  <a:pt x="1597827" y="765597"/>
                </a:lnTo>
                <a:lnTo>
                  <a:pt x="1590514" y="777024"/>
                </a:lnTo>
                <a:lnTo>
                  <a:pt x="1582566" y="787816"/>
                </a:lnTo>
                <a:lnTo>
                  <a:pt x="1574936" y="798608"/>
                </a:lnTo>
                <a:lnTo>
                  <a:pt x="1566988" y="808765"/>
                </a:lnTo>
                <a:lnTo>
                  <a:pt x="1566988" y="950966"/>
                </a:lnTo>
                <a:lnTo>
                  <a:pt x="1559357" y="959219"/>
                </a:lnTo>
                <a:lnTo>
                  <a:pt x="1539964" y="980485"/>
                </a:lnTo>
                <a:lnTo>
                  <a:pt x="1511350" y="1011274"/>
                </a:lnTo>
                <a:lnTo>
                  <a:pt x="1495136" y="1028415"/>
                </a:lnTo>
                <a:lnTo>
                  <a:pt x="1477968" y="1046190"/>
                </a:lnTo>
                <a:lnTo>
                  <a:pt x="1459846" y="1063965"/>
                </a:lnTo>
                <a:lnTo>
                  <a:pt x="1441724" y="1081105"/>
                </a:lnTo>
                <a:lnTo>
                  <a:pt x="1423920" y="1096976"/>
                </a:lnTo>
                <a:lnTo>
                  <a:pt x="1407388" y="1111576"/>
                </a:lnTo>
                <a:lnTo>
                  <a:pt x="1399122" y="1118242"/>
                </a:lnTo>
                <a:lnTo>
                  <a:pt x="1391492" y="1123638"/>
                </a:lnTo>
                <a:lnTo>
                  <a:pt x="1384179" y="1128717"/>
                </a:lnTo>
                <a:lnTo>
                  <a:pt x="1377503" y="1133160"/>
                </a:lnTo>
                <a:lnTo>
                  <a:pt x="1371144" y="1136652"/>
                </a:lnTo>
                <a:lnTo>
                  <a:pt x="1365104" y="1139191"/>
                </a:lnTo>
                <a:lnTo>
                  <a:pt x="1360017" y="1140461"/>
                </a:lnTo>
                <a:lnTo>
                  <a:pt x="1357791" y="1141096"/>
                </a:lnTo>
                <a:lnTo>
                  <a:pt x="1355566" y="1141413"/>
                </a:lnTo>
                <a:lnTo>
                  <a:pt x="1353340" y="1141096"/>
                </a:lnTo>
                <a:lnTo>
                  <a:pt x="1351115" y="1140461"/>
                </a:lnTo>
                <a:lnTo>
                  <a:pt x="1346028" y="1139191"/>
                </a:lnTo>
                <a:lnTo>
                  <a:pt x="1340305" y="1136652"/>
                </a:lnTo>
                <a:lnTo>
                  <a:pt x="1333947" y="1133160"/>
                </a:lnTo>
                <a:lnTo>
                  <a:pt x="1327270" y="1128717"/>
                </a:lnTo>
                <a:lnTo>
                  <a:pt x="1319958" y="1123638"/>
                </a:lnTo>
                <a:lnTo>
                  <a:pt x="1312010" y="1118242"/>
                </a:lnTo>
                <a:lnTo>
                  <a:pt x="1304061" y="1111576"/>
                </a:lnTo>
                <a:lnTo>
                  <a:pt x="1287211" y="1096976"/>
                </a:lnTo>
                <a:lnTo>
                  <a:pt x="1269725" y="1081105"/>
                </a:lnTo>
                <a:lnTo>
                  <a:pt x="1251603" y="1063965"/>
                </a:lnTo>
                <a:lnTo>
                  <a:pt x="1233482" y="1046190"/>
                </a:lnTo>
                <a:lnTo>
                  <a:pt x="1215996" y="1028415"/>
                </a:lnTo>
                <a:lnTo>
                  <a:pt x="1199781" y="1011274"/>
                </a:lnTo>
                <a:lnTo>
                  <a:pt x="1171486" y="980485"/>
                </a:lnTo>
                <a:lnTo>
                  <a:pt x="1151774" y="959219"/>
                </a:lnTo>
                <a:lnTo>
                  <a:pt x="1144462" y="950966"/>
                </a:lnTo>
                <a:lnTo>
                  <a:pt x="1144462" y="808765"/>
                </a:lnTo>
                <a:lnTo>
                  <a:pt x="1136196" y="798608"/>
                </a:lnTo>
                <a:lnTo>
                  <a:pt x="1128565" y="787816"/>
                </a:lnTo>
                <a:lnTo>
                  <a:pt x="1120935" y="777024"/>
                </a:lnTo>
                <a:lnTo>
                  <a:pt x="1113305" y="765597"/>
                </a:lnTo>
                <a:lnTo>
                  <a:pt x="1105993" y="754170"/>
                </a:lnTo>
                <a:lnTo>
                  <a:pt x="1098998" y="742744"/>
                </a:lnTo>
                <a:lnTo>
                  <a:pt x="1092322" y="730682"/>
                </a:lnTo>
                <a:lnTo>
                  <a:pt x="1085645" y="718938"/>
                </a:lnTo>
                <a:lnTo>
                  <a:pt x="1078969" y="706241"/>
                </a:lnTo>
                <a:lnTo>
                  <a:pt x="1072928" y="693862"/>
                </a:lnTo>
                <a:lnTo>
                  <a:pt x="1066887" y="681166"/>
                </a:lnTo>
                <a:lnTo>
                  <a:pt x="1061165" y="668787"/>
                </a:lnTo>
                <a:lnTo>
                  <a:pt x="1055442" y="655773"/>
                </a:lnTo>
                <a:lnTo>
                  <a:pt x="1050355" y="642441"/>
                </a:lnTo>
                <a:lnTo>
                  <a:pt x="1045268" y="629745"/>
                </a:lnTo>
                <a:lnTo>
                  <a:pt x="1040499" y="616414"/>
                </a:lnTo>
                <a:lnTo>
                  <a:pt x="1036048" y="603082"/>
                </a:lnTo>
                <a:lnTo>
                  <a:pt x="1031915" y="589751"/>
                </a:lnTo>
                <a:lnTo>
                  <a:pt x="1027782" y="576420"/>
                </a:lnTo>
                <a:lnTo>
                  <a:pt x="1023967" y="562771"/>
                </a:lnTo>
                <a:lnTo>
                  <a:pt x="1020470" y="549757"/>
                </a:lnTo>
                <a:lnTo>
                  <a:pt x="1016973" y="536426"/>
                </a:lnTo>
                <a:lnTo>
                  <a:pt x="1014429" y="522777"/>
                </a:lnTo>
                <a:lnTo>
                  <a:pt x="1011568" y="509446"/>
                </a:lnTo>
                <a:lnTo>
                  <a:pt x="1009343" y="496114"/>
                </a:lnTo>
                <a:lnTo>
                  <a:pt x="1007435" y="482783"/>
                </a:lnTo>
                <a:lnTo>
                  <a:pt x="1005527" y="470087"/>
                </a:lnTo>
                <a:lnTo>
                  <a:pt x="1004256" y="456755"/>
                </a:lnTo>
                <a:lnTo>
                  <a:pt x="1002984" y="443742"/>
                </a:lnTo>
                <a:lnTo>
                  <a:pt x="1002348" y="431045"/>
                </a:lnTo>
                <a:lnTo>
                  <a:pt x="1001712" y="418031"/>
                </a:lnTo>
                <a:lnTo>
                  <a:pt x="1001712" y="405652"/>
                </a:lnTo>
                <a:lnTo>
                  <a:pt x="1001712" y="395178"/>
                </a:lnTo>
                <a:lnTo>
                  <a:pt x="1002030" y="385020"/>
                </a:lnTo>
                <a:lnTo>
                  <a:pt x="1002666" y="374546"/>
                </a:lnTo>
                <a:lnTo>
                  <a:pt x="1003302" y="364071"/>
                </a:lnTo>
                <a:lnTo>
                  <a:pt x="1004574" y="353914"/>
                </a:lnTo>
                <a:lnTo>
                  <a:pt x="1005527" y="344074"/>
                </a:lnTo>
                <a:lnTo>
                  <a:pt x="1007117" y="333917"/>
                </a:lnTo>
                <a:lnTo>
                  <a:pt x="1008707" y="324077"/>
                </a:lnTo>
                <a:lnTo>
                  <a:pt x="1010296" y="314237"/>
                </a:lnTo>
                <a:lnTo>
                  <a:pt x="1012522" y="304080"/>
                </a:lnTo>
                <a:lnTo>
                  <a:pt x="1017609" y="285036"/>
                </a:lnTo>
                <a:lnTo>
                  <a:pt x="1023013" y="266308"/>
                </a:lnTo>
                <a:lnTo>
                  <a:pt x="1029372" y="247581"/>
                </a:lnTo>
                <a:lnTo>
                  <a:pt x="1036366" y="229806"/>
                </a:lnTo>
                <a:lnTo>
                  <a:pt x="1044315" y="212348"/>
                </a:lnTo>
                <a:lnTo>
                  <a:pt x="1052899" y="195525"/>
                </a:lnTo>
                <a:lnTo>
                  <a:pt x="1062119" y="178703"/>
                </a:lnTo>
                <a:lnTo>
                  <a:pt x="1071656" y="162832"/>
                </a:lnTo>
                <a:lnTo>
                  <a:pt x="1082466" y="147596"/>
                </a:lnTo>
                <a:lnTo>
                  <a:pt x="1093593" y="132678"/>
                </a:lnTo>
                <a:lnTo>
                  <a:pt x="1105357" y="118712"/>
                </a:lnTo>
                <a:lnTo>
                  <a:pt x="1117438" y="105380"/>
                </a:lnTo>
                <a:lnTo>
                  <a:pt x="1130473" y="92684"/>
                </a:lnTo>
                <a:lnTo>
                  <a:pt x="1143826" y="80305"/>
                </a:lnTo>
                <a:lnTo>
                  <a:pt x="1150820" y="74909"/>
                </a:lnTo>
                <a:lnTo>
                  <a:pt x="1157815" y="69196"/>
                </a:lnTo>
                <a:lnTo>
                  <a:pt x="1164809" y="63800"/>
                </a:lnTo>
                <a:lnTo>
                  <a:pt x="1172121" y="58721"/>
                </a:lnTo>
                <a:lnTo>
                  <a:pt x="1179434" y="53960"/>
                </a:lnTo>
                <a:lnTo>
                  <a:pt x="1187064" y="48881"/>
                </a:lnTo>
                <a:lnTo>
                  <a:pt x="1194376" y="44120"/>
                </a:lnTo>
                <a:lnTo>
                  <a:pt x="1202007" y="39676"/>
                </a:lnTo>
                <a:lnTo>
                  <a:pt x="1209955" y="35867"/>
                </a:lnTo>
                <a:lnTo>
                  <a:pt x="1217903" y="31741"/>
                </a:lnTo>
                <a:lnTo>
                  <a:pt x="1225851" y="27932"/>
                </a:lnTo>
                <a:lnTo>
                  <a:pt x="1233799" y="24758"/>
                </a:lnTo>
                <a:lnTo>
                  <a:pt x="1242066" y="21266"/>
                </a:lnTo>
                <a:lnTo>
                  <a:pt x="1250332" y="18092"/>
                </a:lnTo>
                <a:lnTo>
                  <a:pt x="1258916" y="15236"/>
                </a:lnTo>
                <a:lnTo>
                  <a:pt x="1267182" y="12379"/>
                </a:lnTo>
                <a:lnTo>
                  <a:pt x="1275766" y="10474"/>
                </a:lnTo>
                <a:lnTo>
                  <a:pt x="1284350" y="8252"/>
                </a:lnTo>
                <a:lnTo>
                  <a:pt x="1292934" y="6348"/>
                </a:lnTo>
                <a:lnTo>
                  <a:pt x="1301836" y="4444"/>
                </a:lnTo>
                <a:lnTo>
                  <a:pt x="1310738" y="3174"/>
                </a:lnTo>
                <a:lnTo>
                  <a:pt x="1319322" y="1904"/>
                </a:lnTo>
                <a:lnTo>
                  <a:pt x="1328224" y="952"/>
                </a:lnTo>
                <a:lnTo>
                  <a:pt x="1337444" y="317"/>
                </a:lnTo>
                <a:lnTo>
                  <a:pt x="1346346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8" name="KSO_Shape"/>
          <p:cNvSpPr/>
          <p:nvPr/>
        </p:nvSpPr>
        <p:spPr>
          <a:xfrm>
            <a:off x="5170488" y="2336800"/>
            <a:ext cx="288925" cy="323850"/>
          </a:xfrm>
          <a:custGeom>
            <a:avLst/>
            <a:gdLst>
              <a:gd name="txL" fmla="*/ 0 w 2033587"/>
              <a:gd name="txT" fmla="*/ 0 h 2276475"/>
              <a:gd name="txR" fmla="*/ 2033587 w 2033587"/>
              <a:gd name="txB" fmla="*/ 2276475 h 2276475"/>
            </a:gdLst>
            <a:ahLst/>
            <a:cxnLst>
              <a:cxn ang="0">
                <a:pos x="35296" y="134368"/>
              </a:cxn>
              <a:cxn ang="0">
                <a:pos x="167042" y="100918"/>
              </a:cxn>
              <a:cxn ang="0">
                <a:pos x="167419" y="84098"/>
              </a:cxn>
              <a:cxn ang="0">
                <a:pos x="225252" y="33110"/>
              </a:cxn>
              <a:cxn ang="0">
                <a:pos x="230688" y="34811"/>
              </a:cxn>
              <a:cxn ang="0">
                <a:pos x="235368" y="37948"/>
              </a:cxn>
              <a:cxn ang="0">
                <a:pos x="238992" y="42295"/>
              </a:cxn>
              <a:cxn ang="0">
                <a:pos x="241182" y="47586"/>
              </a:cxn>
              <a:cxn ang="0">
                <a:pos x="241786" y="251463"/>
              </a:cxn>
              <a:cxn ang="0">
                <a:pos x="240918" y="257246"/>
              </a:cxn>
              <a:cxn ang="0">
                <a:pos x="238464" y="262387"/>
              </a:cxn>
              <a:cxn ang="0">
                <a:pos x="234689" y="266544"/>
              </a:cxn>
              <a:cxn ang="0">
                <a:pos x="229857" y="269492"/>
              </a:cxn>
              <a:cxn ang="0">
                <a:pos x="224232" y="270929"/>
              </a:cxn>
              <a:cxn ang="0">
                <a:pos x="54133" y="270815"/>
              </a:cxn>
              <a:cxn ang="0">
                <a:pos x="48621" y="269114"/>
              </a:cxn>
              <a:cxn ang="0">
                <a:pos x="43978" y="265939"/>
              </a:cxn>
              <a:cxn ang="0">
                <a:pos x="40392" y="261593"/>
              </a:cxn>
              <a:cxn ang="0">
                <a:pos x="38165" y="256339"/>
              </a:cxn>
              <a:cxn ang="0">
                <a:pos x="54284" y="251463"/>
              </a:cxn>
              <a:cxn ang="0">
                <a:pos x="54774" y="253013"/>
              </a:cxn>
              <a:cxn ang="0">
                <a:pos x="56549" y="254185"/>
              </a:cxn>
              <a:cxn ang="0">
                <a:pos x="223062" y="254147"/>
              </a:cxn>
              <a:cxn ang="0">
                <a:pos x="224723" y="252786"/>
              </a:cxn>
              <a:cxn ang="0">
                <a:pos x="225025" y="52424"/>
              </a:cxn>
              <a:cxn ang="0">
                <a:pos x="224534" y="50875"/>
              </a:cxn>
              <a:cxn ang="0">
                <a:pos x="222836" y="49703"/>
              </a:cxn>
              <a:cxn ang="0">
                <a:pos x="70001" y="51555"/>
              </a:cxn>
              <a:cxn ang="0">
                <a:pos x="68868" y="57300"/>
              </a:cxn>
              <a:cxn ang="0">
                <a:pos x="66149" y="62252"/>
              </a:cxn>
              <a:cxn ang="0">
                <a:pos x="62147" y="66220"/>
              </a:cxn>
              <a:cxn ang="0">
                <a:pos x="57201" y="68942"/>
              </a:cxn>
              <a:cxn ang="0">
                <a:pos x="51500" y="70113"/>
              </a:cxn>
              <a:cxn ang="0">
                <a:pos x="16877" y="219374"/>
              </a:cxn>
              <a:cxn ang="0">
                <a:pos x="18199" y="221037"/>
              </a:cxn>
              <a:cxn ang="0">
                <a:pos x="184667" y="221377"/>
              </a:cxn>
              <a:cxn ang="0">
                <a:pos x="186253" y="220885"/>
              </a:cxn>
              <a:cxn ang="0">
                <a:pos x="187461" y="219109"/>
              </a:cxn>
              <a:cxn ang="0">
                <a:pos x="187386" y="18747"/>
              </a:cxn>
              <a:cxn ang="0">
                <a:pos x="186026" y="17122"/>
              </a:cxn>
              <a:cxn ang="0">
                <a:pos x="70038" y="16782"/>
              </a:cxn>
              <a:cxn ang="0">
                <a:pos x="188632" y="416"/>
              </a:cxn>
              <a:cxn ang="0">
                <a:pos x="193993" y="2381"/>
              </a:cxn>
              <a:cxn ang="0">
                <a:pos x="198524" y="5745"/>
              </a:cxn>
              <a:cxn ang="0">
                <a:pos x="201884" y="10281"/>
              </a:cxn>
              <a:cxn ang="0">
                <a:pos x="203848" y="15648"/>
              </a:cxn>
              <a:cxn ang="0">
                <a:pos x="204225" y="219563"/>
              </a:cxn>
              <a:cxn ang="0">
                <a:pos x="203055" y="225270"/>
              </a:cxn>
              <a:cxn ang="0">
                <a:pos x="200374" y="230259"/>
              </a:cxn>
              <a:cxn ang="0">
                <a:pos x="196372" y="234266"/>
              </a:cxn>
              <a:cxn ang="0">
                <a:pos x="191388" y="236949"/>
              </a:cxn>
              <a:cxn ang="0">
                <a:pos x="185724" y="238121"/>
              </a:cxn>
              <a:cxn ang="0">
                <a:pos x="15593" y="237743"/>
              </a:cxn>
              <a:cxn ang="0">
                <a:pos x="10232" y="235777"/>
              </a:cxn>
              <a:cxn ang="0">
                <a:pos x="5739" y="232414"/>
              </a:cxn>
              <a:cxn ang="0">
                <a:pos x="2341" y="227878"/>
              </a:cxn>
              <a:cxn ang="0">
                <a:pos x="377" y="222511"/>
              </a:cxn>
              <a:cxn ang="0">
                <a:pos x="58183" y="0"/>
              </a:cxn>
            </a:cxnLst>
            <a:rect l="txL" t="txT" r="txR" b="txB"/>
            <a:pathLst>
              <a:path w="2033587" h="2276475">
                <a:moveTo>
                  <a:pt x="312737" y="1411287"/>
                </a:moveTo>
                <a:lnTo>
                  <a:pt x="1422400" y="1411287"/>
                </a:lnTo>
                <a:lnTo>
                  <a:pt x="1422400" y="1552575"/>
                </a:lnTo>
                <a:lnTo>
                  <a:pt x="312737" y="1552575"/>
                </a:lnTo>
                <a:lnTo>
                  <a:pt x="312737" y="1411287"/>
                </a:lnTo>
                <a:close/>
                <a:moveTo>
                  <a:pt x="296862" y="1128712"/>
                </a:moveTo>
                <a:lnTo>
                  <a:pt x="1404937" y="1128712"/>
                </a:lnTo>
                <a:lnTo>
                  <a:pt x="1404937" y="1270000"/>
                </a:lnTo>
                <a:lnTo>
                  <a:pt x="296862" y="1270000"/>
                </a:lnTo>
                <a:lnTo>
                  <a:pt x="296862" y="1128712"/>
                </a:lnTo>
                <a:close/>
                <a:moveTo>
                  <a:pt x="296862" y="847725"/>
                </a:moveTo>
                <a:lnTo>
                  <a:pt x="1404937" y="847725"/>
                </a:lnTo>
                <a:lnTo>
                  <a:pt x="1404937" y="987425"/>
                </a:lnTo>
                <a:lnTo>
                  <a:pt x="296862" y="987425"/>
                </a:lnTo>
                <a:lnTo>
                  <a:pt x="296862" y="847725"/>
                </a:lnTo>
                <a:close/>
                <a:moveTo>
                  <a:pt x="869950" y="565150"/>
                </a:moveTo>
                <a:lnTo>
                  <a:pt x="1408113" y="565150"/>
                </a:lnTo>
                <a:lnTo>
                  <a:pt x="1408113" y="706438"/>
                </a:lnTo>
                <a:lnTo>
                  <a:pt x="869950" y="706438"/>
                </a:lnTo>
                <a:lnTo>
                  <a:pt x="869950" y="565150"/>
                </a:lnTo>
                <a:close/>
                <a:moveTo>
                  <a:pt x="1869440" y="276225"/>
                </a:moveTo>
                <a:lnTo>
                  <a:pt x="1877695" y="276543"/>
                </a:lnTo>
                <a:lnTo>
                  <a:pt x="1885950" y="276860"/>
                </a:lnTo>
                <a:lnTo>
                  <a:pt x="1894522" y="278130"/>
                </a:lnTo>
                <a:lnTo>
                  <a:pt x="1902460" y="279400"/>
                </a:lnTo>
                <a:lnTo>
                  <a:pt x="1910080" y="281305"/>
                </a:lnTo>
                <a:lnTo>
                  <a:pt x="1918017" y="283528"/>
                </a:lnTo>
                <a:lnTo>
                  <a:pt x="1925955" y="286068"/>
                </a:lnTo>
                <a:lnTo>
                  <a:pt x="1933257" y="288925"/>
                </a:lnTo>
                <a:lnTo>
                  <a:pt x="1940242" y="292418"/>
                </a:lnTo>
                <a:lnTo>
                  <a:pt x="1947545" y="296228"/>
                </a:lnTo>
                <a:lnTo>
                  <a:pt x="1954530" y="299720"/>
                </a:lnTo>
                <a:lnTo>
                  <a:pt x="1961197" y="304165"/>
                </a:lnTo>
                <a:lnTo>
                  <a:pt x="1967865" y="308928"/>
                </a:lnTo>
                <a:lnTo>
                  <a:pt x="1973897" y="313690"/>
                </a:lnTo>
                <a:lnTo>
                  <a:pt x="1979612" y="318770"/>
                </a:lnTo>
                <a:lnTo>
                  <a:pt x="1985645" y="324168"/>
                </a:lnTo>
                <a:lnTo>
                  <a:pt x="1991042" y="330200"/>
                </a:lnTo>
                <a:lnTo>
                  <a:pt x="1996122" y="335915"/>
                </a:lnTo>
                <a:lnTo>
                  <a:pt x="2000885" y="342265"/>
                </a:lnTo>
                <a:lnTo>
                  <a:pt x="2005647" y="348615"/>
                </a:lnTo>
                <a:lnTo>
                  <a:pt x="2010092" y="355283"/>
                </a:lnTo>
                <a:lnTo>
                  <a:pt x="2013585" y="362268"/>
                </a:lnTo>
                <a:lnTo>
                  <a:pt x="2017395" y="369570"/>
                </a:lnTo>
                <a:lnTo>
                  <a:pt x="2020570" y="376873"/>
                </a:lnTo>
                <a:lnTo>
                  <a:pt x="2023745" y="384175"/>
                </a:lnTo>
                <a:lnTo>
                  <a:pt x="2026285" y="391795"/>
                </a:lnTo>
                <a:lnTo>
                  <a:pt x="2028507" y="399733"/>
                </a:lnTo>
                <a:lnTo>
                  <a:pt x="2030412" y="407670"/>
                </a:lnTo>
                <a:lnTo>
                  <a:pt x="2032000" y="415608"/>
                </a:lnTo>
                <a:lnTo>
                  <a:pt x="2032952" y="423863"/>
                </a:lnTo>
                <a:lnTo>
                  <a:pt x="2033270" y="432118"/>
                </a:lnTo>
                <a:lnTo>
                  <a:pt x="2033587" y="440373"/>
                </a:lnTo>
                <a:lnTo>
                  <a:pt x="2033587" y="2112328"/>
                </a:lnTo>
                <a:lnTo>
                  <a:pt x="2033270" y="2120583"/>
                </a:lnTo>
                <a:lnTo>
                  <a:pt x="2032952" y="2128838"/>
                </a:lnTo>
                <a:lnTo>
                  <a:pt x="2032000" y="2137410"/>
                </a:lnTo>
                <a:lnTo>
                  <a:pt x="2030412" y="2145348"/>
                </a:lnTo>
                <a:lnTo>
                  <a:pt x="2028507" y="2153285"/>
                </a:lnTo>
                <a:lnTo>
                  <a:pt x="2026285" y="2160905"/>
                </a:lnTo>
                <a:lnTo>
                  <a:pt x="2023745" y="2168525"/>
                </a:lnTo>
                <a:lnTo>
                  <a:pt x="2020570" y="2175828"/>
                </a:lnTo>
                <a:lnTo>
                  <a:pt x="2017395" y="2183130"/>
                </a:lnTo>
                <a:lnTo>
                  <a:pt x="2013585" y="2190433"/>
                </a:lnTo>
                <a:lnTo>
                  <a:pt x="2010092" y="2197418"/>
                </a:lnTo>
                <a:lnTo>
                  <a:pt x="2005647" y="2204085"/>
                </a:lnTo>
                <a:lnTo>
                  <a:pt x="2000885" y="2210435"/>
                </a:lnTo>
                <a:lnTo>
                  <a:pt x="1996122" y="2216785"/>
                </a:lnTo>
                <a:lnTo>
                  <a:pt x="1991042" y="2222500"/>
                </a:lnTo>
                <a:lnTo>
                  <a:pt x="1985645" y="2228533"/>
                </a:lnTo>
                <a:lnTo>
                  <a:pt x="1979612" y="2233930"/>
                </a:lnTo>
                <a:lnTo>
                  <a:pt x="1973897" y="2239010"/>
                </a:lnTo>
                <a:lnTo>
                  <a:pt x="1967865" y="2243773"/>
                </a:lnTo>
                <a:lnTo>
                  <a:pt x="1961197" y="2248535"/>
                </a:lnTo>
                <a:lnTo>
                  <a:pt x="1954530" y="2252980"/>
                </a:lnTo>
                <a:lnTo>
                  <a:pt x="1947545" y="2256790"/>
                </a:lnTo>
                <a:lnTo>
                  <a:pt x="1940242" y="2260600"/>
                </a:lnTo>
                <a:lnTo>
                  <a:pt x="1933257" y="2263775"/>
                </a:lnTo>
                <a:lnTo>
                  <a:pt x="1925955" y="2266633"/>
                </a:lnTo>
                <a:lnTo>
                  <a:pt x="1918017" y="2269173"/>
                </a:lnTo>
                <a:lnTo>
                  <a:pt x="1910080" y="2271395"/>
                </a:lnTo>
                <a:lnTo>
                  <a:pt x="1902460" y="2273300"/>
                </a:lnTo>
                <a:lnTo>
                  <a:pt x="1894522" y="2274888"/>
                </a:lnTo>
                <a:lnTo>
                  <a:pt x="1885950" y="2275840"/>
                </a:lnTo>
                <a:lnTo>
                  <a:pt x="1877695" y="2276475"/>
                </a:lnTo>
                <a:lnTo>
                  <a:pt x="1869440" y="2276475"/>
                </a:lnTo>
                <a:lnTo>
                  <a:pt x="480377" y="2276475"/>
                </a:lnTo>
                <a:lnTo>
                  <a:pt x="471805" y="2276475"/>
                </a:lnTo>
                <a:lnTo>
                  <a:pt x="463550" y="2275840"/>
                </a:lnTo>
                <a:lnTo>
                  <a:pt x="455295" y="2274888"/>
                </a:lnTo>
                <a:lnTo>
                  <a:pt x="447040" y="2273300"/>
                </a:lnTo>
                <a:lnTo>
                  <a:pt x="439102" y="2271395"/>
                </a:lnTo>
                <a:lnTo>
                  <a:pt x="431482" y="2269173"/>
                </a:lnTo>
                <a:lnTo>
                  <a:pt x="423862" y="2266633"/>
                </a:lnTo>
                <a:lnTo>
                  <a:pt x="416242" y="2263775"/>
                </a:lnTo>
                <a:lnTo>
                  <a:pt x="408940" y="2260600"/>
                </a:lnTo>
                <a:lnTo>
                  <a:pt x="401955" y="2256790"/>
                </a:lnTo>
                <a:lnTo>
                  <a:pt x="394970" y="2252980"/>
                </a:lnTo>
                <a:lnTo>
                  <a:pt x="388620" y="2248535"/>
                </a:lnTo>
                <a:lnTo>
                  <a:pt x="381952" y="2243773"/>
                </a:lnTo>
                <a:lnTo>
                  <a:pt x="375602" y="2239010"/>
                </a:lnTo>
                <a:lnTo>
                  <a:pt x="369887" y="2233930"/>
                </a:lnTo>
                <a:lnTo>
                  <a:pt x="364172" y="2228533"/>
                </a:lnTo>
                <a:lnTo>
                  <a:pt x="358457" y="2222500"/>
                </a:lnTo>
                <a:lnTo>
                  <a:pt x="353377" y="2216785"/>
                </a:lnTo>
                <a:lnTo>
                  <a:pt x="348297" y="2210435"/>
                </a:lnTo>
                <a:lnTo>
                  <a:pt x="343852" y="2204085"/>
                </a:lnTo>
                <a:lnTo>
                  <a:pt x="339725" y="2197418"/>
                </a:lnTo>
                <a:lnTo>
                  <a:pt x="335597" y="2190433"/>
                </a:lnTo>
                <a:lnTo>
                  <a:pt x="332105" y="2183130"/>
                </a:lnTo>
                <a:lnTo>
                  <a:pt x="328612" y="2175828"/>
                </a:lnTo>
                <a:lnTo>
                  <a:pt x="325755" y="2168525"/>
                </a:lnTo>
                <a:lnTo>
                  <a:pt x="323215" y="2160905"/>
                </a:lnTo>
                <a:lnTo>
                  <a:pt x="320992" y="2153285"/>
                </a:lnTo>
                <a:lnTo>
                  <a:pt x="319087" y="2145348"/>
                </a:lnTo>
                <a:lnTo>
                  <a:pt x="317817" y="2137410"/>
                </a:lnTo>
                <a:lnTo>
                  <a:pt x="316547" y="2128838"/>
                </a:lnTo>
                <a:lnTo>
                  <a:pt x="315912" y="2120583"/>
                </a:lnTo>
                <a:lnTo>
                  <a:pt x="315912" y="2112328"/>
                </a:lnTo>
                <a:lnTo>
                  <a:pt x="456565" y="2112328"/>
                </a:lnTo>
                <a:lnTo>
                  <a:pt x="456882" y="2114868"/>
                </a:lnTo>
                <a:lnTo>
                  <a:pt x="457200" y="2116773"/>
                </a:lnTo>
                <a:lnTo>
                  <a:pt x="457835" y="2118995"/>
                </a:lnTo>
                <a:lnTo>
                  <a:pt x="458470" y="2121218"/>
                </a:lnTo>
                <a:lnTo>
                  <a:pt x="459422" y="2123440"/>
                </a:lnTo>
                <a:lnTo>
                  <a:pt x="460692" y="2125345"/>
                </a:lnTo>
                <a:lnTo>
                  <a:pt x="463550" y="2128838"/>
                </a:lnTo>
                <a:lnTo>
                  <a:pt x="467042" y="2132013"/>
                </a:lnTo>
                <a:lnTo>
                  <a:pt x="468947" y="2132965"/>
                </a:lnTo>
                <a:lnTo>
                  <a:pt x="471170" y="2133918"/>
                </a:lnTo>
                <a:lnTo>
                  <a:pt x="473392" y="2134870"/>
                </a:lnTo>
                <a:lnTo>
                  <a:pt x="475615" y="2135188"/>
                </a:lnTo>
                <a:lnTo>
                  <a:pt x="477837" y="2135505"/>
                </a:lnTo>
                <a:lnTo>
                  <a:pt x="480377" y="2135823"/>
                </a:lnTo>
                <a:lnTo>
                  <a:pt x="1869440" y="2135823"/>
                </a:lnTo>
                <a:lnTo>
                  <a:pt x="1871980" y="2135505"/>
                </a:lnTo>
                <a:lnTo>
                  <a:pt x="1874202" y="2135188"/>
                </a:lnTo>
                <a:lnTo>
                  <a:pt x="1876107" y="2134870"/>
                </a:lnTo>
                <a:lnTo>
                  <a:pt x="1878330" y="2133918"/>
                </a:lnTo>
                <a:lnTo>
                  <a:pt x="1880552" y="2132965"/>
                </a:lnTo>
                <a:lnTo>
                  <a:pt x="1882457" y="2132013"/>
                </a:lnTo>
                <a:lnTo>
                  <a:pt x="1885950" y="2128838"/>
                </a:lnTo>
                <a:lnTo>
                  <a:pt x="1888490" y="2125345"/>
                </a:lnTo>
                <a:lnTo>
                  <a:pt x="1890077" y="2123440"/>
                </a:lnTo>
                <a:lnTo>
                  <a:pt x="1890712" y="2121218"/>
                </a:lnTo>
                <a:lnTo>
                  <a:pt x="1891982" y="2118995"/>
                </a:lnTo>
                <a:lnTo>
                  <a:pt x="1892300" y="2116773"/>
                </a:lnTo>
                <a:lnTo>
                  <a:pt x="1892617" y="2114868"/>
                </a:lnTo>
                <a:lnTo>
                  <a:pt x="1892617" y="2112328"/>
                </a:lnTo>
                <a:lnTo>
                  <a:pt x="1892617" y="440373"/>
                </a:lnTo>
                <a:lnTo>
                  <a:pt x="1892617" y="438468"/>
                </a:lnTo>
                <a:lnTo>
                  <a:pt x="1892300" y="435928"/>
                </a:lnTo>
                <a:lnTo>
                  <a:pt x="1891982" y="433705"/>
                </a:lnTo>
                <a:lnTo>
                  <a:pt x="1890712" y="431483"/>
                </a:lnTo>
                <a:lnTo>
                  <a:pt x="1890077" y="429578"/>
                </a:lnTo>
                <a:lnTo>
                  <a:pt x="1888490" y="427355"/>
                </a:lnTo>
                <a:lnTo>
                  <a:pt x="1885950" y="424180"/>
                </a:lnTo>
                <a:lnTo>
                  <a:pt x="1882457" y="421323"/>
                </a:lnTo>
                <a:lnTo>
                  <a:pt x="1880552" y="420053"/>
                </a:lnTo>
                <a:lnTo>
                  <a:pt x="1878330" y="419100"/>
                </a:lnTo>
                <a:lnTo>
                  <a:pt x="1876107" y="418148"/>
                </a:lnTo>
                <a:lnTo>
                  <a:pt x="1874202" y="417513"/>
                </a:lnTo>
                <a:lnTo>
                  <a:pt x="1871980" y="417195"/>
                </a:lnTo>
                <a:lnTo>
                  <a:pt x="1869440" y="417195"/>
                </a:lnTo>
                <a:lnTo>
                  <a:pt x="1869440" y="276225"/>
                </a:lnTo>
                <a:close/>
                <a:moveTo>
                  <a:pt x="589072" y="140970"/>
                </a:moveTo>
                <a:lnTo>
                  <a:pt x="589072" y="424815"/>
                </a:lnTo>
                <a:lnTo>
                  <a:pt x="588754" y="433070"/>
                </a:lnTo>
                <a:lnTo>
                  <a:pt x="588436" y="441643"/>
                </a:lnTo>
                <a:lnTo>
                  <a:pt x="587166" y="449580"/>
                </a:lnTo>
                <a:lnTo>
                  <a:pt x="585896" y="458153"/>
                </a:lnTo>
                <a:lnTo>
                  <a:pt x="583991" y="465773"/>
                </a:lnTo>
                <a:lnTo>
                  <a:pt x="581768" y="473710"/>
                </a:lnTo>
                <a:lnTo>
                  <a:pt x="579227" y="481330"/>
                </a:lnTo>
                <a:lnTo>
                  <a:pt x="576052" y="488633"/>
                </a:lnTo>
                <a:lnTo>
                  <a:pt x="572876" y="495935"/>
                </a:lnTo>
                <a:lnTo>
                  <a:pt x="569065" y="503238"/>
                </a:lnTo>
                <a:lnTo>
                  <a:pt x="565572" y="509905"/>
                </a:lnTo>
                <a:lnTo>
                  <a:pt x="561126" y="516573"/>
                </a:lnTo>
                <a:lnTo>
                  <a:pt x="556363" y="522923"/>
                </a:lnTo>
                <a:lnTo>
                  <a:pt x="551600" y="528955"/>
                </a:lnTo>
                <a:lnTo>
                  <a:pt x="546519" y="535305"/>
                </a:lnTo>
                <a:lnTo>
                  <a:pt x="541120" y="541020"/>
                </a:lnTo>
                <a:lnTo>
                  <a:pt x="535087" y="546100"/>
                </a:lnTo>
                <a:lnTo>
                  <a:pt x="529371" y="551815"/>
                </a:lnTo>
                <a:lnTo>
                  <a:pt x="522702" y="556260"/>
                </a:lnTo>
                <a:lnTo>
                  <a:pt x="516668" y="561023"/>
                </a:lnTo>
                <a:lnTo>
                  <a:pt x="509682" y="565150"/>
                </a:lnTo>
                <a:lnTo>
                  <a:pt x="503013" y="569278"/>
                </a:lnTo>
                <a:lnTo>
                  <a:pt x="495709" y="572770"/>
                </a:lnTo>
                <a:lnTo>
                  <a:pt x="488406" y="575945"/>
                </a:lnTo>
                <a:lnTo>
                  <a:pt x="481102" y="579120"/>
                </a:lnTo>
                <a:lnTo>
                  <a:pt x="473480" y="581978"/>
                </a:lnTo>
                <a:lnTo>
                  <a:pt x="465541" y="584200"/>
                </a:lnTo>
                <a:lnTo>
                  <a:pt x="457602" y="585788"/>
                </a:lnTo>
                <a:lnTo>
                  <a:pt x="449663" y="587375"/>
                </a:lnTo>
                <a:lnTo>
                  <a:pt x="441407" y="588328"/>
                </a:lnTo>
                <a:lnTo>
                  <a:pt x="433150" y="588963"/>
                </a:lnTo>
                <a:lnTo>
                  <a:pt x="424576" y="589280"/>
                </a:lnTo>
                <a:lnTo>
                  <a:pt x="140678" y="589280"/>
                </a:lnTo>
                <a:lnTo>
                  <a:pt x="140678" y="1836103"/>
                </a:lnTo>
                <a:lnTo>
                  <a:pt x="140678" y="1838643"/>
                </a:lnTo>
                <a:lnTo>
                  <a:pt x="140996" y="1840548"/>
                </a:lnTo>
                <a:lnTo>
                  <a:pt x="141948" y="1842770"/>
                </a:lnTo>
                <a:lnTo>
                  <a:pt x="142584" y="1844993"/>
                </a:lnTo>
                <a:lnTo>
                  <a:pt x="143536" y="1847215"/>
                </a:lnTo>
                <a:lnTo>
                  <a:pt x="144807" y="1849120"/>
                </a:lnTo>
                <a:lnTo>
                  <a:pt x="147665" y="1852613"/>
                </a:lnTo>
                <a:lnTo>
                  <a:pt x="151475" y="1855470"/>
                </a:lnTo>
                <a:lnTo>
                  <a:pt x="153063" y="1856740"/>
                </a:lnTo>
                <a:lnTo>
                  <a:pt x="155286" y="1857693"/>
                </a:lnTo>
                <a:lnTo>
                  <a:pt x="157191" y="1858645"/>
                </a:lnTo>
                <a:lnTo>
                  <a:pt x="159732" y="1858963"/>
                </a:lnTo>
                <a:lnTo>
                  <a:pt x="161955" y="1859280"/>
                </a:lnTo>
                <a:lnTo>
                  <a:pt x="164495" y="1859598"/>
                </a:lnTo>
                <a:lnTo>
                  <a:pt x="1553180" y="1859598"/>
                </a:lnTo>
                <a:lnTo>
                  <a:pt x="1556038" y="1859280"/>
                </a:lnTo>
                <a:lnTo>
                  <a:pt x="1557943" y="1858963"/>
                </a:lnTo>
                <a:lnTo>
                  <a:pt x="1560484" y="1858645"/>
                </a:lnTo>
                <a:lnTo>
                  <a:pt x="1562389" y="1857693"/>
                </a:lnTo>
                <a:lnTo>
                  <a:pt x="1564612" y="1856740"/>
                </a:lnTo>
                <a:lnTo>
                  <a:pt x="1566517" y="1855470"/>
                </a:lnTo>
                <a:lnTo>
                  <a:pt x="1570010" y="1852613"/>
                </a:lnTo>
                <a:lnTo>
                  <a:pt x="1572868" y="1849120"/>
                </a:lnTo>
                <a:lnTo>
                  <a:pt x="1574139" y="1847215"/>
                </a:lnTo>
                <a:lnTo>
                  <a:pt x="1575091" y="1844993"/>
                </a:lnTo>
                <a:lnTo>
                  <a:pt x="1576044" y="1842770"/>
                </a:lnTo>
                <a:lnTo>
                  <a:pt x="1576679" y="1840548"/>
                </a:lnTo>
                <a:lnTo>
                  <a:pt x="1576997" y="1838643"/>
                </a:lnTo>
                <a:lnTo>
                  <a:pt x="1576997" y="1836103"/>
                </a:lnTo>
                <a:lnTo>
                  <a:pt x="1576997" y="164782"/>
                </a:lnTo>
                <a:lnTo>
                  <a:pt x="1576997" y="161925"/>
                </a:lnTo>
                <a:lnTo>
                  <a:pt x="1576679" y="160020"/>
                </a:lnTo>
                <a:lnTo>
                  <a:pt x="1576044" y="157480"/>
                </a:lnTo>
                <a:lnTo>
                  <a:pt x="1575091" y="155257"/>
                </a:lnTo>
                <a:lnTo>
                  <a:pt x="1574139" y="153352"/>
                </a:lnTo>
                <a:lnTo>
                  <a:pt x="1572868" y="151447"/>
                </a:lnTo>
                <a:lnTo>
                  <a:pt x="1570010" y="147955"/>
                </a:lnTo>
                <a:lnTo>
                  <a:pt x="1566517" y="145097"/>
                </a:lnTo>
                <a:lnTo>
                  <a:pt x="1564612" y="143827"/>
                </a:lnTo>
                <a:lnTo>
                  <a:pt x="1562389" y="142875"/>
                </a:lnTo>
                <a:lnTo>
                  <a:pt x="1560484" y="141922"/>
                </a:lnTo>
                <a:lnTo>
                  <a:pt x="1557943" y="141287"/>
                </a:lnTo>
                <a:lnTo>
                  <a:pt x="1556038" y="140970"/>
                </a:lnTo>
                <a:lnTo>
                  <a:pt x="1553180" y="140970"/>
                </a:lnTo>
                <a:lnTo>
                  <a:pt x="589072" y="140970"/>
                </a:lnTo>
                <a:close/>
                <a:moveTo>
                  <a:pt x="489358" y="0"/>
                </a:moveTo>
                <a:lnTo>
                  <a:pt x="1553180" y="0"/>
                </a:lnTo>
                <a:lnTo>
                  <a:pt x="1562071" y="317"/>
                </a:lnTo>
                <a:lnTo>
                  <a:pt x="1570010" y="952"/>
                </a:lnTo>
                <a:lnTo>
                  <a:pt x="1578584" y="2222"/>
                </a:lnTo>
                <a:lnTo>
                  <a:pt x="1586523" y="3492"/>
                </a:lnTo>
                <a:lnTo>
                  <a:pt x="1594462" y="5397"/>
                </a:lnTo>
                <a:lnTo>
                  <a:pt x="1602084" y="7620"/>
                </a:lnTo>
                <a:lnTo>
                  <a:pt x="1609705" y="10160"/>
                </a:lnTo>
                <a:lnTo>
                  <a:pt x="1617644" y="13017"/>
                </a:lnTo>
                <a:lnTo>
                  <a:pt x="1624630" y="16192"/>
                </a:lnTo>
                <a:lnTo>
                  <a:pt x="1631617" y="20002"/>
                </a:lnTo>
                <a:lnTo>
                  <a:pt x="1638603" y="23812"/>
                </a:lnTo>
                <a:lnTo>
                  <a:pt x="1645589" y="28257"/>
                </a:lnTo>
                <a:lnTo>
                  <a:pt x="1651623" y="32702"/>
                </a:lnTo>
                <a:lnTo>
                  <a:pt x="1657974" y="37782"/>
                </a:lnTo>
                <a:lnTo>
                  <a:pt x="1664008" y="42862"/>
                </a:lnTo>
                <a:lnTo>
                  <a:pt x="1669724" y="48260"/>
                </a:lnTo>
                <a:lnTo>
                  <a:pt x="1675122" y="53975"/>
                </a:lnTo>
                <a:lnTo>
                  <a:pt x="1680203" y="60007"/>
                </a:lnTo>
                <a:lnTo>
                  <a:pt x="1685284" y="66357"/>
                </a:lnTo>
                <a:lnTo>
                  <a:pt x="1689730" y="72390"/>
                </a:lnTo>
                <a:lnTo>
                  <a:pt x="1694176" y="79375"/>
                </a:lnTo>
                <a:lnTo>
                  <a:pt x="1697987" y="86360"/>
                </a:lnTo>
                <a:lnTo>
                  <a:pt x="1701797" y="93345"/>
                </a:lnTo>
                <a:lnTo>
                  <a:pt x="1704973" y="100647"/>
                </a:lnTo>
                <a:lnTo>
                  <a:pt x="1707831" y="108267"/>
                </a:lnTo>
                <a:lnTo>
                  <a:pt x="1710371" y="115570"/>
                </a:lnTo>
                <a:lnTo>
                  <a:pt x="1712594" y="123507"/>
                </a:lnTo>
                <a:lnTo>
                  <a:pt x="1714500" y="131445"/>
                </a:lnTo>
                <a:lnTo>
                  <a:pt x="1715770" y="139382"/>
                </a:lnTo>
                <a:lnTo>
                  <a:pt x="1717040" y="147637"/>
                </a:lnTo>
                <a:lnTo>
                  <a:pt x="1717675" y="155892"/>
                </a:lnTo>
                <a:lnTo>
                  <a:pt x="1717675" y="164782"/>
                </a:lnTo>
                <a:lnTo>
                  <a:pt x="1717675" y="1836103"/>
                </a:lnTo>
                <a:lnTo>
                  <a:pt x="1717675" y="1844358"/>
                </a:lnTo>
                <a:lnTo>
                  <a:pt x="1717040" y="1852613"/>
                </a:lnTo>
                <a:lnTo>
                  <a:pt x="1715770" y="1861185"/>
                </a:lnTo>
                <a:lnTo>
                  <a:pt x="1714500" y="1869123"/>
                </a:lnTo>
                <a:lnTo>
                  <a:pt x="1712594" y="1877060"/>
                </a:lnTo>
                <a:lnTo>
                  <a:pt x="1710371" y="1884680"/>
                </a:lnTo>
                <a:lnTo>
                  <a:pt x="1707831" y="1892300"/>
                </a:lnTo>
                <a:lnTo>
                  <a:pt x="1704973" y="1900238"/>
                </a:lnTo>
                <a:lnTo>
                  <a:pt x="1701797" y="1907223"/>
                </a:lnTo>
                <a:lnTo>
                  <a:pt x="1697987" y="1914208"/>
                </a:lnTo>
                <a:lnTo>
                  <a:pt x="1694176" y="1921193"/>
                </a:lnTo>
                <a:lnTo>
                  <a:pt x="1689730" y="1927860"/>
                </a:lnTo>
                <a:lnTo>
                  <a:pt x="1685284" y="1934210"/>
                </a:lnTo>
                <a:lnTo>
                  <a:pt x="1680203" y="1940560"/>
                </a:lnTo>
                <a:lnTo>
                  <a:pt x="1675122" y="1946275"/>
                </a:lnTo>
                <a:lnTo>
                  <a:pt x="1669724" y="1952308"/>
                </a:lnTo>
                <a:lnTo>
                  <a:pt x="1664008" y="1957705"/>
                </a:lnTo>
                <a:lnTo>
                  <a:pt x="1657974" y="1962785"/>
                </a:lnTo>
                <a:lnTo>
                  <a:pt x="1651623" y="1967865"/>
                </a:lnTo>
                <a:lnTo>
                  <a:pt x="1645589" y="1972310"/>
                </a:lnTo>
                <a:lnTo>
                  <a:pt x="1638603" y="1976755"/>
                </a:lnTo>
                <a:lnTo>
                  <a:pt x="1631617" y="1980565"/>
                </a:lnTo>
                <a:lnTo>
                  <a:pt x="1624630" y="1984375"/>
                </a:lnTo>
                <a:lnTo>
                  <a:pt x="1617644" y="1987550"/>
                </a:lnTo>
                <a:lnTo>
                  <a:pt x="1609705" y="1990408"/>
                </a:lnTo>
                <a:lnTo>
                  <a:pt x="1602084" y="1992948"/>
                </a:lnTo>
                <a:lnTo>
                  <a:pt x="1594462" y="1995170"/>
                </a:lnTo>
                <a:lnTo>
                  <a:pt x="1586523" y="1997075"/>
                </a:lnTo>
                <a:lnTo>
                  <a:pt x="1578584" y="1998345"/>
                </a:lnTo>
                <a:lnTo>
                  <a:pt x="1570010" y="1999615"/>
                </a:lnTo>
                <a:lnTo>
                  <a:pt x="1562071" y="2000250"/>
                </a:lnTo>
                <a:lnTo>
                  <a:pt x="1553180" y="2000250"/>
                </a:lnTo>
                <a:lnTo>
                  <a:pt x="164495" y="2000250"/>
                </a:lnTo>
                <a:lnTo>
                  <a:pt x="155604" y="2000250"/>
                </a:lnTo>
                <a:lnTo>
                  <a:pt x="147665" y="1999615"/>
                </a:lnTo>
                <a:lnTo>
                  <a:pt x="139408" y="1998345"/>
                </a:lnTo>
                <a:lnTo>
                  <a:pt x="131152" y="1997075"/>
                </a:lnTo>
                <a:lnTo>
                  <a:pt x="123213" y="1995170"/>
                </a:lnTo>
                <a:lnTo>
                  <a:pt x="115591" y="1992948"/>
                </a:lnTo>
                <a:lnTo>
                  <a:pt x="107970" y="1990408"/>
                </a:lnTo>
                <a:lnTo>
                  <a:pt x="100348" y="1987550"/>
                </a:lnTo>
                <a:lnTo>
                  <a:pt x="93044" y="1984375"/>
                </a:lnTo>
                <a:lnTo>
                  <a:pt x="86058" y="1980565"/>
                </a:lnTo>
                <a:lnTo>
                  <a:pt x="79072" y="1976755"/>
                </a:lnTo>
                <a:lnTo>
                  <a:pt x="72721" y="1972310"/>
                </a:lnTo>
                <a:lnTo>
                  <a:pt x="66052" y="1967865"/>
                </a:lnTo>
                <a:lnTo>
                  <a:pt x="59701" y="1962785"/>
                </a:lnTo>
                <a:lnTo>
                  <a:pt x="53667" y="1957705"/>
                </a:lnTo>
                <a:lnTo>
                  <a:pt x="48269" y="1952308"/>
                </a:lnTo>
                <a:lnTo>
                  <a:pt x="42553" y="1946275"/>
                </a:lnTo>
                <a:lnTo>
                  <a:pt x="37472" y="1940560"/>
                </a:lnTo>
                <a:lnTo>
                  <a:pt x="32391" y="1934210"/>
                </a:lnTo>
                <a:lnTo>
                  <a:pt x="27945" y="1927860"/>
                </a:lnTo>
                <a:lnTo>
                  <a:pt x="23817" y="1921193"/>
                </a:lnTo>
                <a:lnTo>
                  <a:pt x="19688" y="1914208"/>
                </a:lnTo>
                <a:lnTo>
                  <a:pt x="16195" y="1907223"/>
                </a:lnTo>
                <a:lnTo>
                  <a:pt x="12702" y="1900238"/>
                </a:lnTo>
                <a:lnTo>
                  <a:pt x="9844" y="1892300"/>
                </a:lnTo>
                <a:lnTo>
                  <a:pt x="7304" y="1884680"/>
                </a:lnTo>
                <a:lnTo>
                  <a:pt x="5081" y="1877060"/>
                </a:lnTo>
                <a:lnTo>
                  <a:pt x="3175" y="1869123"/>
                </a:lnTo>
                <a:lnTo>
                  <a:pt x="1905" y="1861185"/>
                </a:lnTo>
                <a:lnTo>
                  <a:pt x="635" y="1852613"/>
                </a:lnTo>
                <a:lnTo>
                  <a:pt x="0" y="1844358"/>
                </a:lnTo>
                <a:lnTo>
                  <a:pt x="0" y="1836103"/>
                </a:lnTo>
                <a:lnTo>
                  <a:pt x="0" y="489585"/>
                </a:lnTo>
                <a:lnTo>
                  <a:pt x="489358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09" name="KSO_Shape"/>
          <p:cNvSpPr/>
          <p:nvPr/>
        </p:nvSpPr>
        <p:spPr>
          <a:xfrm>
            <a:off x="6630988" y="2460625"/>
            <a:ext cx="414337" cy="352425"/>
          </a:xfrm>
          <a:custGeom>
            <a:avLst/>
            <a:gdLst>
              <a:gd name="txL" fmla="*/ 0 w 2276475"/>
              <a:gd name="txT" fmla="*/ 0 h 1936751"/>
              <a:gd name="txR" fmla="*/ 2276475 w 2276475"/>
              <a:gd name="txB" fmla="*/ 1936751 h 1936751"/>
            </a:gdLst>
            <a:ahLst/>
            <a:cxnLst>
              <a:cxn ang="0">
                <a:pos x="222397" y="241821"/>
              </a:cxn>
              <a:cxn ang="0">
                <a:pos x="217801" y="252623"/>
              </a:cxn>
              <a:cxn ang="0">
                <a:pos x="125925" y="250541"/>
              </a:cxn>
              <a:cxn ang="0">
                <a:pos x="126602" y="239157"/>
              </a:cxn>
              <a:cxn ang="0">
                <a:pos x="201026" y="202918"/>
              </a:cxn>
              <a:cxn ang="0">
                <a:pos x="203394" y="212692"/>
              </a:cxn>
              <a:cxn ang="0">
                <a:pos x="147681" y="216303"/>
              </a:cxn>
              <a:cxn ang="0">
                <a:pos x="142559" y="207637"/>
              </a:cxn>
              <a:cxn ang="0">
                <a:pos x="56245" y="163507"/>
              </a:cxn>
              <a:cxn ang="0">
                <a:pos x="145364" y="170221"/>
              </a:cxn>
              <a:cxn ang="0">
                <a:pos x="138300" y="180026"/>
              </a:cxn>
              <a:cxn ang="0">
                <a:pos x="47198" y="176017"/>
              </a:cxn>
              <a:cxn ang="0">
                <a:pos x="50488" y="164956"/>
              </a:cxn>
              <a:cxn ang="0">
                <a:pos x="197713" y="148831"/>
              </a:cxn>
              <a:cxn ang="0">
                <a:pos x="187172" y="167270"/>
              </a:cxn>
              <a:cxn ang="0">
                <a:pos x="181877" y="166978"/>
              </a:cxn>
              <a:cxn ang="0">
                <a:pos x="52705" y="128487"/>
              </a:cxn>
              <a:cxn ang="0">
                <a:pos x="107500" y="133752"/>
              </a:cxn>
              <a:cxn ang="0">
                <a:pos x="103296" y="142833"/>
              </a:cxn>
              <a:cxn ang="0">
                <a:pos x="47196" y="140128"/>
              </a:cxn>
              <a:cxn ang="0">
                <a:pos x="48646" y="130129"/>
              </a:cxn>
              <a:cxn ang="0">
                <a:pos x="152329" y="92018"/>
              </a:cxn>
              <a:cxn ang="0">
                <a:pos x="154069" y="104480"/>
              </a:cxn>
              <a:cxn ang="0">
                <a:pos x="48791" y="107861"/>
              </a:cxn>
              <a:cxn ang="0">
                <a:pos x="43474" y="96462"/>
              </a:cxn>
              <a:cxn ang="0">
                <a:pos x="267155" y="62601"/>
              </a:cxn>
              <a:cxn ang="0">
                <a:pos x="285163" y="77962"/>
              </a:cxn>
              <a:cxn ang="0">
                <a:pos x="287293" y="87333"/>
              </a:cxn>
              <a:cxn ang="0">
                <a:pos x="218021" y="154088"/>
              </a:cxn>
              <a:cxn ang="0">
                <a:pos x="207274" y="153363"/>
              </a:cxn>
              <a:cxn ang="0">
                <a:pos x="199093" y="145490"/>
              </a:cxn>
              <a:cxn ang="0">
                <a:pos x="195801" y="134187"/>
              </a:cxn>
              <a:cxn ang="0">
                <a:pos x="265073" y="62746"/>
              </a:cxn>
              <a:cxn ang="0">
                <a:pos x="36305" y="66845"/>
              </a:cxn>
              <a:cxn ang="0">
                <a:pos x="20835" y="81620"/>
              </a:cxn>
              <a:cxn ang="0">
                <a:pos x="18805" y="256071"/>
              </a:cxn>
              <a:cxn ang="0">
                <a:pos x="31181" y="273598"/>
              </a:cxn>
              <a:cxn ang="0">
                <a:pos x="251669" y="278572"/>
              </a:cxn>
              <a:cxn ang="0">
                <a:pos x="271006" y="268818"/>
              </a:cxn>
              <a:cxn ang="0">
                <a:pos x="278789" y="248539"/>
              </a:cxn>
              <a:cxn ang="0">
                <a:pos x="292276" y="280117"/>
              </a:cxn>
              <a:cxn ang="0">
                <a:pos x="275405" y="293298"/>
              </a:cxn>
              <a:cxn ang="0">
                <a:pos x="18467" y="292236"/>
              </a:cxn>
              <a:cxn ang="0">
                <a:pos x="2997" y="277558"/>
              </a:cxn>
              <a:cxn ang="0">
                <a:pos x="967" y="71190"/>
              </a:cxn>
              <a:cxn ang="0">
                <a:pos x="13342" y="53711"/>
              </a:cxn>
              <a:cxn ang="0">
                <a:pos x="317883" y="16182"/>
              </a:cxn>
              <a:cxn ang="0">
                <a:pos x="328553" y="20856"/>
              </a:cxn>
              <a:cxn ang="0">
                <a:pos x="334588" y="32180"/>
              </a:cxn>
              <a:cxn ang="0">
                <a:pos x="331546" y="43215"/>
              </a:cxn>
              <a:cxn ang="0">
                <a:pos x="294997" y="76755"/>
              </a:cxn>
              <a:cxn ang="0">
                <a:pos x="280851" y="61768"/>
              </a:cxn>
              <a:cxn ang="0">
                <a:pos x="274188" y="52757"/>
              </a:cxn>
              <a:cxn ang="0">
                <a:pos x="312475" y="16856"/>
              </a:cxn>
              <a:cxn ang="0">
                <a:pos x="344636" y="6393"/>
              </a:cxn>
              <a:cxn ang="0">
                <a:pos x="343956" y="19303"/>
              </a:cxn>
              <a:cxn ang="0">
                <a:pos x="335696" y="19206"/>
              </a:cxn>
              <a:cxn ang="0">
                <a:pos x="326512" y="10858"/>
              </a:cxn>
              <a:cxn ang="0">
                <a:pos x="336182" y="2947"/>
              </a:cxn>
              <a:cxn ang="0">
                <a:pos x="309005" y="4006"/>
              </a:cxn>
              <a:cxn ang="0">
                <a:pos x="248386" y="69703"/>
              </a:cxn>
              <a:cxn ang="0">
                <a:pos x="239858" y="68399"/>
              </a:cxn>
              <a:cxn ang="0">
                <a:pos x="240294" y="59904"/>
              </a:cxn>
            </a:cxnLst>
            <a:rect l="txL" t="txT" r="txR" b="txB"/>
            <a:pathLst>
              <a:path w="2276475" h="1936751">
                <a:moveTo>
                  <a:pt x="872202" y="1555750"/>
                </a:moveTo>
                <a:lnTo>
                  <a:pt x="879190" y="1555750"/>
                </a:lnTo>
                <a:lnTo>
                  <a:pt x="1397284" y="1555750"/>
                </a:lnTo>
                <a:lnTo>
                  <a:pt x="1404272" y="1555750"/>
                </a:lnTo>
                <a:lnTo>
                  <a:pt x="1410943" y="1557024"/>
                </a:lnTo>
                <a:lnTo>
                  <a:pt x="1417614" y="1557979"/>
                </a:lnTo>
                <a:lnTo>
                  <a:pt x="1423649" y="1560208"/>
                </a:lnTo>
                <a:lnTo>
                  <a:pt x="1430002" y="1562437"/>
                </a:lnTo>
                <a:lnTo>
                  <a:pt x="1435403" y="1565303"/>
                </a:lnTo>
                <a:lnTo>
                  <a:pt x="1440485" y="1568168"/>
                </a:lnTo>
                <a:lnTo>
                  <a:pt x="1445567" y="1571989"/>
                </a:lnTo>
                <a:lnTo>
                  <a:pt x="1450015" y="1576128"/>
                </a:lnTo>
                <a:lnTo>
                  <a:pt x="1453509" y="1580268"/>
                </a:lnTo>
                <a:lnTo>
                  <a:pt x="1457321" y="1584726"/>
                </a:lnTo>
                <a:lnTo>
                  <a:pt x="1460180" y="1589502"/>
                </a:lnTo>
                <a:lnTo>
                  <a:pt x="1462403" y="1594915"/>
                </a:lnTo>
                <a:lnTo>
                  <a:pt x="1463674" y="1600009"/>
                </a:lnTo>
                <a:lnTo>
                  <a:pt x="1464944" y="1605741"/>
                </a:lnTo>
                <a:lnTo>
                  <a:pt x="1465262" y="1611472"/>
                </a:lnTo>
                <a:lnTo>
                  <a:pt x="1464944" y="1617203"/>
                </a:lnTo>
                <a:lnTo>
                  <a:pt x="1463674" y="1622935"/>
                </a:lnTo>
                <a:lnTo>
                  <a:pt x="1462403" y="1628029"/>
                </a:lnTo>
                <a:lnTo>
                  <a:pt x="1460180" y="1633124"/>
                </a:lnTo>
                <a:lnTo>
                  <a:pt x="1457321" y="1638218"/>
                </a:lnTo>
                <a:lnTo>
                  <a:pt x="1453509" y="1642358"/>
                </a:lnTo>
                <a:lnTo>
                  <a:pt x="1450015" y="1646815"/>
                </a:lnTo>
                <a:lnTo>
                  <a:pt x="1445567" y="1650955"/>
                </a:lnTo>
                <a:lnTo>
                  <a:pt x="1440485" y="1654457"/>
                </a:lnTo>
                <a:lnTo>
                  <a:pt x="1435403" y="1657641"/>
                </a:lnTo>
                <a:lnTo>
                  <a:pt x="1430002" y="1660507"/>
                </a:lnTo>
                <a:lnTo>
                  <a:pt x="1423649" y="1662736"/>
                </a:lnTo>
                <a:lnTo>
                  <a:pt x="1417614" y="1664328"/>
                </a:lnTo>
                <a:lnTo>
                  <a:pt x="1410943" y="1665920"/>
                </a:lnTo>
                <a:lnTo>
                  <a:pt x="1404272" y="1666875"/>
                </a:lnTo>
                <a:lnTo>
                  <a:pt x="1397284" y="1666875"/>
                </a:lnTo>
                <a:lnTo>
                  <a:pt x="879190" y="1666875"/>
                </a:lnTo>
                <a:lnTo>
                  <a:pt x="872202" y="1666875"/>
                </a:lnTo>
                <a:lnTo>
                  <a:pt x="865531" y="1665920"/>
                </a:lnTo>
                <a:lnTo>
                  <a:pt x="858860" y="1664328"/>
                </a:lnTo>
                <a:lnTo>
                  <a:pt x="852507" y="1662736"/>
                </a:lnTo>
                <a:lnTo>
                  <a:pt x="846790" y="1660507"/>
                </a:lnTo>
                <a:lnTo>
                  <a:pt x="841389" y="1657641"/>
                </a:lnTo>
                <a:lnTo>
                  <a:pt x="835989" y="1654139"/>
                </a:lnTo>
                <a:lnTo>
                  <a:pt x="831224" y="1650955"/>
                </a:lnTo>
                <a:lnTo>
                  <a:pt x="826777" y="1646815"/>
                </a:lnTo>
                <a:lnTo>
                  <a:pt x="822648" y="1642358"/>
                </a:lnTo>
                <a:lnTo>
                  <a:pt x="819471" y="1637900"/>
                </a:lnTo>
                <a:lnTo>
                  <a:pt x="816612" y="1633124"/>
                </a:lnTo>
                <a:lnTo>
                  <a:pt x="814389" y="1628029"/>
                </a:lnTo>
                <a:lnTo>
                  <a:pt x="812483" y="1622935"/>
                </a:lnTo>
                <a:lnTo>
                  <a:pt x="811530" y="1617203"/>
                </a:lnTo>
                <a:lnTo>
                  <a:pt x="811212" y="1611472"/>
                </a:lnTo>
                <a:lnTo>
                  <a:pt x="811530" y="1605741"/>
                </a:lnTo>
                <a:lnTo>
                  <a:pt x="812483" y="1600009"/>
                </a:lnTo>
                <a:lnTo>
                  <a:pt x="814389" y="1594915"/>
                </a:lnTo>
                <a:lnTo>
                  <a:pt x="816612" y="1589820"/>
                </a:lnTo>
                <a:lnTo>
                  <a:pt x="819471" y="1584726"/>
                </a:lnTo>
                <a:lnTo>
                  <a:pt x="822648" y="1580268"/>
                </a:lnTo>
                <a:lnTo>
                  <a:pt x="826777" y="1576128"/>
                </a:lnTo>
                <a:lnTo>
                  <a:pt x="831224" y="1571989"/>
                </a:lnTo>
                <a:lnTo>
                  <a:pt x="835989" y="1568168"/>
                </a:lnTo>
                <a:lnTo>
                  <a:pt x="841389" y="1565303"/>
                </a:lnTo>
                <a:lnTo>
                  <a:pt x="846790" y="1562437"/>
                </a:lnTo>
                <a:lnTo>
                  <a:pt x="852507" y="1560208"/>
                </a:lnTo>
                <a:lnTo>
                  <a:pt x="858860" y="1558298"/>
                </a:lnTo>
                <a:lnTo>
                  <a:pt x="865531" y="1557024"/>
                </a:lnTo>
                <a:lnTo>
                  <a:pt x="872202" y="1555750"/>
                </a:lnTo>
                <a:close/>
                <a:moveTo>
                  <a:pt x="984211" y="1325563"/>
                </a:moveTo>
                <a:lnTo>
                  <a:pt x="1292263" y="1325563"/>
                </a:lnTo>
                <a:lnTo>
                  <a:pt x="1297339" y="1325880"/>
                </a:lnTo>
                <a:lnTo>
                  <a:pt x="1302415" y="1326513"/>
                </a:lnTo>
                <a:lnTo>
                  <a:pt x="1307174" y="1327779"/>
                </a:lnTo>
                <a:lnTo>
                  <a:pt x="1311615" y="1329361"/>
                </a:lnTo>
                <a:lnTo>
                  <a:pt x="1315740" y="1331260"/>
                </a:lnTo>
                <a:lnTo>
                  <a:pt x="1319864" y="1333792"/>
                </a:lnTo>
                <a:lnTo>
                  <a:pt x="1323671" y="1336640"/>
                </a:lnTo>
                <a:lnTo>
                  <a:pt x="1327161" y="1340121"/>
                </a:lnTo>
                <a:lnTo>
                  <a:pt x="1330333" y="1343286"/>
                </a:lnTo>
                <a:lnTo>
                  <a:pt x="1332871" y="1347400"/>
                </a:lnTo>
                <a:lnTo>
                  <a:pt x="1335409" y="1351198"/>
                </a:lnTo>
                <a:lnTo>
                  <a:pt x="1337630" y="1355629"/>
                </a:lnTo>
                <a:lnTo>
                  <a:pt x="1339216" y="1360059"/>
                </a:lnTo>
                <a:lnTo>
                  <a:pt x="1340485" y="1364807"/>
                </a:lnTo>
                <a:lnTo>
                  <a:pt x="1341437" y="1369870"/>
                </a:lnTo>
                <a:lnTo>
                  <a:pt x="1341437" y="1374934"/>
                </a:lnTo>
                <a:lnTo>
                  <a:pt x="1341437" y="1379681"/>
                </a:lnTo>
                <a:lnTo>
                  <a:pt x="1340485" y="1384745"/>
                </a:lnTo>
                <a:lnTo>
                  <a:pt x="1339216" y="1389492"/>
                </a:lnTo>
                <a:lnTo>
                  <a:pt x="1337630" y="1393923"/>
                </a:lnTo>
                <a:lnTo>
                  <a:pt x="1335409" y="1398037"/>
                </a:lnTo>
                <a:lnTo>
                  <a:pt x="1332871" y="1402151"/>
                </a:lnTo>
                <a:lnTo>
                  <a:pt x="1330016" y="1405632"/>
                </a:lnTo>
                <a:lnTo>
                  <a:pt x="1327161" y="1409430"/>
                </a:lnTo>
                <a:lnTo>
                  <a:pt x="1323671" y="1412595"/>
                </a:lnTo>
                <a:lnTo>
                  <a:pt x="1319864" y="1415443"/>
                </a:lnTo>
                <a:lnTo>
                  <a:pt x="1315740" y="1417659"/>
                </a:lnTo>
                <a:lnTo>
                  <a:pt x="1311615" y="1419874"/>
                </a:lnTo>
                <a:lnTo>
                  <a:pt x="1306857" y="1421773"/>
                </a:lnTo>
                <a:lnTo>
                  <a:pt x="1302415" y="1422722"/>
                </a:lnTo>
                <a:lnTo>
                  <a:pt x="1297339" y="1423672"/>
                </a:lnTo>
                <a:lnTo>
                  <a:pt x="1292263" y="1423988"/>
                </a:lnTo>
                <a:lnTo>
                  <a:pt x="984211" y="1423988"/>
                </a:lnTo>
                <a:lnTo>
                  <a:pt x="979453" y="1423672"/>
                </a:lnTo>
                <a:lnTo>
                  <a:pt x="974377" y="1422722"/>
                </a:lnTo>
                <a:lnTo>
                  <a:pt x="969618" y="1421773"/>
                </a:lnTo>
                <a:lnTo>
                  <a:pt x="965176" y="1419874"/>
                </a:lnTo>
                <a:lnTo>
                  <a:pt x="960735" y="1417659"/>
                </a:lnTo>
                <a:lnTo>
                  <a:pt x="956928" y="1415443"/>
                </a:lnTo>
                <a:lnTo>
                  <a:pt x="952803" y="1412595"/>
                </a:lnTo>
                <a:lnTo>
                  <a:pt x="949631" y="1409430"/>
                </a:lnTo>
                <a:lnTo>
                  <a:pt x="946141" y="1405632"/>
                </a:lnTo>
                <a:lnTo>
                  <a:pt x="943286" y="1402151"/>
                </a:lnTo>
                <a:lnTo>
                  <a:pt x="941065" y="1398037"/>
                </a:lnTo>
                <a:lnTo>
                  <a:pt x="938844" y="1393923"/>
                </a:lnTo>
                <a:lnTo>
                  <a:pt x="937258" y="1389492"/>
                </a:lnTo>
                <a:lnTo>
                  <a:pt x="935989" y="1384745"/>
                </a:lnTo>
                <a:lnTo>
                  <a:pt x="935355" y="1379681"/>
                </a:lnTo>
                <a:lnTo>
                  <a:pt x="935037" y="1374934"/>
                </a:lnTo>
                <a:lnTo>
                  <a:pt x="935355" y="1369870"/>
                </a:lnTo>
                <a:lnTo>
                  <a:pt x="935989" y="1364807"/>
                </a:lnTo>
                <a:lnTo>
                  <a:pt x="937258" y="1360059"/>
                </a:lnTo>
                <a:lnTo>
                  <a:pt x="938844" y="1355629"/>
                </a:lnTo>
                <a:lnTo>
                  <a:pt x="940748" y="1351198"/>
                </a:lnTo>
                <a:lnTo>
                  <a:pt x="943286" y="1347400"/>
                </a:lnTo>
                <a:lnTo>
                  <a:pt x="946141" y="1343286"/>
                </a:lnTo>
                <a:lnTo>
                  <a:pt x="949631" y="1340121"/>
                </a:lnTo>
                <a:lnTo>
                  <a:pt x="952803" y="1336640"/>
                </a:lnTo>
                <a:lnTo>
                  <a:pt x="956928" y="1333792"/>
                </a:lnTo>
                <a:lnTo>
                  <a:pt x="960735" y="1331260"/>
                </a:lnTo>
                <a:lnTo>
                  <a:pt x="965176" y="1329361"/>
                </a:lnTo>
                <a:lnTo>
                  <a:pt x="969618" y="1327779"/>
                </a:lnTo>
                <a:lnTo>
                  <a:pt x="974377" y="1326513"/>
                </a:lnTo>
                <a:lnTo>
                  <a:pt x="979453" y="1325880"/>
                </a:lnTo>
                <a:lnTo>
                  <a:pt x="984211" y="1325563"/>
                </a:lnTo>
                <a:close/>
                <a:moveTo>
                  <a:pt x="369286" y="1074738"/>
                </a:moveTo>
                <a:lnTo>
                  <a:pt x="887697" y="1074738"/>
                </a:lnTo>
                <a:lnTo>
                  <a:pt x="894368" y="1075056"/>
                </a:lnTo>
                <a:lnTo>
                  <a:pt x="901356" y="1076008"/>
                </a:lnTo>
                <a:lnTo>
                  <a:pt x="908027" y="1077278"/>
                </a:lnTo>
                <a:lnTo>
                  <a:pt x="914063" y="1079183"/>
                </a:lnTo>
                <a:lnTo>
                  <a:pt x="920098" y="1081406"/>
                </a:lnTo>
                <a:lnTo>
                  <a:pt x="925816" y="1084263"/>
                </a:lnTo>
                <a:lnTo>
                  <a:pt x="930898" y="1087438"/>
                </a:lnTo>
                <a:lnTo>
                  <a:pt x="935663" y="1090931"/>
                </a:lnTo>
                <a:lnTo>
                  <a:pt x="940110" y="1094741"/>
                </a:lnTo>
                <a:lnTo>
                  <a:pt x="944240" y="1099186"/>
                </a:lnTo>
                <a:lnTo>
                  <a:pt x="947416" y="1103948"/>
                </a:lnTo>
                <a:lnTo>
                  <a:pt x="950275" y="1108711"/>
                </a:lnTo>
                <a:lnTo>
                  <a:pt x="952499" y="1113791"/>
                </a:lnTo>
                <a:lnTo>
                  <a:pt x="954405" y="1118871"/>
                </a:lnTo>
                <a:lnTo>
                  <a:pt x="955358" y="1124903"/>
                </a:lnTo>
                <a:lnTo>
                  <a:pt x="955675" y="1130301"/>
                </a:lnTo>
                <a:lnTo>
                  <a:pt x="955358" y="1136016"/>
                </a:lnTo>
                <a:lnTo>
                  <a:pt x="954405" y="1141413"/>
                </a:lnTo>
                <a:lnTo>
                  <a:pt x="952499" y="1147128"/>
                </a:lnTo>
                <a:lnTo>
                  <a:pt x="950275" y="1152208"/>
                </a:lnTo>
                <a:lnTo>
                  <a:pt x="947416" y="1156971"/>
                </a:lnTo>
                <a:lnTo>
                  <a:pt x="944240" y="1161098"/>
                </a:lnTo>
                <a:lnTo>
                  <a:pt x="940110" y="1165543"/>
                </a:lnTo>
                <a:lnTo>
                  <a:pt x="935663" y="1169671"/>
                </a:lnTo>
                <a:lnTo>
                  <a:pt x="930898" y="1173163"/>
                </a:lnTo>
                <a:lnTo>
                  <a:pt x="925816" y="1176656"/>
                </a:lnTo>
                <a:lnTo>
                  <a:pt x="920098" y="1179196"/>
                </a:lnTo>
                <a:lnTo>
                  <a:pt x="914063" y="1181736"/>
                </a:lnTo>
                <a:lnTo>
                  <a:pt x="908027" y="1183323"/>
                </a:lnTo>
                <a:lnTo>
                  <a:pt x="901356" y="1184593"/>
                </a:lnTo>
                <a:lnTo>
                  <a:pt x="894368" y="1185546"/>
                </a:lnTo>
                <a:lnTo>
                  <a:pt x="887697" y="1185863"/>
                </a:lnTo>
                <a:lnTo>
                  <a:pt x="369286" y="1185863"/>
                </a:lnTo>
                <a:lnTo>
                  <a:pt x="362615" y="1185546"/>
                </a:lnTo>
                <a:lnTo>
                  <a:pt x="355944" y="1184593"/>
                </a:lnTo>
                <a:lnTo>
                  <a:pt x="349273" y="1183323"/>
                </a:lnTo>
                <a:lnTo>
                  <a:pt x="343238" y="1181736"/>
                </a:lnTo>
                <a:lnTo>
                  <a:pt x="337203" y="1179196"/>
                </a:lnTo>
                <a:lnTo>
                  <a:pt x="331485" y="1176656"/>
                </a:lnTo>
                <a:lnTo>
                  <a:pt x="326402" y="1173163"/>
                </a:lnTo>
                <a:lnTo>
                  <a:pt x="321637" y="1169671"/>
                </a:lnTo>
                <a:lnTo>
                  <a:pt x="317190" y="1165543"/>
                </a:lnTo>
                <a:lnTo>
                  <a:pt x="313378" y="1161098"/>
                </a:lnTo>
                <a:lnTo>
                  <a:pt x="309884" y="1156971"/>
                </a:lnTo>
                <a:lnTo>
                  <a:pt x="307025" y="1152208"/>
                </a:lnTo>
                <a:lnTo>
                  <a:pt x="304802" y="1147128"/>
                </a:lnTo>
                <a:lnTo>
                  <a:pt x="302896" y="1141413"/>
                </a:lnTo>
                <a:lnTo>
                  <a:pt x="301943" y="1136016"/>
                </a:lnTo>
                <a:lnTo>
                  <a:pt x="301625" y="1130301"/>
                </a:lnTo>
                <a:lnTo>
                  <a:pt x="301943" y="1124903"/>
                </a:lnTo>
                <a:lnTo>
                  <a:pt x="302896" y="1119188"/>
                </a:lnTo>
                <a:lnTo>
                  <a:pt x="304802" y="1113791"/>
                </a:lnTo>
                <a:lnTo>
                  <a:pt x="307025" y="1108711"/>
                </a:lnTo>
                <a:lnTo>
                  <a:pt x="309884" y="1103948"/>
                </a:lnTo>
                <a:lnTo>
                  <a:pt x="313378" y="1099186"/>
                </a:lnTo>
                <a:lnTo>
                  <a:pt x="317190" y="1094741"/>
                </a:lnTo>
                <a:lnTo>
                  <a:pt x="321637" y="1091248"/>
                </a:lnTo>
                <a:lnTo>
                  <a:pt x="326402" y="1087438"/>
                </a:lnTo>
                <a:lnTo>
                  <a:pt x="331485" y="1084263"/>
                </a:lnTo>
                <a:lnTo>
                  <a:pt x="337203" y="1081406"/>
                </a:lnTo>
                <a:lnTo>
                  <a:pt x="343238" y="1079183"/>
                </a:lnTo>
                <a:lnTo>
                  <a:pt x="349273" y="1077278"/>
                </a:lnTo>
                <a:lnTo>
                  <a:pt x="355944" y="1076008"/>
                </a:lnTo>
                <a:lnTo>
                  <a:pt x="362615" y="1075056"/>
                </a:lnTo>
                <a:lnTo>
                  <a:pt x="369286" y="1074738"/>
                </a:lnTo>
                <a:close/>
                <a:moveTo>
                  <a:pt x="1261435" y="965200"/>
                </a:moveTo>
                <a:lnTo>
                  <a:pt x="1264624" y="965200"/>
                </a:lnTo>
                <a:lnTo>
                  <a:pt x="1267814" y="965200"/>
                </a:lnTo>
                <a:lnTo>
                  <a:pt x="1271322" y="965838"/>
                </a:lnTo>
                <a:lnTo>
                  <a:pt x="1275149" y="967114"/>
                </a:lnTo>
                <a:lnTo>
                  <a:pt x="1278977" y="968390"/>
                </a:lnTo>
                <a:lnTo>
                  <a:pt x="1282804" y="969984"/>
                </a:lnTo>
                <a:lnTo>
                  <a:pt x="1290777" y="973811"/>
                </a:lnTo>
                <a:lnTo>
                  <a:pt x="1298113" y="978277"/>
                </a:lnTo>
                <a:lnTo>
                  <a:pt x="1304491" y="982742"/>
                </a:lnTo>
                <a:lnTo>
                  <a:pt x="1308637" y="986250"/>
                </a:lnTo>
                <a:lnTo>
                  <a:pt x="1312784" y="990715"/>
                </a:lnTo>
                <a:lnTo>
                  <a:pt x="1317249" y="997094"/>
                </a:lnTo>
                <a:lnTo>
                  <a:pt x="1321395" y="1004429"/>
                </a:lnTo>
                <a:lnTo>
                  <a:pt x="1325222" y="1012403"/>
                </a:lnTo>
                <a:lnTo>
                  <a:pt x="1326817" y="1016549"/>
                </a:lnTo>
                <a:lnTo>
                  <a:pt x="1328092" y="1020057"/>
                </a:lnTo>
                <a:lnTo>
                  <a:pt x="1329368" y="1024203"/>
                </a:lnTo>
                <a:lnTo>
                  <a:pt x="1330006" y="1027711"/>
                </a:lnTo>
                <a:lnTo>
                  <a:pt x="1330325" y="1030901"/>
                </a:lnTo>
                <a:lnTo>
                  <a:pt x="1330006" y="1034090"/>
                </a:lnTo>
                <a:lnTo>
                  <a:pt x="1329368" y="1036004"/>
                </a:lnTo>
                <a:lnTo>
                  <a:pt x="1327774" y="1038236"/>
                </a:lnTo>
                <a:lnTo>
                  <a:pt x="1228904" y="1099472"/>
                </a:lnTo>
                <a:lnTo>
                  <a:pt x="1226990" y="1101066"/>
                </a:lnTo>
                <a:lnTo>
                  <a:pt x="1225396" y="1102342"/>
                </a:lnTo>
                <a:lnTo>
                  <a:pt x="1223163" y="1103618"/>
                </a:lnTo>
                <a:lnTo>
                  <a:pt x="1220930" y="1104575"/>
                </a:lnTo>
                <a:lnTo>
                  <a:pt x="1219017" y="1105213"/>
                </a:lnTo>
                <a:lnTo>
                  <a:pt x="1216784" y="1105850"/>
                </a:lnTo>
                <a:lnTo>
                  <a:pt x="1212000" y="1106488"/>
                </a:lnTo>
                <a:lnTo>
                  <a:pt x="1207854" y="1105850"/>
                </a:lnTo>
                <a:lnTo>
                  <a:pt x="1205622" y="1105213"/>
                </a:lnTo>
                <a:lnTo>
                  <a:pt x="1203389" y="1104575"/>
                </a:lnTo>
                <a:lnTo>
                  <a:pt x="1201475" y="1103618"/>
                </a:lnTo>
                <a:lnTo>
                  <a:pt x="1199243" y="1102342"/>
                </a:lnTo>
                <a:lnTo>
                  <a:pt x="1197329" y="1101066"/>
                </a:lnTo>
                <a:lnTo>
                  <a:pt x="1195735" y="1099472"/>
                </a:lnTo>
                <a:lnTo>
                  <a:pt x="1194140" y="1097558"/>
                </a:lnTo>
                <a:lnTo>
                  <a:pt x="1192864" y="1095963"/>
                </a:lnTo>
                <a:lnTo>
                  <a:pt x="1191588" y="1093731"/>
                </a:lnTo>
                <a:lnTo>
                  <a:pt x="1190632" y="1091817"/>
                </a:lnTo>
                <a:lnTo>
                  <a:pt x="1189356" y="1087352"/>
                </a:lnTo>
                <a:lnTo>
                  <a:pt x="1189037" y="1082887"/>
                </a:lnTo>
                <a:lnTo>
                  <a:pt x="1189356" y="1078741"/>
                </a:lnTo>
                <a:lnTo>
                  <a:pt x="1190632" y="1074276"/>
                </a:lnTo>
                <a:lnTo>
                  <a:pt x="1191588" y="1072043"/>
                </a:lnTo>
                <a:lnTo>
                  <a:pt x="1192864" y="1070130"/>
                </a:lnTo>
                <a:lnTo>
                  <a:pt x="1194140" y="1068535"/>
                </a:lnTo>
                <a:lnTo>
                  <a:pt x="1195735" y="1066621"/>
                </a:lnTo>
                <a:lnTo>
                  <a:pt x="1257289" y="967433"/>
                </a:lnTo>
                <a:lnTo>
                  <a:pt x="1258884" y="965838"/>
                </a:lnTo>
                <a:lnTo>
                  <a:pt x="1261435" y="965200"/>
                </a:lnTo>
                <a:close/>
                <a:moveTo>
                  <a:pt x="346041" y="844550"/>
                </a:moveTo>
                <a:lnTo>
                  <a:pt x="350799" y="844550"/>
                </a:lnTo>
                <a:lnTo>
                  <a:pt x="658851" y="844550"/>
                </a:lnTo>
                <a:lnTo>
                  <a:pt x="663927" y="844550"/>
                </a:lnTo>
                <a:lnTo>
                  <a:pt x="669003" y="845185"/>
                </a:lnTo>
                <a:lnTo>
                  <a:pt x="673762" y="846773"/>
                </a:lnTo>
                <a:lnTo>
                  <a:pt x="678204" y="848043"/>
                </a:lnTo>
                <a:lnTo>
                  <a:pt x="682645" y="850265"/>
                </a:lnTo>
                <a:lnTo>
                  <a:pt x="686452" y="852805"/>
                </a:lnTo>
                <a:lnTo>
                  <a:pt x="690259" y="855345"/>
                </a:lnTo>
                <a:lnTo>
                  <a:pt x="693749" y="858838"/>
                </a:lnTo>
                <a:lnTo>
                  <a:pt x="697239" y="862330"/>
                </a:lnTo>
                <a:lnTo>
                  <a:pt x="699777" y="865823"/>
                </a:lnTo>
                <a:lnTo>
                  <a:pt x="702315" y="869950"/>
                </a:lnTo>
                <a:lnTo>
                  <a:pt x="704218" y="874395"/>
                </a:lnTo>
                <a:lnTo>
                  <a:pt x="705804" y="879158"/>
                </a:lnTo>
                <a:lnTo>
                  <a:pt x="707391" y="883920"/>
                </a:lnTo>
                <a:lnTo>
                  <a:pt x="708025" y="888683"/>
                </a:lnTo>
                <a:lnTo>
                  <a:pt x="708025" y="893763"/>
                </a:lnTo>
                <a:lnTo>
                  <a:pt x="708025" y="898843"/>
                </a:lnTo>
                <a:lnTo>
                  <a:pt x="707391" y="903605"/>
                </a:lnTo>
                <a:lnTo>
                  <a:pt x="705804" y="908368"/>
                </a:lnTo>
                <a:lnTo>
                  <a:pt x="704218" y="912495"/>
                </a:lnTo>
                <a:lnTo>
                  <a:pt x="702315" y="916940"/>
                </a:lnTo>
                <a:lnTo>
                  <a:pt x="699777" y="921068"/>
                </a:lnTo>
                <a:lnTo>
                  <a:pt x="697239" y="924878"/>
                </a:lnTo>
                <a:lnTo>
                  <a:pt x="693749" y="928370"/>
                </a:lnTo>
                <a:lnTo>
                  <a:pt x="690259" y="931545"/>
                </a:lnTo>
                <a:lnTo>
                  <a:pt x="686452" y="934403"/>
                </a:lnTo>
                <a:lnTo>
                  <a:pt x="682645" y="936943"/>
                </a:lnTo>
                <a:lnTo>
                  <a:pt x="678204" y="938848"/>
                </a:lnTo>
                <a:lnTo>
                  <a:pt x="673762" y="940753"/>
                </a:lnTo>
                <a:lnTo>
                  <a:pt x="669003" y="941705"/>
                </a:lnTo>
                <a:lnTo>
                  <a:pt x="663927" y="942658"/>
                </a:lnTo>
                <a:lnTo>
                  <a:pt x="658851" y="942975"/>
                </a:lnTo>
                <a:lnTo>
                  <a:pt x="350799" y="942975"/>
                </a:lnTo>
                <a:lnTo>
                  <a:pt x="346041" y="942658"/>
                </a:lnTo>
                <a:lnTo>
                  <a:pt x="340965" y="941705"/>
                </a:lnTo>
                <a:lnTo>
                  <a:pt x="336206" y="940753"/>
                </a:lnTo>
                <a:lnTo>
                  <a:pt x="331764" y="938848"/>
                </a:lnTo>
                <a:lnTo>
                  <a:pt x="327323" y="936943"/>
                </a:lnTo>
                <a:lnTo>
                  <a:pt x="323516" y="934403"/>
                </a:lnTo>
                <a:lnTo>
                  <a:pt x="319391" y="931545"/>
                </a:lnTo>
                <a:lnTo>
                  <a:pt x="316219" y="928370"/>
                </a:lnTo>
                <a:lnTo>
                  <a:pt x="312729" y="924878"/>
                </a:lnTo>
                <a:lnTo>
                  <a:pt x="309874" y="921068"/>
                </a:lnTo>
                <a:lnTo>
                  <a:pt x="307653" y="916940"/>
                </a:lnTo>
                <a:lnTo>
                  <a:pt x="305432" y="912495"/>
                </a:lnTo>
                <a:lnTo>
                  <a:pt x="303846" y="908368"/>
                </a:lnTo>
                <a:lnTo>
                  <a:pt x="302577" y="903605"/>
                </a:lnTo>
                <a:lnTo>
                  <a:pt x="301943" y="898843"/>
                </a:lnTo>
                <a:lnTo>
                  <a:pt x="301625" y="893763"/>
                </a:lnTo>
                <a:lnTo>
                  <a:pt x="301943" y="888683"/>
                </a:lnTo>
                <a:lnTo>
                  <a:pt x="302577" y="883920"/>
                </a:lnTo>
                <a:lnTo>
                  <a:pt x="303846" y="879158"/>
                </a:lnTo>
                <a:lnTo>
                  <a:pt x="305432" y="874395"/>
                </a:lnTo>
                <a:lnTo>
                  <a:pt x="307336" y="869950"/>
                </a:lnTo>
                <a:lnTo>
                  <a:pt x="309874" y="865823"/>
                </a:lnTo>
                <a:lnTo>
                  <a:pt x="312729" y="862330"/>
                </a:lnTo>
                <a:lnTo>
                  <a:pt x="316219" y="858838"/>
                </a:lnTo>
                <a:lnTo>
                  <a:pt x="319391" y="855345"/>
                </a:lnTo>
                <a:lnTo>
                  <a:pt x="323516" y="852805"/>
                </a:lnTo>
                <a:lnTo>
                  <a:pt x="327323" y="850265"/>
                </a:lnTo>
                <a:lnTo>
                  <a:pt x="331764" y="848043"/>
                </a:lnTo>
                <a:lnTo>
                  <a:pt x="336206" y="846773"/>
                </a:lnTo>
                <a:lnTo>
                  <a:pt x="340965" y="845185"/>
                </a:lnTo>
                <a:lnTo>
                  <a:pt x="346041" y="844550"/>
                </a:lnTo>
                <a:close/>
                <a:moveTo>
                  <a:pt x="344144" y="590550"/>
                </a:moveTo>
                <a:lnTo>
                  <a:pt x="960782" y="590550"/>
                </a:lnTo>
                <a:lnTo>
                  <a:pt x="966812" y="591185"/>
                </a:lnTo>
                <a:lnTo>
                  <a:pt x="973159" y="592138"/>
                </a:lnTo>
                <a:lnTo>
                  <a:pt x="978871" y="593725"/>
                </a:lnTo>
                <a:lnTo>
                  <a:pt x="984584" y="595630"/>
                </a:lnTo>
                <a:lnTo>
                  <a:pt x="990296" y="598488"/>
                </a:lnTo>
                <a:lnTo>
                  <a:pt x="995374" y="601345"/>
                </a:lnTo>
                <a:lnTo>
                  <a:pt x="1000135" y="604838"/>
                </a:lnTo>
                <a:lnTo>
                  <a:pt x="1004260" y="608965"/>
                </a:lnTo>
                <a:lnTo>
                  <a:pt x="1008386" y="613410"/>
                </a:lnTo>
                <a:lnTo>
                  <a:pt x="1011560" y="617855"/>
                </a:lnTo>
                <a:lnTo>
                  <a:pt x="1015051" y="623253"/>
                </a:lnTo>
                <a:lnTo>
                  <a:pt x="1017590" y="628650"/>
                </a:lnTo>
                <a:lnTo>
                  <a:pt x="1019811" y="634048"/>
                </a:lnTo>
                <a:lnTo>
                  <a:pt x="1021081" y="639763"/>
                </a:lnTo>
                <a:lnTo>
                  <a:pt x="1021715" y="646113"/>
                </a:lnTo>
                <a:lnTo>
                  <a:pt x="1022350" y="652145"/>
                </a:lnTo>
                <a:lnTo>
                  <a:pt x="1021715" y="658813"/>
                </a:lnTo>
                <a:lnTo>
                  <a:pt x="1021081" y="664528"/>
                </a:lnTo>
                <a:lnTo>
                  <a:pt x="1019811" y="670878"/>
                </a:lnTo>
                <a:lnTo>
                  <a:pt x="1017590" y="676275"/>
                </a:lnTo>
                <a:lnTo>
                  <a:pt x="1015051" y="681673"/>
                </a:lnTo>
                <a:lnTo>
                  <a:pt x="1011560" y="686753"/>
                </a:lnTo>
                <a:lnTo>
                  <a:pt x="1008386" y="691515"/>
                </a:lnTo>
                <a:lnTo>
                  <a:pt x="1004260" y="695960"/>
                </a:lnTo>
                <a:lnTo>
                  <a:pt x="1000135" y="700088"/>
                </a:lnTo>
                <a:lnTo>
                  <a:pt x="995374" y="703580"/>
                </a:lnTo>
                <a:lnTo>
                  <a:pt x="990296" y="706438"/>
                </a:lnTo>
                <a:lnTo>
                  <a:pt x="984584" y="708978"/>
                </a:lnTo>
                <a:lnTo>
                  <a:pt x="978871" y="711200"/>
                </a:lnTo>
                <a:lnTo>
                  <a:pt x="973159" y="712788"/>
                </a:lnTo>
                <a:lnTo>
                  <a:pt x="966812" y="713740"/>
                </a:lnTo>
                <a:lnTo>
                  <a:pt x="960782" y="714375"/>
                </a:lnTo>
                <a:lnTo>
                  <a:pt x="344144" y="714375"/>
                </a:lnTo>
                <a:lnTo>
                  <a:pt x="338114" y="713740"/>
                </a:lnTo>
                <a:lnTo>
                  <a:pt x="331767" y="712788"/>
                </a:lnTo>
                <a:lnTo>
                  <a:pt x="326054" y="711200"/>
                </a:lnTo>
                <a:lnTo>
                  <a:pt x="320342" y="708978"/>
                </a:lnTo>
                <a:lnTo>
                  <a:pt x="314946" y="706438"/>
                </a:lnTo>
                <a:lnTo>
                  <a:pt x="309869" y="703580"/>
                </a:lnTo>
                <a:lnTo>
                  <a:pt x="305108" y="700088"/>
                </a:lnTo>
                <a:lnTo>
                  <a:pt x="300982" y="695960"/>
                </a:lnTo>
                <a:lnTo>
                  <a:pt x="296857" y="691515"/>
                </a:lnTo>
                <a:lnTo>
                  <a:pt x="293366" y="686753"/>
                </a:lnTo>
                <a:lnTo>
                  <a:pt x="290192" y="681673"/>
                </a:lnTo>
                <a:lnTo>
                  <a:pt x="287653" y="676275"/>
                </a:lnTo>
                <a:lnTo>
                  <a:pt x="285432" y="670878"/>
                </a:lnTo>
                <a:lnTo>
                  <a:pt x="284162" y="664528"/>
                </a:lnTo>
                <a:lnTo>
                  <a:pt x="282893" y="658813"/>
                </a:lnTo>
                <a:lnTo>
                  <a:pt x="282575" y="652145"/>
                </a:lnTo>
                <a:lnTo>
                  <a:pt x="282893" y="646113"/>
                </a:lnTo>
                <a:lnTo>
                  <a:pt x="284162" y="639763"/>
                </a:lnTo>
                <a:lnTo>
                  <a:pt x="285432" y="634048"/>
                </a:lnTo>
                <a:lnTo>
                  <a:pt x="287653" y="628650"/>
                </a:lnTo>
                <a:lnTo>
                  <a:pt x="290192" y="623253"/>
                </a:lnTo>
                <a:lnTo>
                  <a:pt x="293366" y="617855"/>
                </a:lnTo>
                <a:lnTo>
                  <a:pt x="296857" y="613410"/>
                </a:lnTo>
                <a:lnTo>
                  <a:pt x="300982" y="608965"/>
                </a:lnTo>
                <a:lnTo>
                  <a:pt x="305108" y="604838"/>
                </a:lnTo>
                <a:lnTo>
                  <a:pt x="309869" y="601345"/>
                </a:lnTo>
                <a:lnTo>
                  <a:pt x="314946" y="598488"/>
                </a:lnTo>
                <a:lnTo>
                  <a:pt x="320342" y="595630"/>
                </a:lnTo>
                <a:lnTo>
                  <a:pt x="326054" y="593725"/>
                </a:lnTo>
                <a:lnTo>
                  <a:pt x="331767" y="592138"/>
                </a:lnTo>
                <a:lnTo>
                  <a:pt x="338114" y="591185"/>
                </a:lnTo>
                <a:lnTo>
                  <a:pt x="344144" y="590550"/>
                </a:lnTo>
                <a:close/>
                <a:moveTo>
                  <a:pt x="1750865" y="411163"/>
                </a:moveTo>
                <a:lnTo>
                  <a:pt x="1754043" y="411481"/>
                </a:lnTo>
                <a:lnTo>
                  <a:pt x="1757540" y="411798"/>
                </a:lnTo>
                <a:lnTo>
                  <a:pt x="1760718" y="413068"/>
                </a:lnTo>
                <a:lnTo>
                  <a:pt x="1764214" y="414021"/>
                </a:lnTo>
                <a:lnTo>
                  <a:pt x="1767710" y="414973"/>
                </a:lnTo>
                <a:lnTo>
                  <a:pt x="1770889" y="416878"/>
                </a:lnTo>
                <a:lnTo>
                  <a:pt x="1777563" y="421006"/>
                </a:lnTo>
                <a:lnTo>
                  <a:pt x="1784555" y="425768"/>
                </a:lnTo>
                <a:lnTo>
                  <a:pt x="1790912" y="431166"/>
                </a:lnTo>
                <a:lnTo>
                  <a:pt x="1797904" y="437198"/>
                </a:lnTo>
                <a:lnTo>
                  <a:pt x="1812207" y="451486"/>
                </a:lnTo>
                <a:lnTo>
                  <a:pt x="1827145" y="466408"/>
                </a:lnTo>
                <a:lnTo>
                  <a:pt x="1836680" y="476251"/>
                </a:lnTo>
                <a:lnTo>
                  <a:pt x="1851935" y="491173"/>
                </a:lnTo>
                <a:lnTo>
                  <a:pt x="1865920" y="505461"/>
                </a:lnTo>
                <a:lnTo>
                  <a:pt x="1872277" y="512446"/>
                </a:lnTo>
                <a:lnTo>
                  <a:pt x="1877680" y="519431"/>
                </a:lnTo>
                <a:lnTo>
                  <a:pt x="1882447" y="525781"/>
                </a:lnTo>
                <a:lnTo>
                  <a:pt x="1886579" y="532766"/>
                </a:lnTo>
                <a:lnTo>
                  <a:pt x="1888486" y="536258"/>
                </a:lnTo>
                <a:lnTo>
                  <a:pt x="1889439" y="539433"/>
                </a:lnTo>
                <a:lnTo>
                  <a:pt x="1891029" y="542608"/>
                </a:lnTo>
                <a:lnTo>
                  <a:pt x="1891664" y="546101"/>
                </a:lnTo>
                <a:lnTo>
                  <a:pt x="1891982" y="549593"/>
                </a:lnTo>
                <a:lnTo>
                  <a:pt x="1892300" y="552768"/>
                </a:lnTo>
                <a:lnTo>
                  <a:pt x="1892300" y="556261"/>
                </a:lnTo>
                <a:lnTo>
                  <a:pt x="1891664" y="559753"/>
                </a:lnTo>
                <a:lnTo>
                  <a:pt x="1891029" y="562928"/>
                </a:lnTo>
                <a:lnTo>
                  <a:pt x="1889757" y="566738"/>
                </a:lnTo>
                <a:lnTo>
                  <a:pt x="1888486" y="570231"/>
                </a:lnTo>
                <a:lnTo>
                  <a:pt x="1886261" y="574041"/>
                </a:lnTo>
                <a:lnTo>
                  <a:pt x="1884036" y="577533"/>
                </a:lnTo>
                <a:lnTo>
                  <a:pt x="1881176" y="581343"/>
                </a:lnTo>
                <a:lnTo>
                  <a:pt x="1877680" y="585153"/>
                </a:lnTo>
                <a:lnTo>
                  <a:pt x="1874184" y="588963"/>
                </a:lnTo>
                <a:lnTo>
                  <a:pt x="1476895" y="985838"/>
                </a:lnTo>
                <a:lnTo>
                  <a:pt x="1472763" y="989966"/>
                </a:lnTo>
                <a:lnTo>
                  <a:pt x="1468313" y="993458"/>
                </a:lnTo>
                <a:lnTo>
                  <a:pt x="1464182" y="996633"/>
                </a:lnTo>
                <a:lnTo>
                  <a:pt x="1459732" y="999808"/>
                </a:lnTo>
                <a:lnTo>
                  <a:pt x="1455282" y="1002348"/>
                </a:lnTo>
                <a:lnTo>
                  <a:pt x="1450515" y="1004888"/>
                </a:lnTo>
                <a:lnTo>
                  <a:pt x="1446065" y="1007111"/>
                </a:lnTo>
                <a:lnTo>
                  <a:pt x="1440980" y="1009016"/>
                </a:lnTo>
                <a:lnTo>
                  <a:pt x="1436212" y="1010921"/>
                </a:lnTo>
                <a:lnTo>
                  <a:pt x="1431445" y="1012826"/>
                </a:lnTo>
                <a:lnTo>
                  <a:pt x="1426360" y="1013778"/>
                </a:lnTo>
                <a:lnTo>
                  <a:pt x="1421274" y="1015366"/>
                </a:lnTo>
                <a:lnTo>
                  <a:pt x="1416507" y="1016001"/>
                </a:lnTo>
                <a:lnTo>
                  <a:pt x="1411422" y="1016953"/>
                </a:lnTo>
                <a:lnTo>
                  <a:pt x="1406336" y="1017271"/>
                </a:lnTo>
                <a:lnTo>
                  <a:pt x="1401569" y="1017588"/>
                </a:lnTo>
                <a:lnTo>
                  <a:pt x="1396484" y="1017588"/>
                </a:lnTo>
                <a:lnTo>
                  <a:pt x="1391716" y="1017271"/>
                </a:lnTo>
                <a:lnTo>
                  <a:pt x="1386949" y="1016953"/>
                </a:lnTo>
                <a:lnTo>
                  <a:pt x="1382499" y="1015683"/>
                </a:lnTo>
                <a:lnTo>
                  <a:pt x="1377731" y="1015048"/>
                </a:lnTo>
                <a:lnTo>
                  <a:pt x="1373282" y="1013461"/>
                </a:lnTo>
                <a:lnTo>
                  <a:pt x="1368832" y="1012191"/>
                </a:lnTo>
                <a:lnTo>
                  <a:pt x="1364700" y="1010286"/>
                </a:lnTo>
                <a:lnTo>
                  <a:pt x="1360886" y="1008063"/>
                </a:lnTo>
                <a:lnTo>
                  <a:pt x="1357072" y="1005523"/>
                </a:lnTo>
                <a:lnTo>
                  <a:pt x="1353576" y="1002983"/>
                </a:lnTo>
                <a:lnTo>
                  <a:pt x="1350080" y="1000126"/>
                </a:lnTo>
                <a:lnTo>
                  <a:pt x="1347220" y="996633"/>
                </a:lnTo>
                <a:lnTo>
                  <a:pt x="1344359" y="993458"/>
                </a:lnTo>
                <a:lnTo>
                  <a:pt x="1341817" y="989331"/>
                </a:lnTo>
                <a:lnTo>
                  <a:pt x="1339274" y="985521"/>
                </a:lnTo>
                <a:lnTo>
                  <a:pt x="1337367" y="981076"/>
                </a:lnTo>
                <a:lnTo>
                  <a:pt x="1335778" y="976313"/>
                </a:lnTo>
                <a:lnTo>
                  <a:pt x="1326561" y="967106"/>
                </a:lnTo>
                <a:lnTo>
                  <a:pt x="1322111" y="965518"/>
                </a:lnTo>
                <a:lnTo>
                  <a:pt x="1317979" y="963296"/>
                </a:lnTo>
                <a:lnTo>
                  <a:pt x="1314165" y="961073"/>
                </a:lnTo>
                <a:lnTo>
                  <a:pt x="1310351" y="958851"/>
                </a:lnTo>
                <a:lnTo>
                  <a:pt x="1307173" y="956311"/>
                </a:lnTo>
                <a:lnTo>
                  <a:pt x="1303995" y="953453"/>
                </a:lnTo>
                <a:lnTo>
                  <a:pt x="1301134" y="950913"/>
                </a:lnTo>
                <a:lnTo>
                  <a:pt x="1298274" y="948056"/>
                </a:lnTo>
                <a:lnTo>
                  <a:pt x="1295731" y="944563"/>
                </a:lnTo>
                <a:lnTo>
                  <a:pt x="1293824" y="941706"/>
                </a:lnTo>
                <a:lnTo>
                  <a:pt x="1291599" y="938531"/>
                </a:lnTo>
                <a:lnTo>
                  <a:pt x="1289692" y="935038"/>
                </a:lnTo>
                <a:lnTo>
                  <a:pt x="1288103" y="931546"/>
                </a:lnTo>
                <a:lnTo>
                  <a:pt x="1286832" y="928371"/>
                </a:lnTo>
                <a:lnTo>
                  <a:pt x="1284607" y="921068"/>
                </a:lnTo>
                <a:lnTo>
                  <a:pt x="1283336" y="913448"/>
                </a:lnTo>
                <a:lnTo>
                  <a:pt x="1282700" y="905511"/>
                </a:lnTo>
                <a:lnTo>
                  <a:pt x="1283018" y="897573"/>
                </a:lnTo>
                <a:lnTo>
                  <a:pt x="1283971" y="889953"/>
                </a:lnTo>
                <a:lnTo>
                  <a:pt x="1285560" y="882016"/>
                </a:lnTo>
                <a:lnTo>
                  <a:pt x="1287785" y="874078"/>
                </a:lnTo>
                <a:lnTo>
                  <a:pt x="1290646" y="866141"/>
                </a:lnTo>
                <a:lnTo>
                  <a:pt x="1294142" y="858521"/>
                </a:lnTo>
                <a:lnTo>
                  <a:pt x="1298909" y="849948"/>
                </a:lnTo>
                <a:lnTo>
                  <a:pt x="1304313" y="841376"/>
                </a:lnTo>
                <a:lnTo>
                  <a:pt x="1310351" y="833756"/>
                </a:lnTo>
                <a:lnTo>
                  <a:pt x="1317026" y="826136"/>
                </a:lnTo>
                <a:lnTo>
                  <a:pt x="1714315" y="429261"/>
                </a:lnTo>
                <a:lnTo>
                  <a:pt x="1718446" y="425768"/>
                </a:lnTo>
                <a:lnTo>
                  <a:pt x="1721943" y="422276"/>
                </a:lnTo>
                <a:lnTo>
                  <a:pt x="1726074" y="419736"/>
                </a:lnTo>
                <a:lnTo>
                  <a:pt x="1729571" y="417196"/>
                </a:lnTo>
                <a:lnTo>
                  <a:pt x="1733384" y="415608"/>
                </a:lnTo>
                <a:lnTo>
                  <a:pt x="1736881" y="414021"/>
                </a:lnTo>
                <a:lnTo>
                  <a:pt x="1740377" y="412433"/>
                </a:lnTo>
                <a:lnTo>
                  <a:pt x="1743873" y="411798"/>
                </a:lnTo>
                <a:lnTo>
                  <a:pt x="1747051" y="411481"/>
                </a:lnTo>
                <a:lnTo>
                  <a:pt x="1750865" y="411163"/>
                </a:lnTo>
                <a:close/>
                <a:moveTo>
                  <a:pt x="198373" y="319088"/>
                </a:moveTo>
                <a:lnTo>
                  <a:pt x="1557783" y="319088"/>
                </a:lnTo>
                <a:lnTo>
                  <a:pt x="1453042" y="423822"/>
                </a:lnTo>
                <a:lnTo>
                  <a:pt x="315492" y="423822"/>
                </a:lnTo>
                <a:lnTo>
                  <a:pt x="305336" y="424140"/>
                </a:lnTo>
                <a:lnTo>
                  <a:pt x="295179" y="424774"/>
                </a:lnTo>
                <a:lnTo>
                  <a:pt x="285340" y="426361"/>
                </a:lnTo>
                <a:lnTo>
                  <a:pt x="275500" y="427631"/>
                </a:lnTo>
                <a:lnTo>
                  <a:pt x="265979" y="429852"/>
                </a:lnTo>
                <a:lnTo>
                  <a:pt x="256457" y="433026"/>
                </a:lnTo>
                <a:lnTo>
                  <a:pt x="247570" y="435882"/>
                </a:lnTo>
                <a:lnTo>
                  <a:pt x="238365" y="439374"/>
                </a:lnTo>
                <a:lnTo>
                  <a:pt x="229478" y="443499"/>
                </a:lnTo>
                <a:lnTo>
                  <a:pt x="221226" y="447943"/>
                </a:lnTo>
                <a:lnTo>
                  <a:pt x="212973" y="452703"/>
                </a:lnTo>
                <a:lnTo>
                  <a:pt x="204721" y="457781"/>
                </a:lnTo>
                <a:lnTo>
                  <a:pt x="196786" y="463494"/>
                </a:lnTo>
                <a:lnTo>
                  <a:pt x="189486" y="469207"/>
                </a:lnTo>
                <a:lnTo>
                  <a:pt x="182186" y="475554"/>
                </a:lnTo>
                <a:lnTo>
                  <a:pt x="175203" y="481902"/>
                </a:lnTo>
                <a:lnTo>
                  <a:pt x="168855" y="488884"/>
                </a:lnTo>
                <a:lnTo>
                  <a:pt x="162507" y="496184"/>
                </a:lnTo>
                <a:lnTo>
                  <a:pt x="156794" y="503483"/>
                </a:lnTo>
                <a:lnTo>
                  <a:pt x="151398" y="511100"/>
                </a:lnTo>
                <a:lnTo>
                  <a:pt x="145685" y="519670"/>
                </a:lnTo>
                <a:lnTo>
                  <a:pt x="140924" y="527604"/>
                </a:lnTo>
                <a:lnTo>
                  <a:pt x="136798" y="536490"/>
                </a:lnTo>
                <a:lnTo>
                  <a:pt x="132672" y="545060"/>
                </a:lnTo>
                <a:lnTo>
                  <a:pt x="129498" y="554263"/>
                </a:lnTo>
                <a:lnTo>
                  <a:pt x="126007" y="563150"/>
                </a:lnTo>
                <a:lnTo>
                  <a:pt x="123468" y="572671"/>
                </a:lnTo>
                <a:lnTo>
                  <a:pt x="121246" y="582193"/>
                </a:lnTo>
                <a:lnTo>
                  <a:pt x="119659" y="592031"/>
                </a:lnTo>
                <a:lnTo>
                  <a:pt x="118072" y="601870"/>
                </a:lnTo>
                <a:lnTo>
                  <a:pt x="117437" y="612026"/>
                </a:lnTo>
                <a:lnTo>
                  <a:pt x="117437" y="622182"/>
                </a:lnTo>
                <a:lnTo>
                  <a:pt x="117437" y="1633658"/>
                </a:lnTo>
                <a:lnTo>
                  <a:pt x="117437" y="1643814"/>
                </a:lnTo>
                <a:lnTo>
                  <a:pt x="118072" y="1653970"/>
                </a:lnTo>
                <a:lnTo>
                  <a:pt x="119659" y="1663808"/>
                </a:lnTo>
                <a:lnTo>
                  <a:pt x="121246" y="1673647"/>
                </a:lnTo>
                <a:lnTo>
                  <a:pt x="123468" y="1683168"/>
                </a:lnTo>
                <a:lnTo>
                  <a:pt x="126007" y="1692689"/>
                </a:lnTo>
                <a:lnTo>
                  <a:pt x="129498" y="1701576"/>
                </a:lnTo>
                <a:lnTo>
                  <a:pt x="132672" y="1710780"/>
                </a:lnTo>
                <a:lnTo>
                  <a:pt x="136798" y="1719666"/>
                </a:lnTo>
                <a:lnTo>
                  <a:pt x="140924" y="1728235"/>
                </a:lnTo>
                <a:lnTo>
                  <a:pt x="145685" y="1736170"/>
                </a:lnTo>
                <a:lnTo>
                  <a:pt x="151398" y="1744739"/>
                </a:lnTo>
                <a:lnTo>
                  <a:pt x="156794" y="1752356"/>
                </a:lnTo>
                <a:lnTo>
                  <a:pt x="162507" y="1759656"/>
                </a:lnTo>
                <a:lnTo>
                  <a:pt x="168855" y="1766955"/>
                </a:lnTo>
                <a:lnTo>
                  <a:pt x="175203" y="1773938"/>
                </a:lnTo>
                <a:lnTo>
                  <a:pt x="182186" y="1780285"/>
                </a:lnTo>
                <a:lnTo>
                  <a:pt x="189486" y="1786633"/>
                </a:lnTo>
                <a:lnTo>
                  <a:pt x="196786" y="1792345"/>
                </a:lnTo>
                <a:lnTo>
                  <a:pt x="204721" y="1798375"/>
                </a:lnTo>
                <a:lnTo>
                  <a:pt x="212973" y="1803453"/>
                </a:lnTo>
                <a:lnTo>
                  <a:pt x="221226" y="1808214"/>
                </a:lnTo>
                <a:lnTo>
                  <a:pt x="229478" y="1812340"/>
                </a:lnTo>
                <a:lnTo>
                  <a:pt x="238365" y="1816466"/>
                </a:lnTo>
                <a:lnTo>
                  <a:pt x="247570" y="1819640"/>
                </a:lnTo>
                <a:lnTo>
                  <a:pt x="256457" y="1823131"/>
                </a:lnTo>
                <a:lnTo>
                  <a:pt x="265979" y="1825670"/>
                </a:lnTo>
                <a:lnTo>
                  <a:pt x="275500" y="1827891"/>
                </a:lnTo>
                <a:lnTo>
                  <a:pt x="285340" y="1829478"/>
                </a:lnTo>
                <a:lnTo>
                  <a:pt x="295179" y="1831065"/>
                </a:lnTo>
                <a:lnTo>
                  <a:pt x="305336" y="1831700"/>
                </a:lnTo>
                <a:lnTo>
                  <a:pt x="315492" y="1831700"/>
                </a:lnTo>
                <a:lnTo>
                  <a:pt x="1632371" y="1831700"/>
                </a:lnTo>
                <a:lnTo>
                  <a:pt x="1642527" y="1831700"/>
                </a:lnTo>
                <a:lnTo>
                  <a:pt x="1652367" y="1831065"/>
                </a:lnTo>
                <a:lnTo>
                  <a:pt x="1662523" y="1829478"/>
                </a:lnTo>
                <a:lnTo>
                  <a:pt x="1672045" y="1827891"/>
                </a:lnTo>
                <a:lnTo>
                  <a:pt x="1681885" y="1825670"/>
                </a:lnTo>
                <a:lnTo>
                  <a:pt x="1691089" y="1823131"/>
                </a:lnTo>
                <a:lnTo>
                  <a:pt x="1700611" y="1819640"/>
                </a:lnTo>
                <a:lnTo>
                  <a:pt x="1709181" y="1816466"/>
                </a:lnTo>
                <a:lnTo>
                  <a:pt x="1718385" y="1812340"/>
                </a:lnTo>
                <a:lnTo>
                  <a:pt x="1726637" y="1808214"/>
                </a:lnTo>
                <a:lnTo>
                  <a:pt x="1735207" y="1803453"/>
                </a:lnTo>
                <a:lnTo>
                  <a:pt x="1743142" y="1798375"/>
                </a:lnTo>
                <a:lnTo>
                  <a:pt x="1750760" y="1792345"/>
                </a:lnTo>
                <a:lnTo>
                  <a:pt x="1758377" y="1786633"/>
                </a:lnTo>
                <a:lnTo>
                  <a:pt x="1765677" y="1780285"/>
                </a:lnTo>
                <a:lnTo>
                  <a:pt x="1772660" y="1773938"/>
                </a:lnTo>
                <a:lnTo>
                  <a:pt x="1779325" y="1766955"/>
                </a:lnTo>
                <a:lnTo>
                  <a:pt x="1785356" y="1759973"/>
                </a:lnTo>
                <a:lnTo>
                  <a:pt x="1791069" y="1752356"/>
                </a:lnTo>
                <a:lnTo>
                  <a:pt x="1796782" y="1744739"/>
                </a:lnTo>
                <a:lnTo>
                  <a:pt x="1801861" y="1736805"/>
                </a:lnTo>
                <a:lnTo>
                  <a:pt x="1806621" y="1728235"/>
                </a:lnTo>
                <a:lnTo>
                  <a:pt x="1810748" y="1719666"/>
                </a:lnTo>
                <a:lnTo>
                  <a:pt x="1814874" y="1710780"/>
                </a:lnTo>
                <a:lnTo>
                  <a:pt x="1818683" y="1702211"/>
                </a:lnTo>
                <a:lnTo>
                  <a:pt x="1821857" y="1692689"/>
                </a:lnTo>
                <a:lnTo>
                  <a:pt x="1824396" y="1683168"/>
                </a:lnTo>
                <a:lnTo>
                  <a:pt x="1826617" y="1673647"/>
                </a:lnTo>
                <a:lnTo>
                  <a:pt x="1828522" y="1663808"/>
                </a:lnTo>
                <a:lnTo>
                  <a:pt x="1829474" y="1653970"/>
                </a:lnTo>
                <a:lnTo>
                  <a:pt x="1830109" y="1643814"/>
                </a:lnTo>
                <a:lnTo>
                  <a:pt x="1830426" y="1633658"/>
                </a:lnTo>
                <a:lnTo>
                  <a:pt x="1830426" y="1113162"/>
                </a:lnTo>
                <a:lnTo>
                  <a:pt x="1830426" y="773570"/>
                </a:lnTo>
                <a:lnTo>
                  <a:pt x="1947863" y="656458"/>
                </a:lnTo>
                <a:lnTo>
                  <a:pt x="1947863" y="1738391"/>
                </a:lnTo>
                <a:lnTo>
                  <a:pt x="1947546" y="1748865"/>
                </a:lnTo>
                <a:lnTo>
                  <a:pt x="1946911" y="1758704"/>
                </a:lnTo>
                <a:lnTo>
                  <a:pt x="1945324" y="1768860"/>
                </a:lnTo>
                <a:lnTo>
                  <a:pt x="1943419" y="1778063"/>
                </a:lnTo>
                <a:lnTo>
                  <a:pt x="1941198" y="1787902"/>
                </a:lnTo>
                <a:lnTo>
                  <a:pt x="1938659" y="1797423"/>
                </a:lnTo>
                <a:lnTo>
                  <a:pt x="1935802" y="1806627"/>
                </a:lnTo>
                <a:lnTo>
                  <a:pt x="1932311" y="1815831"/>
                </a:lnTo>
                <a:lnTo>
                  <a:pt x="1928184" y="1824400"/>
                </a:lnTo>
                <a:lnTo>
                  <a:pt x="1923741" y="1832969"/>
                </a:lnTo>
                <a:lnTo>
                  <a:pt x="1918980" y="1841221"/>
                </a:lnTo>
                <a:lnTo>
                  <a:pt x="1913902" y="1849156"/>
                </a:lnTo>
                <a:lnTo>
                  <a:pt x="1908188" y="1856773"/>
                </a:lnTo>
                <a:lnTo>
                  <a:pt x="1902475" y="1864707"/>
                </a:lnTo>
                <a:lnTo>
                  <a:pt x="1896127" y="1871689"/>
                </a:lnTo>
                <a:lnTo>
                  <a:pt x="1889462" y="1878671"/>
                </a:lnTo>
                <a:lnTo>
                  <a:pt x="1882797" y="1885336"/>
                </a:lnTo>
                <a:lnTo>
                  <a:pt x="1875497" y="1891366"/>
                </a:lnTo>
                <a:lnTo>
                  <a:pt x="1868197" y="1897397"/>
                </a:lnTo>
                <a:lnTo>
                  <a:pt x="1860579" y="1902792"/>
                </a:lnTo>
                <a:lnTo>
                  <a:pt x="1852327" y="1907870"/>
                </a:lnTo>
                <a:lnTo>
                  <a:pt x="1844074" y="1912631"/>
                </a:lnTo>
                <a:lnTo>
                  <a:pt x="1835187" y="1917074"/>
                </a:lnTo>
                <a:lnTo>
                  <a:pt x="1826617" y="1920882"/>
                </a:lnTo>
                <a:lnTo>
                  <a:pt x="1817413" y="1924691"/>
                </a:lnTo>
                <a:lnTo>
                  <a:pt x="1808209" y="1927865"/>
                </a:lnTo>
                <a:lnTo>
                  <a:pt x="1799004" y="1930404"/>
                </a:lnTo>
                <a:lnTo>
                  <a:pt x="1789482" y="1932625"/>
                </a:lnTo>
                <a:lnTo>
                  <a:pt x="1779643" y="1934530"/>
                </a:lnTo>
                <a:lnTo>
                  <a:pt x="1769803" y="1935482"/>
                </a:lnTo>
                <a:lnTo>
                  <a:pt x="1759647" y="1936434"/>
                </a:lnTo>
                <a:lnTo>
                  <a:pt x="1749173" y="1936751"/>
                </a:lnTo>
                <a:lnTo>
                  <a:pt x="198373" y="1936751"/>
                </a:lnTo>
                <a:lnTo>
                  <a:pt x="188216" y="1936434"/>
                </a:lnTo>
                <a:lnTo>
                  <a:pt x="178377" y="1935482"/>
                </a:lnTo>
                <a:lnTo>
                  <a:pt x="168538" y="1934530"/>
                </a:lnTo>
                <a:lnTo>
                  <a:pt x="158699" y="1932625"/>
                </a:lnTo>
                <a:lnTo>
                  <a:pt x="148859" y="1930404"/>
                </a:lnTo>
                <a:lnTo>
                  <a:pt x="139655" y="1927865"/>
                </a:lnTo>
                <a:lnTo>
                  <a:pt x="130133" y="1924691"/>
                </a:lnTo>
                <a:lnTo>
                  <a:pt x="121246" y="1920882"/>
                </a:lnTo>
                <a:lnTo>
                  <a:pt x="112359" y="1917074"/>
                </a:lnTo>
                <a:lnTo>
                  <a:pt x="103789" y="1912631"/>
                </a:lnTo>
                <a:lnTo>
                  <a:pt x="95537" y="1907870"/>
                </a:lnTo>
                <a:lnTo>
                  <a:pt x="87602" y="1902792"/>
                </a:lnTo>
                <a:lnTo>
                  <a:pt x="79984" y="1897397"/>
                </a:lnTo>
                <a:lnTo>
                  <a:pt x="72049" y="1891366"/>
                </a:lnTo>
                <a:lnTo>
                  <a:pt x="65067" y="1885336"/>
                </a:lnTo>
                <a:lnTo>
                  <a:pt x="58084" y="1878671"/>
                </a:lnTo>
                <a:lnTo>
                  <a:pt x="51418" y="1871689"/>
                </a:lnTo>
                <a:lnTo>
                  <a:pt x="45388" y="1864707"/>
                </a:lnTo>
                <a:lnTo>
                  <a:pt x="39357" y="1856773"/>
                </a:lnTo>
                <a:lnTo>
                  <a:pt x="33962" y="1849156"/>
                </a:lnTo>
                <a:lnTo>
                  <a:pt x="28883" y="1841221"/>
                </a:lnTo>
                <a:lnTo>
                  <a:pt x="24122" y="1832969"/>
                </a:lnTo>
                <a:lnTo>
                  <a:pt x="19679" y="1824400"/>
                </a:lnTo>
                <a:lnTo>
                  <a:pt x="15870" y="1815831"/>
                </a:lnTo>
                <a:lnTo>
                  <a:pt x="12061" y="1806627"/>
                </a:lnTo>
                <a:lnTo>
                  <a:pt x="8887" y="1797423"/>
                </a:lnTo>
                <a:lnTo>
                  <a:pt x="6348" y="1787902"/>
                </a:lnTo>
                <a:lnTo>
                  <a:pt x="4126" y="1778063"/>
                </a:lnTo>
                <a:lnTo>
                  <a:pt x="2222" y="1768860"/>
                </a:lnTo>
                <a:lnTo>
                  <a:pt x="1270" y="1758704"/>
                </a:lnTo>
                <a:lnTo>
                  <a:pt x="318" y="1748865"/>
                </a:lnTo>
                <a:lnTo>
                  <a:pt x="0" y="1738391"/>
                </a:lnTo>
                <a:lnTo>
                  <a:pt x="0" y="517448"/>
                </a:lnTo>
                <a:lnTo>
                  <a:pt x="318" y="507292"/>
                </a:lnTo>
                <a:lnTo>
                  <a:pt x="1270" y="497453"/>
                </a:lnTo>
                <a:lnTo>
                  <a:pt x="2222" y="487297"/>
                </a:lnTo>
                <a:lnTo>
                  <a:pt x="4126" y="477776"/>
                </a:lnTo>
                <a:lnTo>
                  <a:pt x="6348" y="467937"/>
                </a:lnTo>
                <a:lnTo>
                  <a:pt x="8887" y="458416"/>
                </a:lnTo>
                <a:lnTo>
                  <a:pt x="12061" y="449212"/>
                </a:lnTo>
                <a:lnTo>
                  <a:pt x="15870" y="440008"/>
                </a:lnTo>
                <a:lnTo>
                  <a:pt x="19679" y="431439"/>
                </a:lnTo>
                <a:lnTo>
                  <a:pt x="24122" y="423187"/>
                </a:lnTo>
                <a:lnTo>
                  <a:pt x="28883" y="414618"/>
                </a:lnTo>
                <a:lnTo>
                  <a:pt x="33962" y="406684"/>
                </a:lnTo>
                <a:lnTo>
                  <a:pt x="39357" y="399067"/>
                </a:lnTo>
                <a:lnTo>
                  <a:pt x="45388" y="391450"/>
                </a:lnTo>
                <a:lnTo>
                  <a:pt x="51418" y="384150"/>
                </a:lnTo>
                <a:lnTo>
                  <a:pt x="58084" y="377168"/>
                </a:lnTo>
                <a:lnTo>
                  <a:pt x="65067" y="370503"/>
                </a:lnTo>
                <a:lnTo>
                  <a:pt x="72049" y="364473"/>
                </a:lnTo>
                <a:lnTo>
                  <a:pt x="79984" y="358443"/>
                </a:lnTo>
                <a:lnTo>
                  <a:pt x="87602" y="353047"/>
                </a:lnTo>
                <a:lnTo>
                  <a:pt x="95537" y="347969"/>
                </a:lnTo>
                <a:lnTo>
                  <a:pt x="103789" y="343209"/>
                </a:lnTo>
                <a:lnTo>
                  <a:pt x="112359" y="338766"/>
                </a:lnTo>
                <a:lnTo>
                  <a:pt x="121246" y="334957"/>
                </a:lnTo>
                <a:lnTo>
                  <a:pt x="130133" y="331149"/>
                </a:lnTo>
                <a:lnTo>
                  <a:pt x="139655" y="328292"/>
                </a:lnTo>
                <a:lnTo>
                  <a:pt x="148859" y="325436"/>
                </a:lnTo>
                <a:lnTo>
                  <a:pt x="158699" y="323214"/>
                </a:lnTo>
                <a:lnTo>
                  <a:pt x="168538" y="321310"/>
                </a:lnTo>
                <a:lnTo>
                  <a:pt x="178377" y="320358"/>
                </a:lnTo>
                <a:lnTo>
                  <a:pt x="188216" y="319723"/>
                </a:lnTo>
                <a:lnTo>
                  <a:pt x="198373" y="319088"/>
                </a:lnTo>
                <a:close/>
                <a:moveTo>
                  <a:pt x="2076641" y="106363"/>
                </a:moveTo>
                <a:lnTo>
                  <a:pt x="2082030" y="106363"/>
                </a:lnTo>
                <a:lnTo>
                  <a:pt x="2087102" y="106363"/>
                </a:lnTo>
                <a:lnTo>
                  <a:pt x="2092174" y="106679"/>
                </a:lnTo>
                <a:lnTo>
                  <a:pt x="2097246" y="107313"/>
                </a:lnTo>
                <a:lnTo>
                  <a:pt x="2102318" y="108263"/>
                </a:lnTo>
                <a:lnTo>
                  <a:pt x="2107390" y="109213"/>
                </a:lnTo>
                <a:lnTo>
                  <a:pt x="2112145" y="110797"/>
                </a:lnTo>
                <a:lnTo>
                  <a:pt x="2117217" y="112064"/>
                </a:lnTo>
                <a:lnTo>
                  <a:pt x="2121972" y="113965"/>
                </a:lnTo>
                <a:lnTo>
                  <a:pt x="2126727" y="116182"/>
                </a:lnTo>
                <a:lnTo>
                  <a:pt x="2131482" y="118399"/>
                </a:lnTo>
                <a:lnTo>
                  <a:pt x="2136237" y="120933"/>
                </a:lnTo>
                <a:lnTo>
                  <a:pt x="2140358" y="123784"/>
                </a:lnTo>
                <a:lnTo>
                  <a:pt x="2144796" y="126634"/>
                </a:lnTo>
                <a:lnTo>
                  <a:pt x="2148916" y="130119"/>
                </a:lnTo>
                <a:lnTo>
                  <a:pt x="2153354" y="133603"/>
                </a:lnTo>
                <a:lnTo>
                  <a:pt x="2157158" y="137087"/>
                </a:lnTo>
                <a:lnTo>
                  <a:pt x="2166351" y="146589"/>
                </a:lnTo>
                <a:lnTo>
                  <a:pt x="2169838" y="150707"/>
                </a:lnTo>
                <a:lnTo>
                  <a:pt x="2173642" y="154825"/>
                </a:lnTo>
                <a:lnTo>
                  <a:pt x="2176812" y="158626"/>
                </a:lnTo>
                <a:lnTo>
                  <a:pt x="2179665" y="163060"/>
                </a:lnTo>
                <a:lnTo>
                  <a:pt x="2182835" y="167811"/>
                </a:lnTo>
                <a:lnTo>
                  <a:pt x="2185371" y="172246"/>
                </a:lnTo>
                <a:lnTo>
                  <a:pt x="2187273" y="176997"/>
                </a:lnTo>
                <a:lnTo>
                  <a:pt x="2189492" y="181748"/>
                </a:lnTo>
                <a:lnTo>
                  <a:pt x="2191394" y="186183"/>
                </a:lnTo>
                <a:lnTo>
                  <a:pt x="2192979" y="191567"/>
                </a:lnTo>
                <a:lnTo>
                  <a:pt x="2194247" y="196002"/>
                </a:lnTo>
                <a:lnTo>
                  <a:pt x="2195515" y="201387"/>
                </a:lnTo>
                <a:lnTo>
                  <a:pt x="2196149" y="206454"/>
                </a:lnTo>
                <a:lnTo>
                  <a:pt x="2196783" y="211522"/>
                </a:lnTo>
                <a:lnTo>
                  <a:pt x="2197100" y="216590"/>
                </a:lnTo>
                <a:lnTo>
                  <a:pt x="2197100" y="221658"/>
                </a:lnTo>
                <a:lnTo>
                  <a:pt x="2197100" y="226726"/>
                </a:lnTo>
                <a:lnTo>
                  <a:pt x="2196783" y="231794"/>
                </a:lnTo>
                <a:lnTo>
                  <a:pt x="2196149" y="236862"/>
                </a:lnTo>
                <a:lnTo>
                  <a:pt x="2195515" y="241613"/>
                </a:lnTo>
                <a:lnTo>
                  <a:pt x="2194247" y="246681"/>
                </a:lnTo>
                <a:lnTo>
                  <a:pt x="2192979" y="251749"/>
                </a:lnTo>
                <a:lnTo>
                  <a:pt x="2191394" y="256500"/>
                </a:lnTo>
                <a:lnTo>
                  <a:pt x="2189492" y="261251"/>
                </a:lnTo>
                <a:lnTo>
                  <a:pt x="2187273" y="266319"/>
                </a:lnTo>
                <a:lnTo>
                  <a:pt x="2185371" y="270754"/>
                </a:lnTo>
                <a:lnTo>
                  <a:pt x="2182835" y="275505"/>
                </a:lnTo>
                <a:lnTo>
                  <a:pt x="2179665" y="279623"/>
                </a:lnTo>
                <a:lnTo>
                  <a:pt x="2176812" y="284057"/>
                </a:lnTo>
                <a:lnTo>
                  <a:pt x="2173642" y="288492"/>
                </a:lnTo>
                <a:lnTo>
                  <a:pt x="2169838" y="292609"/>
                </a:lnTo>
                <a:lnTo>
                  <a:pt x="2166351" y="296410"/>
                </a:lnTo>
                <a:lnTo>
                  <a:pt x="1970764" y="491843"/>
                </a:lnTo>
                <a:lnTo>
                  <a:pt x="1967277" y="495010"/>
                </a:lnTo>
                <a:lnTo>
                  <a:pt x="1963473" y="498178"/>
                </a:lnTo>
                <a:lnTo>
                  <a:pt x="1959986" y="500712"/>
                </a:lnTo>
                <a:lnTo>
                  <a:pt x="1956816" y="502612"/>
                </a:lnTo>
                <a:lnTo>
                  <a:pt x="1953329" y="504513"/>
                </a:lnTo>
                <a:lnTo>
                  <a:pt x="1950476" y="505463"/>
                </a:lnTo>
                <a:lnTo>
                  <a:pt x="1947623" y="505780"/>
                </a:lnTo>
                <a:lnTo>
                  <a:pt x="1944771" y="506413"/>
                </a:lnTo>
                <a:lnTo>
                  <a:pt x="1941918" y="505780"/>
                </a:lnTo>
                <a:lnTo>
                  <a:pt x="1939382" y="505463"/>
                </a:lnTo>
                <a:lnTo>
                  <a:pt x="1936846" y="504513"/>
                </a:lnTo>
                <a:lnTo>
                  <a:pt x="1933993" y="502929"/>
                </a:lnTo>
                <a:lnTo>
                  <a:pt x="1931457" y="501662"/>
                </a:lnTo>
                <a:lnTo>
                  <a:pt x="1928921" y="499445"/>
                </a:lnTo>
                <a:lnTo>
                  <a:pt x="1924166" y="494694"/>
                </a:lnTo>
                <a:lnTo>
                  <a:pt x="1919094" y="489309"/>
                </a:lnTo>
                <a:lnTo>
                  <a:pt x="1914022" y="482657"/>
                </a:lnTo>
                <a:lnTo>
                  <a:pt x="1903561" y="467770"/>
                </a:lnTo>
                <a:lnTo>
                  <a:pt x="1897855" y="459852"/>
                </a:lnTo>
                <a:lnTo>
                  <a:pt x="1891515" y="451616"/>
                </a:lnTo>
                <a:lnTo>
                  <a:pt x="1884541" y="443698"/>
                </a:lnTo>
                <a:lnTo>
                  <a:pt x="1877250" y="435779"/>
                </a:lnTo>
                <a:lnTo>
                  <a:pt x="1868057" y="426277"/>
                </a:lnTo>
                <a:lnTo>
                  <a:pt x="1859815" y="418991"/>
                </a:lnTo>
                <a:lnTo>
                  <a:pt x="1851890" y="412023"/>
                </a:lnTo>
                <a:lnTo>
                  <a:pt x="1843966" y="406005"/>
                </a:lnTo>
                <a:lnTo>
                  <a:pt x="1836041" y="399987"/>
                </a:lnTo>
                <a:lnTo>
                  <a:pt x="1820825" y="389217"/>
                </a:lnTo>
                <a:lnTo>
                  <a:pt x="1814485" y="384466"/>
                </a:lnTo>
                <a:lnTo>
                  <a:pt x="1808462" y="379398"/>
                </a:lnTo>
                <a:lnTo>
                  <a:pt x="1804024" y="374647"/>
                </a:lnTo>
                <a:lnTo>
                  <a:pt x="1802122" y="372113"/>
                </a:lnTo>
                <a:lnTo>
                  <a:pt x="1800220" y="369579"/>
                </a:lnTo>
                <a:lnTo>
                  <a:pt x="1798635" y="367045"/>
                </a:lnTo>
                <a:lnTo>
                  <a:pt x="1798001" y="364511"/>
                </a:lnTo>
                <a:lnTo>
                  <a:pt x="1797367" y="361660"/>
                </a:lnTo>
                <a:lnTo>
                  <a:pt x="1797050" y="359126"/>
                </a:lnTo>
                <a:lnTo>
                  <a:pt x="1797367" y="355959"/>
                </a:lnTo>
                <a:lnTo>
                  <a:pt x="1797684" y="353108"/>
                </a:lnTo>
                <a:lnTo>
                  <a:pt x="1798635" y="349941"/>
                </a:lnTo>
                <a:lnTo>
                  <a:pt x="1800220" y="346773"/>
                </a:lnTo>
                <a:lnTo>
                  <a:pt x="1802439" y="343289"/>
                </a:lnTo>
                <a:lnTo>
                  <a:pt x="1804975" y="340122"/>
                </a:lnTo>
                <a:lnTo>
                  <a:pt x="1807828" y="336637"/>
                </a:lnTo>
                <a:lnTo>
                  <a:pt x="1811632" y="332520"/>
                </a:lnTo>
                <a:lnTo>
                  <a:pt x="2006902" y="137087"/>
                </a:lnTo>
                <a:lnTo>
                  <a:pt x="2011023" y="133603"/>
                </a:lnTo>
                <a:lnTo>
                  <a:pt x="2014827" y="130119"/>
                </a:lnTo>
                <a:lnTo>
                  <a:pt x="2019265" y="126634"/>
                </a:lnTo>
                <a:lnTo>
                  <a:pt x="2023703" y="123784"/>
                </a:lnTo>
                <a:lnTo>
                  <a:pt x="2028141" y="120933"/>
                </a:lnTo>
                <a:lnTo>
                  <a:pt x="2032896" y="118399"/>
                </a:lnTo>
                <a:lnTo>
                  <a:pt x="2037017" y="116182"/>
                </a:lnTo>
                <a:lnTo>
                  <a:pt x="2041772" y="113965"/>
                </a:lnTo>
                <a:lnTo>
                  <a:pt x="2046843" y="112064"/>
                </a:lnTo>
                <a:lnTo>
                  <a:pt x="2051598" y="110797"/>
                </a:lnTo>
                <a:lnTo>
                  <a:pt x="2056670" y="109213"/>
                </a:lnTo>
                <a:lnTo>
                  <a:pt x="2061425" y="108263"/>
                </a:lnTo>
                <a:lnTo>
                  <a:pt x="2066497" y="107313"/>
                </a:lnTo>
                <a:lnTo>
                  <a:pt x="2071569" y="106679"/>
                </a:lnTo>
                <a:lnTo>
                  <a:pt x="2076641" y="106363"/>
                </a:lnTo>
                <a:close/>
                <a:moveTo>
                  <a:pt x="2213628" y="19050"/>
                </a:moveTo>
                <a:lnTo>
                  <a:pt x="2219371" y="19369"/>
                </a:lnTo>
                <a:lnTo>
                  <a:pt x="2225751" y="20007"/>
                </a:lnTo>
                <a:lnTo>
                  <a:pt x="2231493" y="21602"/>
                </a:lnTo>
                <a:lnTo>
                  <a:pt x="2237236" y="23516"/>
                </a:lnTo>
                <a:lnTo>
                  <a:pt x="2242978" y="26387"/>
                </a:lnTo>
                <a:lnTo>
                  <a:pt x="2248401" y="29258"/>
                </a:lnTo>
                <a:lnTo>
                  <a:pt x="2253506" y="33087"/>
                </a:lnTo>
                <a:lnTo>
                  <a:pt x="2258291" y="37234"/>
                </a:lnTo>
                <a:lnTo>
                  <a:pt x="2262757" y="42019"/>
                </a:lnTo>
                <a:lnTo>
                  <a:pt x="2266266" y="47123"/>
                </a:lnTo>
                <a:lnTo>
                  <a:pt x="2269457" y="52547"/>
                </a:lnTo>
                <a:lnTo>
                  <a:pt x="2272009" y="58608"/>
                </a:lnTo>
                <a:lnTo>
                  <a:pt x="2273923" y="64350"/>
                </a:lnTo>
                <a:lnTo>
                  <a:pt x="2275518" y="70412"/>
                </a:lnTo>
                <a:lnTo>
                  <a:pt x="2276475" y="76154"/>
                </a:lnTo>
                <a:lnTo>
                  <a:pt x="2276475" y="82216"/>
                </a:lnTo>
                <a:lnTo>
                  <a:pt x="2276475" y="88277"/>
                </a:lnTo>
                <a:lnTo>
                  <a:pt x="2275518" y="94338"/>
                </a:lnTo>
                <a:lnTo>
                  <a:pt x="2273923" y="100400"/>
                </a:lnTo>
                <a:lnTo>
                  <a:pt x="2272009" y="106142"/>
                </a:lnTo>
                <a:lnTo>
                  <a:pt x="2269457" y="111565"/>
                </a:lnTo>
                <a:lnTo>
                  <a:pt x="2266266" y="117308"/>
                </a:lnTo>
                <a:lnTo>
                  <a:pt x="2262757" y="122412"/>
                </a:lnTo>
                <a:lnTo>
                  <a:pt x="2258291" y="126878"/>
                </a:lnTo>
                <a:lnTo>
                  <a:pt x="2241064" y="144105"/>
                </a:lnTo>
                <a:lnTo>
                  <a:pt x="2236598" y="148253"/>
                </a:lnTo>
                <a:lnTo>
                  <a:pt x="2232769" y="150805"/>
                </a:lnTo>
                <a:lnTo>
                  <a:pt x="2230855" y="151443"/>
                </a:lnTo>
                <a:lnTo>
                  <a:pt x="2228941" y="152400"/>
                </a:lnTo>
                <a:lnTo>
                  <a:pt x="2227346" y="152400"/>
                </a:lnTo>
                <a:lnTo>
                  <a:pt x="2225751" y="152400"/>
                </a:lnTo>
                <a:lnTo>
                  <a:pt x="2224156" y="152081"/>
                </a:lnTo>
                <a:lnTo>
                  <a:pt x="2222880" y="151443"/>
                </a:lnTo>
                <a:lnTo>
                  <a:pt x="2220009" y="149848"/>
                </a:lnTo>
                <a:lnTo>
                  <a:pt x="2217456" y="147295"/>
                </a:lnTo>
                <a:lnTo>
                  <a:pt x="2214904" y="143786"/>
                </a:lnTo>
                <a:lnTo>
                  <a:pt x="2212352" y="140277"/>
                </a:lnTo>
                <a:lnTo>
                  <a:pt x="2209800" y="135811"/>
                </a:lnTo>
                <a:lnTo>
                  <a:pt x="2204058" y="126240"/>
                </a:lnTo>
                <a:lnTo>
                  <a:pt x="2201186" y="121455"/>
                </a:lnTo>
                <a:lnTo>
                  <a:pt x="2197358" y="116351"/>
                </a:lnTo>
                <a:lnTo>
                  <a:pt x="2193530" y="111246"/>
                </a:lnTo>
                <a:lnTo>
                  <a:pt x="2189064" y="106461"/>
                </a:lnTo>
                <a:lnTo>
                  <a:pt x="2184278" y="101995"/>
                </a:lnTo>
                <a:lnTo>
                  <a:pt x="2179493" y="98167"/>
                </a:lnTo>
                <a:lnTo>
                  <a:pt x="2174389" y="94657"/>
                </a:lnTo>
                <a:lnTo>
                  <a:pt x="2169285" y="91467"/>
                </a:lnTo>
                <a:lnTo>
                  <a:pt x="2159714" y="85725"/>
                </a:lnTo>
                <a:lnTo>
                  <a:pt x="2155248" y="83173"/>
                </a:lnTo>
                <a:lnTo>
                  <a:pt x="2151739" y="80620"/>
                </a:lnTo>
                <a:lnTo>
                  <a:pt x="2148229" y="78068"/>
                </a:lnTo>
                <a:lnTo>
                  <a:pt x="2145677" y="75516"/>
                </a:lnTo>
                <a:lnTo>
                  <a:pt x="2144082" y="72964"/>
                </a:lnTo>
                <a:lnTo>
                  <a:pt x="2143763" y="71369"/>
                </a:lnTo>
                <a:lnTo>
                  <a:pt x="2143125" y="69774"/>
                </a:lnTo>
                <a:lnTo>
                  <a:pt x="2143125" y="68179"/>
                </a:lnTo>
                <a:lnTo>
                  <a:pt x="2143763" y="66584"/>
                </a:lnTo>
                <a:lnTo>
                  <a:pt x="2144082" y="64669"/>
                </a:lnTo>
                <a:lnTo>
                  <a:pt x="2144720" y="63074"/>
                </a:lnTo>
                <a:lnTo>
                  <a:pt x="2147591" y="59246"/>
                </a:lnTo>
                <a:lnTo>
                  <a:pt x="2151419" y="54780"/>
                </a:lnTo>
                <a:lnTo>
                  <a:pt x="2168647" y="37234"/>
                </a:lnTo>
                <a:lnTo>
                  <a:pt x="2173751" y="33087"/>
                </a:lnTo>
                <a:lnTo>
                  <a:pt x="2178855" y="29258"/>
                </a:lnTo>
                <a:lnTo>
                  <a:pt x="2183959" y="26387"/>
                </a:lnTo>
                <a:lnTo>
                  <a:pt x="2189702" y="23516"/>
                </a:lnTo>
                <a:lnTo>
                  <a:pt x="2195125" y="21602"/>
                </a:lnTo>
                <a:lnTo>
                  <a:pt x="2201506" y="20007"/>
                </a:lnTo>
                <a:lnTo>
                  <a:pt x="2207248" y="19369"/>
                </a:lnTo>
                <a:lnTo>
                  <a:pt x="2213628" y="19050"/>
                </a:lnTo>
                <a:close/>
                <a:moveTo>
                  <a:pt x="1985550" y="0"/>
                </a:moveTo>
                <a:lnTo>
                  <a:pt x="1989686" y="0"/>
                </a:lnTo>
                <a:lnTo>
                  <a:pt x="1993822" y="0"/>
                </a:lnTo>
                <a:lnTo>
                  <a:pt x="1997640" y="634"/>
                </a:lnTo>
                <a:lnTo>
                  <a:pt x="2001776" y="1903"/>
                </a:lnTo>
                <a:lnTo>
                  <a:pt x="2005594" y="2855"/>
                </a:lnTo>
                <a:lnTo>
                  <a:pt x="2009411" y="4759"/>
                </a:lnTo>
                <a:lnTo>
                  <a:pt x="2012911" y="6980"/>
                </a:lnTo>
                <a:lnTo>
                  <a:pt x="2016411" y="9518"/>
                </a:lnTo>
                <a:lnTo>
                  <a:pt x="2019592" y="12374"/>
                </a:lnTo>
                <a:lnTo>
                  <a:pt x="2022456" y="15229"/>
                </a:lnTo>
                <a:lnTo>
                  <a:pt x="2025001" y="19037"/>
                </a:lnTo>
                <a:lnTo>
                  <a:pt x="2026910" y="22210"/>
                </a:lnTo>
                <a:lnTo>
                  <a:pt x="2028819" y="26334"/>
                </a:lnTo>
                <a:lnTo>
                  <a:pt x="2030091" y="29824"/>
                </a:lnTo>
                <a:lnTo>
                  <a:pt x="2031364" y="33949"/>
                </a:lnTo>
                <a:lnTo>
                  <a:pt x="2031682" y="37757"/>
                </a:lnTo>
                <a:lnTo>
                  <a:pt x="2032000" y="41881"/>
                </a:lnTo>
                <a:lnTo>
                  <a:pt x="2031682" y="46006"/>
                </a:lnTo>
                <a:lnTo>
                  <a:pt x="2031046" y="49813"/>
                </a:lnTo>
                <a:lnTo>
                  <a:pt x="2030091" y="53938"/>
                </a:lnTo>
                <a:lnTo>
                  <a:pt x="2028819" y="57745"/>
                </a:lnTo>
                <a:lnTo>
                  <a:pt x="2026910" y="61553"/>
                </a:lnTo>
                <a:lnTo>
                  <a:pt x="2025001" y="65043"/>
                </a:lnTo>
                <a:lnTo>
                  <a:pt x="2022456" y="68533"/>
                </a:lnTo>
                <a:lnTo>
                  <a:pt x="2019592" y="71706"/>
                </a:lnTo>
                <a:lnTo>
                  <a:pt x="1637177" y="453081"/>
                </a:lnTo>
                <a:lnTo>
                  <a:pt x="1633995" y="455937"/>
                </a:lnTo>
                <a:lnTo>
                  <a:pt x="1630814" y="458158"/>
                </a:lnTo>
                <a:lnTo>
                  <a:pt x="1626996" y="460379"/>
                </a:lnTo>
                <a:lnTo>
                  <a:pt x="1623496" y="462283"/>
                </a:lnTo>
                <a:lnTo>
                  <a:pt x="1619360" y="463552"/>
                </a:lnTo>
                <a:lnTo>
                  <a:pt x="1615224" y="464186"/>
                </a:lnTo>
                <a:lnTo>
                  <a:pt x="1611407" y="465138"/>
                </a:lnTo>
                <a:lnTo>
                  <a:pt x="1607271" y="465138"/>
                </a:lnTo>
                <a:lnTo>
                  <a:pt x="1603135" y="465138"/>
                </a:lnTo>
                <a:lnTo>
                  <a:pt x="1599317" y="464186"/>
                </a:lnTo>
                <a:lnTo>
                  <a:pt x="1595181" y="463552"/>
                </a:lnTo>
                <a:lnTo>
                  <a:pt x="1591681" y="462283"/>
                </a:lnTo>
                <a:lnTo>
                  <a:pt x="1587864" y="460379"/>
                </a:lnTo>
                <a:lnTo>
                  <a:pt x="1584364" y="458158"/>
                </a:lnTo>
                <a:lnTo>
                  <a:pt x="1580864" y="455937"/>
                </a:lnTo>
                <a:lnTo>
                  <a:pt x="1577683" y="453081"/>
                </a:lnTo>
                <a:lnTo>
                  <a:pt x="1574819" y="449591"/>
                </a:lnTo>
                <a:lnTo>
                  <a:pt x="1572274" y="446418"/>
                </a:lnTo>
                <a:lnTo>
                  <a:pt x="1570047" y="442928"/>
                </a:lnTo>
                <a:lnTo>
                  <a:pt x="1568138" y="439121"/>
                </a:lnTo>
                <a:lnTo>
                  <a:pt x="1567184" y="435314"/>
                </a:lnTo>
                <a:lnTo>
                  <a:pt x="1565911" y="431189"/>
                </a:lnTo>
                <a:lnTo>
                  <a:pt x="1565275" y="427381"/>
                </a:lnTo>
                <a:lnTo>
                  <a:pt x="1565275" y="423257"/>
                </a:lnTo>
                <a:lnTo>
                  <a:pt x="1565275" y="419132"/>
                </a:lnTo>
                <a:lnTo>
                  <a:pt x="1565911" y="415007"/>
                </a:lnTo>
                <a:lnTo>
                  <a:pt x="1567184" y="411517"/>
                </a:lnTo>
                <a:lnTo>
                  <a:pt x="1568138" y="407393"/>
                </a:lnTo>
                <a:lnTo>
                  <a:pt x="1570047" y="403902"/>
                </a:lnTo>
                <a:lnTo>
                  <a:pt x="1572274" y="400095"/>
                </a:lnTo>
                <a:lnTo>
                  <a:pt x="1574819" y="396922"/>
                </a:lnTo>
                <a:lnTo>
                  <a:pt x="1577683" y="393749"/>
                </a:lnTo>
                <a:lnTo>
                  <a:pt x="1960098" y="12374"/>
                </a:lnTo>
                <a:lnTo>
                  <a:pt x="1962962" y="9518"/>
                </a:lnTo>
                <a:lnTo>
                  <a:pt x="1966779" y="6980"/>
                </a:lnTo>
                <a:lnTo>
                  <a:pt x="1970279" y="4759"/>
                </a:lnTo>
                <a:lnTo>
                  <a:pt x="1974097" y="2855"/>
                </a:lnTo>
                <a:lnTo>
                  <a:pt x="1977596" y="1903"/>
                </a:lnTo>
                <a:lnTo>
                  <a:pt x="1981732" y="634"/>
                </a:lnTo>
                <a:lnTo>
                  <a:pt x="198555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210" name="KSO_Shape"/>
          <p:cNvSpPr/>
          <p:nvPr/>
        </p:nvSpPr>
        <p:spPr>
          <a:xfrm>
            <a:off x="7331075" y="4016375"/>
            <a:ext cx="403225" cy="323850"/>
          </a:xfrm>
          <a:custGeom>
            <a:avLst/>
            <a:gdLst>
              <a:gd name="txL" fmla="*/ 0 w 2874963"/>
              <a:gd name="txT" fmla="*/ 0 h 2311400"/>
              <a:gd name="txR" fmla="*/ 2874963 w 2874963"/>
              <a:gd name="txB" fmla="*/ 2311400 h 2311400"/>
            </a:gdLst>
            <a:ahLst/>
            <a:cxnLst>
              <a:cxn ang="0">
                <a:pos x="77435" y="176055"/>
              </a:cxn>
              <a:cxn ang="0">
                <a:pos x="114224" y="163422"/>
              </a:cxn>
              <a:cxn ang="0">
                <a:pos x="120879" y="171206"/>
              </a:cxn>
              <a:cxn ang="0">
                <a:pos x="74210" y="203520"/>
              </a:cxn>
              <a:cxn ang="0">
                <a:pos x="17217" y="190392"/>
              </a:cxn>
              <a:cxn ang="0">
                <a:pos x="24672" y="167061"/>
              </a:cxn>
              <a:cxn ang="0">
                <a:pos x="38867" y="158183"/>
              </a:cxn>
              <a:cxn ang="0">
                <a:pos x="42785" y="174130"/>
              </a:cxn>
              <a:cxn ang="0">
                <a:pos x="139419" y="119579"/>
              </a:cxn>
              <a:cxn ang="0">
                <a:pos x="90417" y="93345"/>
              </a:cxn>
              <a:cxn ang="0">
                <a:pos x="94780" y="108744"/>
              </a:cxn>
              <a:cxn ang="0">
                <a:pos x="100892" y="115035"/>
              </a:cxn>
              <a:cxn ang="0">
                <a:pos x="97372" y="124123"/>
              </a:cxn>
              <a:cxn ang="0">
                <a:pos x="89680" y="139691"/>
              </a:cxn>
              <a:cxn ang="0">
                <a:pos x="78804" y="149747"/>
              </a:cxn>
              <a:cxn ang="0">
                <a:pos x="70985" y="151199"/>
              </a:cxn>
              <a:cxn ang="0">
                <a:pos x="62976" y="148506"/>
              </a:cxn>
              <a:cxn ang="0">
                <a:pos x="52227" y="135462"/>
              </a:cxn>
              <a:cxn ang="0">
                <a:pos x="44471" y="121535"/>
              </a:cxn>
              <a:cxn ang="0">
                <a:pos x="44281" y="113183"/>
              </a:cxn>
              <a:cxn ang="0">
                <a:pos x="50604" y="101781"/>
              </a:cxn>
              <a:cxn ang="0">
                <a:pos x="58950" y="96416"/>
              </a:cxn>
              <a:cxn ang="0">
                <a:pos x="75917" y="95259"/>
              </a:cxn>
              <a:cxn ang="0">
                <a:pos x="86371" y="89979"/>
              </a:cxn>
              <a:cxn ang="0">
                <a:pos x="85180" y="77168"/>
              </a:cxn>
              <a:cxn ang="0">
                <a:pos x="91456" y="80705"/>
              </a:cxn>
              <a:cxn ang="0">
                <a:pos x="96890" y="85946"/>
              </a:cxn>
              <a:cxn ang="0">
                <a:pos x="99417" y="100218"/>
              </a:cxn>
              <a:cxn ang="0">
                <a:pos x="96047" y="109964"/>
              </a:cxn>
              <a:cxn ang="0">
                <a:pos x="91688" y="93124"/>
              </a:cxn>
              <a:cxn ang="0">
                <a:pos x="82864" y="90893"/>
              </a:cxn>
              <a:cxn ang="0">
                <a:pos x="69553" y="95440"/>
              </a:cxn>
              <a:cxn ang="0">
                <a:pos x="53674" y="94240"/>
              </a:cxn>
              <a:cxn ang="0">
                <a:pos x="47967" y="109964"/>
              </a:cxn>
              <a:cxn ang="0">
                <a:pos x="44408" y="102723"/>
              </a:cxn>
              <a:cxn ang="0">
                <a:pos x="46893" y="88830"/>
              </a:cxn>
              <a:cxn ang="0">
                <a:pos x="55085" y="78705"/>
              </a:cxn>
              <a:cxn ang="0">
                <a:pos x="71997" y="74369"/>
              </a:cxn>
              <a:cxn ang="0">
                <a:pos x="114516" y="51469"/>
              </a:cxn>
              <a:cxn ang="0">
                <a:pos x="114516" y="58684"/>
              </a:cxn>
              <a:cxn ang="0">
                <a:pos x="151424" y="59694"/>
              </a:cxn>
              <a:cxn ang="0">
                <a:pos x="153363" y="52837"/>
              </a:cxn>
              <a:cxn ang="0">
                <a:pos x="147208" y="51007"/>
              </a:cxn>
              <a:cxn ang="0">
                <a:pos x="143541" y="55045"/>
              </a:cxn>
              <a:cxn ang="0">
                <a:pos x="120144" y="52206"/>
              </a:cxn>
              <a:cxn ang="0">
                <a:pos x="130135" y="9023"/>
              </a:cxn>
              <a:cxn ang="0">
                <a:pos x="126826" y="12873"/>
              </a:cxn>
              <a:cxn ang="0">
                <a:pos x="126931" y="18131"/>
              </a:cxn>
              <a:cxn ang="0">
                <a:pos x="130451" y="21812"/>
              </a:cxn>
              <a:cxn ang="0">
                <a:pos x="135742" y="22190"/>
              </a:cxn>
              <a:cxn ang="0">
                <a:pos x="139726" y="19078"/>
              </a:cxn>
              <a:cxn ang="0">
                <a:pos x="140653" y="13882"/>
              </a:cxn>
              <a:cxn ang="0">
                <a:pos x="137892" y="9570"/>
              </a:cxn>
              <a:cxn ang="0">
                <a:pos x="123643" y="0"/>
              </a:cxn>
              <a:cxn ang="0">
                <a:pos x="147040" y="2861"/>
              </a:cxn>
              <a:cxn ang="0">
                <a:pos x="260755" y="43287"/>
              </a:cxn>
              <a:cxn ang="0">
                <a:pos x="266425" y="49850"/>
              </a:cxn>
              <a:cxn ang="0">
                <a:pos x="379" y="51007"/>
              </a:cxn>
              <a:cxn ang="0">
                <a:pos x="5417" y="43918"/>
              </a:cxn>
              <a:cxn ang="0">
                <a:pos x="119975" y="3660"/>
              </a:cxn>
            </a:cxnLst>
            <a:rect l="txL" t="txT" r="txR" b="txB"/>
            <a:pathLst>
              <a:path w="2874963" h="2311400">
                <a:moveTo>
                  <a:pt x="1500188" y="1927225"/>
                </a:moveTo>
                <a:lnTo>
                  <a:pt x="2676526" y="1927225"/>
                </a:lnTo>
                <a:lnTo>
                  <a:pt x="2676526" y="1949450"/>
                </a:lnTo>
                <a:lnTo>
                  <a:pt x="1500188" y="1949450"/>
                </a:lnTo>
                <a:lnTo>
                  <a:pt x="1500188" y="1927225"/>
                </a:lnTo>
                <a:close/>
                <a:moveTo>
                  <a:pt x="1500188" y="1706563"/>
                </a:moveTo>
                <a:lnTo>
                  <a:pt x="2676526" y="1706563"/>
                </a:lnTo>
                <a:lnTo>
                  <a:pt x="2676526" y="1728788"/>
                </a:lnTo>
                <a:lnTo>
                  <a:pt x="1500188" y="1728788"/>
                </a:lnTo>
                <a:lnTo>
                  <a:pt x="1500188" y="1706563"/>
                </a:lnTo>
                <a:close/>
                <a:moveTo>
                  <a:pt x="741023" y="1676400"/>
                </a:moveTo>
                <a:lnTo>
                  <a:pt x="803616" y="1676400"/>
                </a:lnTo>
                <a:lnTo>
                  <a:pt x="835026" y="1736633"/>
                </a:lnTo>
                <a:lnTo>
                  <a:pt x="813107" y="1759278"/>
                </a:lnTo>
                <a:lnTo>
                  <a:pt x="833218" y="1897860"/>
                </a:lnTo>
                <a:lnTo>
                  <a:pt x="772432" y="2124075"/>
                </a:lnTo>
                <a:lnTo>
                  <a:pt x="711647" y="1897860"/>
                </a:lnTo>
                <a:lnTo>
                  <a:pt x="731532" y="1759278"/>
                </a:lnTo>
                <a:lnTo>
                  <a:pt x="709613" y="1736633"/>
                </a:lnTo>
                <a:lnTo>
                  <a:pt x="741023" y="1676400"/>
                </a:lnTo>
                <a:close/>
                <a:moveTo>
                  <a:pt x="1033510" y="1660525"/>
                </a:moveTo>
                <a:lnTo>
                  <a:pt x="1069768" y="1677761"/>
                </a:lnTo>
                <a:lnTo>
                  <a:pt x="1107612" y="1695904"/>
                </a:lnTo>
                <a:lnTo>
                  <a:pt x="1126421" y="1705202"/>
                </a:lnTo>
                <a:lnTo>
                  <a:pt x="1145003" y="1714727"/>
                </a:lnTo>
                <a:lnTo>
                  <a:pt x="1163585" y="1724252"/>
                </a:lnTo>
                <a:lnTo>
                  <a:pt x="1181261" y="1734004"/>
                </a:lnTo>
                <a:lnTo>
                  <a:pt x="1198257" y="1743302"/>
                </a:lnTo>
                <a:lnTo>
                  <a:pt x="1214346" y="1752600"/>
                </a:lnTo>
                <a:lnTo>
                  <a:pt x="1229076" y="1761671"/>
                </a:lnTo>
                <a:lnTo>
                  <a:pt x="1242673" y="1770289"/>
                </a:lnTo>
                <a:lnTo>
                  <a:pt x="1248792" y="1774598"/>
                </a:lnTo>
                <a:lnTo>
                  <a:pt x="1254683" y="1778680"/>
                </a:lnTo>
                <a:lnTo>
                  <a:pt x="1259896" y="1782762"/>
                </a:lnTo>
                <a:lnTo>
                  <a:pt x="1264881" y="1786618"/>
                </a:lnTo>
                <a:lnTo>
                  <a:pt x="1269187" y="1790473"/>
                </a:lnTo>
                <a:lnTo>
                  <a:pt x="1273039" y="1794102"/>
                </a:lnTo>
                <a:lnTo>
                  <a:pt x="1276438" y="1797504"/>
                </a:lnTo>
                <a:lnTo>
                  <a:pt x="1278931" y="1800905"/>
                </a:lnTo>
                <a:lnTo>
                  <a:pt x="1281197" y="1803627"/>
                </a:lnTo>
                <a:lnTo>
                  <a:pt x="1283237" y="1807029"/>
                </a:lnTo>
                <a:lnTo>
                  <a:pt x="1287542" y="1814739"/>
                </a:lnTo>
                <a:lnTo>
                  <a:pt x="1291621" y="1823811"/>
                </a:lnTo>
                <a:lnTo>
                  <a:pt x="1296380" y="1834016"/>
                </a:lnTo>
                <a:lnTo>
                  <a:pt x="1300686" y="1845582"/>
                </a:lnTo>
                <a:lnTo>
                  <a:pt x="1305445" y="1858282"/>
                </a:lnTo>
                <a:lnTo>
                  <a:pt x="1310203" y="1871889"/>
                </a:lnTo>
                <a:lnTo>
                  <a:pt x="1314736" y="1886404"/>
                </a:lnTo>
                <a:lnTo>
                  <a:pt x="1319495" y="1901371"/>
                </a:lnTo>
                <a:lnTo>
                  <a:pt x="1324027" y="1917246"/>
                </a:lnTo>
                <a:lnTo>
                  <a:pt x="1333318" y="1950130"/>
                </a:lnTo>
                <a:lnTo>
                  <a:pt x="1342382" y="1984375"/>
                </a:lnTo>
                <a:lnTo>
                  <a:pt x="1350994" y="2018620"/>
                </a:lnTo>
                <a:lnTo>
                  <a:pt x="1359378" y="2052411"/>
                </a:lnTo>
                <a:lnTo>
                  <a:pt x="1366857" y="2084388"/>
                </a:lnTo>
                <a:lnTo>
                  <a:pt x="1373655" y="2114097"/>
                </a:lnTo>
                <a:lnTo>
                  <a:pt x="1379320" y="2140404"/>
                </a:lnTo>
                <a:lnTo>
                  <a:pt x="1387478" y="2179184"/>
                </a:lnTo>
                <a:lnTo>
                  <a:pt x="1390651" y="2193925"/>
                </a:lnTo>
                <a:lnTo>
                  <a:pt x="798513" y="2193925"/>
                </a:lnTo>
                <a:lnTo>
                  <a:pt x="1111918" y="1875064"/>
                </a:lnTo>
                <a:lnTo>
                  <a:pt x="1011755" y="1800905"/>
                </a:lnTo>
                <a:lnTo>
                  <a:pt x="1094922" y="1766661"/>
                </a:lnTo>
                <a:lnTo>
                  <a:pt x="1033510" y="1660525"/>
                </a:lnTo>
                <a:close/>
                <a:moveTo>
                  <a:pt x="511355" y="1660525"/>
                </a:moveTo>
                <a:lnTo>
                  <a:pt x="449944" y="1766661"/>
                </a:lnTo>
                <a:lnTo>
                  <a:pt x="532657" y="1800905"/>
                </a:lnTo>
                <a:lnTo>
                  <a:pt x="432494" y="1875064"/>
                </a:lnTo>
                <a:lnTo>
                  <a:pt x="746126" y="2193925"/>
                </a:lnTo>
                <a:lnTo>
                  <a:pt x="153988" y="2193925"/>
                </a:lnTo>
                <a:lnTo>
                  <a:pt x="157160" y="2179184"/>
                </a:lnTo>
                <a:lnTo>
                  <a:pt x="165318" y="2140404"/>
                </a:lnTo>
                <a:lnTo>
                  <a:pt x="171210" y="2114097"/>
                </a:lnTo>
                <a:lnTo>
                  <a:pt x="177782" y="2084388"/>
                </a:lnTo>
                <a:lnTo>
                  <a:pt x="185260" y="2052411"/>
                </a:lnTo>
                <a:lnTo>
                  <a:pt x="193418" y="2018620"/>
                </a:lnTo>
                <a:lnTo>
                  <a:pt x="202256" y="1984375"/>
                </a:lnTo>
                <a:lnTo>
                  <a:pt x="211321" y="1950130"/>
                </a:lnTo>
                <a:lnTo>
                  <a:pt x="220385" y="1917246"/>
                </a:lnTo>
                <a:lnTo>
                  <a:pt x="224918" y="1901371"/>
                </a:lnTo>
                <a:lnTo>
                  <a:pt x="229676" y="1886404"/>
                </a:lnTo>
                <a:lnTo>
                  <a:pt x="234209" y="1871889"/>
                </a:lnTo>
                <a:lnTo>
                  <a:pt x="238967" y="1858282"/>
                </a:lnTo>
                <a:lnTo>
                  <a:pt x="243726" y="1845582"/>
                </a:lnTo>
                <a:lnTo>
                  <a:pt x="248259" y="1834016"/>
                </a:lnTo>
                <a:lnTo>
                  <a:pt x="252791" y="1823811"/>
                </a:lnTo>
                <a:lnTo>
                  <a:pt x="257096" y="1814739"/>
                </a:lnTo>
                <a:lnTo>
                  <a:pt x="261175" y="1807029"/>
                </a:lnTo>
                <a:lnTo>
                  <a:pt x="263442" y="1803627"/>
                </a:lnTo>
                <a:lnTo>
                  <a:pt x="265481" y="1800905"/>
                </a:lnTo>
                <a:lnTo>
                  <a:pt x="268200" y="1797504"/>
                </a:lnTo>
                <a:lnTo>
                  <a:pt x="271600" y="1794102"/>
                </a:lnTo>
                <a:lnTo>
                  <a:pt x="275452" y="1790473"/>
                </a:lnTo>
                <a:lnTo>
                  <a:pt x="279984" y="1786618"/>
                </a:lnTo>
                <a:lnTo>
                  <a:pt x="284517" y="1782762"/>
                </a:lnTo>
                <a:lnTo>
                  <a:pt x="289955" y="1778680"/>
                </a:lnTo>
                <a:lnTo>
                  <a:pt x="295621" y="1774598"/>
                </a:lnTo>
                <a:lnTo>
                  <a:pt x="301966" y="1770289"/>
                </a:lnTo>
                <a:lnTo>
                  <a:pt x="315336" y="1761671"/>
                </a:lnTo>
                <a:lnTo>
                  <a:pt x="330066" y="1752600"/>
                </a:lnTo>
                <a:lnTo>
                  <a:pt x="346155" y="1743302"/>
                </a:lnTo>
                <a:lnTo>
                  <a:pt x="363378" y="1734004"/>
                </a:lnTo>
                <a:lnTo>
                  <a:pt x="381053" y="1724252"/>
                </a:lnTo>
                <a:lnTo>
                  <a:pt x="399409" y="1714727"/>
                </a:lnTo>
                <a:lnTo>
                  <a:pt x="418218" y="1705202"/>
                </a:lnTo>
                <a:lnTo>
                  <a:pt x="437253" y="1695904"/>
                </a:lnTo>
                <a:lnTo>
                  <a:pt x="475098" y="1677761"/>
                </a:lnTo>
                <a:lnTo>
                  <a:pt x="511355" y="1660525"/>
                </a:lnTo>
                <a:close/>
                <a:moveTo>
                  <a:pt x="929254" y="1614488"/>
                </a:moveTo>
                <a:lnTo>
                  <a:pt x="950557" y="1623559"/>
                </a:lnTo>
                <a:lnTo>
                  <a:pt x="974579" y="1633992"/>
                </a:lnTo>
                <a:lnTo>
                  <a:pt x="1004946" y="1647599"/>
                </a:lnTo>
                <a:lnTo>
                  <a:pt x="1068853" y="1757817"/>
                </a:lnTo>
                <a:lnTo>
                  <a:pt x="975258" y="1796370"/>
                </a:lnTo>
                <a:lnTo>
                  <a:pt x="1084263" y="1877106"/>
                </a:lnTo>
                <a:lnTo>
                  <a:pt x="773113" y="2193926"/>
                </a:lnTo>
                <a:lnTo>
                  <a:pt x="929254" y="1614488"/>
                </a:lnTo>
                <a:close/>
                <a:moveTo>
                  <a:pt x="615947" y="1614488"/>
                </a:moveTo>
                <a:lnTo>
                  <a:pt x="773113" y="2193926"/>
                </a:lnTo>
                <a:lnTo>
                  <a:pt x="460375" y="1877106"/>
                </a:lnTo>
                <a:lnTo>
                  <a:pt x="569936" y="1796370"/>
                </a:lnTo>
                <a:lnTo>
                  <a:pt x="475636" y="1757817"/>
                </a:lnTo>
                <a:lnTo>
                  <a:pt x="539869" y="1647599"/>
                </a:lnTo>
                <a:lnTo>
                  <a:pt x="570619" y="1633992"/>
                </a:lnTo>
                <a:lnTo>
                  <a:pt x="594536" y="1623559"/>
                </a:lnTo>
                <a:lnTo>
                  <a:pt x="615947" y="1614488"/>
                </a:lnTo>
                <a:close/>
                <a:moveTo>
                  <a:pt x="1500188" y="1487488"/>
                </a:moveTo>
                <a:lnTo>
                  <a:pt x="2676526" y="1487488"/>
                </a:lnTo>
                <a:lnTo>
                  <a:pt x="2676526" y="1509713"/>
                </a:lnTo>
                <a:lnTo>
                  <a:pt x="1500188" y="1509713"/>
                </a:lnTo>
                <a:lnTo>
                  <a:pt x="1500188" y="1487488"/>
                </a:lnTo>
                <a:close/>
                <a:moveTo>
                  <a:pt x="1500188" y="1266825"/>
                </a:moveTo>
                <a:lnTo>
                  <a:pt x="2676526" y="1266825"/>
                </a:lnTo>
                <a:lnTo>
                  <a:pt x="2676526" y="1289050"/>
                </a:lnTo>
                <a:lnTo>
                  <a:pt x="1500188" y="1289050"/>
                </a:lnTo>
                <a:lnTo>
                  <a:pt x="1500188" y="1266825"/>
                </a:lnTo>
                <a:close/>
                <a:moveTo>
                  <a:pt x="1500188" y="1047750"/>
                </a:moveTo>
                <a:lnTo>
                  <a:pt x="2676526" y="1047750"/>
                </a:lnTo>
                <a:lnTo>
                  <a:pt x="2676526" y="1068388"/>
                </a:lnTo>
                <a:lnTo>
                  <a:pt x="1500188" y="1068388"/>
                </a:lnTo>
                <a:lnTo>
                  <a:pt x="1500188" y="1047750"/>
                </a:lnTo>
                <a:close/>
                <a:moveTo>
                  <a:pt x="929369" y="969963"/>
                </a:moveTo>
                <a:lnTo>
                  <a:pt x="936399" y="973819"/>
                </a:lnTo>
                <a:lnTo>
                  <a:pt x="942522" y="977674"/>
                </a:lnTo>
                <a:lnTo>
                  <a:pt x="948872" y="981756"/>
                </a:lnTo>
                <a:lnTo>
                  <a:pt x="954315" y="986519"/>
                </a:lnTo>
                <a:lnTo>
                  <a:pt x="959531" y="991281"/>
                </a:lnTo>
                <a:lnTo>
                  <a:pt x="964294" y="995817"/>
                </a:lnTo>
                <a:lnTo>
                  <a:pt x="968829" y="1001033"/>
                </a:lnTo>
                <a:lnTo>
                  <a:pt x="972911" y="1006249"/>
                </a:lnTo>
                <a:lnTo>
                  <a:pt x="976767" y="1011919"/>
                </a:lnTo>
                <a:lnTo>
                  <a:pt x="980395" y="1017588"/>
                </a:lnTo>
                <a:lnTo>
                  <a:pt x="983797" y="1023485"/>
                </a:lnTo>
                <a:lnTo>
                  <a:pt x="986745" y="1029835"/>
                </a:lnTo>
                <a:lnTo>
                  <a:pt x="989467" y="1035958"/>
                </a:lnTo>
                <a:lnTo>
                  <a:pt x="992188" y="1042535"/>
                </a:lnTo>
                <a:lnTo>
                  <a:pt x="994683" y="1049338"/>
                </a:lnTo>
                <a:lnTo>
                  <a:pt x="996724" y="1056368"/>
                </a:lnTo>
                <a:lnTo>
                  <a:pt x="998765" y="1063172"/>
                </a:lnTo>
                <a:lnTo>
                  <a:pt x="1001033" y="1070883"/>
                </a:lnTo>
                <a:lnTo>
                  <a:pt x="1004208" y="1085850"/>
                </a:lnTo>
                <a:lnTo>
                  <a:pt x="1007383" y="1101725"/>
                </a:lnTo>
                <a:lnTo>
                  <a:pt x="1010558" y="1118508"/>
                </a:lnTo>
                <a:lnTo>
                  <a:pt x="1016454" y="1153433"/>
                </a:lnTo>
                <a:lnTo>
                  <a:pt x="1019856" y="1172256"/>
                </a:lnTo>
                <a:lnTo>
                  <a:pt x="1023712" y="1191306"/>
                </a:lnTo>
                <a:lnTo>
                  <a:pt x="1029608" y="1192667"/>
                </a:lnTo>
                <a:lnTo>
                  <a:pt x="1035958" y="1194254"/>
                </a:lnTo>
                <a:lnTo>
                  <a:pt x="1041628" y="1196295"/>
                </a:lnTo>
                <a:lnTo>
                  <a:pt x="1047297" y="1198790"/>
                </a:lnTo>
                <a:lnTo>
                  <a:pt x="1052513" y="1201511"/>
                </a:lnTo>
                <a:lnTo>
                  <a:pt x="1057729" y="1204459"/>
                </a:lnTo>
                <a:lnTo>
                  <a:pt x="1062492" y="1208088"/>
                </a:lnTo>
                <a:lnTo>
                  <a:pt x="1066801" y="1211943"/>
                </a:lnTo>
                <a:lnTo>
                  <a:pt x="1070883" y="1216025"/>
                </a:lnTo>
                <a:lnTo>
                  <a:pt x="1074738" y="1220108"/>
                </a:lnTo>
                <a:lnTo>
                  <a:pt x="1078140" y="1224870"/>
                </a:lnTo>
                <a:lnTo>
                  <a:pt x="1081088" y="1229633"/>
                </a:lnTo>
                <a:lnTo>
                  <a:pt x="1083583" y="1234849"/>
                </a:lnTo>
                <a:lnTo>
                  <a:pt x="1085624" y="1240065"/>
                </a:lnTo>
                <a:lnTo>
                  <a:pt x="1087212" y="1245734"/>
                </a:lnTo>
                <a:lnTo>
                  <a:pt x="1088345" y="1251404"/>
                </a:lnTo>
                <a:lnTo>
                  <a:pt x="1089026" y="1257527"/>
                </a:lnTo>
                <a:lnTo>
                  <a:pt x="1089026" y="1263424"/>
                </a:lnTo>
                <a:lnTo>
                  <a:pt x="1088572" y="1270000"/>
                </a:lnTo>
                <a:lnTo>
                  <a:pt x="1087438" y="1276124"/>
                </a:lnTo>
                <a:lnTo>
                  <a:pt x="1085624" y="1282927"/>
                </a:lnTo>
                <a:lnTo>
                  <a:pt x="1083356" y="1289277"/>
                </a:lnTo>
                <a:lnTo>
                  <a:pt x="1080635" y="1296081"/>
                </a:lnTo>
                <a:lnTo>
                  <a:pt x="1077006" y="1303111"/>
                </a:lnTo>
                <a:lnTo>
                  <a:pt x="1072470" y="1310141"/>
                </a:lnTo>
                <a:lnTo>
                  <a:pt x="1067481" y="1317172"/>
                </a:lnTo>
                <a:lnTo>
                  <a:pt x="1061585" y="1324202"/>
                </a:lnTo>
                <a:lnTo>
                  <a:pt x="1055235" y="1331006"/>
                </a:lnTo>
                <a:lnTo>
                  <a:pt x="1047751" y="1338036"/>
                </a:lnTo>
                <a:lnTo>
                  <a:pt x="1039587" y="1345293"/>
                </a:lnTo>
                <a:lnTo>
                  <a:pt x="1030742" y="1352324"/>
                </a:lnTo>
                <a:lnTo>
                  <a:pt x="1020990" y="1359354"/>
                </a:lnTo>
                <a:lnTo>
                  <a:pt x="1018269" y="1372281"/>
                </a:lnTo>
                <a:lnTo>
                  <a:pt x="1015094" y="1385208"/>
                </a:lnTo>
                <a:lnTo>
                  <a:pt x="1011919" y="1398361"/>
                </a:lnTo>
                <a:lnTo>
                  <a:pt x="1007836" y="1411061"/>
                </a:lnTo>
                <a:lnTo>
                  <a:pt x="1003754" y="1423761"/>
                </a:lnTo>
                <a:lnTo>
                  <a:pt x="999445" y="1436008"/>
                </a:lnTo>
                <a:lnTo>
                  <a:pt x="994456" y="1448254"/>
                </a:lnTo>
                <a:lnTo>
                  <a:pt x="989240" y="1460274"/>
                </a:lnTo>
                <a:lnTo>
                  <a:pt x="983570" y="1472066"/>
                </a:lnTo>
                <a:lnTo>
                  <a:pt x="977901" y="1483633"/>
                </a:lnTo>
                <a:lnTo>
                  <a:pt x="971551" y="1494745"/>
                </a:lnTo>
                <a:lnTo>
                  <a:pt x="964974" y="1505858"/>
                </a:lnTo>
                <a:lnTo>
                  <a:pt x="958170" y="1516516"/>
                </a:lnTo>
                <a:lnTo>
                  <a:pt x="950913" y="1526722"/>
                </a:lnTo>
                <a:lnTo>
                  <a:pt x="943429" y="1536700"/>
                </a:lnTo>
                <a:lnTo>
                  <a:pt x="935492" y="1546225"/>
                </a:lnTo>
                <a:lnTo>
                  <a:pt x="927554" y="1555297"/>
                </a:lnTo>
                <a:lnTo>
                  <a:pt x="919163" y="1564141"/>
                </a:lnTo>
                <a:lnTo>
                  <a:pt x="910772" y="1572533"/>
                </a:lnTo>
                <a:lnTo>
                  <a:pt x="901701" y="1580243"/>
                </a:lnTo>
                <a:lnTo>
                  <a:pt x="892629" y="1587500"/>
                </a:lnTo>
                <a:lnTo>
                  <a:pt x="883331" y="1594531"/>
                </a:lnTo>
                <a:lnTo>
                  <a:pt x="873352" y="1600881"/>
                </a:lnTo>
                <a:lnTo>
                  <a:pt x="863601" y="1606550"/>
                </a:lnTo>
                <a:lnTo>
                  <a:pt x="858385" y="1609272"/>
                </a:lnTo>
                <a:lnTo>
                  <a:pt x="853169" y="1611766"/>
                </a:lnTo>
                <a:lnTo>
                  <a:pt x="847952" y="1614261"/>
                </a:lnTo>
                <a:lnTo>
                  <a:pt x="842736" y="1616302"/>
                </a:lnTo>
                <a:lnTo>
                  <a:pt x="837520" y="1618343"/>
                </a:lnTo>
                <a:lnTo>
                  <a:pt x="832077" y="1620384"/>
                </a:lnTo>
                <a:lnTo>
                  <a:pt x="826635" y="1621972"/>
                </a:lnTo>
                <a:lnTo>
                  <a:pt x="821192" y="1623786"/>
                </a:lnTo>
                <a:lnTo>
                  <a:pt x="815749" y="1625147"/>
                </a:lnTo>
                <a:lnTo>
                  <a:pt x="810079" y="1626508"/>
                </a:lnTo>
                <a:lnTo>
                  <a:pt x="804410" y="1627415"/>
                </a:lnTo>
                <a:lnTo>
                  <a:pt x="798740" y="1628549"/>
                </a:lnTo>
                <a:lnTo>
                  <a:pt x="793070" y="1629229"/>
                </a:lnTo>
                <a:lnTo>
                  <a:pt x="787401" y="1629909"/>
                </a:lnTo>
                <a:lnTo>
                  <a:pt x="781277" y="1630363"/>
                </a:lnTo>
                <a:lnTo>
                  <a:pt x="775381" y="1630363"/>
                </a:lnTo>
                <a:lnTo>
                  <a:pt x="769711" y="1630363"/>
                </a:lnTo>
                <a:lnTo>
                  <a:pt x="763815" y="1629909"/>
                </a:lnTo>
                <a:lnTo>
                  <a:pt x="757918" y="1629229"/>
                </a:lnTo>
                <a:lnTo>
                  <a:pt x="752249" y="1628549"/>
                </a:lnTo>
                <a:lnTo>
                  <a:pt x="746579" y="1627415"/>
                </a:lnTo>
                <a:lnTo>
                  <a:pt x="740910" y="1626508"/>
                </a:lnTo>
                <a:lnTo>
                  <a:pt x="735240" y="1625147"/>
                </a:lnTo>
                <a:lnTo>
                  <a:pt x="729797" y="1623786"/>
                </a:lnTo>
                <a:lnTo>
                  <a:pt x="724354" y="1621972"/>
                </a:lnTo>
                <a:lnTo>
                  <a:pt x="718911" y="1620384"/>
                </a:lnTo>
                <a:lnTo>
                  <a:pt x="713468" y="1618343"/>
                </a:lnTo>
                <a:lnTo>
                  <a:pt x="708252" y="1616302"/>
                </a:lnTo>
                <a:lnTo>
                  <a:pt x="703036" y="1614261"/>
                </a:lnTo>
                <a:lnTo>
                  <a:pt x="697820" y="1611766"/>
                </a:lnTo>
                <a:lnTo>
                  <a:pt x="692604" y="1609272"/>
                </a:lnTo>
                <a:lnTo>
                  <a:pt x="687388" y="1606550"/>
                </a:lnTo>
                <a:lnTo>
                  <a:pt x="677636" y="1600881"/>
                </a:lnTo>
                <a:lnTo>
                  <a:pt x="668111" y="1594531"/>
                </a:lnTo>
                <a:lnTo>
                  <a:pt x="658359" y="1587500"/>
                </a:lnTo>
                <a:lnTo>
                  <a:pt x="649288" y="1580243"/>
                </a:lnTo>
                <a:lnTo>
                  <a:pt x="640217" y="1572533"/>
                </a:lnTo>
                <a:lnTo>
                  <a:pt x="631826" y="1564141"/>
                </a:lnTo>
                <a:lnTo>
                  <a:pt x="623434" y="1555297"/>
                </a:lnTo>
                <a:lnTo>
                  <a:pt x="615497" y="1546225"/>
                </a:lnTo>
                <a:lnTo>
                  <a:pt x="607559" y="1536700"/>
                </a:lnTo>
                <a:lnTo>
                  <a:pt x="600075" y="1526722"/>
                </a:lnTo>
                <a:lnTo>
                  <a:pt x="592818" y="1516516"/>
                </a:lnTo>
                <a:lnTo>
                  <a:pt x="586015" y="1505858"/>
                </a:lnTo>
                <a:lnTo>
                  <a:pt x="579665" y="1494745"/>
                </a:lnTo>
                <a:lnTo>
                  <a:pt x="573315" y="1483633"/>
                </a:lnTo>
                <a:lnTo>
                  <a:pt x="567418" y="1472066"/>
                </a:lnTo>
                <a:lnTo>
                  <a:pt x="561975" y="1460274"/>
                </a:lnTo>
                <a:lnTo>
                  <a:pt x="556533" y="1448254"/>
                </a:lnTo>
                <a:lnTo>
                  <a:pt x="551997" y="1436008"/>
                </a:lnTo>
                <a:lnTo>
                  <a:pt x="547234" y="1423761"/>
                </a:lnTo>
                <a:lnTo>
                  <a:pt x="543152" y="1411061"/>
                </a:lnTo>
                <a:lnTo>
                  <a:pt x="539524" y="1398361"/>
                </a:lnTo>
                <a:lnTo>
                  <a:pt x="535895" y="1385208"/>
                </a:lnTo>
                <a:lnTo>
                  <a:pt x="532947" y="1372281"/>
                </a:lnTo>
                <a:lnTo>
                  <a:pt x="529999" y="1359354"/>
                </a:lnTo>
                <a:lnTo>
                  <a:pt x="520247" y="1352324"/>
                </a:lnTo>
                <a:lnTo>
                  <a:pt x="511402" y="1345293"/>
                </a:lnTo>
                <a:lnTo>
                  <a:pt x="503238" y="1338036"/>
                </a:lnTo>
                <a:lnTo>
                  <a:pt x="495981" y="1331006"/>
                </a:lnTo>
                <a:lnTo>
                  <a:pt x="489404" y="1324202"/>
                </a:lnTo>
                <a:lnTo>
                  <a:pt x="483734" y="1317172"/>
                </a:lnTo>
                <a:lnTo>
                  <a:pt x="478518" y="1310141"/>
                </a:lnTo>
                <a:lnTo>
                  <a:pt x="474209" y="1303111"/>
                </a:lnTo>
                <a:lnTo>
                  <a:pt x="470581" y="1296081"/>
                </a:lnTo>
                <a:lnTo>
                  <a:pt x="467633" y="1289277"/>
                </a:lnTo>
                <a:lnTo>
                  <a:pt x="465365" y="1282927"/>
                </a:lnTo>
                <a:lnTo>
                  <a:pt x="463550" y="1276124"/>
                </a:lnTo>
                <a:lnTo>
                  <a:pt x="462416" y="1270000"/>
                </a:lnTo>
                <a:lnTo>
                  <a:pt x="461963" y="1263424"/>
                </a:lnTo>
                <a:lnTo>
                  <a:pt x="462190" y="1257527"/>
                </a:lnTo>
                <a:lnTo>
                  <a:pt x="462643" y="1251404"/>
                </a:lnTo>
                <a:lnTo>
                  <a:pt x="463777" y="1245734"/>
                </a:lnTo>
                <a:lnTo>
                  <a:pt x="465591" y="1240065"/>
                </a:lnTo>
                <a:lnTo>
                  <a:pt x="467633" y="1234849"/>
                </a:lnTo>
                <a:lnTo>
                  <a:pt x="469900" y="1229633"/>
                </a:lnTo>
                <a:lnTo>
                  <a:pt x="473075" y="1224870"/>
                </a:lnTo>
                <a:lnTo>
                  <a:pt x="476477" y="1220108"/>
                </a:lnTo>
                <a:lnTo>
                  <a:pt x="480106" y="1216025"/>
                </a:lnTo>
                <a:lnTo>
                  <a:pt x="484188" y="1211943"/>
                </a:lnTo>
                <a:lnTo>
                  <a:pt x="488724" y="1208088"/>
                </a:lnTo>
                <a:lnTo>
                  <a:pt x="493486" y="1204459"/>
                </a:lnTo>
                <a:lnTo>
                  <a:pt x="498475" y="1201511"/>
                </a:lnTo>
                <a:lnTo>
                  <a:pt x="503918" y="1198790"/>
                </a:lnTo>
                <a:lnTo>
                  <a:pt x="509361" y="1196295"/>
                </a:lnTo>
                <a:lnTo>
                  <a:pt x="515258" y="1194254"/>
                </a:lnTo>
                <a:lnTo>
                  <a:pt x="521381" y="1192667"/>
                </a:lnTo>
                <a:lnTo>
                  <a:pt x="527504" y="1191306"/>
                </a:lnTo>
                <a:lnTo>
                  <a:pt x="529999" y="1178606"/>
                </a:lnTo>
                <a:lnTo>
                  <a:pt x="532493" y="1166133"/>
                </a:lnTo>
                <a:lnTo>
                  <a:pt x="536575" y="1142093"/>
                </a:lnTo>
                <a:lnTo>
                  <a:pt x="540431" y="1118961"/>
                </a:lnTo>
                <a:lnTo>
                  <a:pt x="544513" y="1097190"/>
                </a:lnTo>
                <a:lnTo>
                  <a:pt x="546781" y="1086531"/>
                </a:lnTo>
                <a:lnTo>
                  <a:pt x="548822" y="1076552"/>
                </a:lnTo>
                <a:lnTo>
                  <a:pt x="551317" y="1066574"/>
                </a:lnTo>
                <a:lnTo>
                  <a:pt x="554038" y="1057275"/>
                </a:lnTo>
                <a:lnTo>
                  <a:pt x="556759" y="1048204"/>
                </a:lnTo>
                <a:lnTo>
                  <a:pt x="560161" y="1039360"/>
                </a:lnTo>
                <a:lnTo>
                  <a:pt x="563790" y="1030742"/>
                </a:lnTo>
                <a:lnTo>
                  <a:pt x="567645" y="1022804"/>
                </a:lnTo>
                <a:lnTo>
                  <a:pt x="575809" y="1025299"/>
                </a:lnTo>
                <a:lnTo>
                  <a:pt x="586695" y="1028701"/>
                </a:lnTo>
                <a:lnTo>
                  <a:pt x="600075" y="1032330"/>
                </a:lnTo>
                <a:lnTo>
                  <a:pt x="607786" y="1034144"/>
                </a:lnTo>
                <a:lnTo>
                  <a:pt x="615950" y="1035958"/>
                </a:lnTo>
                <a:lnTo>
                  <a:pt x="625022" y="1037772"/>
                </a:lnTo>
                <a:lnTo>
                  <a:pt x="634320" y="1039360"/>
                </a:lnTo>
                <a:lnTo>
                  <a:pt x="644072" y="1040947"/>
                </a:lnTo>
                <a:lnTo>
                  <a:pt x="654731" y="1042308"/>
                </a:lnTo>
                <a:lnTo>
                  <a:pt x="665617" y="1043215"/>
                </a:lnTo>
                <a:lnTo>
                  <a:pt x="676956" y="1044122"/>
                </a:lnTo>
                <a:lnTo>
                  <a:pt x="688749" y="1044576"/>
                </a:lnTo>
                <a:lnTo>
                  <a:pt x="700995" y="1044576"/>
                </a:lnTo>
                <a:lnTo>
                  <a:pt x="713468" y="1044576"/>
                </a:lnTo>
                <a:lnTo>
                  <a:pt x="726395" y="1043896"/>
                </a:lnTo>
                <a:lnTo>
                  <a:pt x="739549" y="1042762"/>
                </a:lnTo>
                <a:lnTo>
                  <a:pt x="753156" y="1041174"/>
                </a:lnTo>
                <a:lnTo>
                  <a:pt x="766763" y="1039133"/>
                </a:lnTo>
                <a:lnTo>
                  <a:pt x="780824" y="1036185"/>
                </a:lnTo>
                <a:lnTo>
                  <a:pt x="795111" y="1033010"/>
                </a:lnTo>
                <a:lnTo>
                  <a:pt x="809626" y="1028928"/>
                </a:lnTo>
                <a:lnTo>
                  <a:pt x="816883" y="1026887"/>
                </a:lnTo>
                <a:lnTo>
                  <a:pt x="824140" y="1024619"/>
                </a:lnTo>
                <a:lnTo>
                  <a:pt x="831624" y="1022124"/>
                </a:lnTo>
                <a:lnTo>
                  <a:pt x="838881" y="1019176"/>
                </a:lnTo>
                <a:lnTo>
                  <a:pt x="846365" y="1016228"/>
                </a:lnTo>
                <a:lnTo>
                  <a:pt x="853849" y="1013280"/>
                </a:lnTo>
                <a:lnTo>
                  <a:pt x="861560" y="1009878"/>
                </a:lnTo>
                <a:lnTo>
                  <a:pt x="869044" y="1006249"/>
                </a:lnTo>
                <a:lnTo>
                  <a:pt x="876527" y="1002621"/>
                </a:lnTo>
                <a:lnTo>
                  <a:pt x="884011" y="998538"/>
                </a:lnTo>
                <a:lnTo>
                  <a:pt x="891495" y="994230"/>
                </a:lnTo>
                <a:lnTo>
                  <a:pt x="898979" y="989921"/>
                </a:lnTo>
                <a:lnTo>
                  <a:pt x="906463" y="985158"/>
                </a:lnTo>
                <a:lnTo>
                  <a:pt x="914401" y="980622"/>
                </a:lnTo>
                <a:lnTo>
                  <a:pt x="921885" y="975406"/>
                </a:lnTo>
                <a:lnTo>
                  <a:pt x="929369" y="969963"/>
                </a:lnTo>
                <a:close/>
                <a:moveTo>
                  <a:pt x="774700" y="801688"/>
                </a:moveTo>
                <a:lnTo>
                  <a:pt x="790563" y="802369"/>
                </a:lnTo>
                <a:lnTo>
                  <a:pt x="805746" y="803050"/>
                </a:lnTo>
                <a:lnTo>
                  <a:pt x="820702" y="804638"/>
                </a:lnTo>
                <a:lnTo>
                  <a:pt x="835205" y="806681"/>
                </a:lnTo>
                <a:lnTo>
                  <a:pt x="849255" y="809177"/>
                </a:lnTo>
                <a:lnTo>
                  <a:pt x="863079" y="812353"/>
                </a:lnTo>
                <a:lnTo>
                  <a:pt x="875996" y="815757"/>
                </a:lnTo>
                <a:lnTo>
                  <a:pt x="882567" y="817799"/>
                </a:lnTo>
                <a:lnTo>
                  <a:pt x="888459" y="819842"/>
                </a:lnTo>
                <a:lnTo>
                  <a:pt x="894578" y="822111"/>
                </a:lnTo>
                <a:lnTo>
                  <a:pt x="900243" y="824380"/>
                </a:lnTo>
                <a:lnTo>
                  <a:pt x="906135" y="826649"/>
                </a:lnTo>
                <a:lnTo>
                  <a:pt x="911574" y="829372"/>
                </a:lnTo>
                <a:lnTo>
                  <a:pt x="916559" y="831868"/>
                </a:lnTo>
                <a:lnTo>
                  <a:pt x="921771" y="834818"/>
                </a:lnTo>
                <a:lnTo>
                  <a:pt x="926757" y="837314"/>
                </a:lnTo>
                <a:lnTo>
                  <a:pt x="931516" y="840491"/>
                </a:lnTo>
                <a:lnTo>
                  <a:pt x="935821" y="843214"/>
                </a:lnTo>
                <a:lnTo>
                  <a:pt x="940127" y="846391"/>
                </a:lnTo>
                <a:lnTo>
                  <a:pt x="944206" y="849568"/>
                </a:lnTo>
                <a:lnTo>
                  <a:pt x="948058" y="852518"/>
                </a:lnTo>
                <a:lnTo>
                  <a:pt x="951684" y="855921"/>
                </a:lnTo>
                <a:lnTo>
                  <a:pt x="955083" y="859325"/>
                </a:lnTo>
                <a:lnTo>
                  <a:pt x="958029" y="862956"/>
                </a:lnTo>
                <a:lnTo>
                  <a:pt x="960975" y="866359"/>
                </a:lnTo>
                <a:lnTo>
                  <a:pt x="966867" y="866586"/>
                </a:lnTo>
                <a:lnTo>
                  <a:pt x="972986" y="867494"/>
                </a:lnTo>
                <a:lnTo>
                  <a:pt x="978651" y="868402"/>
                </a:lnTo>
                <a:lnTo>
                  <a:pt x="984090" y="869990"/>
                </a:lnTo>
                <a:lnTo>
                  <a:pt x="989302" y="871579"/>
                </a:lnTo>
                <a:lnTo>
                  <a:pt x="994287" y="873621"/>
                </a:lnTo>
                <a:lnTo>
                  <a:pt x="999273" y="876117"/>
                </a:lnTo>
                <a:lnTo>
                  <a:pt x="1003805" y="878840"/>
                </a:lnTo>
                <a:lnTo>
                  <a:pt x="1008337" y="882017"/>
                </a:lnTo>
                <a:lnTo>
                  <a:pt x="1012416" y="885194"/>
                </a:lnTo>
                <a:lnTo>
                  <a:pt x="1016722" y="888824"/>
                </a:lnTo>
                <a:lnTo>
                  <a:pt x="1020574" y="892909"/>
                </a:lnTo>
                <a:lnTo>
                  <a:pt x="1024200" y="896993"/>
                </a:lnTo>
                <a:lnTo>
                  <a:pt x="1027599" y="901078"/>
                </a:lnTo>
                <a:lnTo>
                  <a:pt x="1030999" y="905843"/>
                </a:lnTo>
                <a:lnTo>
                  <a:pt x="1034171" y="910835"/>
                </a:lnTo>
                <a:lnTo>
                  <a:pt x="1037117" y="915600"/>
                </a:lnTo>
                <a:lnTo>
                  <a:pt x="1040063" y="921046"/>
                </a:lnTo>
                <a:lnTo>
                  <a:pt x="1042556" y="926492"/>
                </a:lnTo>
                <a:lnTo>
                  <a:pt x="1045048" y="931938"/>
                </a:lnTo>
                <a:lnTo>
                  <a:pt x="1047541" y="938065"/>
                </a:lnTo>
                <a:lnTo>
                  <a:pt x="1049807" y="943965"/>
                </a:lnTo>
                <a:lnTo>
                  <a:pt x="1051847" y="949865"/>
                </a:lnTo>
                <a:lnTo>
                  <a:pt x="1053886" y="956218"/>
                </a:lnTo>
                <a:lnTo>
                  <a:pt x="1055699" y="962572"/>
                </a:lnTo>
                <a:lnTo>
                  <a:pt x="1057286" y="969153"/>
                </a:lnTo>
                <a:lnTo>
                  <a:pt x="1060458" y="982314"/>
                </a:lnTo>
                <a:lnTo>
                  <a:pt x="1062724" y="996156"/>
                </a:lnTo>
                <a:lnTo>
                  <a:pt x="1064764" y="1009997"/>
                </a:lnTo>
                <a:lnTo>
                  <a:pt x="1066577" y="1024066"/>
                </a:lnTo>
                <a:lnTo>
                  <a:pt x="1067936" y="1038362"/>
                </a:lnTo>
                <a:lnTo>
                  <a:pt x="1069069" y="1052430"/>
                </a:lnTo>
                <a:lnTo>
                  <a:pt x="1069523" y="1066499"/>
                </a:lnTo>
                <a:lnTo>
                  <a:pt x="1069749" y="1080341"/>
                </a:lnTo>
                <a:lnTo>
                  <a:pt x="1069976" y="1093956"/>
                </a:lnTo>
                <a:lnTo>
                  <a:pt x="1069749" y="1107117"/>
                </a:lnTo>
                <a:lnTo>
                  <a:pt x="1069523" y="1120051"/>
                </a:lnTo>
                <a:lnTo>
                  <a:pt x="1069069" y="1132305"/>
                </a:lnTo>
                <a:lnTo>
                  <a:pt x="1068390" y="1143878"/>
                </a:lnTo>
                <a:lnTo>
                  <a:pt x="1067030" y="1165208"/>
                </a:lnTo>
                <a:lnTo>
                  <a:pt x="1065444" y="1182907"/>
                </a:lnTo>
                <a:lnTo>
                  <a:pt x="1064084" y="1196295"/>
                </a:lnTo>
                <a:lnTo>
                  <a:pt x="1056832" y="1192665"/>
                </a:lnTo>
                <a:lnTo>
                  <a:pt x="1053207" y="1191076"/>
                </a:lnTo>
                <a:lnTo>
                  <a:pt x="1049581" y="1189715"/>
                </a:lnTo>
                <a:lnTo>
                  <a:pt x="1045728" y="1188353"/>
                </a:lnTo>
                <a:lnTo>
                  <a:pt x="1041876" y="1187219"/>
                </a:lnTo>
                <a:lnTo>
                  <a:pt x="1037570" y="1186311"/>
                </a:lnTo>
                <a:lnTo>
                  <a:pt x="1033491" y="1185403"/>
                </a:lnTo>
                <a:lnTo>
                  <a:pt x="1027826" y="1146147"/>
                </a:lnTo>
                <a:lnTo>
                  <a:pt x="1024880" y="1127086"/>
                </a:lnTo>
                <a:lnTo>
                  <a:pt x="1021934" y="1109159"/>
                </a:lnTo>
                <a:lnTo>
                  <a:pt x="1018761" y="1091914"/>
                </a:lnTo>
                <a:lnTo>
                  <a:pt x="1015136" y="1075122"/>
                </a:lnTo>
                <a:lnTo>
                  <a:pt x="1013096" y="1067180"/>
                </a:lnTo>
                <a:lnTo>
                  <a:pt x="1010603" y="1059465"/>
                </a:lnTo>
                <a:lnTo>
                  <a:pt x="1008337" y="1051523"/>
                </a:lnTo>
                <a:lnTo>
                  <a:pt x="1006071" y="1044262"/>
                </a:lnTo>
                <a:lnTo>
                  <a:pt x="1003125" y="1037000"/>
                </a:lnTo>
                <a:lnTo>
                  <a:pt x="1000406" y="1029966"/>
                </a:lnTo>
                <a:lnTo>
                  <a:pt x="997233" y="1023159"/>
                </a:lnTo>
                <a:lnTo>
                  <a:pt x="994061" y="1016578"/>
                </a:lnTo>
                <a:lnTo>
                  <a:pt x="990435" y="1009997"/>
                </a:lnTo>
                <a:lnTo>
                  <a:pt x="986583" y="1003871"/>
                </a:lnTo>
                <a:lnTo>
                  <a:pt x="982504" y="997971"/>
                </a:lnTo>
                <a:lnTo>
                  <a:pt x="977971" y="992298"/>
                </a:lnTo>
                <a:lnTo>
                  <a:pt x="973439" y="986852"/>
                </a:lnTo>
                <a:lnTo>
                  <a:pt x="968454" y="981406"/>
                </a:lnTo>
                <a:lnTo>
                  <a:pt x="963241" y="976414"/>
                </a:lnTo>
                <a:lnTo>
                  <a:pt x="957576" y="971422"/>
                </a:lnTo>
                <a:lnTo>
                  <a:pt x="951458" y="966657"/>
                </a:lnTo>
                <a:lnTo>
                  <a:pt x="945112" y="962345"/>
                </a:lnTo>
                <a:lnTo>
                  <a:pt x="938087" y="958261"/>
                </a:lnTo>
                <a:lnTo>
                  <a:pt x="931063" y="954403"/>
                </a:lnTo>
                <a:lnTo>
                  <a:pt x="923131" y="960076"/>
                </a:lnTo>
                <a:lnTo>
                  <a:pt x="915426" y="965295"/>
                </a:lnTo>
                <a:lnTo>
                  <a:pt x="907268" y="970287"/>
                </a:lnTo>
                <a:lnTo>
                  <a:pt x="899563" y="975052"/>
                </a:lnTo>
                <a:lnTo>
                  <a:pt x="891632" y="979818"/>
                </a:lnTo>
                <a:lnTo>
                  <a:pt x="883701" y="984129"/>
                </a:lnTo>
                <a:lnTo>
                  <a:pt x="875996" y="988213"/>
                </a:lnTo>
                <a:lnTo>
                  <a:pt x="868291" y="992298"/>
                </a:lnTo>
                <a:lnTo>
                  <a:pt x="860359" y="995929"/>
                </a:lnTo>
                <a:lnTo>
                  <a:pt x="852655" y="999559"/>
                </a:lnTo>
                <a:lnTo>
                  <a:pt x="844950" y="1002509"/>
                </a:lnTo>
                <a:lnTo>
                  <a:pt x="837018" y="1005686"/>
                </a:lnTo>
                <a:lnTo>
                  <a:pt x="829314" y="1008636"/>
                </a:lnTo>
                <a:lnTo>
                  <a:pt x="821835" y="1011359"/>
                </a:lnTo>
                <a:lnTo>
                  <a:pt x="814357" y="1013628"/>
                </a:lnTo>
                <a:lnTo>
                  <a:pt x="806879" y="1016124"/>
                </a:lnTo>
                <a:lnTo>
                  <a:pt x="791696" y="1020209"/>
                </a:lnTo>
                <a:lnTo>
                  <a:pt x="776966" y="1023612"/>
                </a:lnTo>
                <a:lnTo>
                  <a:pt x="762690" y="1026335"/>
                </a:lnTo>
                <a:lnTo>
                  <a:pt x="748413" y="1028832"/>
                </a:lnTo>
                <a:lnTo>
                  <a:pt x="734590" y="1030420"/>
                </a:lnTo>
                <a:lnTo>
                  <a:pt x="720993" y="1031328"/>
                </a:lnTo>
                <a:lnTo>
                  <a:pt x="707849" y="1032235"/>
                </a:lnTo>
                <a:lnTo>
                  <a:pt x="694932" y="1032462"/>
                </a:lnTo>
                <a:lnTo>
                  <a:pt x="682469" y="1032235"/>
                </a:lnTo>
                <a:lnTo>
                  <a:pt x="670232" y="1031555"/>
                </a:lnTo>
                <a:lnTo>
                  <a:pt x="658675" y="1030874"/>
                </a:lnTo>
                <a:lnTo>
                  <a:pt x="647570" y="1029739"/>
                </a:lnTo>
                <a:lnTo>
                  <a:pt x="636920" y="1028605"/>
                </a:lnTo>
                <a:lnTo>
                  <a:pt x="626496" y="1027016"/>
                </a:lnTo>
                <a:lnTo>
                  <a:pt x="616978" y="1025201"/>
                </a:lnTo>
                <a:lnTo>
                  <a:pt x="607913" y="1023385"/>
                </a:lnTo>
                <a:lnTo>
                  <a:pt x="599302" y="1021570"/>
                </a:lnTo>
                <a:lnTo>
                  <a:pt x="591597" y="1019755"/>
                </a:lnTo>
                <a:lnTo>
                  <a:pt x="577547" y="1015897"/>
                </a:lnTo>
                <a:lnTo>
                  <a:pt x="566443" y="1012267"/>
                </a:lnTo>
                <a:lnTo>
                  <a:pt x="558059" y="1009317"/>
                </a:lnTo>
                <a:lnTo>
                  <a:pt x="553980" y="1017940"/>
                </a:lnTo>
                <a:lnTo>
                  <a:pt x="550127" y="1026789"/>
                </a:lnTo>
                <a:lnTo>
                  <a:pt x="546728" y="1035866"/>
                </a:lnTo>
                <a:lnTo>
                  <a:pt x="543782" y="1045396"/>
                </a:lnTo>
                <a:lnTo>
                  <a:pt x="541063" y="1055607"/>
                </a:lnTo>
                <a:lnTo>
                  <a:pt x="538343" y="1065591"/>
                </a:lnTo>
                <a:lnTo>
                  <a:pt x="536077" y="1076257"/>
                </a:lnTo>
                <a:lnTo>
                  <a:pt x="533811" y="1087148"/>
                </a:lnTo>
                <a:lnTo>
                  <a:pt x="529505" y="1110067"/>
                </a:lnTo>
                <a:lnTo>
                  <a:pt x="525653" y="1133893"/>
                </a:lnTo>
                <a:lnTo>
                  <a:pt x="521347" y="1159081"/>
                </a:lnTo>
                <a:lnTo>
                  <a:pt x="518628" y="1172242"/>
                </a:lnTo>
                <a:lnTo>
                  <a:pt x="516135" y="1185403"/>
                </a:lnTo>
                <a:lnTo>
                  <a:pt x="512056" y="1186311"/>
                </a:lnTo>
                <a:lnTo>
                  <a:pt x="507751" y="1187219"/>
                </a:lnTo>
                <a:lnTo>
                  <a:pt x="503672" y="1188580"/>
                </a:lnTo>
                <a:lnTo>
                  <a:pt x="499819" y="1189942"/>
                </a:lnTo>
                <a:lnTo>
                  <a:pt x="495967" y="1191530"/>
                </a:lnTo>
                <a:lnTo>
                  <a:pt x="492341" y="1192891"/>
                </a:lnTo>
                <a:lnTo>
                  <a:pt x="488715" y="1195161"/>
                </a:lnTo>
                <a:lnTo>
                  <a:pt x="485089" y="1196976"/>
                </a:lnTo>
                <a:lnTo>
                  <a:pt x="482823" y="1181546"/>
                </a:lnTo>
                <a:lnTo>
                  <a:pt x="481464" y="1172015"/>
                </a:lnTo>
                <a:lnTo>
                  <a:pt x="480331" y="1161123"/>
                </a:lnTo>
                <a:lnTo>
                  <a:pt x="479424" y="1148870"/>
                </a:lnTo>
                <a:lnTo>
                  <a:pt x="478518" y="1135935"/>
                </a:lnTo>
                <a:lnTo>
                  <a:pt x="478064" y="1121867"/>
                </a:lnTo>
                <a:lnTo>
                  <a:pt x="477838" y="1107344"/>
                </a:lnTo>
                <a:lnTo>
                  <a:pt x="478064" y="1092141"/>
                </a:lnTo>
                <a:lnTo>
                  <a:pt x="478744" y="1076030"/>
                </a:lnTo>
                <a:lnTo>
                  <a:pt x="480104" y="1059692"/>
                </a:lnTo>
                <a:lnTo>
                  <a:pt x="481237" y="1051296"/>
                </a:lnTo>
                <a:lnTo>
                  <a:pt x="482144" y="1043127"/>
                </a:lnTo>
                <a:lnTo>
                  <a:pt x="483503" y="1034504"/>
                </a:lnTo>
                <a:lnTo>
                  <a:pt x="484863" y="1025882"/>
                </a:lnTo>
                <a:lnTo>
                  <a:pt x="486676" y="1017259"/>
                </a:lnTo>
                <a:lnTo>
                  <a:pt x="488489" y="1008863"/>
                </a:lnTo>
                <a:lnTo>
                  <a:pt x="490528" y="1000240"/>
                </a:lnTo>
                <a:lnTo>
                  <a:pt x="492794" y="991617"/>
                </a:lnTo>
                <a:lnTo>
                  <a:pt x="495514" y="983221"/>
                </a:lnTo>
                <a:lnTo>
                  <a:pt x="498233" y="974599"/>
                </a:lnTo>
                <a:lnTo>
                  <a:pt x="501406" y="966203"/>
                </a:lnTo>
                <a:lnTo>
                  <a:pt x="504578" y="957580"/>
                </a:lnTo>
                <a:lnTo>
                  <a:pt x="508204" y="949411"/>
                </a:lnTo>
                <a:lnTo>
                  <a:pt x="512056" y="941242"/>
                </a:lnTo>
                <a:lnTo>
                  <a:pt x="516362" y="933073"/>
                </a:lnTo>
                <a:lnTo>
                  <a:pt x="520894" y="924904"/>
                </a:lnTo>
                <a:lnTo>
                  <a:pt x="525653" y="917189"/>
                </a:lnTo>
                <a:lnTo>
                  <a:pt x="530639" y="909474"/>
                </a:lnTo>
                <a:lnTo>
                  <a:pt x="536077" y="901985"/>
                </a:lnTo>
                <a:lnTo>
                  <a:pt x="541969" y="894270"/>
                </a:lnTo>
                <a:lnTo>
                  <a:pt x="548314" y="887009"/>
                </a:lnTo>
                <a:lnTo>
                  <a:pt x="554659" y="880201"/>
                </a:lnTo>
                <a:lnTo>
                  <a:pt x="561458" y="873394"/>
                </a:lnTo>
                <a:lnTo>
                  <a:pt x="568709" y="866813"/>
                </a:lnTo>
                <a:lnTo>
                  <a:pt x="576414" y="860460"/>
                </a:lnTo>
                <a:lnTo>
                  <a:pt x="584572" y="854333"/>
                </a:lnTo>
                <a:lnTo>
                  <a:pt x="592730" y="848433"/>
                </a:lnTo>
                <a:lnTo>
                  <a:pt x="601795" y="842987"/>
                </a:lnTo>
                <a:lnTo>
                  <a:pt x="611313" y="837541"/>
                </a:lnTo>
                <a:lnTo>
                  <a:pt x="620830" y="832549"/>
                </a:lnTo>
                <a:lnTo>
                  <a:pt x="630801" y="828011"/>
                </a:lnTo>
                <a:lnTo>
                  <a:pt x="641452" y="823926"/>
                </a:lnTo>
                <a:lnTo>
                  <a:pt x="652783" y="819615"/>
                </a:lnTo>
                <a:lnTo>
                  <a:pt x="664340" y="815984"/>
                </a:lnTo>
                <a:lnTo>
                  <a:pt x="676350" y="812807"/>
                </a:lnTo>
                <a:lnTo>
                  <a:pt x="689041" y="810084"/>
                </a:lnTo>
                <a:lnTo>
                  <a:pt x="701957" y="807815"/>
                </a:lnTo>
                <a:lnTo>
                  <a:pt x="715328" y="805546"/>
                </a:lnTo>
                <a:lnTo>
                  <a:pt x="729378" y="804184"/>
                </a:lnTo>
                <a:lnTo>
                  <a:pt x="744107" y="802823"/>
                </a:lnTo>
                <a:lnTo>
                  <a:pt x="759064" y="801915"/>
                </a:lnTo>
                <a:lnTo>
                  <a:pt x="774700" y="801688"/>
                </a:lnTo>
                <a:close/>
                <a:moveTo>
                  <a:pt x="44000" y="736683"/>
                </a:moveTo>
                <a:lnTo>
                  <a:pt x="44000" y="2267412"/>
                </a:lnTo>
                <a:lnTo>
                  <a:pt x="2830736" y="2267412"/>
                </a:lnTo>
                <a:lnTo>
                  <a:pt x="2830736" y="736683"/>
                </a:lnTo>
                <a:lnTo>
                  <a:pt x="44000" y="736683"/>
                </a:lnTo>
                <a:close/>
                <a:moveTo>
                  <a:pt x="1266245" y="538738"/>
                </a:moveTo>
                <a:lnTo>
                  <a:pt x="1261935" y="538964"/>
                </a:lnTo>
                <a:lnTo>
                  <a:pt x="1257399" y="539645"/>
                </a:lnTo>
                <a:lnTo>
                  <a:pt x="1253317" y="540778"/>
                </a:lnTo>
                <a:lnTo>
                  <a:pt x="1249234" y="542365"/>
                </a:lnTo>
                <a:lnTo>
                  <a:pt x="1245605" y="544179"/>
                </a:lnTo>
                <a:lnTo>
                  <a:pt x="1241977" y="546220"/>
                </a:lnTo>
                <a:lnTo>
                  <a:pt x="1238348" y="548714"/>
                </a:lnTo>
                <a:lnTo>
                  <a:pt x="1235172" y="551662"/>
                </a:lnTo>
                <a:lnTo>
                  <a:pt x="1232224" y="554836"/>
                </a:lnTo>
                <a:lnTo>
                  <a:pt x="1229956" y="558237"/>
                </a:lnTo>
                <a:lnTo>
                  <a:pt x="1227688" y="561865"/>
                </a:lnTo>
                <a:lnTo>
                  <a:pt x="1225874" y="565720"/>
                </a:lnTo>
                <a:lnTo>
                  <a:pt x="1224286" y="569574"/>
                </a:lnTo>
                <a:lnTo>
                  <a:pt x="1223152" y="573883"/>
                </a:lnTo>
                <a:lnTo>
                  <a:pt x="1222471" y="578191"/>
                </a:lnTo>
                <a:lnTo>
                  <a:pt x="1222471" y="582725"/>
                </a:lnTo>
                <a:lnTo>
                  <a:pt x="1222471" y="604719"/>
                </a:lnTo>
                <a:lnTo>
                  <a:pt x="1222471" y="609254"/>
                </a:lnTo>
                <a:lnTo>
                  <a:pt x="1223152" y="613562"/>
                </a:lnTo>
                <a:lnTo>
                  <a:pt x="1224286" y="617870"/>
                </a:lnTo>
                <a:lnTo>
                  <a:pt x="1225874" y="621725"/>
                </a:lnTo>
                <a:lnTo>
                  <a:pt x="1227688" y="625579"/>
                </a:lnTo>
                <a:lnTo>
                  <a:pt x="1229956" y="629207"/>
                </a:lnTo>
                <a:lnTo>
                  <a:pt x="1232224" y="632608"/>
                </a:lnTo>
                <a:lnTo>
                  <a:pt x="1235172" y="635556"/>
                </a:lnTo>
                <a:lnTo>
                  <a:pt x="1238348" y="638504"/>
                </a:lnTo>
                <a:lnTo>
                  <a:pt x="1241977" y="640998"/>
                </a:lnTo>
                <a:lnTo>
                  <a:pt x="1245605" y="643492"/>
                </a:lnTo>
                <a:lnTo>
                  <a:pt x="1249234" y="645306"/>
                </a:lnTo>
                <a:lnTo>
                  <a:pt x="1253317" y="646893"/>
                </a:lnTo>
                <a:lnTo>
                  <a:pt x="1257399" y="647800"/>
                </a:lnTo>
                <a:lnTo>
                  <a:pt x="1261935" y="648254"/>
                </a:lnTo>
                <a:lnTo>
                  <a:pt x="1266245" y="648707"/>
                </a:lnTo>
                <a:lnTo>
                  <a:pt x="1608265" y="648707"/>
                </a:lnTo>
                <a:lnTo>
                  <a:pt x="1613028" y="648254"/>
                </a:lnTo>
                <a:lnTo>
                  <a:pt x="1617337" y="647800"/>
                </a:lnTo>
                <a:lnTo>
                  <a:pt x="1621419" y="646893"/>
                </a:lnTo>
                <a:lnTo>
                  <a:pt x="1625502" y="645306"/>
                </a:lnTo>
                <a:lnTo>
                  <a:pt x="1629358" y="643492"/>
                </a:lnTo>
                <a:lnTo>
                  <a:pt x="1632986" y="640998"/>
                </a:lnTo>
                <a:lnTo>
                  <a:pt x="1636388" y="638504"/>
                </a:lnTo>
                <a:lnTo>
                  <a:pt x="1639337" y="635556"/>
                </a:lnTo>
                <a:lnTo>
                  <a:pt x="1642285" y="632608"/>
                </a:lnTo>
                <a:lnTo>
                  <a:pt x="1644780" y="629207"/>
                </a:lnTo>
                <a:lnTo>
                  <a:pt x="1647275" y="625579"/>
                </a:lnTo>
                <a:lnTo>
                  <a:pt x="1649089" y="621725"/>
                </a:lnTo>
                <a:lnTo>
                  <a:pt x="1650224" y="617870"/>
                </a:lnTo>
                <a:lnTo>
                  <a:pt x="1651584" y="613562"/>
                </a:lnTo>
                <a:lnTo>
                  <a:pt x="1652038" y="609254"/>
                </a:lnTo>
                <a:lnTo>
                  <a:pt x="1652492" y="604719"/>
                </a:lnTo>
                <a:lnTo>
                  <a:pt x="1652492" y="582725"/>
                </a:lnTo>
                <a:lnTo>
                  <a:pt x="1652038" y="578191"/>
                </a:lnTo>
                <a:lnTo>
                  <a:pt x="1651584" y="573883"/>
                </a:lnTo>
                <a:lnTo>
                  <a:pt x="1650224" y="569574"/>
                </a:lnTo>
                <a:lnTo>
                  <a:pt x="1649089" y="565720"/>
                </a:lnTo>
                <a:lnTo>
                  <a:pt x="1647275" y="561865"/>
                </a:lnTo>
                <a:lnTo>
                  <a:pt x="1644780" y="558237"/>
                </a:lnTo>
                <a:lnTo>
                  <a:pt x="1642285" y="554836"/>
                </a:lnTo>
                <a:lnTo>
                  <a:pt x="1639337" y="551662"/>
                </a:lnTo>
                <a:lnTo>
                  <a:pt x="1636388" y="548714"/>
                </a:lnTo>
                <a:lnTo>
                  <a:pt x="1632986" y="546220"/>
                </a:lnTo>
                <a:lnTo>
                  <a:pt x="1629358" y="544179"/>
                </a:lnTo>
                <a:lnTo>
                  <a:pt x="1625502" y="542365"/>
                </a:lnTo>
                <a:lnTo>
                  <a:pt x="1621419" y="540778"/>
                </a:lnTo>
                <a:lnTo>
                  <a:pt x="1617337" y="539645"/>
                </a:lnTo>
                <a:lnTo>
                  <a:pt x="1613028" y="538964"/>
                </a:lnTo>
                <a:lnTo>
                  <a:pt x="1608265" y="538738"/>
                </a:lnTo>
                <a:lnTo>
                  <a:pt x="1583997" y="538738"/>
                </a:lnTo>
                <a:lnTo>
                  <a:pt x="1583997" y="549848"/>
                </a:lnTo>
                <a:lnTo>
                  <a:pt x="1583997" y="554156"/>
                </a:lnTo>
                <a:lnTo>
                  <a:pt x="1583090" y="558691"/>
                </a:lnTo>
                <a:lnTo>
                  <a:pt x="1582182" y="562772"/>
                </a:lnTo>
                <a:lnTo>
                  <a:pt x="1580595" y="566627"/>
                </a:lnTo>
                <a:lnTo>
                  <a:pt x="1578780" y="570481"/>
                </a:lnTo>
                <a:lnTo>
                  <a:pt x="1576512" y="574109"/>
                </a:lnTo>
                <a:lnTo>
                  <a:pt x="1574017" y="577510"/>
                </a:lnTo>
                <a:lnTo>
                  <a:pt x="1571296" y="580685"/>
                </a:lnTo>
                <a:lnTo>
                  <a:pt x="1568121" y="583632"/>
                </a:lnTo>
                <a:lnTo>
                  <a:pt x="1564492" y="586126"/>
                </a:lnTo>
                <a:lnTo>
                  <a:pt x="1560863" y="588394"/>
                </a:lnTo>
                <a:lnTo>
                  <a:pt x="1557234" y="590208"/>
                </a:lnTo>
                <a:lnTo>
                  <a:pt x="1553152" y="591795"/>
                </a:lnTo>
                <a:lnTo>
                  <a:pt x="1548842" y="592929"/>
                </a:lnTo>
                <a:lnTo>
                  <a:pt x="1544533" y="593382"/>
                </a:lnTo>
                <a:lnTo>
                  <a:pt x="1539997" y="593609"/>
                </a:lnTo>
                <a:lnTo>
                  <a:pt x="1334739" y="593609"/>
                </a:lnTo>
                <a:lnTo>
                  <a:pt x="1330430" y="593382"/>
                </a:lnTo>
                <a:lnTo>
                  <a:pt x="1325894" y="592929"/>
                </a:lnTo>
                <a:lnTo>
                  <a:pt x="1321811" y="591795"/>
                </a:lnTo>
                <a:lnTo>
                  <a:pt x="1317729" y="590208"/>
                </a:lnTo>
                <a:lnTo>
                  <a:pt x="1313647" y="588394"/>
                </a:lnTo>
                <a:lnTo>
                  <a:pt x="1310018" y="586126"/>
                </a:lnTo>
                <a:lnTo>
                  <a:pt x="1306842" y="583632"/>
                </a:lnTo>
                <a:lnTo>
                  <a:pt x="1303667" y="580685"/>
                </a:lnTo>
                <a:lnTo>
                  <a:pt x="1300719" y="577510"/>
                </a:lnTo>
                <a:lnTo>
                  <a:pt x="1298224" y="574109"/>
                </a:lnTo>
                <a:lnTo>
                  <a:pt x="1296183" y="570481"/>
                </a:lnTo>
                <a:lnTo>
                  <a:pt x="1294368" y="566627"/>
                </a:lnTo>
                <a:lnTo>
                  <a:pt x="1292781" y="562772"/>
                </a:lnTo>
                <a:lnTo>
                  <a:pt x="1291647" y="558691"/>
                </a:lnTo>
                <a:lnTo>
                  <a:pt x="1290966" y="554156"/>
                </a:lnTo>
                <a:lnTo>
                  <a:pt x="1290739" y="549848"/>
                </a:lnTo>
                <a:lnTo>
                  <a:pt x="1290739" y="538738"/>
                </a:lnTo>
                <a:lnTo>
                  <a:pt x="1266245" y="538738"/>
                </a:lnTo>
                <a:close/>
                <a:moveTo>
                  <a:pt x="1433626" y="87976"/>
                </a:moveTo>
                <a:lnTo>
                  <a:pt x="1429316" y="88203"/>
                </a:lnTo>
                <a:lnTo>
                  <a:pt x="1425688" y="88656"/>
                </a:lnTo>
                <a:lnTo>
                  <a:pt x="1421832" y="89336"/>
                </a:lnTo>
                <a:lnTo>
                  <a:pt x="1417976" y="90243"/>
                </a:lnTo>
                <a:lnTo>
                  <a:pt x="1414347" y="91150"/>
                </a:lnTo>
                <a:lnTo>
                  <a:pt x="1410718" y="92511"/>
                </a:lnTo>
                <a:lnTo>
                  <a:pt x="1407316" y="93871"/>
                </a:lnTo>
                <a:lnTo>
                  <a:pt x="1403688" y="95458"/>
                </a:lnTo>
                <a:lnTo>
                  <a:pt x="1400286" y="97272"/>
                </a:lnTo>
                <a:lnTo>
                  <a:pt x="1397337" y="99086"/>
                </a:lnTo>
                <a:lnTo>
                  <a:pt x="1394162" y="101127"/>
                </a:lnTo>
                <a:lnTo>
                  <a:pt x="1390987" y="103168"/>
                </a:lnTo>
                <a:lnTo>
                  <a:pt x="1388265" y="105435"/>
                </a:lnTo>
                <a:lnTo>
                  <a:pt x="1385316" y="107929"/>
                </a:lnTo>
                <a:lnTo>
                  <a:pt x="1382822" y="110423"/>
                </a:lnTo>
                <a:lnTo>
                  <a:pt x="1380100" y="113371"/>
                </a:lnTo>
                <a:lnTo>
                  <a:pt x="1377605" y="116092"/>
                </a:lnTo>
                <a:lnTo>
                  <a:pt x="1375110" y="119039"/>
                </a:lnTo>
                <a:lnTo>
                  <a:pt x="1373069" y="122214"/>
                </a:lnTo>
                <a:lnTo>
                  <a:pt x="1371028" y="125161"/>
                </a:lnTo>
                <a:lnTo>
                  <a:pt x="1369213" y="128336"/>
                </a:lnTo>
                <a:lnTo>
                  <a:pt x="1367399" y="131737"/>
                </a:lnTo>
                <a:lnTo>
                  <a:pt x="1365811" y="135138"/>
                </a:lnTo>
                <a:lnTo>
                  <a:pt x="1364677" y="138766"/>
                </a:lnTo>
                <a:lnTo>
                  <a:pt x="1363317" y="142394"/>
                </a:lnTo>
                <a:lnTo>
                  <a:pt x="1362183" y="146022"/>
                </a:lnTo>
                <a:lnTo>
                  <a:pt x="1361502" y="149650"/>
                </a:lnTo>
                <a:lnTo>
                  <a:pt x="1360595" y="153504"/>
                </a:lnTo>
                <a:lnTo>
                  <a:pt x="1360141" y="157359"/>
                </a:lnTo>
                <a:lnTo>
                  <a:pt x="1359914" y="161213"/>
                </a:lnTo>
                <a:lnTo>
                  <a:pt x="1359914" y="165295"/>
                </a:lnTo>
                <a:lnTo>
                  <a:pt x="1359914" y="169376"/>
                </a:lnTo>
                <a:lnTo>
                  <a:pt x="1360141" y="173231"/>
                </a:lnTo>
                <a:lnTo>
                  <a:pt x="1360595" y="177085"/>
                </a:lnTo>
                <a:lnTo>
                  <a:pt x="1361502" y="180940"/>
                </a:lnTo>
                <a:lnTo>
                  <a:pt x="1362183" y="184568"/>
                </a:lnTo>
                <a:lnTo>
                  <a:pt x="1363317" y="188422"/>
                </a:lnTo>
                <a:lnTo>
                  <a:pt x="1364677" y="192050"/>
                </a:lnTo>
                <a:lnTo>
                  <a:pt x="1365811" y="195451"/>
                </a:lnTo>
                <a:lnTo>
                  <a:pt x="1367399" y="198852"/>
                </a:lnTo>
                <a:lnTo>
                  <a:pt x="1369213" y="202253"/>
                </a:lnTo>
                <a:lnTo>
                  <a:pt x="1371028" y="205655"/>
                </a:lnTo>
                <a:lnTo>
                  <a:pt x="1373069" y="208602"/>
                </a:lnTo>
                <a:lnTo>
                  <a:pt x="1375110" y="211777"/>
                </a:lnTo>
                <a:lnTo>
                  <a:pt x="1377605" y="214724"/>
                </a:lnTo>
                <a:lnTo>
                  <a:pt x="1380100" y="217445"/>
                </a:lnTo>
                <a:lnTo>
                  <a:pt x="1382822" y="220166"/>
                </a:lnTo>
                <a:lnTo>
                  <a:pt x="1385316" y="222660"/>
                </a:lnTo>
                <a:lnTo>
                  <a:pt x="1388265" y="225381"/>
                </a:lnTo>
                <a:lnTo>
                  <a:pt x="1390987" y="227422"/>
                </a:lnTo>
                <a:lnTo>
                  <a:pt x="1394162" y="229689"/>
                </a:lnTo>
                <a:lnTo>
                  <a:pt x="1397337" y="231730"/>
                </a:lnTo>
                <a:lnTo>
                  <a:pt x="1400286" y="233544"/>
                </a:lnTo>
                <a:lnTo>
                  <a:pt x="1403688" y="235131"/>
                </a:lnTo>
                <a:lnTo>
                  <a:pt x="1407316" y="236718"/>
                </a:lnTo>
                <a:lnTo>
                  <a:pt x="1410718" y="238305"/>
                </a:lnTo>
                <a:lnTo>
                  <a:pt x="1414347" y="239212"/>
                </a:lnTo>
                <a:lnTo>
                  <a:pt x="1417976" y="240346"/>
                </a:lnTo>
                <a:lnTo>
                  <a:pt x="1421832" y="241253"/>
                </a:lnTo>
                <a:lnTo>
                  <a:pt x="1425688" y="241933"/>
                </a:lnTo>
                <a:lnTo>
                  <a:pt x="1429316" y="242387"/>
                </a:lnTo>
                <a:lnTo>
                  <a:pt x="1433626" y="242613"/>
                </a:lnTo>
                <a:lnTo>
                  <a:pt x="1437481" y="242840"/>
                </a:lnTo>
                <a:lnTo>
                  <a:pt x="1441337" y="242613"/>
                </a:lnTo>
                <a:lnTo>
                  <a:pt x="1445419" y="242387"/>
                </a:lnTo>
                <a:lnTo>
                  <a:pt x="1449275" y="241933"/>
                </a:lnTo>
                <a:lnTo>
                  <a:pt x="1452904" y="241253"/>
                </a:lnTo>
                <a:lnTo>
                  <a:pt x="1456986" y="240346"/>
                </a:lnTo>
                <a:lnTo>
                  <a:pt x="1460615" y="239212"/>
                </a:lnTo>
                <a:lnTo>
                  <a:pt x="1464244" y="238305"/>
                </a:lnTo>
                <a:lnTo>
                  <a:pt x="1467419" y="236718"/>
                </a:lnTo>
                <a:lnTo>
                  <a:pt x="1471048" y="235131"/>
                </a:lnTo>
                <a:lnTo>
                  <a:pt x="1474224" y="233544"/>
                </a:lnTo>
                <a:lnTo>
                  <a:pt x="1477626" y="231730"/>
                </a:lnTo>
                <a:lnTo>
                  <a:pt x="1480801" y="229689"/>
                </a:lnTo>
                <a:lnTo>
                  <a:pt x="1483749" y="227422"/>
                </a:lnTo>
                <a:lnTo>
                  <a:pt x="1486698" y="225381"/>
                </a:lnTo>
                <a:lnTo>
                  <a:pt x="1489646" y="222660"/>
                </a:lnTo>
                <a:lnTo>
                  <a:pt x="1492141" y="220166"/>
                </a:lnTo>
                <a:lnTo>
                  <a:pt x="1494636" y="217445"/>
                </a:lnTo>
                <a:lnTo>
                  <a:pt x="1497131" y="214724"/>
                </a:lnTo>
                <a:lnTo>
                  <a:pt x="1499399" y="211777"/>
                </a:lnTo>
                <a:lnTo>
                  <a:pt x="1501667" y="208602"/>
                </a:lnTo>
                <a:lnTo>
                  <a:pt x="1503482" y="205655"/>
                </a:lnTo>
                <a:lnTo>
                  <a:pt x="1505523" y="202253"/>
                </a:lnTo>
                <a:lnTo>
                  <a:pt x="1507110" y="198852"/>
                </a:lnTo>
                <a:lnTo>
                  <a:pt x="1508698" y="195451"/>
                </a:lnTo>
                <a:lnTo>
                  <a:pt x="1510286" y="192050"/>
                </a:lnTo>
                <a:lnTo>
                  <a:pt x="1511420" y="188422"/>
                </a:lnTo>
                <a:lnTo>
                  <a:pt x="1512327" y="184568"/>
                </a:lnTo>
                <a:lnTo>
                  <a:pt x="1513461" y="180940"/>
                </a:lnTo>
                <a:lnTo>
                  <a:pt x="1513915" y="177085"/>
                </a:lnTo>
                <a:lnTo>
                  <a:pt x="1514368" y="173231"/>
                </a:lnTo>
                <a:lnTo>
                  <a:pt x="1514595" y="169376"/>
                </a:lnTo>
                <a:lnTo>
                  <a:pt x="1515049" y="165295"/>
                </a:lnTo>
                <a:lnTo>
                  <a:pt x="1514595" y="161213"/>
                </a:lnTo>
                <a:lnTo>
                  <a:pt x="1514368" y="157359"/>
                </a:lnTo>
                <a:lnTo>
                  <a:pt x="1513915" y="153504"/>
                </a:lnTo>
                <a:lnTo>
                  <a:pt x="1513461" y="149650"/>
                </a:lnTo>
                <a:lnTo>
                  <a:pt x="1512327" y="146022"/>
                </a:lnTo>
                <a:lnTo>
                  <a:pt x="1511420" y="142394"/>
                </a:lnTo>
                <a:lnTo>
                  <a:pt x="1510286" y="138766"/>
                </a:lnTo>
                <a:lnTo>
                  <a:pt x="1508698" y="135138"/>
                </a:lnTo>
                <a:lnTo>
                  <a:pt x="1507110" y="131737"/>
                </a:lnTo>
                <a:lnTo>
                  <a:pt x="1505523" y="128336"/>
                </a:lnTo>
                <a:lnTo>
                  <a:pt x="1503482" y="125161"/>
                </a:lnTo>
                <a:lnTo>
                  <a:pt x="1501667" y="122214"/>
                </a:lnTo>
                <a:lnTo>
                  <a:pt x="1499399" y="119039"/>
                </a:lnTo>
                <a:lnTo>
                  <a:pt x="1497131" y="116092"/>
                </a:lnTo>
                <a:lnTo>
                  <a:pt x="1494636" y="113371"/>
                </a:lnTo>
                <a:lnTo>
                  <a:pt x="1492141" y="110423"/>
                </a:lnTo>
                <a:lnTo>
                  <a:pt x="1489646" y="107929"/>
                </a:lnTo>
                <a:lnTo>
                  <a:pt x="1486698" y="105435"/>
                </a:lnTo>
                <a:lnTo>
                  <a:pt x="1483749" y="103168"/>
                </a:lnTo>
                <a:lnTo>
                  <a:pt x="1480801" y="101127"/>
                </a:lnTo>
                <a:lnTo>
                  <a:pt x="1477626" y="99086"/>
                </a:lnTo>
                <a:lnTo>
                  <a:pt x="1474224" y="97272"/>
                </a:lnTo>
                <a:lnTo>
                  <a:pt x="1471048" y="95458"/>
                </a:lnTo>
                <a:lnTo>
                  <a:pt x="1467419" y="93871"/>
                </a:lnTo>
                <a:lnTo>
                  <a:pt x="1464244" y="92511"/>
                </a:lnTo>
                <a:lnTo>
                  <a:pt x="1460615" y="91150"/>
                </a:lnTo>
                <a:lnTo>
                  <a:pt x="1456986" y="90243"/>
                </a:lnTo>
                <a:lnTo>
                  <a:pt x="1452904" y="89336"/>
                </a:lnTo>
                <a:lnTo>
                  <a:pt x="1449275" y="88656"/>
                </a:lnTo>
                <a:lnTo>
                  <a:pt x="1445419" y="88203"/>
                </a:lnTo>
                <a:lnTo>
                  <a:pt x="1441337" y="87976"/>
                </a:lnTo>
                <a:lnTo>
                  <a:pt x="1437481" y="87976"/>
                </a:lnTo>
                <a:lnTo>
                  <a:pt x="1433626" y="87976"/>
                </a:lnTo>
                <a:close/>
                <a:moveTo>
                  <a:pt x="1330430" y="0"/>
                </a:moveTo>
                <a:lnTo>
                  <a:pt x="1334739" y="0"/>
                </a:lnTo>
                <a:lnTo>
                  <a:pt x="1539997" y="0"/>
                </a:lnTo>
                <a:lnTo>
                  <a:pt x="1544533" y="0"/>
                </a:lnTo>
                <a:lnTo>
                  <a:pt x="1548842" y="681"/>
                </a:lnTo>
                <a:lnTo>
                  <a:pt x="1553152" y="1814"/>
                </a:lnTo>
                <a:lnTo>
                  <a:pt x="1557234" y="3401"/>
                </a:lnTo>
                <a:lnTo>
                  <a:pt x="1560863" y="5215"/>
                </a:lnTo>
                <a:lnTo>
                  <a:pt x="1564492" y="7483"/>
                </a:lnTo>
                <a:lnTo>
                  <a:pt x="1568121" y="9750"/>
                </a:lnTo>
                <a:lnTo>
                  <a:pt x="1571296" y="12698"/>
                </a:lnTo>
                <a:lnTo>
                  <a:pt x="1574017" y="15872"/>
                </a:lnTo>
                <a:lnTo>
                  <a:pt x="1576512" y="19273"/>
                </a:lnTo>
                <a:lnTo>
                  <a:pt x="1578780" y="22901"/>
                </a:lnTo>
                <a:lnTo>
                  <a:pt x="1580595" y="26756"/>
                </a:lnTo>
                <a:lnTo>
                  <a:pt x="1582182" y="30837"/>
                </a:lnTo>
                <a:lnTo>
                  <a:pt x="1583090" y="34919"/>
                </a:lnTo>
                <a:lnTo>
                  <a:pt x="1583997" y="39453"/>
                </a:lnTo>
                <a:lnTo>
                  <a:pt x="1583997" y="43761"/>
                </a:lnTo>
                <a:lnTo>
                  <a:pt x="1583997" y="450762"/>
                </a:lnTo>
                <a:lnTo>
                  <a:pt x="2742963" y="450762"/>
                </a:lnTo>
                <a:lnTo>
                  <a:pt x="2749768" y="450762"/>
                </a:lnTo>
                <a:lnTo>
                  <a:pt x="2756345" y="451442"/>
                </a:lnTo>
                <a:lnTo>
                  <a:pt x="2762922" y="452349"/>
                </a:lnTo>
                <a:lnTo>
                  <a:pt x="2769499" y="453483"/>
                </a:lnTo>
                <a:lnTo>
                  <a:pt x="2775623" y="455070"/>
                </a:lnTo>
                <a:lnTo>
                  <a:pt x="2782200" y="456884"/>
                </a:lnTo>
                <a:lnTo>
                  <a:pt x="2788097" y="458925"/>
                </a:lnTo>
                <a:lnTo>
                  <a:pt x="2793994" y="461192"/>
                </a:lnTo>
                <a:lnTo>
                  <a:pt x="2799891" y="463686"/>
                </a:lnTo>
                <a:lnTo>
                  <a:pt x="2805788" y="466634"/>
                </a:lnTo>
                <a:lnTo>
                  <a:pt x="2811231" y="470035"/>
                </a:lnTo>
                <a:lnTo>
                  <a:pt x="2816675" y="473436"/>
                </a:lnTo>
                <a:lnTo>
                  <a:pt x="2821664" y="477064"/>
                </a:lnTo>
                <a:lnTo>
                  <a:pt x="2826654" y="480919"/>
                </a:lnTo>
                <a:lnTo>
                  <a:pt x="2831417" y="485000"/>
                </a:lnTo>
                <a:lnTo>
                  <a:pt x="2835953" y="489535"/>
                </a:lnTo>
                <a:lnTo>
                  <a:pt x="2840489" y="494070"/>
                </a:lnTo>
                <a:lnTo>
                  <a:pt x="2844571" y="498831"/>
                </a:lnTo>
                <a:lnTo>
                  <a:pt x="2848427" y="504046"/>
                </a:lnTo>
                <a:lnTo>
                  <a:pt x="2852056" y="509261"/>
                </a:lnTo>
                <a:lnTo>
                  <a:pt x="2855685" y="514249"/>
                </a:lnTo>
                <a:lnTo>
                  <a:pt x="2858860" y="520145"/>
                </a:lnTo>
                <a:lnTo>
                  <a:pt x="2861809" y="525813"/>
                </a:lnTo>
                <a:lnTo>
                  <a:pt x="2864530" y="531482"/>
                </a:lnTo>
                <a:lnTo>
                  <a:pt x="2866798" y="537377"/>
                </a:lnTo>
                <a:lnTo>
                  <a:pt x="2869066" y="543726"/>
                </a:lnTo>
                <a:lnTo>
                  <a:pt x="2870881" y="549848"/>
                </a:lnTo>
                <a:lnTo>
                  <a:pt x="2872015" y="556423"/>
                </a:lnTo>
                <a:lnTo>
                  <a:pt x="2873375" y="562772"/>
                </a:lnTo>
                <a:lnTo>
                  <a:pt x="2874056" y="569348"/>
                </a:lnTo>
                <a:lnTo>
                  <a:pt x="2874736" y="575923"/>
                </a:lnTo>
                <a:lnTo>
                  <a:pt x="2874963" y="582725"/>
                </a:lnTo>
                <a:lnTo>
                  <a:pt x="2874963" y="2311400"/>
                </a:lnTo>
                <a:lnTo>
                  <a:pt x="0" y="2311400"/>
                </a:lnTo>
                <a:lnTo>
                  <a:pt x="0" y="582725"/>
                </a:lnTo>
                <a:lnTo>
                  <a:pt x="227" y="575923"/>
                </a:lnTo>
                <a:lnTo>
                  <a:pt x="680" y="569348"/>
                </a:lnTo>
                <a:lnTo>
                  <a:pt x="1588" y="562772"/>
                </a:lnTo>
                <a:lnTo>
                  <a:pt x="2722" y="556423"/>
                </a:lnTo>
                <a:lnTo>
                  <a:pt x="4082" y="549848"/>
                </a:lnTo>
                <a:lnTo>
                  <a:pt x="5897" y="543726"/>
                </a:lnTo>
                <a:lnTo>
                  <a:pt x="7938" y="537377"/>
                </a:lnTo>
                <a:lnTo>
                  <a:pt x="10206" y="531482"/>
                </a:lnTo>
                <a:lnTo>
                  <a:pt x="13154" y="525813"/>
                </a:lnTo>
                <a:lnTo>
                  <a:pt x="16103" y="520145"/>
                </a:lnTo>
                <a:lnTo>
                  <a:pt x="19051" y="514249"/>
                </a:lnTo>
                <a:lnTo>
                  <a:pt x="22453" y="509261"/>
                </a:lnTo>
                <a:lnTo>
                  <a:pt x="26309" y="504046"/>
                </a:lnTo>
                <a:lnTo>
                  <a:pt x="30165" y="498831"/>
                </a:lnTo>
                <a:lnTo>
                  <a:pt x="34474" y="494070"/>
                </a:lnTo>
                <a:lnTo>
                  <a:pt x="38783" y="489535"/>
                </a:lnTo>
                <a:lnTo>
                  <a:pt x="43319" y="485000"/>
                </a:lnTo>
                <a:lnTo>
                  <a:pt x="48082" y="480919"/>
                </a:lnTo>
                <a:lnTo>
                  <a:pt x="53072" y="477064"/>
                </a:lnTo>
                <a:lnTo>
                  <a:pt x="58288" y="473436"/>
                </a:lnTo>
                <a:lnTo>
                  <a:pt x="63732" y="470035"/>
                </a:lnTo>
                <a:lnTo>
                  <a:pt x="69175" y="466634"/>
                </a:lnTo>
                <a:lnTo>
                  <a:pt x="74845" y="463686"/>
                </a:lnTo>
                <a:lnTo>
                  <a:pt x="80742" y="461192"/>
                </a:lnTo>
                <a:lnTo>
                  <a:pt x="86866" y="458925"/>
                </a:lnTo>
                <a:lnTo>
                  <a:pt x="92763" y="456884"/>
                </a:lnTo>
                <a:lnTo>
                  <a:pt x="99340" y="455070"/>
                </a:lnTo>
                <a:lnTo>
                  <a:pt x="105464" y="453483"/>
                </a:lnTo>
                <a:lnTo>
                  <a:pt x="112041" y="452349"/>
                </a:lnTo>
                <a:lnTo>
                  <a:pt x="118618" y="451442"/>
                </a:lnTo>
                <a:lnTo>
                  <a:pt x="125195" y="450762"/>
                </a:lnTo>
                <a:lnTo>
                  <a:pt x="132000" y="450762"/>
                </a:lnTo>
                <a:lnTo>
                  <a:pt x="1290739" y="450762"/>
                </a:lnTo>
                <a:lnTo>
                  <a:pt x="1290739" y="43761"/>
                </a:lnTo>
                <a:lnTo>
                  <a:pt x="1290966" y="39453"/>
                </a:lnTo>
                <a:lnTo>
                  <a:pt x="1291647" y="34919"/>
                </a:lnTo>
                <a:lnTo>
                  <a:pt x="1292781" y="30837"/>
                </a:lnTo>
                <a:lnTo>
                  <a:pt x="1294368" y="26756"/>
                </a:lnTo>
                <a:lnTo>
                  <a:pt x="1296183" y="22901"/>
                </a:lnTo>
                <a:lnTo>
                  <a:pt x="1298224" y="19273"/>
                </a:lnTo>
                <a:lnTo>
                  <a:pt x="1300719" y="15872"/>
                </a:lnTo>
                <a:lnTo>
                  <a:pt x="1303667" y="12698"/>
                </a:lnTo>
                <a:lnTo>
                  <a:pt x="1306842" y="9750"/>
                </a:lnTo>
                <a:lnTo>
                  <a:pt x="1310018" y="7483"/>
                </a:lnTo>
                <a:lnTo>
                  <a:pt x="1313647" y="5215"/>
                </a:lnTo>
                <a:lnTo>
                  <a:pt x="1317729" y="3401"/>
                </a:lnTo>
                <a:lnTo>
                  <a:pt x="1321811" y="1814"/>
                </a:lnTo>
                <a:lnTo>
                  <a:pt x="1325894" y="681"/>
                </a:lnTo>
                <a:lnTo>
                  <a:pt x="1330430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211" name="组合 24"/>
          <p:cNvGrpSpPr/>
          <p:nvPr/>
        </p:nvGrpSpPr>
        <p:grpSpPr>
          <a:xfrm rot="10800000">
            <a:off x="55563" y="50800"/>
            <a:ext cx="4611687" cy="765175"/>
            <a:chOff x="0" y="0"/>
            <a:chExt cx="4611606" cy="765176"/>
          </a:xfrm>
        </p:grpSpPr>
        <p:sp>
          <p:nvSpPr>
            <p:cNvPr id="8214" name="等腰三角形 25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15" name="等腰三角形 30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8216" name="文本框 31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8217" name="文本框 32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8212" name="矩形 33"/>
          <p:cNvSpPr/>
          <p:nvPr/>
        </p:nvSpPr>
        <p:spPr>
          <a:xfrm>
            <a:off x="333375" y="147638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8213" name="MH_Entry_1"/>
          <p:cNvSpPr/>
          <p:nvPr/>
        </p:nvSpPr>
        <p:spPr>
          <a:xfrm>
            <a:off x="839788" y="198438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圆角矩形 20"/>
          <p:cNvSpPr/>
          <p:nvPr/>
        </p:nvSpPr>
        <p:spPr>
          <a:xfrm>
            <a:off x="4002088" y="3581400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19" name="圆角矩形 18"/>
          <p:cNvSpPr/>
          <p:nvPr/>
        </p:nvSpPr>
        <p:spPr>
          <a:xfrm>
            <a:off x="4002088" y="3051175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0" name="圆角矩形 17"/>
          <p:cNvSpPr/>
          <p:nvPr/>
        </p:nvSpPr>
        <p:spPr>
          <a:xfrm>
            <a:off x="4002088" y="2501900"/>
            <a:ext cx="3894137" cy="217488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1" name="圆角矩形 5"/>
          <p:cNvSpPr/>
          <p:nvPr/>
        </p:nvSpPr>
        <p:spPr>
          <a:xfrm>
            <a:off x="4002088" y="1971675"/>
            <a:ext cx="3894137" cy="215900"/>
          </a:xfrm>
          <a:prstGeom prst="roundRect">
            <a:avLst>
              <a:gd name="adj" fmla="val 50000"/>
            </a:avLst>
          </a:prstGeom>
          <a:solidFill>
            <a:srgbClr val="D9D9D9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2" name="文本框 8"/>
          <p:cNvSpPr/>
          <p:nvPr/>
        </p:nvSpPr>
        <p:spPr>
          <a:xfrm>
            <a:off x="2946400" y="1854200"/>
            <a:ext cx="914400" cy="3698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9223" name="文本框 9"/>
          <p:cNvSpPr/>
          <p:nvPr/>
        </p:nvSpPr>
        <p:spPr>
          <a:xfrm>
            <a:off x="8313738" y="1879600"/>
            <a:ext cx="719137" cy="349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ea typeface="微软雅黑" panose="020B0503020204020204" pitchFamily="34" charset="-122"/>
              </a:rPr>
              <a:t>40</a:t>
            </a:r>
            <a:r>
              <a:rPr lang="en-US" altLang="zh-CN" sz="1600" dirty="0">
                <a:ea typeface="微软雅黑" panose="020B0503020204020204" pitchFamily="34" charset="-122"/>
              </a:rPr>
              <a:t>%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9224" name="圆角矩形 22"/>
          <p:cNvSpPr/>
          <p:nvPr/>
        </p:nvSpPr>
        <p:spPr>
          <a:xfrm>
            <a:off x="4002088" y="2501900"/>
            <a:ext cx="1912937" cy="217488"/>
          </a:xfrm>
          <a:prstGeom prst="roundRect">
            <a:avLst>
              <a:gd name="adj" fmla="val 50000"/>
            </a:avLst>
          </a:pr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5" name="文本框 23"/>
          <p:cNvSpPr/>
          <p:nvPr/>
        </p:nvSpPr>
        <p:spPr>
          <a:xfrm>
            <a:off x="2946400" y="2390775"/>
            <a:ext cx="914400" cy="3698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9226" name="文本框 24"/>
          <p:cNvSpPr/>
          <p:nvPr/>
        </p:nvSpPr>
        <p:spPr>
          <a:xfrm>
            <a:off x="8313738" y="2416175"/>
            <a:ext cx="719137" cy="3508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ea typeface="微软雅黑" panose="020B0503020204020204" pitchFamily="34" charset="-122"/>
              </a:rPr>
              <a:t>50</a:t>
            </a:r>
            <a:r>
              <a:rPr lang="en-US" altLang="zh-CN" sz="1600" dirty="0">
                <a:ea typeface="微软雅黑" panose="020B0503020204020204" pitchFamily="34" charset="-122"/>
              </a:rPr>
              <a:t>%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9227" name="圆角矩形 26"/>
          <p:cNvSpPr/>
          <p:nvPr/>
        </p:nvSpPr>
        <p:spPr>
          <a:xfrm>
            <a:off x="4002088" y="3051175"/>
            <a:ext cx="3346450" cy="215900"/>
          </a:xfrm>
          <a:prstGeom prst="roundRect">
            <a:avLst>
              <a:gd name="adj" fmla="val 50000"/>
            </a:avLst>
          </a:prstGeom>
          <a:solidFill>
            <a:srgbClr val="63BC9E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28" name="文本框 27"/>
          <p:cNvSpPr/>
          <p:nvPr/>
        </p:nvSpPr>
        <p:spPr>
          <a:xfrm>
            <a:off x="2946400" y="2927350"/>
            <a:ext cx="914400" cy="3698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9229" name="文本框 28"/>
          <p:cNvSpPr/>
          <p:nvPr/>
        </p:nvSpPr>
        <p:spPr>
          <a:xfrm>
            <a:off x="8313738" y="2955925"/>
            <a:ext cx="719137" cy="349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ea typeface="微软雅黑" panose="020B0503020204020204" pitchFamily="34" charset="-122"/>
              </a:rPr>
              <a:t>80</a:t>
            </a:r>
            <a:r>
              <a:rPr lang="en-US" altLang="zh-CN" sz="1600" dirty="0">
                <a:ea typeface="微软雅黑" panose="020B0503020204020204" pitchFamily="34" charset="-122"/>
              </a:rPr>
              <a:t>%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9230" name="圆角矩形 30"/>
          <p:cNvSpPr/>
          <p:nvPr/>
        </p:nvSpPr>
        <p:spPr>
          <a:xfrm>
            <a:off x="4002088" y="3581400"/>
            <a:ext cx="955675" cy="215900"/>
          </a:xfrm>
          <a:prstGeom prst="roundRect">
            <a:avLst>
              <a:gd name="adj" fmla="val 50000"/>
            </a:avLst>
          </a:prstGeom>
          <a:solidFill>
            <a:srgbClr val="FDC60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9231" name="文本框 31"/>
          <p:cNvSpPr/>
          <p:nvPr/>
        </p:nvSpPr>
        <p:spPr>
          <a:xfrm>
            <a:off x="2946400" y="3463925"/>
            <a:ext cx="914400" cy="369888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r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</a:p>
        </p:txBody>
      </p:sp>
      <p:sp>
        <p:nvSpPr>
          <p:cNvPr id="9232" name="文本框 32"/>
          <p:cNvSpPr/>
          <p:nvPr/>
        </p:nvSpPr>
        <p:spPr>
          <a:xfrm>
            <a:off x="8313738" y="3492500"/>
            <a:ext cx="719137" cy="350838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eaLnBrk="1" hangingPunct="1">
              <a:lnSpc>
                <a:spcPct val="100000"/>
              </a:lnSpc>
              <a:spcBef>
                <a:spcPct val="0"/>
              </a:spcBef>
              <a:buNone/>
            </a:pPr>
            <a:r>
              <a:rPr lang="en-US" altLang="zh-CN" sz="2400" dirty="0">
                <a:ea typeface="微软雅黑" panose="020B0503020204020204" pitchFamily="34" charset="-122"/>
              </a:rPr>
              <a:t>20</a:t>
            </a:r>
            <a:r>
              <a:rPr lang="en-US" altLang="zh-CN" sz="1600" dirty="0">
                <a:ea typeface="微软雅黑" panose="020B0503020204020204" pitchFamily="34" charset="-122"/>
              </a:rPr>
              <a:t>%</a:t>
            </a:r>
            <a:endParaRPr lang="zh-CN" altLang="en-US" sz="1600" dirty="0">
              <a:ea typeface="微软雅黑" panose="020B0503020204020204" pitchFamily="34" charset="-122"/>
            </a:endParaRPr>
          </a:p>
        </p:txBody>
      </p:sp>
      <p:sp>
        <p:nvSpPr>
          <p:cNvPr id="9233" name="矩形 35"/>
          <p:cNvSpPr/>
          <p:nvPr/>
        </p:nvSpPr>
        <p:spPr>
          <a:xfrm>
            <a:off x="3041650" y="4267200"/>
            <a:ext cx="5991225" cy="12668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just" eaLnBrk="1" hangingPunct="1">
              <a:lnSpc>
                <a:spcPct val="130000"/>
              </a:lnSpc>
              <a:spcBef>
                <a:spcPts val="600"/>
              </a:spcBef>
              <a:spcAft>
                <a:spcPts val="600"/>
              </a:spcAft>
              <a:buClr>
                <a:srgbClr val="00B050"/>
              </a:buClr>
              <a:buSzPct val="80000"/>
            </a:pP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r>
              <a:rPr lang="en-US" altLang="x-none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16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美乐辰旗舰店，极致简约风潮流所向，通用设计，完美兼容，打造最实用，最具个性的演示方案，让你的演示卓越非凡。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34" name="圆角矩形 19"/>
          <p:cNvSpPr/>
          <p:nvPr/>
        </p:nvSpPr>
        <p:spPr>
          <a:xfrm>
            <a:off x="4002088" y="1971675"/>
            <a:ext cx="1433512" cy="215900"/>
          </a:xfrm>
          <a:prstGeom prst="roundRect">
            <a:avLst>
              <a:gd name="adj" fmla="val 50000"/>
            </a:avLst>
          </a:prstGeom>
          <a:solidFill>
            <a:srgbClr val="3C72A4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dirty="0"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9235" name="组合 24"/>
          <p:cNvGrpSpPr/>
          <p:nvPr/>
        </p:nvGrpSpPr>
        <p:grpSpPr>
          <a:xfrm rot="10800000">
            <a:off x="55563" y="50800"/>
            <a:ext cx="4611687" cy="765175"/>
            <a:chOff x="0" y="0"/>
            <a:chExt cx="4611606" cy="765176"/>
          </a:xfrm>
        </p:grpSpPr>
        <p:sp>
          <p:nvSpPr>
            <p:cNvPr id="9238" name="等腰三角形 25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39" name="等腰三角形 27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9240" name="文本框 28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9241" name="文本框 29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9236" name="矩形 31"/>
          <p:cNvSpPr/>
          <p:nvPr/>
        </p:nvSpPr>
        <p:spPr>
          <a:xfrm>
            <a:off x="333375" y="147638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9237" name="MH_Entry_1"/>
          <p:cNvSpPr/>
          <p:nvPr/>
        </p:nvSpPr>
        <p:spPr>
          <a:xfrm>
            <a:off x="839788" y="198438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椭圆 1"/>
          <p:cNvSpPr/>
          <p:nvPr/>
        </p:nvSpPr>
        <p:spPr>
          <a:xfrm>
            <a:off x="5073650" y="1776413"/>
            <a:ext cx="1836738" cy="2130425"/>
          </a:xfrm>
          <a:custGeom>
            <a:avLst/>
            <a:gdLst>
              <a:gd name="txL" fmla="*/ 0 w 3240360"/>
              <a:gd name="txT" fmla="*/ 0 h 3757972"/>
              <a:gd name="txR" fmla="*/ 3240360 w 3240360"/>
              <a:gd name="txB" fmla="*/ 3757972 h 3757972"/>
            </a:gdLst>
            <a:ahLst/>
            <a:cxnLst/>
            <a:rect l="txL" t="txT" r="txR" b="txB"/>
            <a:pathLst>
              <a:path w="3240360" h="3757972">
                <a:moveTo>
                  <a:pt x="1620180" y="0"/>
                </a:moveTo>
                <a:cubicBezTo>
                  <a:pt x="2514981" y="0"/>
                  <a:pt x="3240360" y="725379"/>
                  <a:pt x="3240360" y="1620180"/>
                </a:cubicBezTo>
                <a:cubicBezTo>
                  <a:pt x="3240360" y="2212023"/>
                  <a:pt x="2923020" y="2729746"/>
                  <a:pt x="2448272" y="3010903"/>
                </a:cubicBezTo>
                <a:lnTo>
                  <a:pt x="2448272" y="3511913"/>
                </a:lnTo>
                <a:cubicBezTo>
                  <a:pt x="2448272" y="3647808"/>
                  <a:pt x="2338108" y="3757972"/>
                  <a:pt x="2202213" y="3757972"/>
                </a:cubicBezTo>
                <a:lnTo>
                  <a:pt x="1038147" y="3757972"/>
                </a:lnTo>
                <a:cubicBezTo>
                  <a:pt x="902252" y="3757972"/>
                  <a:pt x="792088" y="3647808"/>
                  <a:pt x="792088" y="3511913"/>
                </a:cubicBezTo>
                <a:lnTo>
                  <a:pt x="792088" y="3010903"/>
                </a:lnTo>
                <a:cubicBezTo>
                  <a:pt x="317340" y="2729746"/>
                  <a:pt x="0" y="2212023"/>
                  <a:pt x="0" y="1620180"/>
                </a:cubicBezTo>
                <a:cubicBezTo>
                  <a:pt x="0" y="725379"/>
                  <a:pt x="725379" y="0"/>
                  <a:pt x="1620180" y="0"/>
                </a:cubicBezTo>
                <a:close/>
              </a:path>
            </a:pathLst>
          </a:custGeom>
          <a:solidFill>
            <a:srgbClr val="F2F2F2"/>
          </a:solidFill>
          <a:ln w="203200" cap="flat" cmpd="sng">
            <a:solidFill>
              <a:srgbClr val="3C72A4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algn="ctr" eaLnBrk="1" hangingPunct="1"/>
            <a:r>
              <a:rPr lang="zh-CN" altLang="en-US" sz="3600" dirty="0">
                <a:solidFill>
                  <a:srgbClr val="3C72A4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标题</a:t>
            </a:r>
            <a:endParaRPr lang="en-US" altLang="x-none" sz="3600" dirty="0">
              <a:solidFill>
                <a:srgbClr val="3C72A4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3" name="圆角矩形 28"/>
          <p:cNvSpPr/>
          <p:nvPr/>
        </p:nvSpPr>
        <p:spPr>
          <a:xfrm>
            <a:off x="5570538" y="4057650"/>
            <a:ext cx="858837" cy="17780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sz="1300" dirty="0">
              <a:solidFill>
                <a:srgbClr val="3C72A4"/>
              </a:soli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244" name="圆角矩形 29"/>
          <p:cNvSpPr/>
          <p:nvPr/>
        </p:nvSpPr>
        <p:spPr>
          <a:xfrm>
            <a:off x="5645150" y="4313238"/>
            <a:ext cx="709613" cy="17938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sz="1300" dirty="0">
              <a:solidFill>
                <a:srgbClr val="3C72A4"/>
              </a:soli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245" name="圆角矩形 30"/>
          <p:cNvSpPr/>
          <p:nvPr/>
        </p:nvSpPr>
        <p:spPr>
          <a:xfrm>
            <a:off x="5570538" y="4570413"/>
            <a:ext cx="858837" cy="17780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sz="1300" dirty="0">
              <a:solidFill>
                <a:srgbClr val="3C72A4"/>
              </a:soli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246" name="圆角矩形 31"/>
          <p:cNvSpPr/>
          <p:nvPr/>
        </p:nvSpPr>
        <p:spPr>
          <a:xfrm>
            <a:off x="5729288" y="4827588"/>
            <a:ext cx="541337" cy="1349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5400">
            <a:noFill/>
          </a:ln>
        </p:spPr>
        <p:txBody>
          <a:bodyPr anchor="ctr"/>
          <a:lstStyle/>
          <a:p>
            <a:pPr lvl="0" algn="ctr" eaLnBrk="1" hangingPunct="1"/>
            <a:endParaRPr lang="zh-CN" altLang="zh-CN" sz="1300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  <a:sym typeface="Calibri" panose="020F0502020204030204" pitchFamily="34" charset="0"/>
            </a:endParaRPr>
          </a:p>
        </p:txBody>
      </p:sp>
      <p:sp>
        <p:nvSpPr>
          <p:cNvPr id="10247" name="椭圆 32"/>
          <p:cNvSpPr/>
          <p:nvPr/>
        </p:nvSpPr>
        <p:spPr>
          <a:xfrm>
            <a:off x="3760788" y="1722438"/>
            <a:ext cx="485775" cy="485775"/>
          </a:xfrm>
          <a:prstGeom prst="ellipse">
            <a:avLst/>
          </a:prstGeom>
          <a:solidFill>
            <a:srgbClr val="F2F2F2"/>
          </a:solidFill>
          <a:ln w="57150" cap="flat" cmpd="sng">
            <a:solidFill>
              <a:srgbClr val="F48C06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ts val="750"/>
              </a:spcBef>
              <a:buNone/>
            </a:pPr>
            <a:r>
              <a:rPr lang="en-US" altLang="zh-CN" sz="2400" b="1" dirty="0">
                <a:solidFill>
                  <a:srgbClr val="3C72A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01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248" name="直接连接符 33"/>
          <p:cNvSpPr/>
          <p:nvPr/>
        </p:nvSpPr>
        <p:spPr>
          <a:xfrm>
            <a:off x="4318000" y="2027238"/>
            <a:ext cx="647700" cy="271462"/>
          </a:xfrm>
          <a:prstGeom prst="line">
            <a:avLst/>
          </a:prstGeom>
          <a:ln w="38100" cap="flat" cmpd="sng">
            <a:solidFill>
              <a:srgbClr val="F48C0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49" name="椭圆 34"/>
          <p:cNvSpPr/>
          <p:nvPr/>
        </p:nvSpPr>
        <p:spPr>
          <a:xfrm>
            <a:off x="7745413" y="1722438"/>
            <a:ext cx="485775" cy="485775"/>
          </a:xfrm>
          <a:prstGeom prst="ellipse">
            <a:avLst/>
          </a:prstGeom>
          <a:solidFill>
            <a:srgbClr val="F2F2F2"/>
          </a:solidFill>
          <a:ln w="57150" cap="flat" cmpd="sng">
            <a:solidFill>
              <a:srgbClr val="F48C06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ts val="750"/>
              </a:spcBef>
              <a:buNone/>
            </a:pPr>
            <a:r>
              <a:rPr lang="en-US" altLang="zh-CN" sz="2400" b="1" dirty="0">
                <a:solidFill>
                  <a:srgbClr val="3C72A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02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250" name="直接连接符 35"/>
          <p:cNvSpPr/>
          <p:nvPr/>
        </p:nvSpPr>
        <p:spPr>
          <a:xfrm rot="8309691">
            <a:off x="7031038" y="2012950"/>
            <a:ext cx="647700" cy="269875"/>
          </a:xfrm>
          <a:prstGeom prst="line">
            <a:avLst/>
          </a:prstGeom>
          <a:ln w="38100" cap="flat" cmpd="sng">
            <a:solidFill>
              <a:srgbClr val="F48C0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51" name="椭圆 36"/>
          <p:cNvSpPr/>
          <p:nvPr/>
        </p:nvSpPr>
        <p:spPr>
          <a:xfrm>
            <a:off x="4392613" y="4310063"/>
            <a:ext cx="485775" cy="485775"/>
          </a:xfrm>
          <a:prstGeom prst="ellipse">
            <a:avLst/>
          </a:prstGeom>
          <a:solidFill>
            <a:srgbClr val="F2F2F2"/>
          </a:solidFill>
          <a:ln w="57150" cap="flat" cmpd="sng">
            <a:solidFill>
              <a:srgbClr val="F48C06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ts val="750"/>
              </a:spcBef>
              <a:buNone/>
            </a:pPr>
            <a:r>
              <a:rPr lang="en-US" altLang="zh-CN" sz="2400" b="1" dirty="0">
                <a:solidFill>
                  <a:srgbClr val="3C72A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03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252" name="直接连接符 37"/>
          <p:cNvSpPr/>
          <p:nvPr/>
        </p:nvSpPr>
        <p:spPr>
          <a:xfrm rot="-3781756">
            <a:off x="4791075" y="3990975"/>
            <a:ext cx="647700" cy="269875"/>
          </a:xfrm>
          <a:prstGeom prst="line">
            <a:avLst/>
          </a:prstGeom>
          <a:ln w="38100" cap="flat" cmpd="sng">
            <a:solidFill>
              <a:srgbClr val="F48C0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53" name="椭圆 38"/>
          <p:cNvSpPr/>
          <p:nvPr/>
        </p:nvSpPr>
        <p:spPr>
          <a:xfrm>
            <a:off x="7146925" y="4310063"/>
            <a:ext cx="485775" cy="485775"/>
          </a:xfrm>
          <a:prstGeom prst="ellipse">
            <a:avLst/>
          </a:prstGeom>
          <a:solidFill>
            <a:srgbClr val="F2F2F2"/>
          </a:solidFill>
          <a:ln w="57150" cap="flat" cmpd="sng">
            <a:solidFill>
              <a:srgbClr val="F48C06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0" tIns="0" rIns="0" bIns="0" anchor="ctr"/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  <a:sym typeface="Calibri" panose="020F0502020204030204" pitchFamily="34" charset="0"/>
              </a:defRPr>
            </a:lvl5pPr>
          </a:lstStyle>
          <a:p>
            <a:pPr marL="0" lvl="0" indent="0" algn="ctr" eaLnBrk="1" hangingPunct="1">
              <a:lnSpc>
                <a:spcPct val="100000"/>
              </a:lnSpc>
              <a:spcBef>
                <a:spcPts val="750"/>
              </a:spcBef>
              <a:buNone/>
            </a:pPr>
            <a:r>
              <a:rPr lang="en-US" altLang="zh-CN" sz="2400" b="1" dirty="0">
                <a:solidFill>
                  <a:srgbClr val="3C72A4"/>
                </a:solidFill>
                <a:latin typeface="Agency FB" panose="020B0503020202020204" pitchFamily="34" charset="0"/>
                <a:ea typeface="微软雅黑" panose="020B0503020204020204" pitchFamily="34" charset="-122"/>
                <a:sym typeface="Times New Roman" panose="02020603050405020304" pitchFamily="18" charset="0"/>
              </a:rPr>
              <a:t>04</a:t>
            </a:r>
            <a:endParaRPr lang="zh-CN" altLang="en-US" sz="1800" dirty="0">
              <a:latin typeface="Arial" panose="020B0604020202020204" pitchFamily="34" charset="0"/>
            </a:endParaRPr>
          </a:p>
        </p:txBody>
      </p:sp>
      <p:sp>
        <p:nvSpPr>
          <p:cNvPr id="10254" name="直接连接符 39"/>
          <p:cNvSpPr/>
          <p:nvPr/>
        </p:nvSpPr>
        <p:spPr>
          <a:xfrm flipH="1" flipV="1">
            <a:off x="6615113" y="3897313"/>
            <a:ext cx="557212" cy="438150"/>
          </a:xfrm>
          <a:prstGeom prst="line">
            <a:avLst/>
          </a:prstGeom>
          <a:ln w="38100" cap="flat" cmpd="sng">
            <a:solidFill>
              <a:srgbClr val="F48C06"/>
            </a:solidFill>
            <a:prstDash val="solid"/>
            <a:bevel/>
            <a:headEnd type="none" w="med" len="med"/>
            <a:tailEnd type="none" w="med" len="med"/>
          </a:ln>
        </p:spPr>
      </p:sp>
      <p:sp>
        <p:nvSpPr>
          <p:cNvPr id="10255" name="TextBox 45"/>
          <p:cNvSpPr/>
          <p:nvPr/>
        </p:nvSpPr>
        <p:spPr>
          <a:xfrm flipH="1">
            <a:off x="3395663" y="2349500"/>
            <a:ext cx="1216025" cy="314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标</a:t>
            </a:r>
            <a:r>
              <a:rPr lang="en-US" altLang="x-none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6" name="TextBox 46"/>
          <p:cNvSpPr/>
          <p:nvPr/>
        </p:nvSpPr>
        <p:spPr>
          <a:xfrm>
            <a:off x="3111500" y="2608263"/>
            <a:ext cx="1692275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美乐辰旗舰店，极致简约风潮流所向，通用设计，完美兼容。</a:t>
            </a:r>
            <a:endParaRPr lang="en-US" altLang="x-none" sz="1400" dirty="0">
              <a:solidFill>
                <a:srgbClr val="7F7F7F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7" name="TextBox 47"/>
          <p:cNvSpPr/>
          <p:nvPr/>
        </p:nvSpPr>
        <p:spPr>
          <a:xfrm flipH="1">
            <a:off x="7381875" y="2349500"/>
            <a:ext cx="1214438" cy="314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标</a:t>
            </a:r>
            <a:r>
              <a:rPr lang="en-US" altLang="x-none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8" name="TextBox 48"/>
          <p:cNvSpPr/>
          <p:nvPr/>
        </p:nvSpPr>
        <p:spPr>
          <a:xfrm>
            <a:off x="7131050" y="2608263"/>
            <a:ext cx="1716088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美乐辰旗舰店，极致简约风潮流所向，通用设计，完美兼容。</a:t>
            </a:r>
            <a:endParaRPr lang="en-US" altLang="x-none" sz="1400" dirty="0">
              <a:solidFill>
                <a:srgbClr val="7F7F7F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59" name="TextBox 49"/>
          <p:cNvSpPr/>
          <p:nvPr/>
        </p:nvSpPr>
        <p:spPr>
          <a:xfrm flipH="1">
            <a:off x="4029075" y="4926013"/>
            <a:ext cx="1214438" cy="314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标</a:t>
            </a:r>
            <a:r>
              <a:rPr lang="en-US" altLang="x-none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0" name="TextBox 50"/>
          <p:cNvSpPr/>
          <p:nvPr/>
        </p:nvSpPr>
        <p:spPr>
          <a:xfrm>
            <a:off x="3778250" y="5184775"/>
            <a:ext cx="1716088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美乐辰旗舰店，极致简约风潮流所向，通用设计，完美兼容。</a:t>
            </a:r>
            <a:endParaRPr lang="en-US" altLang="x-none" sz="1400" dirty="0">
              <a:solidFill>
                <a:srgbClr val="7F7F7F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sp>
        <p:nvSpPr>
          <p:cNvPr id="10261" name="TextBox 51"/>
          <p:cNvSpPr/>
          <p:nvPr/>
        </p:nvSpPr>
        <p:spPr>
          <a:xfrm flipH="1">
            <a:off x="6783388" y="4926013"/>
            <a:ext cx="1214437" cy="314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lnSpc>
                <a:spcPct val="80000"/>
              </a:lnSpc>
            </a:pP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标</a:t>
            </a:r>
            <a:r>
              <a:rPr lang="en-US" altLang="x-none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sym typeface="Times New Roman" panose="02020603050405020304" pitchFamily="18" charset="0"/>
              </a:rPr>
              <a:t>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62" name="TextBox 52"/>
          <p:cNvSpPr/>
          <p:nvPr/>
        </p:nvSpPr>
        <p:spPr>
          <a:xfrm>
            <a:off x="6532563" y="5184775"/>
            <a:ext cx="1716087" cy="1212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30000"/>
              </a:lnSpc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美乐辰旗舰店，极致简约风潮流所向，通用设计，完美兼容。</a:t>
            </a:r>
            <a:endParaRPr lang="en-US" altLang="x-none" sz="1400" dirty="0">
              <a:solidFill>
                <a:srgbClr val="7F7F7F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  <p:grpSp>
        <p:nvGrpSpPr>
          <p:cNvPr id="10263" name="组合 26"/>
          <p:cNvGrpSpPr/>
          <p:nvPr/>
        </p:nvGrpSpPr>
        <p:grpSpPr>
          <a:xfrm rot="10800000">
            <a:off x="55563" y="50800"/>
            <a:ext cx="4611687" cy="765175"/>
            <a:chOff x="0" y="0"/>
            <a:chExt cx="4611606" cy="765176"/>
          </a:xfrm>
        </p:grpSpPr>
        <p:sp>
          <p:nvSpPr>
            <p:cNvPr id="10266" name="等腰三角形 32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67" name="等腰三角形 33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0268" name="文本框 34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F48C06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0269" name="文本框 35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0264" name="矩形 36"/>
          <p:cNvSpPr/>
          <p:nvPr/>
        </p:nvSpPr>
        <p:spPr>
          <a:xfrm>
            <a:off x="333375" y="147638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01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0265" name="MH_Entry_1"/>
          <p:cNvSpPr/>
          <p:nvPr/>
        </p:nvSpPr>
        <p:spPr>
          <a:xfrm>
            <a:off x="839788" y="198438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灯片编号占位符 4"/>
          <p:cNvSpPr txBox="1">
            <a:spLocks noGrp="1"/>
          </p:cNvSpPr>
          <p:nvPr>
            <p:ph type="sldNum" sz="quarter" idx="12"/>
          </p:nvPr>
        </p:nvSpPr>
        <p:spPr>
          <a:ln/>
        </p:spPr>
        <p:txBody>
          <a:bodyPr anchor="ctr"/>
          <a:lstStyle/>
          <a:p>
            <a:pPr eaLnBrk="1" hangingPunct="1"/>
            <a:fld id="{9A0DB2DC-4C9A-4742-B13C-FB6460FD3503}" type="slidenum">
              <a:rPr lang="zh-CN" altLang="en-US" dirty="0">
                <a:solidFill>
                  <a:srgbClr val="898989"/>
                </a:solidFill>
              </a:rPr>
              <a:t>8</a:t>
            </a:fld>
            <a:endParaRPr lang="zh-CN" altLang="en-US" dirty="0">
              <a:solidFill>
                <a:srgbClr val="898989"/>
              </a:solidFill>
            </a:endParaRPr>
          </a:p>
        </p:txBody>
      </p:sp>
      <p:grpSp>
        <p:nvGrpSpPr>
          <p:cNvPr id="12291" name="组合 10"/>
          <p:cNvGrpSpPr/>
          <p:nvPr/>
        </p:nvGrpSpPr>
        <p:grpSpPr>
          <a:xfrm rot="10800000">
            <a:off x="3794125" y="3517900"/>
            <a:ext cx="4611688" cy="765175"/>
            <a:chOff x="0" y="0"/>
            <a:chExt cx="4611606" cy="765176"/>
          </a:xfrm>
        </p:grpSpPr>
        <p:sp>
          <p:nvSpPr>
            <p:cNvPr id="12319" name="等腰三角形 11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20" name="等腰三角形 12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2321" name="文本框 13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2322" name="文本框 14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chemeClr val="bg1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2292" name="矩形 15"/>
          <p:cNvSpPr/>
          <p:nvPr/>
        </p:nvSpPr>
        <p:spPr>
          <a:xfrm>
            <a:off x="4073525" y="3613150"/>
            <a:ext cx="690563" cy="58578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3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2293" name="MH_Entry_1"/>
          <p:cNvSpPr/>
          <p:nvPr/>
        </p:nvSpPr>
        <p:spPr>
          <a:xfrm>
            <a:off x="4578350" y="3665538"/>
            <a:ext cx="4029075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Freeform 10"/>
          <p:cNvSpPr/>
          <p:nvPr/>
        </p:nvSpPr>
        <p:spPr>
          <a:xfrm>
            <a:off x="5311775" y="3116263"/>
            <a:ext cx="384175" cy="307975"/>
          </a:xfrm>
          <a:custGeom>
            <a:avLst/>
            <a:gdLst>
              <a:gd name="txL" fmla="*/ 0 w 125"/>
              <a:gd name="txT" fmla="*/ 0 h 100"/>
              <a:gd name="txR" fmla="*/ 125 w 125"/>
              <a:gd name="txB" fmla="*/ 100 h 100"/>
            </a:gdLst>
            <a:ahLst/>
            <a:cxnLst>
              <a:cxn ang="0">
                <a:pos x="0" y="307975"/>
              </a:cxn>
              <a:cxn ang="0">
                <a:pos x="21514" y="0"/>
              </a:cxn>
              <a:cxn ang="0">
                <a:pos x="122936" y="307975"/>
              </a:cxn>
              <a:cxn ang="0">
                <a:pos x="212065" y="15399"/>
              </a:cxn>
              <a:cxn ang="0">
                <a:pos x="270459" y="307975"/>
              </a:cxn>
              <a:cxn ang="0">
                <a:pos x="328854" y="21558"/>
              </a:cxn>
              <a:cxn ang="0">
                <a:pos x="384175" y="307975"/>
              </a:cxn>
              <a:cxn ang="0">
                <a:pos x="0" y="307975"/>
              </a:cxn>
            </a:cxnLst>
            <a:rect l="txL" t="txT" r="txR" b="txB"/>
            <a:pathLst>
              <a:path w="125" h="100">
                <a:moveTo>
                  <a:pt x="0" y="100"/>
                </a:moveTo>
                <a:lnTo>
                  <a:pt x="7" y="0"/>
                </a:lnTo>
                <a:lnTo>
                  <a:pt x="40" y="100"/>
                </a:lnTo>
                <a:lnTo>
                  <a:pt x="69" y="5"/>
                </a:lnTo>
                <a:lnTo>
                  <a:pt x="88" y="100"/>
                </a:lnTo>
                <a:lnTo>
                  <a:pt x="107" y="7"/>
                </a:lnTo>
                <a:lnTo>
                  <a:pt x="125" y="100"/>
                </a:lnTo>
                <a:lnTo>
                  <a:pt x="0" y="100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5" name="Freeform 61"/>
          <p:cNvSpPr/>
          <p:nvPr/>
        </p:nvSpPr>
        <p:spPr>
          <a:xfrm>
            <a:off x="7194550" y="2786063"/>
            <a:ext cx="393700" cy="196850"/>
          </a:xfrm>
          <a:custGeom>
            <a:avLst/>
            <a:gdLst>
              <a:gd name="txL" fmla="*/ 0 w 54"/>
              <a:gd name="txT" fmla="*/ 0 h 27"/>
              <a:gd name="txR" fmla="*/ 54 w 54"/>
              <a:gd name="txB" fmla="*/ 27 h 27"/>
            </a:gdLst>
            <a:ahLst/>
            <a:cxnLst>
              <a:cxn ang="0">
                <a:pos x="196850" y="0"/>
              </a:cxn>
              <a:cxn ang="0">
                <a:pos x="0" y="196850"/>
              </a:cxn>
              <a:cxn ang="0">
                <a:pos x="393700" y="196850"/>
              </a:cxn>
              <a:cxn ang="0">
                <a:pos x="196850" y="0"/>
              </a:cxn>
            </a:cxnLst>
            <a:rect l="txL" t="txT" r="txR" b="txB"/>
            <a:pathLst>
              <a:path w="54" h="27">
                <a:moveTo>
                  <a:pt x="27" y="0"/>
                </a:moveTo>
                <a:cubicBezTo>
                  <a:pt x="12" y="0"/>
                  <a:pt x="0" y="12"/>
                  <a:pt x="0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12"/>
                  <a:pt x="42" y="0"/>
                  <a:pt x="27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6" name="Freeform 62"/>
          <p:cNvSpPr/>
          <p:nvPr/>
        </p:nvSpPr>
        <p:spPr>
          <a:xfrm>
            <a:off x="4603750" y="3040063"/>
            <a:ext cx="596900" cy="307975"/>
          </a:xfrm>
          <a:custGeom>
            <a:avLst/>
            <a:gdLst>
              <a:gd name="txL" fmla="*/ 0 w 82"/>
              <a:gd name="txT" fmla="*/ 0 h 42"/>
              <a:gd name="txR" fmla="*/ 82 w 82"/>
              <a:gd name="txB" fmla="*/ 42 h 42"/>
            </a:gdLst>
            <a:ahLst/>
            <a:cxnLst>
              <a:cxn ang="0">
                <a:pos x="298450" y="0"/>
              </a:cxn>
              <a:cxn ang="0">
                <a:pos x="0" y="307975"/>
              </a:cxn>
              <a:cxn ang="0">
                <a:pos x="596900" y="307975"/>
              </a:cxn>
              <a:cxn ang="0">
                <a:pos x="298450" y="0"/>
              </a:cxn>
            </a:cxnLst>
            <a:rect l="txL" t="txT" r="txR" b="txB"/>
            <a:pathLst>
              <a:path w="82" h="42">
                <a:moveTo>
                  <a:pt x="41" y="0"/>
                </a:moveTo>
                <a:cubicBezTo>
                  <a:pt x="18" y="0"/>
                  <a:pt x="0" y="19"/>
                  <a:pt x="0" y="42"/>
                </a:cubicBezTo>
                <a:cubicBezTo>
                  <a:pt x="82" y="42"/>
                  <a:pt x="82" y="42"/>
                  <a:pt x="82" y="42"/>
                </a:cubicBezTo>
                <a:cubicBezTo>
                  <a:pt x="82" y="19"/>
                  <a:pt x="64" y="0"/>
                  <a:pt x="41" y="0"/>
                </a:cubicBezTo>
                <a:close/>
              </a:path>
            </a:pathLst>
          </a:custGeom>
          <a:solidFill>
            <a:srgbClr val="C66E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7" name="Freeform 63"/>
          <p:cNvSpPr/>
          <p:nvPr/>
        </p:nvSpPr>
        <p:spPr>
          <a:xfrm>
            <a:off x="5683250" y="3189288"/>
            <a:ext cx="485775" cy="239712"/>
          </a:xfrm>
          <a:custGeom>
            <a:avLst/>
            <a:gdLst>
              <a:gd name="txL" fmla="*/ 0 w 67"/>
              <a:gd name="txT" fmla="*/ 0 h 33"/>
              <a:gd name="txR" fmla="*/ 67 w 67"/>
              <a:gd name="txB" fmla="*/ 33 h 33"/>
            </a:gdLst>
            <a:ahLst/>
            <a:cxnLst>
              <a:cxn ang="0">
                <a:pos x="239262" y="0"/>
              </a:cxn>
              <a:cxn ang="0">
                <a:pos x="0" y="239712"/>
              </a:cxn>
              <a:cxn ang="0">
                <a:pos x="485775" y="239712"/>
              </a:cxn>
              <a:cxn ang="0">
                <a:pos x="239262" y="0"/>
              </a:cxn>
            </a:cxnLst>
            <a:rect l="txL" t="txT" r="txR" b="txB"/>
            <a:pathLst>
              <a:path w="67" h="33">
                <a:moveTo>
                  <a:pt x="33" y="0"/>
                </a:moveTo>
                <a:cubicBezTo>
                  <a:pt x="15" y="0"/>
                  <a:pt x="0" y="15"/>
                  <a:pt x="0" y="33"/>
                </a:cubicBezTo>
                <a:cubicBezTo>
                  <a:pt x="67" y="33"/>
                  <a:pt x="67" y="33"/>
                  <a:pt x="67" y="33"/>
                </a:cubicBezTo>
                <a:cubicBezTo>
                  <a:pt x="67" y="15"/>
                  <a:pt x="52" y="0"/>
                  <a:pt x="33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8" name="Freeform 75"/>
          <p:cNvSpPr/>
          <p:nvPr/>
        </p:nvSpPr>
        <p:spPr>
          <a:xfrm>
            <a:off x="5514975" y="1455738"/>
            <a:ext cx="1173163" cy="1868487"/>
          </a:xfrm>
          <a:custGeom>
            <a:avLst/>
            <a:gdLst>
              <a:gd name="txL" fmla="*/ 0 w 161"/>
              <a:gd name="txT" fmla="*/ 0 h 256"/>
              <a:gd name="txR" fmla="*/ 161 w 161"/>
              <a:gd name="txB" fmla="*/ 256 h 256"/>
            </a:gdLst>
            <a:ahLst/>
            <a:cxnLst>
              <a:cxn ang="0">
                <a:pos x="1173163" y="554707"/>
              </a:cxn>
              <a:cxn ang="0">
                <a:pos x="1012855" y="576603"/>
              </a:cxn>
              <a:cxn ang="0">
                <a:pos x="961848" y="416030"/>
              </a:cxn>
              <a:cxn ang="0">
                <a:pos x="714099" y="999932"/>
              </a:cxn>
              <a:cxn ang="0">
                <a:pos x="779680" y="766372"/>
              </a:cxn>
              <a:cxn ang="0">
                <a:pos x="896267" y="313847"/>
              </a:cxn>
              <a:cxn ang="0">
                <a:pos x="728673" y="503616"/>
              </a:cxn>
              <a:cxn ang="0">
                <a:pos x="663092" y="430628"/>
              </a:cxn>
              <a:cxn ang="0">
                <a:pos x="728673" y="766372"/>
              </a:cxn>
              <a:cxn ang="0">
                <a:pos x="626658" y="751774"/>
              </a:cxn>
              <a:cxn ang="0">
                <a:pos x="692239" y="890451"/>
              </a:cxn>
              <a:cxn ang="0">
                <a:pos x="663092" y="992634"/>
              </a:cxn>
              <a:cxn ang="0">
                <a:pos x="415343" y="649591"/>
              </a:cxn>
              <a:cxn ang="0">
                <a:pos x="480924" y="554707"/>
              </a:cxn>
              <a:cxn ang="0">
                <a:pos x="575651" y="489018"/>
              </a:cxn>
              <a:cxn ang="0">
                <a:pos x="495497" y="248158"/>
              </a:cxn>
              <a:cxn ang="0">
                <a:pos x="553791" y="0"/>
              </a:cxn>
              <a:cxn ang="0">
                <a:pos x="444490" y="503616"/>
              </a:cxn>
              <a:cxn ang="0">
                <a:pos x="349763" y="744475"/>
              </a:cxn>
              <a:cxn ang="0">
                <a:pos x="189455" y="233561"/>
              </a:cxn>
              <a:cxn ang="0">
                <a:pos x="269609" y="744475"/>
              </a:cxn>
              <a:cxn ang="0">
                <a:pos x="648519" y="1437859"/>
              </a:cxn>
              <a:cxn ang="0">
                <a:pos x="138448" y="1102115"/>
              </a:cxn>
              <a:cxn ang="0">
                <a:pos x="218602" y="956140"/>
              </a:cxn>
              <a:cxn ang="0">
                <a:pos x="51007" y="861256"/>
              </a:cxn>
              <a:cxn ang="0">
                <a:pos x="80154" y="1087518"/>
              </a:cxn>
              <a:cxn ang="0">
                <a:pos x="87441" y="1094817"/>
              </a:cxn>
              <a:cxn ang="0">
                <a:pos x="597512" y="1474353"/>
              </a:cxn>
              <a:cxn ang="0">
                <a:pos x="437204" y="1576536"/>
              </a:cxn>
              <a:cxn ang="0">
                <a:pos x="648519" y="1510847"/>
              </a:cxn>
              <a:cxn ang="0">
                <a:pos x="699526" y="1868487"/>
              </a:cxn>
              <a:cxn ang="0">
                <a:pos x="954561" y="1576536"/>
              </a:cxn>
              <a:cxn ang="0">
                <a:pos x="1012855" y="1430560"/>
              </a:cxn>
              <a:cxn ang="0">
                <a:pos x="743246" y="1481652"/>
              </a:cxn>
              <a:cxn ang="0">
                <a:pos x="743246" y="1474353"/>
              </a:cxn>
              <a:cxn ang="0">
                <a:pos x="910841" y="1291884"/>
              </a:cxn>
              <a:cxn ang="0">
                <a:pos x="699526" y="1058323"/>
              </a:cxn>
              <a:cxn ang="0">
                <a:pos x="1012855" y="751774"/>
              </a:cxn>
              <a:cxn ang="0">
                <a:pos x="1129443" y="700683"/>
              </a:cxn>
              <a:cxn ang="0">
                <a:pos x="1012855" y="634994"/>
              </a:cxn>
            </a:cxnLst>
            <a:rect l="txL" t="txT" r="txR" b="txB"/>
            <a:pathLst>
              <a:path w="161" h="256">
                <a:moveTo>
                  <a:pt x="139" y="87"/>
                </a:moveTo>
                <a:cubicBezTo>
                  <a:pt x="161" y="76"/>
                  <a:pt x="161" y="76"/>
                  <a:pt x="161" y="76"/>
                </a:cubicBezTo>
                <a:cubicBezTo>
                  <a:pt x="158" y="70"/>
                  <a:pt x="158" y="70"/>
                  <a:pt x="158" y="70"/>
                </a:cubicBezTo>
                <a:cubicBezTo>
                  <a:pt x="139" y="79"/>
                  <a:pt x="139" y="79"/>
                  <a:pt x="139" y="79"/>
                </a:cubicBezTo>
                <a:cubicBezTo>
                  <a:pt x="139" y="57"/>
                  <a:pt x="139" y="57"/>
                  <a:pt x="139" y="57"/>
                </a:cubicBezTo>
                <a:cubicBezTo>
                  <a:pt x="132" y="57"/>
                  <a:pt x="132" y="57"/>
                  <a:pt x="132" y="57"/>
                </a:cubicBezTo>
                <a:cubicBezTo>
                  <a:pt x="132" y="124"/>
                  <a:pt x="132" y="124"/>
                  <a:pt x="132" y="124"/>
                </a:cubicBezTo>
                <a:cubicBezTo>
                  <a:pt x="98" y="137"/>
                  <a:pt x="98" y="137"/>
                  <a:pt x="98" y="137"/>
                </a:cubicBezTo>
                <a:cubicBezTo>
                  <a:pt x="107" y="106"/>
                  <a:pt x="107" y="106"/>
                  <a:pt x="107" y="106"/>
                </a:cubicBezTo>
                <a:cubicBezTo>
                  <a:pt x="107" y="105"/>
                  <a:pt x="107" y="105"/>
                  <a:pt x="107" y="105"/>
                </a:cubicBezTo>
                <a:cubicBezTo>
                  <a:pt x="105" y="94"/>
                  <a:pt x="103" y="86"/>
                  <a:pt x="102" y="79"/>
                </a:cubicBezTo>
                <a:cubicBezTo>
                  <a:pt x="123" y="43"/>
                  <a:pt x="123" y="43"/>
                  <a:pt x="123" y="43"/>
                </a:cubicBezTo>
                <a:cubicBezTo>
                  <a:pt x="117" y="39"/>
                  <a:pt x="117" y="39"/>
                  <a:pt x="117" y="39"/>
                </a:cubicBezTo>
                <a:cubicBezTo>
                  <a:pt x="100" y="69"/>
                  <a:pt x="100" y="69"/>
                  <a:pt x="100" y="69"/>
                </a:cubicBezTo>
                <a:cubicBezTo>
                  <a:pt x="97" y="55"/>
                  <a:pt x="96" y="54"/>
                  <a:pt x="95" y="54"/>
                </a:cubicBezTo>
                <a:cubicBezTo>
                  <a:pt x="91" y="59"/>
                  <a:pt x="91" y="59"/>
                  <a:pt x="91" y="59"/>
                </a:cubicBezTo>
                <a:cubicBezTo>
                  <a:pt x="90" y="59"/>
                  <a:pt x="90" y="58"/>
                  <a:pt x="90" y="58"/>
                </a:cubicBezTo>
                <a:cubicBezTo>
                  <a:pt x="92" y="61"/>
                  <a:pt x="96" y="84"/>
                  <a:pt x="100" y="105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1" y="108"/>
                  <a:pt x="81" y="108"/>
                  <a:pt x="81" y="108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5" y="122"/>
                  <a:pt x="95" y="122"/>
                  <a:pt x="95" y="122"/>
                </a:cubicBezTo>
                <a:cubicBezTo>
                  <a:pt x="91" y="136"/>
                  <a:pt x="91" y="136"/>
                  <a:pt x="91" y="136"/>
                </a:cubicBezTo>
                <a:cubicBezTo>
                  <a:pt x="54" y="107"/>
                  <a:pt x="54" y="107"/>
                  <a:pt x="54" y="107"/>
                </a:cubicBezTo>
                <a:cubicBezTo>
                  <a:pt x="57" y="89"/>
                  <a:pt x="57" y="89"/>
                  <a:pt x="57" y="89"/>
                </a:cubicBezTo>
                <a:cubicBezTo>
                  <a:pt x="65" y="76"/>
                  <a:pt x="65" y="76"/>
                  <a:pt x="65" y="76"/>
                </a:cubicBezTo>
                <a:cubicBezTo>
                  <a:pt x="66" y="76"/>
                  <a:pt x="66" y="76"/>
                  <a:pt x="66" y="76"/>
                </a:cubicBezTo>
                <a:cubicBezTo>
                  <a:pt x="80" y="74"/>
                  <a:pt x="80" y="74"/>
                  <a:pt x="80" y="74"/>
                </a:cubicBezTo>
                <a:cubicBezTo>
                  <a:pt x="79" y="67"/>
                  <a:pt x="79" y="67"/>
                  <a:pt x="79" y="67"/>
                </a:cubicBezTo>
                <a:cubicBezTo>
                  <a:pt x="68" y="69"/>
                  <a:pt x="68" y="69"/>
                  <a:pt x="68" y="69"/>
                </a:cubicBezTo>
                <a:cubicBezTo>
                  <a:pt x="68" y="34"/>
                  <a:pt x="68" y="34"/>
                  <a:pt x="68" y="34"/>
                </a:cubicBezTo>
                <a:cubicBezTo>
                  <a:pt x="82" y="3"/>
                  <a:pt x="82" y="3"/>
                  <a:pt x="82" y="3"/>
                </a:cubicBezTo>
                <a:cubicBezTo>
                  <a:pt x="76" y="0"/>
                  <a:pt x="76" y="0"/>
                  <a:pt x="76" y="0"/>
                </a:cubicBezTo>
                <a:cubicBezTo>
                  <a:pt x="61" y="33"/>
                  <a:pt x="61" y="33"/>
                  <a:pt x="61" y="33"/>
                </a:cubicBezTo>
                <a:cubicBezTo>
                  <a:pt x="61" y="69"/>
                  <a:pt x="61" y="69"/>
                  <a:pt x="61" y="69"/>
                </a:cubicBezTo>
                <a:cubicBezTo>
                  <a:pt x="50" y="87"/>
                  <a:pt x="50" y="87"/>
                  <a:pt x="50" y="87"/>
                </a:cubicBezTo>
                <a:cubicBezTo>
                  <a:pt x="48" y="102"/>
                  <a:pt x="48" y="102"/>
                  <a:pt x="48" y="102"/>
                </a:cubicBezTo>
                <a:cubicBezTo>
                  <a:pt x="43" y="98"/>
                  <a:pt x="43" y="98"/>
                  <a:pt x="43" y="98"/>
                </a:cubicBezTo>
                <a:cubicBezTo>
                  <a:pt x="26" y="32"/>
                  <a:pt x="26" y="32"/>
                  <a:pt x="26" y="32"/>
                </a:cubicBezTo>
                <a:cubicBezTo>
                  <a:pt x="19" y="34"/>
                  <a:pt x="19" y="34"/>
                  <a:pt x="19" y="34"/>
                </a:cubicBezTo>
                <a:cubicBezTo>
                  <a:pt x="37" y="102"/>
                  <a:pt x="37" y="102"/>
                  <a:pt x="37" y="102"/>
                </a:cubicBezTo>
                <a:cubicBezTo>
                  <a:pt x="89" y="144"/>
                  <a:pt x="89" y="144"/>
                  <a:pt x="89" y="144"/>
                </a:cubicBezTo>
                <a:cubicBezTo>
                  <a:pt x="89" y="197"/>
                  <a:pt x="89" y="197"/>
                  <a:pt x="89" y="197"/>
                </a:cubicBezTo>
                <a:cubicBezTo>
                  <a:pt x="30" y="176"/>
                  <a:pt x="30" y="176"/>
                  <a:pt x="30" y="176"/>
                </a:cubicBezTo>
                <a:cubicBezTo>
                  <a:pt x="19" y="151"/>
                  <a:pt x="19" y="151"/>
                  <a:pt x="19" y="151"/>
                </a:cubicBezTo>
                <a:cubicBezTo>
                  <a:pt x="34" y="136"/>
                  <a:pt x="34" y="136"/>
                  <a:pt x="34" y="136"/>
                </a:cubicBezTo>
                <a:cubicBezTo>
                  <a:pt x="30" y="131"/>
                  <a:pt x="30" y="131"/>
                  <a:pt x="30" y="131"/>
                </a:cubicBezTo>
                <a:cubicBezTo>
                  <a:pt x="17" y="144"/>
                  <a:pt x="17" y="144"/>
                  <a:pt x="17" y="144"/>
                </a:cubicBezTo>
                <a:cubicBezTo>
                  <a:pt x="7" y="118"/>
                  <a:pt x="7" y="118"/>
                  <a:pt x="7" y="118"/>
                </a:cubicBezTo>
                <a:cubicBezTo>
                  <a:pt x="0" y="121"/>
                  <a:pt x="0" y="121"/>
                  <a:pt x="0" y="121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1" y="149"/>
                  <a:pt x="11" y="149"/>
                  <a:pt x="11" y="149"/>
                </a:cubicBezTo>
                <a:cubicBezTo>
                  <a:pt x="12" y="150"/>
                  <a:pt x="12" y="150"/>
                  <a:pt x="12" y="150"/>
                </a:cubicBezTo>
                <a:cubicBezTo>
                  <a:pt x="24" y="181"/>
                  <a:pt x="24" y="181"/>
                  <a:pt x="24" y="181"/>
                </a:cubicBezTo>
                <a:cubicBezTo>
                  <a:pt x="82" y="202"/>
                  <a:pt x="82" y="202"/>
                  <a:pt x="82" y="202"/>
                </a:cubicBezTo>
                <a:cubicBezTo>
                  <a:pt x="58" y="209"/>
                  <a:pt x="58" y="209"/>
                  <a:pt x="58" y="209"/>
                </a:cubicBezTo>
                <a:cubicBezTo>
                  <a:pt x="60" y="216"/>
                  <a:pt x="60" y="216"/>
                  <a:pt x="60" y="216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07"/>
                  <a:pt x="89" y="207"/>
                  <a:pt x="89" y="207"/>
                </a:cubicBezTo>
                <a:cubicBezTo>
                  <a:pt x="89" y="256"/>
                  <a:pt x="89" y="256"/>
                  <a:pt x="89" y="256"/>
                </a:cubicBezTo>
                <a:cubicBezTo>
                  <a:pt x="96" y="256"/>
                  <a:pt x="96" y="256"/>
                  <a:pt x="96" y="256"/>
                </a:cubicBezTo>
                <a:cubicBezTo>
                  <a:pt x="96" y="209"/>
                  <a:pt x="96" y="209"/>
                  <a:pt x="96" y="209"/>
                </a:cubicBezTo>
                <a:cubicBezTo>
                  <a:pt x="131" y="216"/>
                  <a:pt x="131" y="216"/>
                  <a:pt x="131" y="216"/>
                </a:cubicBezTo>
                <a:cubicBezTo>
                  <a:pt x="144" y="200"/>
                  <a:pt x="144" y="200"/>
                  <a:pt x="144" y="200"/>
                </a:cubicBezTo>
                <a:cubicBezTo>
                  <a:pt x="139" y="196"/>
                  <a:pt x="139" y="196"/>
                  <a:pt x="139" y="196"/>
                </a:cubicBezTo>
                <a:cubicBezTo>
                  <a:pt x="129" y="209"/>
                  <a:pt x="129" y="209"/>
                  <a:pt x="129" y="209"/>
                </a:cubicBezTo>
                <a:cubicBezTo>
                  <a:pt x="102" y="203"/>
                  <a:pt x="102" y="203"/>
                  <a:pt x="102" y="203"/>
                </a:cubicBezTo>
                <a:cubicBezTo>
                  <a:pt x="104" y="202"/>
                  <a:pt x="104" y="202"/>
                  <a:pt x="104" y="202"/>
                </a:cubicBezTo>
                <a:cubicBezTo>
                  <a:pt x="102" y="202"/>
                  <a:pt x="102" y="202"/>
                  <a:pt x="102" y="202"/>
                </a:cubicBezTo>
                <a:cubicBezTo>
                  <a:pt x="129" y="183"/>
                  <a:pt x="129" y="183"/>
                  <a:pt x="129" y="183"/>
                </a:cubicBezTo>
                <a:cubicBezTo>
                  <a:pt x="125" y="177"/>
                  <a:pt x="125" y="177"/>
                  <a:pt x="125" y="177"/>
                </a:cubicBezTo>
                <a:cubicBezTo>
                  <a:pt x="96" y="198"/>
                  <a:pt x="96" y="198"/>
                  <a:pt x="96" y="198"/>
                </a:cubicBezTo>
                <a:cubicBezTo>
                  <a:pt x="96" y="145"/>
                  <a:pt x="96" y="145"/>
                  <a:pt x="96" y="145"/>
                </a:cubicBezTo>
                <a:cubicBezTo>
                  <a:pt x="139" y="129"/>
                  <a:pt x="139" y="129"/>
                  <a:pt x="139" y="129"/>
                </a:cubicBezTo>
                <a:cubicBezTo>
                  <a:pt x="139" y="103"/>
                  <a:pt x="139" y="103"/>
                  <a:pt x="139" y="103"/>
                </a:cubicBezTo>
                <a:cubicBezTo>
                  <a:pt x="155" y="103"/>
                  <a:pt x="155" y="103"/>
                  <a:pt x="155" y="103"/>
                </a:cubicBezTo>
                <a:cubicBezTo>
                  <a:pt x="155" y="96"/>
                  <a:pt x="155" y="96"/>
                  <a:pt x="155" y="96"/>
                </a:cubicBezTo>
                <a:cubicBezTo>
                  <a:pt x="139" y="96"/>
                  <a:pt x="139" y="96"/>
                  <a:pt x="139" y="96"/>
                </a:cubicBezTo>
                <a:lnTo>
                  <a:pt x="139" y="87"/>
                </a:lnTo>
                <a:close/>
              </a:path>
            </a:pathLst>
          </a:custGeom>
          <a:solidFill>
            <a:srgbClr val="333333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299" name="Oval 76"/>
          <p:cNvSpPr/>
          <p:nvPr/>
        </p:nvSpPr>
        <p:spPr>
          <a:xfrm>
            <a:off x="5980113" y="1243013"/>
            <a:ext cx="265112" cy="26193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0" name="Oval 77"/>
          <p:cNvSpPr/>
          <p:nvPr/>
        </p:nvSpPr>
        <p:spPr>
          <a:xfrm>
            <a:off x="5564188" y="1541463"/>
            <a:ext cx="212725" cy="2127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1" name="Oval 78"/>
          <p:cNvSpPr/>
          <p:nvPr/>
        </p:nvSpPr>
        <p:spPr>
          <a:xfrm>
            <a:off x="5689600" y="2317750"/>
            <a:ext cx="173038" cy="1746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2" name="Oval 79"/>
          <p:cNvSpPr/>
          <p:nvPr/>
        </p:nvSpPr>
        <p:spPr>
          <a:xfrm>
            <a:off x="6607175" y="2111375"/>
            <a:ext cx="166688" cy="1698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3" name="Oval 80"/>
          <p:cNvSpPr/>
          <p:nvPr/>
        </p:nvSpPr>
        <p:spPr>
          <a:xfrm>
            <a:off x="6511925" y="2828925"/>
            <a:ext cx="139700" cy="1317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4" name="Oval 81"/>
          <p:cNvSpPr/>
          <p:nvPr/>
        </p:nvSpPr>
        <p:spPr>
          <a:xfrm>
            <a:off x="6337300" y="2625725"/>
            <a:ext cx="206375" cy="19685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5" name="Oval 82"/>
          <p:cNvSpPr/>
          <p:nvPr/>
        </p:nvSpPr>
        <p:spPr>
          <a:xfrm>
            <a:off x="5807075" y="2914650"/>
            <a:ext cx="173038" cy="169863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6" name="Oval 83"/>
          <p:cNvSpPr/>
          <p:nvPr/>
        </p:nvSpPr>
        <p:spPr>
          <a:xfrm>
            <a:off x="6010275" y="3032125"/>
            <a:ext cx="107950" cy="1111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7" name="Oval 84"/>
          <p:cNvSpPr/>
          <p:nvPr/>
        </p:nvSpPr>
        <p:spPr>
          <a:xfrm>
            <a:off x="5505450" y="2025650"/>
            <a:ext cx="117475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8" name="Oval 85"/>
          <p:cNvSpPr/>
          <p:nvPr/>
        </p:nvSpPr>
        <p:spPr>
          <a:xfrm>
            <a:off x="6651625" y="1901825"/>
            <a:ext cx="115888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09" name="Oval 86"/>
          <p:cNvSpPr/>
          <p:nvPr/>
        </p:nvSpPr>
        <p:spPr>
          <a:xfrm>
            <a:off x="6048375" y="1944688"/>
            <a:ext cx="115888" cy="11747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0" name="Oval 87"/>
          <p:cNvSpPr/>
          <p:nvPr/>
        </p:nvSpPr>
        <p:spPr>
          <a:xfrm>
            <a:off x="6127750" y="1806575"/>
            <a:ext cx="117475" cy="1238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1" name="Oval 88"/>
          <p:cNvSpPr/>
          <p:nvPr/>
        </p:nvSpPr>
        <p:spPr>
          <a:xfrm>
            <a:off x="6059488" y="2163763"/>
            <a:ext cx="127000" cy="123825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2" name="Oval 89"/>
          <p:cNvSpPr/>
          <p:nvPr/>
        </p:nvSpPr>
        <p:spPr>
          <a:xfrm>
            <a:off x="5980113" y="2659063"/>
            <a:ext cx="125412" cy="12700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3" name="Oval 90"/>
          <p:cNvSpPr/>
          <p:nvPr/>
        </p:nvSpPr>
        <p:spPr>
          <a:xfrm>
            <a:off x="6454775" y="1776413"/>
            <a:ext cx="115888" cy="125412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4" name="Oval 91"/>
          <p:cNvSpPr/>
          <p:nvPr/>
        </p:nvSpPr>
        <p:spPr>
          <a:xfrm>
            <a:off x="6337300" y="1593850"/>
            <a:ext cx="190500" cy="192088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5" name="Oval 92"/>
          <p:cNvSpPr/>
          <p:nvPr/>
        </p:nvSpPr>
        <p:spPr>
          <a:xfrm>
            <a:off x="6337300" y="2084388"/>
            <a:ext cx="115888" cy="115887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6" name="Oval 93"/>
          <p:cNvSpPr/>
          <p:nvPr/>
        </p:nvSpPr>
        <p:spPr>
          <a:xfrm>
            <a:off x="5435600" y="2193925"/>
            <a:ext cx="209550" cy="209550"/>
          </a:xfrm>
          <a:prstGeom prst="ellipse">
            <a:avLst/>
          </a:prstGeom>
          <a:solidFill>
            <a:srgbClr val="FFAEAE"/>
          </a:solidFill>
          <a:ln w="9525">
            <a:noFill/>
          </a:ln>
        </p:spPr>
        <p:txBody>
          <a:bodyPr/>
          <a:lstStyle/>
          <a:p>
            <a:pPr lvl="0" eaLnBrk="1" hangingPunct="1"/>
            <a:endParaRPr lang="zh-CN" altLang="zh-CN" dirty="0">
              <a:solidFill>
                <a:srgbClr val="000000"/>
              </a:solidFill>
              <a:latin typeface="Calibri" panose="020F0502020204030204" pitchFamily="34" charset="0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317" name="Freeform 94"/>
          <p:cNvSpPr/>
          <p:nvPr/>
        </p:nvSpPr>
        <p:spPr>
          <a:xfrm>
            <a:off x="6659563" y="2652713"/>
            <a:ext cx="639762" cy="760412"/>
          </a:xfrm>
          <a:custGeom>
            <a:avLst/>
            <a:gdLst>
              <a:gd name="txL" fmla="*/ 0 w 208"/>
              <a:gd name="txT" fmla="*/ 0 h 247"/>
              <a:gd name="txR" fmla="*/ 208 w 208"/>
              <a:gd name="txB" fmla="*/ 247 h 247"/>
            </a:gdLst>
            <a:ahLst/>
            <a:cxnLst>
              <a:cxn ang="0">
                <a:pos x="0" y="760412"/>
              </a:cxn>
              <a:cxn ang="0">
                <a:pos x="12303" y="387902"/>
              </a:cxn>
              <a:cxn ang="0">
                <a:pos x="129183" y="738862"/>
              </a:cxn>
              <a:cxn ang="0">
                <a:pos x="187623" y="218580"/>
              </a:cxn>
              <a:cxn ang="0">
                <a:pos x="239911" y="717312"/>
              </a:cxn>
              <a:cxn ang="0">
                <a:pos x="347563" y="0"/>
              </a:cxn>
              <a:cxn ang="0">
                <a:pos x="384472" y="760412"/>
              </a:cxn>
              <a:cxn ang="0">
                <a:pos x="479822" y="286309"/>
              </a:cxn>
              <a:cxn ang="0">
                <a:pos x="522882" y="760412"/>
              </a:cxn>
              <a:cxn ang="0">
                <a:pos x="624383" y="387902"/>
              </a:cxn>
              <a:cxn ang="0">
                <a:pos x="639762" y="760412"/>
              </a:cxn>
              <a:cxn ang="0">
                <a:pos x="0" y="760412"/>
              </a:cxn>
            </a:cxnLst>
            <a:rect l="txL" t="txT" r="txR" b="txB"/>
            <a:pathLst>
              <a:path w="208" h="247">
                <a:moveTo>
                  <a:pt x="0" y="247"/>
                </a:moveTo>
                <a:lnTo>
                  <a:pt x="4" y="126"/>
                </a:lnTo>
                <a:lnTo>
                  <a:pt x="42" y="240"/>
                </a:lnTo>
                <a:lnTo>
                  <a:pt x="61" y="71"/>
                </a:lnTo>
                <a:lnTo>
                  <a:pt x="78" y="233"/>
                </a:lnTo>
                <a:lnTo>
                  <a:pt x="113" y="0"/>
                </a:lnTo>
                <a:lnTo>
                  <a:pt x="125" y="247"/>
                </a:lnTo>
                <a:lnTo>
                  <a:pt x="156" y="93"/>
                </a:lnTo>
                <a:lnTo>
                  <a:pt x="170" y="247"/>
                </a:lnTo>
                <a:lnTo>
                  <a:pt x="203" y="126"/>
                </a:lnTo>
                <a:lnTo>
                  <a:pt x="208" y="247"/>
                </a:lnTo>
                <a:lnTo>
                  <a:pt x="0" y="247"/>
                </a:lnTo>
                <a:close/>
              </a:path>
            </a:pathLst>
          </a:custGeom>
          <a:solidFill>
            <a:srgbClr val="0066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318" name="Freeform 138"/>
          <p:cNvSpPr/>
          <p:nvPr/>
        </p:nvSpPr>
        <p:spPr>
          <a:xfrm>
            <a:off x="5921375" y="3136900"/>
            <a:ext cx="590550" cy="292100"/>
          </a:xfrm>
          <a:custGeom>
            <a:avLst/>
            <a:gdLst>
              <a:gd name="txL" fmla="*/ 0 w 81"/>
              <a:gd name="txT" fmla="*/ 0 h 40"/>
              <a:gd name="txR" fmla="*/ 81 w 81"/>
              <a:gd name="txB" fmla="*/ 40 h 40"/>
            </a:gdLst>
            <a:ahLst/>
            <a:cxnLst>
              <a:cxn ang="0">
                <a:pos x="291630" y="0"/>
              </a:cxn>
              <a:cxn ang="0">
                <a:pos x="0" y="292100"/>
              </a:cxn>
              <a:cxn ang="0">
                <a:pos x="590550" y="292100"/>
              </a:cxn>
              <a:cxn ang="0">
                <a:pos x="291630" y="0"/>
              </a:cxn>
            </a:cxnLst>
            <a:rect l="txL" t="txT" r="txR" b="txB"/>
            <a:pathLst>
              <a:path w="81" h="40">
                <a:moveTo>
                  <a:pt x="40" y="0"/>
                </a:moveTo>
                <a:cubicBezTo>
                  <a:pt x="18" y="0"/>
                  <a:pt x="0" y="18"/>
                  <a:pt x="0" y="40"/>
                </a:cubicBezTo>
                <a:cubicBezTo>
                  <a:pt x="81" y="40"/>
                  <a:pt x="81" y="40"/>
                  <a:pt x="81" y="40"/>
                </a:cubicBezTo>
                <a:cubicBezTo>
                  <a:pt x="81" y="18"/>
                  <a:pt x="63" y="0"/>
                  <a:pt x="40" y="0"/>
                </a:cubicBezTo>
                <a:close/>
              </a:path>
            </a:pathLst>
          </a:custGeom>
          <a:solidFill>
            <a:srgbClr val="663300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任意多边形 28"/>
          <p:cNvSpPr/>
          <p:nvPr/>
        </p:nvSpPr>
        <p:spPr>
          <a:xfrm>
            <a:off x="4670425" y="1997075"/>
            <a:ext cx="1425575" cy="1427163"/>
          </a:xfrm>
          <a:custGeom>
            <a:avLst/>
            <a:gdLst>
              <a:gd name="txL" fmla="*/ 0 w 1426918"/>
              <a:gd name="txT" fmla="*/ 0 h 1426918"/>
              <a:gd name="txR" fmla="*/ 1426918 w 1426918"/>
              <a:gd name="txB" fmla="*/ 1426918 h 1426918"/>
            </a:gdLst>
            <a:ahLst/>
            <a:cxnLst>
              <a:cxn ang="0">
                <a:pos x="712788" y="0"/>
              </a:cxn>
              <a:cxn ang="0">
                <a:pos x="712788" y="1"/>
              </a:cxn>
              <a:cxn ang="0">
                <a:pos x="1425575" y="713583"/>
              </a:cxn>
              <a:cxn ang="0">
                <a:pos x="1425575" y="1427163"/>
              </a:cxn>
              <a:cxn ang="0">
                <a:pos x="712788" y="1427163"/>
              </a:cxn>
              <a:cxn ang="0">
                <a:pos x="0" y="713582"/>
              </a:cxn>
              <a:cxn ang="0">
                <a:pos x="712788" y="0"/>
              </a:cxn>
            </a:cxnLst>
            <a:rect l="txL" t="txT" r="txR" b="txB"/>
            <a:pathLst>
              <a:path w="1426918" h="1426918">
                <a:moveTo>
                  <a:pt x="713459" y="0"/>
                </a:moveTo>
                <a:lnTo>
                  <a:pt x="713459" y="1"/>
                </a:lnTo>
                <a:cubicBezTo>
                  <a:pt x="1107492" y="1"/>
                  <a:pt x="1426918" y="319427"/>
                  <a:pt x="1426918" y="713460"/>
                </a:cubicBezTo>
                <a:lnTo>
                  <a:pt x="1426918" y="1426918"/>
                </a:lnTo>
                <a:lnTo>
                  <a:pt x="713459" y="1426918"/>
                </a:lnTo>
                <a:cubicBezTo>
                  <a:pt x="319426" y="1426918"/>
                  <a:pt x="0" y="1107492"/>
                  <a:pt x="0" y="713459"/>
                </a:cubicBez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3C72A4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S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3315" name="任意多边形 32"/>
          <p:cNvSpPr/>
          <p:nvPr/>
        </p:nvSpPr>
        <p:spPr>
          <a:xfrm>
            <a:off x="6096000" y="1997075"/>
            <a:ext cx="1427163" cy="1427163"/>
          </a:xfrm>
          <a:custGeom>
            <a:avLst/>
            <a:gdLst>
              <a:gd name="txL" fmla="*/ 0 w 1426918"/>
              <a:gd name="txT" fmla="*/ 0 h 1426918"/>
              <a:gd name="txR" fmla="*/ 1426918 w 1426918"/>
              <a:gd name="txB" fmla="*/ 1426918 h 1426918"/>
            </a:gdLst>
            <a:ahLst/>
            <a:cxnLst>
              <a:cxn ang="0">
                <a:pos x="713582" y="0"/>
              </a:cxn>
              <a:cxn ang="0">
                <a:pos x="1427163" y="713582"/>
              </a:cxn>
              <a:cxn ang="0">
                <a:pos x="1427162" y="713582"/>
              </a:cxn>
              <a:cxn ang="0">
                <a:pos x="713580" y="1427163"/>
              </a:cxn>
              <a:cxn ang="0">
                <a:pos x="0" y="1427163"/>
              </a:cxn>
              <a:cxn ang="0">
                <a:pos x="0" y="713582"/>
              </a:cxn>
              <a:cxn ang="0">
                <a:pos x="713582" y="0"/>
              </a:cxn>
            </a:cxnLst>
            <a:rect l="txL" t="txT" r="txR" b="txB"/>
            <a:pathLst>
              <a:path w="1426918" h="1426918">
                <a:moveTo>
                  <a:pt x="713459" y="0"/>
                </a:moveTo>
                <a:cubicBezTo>
                  <a:pt x="1107492" y="0"/>
                  <a:pt x="1426918" y="319426"/>
                  <a:pt x="1426918" y="713459"/>
                </a:cubicBezTo>
                <a:lnTo>
                  <a:pt x="1426917" y="713459"/>
                </a:lnTo>
                <a:cubicBezTo>
                  <a:pt x="1426917" y="1107492"/>
                  <a:pt x="1107491" y="1426918"/>
                  <a:pt x="713458" y="1426918"/>
                </a:cubicBezTo>
                <a:lnTo>
                  <a:pt x="0" y="1426918"/>
                </a:lnTo>
                <a:lnTo>
                  <a:pt x="0" y="713459"/>
                </a:lnTo>
                <a:cubicBezTo>
                  <a:pt x="0" y="319426"/>
                  <a:pt x="319426" y="0"/>
                  <a:pt x="713459" y="0"/>
                </a:cubicBezTo>
                <a:close/>
              </a:path>
            </a:pathLst>
          </a:custGeom>
          <a:solidFill>
            <a:srgbClr val="F48C06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W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3316" name="任意多边形 37"/>
          <p:cNvSpPr/>
          <p:nvPr/>
        </p:nvSpPr>
        <p:spPr>
          <a:xfrm>
            <a:off x="4670425" y="3424238"/>
            <a:ext cx="1425575" cy="1427162"/>
          </a:xfrm>
          <a:custGeom>
            <a:avLst/>
            <a:gdLst>
              <a:gd name="txL" fmla="*/ 0 w 1426918"/>
              <a:gd name="txT" fmla="*/ 0 h 1426918"/>
              <a:gd name="txR" fmla="*/ 1426918 w 1426918"/>
              <a:gd name="txB" fmla="*/ 1426918 h 1426918"/>
            </a:gdLst>
            <a:ahLst/>
            <a:cxnLst>
              <a:cxn ang="0">
                <a:pos x="712788" y="0"/>
              </a:cxn>
              <a:cxn ang="0">
                <a:pos x="1425575" y="0"/>
              </a:cxn>
              <a:cxn ang="0">
                <a:pos x="1425575" y="713581"/>
              </a:cxn>
              <a:cxn ang="0">
                <a:pos x="712788" y="1427162"/>
              </a:cxn>
              <a:cxn ang="0">
                <a:pos x="0" y="713581"/>
              </a:cxn>
              <a:cxn ang="0">
                <a:pos x="1" y="713581"/>
              </a:cxn>
              <a:cxn ang="0">
                <a:pos x="712788" y="0"/>
              </a:cxn>
            </a:cxnLst>
            <a:rect l="txL" t="txT" r="txR" b="txB"/>
            <a:pathLst>
              <a:path w="1426918" h="1426918">
                <a:moveTo>
                  <a:pt x="713460" y="0"/>
                </a:moveTo>
                <a:lnTo>
                  <a:pt x="1426918" y="0"/>
                </a:lnTo>
                <a:lnTo>
                  <a:pt x="1426918" y="713459"/>
                </a:lnTo>
                <a:cubicBezTo>
                  <a:pt x="1426918" y="1107492"/>
                  <a:pt x="1107492" y="1426918"/>
                  <a:pt x="713459" y="1426918"/>
                </a:cubicBezTo>
                <a:cubicBezTo>
                  <a:pt x="319426" y="1426918"/>
                  <a:pt x="0" y="1107492"/>
                  <a:pt x="0" y="713459"/>
                </a:cubicBezTo>
                <a:lnTo>
                  <a:pt x="1" y="713459"/>
                </a:lnTo>
                <a:cubicBezTo>
                  <a:pt x="1" y="319426"/>
                  <a:pt x="319427" y="0"/>
                  <a:pt x="713460" y="0"/>
                </a:cubicBezTo>
                <a:close/>
              </a:path>
            </a:pathLst>
          </a:custGeom>
          <a:solidFill>
            <a:srgbClr val="63BC9E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O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3317" name="任意多边形 40"/>
          <p:cNvSpPr/>
          <p:nvPr/>
        </p:nvSpPr>
        <p:spPr>
          <a:xfrm>
            <a:off x="6096000" y="3424238"/>
            <a:ext cx="1427163" cy="1427162"/>
          </a:xfrm>
          <a:custGeom>
            <a:avLst/>
            <a:gdLst>
              <a:gd name="txL" fmla="*/ 0 w 1426918"/>
              <a:gd name="txT" fmla="*/ 0 h 1426918"/>
              <a:gd name="txR" fmla="*/ 1426918 w 1426918"/>
              <a:gd name="txB" fmla="*/ 1426918 h 1426918"/>
            </a:gdLst>
            <a:ahLst/>
            <a:cxnLst>
              <a:cxn ang="0">
                <a:pos x="0" y="0"/>
              </a:cxn>
              <a:cxn ang="0">
                <a:pos x="713582" y="0"/>
              </a:cxn>
              <a:cxn ang="0">
                <a:pos x="1427163" y="713581"/>
              </a:cxn>
              <a:cxn ang="0">
                <a:pos x="713582" y="1427162"/>
              </a:cxn>
              <a:cxn ang="0">
                <a:pos x="713582" y="1427161"/>
              </a:cxn>
              <a:cxn ang="0">
                <a:pos x="0" y="713580"/>
              </a:cxn>
            </a:cxnLst>
            <a:rect l="txL" t="txT" r="txR" b="txB"/>
            <a:pathLst>
              <a:path w="1426918" h="1426918">
                <a:moveTo>
                  <a:pt x="0" y="0"/>
                </a:moveTo>
                <a:lnTo>
                  <a:pt x="713459" y="0"/>
                </a:lnTo>
                <a:cubicBezTo>
                  <a:pt x="1107492" y="0"/>
                  <a:pt x="1426918" y="319426"/>
                  <a:pt x="1426918" y="713459"/>
                </a:cubicBezTo>
                <a:cubicBezTo>
                  <a:pt x="1426918" y="1107492"/>
                  <a:pt x="1107492" y="1426918"/>
                  <a:pt x="713459" y="1426918"/>
                </a:cubicBezTo>
                <a:lnTo>
                  <a:pt x="713459" y="1426917"/>
                </a:lnTo>
                <a:cubicBezTo>
                  <a:pt x="319426" y="1426917"/>
                  <a:pt x="0" y="1107491"/>
                  <a:pt x="0" y="713458"/>
                </a:cubicBezTo>
                <a:lnTo>
                  <a:pt x="0" y="0"/>
                </a:lnTo>
                <a:close/>
              </a:path>
            </a:pathLst>
          </a:custGeom>
          <a:solidFill>
            <a:srgbClr val="FDC602"/>
          </a:solidFill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en-US" altLang="zh-CN" sz="5400" b="1" dirty="0">
                <a:solidFill>
                  <a:srgbClr val="FFFFFF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Times New Roman" panose="02020603050405020304" pitchFamily="18" charset="0"/>
              </a:rPr>
              <a:t>T</a:t>
            </a:r>
            <a:endParaRPr lang="zh-CN" altLang="en-US" sz="5400" b="1" dirty="0">
              <a:solidFill>
                <a:srgbClr val="FFFFFF"/>
              </a:solidFill>
              <a:latin typeface="Times New Roman" panose="02020603050405020304" pitchFamily="18" charset="0"/>
              <a:ea typeface="宋体" panose="02010600030101010101" pitchFamily="2" charset="-122"/>
              <a:sym typeface="Times New Roman" panose="02020603050405020304" pitchFamily="18" charset="0"/>
            </a:endParaRPr>
          </a:p>
        </p:txBody>
      </p:sp>
      <p:sp>
        <p:nvSpPr>
          <p:cNvPr id="13318" name="文本框 41"/>
          <p:cNvSpPr/>
          <p:nvPr/>
        </p:nvSpPr>
        <p:spPr>
          <a:xfrm>
            <a:off x="2195513" y="1997075"/>
            <a:ext cx="2411412" cy="1041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优势包括有利的竞争态势；充足的财政来源；良好的企业形象；产品质量；成本优势等。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9" name="文本框 42"/>
          <p:cNvSpPr/>
          <p:nvPr/>
        </p:nvSpPr>
        <p:spPr>
          <a:xfrm>
            <a:off x="2195513" y="4048125"/>
            <a:ext cx="2411412" cy="80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机会包括新产品；新市场；新需求；外国市场壁垒解除；竞争对手失误等。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0" name="文本框 43"/>
          <p:cNvSpPr/>
          <p:nvPr/>
        </p:nvSpPr>
        <p:spPr>
          <a:xfrm>
            <a:off x="7635875" y="1997075"/>
            <a:ext cx="2411413" cy="803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劣势包括设备老化；管理混乱；资金短缺；经营不善；产品积压；竞争力差等。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21" name="文本框 44"/>
          <p:cNvSpPr/>
          <p:nvPr/>
        </p:nvSpPr>
        <p:spPr>
          <a:xfrm>
            <a:off x="7635875" y="3811588"/>
            <a:ext cx="2411413" cy="10398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</a:pPr>
            <a:r>
              <a:rPr lang="zh-CN" altLang="en-US" sz="1400" dirty="0">
                <a:solidFill>
                  <a:srgbClr val="4E4E4E"/>
                </a:solidFill>
                <a:latin typeface="宋体" panose="02010600030101010101" pitchFamily="2" charset="-122"/>
                <a:ea typeface="宋体" panose="02010600030101010101" pitchFamily="2" charset="-122"/>
                <a:sym typeface="宋体" panose="02010600030101010101" pitchFamily="2" charset="-122"/>
              </a:rPr>
              <a:t>威胁包括新的竞争对手；替代产品增多；市场紧缩；行业政策变化；经济衰退；客户偏好改变；突发事件等。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13322" name="组合 13"/>
          <p:cNvGrpSpPr/>
          <p:nvPr/>
        </p:nvGrpSpPr>
        <p:grpSpPr>
          <a:xfrm rot="10800000">
            <a:off x="52388" y="50800"/>
            <a:ext cx="4611687" cy="765175"/>
            <a:chOff x="0" y="0"/>
            <a:chExt cx="4611606" cy="765176"/>
          </a:xfrm>
        </p:grpSpPr>
        <p:sp>
          <p:nvSpPr>
            <p:cNvPr id="13325" name="等腰三角形 14"/>
            <p:cNvSpPr/>
            <p:nvPr/>
          </p:nvSpPr>
          <p:spPr>
            <a:xfrm flipH="1" flipV="1">
              <a:off x="3424466" y="601663"/>
              <a:ext cx="176213" cy="163513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26" name="等腰三角形 15"/>
            <p:cNvSpPr/>
            <p:nvPr/>
          </p:nvSpPr>
          <p:spPr>
            <a:xfrm flipH="1">
              <a:off x="3424466" y="0"/>
              <a:ext cx="176213" cy="165100"/>
            </a:xfrm>
            <a:prstGeom prst="triangle">
              <a:avLst>
                <a:gd name="adj" fmla="val 0"/>
              </a:avLst>
            </a:prstGeom>
            <a:solidFill>
              <a:srgbClr val="7F6000"/>
            </a:solidFill>
            <a:ln w="12700">
              <a:noFill/>
            </a:ln>
          </p:spPr>
          <p:txBody>
            <a:bodyPr anchor="ctr"/>
            <a:lstStyle/>
            <a:p>
              <a:pPr lvl="0" algn="ctr" eaLnBrk="1" hangingPunct="1"/>
              <a:endParaRPr lang="zh-CN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宋体" panose="02010600030101010101" pitchFamily="2" charset="-122"/>
                <a:sym typeface="微软雅黑" panose="020B0503020204020204" pitchFamily="34" charset="-122"/>
              </a:endParaRPr>
            </a:p>
          </p:txBody>
        </p:sp>
        <p:sp>
          <p:nvSpPr>
            <p:cNvPr id="13327" name="文本框 16"/>
            <p:cNvSpPr/>
            <p:nvPr/>
          </p:nvSpPr>
          <p:spPr>
            <a:xfrm flipH="1">
              <a:off x="0" y="85727"/>
              <a:ext cx="4611606" cy="593725"/>
            </a:xfrm>
            <a:prstGeom prst="rect">
              <a:avLst/>
            </a:prstGeom>
            <a:solidFill>
              <a:srgbClr val="AFD109"/>
            </a:solidFill>
            <a:ln w="9525">
              <a:noFill/>
            </a:ln>
          </p:spPr>
          <p:txBody>
            <a:bodyPr lIns="180000" anchor="ctr"/>
            <a:lstStyle/>
            <a:p>
              <a:pPr lvl="0" eaLnBrk="1" hangingPunct="1"/>
              <a:endParaRPr lang="zh-CN" altLang="zh-CN" sz="1600" dirty="0">
                <a:solidFill>
                  <a:srgbClr val="52525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endParaRPr>
            </a:p>
          </p:txBody>
        </p:sp>
        <p:sp>
          <p:nvSpPr>
            <p:cNvPr id="13328" name="文本框 17"/>
            <p:cNvSpPr/>
            <p:nvPr/>
          </p:nvSpPr>
          <p:spPr>
            <a:xfrm flipH="1">
              <a:off x="3600679" y="1"/>
              <a:ext cx="790575" cy="765175"/>
            </a:xfrm>
            <a:prstGeom prst="rect">
              <a:avLst/>
            </a:prstGeom>
            <a:solidFill>
              <a:srgbClr val="FDC602"/>
            </a:solidFill>
            <a:ln w="9525">
              <a:noFill/>
            </a:ln>
          </p:spPr>
          <p:txBody>
            <a:bodyPr lIns="0" tIns="0" rIns="0" bIns="0" anchor="ctr"/>
            <a:lstStyle/>
            <a:p>
              <a:pPr lvl="0" algn="ctr" eaLnBrk="1" hangingPunct="1"/>
              <a:endParaRPr lang="zh-CN" altLang="zh-CN" sz="3200" dirty="0">
                <a:solidFill>
                  <a:srgbClr val="FFFFFF"/>
                </a:solidFill>
                <a:latin typeface="Adobe Gothic Std B" pitchFamily="2" charset="-128"/>
                <a:ea typeface="Microsoft YaHei UI" pitchFamily="34" charset="-122"/>
                <a:sym typeface="Verdana" panose="020B0604030504040204" pitchFamily="34" charset="0"/>
              </a:endParaRPr>
            </a:p>
          </p:txBody>
        </p:sp>
      </p:grpSp>
      <p:sp>
        <p:nvSpPr>
          <p:cNvPr id="13323" name="矩形 18"/>
          <p:cNvSpPr/>
          <p:nvPr/>
        </p:nvSpPr>
        <p:spPr>
          <a:xfrm>
            <a:off x="330200" y="147638"/>
            <a:ext cx="692150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ctr" eaLnBrk="1" hangingPunct="1"/>
            <a:r>
              <a:rPr lang="en-US" altLang="zh-CN" sz="32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Verdana" panose="020B0604030504040204" pitchFamily="34" charset="0"/>
              </a:rPr>
              <a:t>02</a:t>
            </a:r>
            <a:endParaRPr lang="zh-CN" altLang="en-US" sz="32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Verdana" panose="020B0604030504040204" pitchFamily="34" charset="0"/>
            </a:endParaRPr>
          </a:p>
        </p:txBody>
      </p:sp>
      <p:sp>
        <p:nvSpPr>
          <p:cNvPr id="13324" name="MH_Entry_1"/>
          <p:cNvSpPr/>
          <p:nvPr/>
        </p:nvSpPr>
        <p:spPr>
          <a:xfrm>
            <a:off x="836613" y="198438"/>
            <a:ext cx="4027487" cy="498475"/>
          </a:xfrm>
          <a:prstGeom prst="roundRect">
            <a:avLst>
              <a:gd name="adj" fmla="val 9120"/>
            </a:avLst>
          </a:prstGeom>
          <a:noFill/>
          <a:ln w="12700">
            <a:noFill/>
          </a:ln>
        </p:spPr>
        <p:txBody>
          <a:bodyPr anchor="ctr"/>
          <a:lstStyle/>
          <a:p>
            <a:pPr lvl="0" algn="ctr" eaLnBrk="1" hangingPunct="1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请在此处输入您的标题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2909</Words>
  <Application>Microsoft Office PowerPoint</Application>
  <PresentationFormat>宽屏</PresentationFormat>
  <Paragraphs>212</Paragraphs>
  <Slides>25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2" baseType="lpstr">
      <vt:lpstr>Adobe Gothic Std B</vt:lpstr>
      <vt:lpstr>Meiryo</vt:lpstr>
      <vt:lpstr>Microsoft JhengHei</vt:lpstr>
      <vt:lpstr>Microsoft YaHei UI</vt:lpstr>
      <vt:lpstr>宋体</vt:lpstr>
      <vt:lpstr>微软雅黑</vt:lpstr>
      <vt:lpstr>幼圆</vt:lpstr>
      <vt:lpstr>Agency FB</vt:lpstr>
      <vt:lpstr>Arial</vt:lpstr>
      <vt:lpstr>Arial Black</vt:lpstr>
      <vt:lpstr>Calibri</vt:lpstr>
      <vt:lpstr>Calibri Light</vt:lpstr>
      <vt:lpstr>Impact</vt:lpstr>
      <vt:lpstr>Times New Roman</vt:lpstr>
      <vt:lpstr>Verdana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ypppt</cp:lastModifiedBy>
  <cp:revision>14</cp:revision>
  <dcterms:created xsi:type="dcterms:W3CDTF">2015-07-23T12:56:00Z</dcterms:created>
  <dcterms:modified xsi:type="dcterms:W3CDTF">2017-02-20T07:24:17Z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