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56" r:id="rId4"/>
    <p:sldId id="257" r:id="rId5"/>
    <p:sldId id="259" r:id="rId6"/>
    <p:sldId id="258" r:id="rId7"/>
    <p:sldId id="260" r:id="rId8"/>
    <p:sldId id="261" r:id="rId9"/>
    <p:sldId id="263" r:id="rId10"/>
    <p:sldId id="26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83" autoAdjust="0"/>
    <p:restoredTop sz="94694" autoAdjust="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AC8B2-67DD-4754-B5B4-8E14E46EFA04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42485-C0E3-4CA9-AFE0-128EBFC8A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552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203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671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3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832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211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17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574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637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1100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524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697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021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0084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0402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345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3956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9899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8232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156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7305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2596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2347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431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0636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8852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5140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8563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247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42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33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54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07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5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06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91566"/>
            <a:ext cx="12192000" cy="496643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17271" y="1891566"/>
            <a:ext cx="3185872" cy="385572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272900" cy="32893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F127E-B828-4C6A-BC94-BA03234ADCA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C856C-F536-4135-AC7C-5D69EFB75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0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741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920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91566"/>
            <a:ext cx="12192000" cy="49664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4178" y="1069336"/>
            <a:ext cx="9183643" cy="38557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272900" cy="32893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04310" y="2515093"/>
            <a:ext cx="77989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木纹木板绿叶小雏菊</a:t>
            </a:r>
            <a:r>
              <a:rPr lang="en-US" altLang="zh-CN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PPT</a:t>
            </a:r>
            <a:r>
              <a:rPr lang="zh-CN" altLang="en-US" sz="4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模板</a:t>
            </a:r>
            <a:endParaRPr lang="zh-CN" altLang="en-US" sz="4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46911" y="3789337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此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处添加副标题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759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6602" y="812045"/>
            <a:ext cx="2016852" cy="70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598" y="2287814"/>
            <a:ext cx="6895385" cy="457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23854" y="1718997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击此处添加</a:t>
            </a:r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标题单击此处添加标题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2138" y="1835071"/>
            <a:ext cx="516923" cy="49846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31448" y="1787453"/>
            <a:ext cx="269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1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598" y="3158671"/>
            <a:ext cx="6895385" cy="4571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223854" y="2589854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单</a:t>
            </a:r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击此处添加标题单击此处添加标题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2138" y="2705928"/>
            <a:ext cx="516923" cy="498462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2731448" y="2658310"/>
            <a:ext cx="3177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2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598" y="4029528"/>
            <a:ext cx="6895385" cy="45719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223854" y="3460711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单击此处添加标题单击此处添加标题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2138" y="3576785"/>
            <a:ext cx="516923" cy="49846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731448" y="3529167"/>
            <a:ext cx="303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3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598" y="4900385"/>
            <a:ext cx="6895385" cy="4571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223854" y="4331568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单击此处添加标</a:t>
            </a:r>
            <a:r>
              <a:rPr lang="zh-CN" altLang="en-US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题</a:t>
            </a:r>
            <a:r>
              <a:rPr lang="zh-CN" altLang="en-US" sz="2800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单击此处添加标题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2138" y="4447642"/>
            <a:ext cx="516923" cy="498462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731448" y="4400024"/>
            <a:ext cx="340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4</a:t>
            </a:r>
            <a:endParaRPr lang="zh-CN" altLang="en-US" sz="2800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494086" y="83262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目  录</a:t>
            </a:r>
            <a:endParaRPr lang="zh-CN" altLang="en-US" sz="28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219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4092" y="2510709"/>
            <a:ext cx="6978462" cy="1181538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4425878" y="2778312"/>
            <a:ext cx="4356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3004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3047" y="1951531"/>
            <a:ext cx="2112468" cy="21124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3861" y="1777360"/>
            <a:ext cx="1881252" cy="22866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3459" y="1951531"/>
            <a:ext cx="2130611" cy="213061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33616" y="422996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加</a:t>
            </a:r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文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字</a:t>
            </a:r>
            <a:endParaRPr lang="en-US" altLang="zh-CN" dirty="0" smtClean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13846" y="422996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单击此处添加文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字</a:t>
            </a:r>
            <a:endParaRPr lang="en-US" altLang="zh-CN" dirty="0" smtClean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单击此处添加文字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453100" y="422996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单击此处添加文</a:t>
            </a:r>
            <a:r>
              <a:rPr lang="zh-CN" altLang="en-US" dirty="0" smtClean="0">
                <a:latin typeface="李旭科书法" panose="02000603000000000000" pitchFamily="2" charset="-122"/>
                <a:ea typeface="李旭科书法" panose="02000603000000000000" pitchFamily="2" charset="-122"/>
              </a:rPr>
              <a:t>字</a:t>
            </a:r>
            <a:endParaRPr lang="en-US" altLang="zh-CN" dirty="0" smtClean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 algn="ctr"/>
            <a:r>
              <a:rPr lang="zh-CN" altLang="en-US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86466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17943" y="992038"/>
            <a:ext cx="9118121" cy="4688446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2598065" y="1497859"/>
            <a:ext cx="7570762" cy="3345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雏菊（学名：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Bellis perennis L.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），又名马头兰花、延命菊，春菊、太阳菊等。是菊科植物的一种，多年生草本植物。高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10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厘米左右。雏菊原产于欧洲。原种被视为丛生的杂草，开花期在春季。雏菊在能够渡夏的寒冷地区可以进行分枝繁殖。早春开花，生气盎然，具有君子的风度和天真烂漫的风采，深得意大利人的喜爱，因而推举为国花。</a:t>
            </a:r>
          </a:p>
        </p:txBody>
      </p:sp>
    </p:spTree>
    <p:extLst>
      <p:ext uri="{BB962C8B-B14F-4D97-AF65-F5344CB8AC3E}">
        <p14:creationId xmlns:p14="http://schemas.microsoft.com/office/powerpoint/2010/main" val="68934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8871" y="2375085"/>
            <a:ext cx="4892308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1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http://www.ypppt.com/article/2017/3341.html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71" y="1395191"/>
            <a:ext cx="198137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00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9626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379</Words>
  <Application>Microsoft Office PowerPoint</Application>
  <PresentationFormat>宽屏</PresentationFormat>
  <Paragraphs>31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李旭科书法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Administrator</cp:lastModifiedBy>
  <cp:revision>44</cp:revision>
  <dcterms:created xsi:type="dcterms:W3CDTF">2015-11-14T05:59:48Z</dcterms:created>
  <dcterms:modified xsi:type="dcterms:W3CDTF">2018-05-25T22:03:33Z</dcterms:modified>
</cp:coreProperties>
</file>