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3" r:id="rId3"/>
  </p:sldMasterIdLst>
  <p:notesMasterIdLst>
    <p:notesMasterId r:id="rId25"/>
  </p:notesMasterIdLst>
  <p:sldIdLst>
    <p:sldId id="256" r:id="rId4"/>
    <p:sldId id="257" r:id="rId5"/>
    <p:sldId id="266" r:id="rId6"/>
    <p:sldId id="269" r:id="rId7"/>
    <p:sldId id="259" r:id="rId8"/>
    <p:sldId id="260" r:id="rId9"/>
    <p:sldId id="268" r:id="rId10"/>
    <p:sldId id="275" r:id="rId11"/>
    <p:sldId id="273" r:id="rId12"/>
    <p:sldId id="263" r:id="rId13"/>
    <p:sldId id="264" r:id="rId14"/>
    <p:sldId id="265" r:id="rId15"/>
    <p:sldId id="267" r:id="rId16"/>
    <p:sldId id="271" r:id="rId17"/>
    <p:sldId id="272" r:id="rId18"/>
    <p:sldId id="262" r:id="rId19"/>
    <p:sldId id="274" r:id="rId20"/>
    <p:sldId id="258" r:id="rId21"/>
    <p:sldId id="261" r:id="rId22"/>
    <p:sldId id="276" r:id="rId23"/>
    <p:sldId id="277" r:id="rId2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378" y="90"/>
      </p:cViewPr>
      <p:guideLst>
        <p:guide orient="horz" pos="217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369CAE-FDC5-4CDE-B862-48BC063B570A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666507-4ECF-469D-8FAF-149E4989E5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475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2579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9FA9D-7611-4A0B-BA0F-D06E70255EE9}" type="datetime1">
              <a:rPr lang="zh-CN" altLang="en-US"/>
              <a:pPr>
                <a:defRPr/>
              </a:pPr>
              <a:t>2017/2/14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583B4C-3893-4B8A-BD0C-18A9C4C6E1B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443225"/>
      </p:ext>
    </p:extLst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236A62-5279-431D-B402-915C30C18F8D}" type="datetime1">
              <a:rPr lang="zh-CN" altLang="en-US"/>
              <a:pPr>
                <a:defRPr/>
              </a:pPr>
              <a:t>2017/2/14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034466-772F-4236-BB58-7BD9C005257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371517"/>
      </p:ext>
    </p:extLst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DBCD6-8D6E-47D4-AC14-01EF5C5E554F}" type="datetime1">
              <a:rPr lang="zh-CN" altLang="en-US"/>
              <a:pPr>
                <a:defRPr/>
              </a:pPr>
              <a:t>2017/2/14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B29881-5465-425E-8CDE-D05D82D9B55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089579"/>
      </p:ext>
    </p:extLst>
  </p:cSld>
  <p:clrMapOvr>
    <a:masterClrMapping/>
  </p:clrMapOvr>
  <p:transition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DECC29-3798-4D23-90FA-822993469683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172914"/>
      </p:ext>
    </p:extLst>
  </p:cSld>
  <p:clrMapOvr>
    <a:masterClrMapping/>
  </p:clrMapOvr>
  <p:transition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ACBA4D-88DF-412F-A270-7FD01E5552B0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0175976"/>
      </p:ext>
    </p:extLst>
  </p:cSld>
  <p:clrMapOvr>
    <a:masterClrMapping/>
  </p:clrMapOvr>
  <p:transition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DFD355-F5DE-43FB-93AB-288B6DB02263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226873"/>
      </p:ext>
    </p:extLst>
  </p:cSld>
  <p:clrMapOvr>
    <a:masterClrMapping/>
  </p:clrMapOvr>
  <p:transition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F4BBB-672A-428F-A0EB-392F07D181A6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443251"/>
      </p:ext>
    </p:extLst>
  </p:cSld>
  <p:clrMapOvr>
    <a:masterClrMapping/>
  </p:clrMapOvr>
  <p:transition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81A93-CEA4-444A-B32B-623317CF2645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385015"/>
      </p:ext>
    </p:extLst>
  </p:cSld>
  <p:clrMapOvr>
    <a:masterClrMapping/>
  </p:clrMapOvr>
  <p:transition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B74C3-6BB0-44DD-8FE9-FE9CBBDA9524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737883"/>
      </p:ext>
    </p:extLst>
  </p:cSld>
  <p:clrMapOvr>
    <a:masterClrMapping/>
  </p:clrMapOvr>
  <p:transition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0D305E-E385-4900-86A3-E065A51CDE05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755365"/>
      </p:ext>
    </p:extLst>
  </p:cSld>
  <p:clrMapOvr>
    <a:masterClrMapping/>
  </p:clrMapOvr>
  <p:transition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7931B-2E6D-4D7C-81EA-BFB6940ADA27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062239"/>
      </p:ext>
    </p:extLst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2980D-F283-4399-AAB8-37511099EEC6}" type="datetime1">
              <a:rPr lang="zh-CN" altLang="en-US"/>
              <a:pPr>
                <a:defRPr/>
              </a:pPr>
              <a:t>2017/2/14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70FD89-A999-4734-859A-29EED7A64DB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64371"/>
      </p:ext>
    </p:extLst>
  </p:cSld>
  <p:clrMapOvr>
    <a:masterClrMapping/>
  </p:clrMapOvr>
  <p:transition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Open Sans Light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13BB2C-3E2F-4412-97A1-7A035E6F47A1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857682"/>
      </p:ext>
    </p:extLst>
  </p:cSld>
  <p:clrMapOvr>
    <a:masterClrMapping/>
  </p:clrMapOvr>
  <p:transition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8C2C-8FEF-4216-922B-AE5B218555DB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244027"/>
      </p:ext>
    </p:extLst>
  </p:cSld>
  <p:clrMapOvr>
    <a:masterClrMapping/>
  </p:clrMapOvr>
  <p:transition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2ECC0-295F-45C4-BB3A-53C4C088C2C5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559918"/>
      </p:ext>
    </p:extLst>
  </p:cSld>
  <p:clrMapOvr>
    <a:masterClrMapping/>
  </p:clrMapOvr>
  <p:transition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9821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3335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1625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6841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9348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236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85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9C0156-A8CD-4C6F-A86B-AAF91C4FEFD7}" type="datetime1">
              <a:rPr lang="zh-CN" altLang="en-US"/>
              <a:pPr>
                <a:defRPr/>
              </a:pPr>
              <a:t>2017/2/14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2E817-BE15-48F8-8574-309970832E0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803573"/>
      </p:ext>
    </p:extLst>
  </p:cSld>
  <p:clrMapOvr>
    <a:masterClrMapping/>
  </p:clrMapOvr>
  <p:transition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1370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8939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292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05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5367D4-EE60-4FE0-8914-D13BA781CB16}" type="datetime1">
              <a:rPr lang="zh-CN" altLang="en-US"/>
              <a:pPr>
                <a:defRPr/>
              </a:pPr>
              <a:t>2017/2/14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54F3D-3489-4CEB-A540-CDC4DFD6895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113045"/>
      </p:ext>
    </p:extLst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05D53E-BED7-42EB-8B1E-FAB6167BAD02}" type="datetime1">
              <a:rPr lang="zh-CN" altLang="en-US"/>
              <a:pPr>
                <a:defRPr/>
              </a:pPr>
              <a:t>2017/2/14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A1048-537B-44D9-91B0-93075B8A564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233867"/>
      </p:ext>
    </p:extLst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CA23A0-8881-4CFA-996D-7A8CA00AD15C}" type="datetime1">
              <a:rPr lang="zh-CN" altLang="en-US"/>
              <a:pPr>
                <a:defRPr/>
              </a:pPr>
              <a:t>2017/2/14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54D2E-AD26-4C84-897F-24CFF265D91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031387"/>
      </p:ext>
    </p:extLst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A4987-2772-462E-8401-466AF312598C}" type="datetime1">
              <a:rPr lang="zh-CN" altLang="en-US"/>
              <a:pPr>
                <a:defRPr/>
              </a:pPr>
              <a:t>2017/2/14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356CD-0034-4CF7-A6A4-23FCC92530C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887631"/>
      </p:ext>
    </p:extLst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340E6-9670-4E7D-88F7-2DA4BABB7323}" type="datetime1">
              <a:rPr lang="zh-CN" altLang="en-US"/>
              <a:pPr>
                <a:defRPr/>
              </a:pPr>
              <a:t>2017/2/14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9052B-65A7-4DAA-804D-1165C148B52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00244"/>
      </p:ext>
    </p:extLst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A5D01E-7C59-4A34-BE48-04141DA0612D}" type="datetime1">
              <a:rPr lang="zh-CN" altLang="en-US"/>
              <a:pPr>
                <a:defRPr/>
              </a:pPr>
              <a:t>2017/2/14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588B1B-BCE4-4258-852C-F8B1BB6F1ED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505572"/>
      </p:ext>
    </p:extLst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8E525F7-FAAE-4E3E-B9FF-0D49C4FC5B66}" type="datetime1">
              <a:rPr lang="zh-CN" altLang="en-US"/>
              <a:pPr>
                <a:defRPr/>
              </a:pPr>
              <a:t>2017/2/14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7260529-10D0-4CFA-84A2-F5A6BC85C90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/>
  </p:transition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17490" tIns="108745" rIns="217490" bIns="1087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Open Sans" charset="0"/>
              </a:rPr>
              <a:t>Click to edit Master title style</a:t>
            </a:r>
          </a:p>
        </p:txBody>
      </p:sp>
      <p:sp>
        <p:nvSpPr>
          <p:cNvPr id="205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17490" tIns="108745" rIns="217490" bIns="108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Open Sans Light" charset="0"/>
              </a:rPr>
              <a:t>Click to edit Master text styles</a:t>
            </a:r>
          </a:p>
        </p:txBody>
      </p:sp>
      <p:sp>
        <p:nvSpPr>
          <p:cNvPr id="2052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453813" y="112713"/>
            <a:ext cx="411162" cy="515937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82680" rIns="0" bIns="182680" numCol="1" anchor="ctr" anchorCtr="0" compatLnSpc="1">
            <a:prstTxWarp prst="textNoShape">
              <a:avLst/>
            </a:prstTxWarp>
            <a:spAutoFit/>
          </a:bodyPr>
          <a:lstStyle>
            <a:lvl1pPr algn="ctr" eaLnBrk="1" hangingPunct="1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  <a:latin typeface="+mj-lt"/>
                <a:sym typeface="Open Sans" charset="0"/>
              </a:defRPr>
            </a:lvl1pPr>
          </a:lstStyle>
          <a:p>
            <a:pPr>
              <a:defRPr/>
            </a:pPr>
            <a:fld id="{40C33930-57C4-495A-8A01-0C993D1309B5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2053" name="Group 11"/>
          <p:cNvGrpSpPr>
            <a:grpSpLocks/>
          </p:cNvGrpSpPr>
          <p:nvPr/>
        </p:nvGrpSpPr>
        <p:grpSpPr bwMode="auto">
          <a:xfrm>
            <a:off x="-14288" y="6802438"/>
            <a:ext cx="12266613" cy="90487"/>
            <a:chOff x="0" y="0"/>
            <a:chExt cx="6205940" cy="1241188"/>
          </a:xfrm>
        </p:grpSpPr>
        <p:sp>
          <p:nvSpPr>
            <p:cNvPr id="2054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1240867" cy="12411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zh-CN" sz="2100" smtClean="0">
                <a:solidFill>
                  <a:srgbClr val="FFFFFF"/>
                </a:solidFill>
                <a:latin typeface="Open Sans Light" charset="0"/>
                <a:sym typeface="Open Sans Light" charset="0"/>
              </a:endParaRPr>
            </a:p>
          </p:txBody>
        </p:sp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1240867" y="0"/>
              <a:ext cx="1241670" cy="12411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zh-CN" sz="2100" smtClean="0">
                <a:solidFill>
                  <a:srgbClr val="FFFFFF"/>
                </a:solidFill>
                <a:latin typeface="Open Sans Light" charset="0"/>
                <a:sym typeface="Open Sans Light" charset="0"/>
              </a:endParaRPr>
            </a:p>
          </p:txBody>
        </p:sp>
        <p:sp>
          <p:nvSpPr>
            <p:cNvPr id="2056" name="Rectangle 8"/>
            <p:cNvSpPr>
              <a:spLocks noChangeArrowheads="1"/>
            </p:cNvSpPr>
            <p:nvPr/>
          </p:nvSpPr>
          <p:spPr bwMode="auto">
            <a:xfrm>
              <a:off x="2482537" y="0"/>
              <a:ext cx="1240867" cy="1241188"/>
            </a:xfrm>
            <a:prstGeom prst="rect">
              <a:avLst/>
            </a:prstGeom>
            <a:solidFill>
              <a:srgbClr val="21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zh-CN" sz="2100" smtClean="0">
                <a:solidFill>
                  <a:srgbClr val="FFFFFF"/>
                </a:solidFill>
                <a:latin typeface="Open Sans Light" charset="0"/>
                <a:sym typeface="Open Sans Light" charset="0"/>
              </a:endParaRPr>
            </a:p>
          </p:txBody>
        </p:sp>
        <p:sp>
          <p:nvSpPr>
            <p:cNvPr id="2057" name="Rectangle 9"/>
            <p:cNvSpPr>
              <a:spLocks noChangeArrowheads="1"/>
            </p:cNvSpPr>
            <p:nvPr/>
          </p:nvSpPr>
          <p:spPr bwMode="auto">
            <a:xfrm>
              <a:off x="3723404" y="0"/>
              <a:ext cx="1241670" cy="1241188"/>
            </a:xfrm>
            <a:prstGeom prst="rect">
              <a:avLst/>
            </a:prstGeom>
            <a:solidFill>
              <a:srgbClr val="4D6F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zh-CN" sz="2100" smtClean="0">
                <a:solidFill>
                  <a:srgbClr val="FFFFFF"/>
                </a:solidFill>
                <a:latin typeface="Open Sans Light" charset="0"/>
                <a:sym typeface="Open Sans Light" charset="0"/>
              </a:endParaRPr>
            </a:p>
          </p:txBody>
        </p:sp>
        <p:sp>
          <p:nvSpPr>
            <p:cNvPr id="2058" name="Rectangle 10"/>
            <p:cNvSpPr>
              <a:spLocks noChangeArrowheads="1"/>
            </p:cNvSpPr>
            <p:nvPr/>
          </p:nvSpPr>
          <p:spPr bwMode="auto">
            <a:xfrm>
              <a:off x="4965074" y="0"/>
              <a:ext cx="1240866" cy="1241188"/>
            </a:xfrm>
            <a:prstGeom prst="rect">
              <a:avLst/>
            </a:prstGeom>
            <a:solidFill>
              <a:srgbClr val="22C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zh-CN" sz="2100" smtClean="0">
                <a:solidFill>
                  <a:srgbClr val="FFFFFF"/>
                </a:solidFill>
                <a:latin typeface="Open Sans Light" charset="0"/>
                <a:sym typeface="Open Sans Light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wipe/>
  </p:transition>
  <p:txStyles>
    <p:titleStyle>
      <a:lvl1pPr marL="542925" indent="-542925" algn="ctr" rtl="0" eaLnBrk="0" fontAlgn="base" hangingPunct="0">
        <a:spcBef>
          <a:spcPct val="0"/>
        </a:spcBef>
        <a:spcAft>
          <a:spcPct val="0"/>
        </a:spcAft>
        <a:defRPr sz="2900" kern="1200">
          <a:solidFill>
            <a:schemeClr val="bg2"/>
          </a:solidFill>
          <a:latin typeface="+mj-lt"/>
          <a:ea typeface="+mj-ea"/>
          <a:cs typeface="+mj-cs"/>
          <a:sym typeface="Open Sans" charset="0"/>
        </a:defRPr>
      </a:lvl1pPr>
      <a:lvl2pPr marL="542925" indent="-542925" algn="ctr" rtl="0" eaLnBrk="0" fontAlgn="base" hangingPunct="0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charset="0"/>
          <a:ea typeface="宋体" panose="02010600030101010101" pitchFamily="2" charset="-122"/>
          <a:sym typeface="Open Sans" charset="0"/>
        </a:defRPr>
      </a:lvl2pPr>
      <a:lvl3pPr marL="542925" indent="-542925" algn="ctr" rtl="0" eaLnBrk="0" fontAlgn="base" hangingPunct="0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charset="0"/>
          <a:ea typeface="宋体" panose="02010600030101010101" pitchFamily="2" charset="-122"/>
          <a:sym typeface="Open Sans" charset="0"/>
        </a:defRPr>
      </a:lvl3pPr>
      <a:lvl4pPr marL="542925" indent="-542925" algn="ctr" rtl="0" eaLnBrk="0" fontAlgn="base" hangingPunct="0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charset="0"/>
          <a:ea typeface="宋体" panose="02010600030101010101" pitchFamily="2" charset="-122"/>
          <a:sym typeface="Open Sans" charset="0"/>
        </a:defRPr>
      </a:lvl4pPr>
      <a:lvl5pPr marL="542925" indent="-542925" algn="ctr" rtl="0" eaLnBrk="0" fontAlgn="base" hangingPunct="0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charset="0"/>
          <a:ea typeface="宋体" panose="02010600030101010101" pitchFamily="2" charset="-122"/>
          <a:sym typeface="Open Sans" charset="0"/>
        </a:defRPr>
      </a:lvl5pPr>
      <a:lvl6pPr marL="1000125" indent="-542925" algn="ctr" rtl="0" fontAlgn="base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charset="0"/>
          <a:ea typeface="宋体" panose="02010600030101010101" pitchFamily="2" charset="-122"/>
          <a:sym typeface="Open Sans" charset="0"/>
        </a:defRPr>
      </a:lvl6pPr>
      <a:lvl7pPr marL="1457325" indent="-542925" algn="ctr" rtl="0" fontAlgn="base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charset="0"/>
          <a:ea typeface="宋体" panose="02010600030101010101" pitchFamily="2" charset="-122"/>
          <a:sym typeface="Open Sans" charset="0"/>
        </a:defRPr>
      </a:lvl7pPr>
      <a:lvl8pPr marL="1914525" indent="-542925" algn="ctr" rtl="0" fontAlgn="base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charset="0"/>
          <a:ea typeface="宋体" panose="02010600030101010101" pitchFamily="2" charset="-122"/>
          <a:sym typeface="Open Sans" charset="0"/>
        </a:defRPr>
      </a:lvl8pPr>
      <a:lvl9pPr marL="2371725" indent="-542925" algn="ctr" rtl="0" fontAlgn="base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charset="0"/>
          <a:ea typeface="宋体" panose="02010600030101010101" pitchFamily="2" charset="-122"/>
          <a:sym typeface="Open Sans" charset="0"/>
        </a:defRPr>
      </a:lvl9pPr>
    </p:titleStyle>
    <p:bodyStyle>
      <a:lvl1pPr algn="ctr" defTabSz="542925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1200" kern="1200">
          <a:solidFill>
            <a:schemeClr val="tx2"/>
          </a:solidFill>
          <a:latin typeface="+mn-lt"/>
          <a:ea typeface="+mn-ea"/>
          <a:cs typeface="+mn-cs"/>
          <a:sym typeface="Open Sans Light" charset="0"/>
        </a:defRPr>
      </a:lvl1pPr>
      <a:lvl2pPr marL="542925" algn="ctr" defTabSz="542925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1500" kern="1200">
          <a:solidFill>
            <a:schemeClr val="tx2"/>
          </a:solidFill>
          <a:latin typeface="+mj-lt"/>
          <a:ea typeface="+mn-ea"/>
          <a:cs typeface="+mn-cs"/>
          <a:sym typeface="Open Sans" charset="0"/>
        </a:defRPr>
      </a:lvl2pPr>
      <a:lvl3pPr marL="1087438" algn="ctr" defTabSz="542925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1500" kern="1200">
          <a:solidFill>
            <a:schemeClr val="tx2"/>
          </a:solidFill>
          <a:latin typeface="+mj-lt"/>
          <a:ea typeface="+mn-ea"/>
          <a:cs typeface="+mn-cs"/>
          <a:sym typeface="Open Sans" charset="0"/>
        </a:defRPr>
      </a:lvl3pPr>
      <a:lvl4pPr marL="1630363" algn="ctr" defTabSz="542925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1500" kern="1200">
          <a:solidFill>
            <a:schemeClr val="tx2"/>
          </a:solidFill>
          <a:latin typeface="+mj-lt"/>
          <a:ea typeface="+mn-ea"/>
          <a:cs typeface="+mn-cs"/>
          <a:sym typeface="Open Sans" charset="0"/>
        </a:defRPr>
      </a:lvl4pPr>
      <a:lvl5pPr marL="2174875" algn="ctr" defTabSz="542925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1500" kern="1200">
          <a:solidFill>
            <a:schemeClr val="tx2"/>
          </a:solidFill>
          <a:latin typeface="+mj-lt"/>
          <a:ea typeface="+mn-ea"/>
          <a:cs typeface="+mn-cs"/>
          <a:sym typeface="Open Sans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73284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-231775"/>
            <a:ext cx="116903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75" y="206375"/>
            <a:ext cx="110109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02000"/>
            <a:ext cx="12192000" cy="259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2100"/>
            <a:ext cx="12192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图片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13" y="5613400"/>
            <a:ext cx="11179175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文本框 9"/>
          <p:cNvSpPr>
            <a:spLocks noChangeArrowheads="1"/>
          </p:cNvSpPr>
          <p:nvPr/>
        </p:nvSpPr>
        <p:spPr bwMode="auto">
          <a:xfrm rot="-342924">
            <a:off x="3848100" y="1519238"/>
            <a:ext cx="5356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单击此处添加副标题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080" name="图片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850" y="5267325"/>
            <a:ext cx="468313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图片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988" y="2078038"/>
            <a:ext cx="9186862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3339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0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965200" y="1581150"/>
            <a:ext cx="2133600" cy="2133600"/>
          </a:xfrm>
          <a:prstGeom prst="rect">
            <a:avLst/>
          </a:prstGeom>
          <a:solidFill>
            <a:srgbClr val="7F7F7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3627438" y="1581150"/>
            <a:ext cx="2133600" cy="2133600"/>
          </a:xfrm>
          <a:prstGeom prst="rect">
            <a:avLst/>
          </a:prstGeom>
          <a:solidFill>
            <a:srgbClr val="7F7F7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3317" name="Rectangle 6"/>
          <p:cNvSpPr>
            <a:spLocks noChangeArrowheads="1"/>
          </p:cNvSpPr>
          <p:nvPr/>
        </p:nvSpPr>
        <p:spPr bwMode="auto">
          <a:xfrm>
            <a:off x="6269038" y="1582738"/>
            <a:ext cx="2133600" cy="2133600"/>
          </a:xfrm>
          <a:prstGeom prst="rect">
            <a:avLst/>
          </a:prstGeom>
          <a:solidFill>
            <a:srgbClr val="7F7F7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3318" name="Rectangle 7"/>
          <p:cNvSpPr>
            <a:spLocks noChangeArrowheads="1"/>
          </p:cNvSpPr>
          <p:nvPr/>
        </p:nvSpPr>
        <p:spPr bwMode="auto">
          <a:xfrm>
            <a:off x="8991600" y="1582738"/>
            <a:ext cx="2133600" cy="2133600"/>
          </a:xfrm>
          <a:prstGeom prst="rect">
            <a:avLst/>
          </a:prstGeom>
          <a:solidFill>
            <a:srgbClr val="7F7F7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3319" name="Straight Connector 10"/>
          <p:cNvSpPr>
            <a:spLocks noChangeShapeType="1"/>
          </p:cNvSpPr>
          <p:nvPr/>
        </p:nvSpPr>
        <p:spPr bwMode="auto">
          <a:xfrm>
            <a:off x="965200" y="4622800"/>
            <a:ext cx="21336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0" name="文本框 9"/>
          <p:cNvSpPr>
            <a:spLocks noChangeArrowheads="1"/>
          </p:cNvSpPr>
          <p:nvPr/>
        </p:nvSpPr>
        <p:spPr bwMode="auto">
          <a:xfrm>
            <a:off x="876300" y="3917950"/>
            <a:ext cx="142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标题一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21" name="文本框 10"/>
          <p:cNvSpPr>
            <a:spLocks noChangeArrowheads="1"/>
          </p:cNvSpPr>
          <p:nvPr/>
        </p:nvSpPr>
        <p:spPr bwMode="auto">
          <a:xfrm>
            <a:off x="863600" y="4251325"/>
            <a:ext cx="20526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单击添加副标题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22" name="文本框 12"/>
          <p:cNvSpPr>
            <a:spLocks noChangeArrowheads="1"/>
          </p:cNvSpPr>
          <p:nvPr/>
        </p:nvSpPr>
        <p:spPr bwMode="auto">
          <a:xfrm>
            <a:off x="850900" y="4772025"/>
            <a:ext cx="22479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模板，年轻的团队给您最有影响力的作品。专业的团队拥有最专业的技术。完善的售后，热情的服务、严谨的逻辑带给您百分百的满意。搜索：少先大队长</a:t>
            </a:r>
            <a:endParaRPr lang="zh-CN" altLang="en-US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3" name="Straight Connector 10"/>
          <p:cNvSpPr>
            <a:spLocks noChangeShapeType="1"/>
          </p:cNvSpPr>
          <p:nvPr/>
        </p:nvSpPr>
        <p:spPr bwMode="auto">
          <a:xfrm>
            <a:off x="3676650" y="4622800"/>
            <a:ext cx="21336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4" name="文本框 14"/>
          <p:cNvSpPr>
            <a:spLocks noChangeArrowheads="1"/>
          </p:cNvSpPr>
          <p:nvPr/>
        </p:nvSpPr>
        <p:spPr bwMode="auto">
          <a:xfrm>
            <a:off x="3587750" y="3917950"/>
            <a:ext cx="142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标题二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25" name="文本框 15"/>
          <p:cNvSpPr>
            <a:spLocks noChangeArrowheads="1"/>
          </p:cNvSpPr>
          <p:nvPr/>
        </p:nvSpPr>
        <p:spPr bwMode="auto">
          <a:xfrm>
            <a:off x="3575050" y="4251325"/>
            <a:ext cx="20526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单击添加副标题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26" name="文本框 16"/>
          <p:cNvSpPr>
            <a:spLocks noChangeArrowheads="1"/>
          </p:cNvSpPr>
          <p:nvPr/>
        </p:nvSpPr>
        <p:spPr bwMode="auto">
          <a:xfrm>
            <a:off x="3562350" y="4772025"/>
            <a:ext cx="22479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模板，年轻的团队给您最有影响力的作品。专业的团队拥有最专业的技术。完善的售后，热情的服务、严谨的逻辑带给您百分百的满意。搜索：少先大队长</a:t>
            </a:r>
            <a:endParaRPr lang="zh-CN" altLang="en-US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7" name="Straight Connector 10"/>
          <p:cNvSpPr>
            <a:spLocks noChangeShapeType="1"/>
          </p:cNvSpPr>
          <p:nvPr/>
        </p:nvSpPr>
        <p:spPr bwMode="auto">
          <a:xfrm>
            <a:off x="6388100" y="4622800"/>
            <a:ext cx="21336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8" name="文本框 18"/>
          <p:cNvSpPr>
            <a:spLocks noChangeArrowheads="1"/>
          </p:cNvSpPr>
          <p:nvPr/>
        </p:nvSpPr>
        <p:spPr bwMode="auto">
          <a:xfrm>
            <a:off x="6299200" y="3917950"/>
            <a:ext cx="142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标题三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29" name="文本框 19"/>
          <p:cNvSpPr>
            <a:spLocks noChangeArrowheads="1"/>
          </p:cNvSpPr>
          <p:nvPr/>
        </p:nvSpPr>
        <p:spPr bwMode="auto">
          <a:xfrm>
            <a:off x="6286500" y="4251325"/>
            <a:ext cx="20526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单击添加副标题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30" name="文本框 20"/>
          <p:cNvSpPr>
            <a:spLocks noChangeArrowheads="1"/>
          </p:cNvSpPr>
          <p:nvPr/>
        </p:nvSpPr>
        <p:spPr bwMode="auto">
          <a:xfrm>
            <a:off x="6273800" y="4772025"/>
            <a:ext cx="22479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模板，年轻的团队给您最有影响力的作品。专业的团队拥有最专业的技术。完善的售后，热情的服务、严谨的逻辑带给您百分百的满意。搜索：少先大队长</a:t>
            </a:r>
            <a:endParaRPr lang="zh-CN" altLang="en-US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31" name="Straight Connector 10"/>
          <p:cNvSpPr>
            <a:spLocks noChangeShapeType="1"/>
          </p:cNvSpPr>
          <p:nvPr/>
        </p:nvSpPr>
        <p:spPr bwMode="auto">
          <a:xfrm>
            <a:off x="9099550" y="4622800"/>
            <a:ext cx="21336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2" name="文本框 22"/>
          <p:cNvSpPr>
            <a:spLocks noChangeArrowheads="1"/>
          </p:cNvSpPr>
          <p:nvPr/>
        </p:nvSpPr>
        <p:spPr bwMode="auto">
          <a:xfrm>
            <a:off x="9010650" y="3917950"/>
            <a:ext cx="142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标题四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33" name="文本框 23"/>
          <p:cNvSpPr>
            <a:spLocks noChangeArrowheads="1"/>
          </p:cNvSpPr>
          <p:nvPr/>
        </p:nvSpPr>
        <p:spPr bwMode="auto">
          <a:xfrm>
            <a:off x="8997950" y="4251325"/>
            <a:ext cx="20526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单击添加副标题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34" name="文本框 24"/>
          <p:cNvSpPr>
            <a:spLocks noChangeArrowheads="1"/>
          </p:cNvSpPr>
          <p:nvPr/>
        </p:nvSpPr>
        <p:spPr bwMode="auto">
          <a:xfrm>
            <a:off x="8985250" y="4772025"/>
            <a:ext cx="22479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模板，年轻的团队给您最有影响力的作品。专业的团队拥有最专业的技术。完善的售后，热情的服务、严谨的逻辑带给您百分百的满意。搜索：少先大队长</a:t>
            </a:r>
            <a:endParaRPr lang="zh-CN" altLang="en-US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3335" name="图片 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75" y="1625600"/>
            <a:ext cx="2098675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6" name="图片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775" y="1617663"/>
            <a:ext cx="2097088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7" name="图片 2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800" y="1617663"/>
            <a:ext cx="2112963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8" name="图片 2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0650" y="1625600"/>
            <a:ext cx="2097088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4347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8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14339" name="组合 5"/>
          <p:cNvGrpSpPr>
            <a:grpSpLocks/>
          </p:cNvGrpSpPr>
          <p:nvPr/>
        </p:nvGrpSpPr>
        <p:grpSpPr bwMode="auto">
          <a:xfrm>
            <a:off x="488950" y="1841500"/>
            <a:ext cx="1514475" cy="1674813"/>
            <a:chOff x="0" y="0"/>
            <a:chExt cx="1571222" cy="1738647"/>
          </a:xfrm>
        </p:grpSpPr>
        <p:sp>
          <p:nvSpPr>
            <p:cNvPr id="14345" name="椭圆 6"/>
            <p:cNvSpPr>
              <a:spLocks noChangeArrowheads="1"/>
            </p:cNvSpPr>
            <p:nvPr/>
          </p:nvSpPr>
          <p:spPr bwMode="auto">
            <a:xfrm>
              <a:off x="0" y="0"/>
              <a:ext cx="1571222" cy="1571222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46" name="等腰三角形 7"/>
            <p:cNvSpPr>
              <a:spLocks noChangeArrowheads="1"/>
            </p:cNvSpPr>
            <p:nvPr/>
          </p:nvSpPr>
          <p:spPr bwMode="auto">
            <a:xfrm flipV="1">
              <a:off x="547351" y="1429554"/>
              <a:ext cx="476519" cy="309093"/>
            </a:xfrm>
            <a:prstGeom prst="triangle">
              <a:avLst>
                <a:gd name="adj" fmla="val 50000"/>
              </a:avLst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4340" name="圆角矩形 8"/>
          <p:cNvSpPr>
            <a:spLocks noChangeArrowheads="1"/>
          </p:cNvSpPr>
          <p:nvPr/>
        </p:nvSpPr>
        <p:spPr bwMode="auto">
          <a:xfrm>
            <a:off x="2239963" y="2574925"/>
            <a:ext cx="2055812" cy="514350"/>
          </a:xfrm>
          <a:prstGeom prst="roundRect">
            <a:avLst>
              <a:gd name="adj" fmla="val 16667"/>
            </a:avLst>
          </a:pr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1" name="文本框 9"/>
          <p:cNvSpPr>
            <a:spLocks noChangeArrowheads="1"/>
          </p:cNvSpPr>
          <p:nvPr/>
        </p:nvSpPr>
        <p:spPr bwMode="auto">
          <a:xfrm>
            <a:off x="2263775" y="2635250"/>
            <a:ext cx="2090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42" name="文本框 10"/>
          <p:cNvSpPr>
            <a:spLocks noChangeArrowheads="1"/>
          </p:cNvSpPr>
          <p:nvPr/>
        </p:nvSpPr>
        <p:spPr bwMode="auto">
          <a:xfrm>
            <a:off x="488950" y="3659188"/>
            <a:ext cx="46386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工作室的作品新颖有特色、风格多样、题材丰富。带来最有创意、最新颖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模板，让您在使用的过程中大放异彩，收获成功的喜悦。</a:t>
            </a:r>
          </a:p>
        </p:txBody>
      </p:sp>
      <p:pic>
        <p:nvPicPr>
          <p:cNvPr id="14343" name="图片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75" y="2209800"/>
            <a:ext cx="884238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图片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700" y="0"/>
            <a:ext cx="7480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5376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7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pic>
        <p:nvPicPr>
          <p:cNvPr id="15363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8275" y="4311650"/>
            <a:ext cx="782638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4367213"/>
            <a:ext cx="746125" cy="55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图片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4613" y="3175000"/>
            <a:ext cx="10795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图片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0975" y="2578100"/>
            <a:ext cx="83185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文本框 8"/>
          <p:cNvSpPr>
            <a:spLocks noChangeArrowheads="1"/>
          </p:cNvSpPr>
          <p:nvPr/>
        </p:nvSpPr>
        <p:spPr bwMode="auto">
          <a:xfrm>
            <a:off x="8048625" y="2682875"/>
            <a:ext cx="2251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pic>
        <p:nvPicPr>
          <p:cNvPr id="15368" name="图片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965200"/>
            <a:ext cx="2608263" cy="552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图片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3038" y="4981575"/>
            <a:ext cx="8509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0" name="文本框 12"/>
          <p:cNvSpPr>
            <a:spLocks noChangeArrowheads="1"/>
          </p:cNvSpPr>
          <p:nvPr/>
        </p:nvSpPr>
        <p:spPr bwMode="auto">
          <a:xfrm>
            <a:off x="3956050" y="2682875"/>
            <a:ext cx="2251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pic>
        <p:nvPicPr>
          <p:cNvPr id="15371" name="图片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00" y="2581275"/>
            <a:ext cx="923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图片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325" y="3149600"/>
            <a:ext cx="736600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图片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775" y="4833938"/>
            <a:ext cx="1163638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4" name="文本框 16"/>
          <p:cNvSpPr>
            <a:spLocks noChangeArrowheads="1"/>
          </p:cNvSpPr>
          <p:nvPr/>
        </p:nvSpPr>
        <p:spPr bwMode="auto">
          <a:xfrm>
            <a:off x="3956050" y="4367213"/>
            <a:ext cx="2251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5375" name="文本框 17"/>
          <p:cNvSpPr>
            <a:spLocks noChangeArrowheads="1"/>
          </p:cNvSpPr>
          <p:nvPr/>
        </p:nvSpPr>
        <p:spPr bwMode="auto">
          <a:xfrm>
            <a:off x="8048625" y="4367213"/>
            <a:ext cx="2251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6587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588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16387" name="Group 66"/>
          <p:cNvGrpSpPr>
            <a:grpSpLocks/>
          </p:cNvGrpSpPr>
          <p:nvPr/>
        </p:nvGrpSpPr>
        <p:grpSpPr bwMode="auto">
          <a:xfrm>
            <a:off x="5248275" y="1316038"/>
            <a:ext cx="1485900" cy="3128962"/>
            <a:chOff x="0" y="0"/>
            <a:chExt cx="2474912" cy="5203825"/>
          </a:xfrm>
        </p:grpSpPr>
        <p:sp>
          <p:nvSpPr>
            <p:cNvPr id="16566" name="Freeform 1"/>
            <p:cNvSpPr>
              <a:spLocks noChangeArrowheads="1"/>
            </p:cNvSpPr>
            <p:nvPr/>
          </p:nvSpPr>
          <p:spPr bwMode="auto">
            <a:xfrm>
              <a:off x="0" y="155575"/>
              <a:ext cx="2474912" cy="5048250"/>
            </a:xfrm>
            <a:custGeom>
              <a:avLst/>
              <a:gdLst>
                <a:gd name="T0" fmla="*/ 641474511 w 6875"/>
                <a:gd name="T1" fmla="*/ 878020689 h 14021"/>
                <a:gd name="T2" fmla="*/ 646398776 w 6875"/>
                <a:gd name="T3" fmla="*/ 699901823 h 14021"/>
                <a:gd name="T4" fmla="*/ 641474511 w 6875"/>
                <a:gd name="T5" fmla="*/ 878020689 h 14021"/>
                <a:gd name="T6" fmla="*/ 229116373 w 6875"/>
                <a:gd name="T7" fmla="*/ 878020689 h 14021"/>
                <a:gd name="T8" fmla="*/ 236632906 w 6875"/>
                <a:gd name="T9" fmla="*/ 684604772 h 14021"/>
                <a:gd name="T10" fmla="*/ 229116373 w 6875"/>
                <a:gd name="T11" fmla="*/ 878020689 h 14021"/>
                <a:gd name="T12" fmla="*/ 440220067 w 6875"/>
                <a:gd name="T13" fmla="*/ 0 h 14021"/>
                <a:gd name="T14" fmla="*/ 267216339 w 6875"/>
                <a:gd name="T15" fmla="*/ 226602732 h 14021"/>
                <a:gd name="T16" fmla="*/ 246740987 w 6875"/>
                <a:gd name="T17" fmla="*/ 284938626 h 14021"/>
                <a:gd name="T18" fmla="*/ 285099783 w 6875"/>
                <a:gd name="T19" fmla="*/ 330700160 h 14021"/>
                <a:gd name="T20" fmla="*/ 366482809 w 6875"/>
                <a:gd name="T21" fmla="*/ 430259888 h 14021"/>
                <a:gd name="T22" fmla="*/ 343545145 w 6875"/>
                <a:gd name="T23" fmla="*/ 491318474 h 14021"/>
                <a:gd name="T24" fmla="*/ 139957984 w 6875"/>
                <a:gd name="T25" fmla="*/ 590489349 h 14021"/>
                <a:gd name="T26" fmla="*/ 0 w 6875"/>
                <a:gd name="T27" fmla="*/ 878020689 h 14021"/>
                <a:gd name="T28" fmla="*/ 0 w 6875"/>
                <a:gd name="T29" fmla="*/ 926634173 h 14021"/>
                <a:gd name="T30" fmla="*/ 0 w 6875"/>
                <a:gd name="T31" fmla="*/ 926634173 h 14021"/>
                <a:gd name="T32" fmla="*/ 127257995 w 6875"/>
                <a:gd name="T33" fmla="*/ 1198868463 h 14021"/>
                <a:gd name="T34" fmla="*/ 241816362 w 6875"/>
                <a:gd name="T35" fmla="*/ 1746189351 h 14021"/>
                <a:gd name="T36" fmla="*/ 147474156 w 6875"/>
                <a:gd name="T37" fmla="*/ 1748652448 h 14021"/>
                <a:gd name="T38" fmla="*/ 722727942 w 6875"/>
                <a:gd name="T39" fmla="*/ 1817488816 h 14021"/>
                <a:gd name="T40" fmla="*/ 643806868 w 6875"/>
                <a:gd name="T41" fmla="*/ 1748652448 h 14021"/>
                <a:gd name="T42" fmla="*/ 628774523 w 6875"/>
                <a:gd name="T43" fmla="*/ 1198868463 h 14021"/>
                <a:gd name="T44" fmla="*/ 890807046 w 6875"/>
                <a:gd name="T45" fmla="*/ 926634173 h 14021"/>
                <a:gd name="T46" fmla="*/ 890807046 w 6875"/>
                <a:gd name="T47" fmla="*/ 878020689 h 14021"/>
                <a:gd name="T48" fmla="*/ 732836023 w 6875"/>
                <a:gd name="T49" fmla="*/ 590489349 h 14021"/>
                <a:gd name="T50" fmla="*/ 552056571 w 6875"/>
                <a:gd name="T51" fmla="*/ 491318474 h 14021"/>
                <a:gd name="T52" fmla="*/ 521732329 w 6875"/>
                <a:gd name="T53" fmla="*/ 491318474 h 14021"/>
                <a:gd name="T54" fmla="*/ 598061495 w 6875"/>
                <a:gd name="T55" fmla="*/ 328366681 h 14021"/>
                <a:gd name="T56" fmla="*/ 608169575 w 6875"/>
                <a:gd name="T57" fmla="*/ 330700160 h 14021"/>
                <a:gd name="T58" fmla="*/ 626182615 w 6875"/>
                <a:gd name="T59" fmla="*/ 226602732 h 14021"/>
                <a:gd name="T60" fmla="*/ 623590707 w 6875"/>
                <a:gd name="T61" fmla="*/ 226602732 h 14021"/>
                <a:gd name="T62" fmla="*/ 440220067 w 6875"/>
                <a:gd name="T63" fmla="*/ 0 h 1402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875"/>
                <a:gd name="T97" fmla="*/ 0 h 14021"/>
                <a:gd name="T98" fmla="*/ 6875 w 6875"/>
                <a:gd name="T99" fmla="*/ 14021 h 1402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875" h="14021">
                  <a:moveTo>
                    <a:pt x="4950" y="6773"/>
                  </a:moveTo>
                  <a:lnTo>
                    <a:pt x="4950" y="6773"/>
                  </a:lnTo>
                  <a:cubicBezTo>
                    <a:pt x="4950" y="5439"/>
                    <a:pt x="4950" y="5439"/>
                    <a:pt x="4950" y="5439"/>
                  </a:cubicBezTo>
                  <a:cubicBezTo>
                    <a:pt x="4988" y="5399"/>
                    <a:pt x="4988" y="5399"/>
                    <a:pt x="4988" y="5399"/>
                  </a:cubicBezTo>
                  <a:cubicBezTo>
                    <a:pt x="4988" y="6773"/>
                    <a:pt x="4988" y="6773"/>
                    <a:pt x="4988" y="6773"/>
                  </a:cubicBezTo>
                  <a:cubicBezTo>
                    <a:pt x="4950" y="6773"/>
                    <a:pt x="4950" y="6773"/>
                    <a:pt x="4950" y="6773"/>
                  </a:cubicBezTo>
                  <a:lnTo>
                    <a:pt x="1768" y="6773"/>
                  </a:lnTo>
                  <a:cubicBezTo>
                    <a:pt x="1768" y="5242"/>
                    <a:pt x="1768" y="5242"/>
                    <a:pt x="1768" y="5242"/>
                  </a:cubicBezTo>
                  <a:cubicBezTo>
                    <a:pt x="1826" y="5281"/>
                    <a:pt x="1826" y="5281"/>
                    <a:pt x="1826" y="5281"/>
                  </a:cubicBezTo>
                  <a:cubicBezTo>
                    <a:pt x="1826" y="6773"/>
                    <a:pt x="1826" y="6773"/>
                    <a:pt x="1826" y="6773"/>
                  </a:cubicBezTo>
                  <a:cubicBezTo>
                    <a:pt x="1768" y="6773"/>
                    <a:pt x="1768" y="6773"/>
                    <a:pt x="1768" y="6773"/>
                  </a:cubicBezTo>
                  <a:lnTo>
                    <a:pt x="3397" y="0"/>
                  </a:lnTo>
                  <a:cubicBezTo>
                    <a:pt x="2593" y="0"/>
                    <a:pt x="1609" y="587"/>
                    <a:pt x="2082" y="1748"/>
                  </a:cubicBezTo>
                  <a:lnTo>
                    <a:pt x="2062" y="1748"/>
                  </a:lnTo>
                  <a:cubicBezTo>
                    <a:pt x="2062" y="1748"/>
                    <a:pt x="2062" y="1748"/>
                    <a:pt x="2042" y="1748"/>
                  </a:cubicBezTo>
                  <a:cubicBezTo>
                    <a:pt x="1924" y="1786"/>
                    <a:pt x="1866" y="1982"/>
                    <a:pt x="1904" y="2198"/>
                  </a:cubicBezTo>
                  <a:cubicBezTo>
                    <a:pt x="1944" y="2395"/>
                    <a:pt x="2062" y="2551"/>
                    <a:pt x="2180" y="2551"/>
                  </a:cubicBezTo>
                  <a:cubicBezTo>
                    <a:pt x="2200" y="2551"/>
                    <a:pt x="2200" y="2551"/>
                    <a:pt x="2200" y="2551"/>
                  </a:cubicBezTo>
                  <a:cubicBezTo>
                    <a:pt x="2218" y="2551"/>
                    <a:pt x="2238" y="2533"/>
                    <a:pt x="2258" y="2533"/>
                  </a:cubicBezTo>
                  <a:cubicBezTo>
                    <a:pt x="2377" y="2846"/>
                    <a:pt x="2593" y="3140"/>
                    <a:pt x="2828" y="3319"/>
                  </a:cubicBezTo>
                  <a:cubicBezTo>
                    <a:pt x="2828" y="3475"/>
                    <a:pt x="2828" y="3631"/>
                    <a:pt x="2828" y="3790"/>
                  </a:cubicBezTo>
                  <a:cubicBezTo>
                    <a:pt x="2651" y="3790"/>
                    <a:pt x="2651" y="3790"/>
                    <a:pt x="2651" y="3790"/>
                  </a:cubicBezTo>
                  <a:cubicBezTo>
                    <a:pt x="2593" y="3790"/>
                    <a:pt x="2593" y="3790"/>
                    <a:pt x="2593" y="3790"/>
                  </a:cubicBezTo>
                  <a:cubicBezTo>
                    <a:pt x="1846" y="3790"/>
                    <a:pt x="1317" y="3926"/>
                    <a:pt x="1080" y="4555"/>
                  </a:cubicBezTo>
                  <a:cubicBezTo>
                    <a:pt x="1080" y="6773"/>
                    <a:pt x="1080" y="6773"/>
                    <a:pt x="1080" y="6773"/>
                  </a:cubicBezTo>
                  <a:cubicBezTo>
                    <a:pt x="0" y="6773"/>
                    <a:pt x="0" y="6773"/>
                    <a:pt x="0" y="6773"/>
                  </a:cubicBezTo>
                  <a:cubicBezTo>
                    <a:pt x="0" y="7148"/>
                    <a:pt x="0" y="7148"/>
                    <a:pt x="0" y="7148"/>
                  </a:cubicBezTo>
                  <a:cubicBezTo>
                    <a:pt x="982" y="9248"/>
                    <a:pt x="982" y="9248"/>
                    <a:pt x="982" y="9248"/>
                  </a:cubicBezTo>
                  <a:cubicBezTo>
                    <a:pt x="1866" y="9248"/>
                    <a:pt x="1866" y="9248"/>
                    <a:pt x="1866" y="9248"/>
                  </a:cubicBezTo>
                  <a:cubicBezTo>
                    <a:pt x="1866" y="13470"/>
                    <a:pt x="1866" y="13470"/>
                    <a:pt x="1866" y="13470"/>
                  </a:cubicBezTo>
                  <a:cubicBezTo>
                    <a:pt x="1846" y="13470"/>
                    <a:pt x="1846" y="13489"/>
                    <a:pt x="1826" y="13489"/>
                  </a:cubicBezTo>
                  <a:cubicBezTo>
                    <a:pt x="1138" y="13489"/>
                    <a:pt x="1138" y="13489"/>
                    <a:pt x="1138" y="13489"/>
                  </a:cubicBezTo>
                  <a:cubicBezTo>
                    <a:pt x="1138" y="14020"/>
                    <a:pt x="1138" y="14020"/>
                    <a:pt x="1138" y="14020"/>
                  </a:cubicBezTo>
                  <a:cubicBezTo>
                    <a:pt x="5577" y="14020"/>
                    <a:pt x="5577" y="14020"/>
                    <a:pt x="5577" y="14020"/>
                  </a:cubicBezTo>
                  <a:cubicBezTo>
                    <a:pt x="5577" y="13489"/>
                    <a:pt x="5577" y="13489"/>
                    <a:pt x="5577" y="13489"/>
                  </a:cubicBezTo>
                  <a:cubicBezTo>
                    <a:pt x="4968" y="13489"/>
                    <a:pt x="4968" y="13489"/>
                    <a:pt x="4968" y="13489"/>
                  </a:cubicBezTo>
                  <a:cubicBezTo>
                    <a:pt x="4930" y="13470"/>
                    <a:pt x="4890" y="13450"/>
                    <a:pt x="4852" y="13430"/>
                  </a:cubicBezTo>
                  <a:cubicBezTo>
                    <a:pt x="4852" y="9248"/>
                    <a:pt x="4852" y="9248"/>
                    <a:pt x="4852" y="9248"/>
                  </a:cubicBezTo>
                  <a:cubicBezTo>
                    <a:pt x="5892" y="9248"/>
                    <a:pt x="5892" y="9248"/>
                    <a:pt x="5892" y="9248"/>
                  </a:cubicBezTo>
                  <a:cubicBezTo>
                    <a:pt x="6874" y="7148"/>
                    <a:pt x="6874" y="7148"/>
                    <a:pt x="6874" y="7148"/>
                  </a:cubicBezTo>
                  <a:cubicBezTo>
                    <a:pt x="6874" y="6773"/>
                    <a:pt x="6874" y="6773"/>
                    <a:pt x="6874" y="6773"/>
                  </a:cubicBezTo>
                  <a:cubicBezTo>
                    <a:pt x="5655" y="6773"/>
                    <a:pt x="5655" y="6773"/>
                    <a:pt x="5655" y="6773"/>
                  </a:cubicBezTo>
                  <a:cubicBezTo>
                    <a:pt x="5655" y="4555"/>
                    <a:pt x="5655" y="4555"/>
                    <a:pt x="5655" y="4555"/>
                  </a:cubicBezTo>
                  <a:cubicBezTo>
                    <a:pt x="5617" y="4024"/>
                    <a:pt x="4751" y="3790"/>
                    <a:pt x="4260" y="3790"/>
                  </a:cubicBezTo>
                  <a:cubicBezTo>
                    <a:pt x="4222" y="3790"/>
                    <a:pt x="4222" y="3790"/>
                    <a:pt x="4222" y="3790"/>
                  </a:cubicBezTo>
                  <a:cubicBezTo>
                    <a:pt x="4026" y="3790"/>
                    <a:pt x="4026" y="3790"/>
                    <a:pt x="4026" y="3790"/>
                  </a:cubicBezTo>
                  <a:cubicBezTo>
                    <a:pt x="4026" y="3651"/>
                    <a:pt x="4026" y="3495"/>
                    <a:pt x="4026" y="3337"/>
                  </a:cubicBezTo>
                  <a:cubicBezTo>
                    <a:pt x="4280" y="3140"/>
                    <a:pt x="4497" y="2846"/>
                    <a:pt x="4615" y="2533"/>
                  </a:cubicBezTo>
                  <a:cubicBezTo>
                    <a:pt x="4635" y="2533"/>
                    <a:pt x="4653" y="2551"/>
                    <a:pt x="4673" y="2551"/>
                  </a:cubicBezTo>
                  <a:lnTo>
                    <a:pt x="4693" y="2551"/>
                  </a:lnTo>
                  <a:cubicBezTo>
                    <a:pt x="4812" y="2551"/>
                    <a:pt x="4930" y="2395"/>
                    <a:pt x="4968" y="2198"/>
                  </a:cubicBezTo>
                  <a:cubicBezTo>
                    <a:pt x="5008" y="1982"/>
                    <a:pt x="4950" y="1786"/>
                    <a:pt x="4832" y="1748"/>
                  </a:cubicBezTo>
                  <a:lnTo>
                    <a:pt x="4812" y="1748"/>
                  </a:lnTo>
                  <a:cubicBezTo>
                    <a:pt x="5008" y="1295"/>
                    <a:pt x="4910" y="371"/>
                    <a:pt x="4202" y="333"/>
                  </a:cubicBezTo>
                  <a:cubicBezTo>
                    <a:pt x="4066" y="96"/>
                    <a:pt x="3751" y="0"/>
                    <a:pt x="3397" y="0"/>
                  </a:cubicBezTo>
                  <a:lnTo>
                    <a:pt x="4950" y="6773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67" name="Freeform 2"/>
            <p:cNvSpPr>
              <a:spLocks noChangeArrowheads="1"/>
            </p:cNvSpPr>
            <p:nvPr/>
          </p:nvSpPr>
          <p:spPr bwMode="auto">
            <a:xfrm>
              <a:off x="388937" y="1795463"/>
              <a:ext cx="247650" cy="1484312"/>
            </a:xfrm>
            <a:custGeom>
              <a:avLst/>
              <a:gdLst>
                <a:gd name="T0" fmla="*/ 88884784 w 689"/>
                <a:gd name="T1" fmla="*/ 533975215 h 4125"/>
                <a:gd name="T2" fmla="*/ 0 w 689"/>
                <a:gd name="T3" fmla="*/ 533975215 h 4125"/>
                <a:gd name="T4" fmla="*/ 0 w 689"/>
                <a:gd name="T5" fmla="*/ 0 h 4125"/>
                <a:gd name="T6" fmla="*/ 88884784 w 689"/>
                <a:gd name="T7" fmla="*/ 0 h 4125"/>
                <a:gd name="T8" fmla="*/ 88884784 w 689"/>
                <a:gd name="T9" fmla="*/ 533975215 h 4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9"/>
                <a:gd name="T16" fmla="*/ 0 h 4125"/>
                <a:gd name="T17" fmla="*/ 689 w 689"/>
                <a:gd name="T18" fmla="*/ 4125 h 4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9" h="4125">
                  <a:moveTo>
                    <a:pt x="688" y="4124"/>
                  </a:moveTo>
                  <a:lnTo>
                    <a:pt x="0" y="4124"/>
                  </a:lnTo>
                  <a:lnTo>
                    <a:pt x="0" y="0"/>
                  </a:lnTo>
                  <a:lnTo>
                    <a:pt x="688" y="0"/>
                  </a:lnTo>
                  <a:lnTo>
                    <a:pt x="688" y="4124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68" name="Freeform 3"/>
            <p:cNvSpPr>
              <a:spLocks noChangeArrowheads="1"/>
            </p:cNvSpPr>
            <p:nvPr/>
          </p:nvSpPr>
          <p:spPr bwMode="auto">
            <a:xfrm>
              <a:off x="593725" y="3279775"/>
              <a:ext cx="85725" cy="184150"/>
            </a:xfrm>
            <a:custGeom>
              <a:avLst/>
              <a:gdLst>
                <a:gd name="T0" fmla="*/ 22963134 w 238"/>
                <a:gd name="T1" fmla="*/ 10090125 h 512"/>
                <a:gd name="T2" fmla="*/ 22963134 w 238"/>
                <a:gd name="T3" fmla="*/ 10090125 h 512"/>
                <a:gd name="T4" fmla="*/ 12714314 w 238"/>
                <a:gd name="T5" fmla="*/ 0 h 512"/>
                <a:gd name="T6" fmla="*/ 0 w 238"/>
                <a:gd name="T7" fmla="*/ 0 h 512"/>
                <a:gd name="T8" fmla="*/ 2594802 w 238"/>
                <a:gd name="T9" fmla="*/ 66103376 h 512"/>
                <a:gd name="T10" fmla="*/ 30747540 w 238"/>
                <a:gd name="T11" fmla="*/ 45664524 h 512"/>
                <a:gd name="T12" fmla="*/ 22963134 w 238"/>
                <a:gd name="T13" fmla="*/ 10090125 h 5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8"/>
                <a:gd name="T22" fmla="*/ 0 h 512"/>
                <a:gd name="T23" fmla="*/ 238 w 238"/>
                <a:gd name="T24" fmla="*/ 512 h 5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8" h="512">
                  <a:moveTo>
                    <a:pt x="177" y="78"/>
                  </a:moveTo>
                  <a:lnTo>
                    <a:pt x="177" y="78"/>
                  </a:lnTo>
                  <a:cubicBezTo>
                    <a:pt x="159" y="38"/>
                    <a:pt x="119" y="18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511"/>
                    <a:pt x="20" y="511"/>
                    <a:pt x="20" y="511"/>
                  </a:cubicBezTo>
                  <a:cubicBezTo>
                    <a:pt x="20" y="511"/>
                    <a:pt x="197" y="411"/>
                    <a:pt x="237" y="353"/>
                  </a:cubicBezTo>
                  <a:cubicBezTo>
                    <a:pt x="237" y="333"/>
                    <a:pt x="237" y="156"/>
                    <a:pt x="177" y="78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69" name="Freeform 4"/>
            <p:cNvSpPr>
              <a:spLocks noChangeArrowheads="1"/>
            </p:cNvSpPr>
            <p:nvPr/>
          </p:nvSpPr>
          <p:spPr bwMode="auto">
            <a:xfrm>
              <a:off x="352425" y="3279775"/>
              <a:ext cx="298450" cy="190500"/>
            </a:xfrm>
            <a:custGeom>
              <a:avLst/>
              <a:gdLst>
                <a:gd name="T0" fmla="*/ 94681909 w 827"/>
                <a:gd name="T1" fmla="*/ 0 h 530"/>
                <a:gd name="T2" fmla="*/ 94681909 w 827"/>
                <a:gd name="T3" fmla="*/ 0 h 530"/>
                <a:gd name="T4" fmla="*/ 15367829 w 827"/>
                <a:gd name="T5" fmla="*/ 0 h 530"/>
                <a:gd name="T6" fmla="*/ 0 w 827"/>
                <a:gd name="T7" fmla="*/ 28034771 h 530"/>
                <a:gd name="T8" fmla="*/ 0 w 827"/>
                <a:gd name="T9" fmla="*/ 32944279 h 530"/>
                <a:gd name="T10" fmla="*/ 35684804 w 827"/>
                <a:gd name="T11" fmla="*/ 68343133 h 530"/>
                <a:gd name="T12" fmla="*/ 71499887 w 827"/>
                <a:gd name="T13" fmla="*/ 68343133 h 530"/>
                <a:gd name="T14" fmla="*/ 107575166 w 827"/>
                <a:gd name="T15" fmla="*/ 32944279 h 530"/>
                <a:gd name="T16" fmla="*/ 107575166 w 827"/>
                <a:gd name="T17" fmla="*/ 28034771 h 530"/>
                <a:gd name="T18" fmla="*/ 94681909 w 827"/>
                <a:gd name="T19" fmla="*/ 0 h 5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27"/>
                <a:gd name="T31" fmla="*/ 0 h 530"/>
                <a:gd name="T32" fmla="*/ 827 w 827"/>
                <a:gd name="T33" fmla="*/ 530 h 5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27" h="530">
                  <a:moveTo>
                    <a:pt x="727" y="0"/>
                  </a:moveTo>
                  <a:lnTo>
                    <a:pt x="727" y="0"/>
                  </a:lnTo>
                  <a:cubicBezTo>
                    <a:pt x="118" y="0"/>
                    <a:pt x="118" y="0"/>
                    <a:pt x="118" y="0"/>
                  </a:cubicBezTo>
                  <a:cubicBezTo>
                    <a:pt x="40" y="38"/>
                    <a:pt x="0" y="118"/>
                    <a:pt x="0" y="217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411"/>
                    <a:pt x="138" y="529"/>
                    <a:pt x="274" y="529"/>
                  </a:cubicBezTo>
                  <a:cubicBezTo>
                    <a:pt x="549" y="529"/>
                    <a:pt x="549" y="529"/>
                    <a:pt x="549" y="529"/>
                  </a:cubicBezTo>
                  <a:cubicBezTo>
                    <a:pt x="707" y="529"/>
                    <a:pt x="826" y="411"/>
                    <a:pt x="826" y="255"/>
                  </a:cubicBezTo>
                  <a:cubicBezTo>
                    <a:pt x="826" y="217"/>
                    <a:pt x="826" y="217"/>
                    <a:pt x="826" y="217"/>
                  </a:cubicBezTo>
                  <a:cubicBezTo>
                    <a:pt x="826" y="118"/>
                    <a:pt x="786" y="38"/>
                    <a:pt x="727" y="0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70" name="Freeform 5"/>
            <p:cNvSpPr>
              <a:spLocks noChangeArrowheads="1"/>
            </p:cNvSpPr>
            <p:nvPr/>
          </p:nvSpPr>
          <p:spPr bwMode="auto">
            <a:xfrm>
              <a:off x="1795462" y="1795463"/>
              <a:ext cx="239713" cy="1484312"/>
            </a:xfrm>
            <a:custGeom>
              <a:avLst/>
              <a:gdLst>
                <a:gd name="T0" fmla="*/ 0 w 668"/>
                <a:gd name="T1" fmla="*/ 533975215 h 4125"/>
                <a:gd name="T2" fmla="*/ 85892613 w 668"/>
                <a:gd name="T3" fmla="*/ 533975215 h 4125"/>
                <a:gd name="T4" fmla="*/ 85892613 w 668"/>
                <a:gd name="T5" fmla="*/ 0 h 4125"/>
                <a:gd name="T6" fmla="*/ 0 w 668"/>
                <a:gd name="T7" fmla="*/ 0 h 4125"/>
                <a:gd name="T8" fmla="*/ 0 w 668"/>
                <a:gd name="T9" fmla="*/ 533975215 h 4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8"/>
                <a:gd name="T16" fmla="*/ 0 h 4125"/>
                <a:gd name="T17" fmla="*/ 668 w 668"/>
                <a:gd name="T18" fmla="*/ 4125 h 4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8" h="4125">
                  <a:moveTo>
                    <a:pt x="0" y="4124"/>
                  </a:moveTo>
                  <a:lnTo>
                    <a:pt x="667" y="4124"/>
                  </a:lnTo>
                  <a:lnTo>
                    <a:pt x="667" y="0"/>
                  </a:lnTo>
                  <a:lnTo>
                    <a:pt x="0" y="0"/>
                  </a:lnTo>
                  <a:lnTo>
                    <a:pt x="0" y="4124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71" name="Freeform 6"/>
            <p:cNvSpPr>
              <a:spLocks noChangeArrowheads="1"/>
            </p:cNvSpPr>
            <p:nvPr/>
          </p:nvSpPr>
          <p:spPr bwMode="auto">
            <a:xfrm>
              <a:off x="692150" y="2919413"/>
              <a:ext cx="1060450" cy="2276475"/>
            </a:xfrm>
            <a:custGeom>
              <a:avLst/>
              <a:gdLst>
                <a:gd name="T0" fmla="*/ 381463332 w 2947"/>
                <a:gd name="T1" fmla="*/ 0 h 6324"/>
                <a:gd name="T2" fmla="*/ 381463332 w 2947"/>
                <a:gd name="T3" fmla="*/ 0 h 6324"/>
                <a:gd name="T4" fmla="*/ 366054602 w 2947"/>
                <a:gd name="T5" fmla="*/ 819342014 h 6324"/>
                <a:gd name="T6" fmla="*/ 206010854 w 2947"/>
                <a:gd name="T7" fmla="*/ 819342014 h 6324"/>
                <a:gd name="T8" fmla="*/ 206010854 w 2947"/>
                <a:gd name="T9" fmla="*/ 229099635 h 6324"/>
                <a:gd name="T10" fmla="*/ 193321438 w 2947"/>
                <a:gd name="T11" fmla="*/ 216270885 h 6324"/>
                <a:gd name="T12" fmla="*/ 183221435 w 2947"/>
                <a:gd name="T13" fmla="*/ 229099635 h 6324"/>
                <a:gd name="T14" fmla="*/ 183221435 w 2947"/>
                <a:gd name="T15" fmla="*/ 819342014 h 6324"/>
                <a:gd name="T16" fmla="*/ 15279188 w 2947"/>
                <a:gd name="T17" fmla="*/ 819342014 h 6324"/>
                <a:gd name="T18" fmla="*/ 0 w 2947"/>
                <a:gd name="T19" fmla="*/ 2591452 h 6324"/>
                <a:gd name="T20" fmla="*/ 381463332 w 2947"/>
                <a:gd name="T21" fmla="*/ 0 h 63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947"/>
                <a:gd name="T34" fmla="*/ 0 h 6324"/>
                <a:gd name="T35" fmla="*/ 2947 w 2947"/>
                <a:gd name="T36" fmla="*/ 6324 h 63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947" h="6324">
                  <a:moveTo>
                    <a:pt x="2946" y="0"/>
                  </a:moveTo>
                  <a:lnTo>
                    <a:pt x="2946" y="0"/>
                  </a:lnTo>
                  <a:cubicBezTo>
                    <a:pt x="2827" y="6323"/>
                    <a:pt x="2827" y="6323"/>
                    <a:pt x="2827" y="6323"/>
                  </a:cubicBezTo>
                  <a:cubicBezTo>
                    <a:pt x="1591" y="6323"/>
                    <a:pt x="1591" y="6323"/>
                    <a:pt x="1591" y="6323"/>
                  </a:cubicBezTo>
                  <a:cubicBezTo>
                    <a:pt x="1591" y="1768"/>
                    <a:pt x="1591" y="1768"/>
                    <a:pt x="1591" y="1768"/>
                  </a:cubicBezTo>
                  <a:cubicBezTo>
                    <a:pt x="1591" y="1708"/>
                    <a:pt x="1551" y="1669"/>
                    <a:pt x="1493" y="1669"/>
                  </a:cubicBezTo>
                  <a:cubicBezTo>
                    <a:pt x="1455" y="1669"/>
                    <a:pt x="1415" y="1708"/>
                    <a:pt x="1415" y="1768"/>
                  </a:cubicBezTo>
                  <a:cubicBezTo>
                    <a:pt x="1415" y="6323"/>
                    <a:pt x="1415" y="6323"/>
                    <a:pt x="1415" y="6323"/>
                  </a:cubicBezTo>
                  <a:cubicBezTo>
                    <a:pt x="118" y="6323"/>
                    <a:pt x="118" y="6323"/>
                    <a:pt x="118" y="6323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2946" y="0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72" name="Freeform 7"/>
            <p:cNvSpPr>
              <a:spLocks noChangeArrowheads="1"/>
            </p:cNvSpPr>
            <p:nvPr/>
          </p:nvSpPr>
          <p:spPr bwMode="auto">
            <a:xfrm>
              <a:off x="1265237" y="4962525"/>
              <a:ext cx="593725" cy="233363"/>
            </a:xfrm>
            <a:custGeom>
              <a:avLst/>
              <a:gdLst>
                <a:gd name="T0" fmla="*/ 0 w 1650"/>
                <a:gd name="T1" fmla="*/ 83781632 h 649"/>
                <a:gd name="T2" fmla="*/ 0 w 1650"/>
                <a:gd name="T3" fmla="*/ 83781632 h 649"/>
                <a:gd name="T4" fmla="*/ 137248710 w 1650"/>
                <a:gd name="T5" fmla="*/ 7498899 h 649"/>
                <a:gd name="T6" fmla="*/ 208592505 w 1650"/>
                <a:gd name="T7" fmla="*/ 83781632 h 649"/>
                <a:gd name="T8" fmla="*/ 0 w 1650"/>
                <a:gd name="T9" fmla="*/ 83781632 h 6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50"/>
                <a:gd name="T16" fmla="*/ 0 h 649"/>
                <a:gd name="T17" fmla="*/ 1650 w 1650"/>
                <a:gd name="T18" fmla="*/ 649 h 6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50" h="649">
                  <a:moveTo>
                    <a:pt x="0" y="648"/>
                  </a:moveTo>
                  <a:lnTo>
                    <a:pt x="0" y="648"/>
                  </a:lnTo>
                  <a:cubicBezTo>
                    <a:pt x="0" y="0"/>
                    <a:pt x="629" y="58"/>
                    <a:pt x="1060" y="58"/>
                  </a:cubicBezTo>
                  <a:cubicBezTo>
                    <a:pt x="1493" y="58"/>
                    <a:pt x="1649" y="255"/>
                    <a:pt x="1611" y="648"/>
                  </a:cubicBezTo>
                  <a:lnTo>
                    <a:pt x="0" y="648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73" name="Freeform 8"/>
            <p:cNvSpPr>
              <a:spLocks noChangeArrowheads="1"/>
            </p:cNvSpPr>
            <p:nvPr/>
          </p:nvSpPr>
          <p:spPr bwMode="auto">
            <a:xfrm>
              <a:off x="585787" y="4962525"/>
              <a:ext cx="595313" cy="233363"/>
            </a:xfrm>
            <a:custGeom>
              <a:avLst/>
              <a:gdLst>
                <a:gd name="T0" fmla="*/ 214266942 w 1653"/>
                <a:gd name="T1" fmla="*/ 83781632 h 649"/>
                <a:gd name="T2" fmla="*/ 214266942 w 1653"/>
                <a:gd name="T3" fmla="*/ 83781632 h 649"/>
                <a:gd name="T4" fmla="*/ 76394180 w 1653"/>
                <a:gd name="T5" fmla="*/ 7498899 h 649"/>
                <a:gd name="T6" fmla="*/ 5188191 w 1653"/>
                <a:gd name="T7" fmla="*/ 83781632 h 649"/>
                <a:gd name="T8" fmla="*/ 214266942 w 1653"/>
                <a:gd name="T9" fmla="*/ 83781632 h 6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53"/>
                <a:gd name="T16" fmla="*/ 0 h 649"/>
                <a:gd name="T17" fmla="*/ 1653 w 1653"/>
                <a:gd name="T18" fmla="*/ 649 h 6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53" h="649">
                  <a:moveTo>
                    <a:pt x="1652" y="648"/>
                  </a:moveTo>
                  <a:lnTo>
                    <a:pt x="1652" y="648"/>
                  </a:lnTo>
                  <a:cubicBezTo>
                    <a:pt x="1652" y="0"/>
                    <a:pt x="1002" y="58"/>
                    <a:pt x="589" y="58"/>
                  </a:cubicBezTo>
                  <a:cubicBezTo>
                    <a:pt x="159" y="58"/>
                    <a:pt x="0" y="255"/>
                    <a:pt x="40" y="648"/>
                  </a:cubicBezTo>
                  <a:lnTo>
                    <a:pt x="1652" y="648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74" name="Freeform 9"/>
            <p:cNvSpPr>
              <a:spLocks noChangeArrowheads="1"/>
            </p:cNvSpPr>
            <p:nvPr/>
          </p:nvSpPr>
          <p:spPr bwMode="auto">
            <a:xfrm>
              <a:off x="388937" y="1520825"/>
              <a:ext cx="1647825" cy="1766888"/>
            </a:xfrm>
            <a:custGeom>
              <a:avLst/>
              <a:gdLst>
                <a:gd name="T0" fmla="*/ 96736258 w 4576"/>
                <a:gd name="T1" fmla="*/ 635952959 h 4908"/>
                <a:gd name="T2" fmla="*/ 96736258 w 4576"/>
                <a:gd name="T3" fmla="*/ 635952959 h 4908"/>
                <a:gd name="T4" fmla="*/ 96736258 w 4576"/>
                <a:gd name="T5" fmla="*/ 193235195 h 4908"/>
                <a:gd name="T6" fmla="*/ 0 w 4576"/>
                <a:gd name="T7" fmla="*/ 99144809 h 4908"/>
                <a:gd name="T8" fmla="*/ 196195604 w 4576"/>
                <a:gd name="T9" fmla="*/ 0 h 4908"/>
                <a:gd name="T10" fmla="*/ 412360644 w 4576"/>
                <a:gd name="T11" fmla="*/ 0 h 4908"/>
                <a:gd name="T12" fmla="*/ 593254811 w 4576"/>
                <a:gd name="T13" fmla="*/ 104069631 h 4908"/>
                <a:gd name="T14" fmla="*/ 501835093 w 4576"/>
                <a:gd name="T15" fmla="*/ 213712448 h 4908"/>
                <a:gd name="T16" fmla="*/ 501835093 w 4576"/>
                <a:gd name="T17" fmla="*/ 635952959 h 4908"/>
                <a:gd name="T18" fmla="*/ 96736258 w 4576"/>
                <a:gd name="T19" fmla="*/ 635952959 h 49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76"/>
                <a:gd name="T31" fmla="*/ 0 h 4908"/>
                <a:gd name="T32" fmla="*/ 4576 w 4576"/>
                <a:gd name="T33" fmla="*/ 4908 h 490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76" h="4908">
                  <a:moveTo>
                    <a:pt x="746" y="4907"/>
                  </a:moveTo>
                  <a:lnTo>
                    <a:pt x="746" y="4907"/>
                  </a:lnTo>
                  <a:cubicBezTo>
                    <a:pt x="746" y="1491"/>
                    <a:pt x="746" y="1491"/>
                    <a:pt x="746" y="1491"/>
                  </a:cubicBezTo>
                  <a:cubicBezTo>
                    <a:pt x="0" y="765"/>
                    <a:pt x="0" y="765"/>
                    <a:pt x="0" y="765"/>
                  </a:cubicBezTo>
                  <a:cubicBezTo>
                    <a:pt x="237" y="136"/>
                    <a:pt x="766" y="0"/>
                    <a:pt x="1513" y="0"/>
                  </a:cubicBezTo>
                  <a:cubicBezTo>
                    <a:pt x="3180" y="0"/>
                    <a:pt x="3180" y="0"/>
                    <a:pt x="3180" y="0"/>
                  </a:cubicBezTo>
                  <a:cubicBezTo>
                    <a:pt x="3671" y="0"/>
                    <a:pt x="4575" y="234"/>
                    <a:pt x="4575" y="803"/>
                  </a:cubicBezTo>
                  <a:cubicBezTo>
                    <a:pt x="3870" y="1649"/>
                    <a:pt x="3870" y="1649"/>
                    <a:pt x="3870" y="1649"/>
                  </a:cubicBezTo>
                  <a:cubicBezTo>
                    <a:pt x="3870" y="4907"/>
                    <a:pt x="3870" y="4907"/>
                    <a:pt x="3870" y="4907"/>
                  </a:cubicBezTo>
                  <a:lnTo>
                    <a:pt x="746" y="4907"/>
                  </a:lnTo>
                </a:path>
              </a:pathLst>
            </a:custGeom>
            <a:solidFill>
              <a:srgbClr val="2D3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75" name="Freeform 10"/>
            <p:cNvSpPr>
              <a:spLocks noChangeArrowheads="1"/>
            </p:cNvSpPr>
            <p:nvPr/>
          </p:nvSpPr>
          <p:spPr bwMode="auto">
            <a:xfrm>
              <a:off x="954087" y="1520825"/>
              <a:ext cx="565150" cy="1209675"/>
            </a:xfrm>
            <a:custGeom>
              <a:avLst/>
              <a:gdLst>
                <a:gd name="T0" fmla="*/ 0 w 1572"/>
                <a:gd name="T1" fmla="*/ 0 h 3359"/>
                <a:gd name="T2" fmla="*/ 203047753 w 1572"/>
                <a:gd name="T3" fmla="*/ 0 h 3359"/>
                <a:gd name="T4" fmla="*/ 203047753 w 1572"/>
                <a:gd name="T5" fmla="*/ 32942126 h 3359"/>
                <a:gd name="T6" fmla="*/ 101588589 w 1572"/>
                <a:gd name="T7" fmla="*/ 435510010 h 3359"/>
                <a:gd name="T8" fmla="*/ 0 w 1572"/>
                <a:gd name="T9" fmla="*/ 32942126 h 3359"/>
                <a:gd name="T10" fmla="*/ 0 w 1572"/>
                <a:gd name="T11" fmla="*/ 0 h 33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72"/>
                <a:gd name="T19" fmla="*/ 0 h 3359"/>
                <a:gd name="T20" fmla="*/ 1572 w 1572"/>
                <a:gd name="T21" fmla="*/ 3359 h 33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72" h="3359">
                  <a:moveTo>
                    <a:pt x="0" y="0"/>
                  </a:moveTo>
                  <a:lnTo>
                    <a:pt x="1571" y="0"/>
                  </a:lnTo>
                  <a:lnTo>
                    <a:pt x="1571" y="254"/>
                  </a:lnTo>
                  <a:lnTo>
                    <a:pt x="786" y="3358"/>
                  </a:lnTo>
                  <a:lnTo>
                    <a:pt x="0" y="254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76" name="Freeform 11"/>
            <p:cNvSpPr>
              <a:spLocks noChangeArrowheads="1"/>
            </p:cNvSpPr>
            <p:nvPr/>
          </p:nvSpPr>
          <p:spPr bwMode="auto">
            <a:xfrm>
              <a:off x="1123950" y="1633538"/>
              <a:ext cx="212725" cy="106362"/>
            </a:xfrm>
            <a:custGeom>
              <a:avLst/>
              <a:gdLst>
                <a:gd name="T0" fmla="*/ 20669659 w 590"/>
                <a:gd name="T1" fmla="*/ 38090173 h 296"/>
                <a:gd name="T2" fmla="*/ 56288838 w 590"/>
                <a:gd name="T3" fmla="*/ 38090173 h 296"/>
                <a:gd name="T4" fmla="*/ 76568020 w 590"/>
                <a:gd name="T5" fmla="*/ 0 h 296"/>
                <a:gd name="T6" fmla="*/ 0 w 590"/>
                <a:gd name="T7" fmla="*/ 0 h 296"/>
                <a:gd name="T8" fmla="*/ 20669659 w 590"/>
                <a:gd name="T9" fmla="*/ 38090173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0"/>
                <a:gd name="T16" fmla="*/ 0 h 296"/>
                <a:gd name="T17" fmla="*/ 590 w 590"/>
                <a:gd name="T18" fmla="*/ 296 h 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0" h="296">
                  <a:moveTo>
                    <a:pt x="159" y="295"/>
                  </a:moveTo>
                  <a:lnTo>
                    <a:pt x="433" y="295"/>
                  </a:lnTo>
                  <a:lnTo>
                    <a:pt x="589" y="0"/>
                  </a:lnTo>
                  <a:lnTo>
                    <a:pt x="0" y="0"/>
                  </a:lnTo>
                  <a:lnTo>
                    <a:pt x="159" y="295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77" name="Freeform 12"/>
            <p:cNvSpPr>
              <a:spLocks noChangeArrowheads="1"/>
            </p:cNvSpPr>
            <p:nvPr/>
          </p:nvSpPr>
          <p:spPr bwMode="auto">
            <a:xfrm>
              <a:off x="1017587" y="841375"/>
              <a:ext cx="431800" cy="827088"/>
            </a:xfrm>
            <a:custGeom>
              <a:avLst/>
              <a:gdLst>
                <a:gd name="T0" fmla="*/ 0 w 1199"/>
                <a:gd name="T1" fmla="*/ 252044716 h 2297"/>
                <a:gd name="T2" fmla="*/ 0 w 1199"/>
                <a:gd name="T3" fmla="*/ 252044716 h 2297"/>
                <a:gd name="T4" fmla="*/ 76391146 w 1199"/>
                <a:gd name="T5" fmla="*/ 297682546 h 2297"/>
                <a:gd name="T6" fmla="*/ 155375973 w 1199"/>
                <a:gd name="T7" fmla="*/ 249451829 h 2297"/>
                <a:gd name="T8" fmla="*/ 155375973 w 1199"/>
                <a:gd name="T9" fmla="*/ 0 h 2297"/>
                <a:gd name="T10" fmla="*/ 0 w 1199"/>
                <a:gd name="T11" fmla="*/ 0 h 2297"/>
                <a:gd name="T12" fmla="*/ 0 w 1199"/>
                <a:gd name="T13" fmla="*/ 252044716 h 22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99"/>
                <a:gd name="T22" fmla="*/ 0 h 2297"/>
                <a:gd name="T23" fmla="*/ 1199 w 1199"/>
                <a:gd name="T24" fmla="*/ 2297 h 22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99" h="2297">
                  <a:moveTo>
                    <a:pt x="0" y="1944"/>
                  </a:moveTo>
                  <a:lnTo>
                    <a:pt x="0" y="1944"/>
                  </a:lnTo>
                  <a:cubicBezTo>
                    <a:pt x="0" y="1944"/>
                    <a:pt x="294" y="2296"/>
                    <a:pt x="589" y="2296"/>
                  </a:cubicBezTo>
                  <a:cubicBezTo>
                    <a:pt x="903" y="2296"/>
                    <a:pt x="1198" y="1924"/>
                    <a:pt x="1198" y="1924"/>
                  </a:cubicBezTo>
                  <a:cubicBezTo>
                    <a:pt x="1198" y="1216"/>
                    <a:pt x="1198" y="0"/>
                    <a:pt x="11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38"/>
                    <a:pt x="0" y="1944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78" name="Freeform 13"/>
            <p:cNvSpPr>
              <a:spLocks noChangeArrowheads="1"/>
            </p:cNvSpPr>
            <p:nvPr/>
          </p:nvSpPr>
          <p:spPr bwMode="auto">
            <a:xfrm>
              <a:off x="671512" y="255588"/>
              <a:ext cx="1131888" cy="1181100"/>
            </a:xfrm>
            <a:custGeom>
              <a:avLst/>
              <a:gdLst>
                <a:gd name="T0" fmla="*/ 22826108 w 3143"/>
                <a:gd name="T1" fmla="*/ 191114155 h 3279"/>
                <a:gd name="T2" fmla="*/ 22826108 w 3143"/>
                <a:gd name="T3" fmla="*/ 191114155 h 3279"/>
                <a:gd name="T4" fmla="*/ 30607793 w 3143"/>
                <a:gd name="T5" fmla="*/ 191114155 h 3279"/>
                <a:gd name="T6" fmla="*/ 203748483 w 3143"/>
                <a:gd name="T7" fmla="*/ 0 h 3279"/>
                <a:gd name="T8" fmla="*/ 376759527 w 3143"/>
                <a:gd name="T9" fmla="*/ 191114155 h 3279"/>
                <a:gd name="T10" fmla="*/ 384670858 w 3143"/>
                <a:gd name="T11" fmla="*/ 191114155 h 3279"/>
                <a:gd name="T12" fmla="*/ 402309296 w 3143"/>
                <a:gd name="T13" fmla="*/ 249499541 h 3279"/>
                <a:gd name="T14" fmla="*/ 364049465 w 3143"/>
                <a:gd name="T15" fmla="*/ 295299494 h 3279"/>
                <a:gd name="T16" fmla="*/ 356527434 w 3143"/>
                <a:gd name="T17" fmla="*/ 292963949 h 3279"/>
                <a:gd name="T18" fmla="*/ 203748483 w 3143"/>
                <a:gd name="T19" fmla="*/ 425304060 h 3279"/>
                <a:gd name="T20" fmla="*/ 50839886 w 3143"/>
                <a:gd name="T21" fmla="*/ 292963949 h 3279"/>
                <a:gd name="T22" fmla="*/ 43317494 w 3143"/>
                <a:gd name="T23" fmla="*/ 295299494 h 3279"/>
                <a:gd name="T24" fmla="*/ 4928376 w 3143"/>
                <a:gd name="T25" fmla="*/ 249499541 h 3279"/>
                <a:gd name="T26" fmla="*/ 22826108 w 3143"/>
                <a:gd name="T27" fmla="*/ 191114155 h 327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143"/>
                <a:gd name="T43" fmla="*/ 0 h 3279"/>
                <a:gd name="T44" fmla="*/ 3143 w 3143"/>
                <a:gd name="T45" fmla="*/ 3279 h 327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143" h="3279">
                  <a:moveTo>
                    <a:pt x="176" y="1473"/>
                  </a:moveTo>
                  <a:lnTo>
                    <a:pt x="176" y="1473"/>
                  </a:lnTo>
                  <a:cubicBezTo>
                    <a:pt x="196" y="1473"/>
                    <a:pt x="216" y="1473"/>
                    <a:pt x="236" y="1473"/>
                  </a:cubicBezTo>
                  <a:cubicBezTo>
                    <a:pt x="254" y="705"/>
                    <a:pt x="785" y="0"/>
                    <a:pt x="1571" y="0"/>
                  </a:cubicBezTo>
                  <a:cubicBezTo>
                    <a:pt x="2356" y="0"/>
                    <a:pt x="2885" y="705"/>
                    <a:pt x="2905" y="1473"/>
                  </a:cubicBezTo>
                  <a:cubicBezTo>
                    <a:pt x="2926" y="1473"/>
                    <a:pt x="2946" y="1473"/>
                    <a:pt x="2966" y="1473"/>
                  </a:cubicBezTo>
                  <a:cubicBezTo>
                    <a:pt x="3084" y="1511"/>
                    <a:pt x="3142" y="1707"/>
                    <a:pt x="3102" y="1923"/>
                  </a:cubicBezTo>
                  <a:cubicBezTo>
                    <a:pt x="3064" y="2140"/>
                    <a:pt x="2926" y="2296"/>
                    <a:pt x="2807" y="2276"/>
                  </a:cubicBezTo>
                  <a:cubicBezTo>
                    <a:pt x="2787" y="2276"/>
                    <a:pt x="2769" y="2258"/>
                    <a:pt x="2749" y="2258"/>
                  </a:cubicBezTo>
                  <a:cubicBezTo>
                    <a:pt x="2533" y="2827"/>
                    <a:pt x="2062" y="3278"/>
                    <a:pt x="1571" y="3278"/>
                  </a:cubicBezTo>
                  <a:cubicBezTo>
                    <a:pt x="1080" y="3278"/>
                    <a:pt x="629" y="2827"/>
                    <a:pt x="392" y="2258"/>
                  </a:cubicBezTo>
                  <a:cubicBezTo>
                    <a:pt x="372" y="2258"/>
                    <a:pt x="352" y="2276"/>
                    <a:pt x="334" y="2276"/>
                  </a:cubicBezTo>
                  <a:cubicBezTo>
                    <a:pt x="216" y="2296"/>
                    <a:pt x="78" y="2140"/>
                    <a:pt x="38" y="1923"/>
                  </a:cubicBezTo>
                  <a:cubicBezTo>
                    <a:pt x="0" y="1707"/>
                    <a:pt x="58" y="1511"/>
                    <a:pt x="176" y="1473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79" name="Freeform 14"/>
            <p:cNvSpPr>
              <a:spLocks noChangeArrowheads="1"/>
            </p:cNvSpPr>
            <p:nvPr/>
          </p:nvSpPr>
          <p:spPr bwMode="auto">
            <a:xfrm>
              <a:off x="452437" y="0"/>
              <a:ext cx="1358900" cy="841375"/>
            </a:xfrm>
            <a:custGeom>
              <a:avLst/>
              <a:gdLst>
                <a:gd name="T0" fmla="*/ 448436280 w 3773"/>
                <a:gd name="T1" fmla="*/ 302655687 h 2338"/>
                <a:gd name="T2" fmla="*/ 448436280 w 3773"/>
                <a:gd name="T3" fmla="*/ 302655687 h 2338"/>
                <a:gd name="T4" fmla="*/ 382150197 w 3773"/>
                <a:gd name="T5" fmla="*/ 99201639 h 2338"/>
                <a:gd name="T6" fmla="*/ 114670919 w 3773"/>
                <a:gd name="T7" fmla="*/ 302655687 h 2338"/>
                <a:gd name="T8" fmla="*/ 142819922 w 3773"/>
                <a:gd name="T9" fmla="*/ 239068177 h 2338"/>
                <a:gd name="T10" fmla="*/ 382150197 w 3773"/>
                <a:gd name="T11" fmla="*/ 190762528 h 2338"/>
                <a:gd name="T12" fmla="*/ 448436280 w 3773"/>
                <a:gd name="T13" fmla="*/ 302655687 h 23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73"/>
                <a:gd name="T22" fmla="*/ 0 h 2338"/>
                <a:gd name="T23" fmla="*/ 3773 w 3773"/>
                <a:gd name="T24" fmla="*/ 2338 h 23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73" h="2338">
                  <a:moveTo>
                    <a:pt x="3457" y="2337"/>
                  </a:moveTo>
                  <a:lnTo>
                    <a:pt x="3457" y="2337"/>
                  </a:lnTo>
                  <a:cubicBezTo>
                    <a:pt x="3772" y="2002"/>
                    <a:pt x="3752" y="826"/>
                    <a:pt x="2946" y="766"/>
                  </a:cubicBezTo>
                  <a:cubicBezTo>
                    <a:pt x="2435" y="0"/>
                    <a:pt x="0" y="549"/>
                    <a:pt x="884" y="2337"/>
                  </a:cubicBezTo>
                  <a:cubicBezTo>
                    <a:pt x="864" y="1964"/>
                    <a:pt x="1101" y="1846"/>
                    <a:pt x="1101" y="1846"/>
                  </a:cubicBezTo>
                  <a:cubicBezTo>
                    <a:pt x="1355" y="2199"/>
                    <a:pt x="2632" y="2062"/>
                    <a:pt x="2946" y="1473"/>
                  </a:cubicBezTo>
                  <a:cubicBezTo>
                    <a:pt x="3103" y="1806"/>
                    <a:pt x="3417" y="1826"/>
                    <a:pt x="3457" y="2337"/>
                  </a:cubicBezTo>
                </a:path>
              </a:pathLst>
            </a:custGeom>
            <a:solidFill>
              <a:srgbClr val="43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80" name="Freeform 15"/>
            <p:cNvSpPr>
              <a:spLocks noChangeArrowheads="1"/>
            </p:cNvSpPr>
            <p:nvPr/>
          </p:nvSpPr>
          <p:spPr bwMode="auto">
            <a:xfrm>
              <a:off x="1144587" y="1739900"/>
              <a:ext cx="169863" cy="1017588"/>
            </a:xfrm>
            <a:custGeom>
              <a:avLst/>
              <a:gdLst>
                <a:gd name="T0" fmla="*/ 33004668 w 474"/>
                <a:gd name="T1" fmla="*/ 366025108 h 2828"/>
                <a:gd name="T2" fmla="*/ 0 w 474"/>
                <a:gd name="T3" fmla="*/ 231112298 h 2828"/>
                <a:gd name="T4" fmla="*/ 12970509 w 474"/>
                <a:gd name="T5" fmla="*/ 0 h 2828"/>
                <a:gd name="T6" fmla="*/ 48158311 w 474"/>
                <a:gd name="T7" fmla="*/ 0 h 2828"/>
                <a:gd name="T8" fmla="*/ 60743941 w 474"/>
                <a:gd name="T9" fmla="*/ 251439950 h 2828"/>
                <a:gd name="T10" fmla="*/ 33004668 w 474"/>
                <a:gd name="T11" fmla="*/ 366025108 h 28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4"/>
                <a:gd name="T19" fmla="*/ 0 h 2828"/>
                <a:gd name="T20" fmla="*/ 474 w 474"/>
                <a:gd name="T21" fmla="*/ 2828 h 28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4" h="2828">
                  <a:moveTo>
                    <a:pt x="257" y="2827"/>
                  </a:moveTo>
                  <a:lnTo>
                    <a:pt x="0" y="1785"/>
                  </a:lnTo>
                  <a:lnTo>
                    <a:pt x="101" y="0"/>
                  </a:lnTo>
                  <a:lnTo>
                    <a:pt x="375" y="0"/>
                  </a:lnTo>
                  <a:lnTo>
                    <a:pt x="473" y="1942"/>
                  </a:lnTo>
                  <a:lnTo>
                    <a:pt x="257" y="2827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81" name="Freeform 16"/>
            <p:cNvSpPr>
              <a:spLocks noChangeArrowheads="1"/>
            </p:cNvSpPr>
            <p:nvPr/>
          </p:nvSpPr>
          <p:spPr bwMode="auto">
            <a:xfrm>
              <a:off x="1746250" y="3279775"/>
              <a:ext cx="92075" cy="184150"/>
            </a:xfrm>
            <a:custGeom>
              <a:avLst/>
              <a:gdLst>
                <a:gd name="T0" fmla="*/ 7562066 w 255"/>
                <a:gd name="T1" fmla="*/ 10090125 h 512"/>
                <a:gd name="T2" fmla="*/ 7562066 w 255"/>
                <a:gd name="T3" fmla="*/ 10090125 h 512"/>
                <a:gd name="T4" fmla="*/ 20338826 w 255"/>
                <a:gd name="T5" fmla="*/ 0 h 512"/>
                <a:gd name="T6" fmla="*/ 33115947 w 255"/>
                <a:gd name="T7" fmla="*/ 0 h 512"/>
                <a:gd name="T8" fmla="*/ 30508239 w 255"/>
                <a:gd name="T9" fmla="*/ 66103376 h 512"/>
                <a:gd name="T10" fmla="*/ 2346649 w 255"/>
                <a:gd name="T11" fmla="*/ 45664524 h 512"/>
                <a:gd name="T12" fmla="*/ 7562066 w 255"/>
                <a:gd name="T13" fmla="*/ 10090125 h 5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5"/>
                <a:gd name="T22" fmla="*/ 0 h 512"/>
                <a:gd name="T23" fmla="*/ 255 w 255"/>
                <a:gd name="T24" fmla="*/ 512 h 5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5" h="512">
                  <a:moveTo>
                    <a:pt x="58" y="78"/>
                  </a:moveTo>
                  <a:lnTo>
                    <a:pt x="58" y="78"/>
                  </a:lnTo>
                  <a:cubicBezTo>
                    <a:pt x="78" y="38"/>
                    <a:pt x="116" y="18"/>
                    <a:pt x="156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34" y="511"/>
                    <a:pt x="234" y="511"/>
                    <a:pt x="234" y="511"/>
                  </a:cubicBezTo>
                  <a:cubicBezTo>
                    <a:pt x="234" y="511"/>
                    <a:pt x="58" y="411"/>
                    <a:pt x="18" y="353"/>
                  </a:cubicBezTo>
                  <a:cubicBezTo>
                    <a:pt x="0" y="333"/>
                    <a:pt x="18" y="156"/>
                    <a:pt x="58" y="78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82" name="Freeform 17"/>
            <p:cNvSpPr>
              <a:spLocks noChangeArrowheads="1"/>
            </p:cNvSpPr>
            <p:nvPr/>
          </p:nvSpPr>
          <p:spPr bwMode="auto">
            <a:xfrm>
              <a:off x="1781175" y="3279775"/>
              <a:ext cx="288925" cy="190500"/>
            </a:xfrm>
            <a:custGeom>
              <a:avLst/>
              <a:gdLst>
                <a:gd name="T0" fmla="*/ 12397542 w 804"/>
                <a:gd name="T1" fmla="*/ 0 h 530"/>
                <a:gd name="T2" fmla="*/ 12397542 w 804"/>
                <a:gd name="T3" fmla="*/ 0 h 530"/>
                <a:gd name="T4" fmla="*/ 91042999 w 804"/>
                <a:gd name="T5" fmla="*/ 0 h 530"/>
                <a:gd name="T6" fmla="*/ 103698920 w 804"/>
                <a:gd name="T7" fmla="*/ 28034771 h 530"/>
                <a:gd name="T8" fmla="*/ 103698920 w 804"/>
                <a:gd name="T9" fmla="*/ 32944279 h 530"/>
                <a:gd name="T10" fmla="*/ 68314591 w 804"/>
                <a:gd name="T11" fmla="*/ 68343133 h 530"/>
                <a:gd name="T12" fmla="*/ 35383969 w 804"/>
                <a:gd name="T13" fmla="*/ 68343133 h 530"/>
                <a:gd name="T14" fmla="*/ 0 w 804"/>
                <a:gd name="T15" fmla="*/ 32944279 h 530"/>
                <a:gd name="T16" fmla="*/ 0 w 804"/>
                <a:gd name="T17" fmla="*/ 28034771 h 530"/>
                <a:gd name="T18" fmla="*/ 12397542 w 804"/>
                <a:gd name="T19" fmla="*/ 0 h 5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04"/>
                <a:gd name="T31" fmla="*/ 0 h 530"/>
                <a:gd name="T32" fmla="*/ 804 w 804"/>
                <a:gd name="T33" fmla="*/ 530 h 5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04" h="530">
                  <a:moveTo>
                    <a:pt x="96" y="0"/>
                  </a:moveTo>
                  <a:lnTo>
                    <a:pt x="96" y="0"/>
                  </a:lnTo>
                  <a:cubicBezTo>
                    <a:pt x="705" y="0"/>
                    <a:pt x="705" y="0"/>
                    <a:pt x="705" y="0"/>
                  </a:cubicBezTo>
                  <a:cubicBezTo>
                    <a:pt x="765" y="38"/>
                    <a:pt x="803" y="118"/>
                    <a:pt x="803" y="217"/>
                  </a:cubicBezTo>
                  <a:cubicBezTo>
                    <a:pt x="803" y="255"/>
                    <a:pt x="803" y="255"/>
                    <a:pt x="803" y="255"/>
                  </a:cubicBezTo>
                  <a:cubicBezTo>
                    <a:pt x="803" y="411"/>
                    <a:pt x="687" y="529"/>
                    <a:pt x="529" y="529"/>
                  </a:cubicBezTo>
                  <a:cubicBezTo>
                    <a:pt x="274" y="529"/>
                    <a:pt x="274" y="529"/>
                    <a:pt x="274" y="529"/>
                  </a:cubicBezTo>
                  <a:cubicBezTo>
                    <a:pt x="116" y="529"/>
                    <a:pt x="0" y="411"/>
                    <a:pt x="0" y="255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18"/>
                    <a:pt x="38" y="38"/>
                    <a:pt x="96" y="0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83" name="Freeform 18"/>
            <p:cNvSpPr>
              <a:spLocks noChangeArrowheads="1"/>
            </p:cNvSpPr>
            <p:nvPr/>
          </p:nvSpPr>
          <p:spPr bwMode="auto">
            <a:xfrm>
              <a:off x="0" y="2728913"/>
              <a:ext cx="2474912" cy="755650"/>
            </a:xfrm>
            <a:custGeom>
              <a:avLst/>
              <a:gdLst>
                <a:gd name="T0" fmla="*/ 763549051 w 6875"/>
                <a:gd name="T1" fmla="*/ 271649162 h 2101"/>
                <a:gd name="T2" fmla="*/ 127257995 w 6875"/>
                <a:gd name="T3" fmla="*/ 271649162 h 2101"/>
                <a:gd name="T4" fmla="*/ 0 w 6875"/>
                <a:gd name="T5" fmla="*/ 0 h 2101"/>
                <a:gd name="T6" fmla="*/ 890807046 w 6875"/>
                <a:gd name="T7" fmla="*/ 0 h 2101"/>
                <a:gd name="T8" fmla="*/ 763549051 w 6875"/>
                <a:gd name="T9" fmla="*/ 271649162 h 2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75"/>
                <a:gd name="T16" fmla="*/ 0 h 2101"/>
                <a:gd name="T17" fmla="*/ 6875 w 6875"/>
                <a:gd name="T18" fmla="*/ 2101 h 21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75" h="2101">
                  <a:moveTo>
                    <a:pt x="5892" y="2100"/>
                  </a:moveTo>
                  <a:lnTo>
                    <a:pt x="982" y="2100"/>
                  </a:lnTo>
                  <a:lnTo>
                    <a:pt x="0" y="0"/>
                  </a:lnTo>
                  <a:lnTo>
                    <a:pt x="6874" y="0"/>
                  </a:lnTo>
                  <a:lnTo>
                    <a:pt x="5892" y="2100"/>
                  </a:lnTo>
                </a:path>
              </a:pathLst>
            </a:cu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84" name="Freeform 19"/>
            <p:cNvSpPr>
              <a:spLocks noChangeArrowheads="1"/>
            </p:cNvSpPr>
            <p:nvPr/>
          </p:nvSpPr>
          <p:spPr bwMode="auto">
            <a:xfrm>
              <a:off x="671512" y="2997200"/>
              <a:ext cx="1074738" cy="2092325"/>
            </a:xfrm>
            <a:custGeom>
              <a:avLst/>
              <a:gdLst>
                <a:gd name="T0" fmla="*/ 386566744 w 2987"/>
                <a:gd name="T1" fmla="*/ 753109200 h 5812"/>
                <a:gd name="T2" fmla="*/ 0 w 2987"/>
                <a:gd name="T3" fmla="*/ 753109200 h 5812"/>
                <a:gd name="T4" fmla="*/ 0 w 2987"/>
                <a:gd name="T5" fmla="*/ 0 h 5812"/>
                <a:gd name="T6" fmla="*/ 386566744 w 2987"/>
                <a:gd name="T7" fmla="*/ 0 h 5812"/>
                <a:gd name="T8" fmla="*/ 386566744 w 2987"/>
                <a:gd name="T9" fmla="*/ 753109200 h 58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87"/>
                <a:gd name="T16" fmla="*/ 0 h 5812"/>
                <a:gd name="T17" fmla="*/ 2987 w 2987"/>
                <a:gd name="T18" fmla="*/ 5812 h 58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87" h="5812">
                  <a:moveTo>
                    <a:pt x="2986" y="5811"/>
                  </a:moveTo>
                  <a:lnTo>
                    <a:pt x="0" y="5811"/>
                  </a:lnTo>
                  <a:lnTo>
                    <a:pt x="0" y="0"/>
                  </a:lnTo>
                  <a:lnTo>
                    <a:pt x="2986" y="0"/>
                  </a:lnTo>
                  <a:lnTo>
                    <a:pt x="2986" y="5811"/>
                  </a:lnTo>
                </a:path>
              </a:pathLst>
            </a:custGeom>
            <a:solidFill>
              <a:srgbClr val="7B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85" name="Freeform 20"/>
            <p:cNvSpPr>
              <a:spLocks noChangeArrowheads="1"/>
            </p:cNvSpPr>
            <p:nvPr/>
          </p:nvSpPr>
          <p:spPr bwMode="auto">
            <a:xfrm>
              <a:off x="409575" y="5011738"/>
              <a:ext cx="1598612" cy="192087"/>
            </a:xfrm>
            <a:custGeom>
              <a:avLst/>
              <a:gdLst>
                <a:gd name="T0" fmla="*/ 575447033 w 4440"/>
                <a:gd name="T1" fmla="*/ 0 h 532"/>
                <a:gd name="T2" fmla="*/ 0 w 4440"/>
                <a:gd name="T3" fmla="*/ 0 h 532"/>
                <a:gd name="T4" fmla="*/ 0 w 4440"/>
                <a:gd name="T5" fmla="*/ 69225700 h 532"/>
                <a:gd name="T6" fmla="*/ 575447033 w 4440"/>
                <a:gd name="T7" fmla="*/ 69225700 h 532"/>
                <a:gd name="T8" fmla="*/ 575447033 w 4440"/>
                <a:gd name="T9" fmla="*/ 0 h 5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40"/>
                <a:gd name="T16" fmla="*/ 0 h 532"/>
                <a:gd name="T17" fmla="*/ 4440 w 4440"/>
                <a:gd name="T18" fmla="*/ 532 h 5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40" h="532">
                  <a:moveTo>
                    <a:pt x="4439" y="0"/>
                  </a:moveTo>
                  <a:lnTo>
                    <a:pt x="0" y="0"/>
                  </a:lnTo>
                  <a:lnTo>
                    <a:pt x="0" y="531"/>
                  </a:lnTo>
                  <a:lnTo>
                    <a:pt x="4439" y="531"/>
                  </a:lnTo>
                  <a:lnTo>
                    <a:pt x="4439" y="0"/>
                  </a:lnTo>
                </a:path>
              </a:pathLst>
            </a:cu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86" name="Freeform 21"/>
            <p:cNvSpPr>
              <a:spLocks noChangeArrowheads="1"/>
            </p:cNvSpPr>
            <p:nvPr/>
          </p:nvSpPr>
          <p:spPr bwMode="auto">
            <a:xfrm>
              <a:off x="0" y="2593975"/>
              <a:ext cx="2474912" cy="134938"/>
            </a:xfrm>
            <a:custGeom>
              <a:avLst/>
              <a:gdLst>
                <a:gd name="T0" fmla="*/ 890807046 w 6875"/>
                <a:gd name="T1" fmla="*/ 0 h 376"/>
                <a:gd name="T2" fmla="*/ 0 w 6875"/>
                <a:gd name="T3" fmla="*/ 0 h 376"/>
                <a:gd name="T4" fmla="*/ 0 w 6875"/>
                <a:gd name="T5" fmla="*/ 48297397 h 376"/>
                <a:gd name="T6" fmla="*/ 890807046 w 6875"/>
                <a:gd name="T7" fmla="*/ 48297397 h 376"/>
                <a:gd name="T8" fmla="*/ 890807046 w 6875"/>
                <a:gd name="T9" fmla="*/ 0 h 3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75"/>
                <a:gd name="T16" fmla="*/ 0 h 376"/>
                <a:gd name="T17" fmla="*/ 6875 w 6875"/>
                <a:gd name="T18" fmla="*/ 376 h 3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75" h="376">
                  <a:moveTo>
                    <a:pt x="6874" y="0"/>
                  </a:moveTo>
                  <a:lnTo>
                    <a:pt x="0" y="0"/>
                  </a:lnTo>
                  <a:lnTo>
                    <a:pt x="0" y="375"/>
                  </a:lnTo>
                  <a:lnTo>
                    <a:pt x="6874" y="375"/>
                  </a:lnTo>
                  <a:lnTo>
                    <a:pt x="6874" y="0"/>
                  </a:lnTo>
                </a:path>
              </a:pathLst>
            </a:custGeom>
            <a:solidFill>
              <a:srgbClr val="44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6388" name="Group 97"/>
          <p:cNvGrpSpPr>
            <a:grpSpLocks/>
          </p:cNvGrpSpPr>
          <p:nvPr/>
        </p:nvGrpSpPr>
        <p:grpSpPr bwMode="auto">
          <a:xfrm>
            <a:off x="8213725" y="2517775"/>
            <a:ext cx="2246313" cy="1482725"/>
            <a:chOff x="0" y="0"/>
            <a:chExt cx="1636713" cy="1079500"/>
          </a:xfrm>
        </p:grpSpPr>
        <p:sp>
          <p:nvSpPr>
            <p:cNvPr id="16410" name="Freeform 33"/>
            <p:cNvSpPr>
              <a:spLocks noChangeArrowheads="1"/>
            </p:cNvSpPr>
            <p:nvPr/>
          </p:nvSpPr>
          <p:spPr bwMode="auto">
            <a:xfrm>
              <a:off x="0" y="342900"/>
              <a:ext cx="892175" cy="736600"/>
            </a:xfrm>
            <a:custGeom>
              <a:avLst/>
              <a:gdLst>
                <a:gd name="T0" fmla="*/ 321217217 w 2477"/>
                <a:gd name="T1" fmla="*/ 81885606 h 2048"/>
                <a:gd name="T2" fmla="*/ 263226923 w 2477"/>
                <a:gd name="T3" fmla="*/ 264801945 h 2048"/>
                <a:gd name="T4" fmla="*/ 0 w 2477"/>
                <a:gd name="T5" fmla="*/ 180587848 h 2048"/>
                <a:gd name="T6" fmla="*/ 57990294 w 2477"/>
                <a:gd name="T7" fmla="*/ 0 h 2048"/>
                <a:gd name="T8" fmla="*/ 321217217 w 2477"/>
                <a:gd name="T9" fmla="*/ 81885606 h 20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77"/>
                <a:gd name="T16" fmla="*/ 0 h 2048"/>
                <a:gd name="T17" fmla="*/ 2477 w 2477"/>
                <a:gd name="T18" fmla="*/ 2048 h 20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77" h="2048">
                  <a:moveTo>
                    <a:pt x="2476" y="633"/>
                  </a:moveTo>
                  <a:lnTo>
                    <a:pt x="2029" y="2047"/>
                  </a:lnTo>
                  <a:lnTo>
                    <a:pt x="0" y="1396"/>
                  </a:lnTo>
                  <a:lnTo>
                    <a:pt x="447" y="0"/>
                  </a:lnTo>
                  <a:lnTo>
                    <a:pt x="2476" y="633"/>
                  </a:ln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1" name="Freeform 34"/>
            <p:cNvSpPr>
              <a:spLocks noChangeArrowheads="1"/>
            </p:cNvSpPr>
            <p:nvPr/>
          </p:nvSpPr>
          <p:spPr bwMode="auto">
            <a:xfrm>
              <a:off x="0" y="342900"/>
              <a:ext cx="892175" cy="736600"/>
            </a:xfrm>
            <a:custGeom>
              <a:avLst/>
              <a:gdLst>
                <a:gd name="T0" fmla="*/ 321217217 w 2477"/>
                <a:gd name="T1" fmla="*/ 81885606 h 2048"/>
                <a:gd name="T2" fmla="*/ 263226923 w 2477"/>
                <a:gd name="T3" fmla="*/ 264801945 h 2048"/>
                <a:gd name="T4" fmla="*/ 0 w 2477"/>
                <a:gd name="T5" fmla="*/ 180587848 h 2048"/>
                <a:gd name="T6" fmla="*/ 57990294 w 2477"/>
                <a:gd name="T7" fmla="*/ 0 h 2048"/>
                <a:gd name="T8" fmla="*/ 321217217 w 2477"/>
                <a:gd name="T9" fmla="*/ 81885606 h 20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77"/>
                <a:gd name="T16" fmla="*/ 0 h 2048"/>
                <a:gd name="T17" fmla="*/ 2477 w 2477"/>
                <a:gd name="T18" fmla="*/ 2048 h 20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77" h="2048">
                  <a:moveTo>
                    <a:pt x="2476" y="633"/>
                  </a:moveTo>
                  <a:lnTo>
                    <a:pt x="2029" y="2047"/>
                  </a:lnTo>
                  <a:lnTo>
                    <a:pt x="0" y="1396"/>
                  </a:lnTo>
                  <a:lnTo>
                    <a:pt x="447" y="0"/>
                  </a:lnTo>
                  <a:lnTo>
                    <a:pt x="2476" y="633"/>
                  </a:ln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2" name="Freeform 35"/>
            <p:cNvSpPr>
              <a:spLocks noChangeArrowheads="1"/>
            </p:cNvSpPr>
            <p:nvPr/>
          </p:nvSpPr>
          <p:spPr bwMode="auto">
            <a:xfrm>
              <a:off x="114300" y="469900"/>
              <a:ext cx="134938" cy="309562"/>
            </a:xfrm>
            <a:custGeom>
              <a:avLst/>
              <a:gdLst>
                <a:gd name="T0" fmla="*/ 48554950 w 374"/>
                <a:gd name="T1" fmla="*/ 4946498 h 858"/>
                <a:gd name="T2" fmla="*/ 14579438 w 374"/>
                <a:gd name="T3" fmla="*/ 111558135 h 858"/>
                <a:gd name="T4" fmla="*/ 0 w 374"/>
                <a:gd name="T5" fmla="*/ 106611637 h 858"/>
                <a:gd name="T6" fmla="*/ 33975512 w 374"/>
                <a:gd name="T7" fmla="*/ 0 h 858"/>
                <a:gd name="T8" fmla="*/ 48554950 w 374"/>
                <a:gd name="T9" fmla="*/ 4946498 h 8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4"/>
                <a:gd name="T16" fmla="*/ 0 h 858"/>
                <a:gd name="T17" fmla="*/ 374 w 374"/>
                <a:gd name="T18" fmla="*/ 858 h 8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4" h="858">
                  <a:moveTo>
                    <a:pt x="373" y="38"/>
                  </a:moveTo>
                  <a:lnTo>
                    <a:pt x="112" y="857"/>
                  </a:lnTo>
                  <a:lnTo>
                    <a:pt x="0" y="819"/>
                  </a:lnTo>
                  <a:lnTo>
                    <a:pt x="261" y="0"/>
                  </a:lnTo>
                  <a:lnTo>
                    <a:pt x="373" y="3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3" name="Freeform 36"/>
            <p:cNvSpPr>
              <a:spLocks noChangeArrowheads="1"/>
            </p:cNvSpPr>
            <p:nvPr/>
          </p:nvSpPr>
          <p:spPr bwMode="auto">
            <a:xfrm>
              <a:off x="114300" y="469900"/>
              <a:ext cx="134938" cy="309562"/>
            </a:xfrm>
            <a:custGeom>
              <a:avLst/>
              <a:gdLst>
                <a:gd name="T0" fmla="*/ 48554950 w 374"/>
                <a:gd name="T1" fmla="*/ 4946498 h 858"/>
                <a:gd name="T2" fmla="*/ 14579438 w 374"/>
                <a:gd name="T3" fmla="*/ 111558135 h 858"/>
                <a:gd name="T4" fmla="*/ 0 w 374"/>
                <a:gd name="T5" fmla="*/ 106611637 h 858"/>
                <a:gd name="T6" fmla="*/ 33975512 w 374"/>
                <a:gd name="T7" fmla="*/ 0 h 858"/>
                <a:gd name="T8" fmla="*/ 48554950 w 374"/>
                <a:gd name="T9" fmla="*/ 4946498 h 8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4"/>
                <a:gd name="T16" fmla="*/ 0 h 858"/>
                <a:gd name="T17" fmla="*/ 374 w 374"/>
                <a:gd name="T18" fmla="*/ 858 h 8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4" h="858">
                  <a:moveTo>
                    <a:pt x="373" y="38"/>
                  </a:moveTo>
                  <a:lnTo>
                    <a:pt x="112" y="857"/>
                  </a:lnTo>
                  <a:lnTo>
                    <a:pt x="0" y="819"/>
                  </a:lnTo>
                  <a:lnTo>
                    <a:pt x="261" y="0"/>
                  </a:lnTo>
                  <a:lnTo>
                    <a:pt x="373" y="3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4" name="Freeform 37"/>
            <p:cNvSpPr>
              <a:spLocks noChangeArrowheads="1"/>
            </p:cNvSpPr>
            <p:nvPr/>
          </p:nvSpPr>
          <p:spPr bwMode="auto">
            <a:xfrm>
              <a:off x="228600" y="442912"/>
              <a:ext cx="93663" cy="255588"/>
            </a:xfrm>
            <a:custGeom>
              <a:avLst/>
              <a:gdLst>
                <a:gd name="T0" fmla="*/ 33356183 w 262"/>
                <a:gd name="T1" fmla="*/ 2476099 h 708"/>
                <a:gd name="T2" fmla="*/ 7156997 w 262"/>
                <a:gd name="T3" fmla="*/ 92136947 h 708"/>
                <a:gd name="T4" fmla="*/ 0 w 262"/>
                <a:gd name="T5" fmla="*/ 89791169 h 708"/>
                <a:gd name="T6" fmla="*/ 28499649 w 262"/>
                <a:gd name="T7" fmla="*/ 0 h 708"/>
                <a:gd name="T8" fmla="*/ 33356183 w 262"/>
                <a:gd name="T9" fmla="*/ 247609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5" name="Freeform 38"/>
            <p:cNvSpPr>
              <a:spLocks noChangeArrowheads="1"/>
            </p:cNvSpPr>
            <p:nvPr/>
          </p:nvSpPr>
          <p:spPr bwMode="auto">
            <a:xfrm>
              <a:off x="228600" y="442912"/>
              <a:ext cx="93663" cy="255588"/>
            </a:xfrm>
            <a:custGeom>
              <a:avLst/>
              <a:gdLst>
                <a:gd name="T0" fmla="*/ 33356183 w 262"/>
                <a:gd name="T1" fmla="*/ 2476099 h 708"/>
                <a:gd name="T2" fmla="*/ 7156997 w 262"/>
                <a:gd name="T3" fmla="*/ 92136947 h 708"/>
                <a:gd name="T4" fmla="*/ 0 w 262"/>
                <a:gd name="T5" fmla="*/ 89791169 h 708"/>
                <a:gd name="T6" fmla="*/ 28499649 w 262"/>
                <a:gd name="T7" fmla="*/ 0 h 708"/>
                <a:gd name="T8" fmla="*/ 33356183 w 262"/>
                <a:gd name="T9" fmla="*/ 247609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6" name="Freeform 39"/>
            <p:cNvSpPr>
              <a:spLocks noChangeArrowheads="1"/>
            </p:cNvSpPr>
            <p:nvPr/>
          </p:nvSpPr>
          <p:spPr bwMode="auto">
            <a:xfrm>
              <a:off x="180975" y="717550"/>
              <a:ext cx="188913" cy="174625"/>
            </a:xfrm>
            <a:custGeom>
              <a:avLst/>
              <a:gdLst>
                <a:gd name="T0" fmla="*/ 68106929 w 523"/>
                <a:gd name="T1" fmla="*/ 16792503 h 484"/>
                <a:gd name="T2" fmla="*/ 53493804 w 523"/>
                <a:gd name="T3" fmla="*/ 62873659 h 484"/>
                <a:gd name="T4" fmla="*/ 0 w 523"/>
                <a:gd name="T5" fmla="*/ 45951270 h 484"/>
                <a:gd name="T6" fmla="*/ 14613125 w 523"/>
                <a:gd name="T7" fmla="*/ 0 h 484"/>
                <a:gd name="T8" fmla="*/ 68106929 w 523"/>
                <a:gd name="T9" fmla="*/ 16792503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3"/>
                <a:gd name="T16" fmla="*/ 0 h 484"/>
                <a:gd name="T17" fmla="*/ 523 w 523"/>
                <a:gd name="T18" fmla="*/ 484 h 4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3" h="484">
                  <a:moveTo>
                    <a:pt x="522" y="129"/>
                  </a:moveTo>
                  <a:lnTo>
                    <a:pt x="410" y="483"/>
                  </a:lnTo>
                  <a:lnTo>
                    <a:pt x="0" y="353"/>
                  </a:lnTo>
                  <a:lnTo>
                    <a:pt x="112" y="0"/>
                  </a:lnTo>
                  <a:lnTo>
                    <a:pt x="522" y="12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7" name="Freeform 40"/>
            <p:cNvSpPr>
              <a:spLocks noChangeArrowheads="1"/>
            </p:cNvSpPr>
            <p:nvPr/>
          </p:nvSpPr>
          <p:spPr bwMode="auto">
            <a:xfrm>
              <a:off x="180975" y="717550"/>
              <a:ext cx="188913" cy="174625"/>
            </a:xfrm>
            <a:custGeom>
              <a:avLst/>
              <a:gdLst>
                <a:gd name="T0" fmla="*/ 68106929 w 523"/>
                <a:gd name="T1" fmla="*/ 16792503 h 484"/>
                <a:gd name="T2" fmla="*/ 53493804 w 523"/>
                <a:gd name="T3" fmla="*/ 62873659 h 484"/>
                <a:gd name="T4" fmla="*/ 0 w 523"/>
                <a:gd name="T5" fmla="*/ 45951270 h 484"/>
                <a:gd name="T6" fmla="*/ 14613125 w 523"/>
                <a:gd name="T7" fmla="*/ 0 h 484"/>
                <a:gd name="T8" fmla="*/ 68106929 w 523"/>
                <a:gd name="T9" fmla="*/ 16792503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3"/>
                <a:gd name="T16" fmla="*/ 0 h 484"/>
                <a:gd name="T17" fmla="*/ 523 w 523"/>
                <a:gd name="T18" fmla="*/ 484 h 4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3" h="484">
                  <a:moveTo>
                    <a:pt x="522" y="129"/>
                  </a:moveTo>
                  <a:lnTo>
                    <a:pt x="410" y="483"/>
                  </a:lnTo>
                  <a:lnTo>
                    <a:pt x="0" y="353"/>
                  </a:lnTo>
                  <a:lnTo>
                    <a:pt x="112" y="0"/>
                  </a:lnTo>
                  <a:lnTo>
                    <a:pt x="522" y="12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8" name="Freeform 41"/>
            <p:cNvSpPr>
              <a:spLocks noChangeArrowheads="1"/>
            </p:cNvSpPr>
            <p:nvPr/>
          </p:nvSpPr>
          <p:spPr bwMode="auto">
            <a:xfrm>
              <a:off x="261938" y="455612"/>
              <a:ext cx="93662" cy="255588"/>
            </a:xfrm>
            <a:custGeom>
              <a:avLst/>
              <a:gdLst>
                <a:gd name="T0" fmla="*/ 33355469 w 262"/>
                <a:gd name="T1" fmla="*/ 2476099 h 708"/>
                <a:gd name="T2" fmla="*/ 7156563 w 262"/>
                <a:gd name="T3" fmla="*/ 92136947 h 708"/>
                <a:gd name="T4" fmla="*/ 0 w 262"/>
                <a:gd name="T5" fmla="*/ 89791169 h 708"/>
                <a:gd name="T6" fmla="*/ 28498987 w 262"/>
                <a:gd name="T7" fmla="*/ 0 h 708"/>
                <a:gd name="T8" fmla="*/ 33355469 w 262"/>
                <a:gd name="T9" fmla="*/ 247609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9" name="Freeform 42"/>
            <p:cNvSpPr>
              <a:spLocks noChangeArrowheads="1"/>
            </p:cNvSpPr>
            <p:nvPr/>
          </p:nvSpPr>
          <p:spPr bwMode="auto">
            <a:xfrm>
              <a:off x="261938" y="455612"/>
              <a:ext cx="93662" cy="255588"/>
            </a:xfrm>
            <a:custGeom>
              <a:avLst/>
              <a:gdLst>
                <a:gd name="T0" fmla="*/ 33355469 w 262"/>
                <a:gd name="T1" fmla="*/ 2476099 h 708"/>
                <a:gd name="T2" fmla="*/ 7156563 w 262"/>
                <a:gd name="T3" fmla="*/ 92136947 h 708"/>
                <a:gd name="T4" fmla="*/ 0 w 262"/>
                <a:gd name="T5" fmla="*/ 89791169 h 708"/>
                <a:gd name="T6" fmla="*/ 28498987 w 262"/>
                <a:gd name="T7" fmla="*/ 0 h 708"/>
                <a:gd name="T8" fmla="*/ 33355469 w 262"/>
                <a:gd name="T9" fmla="*/ 247609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0" name="Freeform 43"/>
            <p:cNvSpPr>
              <a:spLocks noChangeArrowheads="1"/>
            </p:cNvSpPr>
            <p:nvPr/>
          </p:nvSpPr>
          <p:spPr bwMode="auto">
            <a:xfrm>
              <a:off x="295275" y="469900"/>
              <a:ext cx="93663" cy="249237"/>
            </a:xfrm>
            <a:custGeom>
              <a:avLst/>
              <a:gdLst>
                <a:gd name="T0" fmla="*/ 33356183 w 262"/>
                <a:gd name="T1" fmla="*/ 0 h 691"/>
                <a:gd name="T2" fmla="*/ 4728552 w 262"/>
                <a:gd name="T3" fmla="*/ 89767160 h 691"/>
                <a:gd name="T4" fmla="*/ 0 w 262"/>
                <a:gd name="T5" fmla="*/ 87165501 h 691"/>
                <a:gd name="T6" fmla="*/ 28627274 w 262"/>
                <a:gd name="T7" fmla="*/ 0 h 691"/>
                <a:gd name="T8" fmla="*/ 33356183 w 262"/>
                <a:gd name="T9" fmla="*/ 0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691"/>
                <a:gd name="T17" fmla="*/ 262 w 262"/>
                <a:gd name="T18" fmla="*/ 691 h 6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691">
                  <a:moveTo>
                    <a:pt x="261" y="0"/>
                  </a:moveTo>
                  <a:lnTo>
                    <a:pt x="37" y="690"/>
                  </a:lnTo>
                  <a:lnTo>
                    <a:pt x="0" y="670"/>
                  </a:lnTo>
                  <a:lnTo>
                    <a:pt x="224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1" name="Freeform 44"/>
            <p:cNvSpPr>
              <a:spLocks noChangeArrowheads="1"/>
            </p:cNvSpPr>
            <p:nvPr/>
          </p:nvSpPr>
          <p:spPr bwMode="auto">
            <a:xfrm>
              <a:off x="295275" y="469900"/>
              <a:ext cx="93663" cy="249237"/>
            </a:xfrm>
            <a:custGeom>
              <a:avLst/>
              <a:gdLst>
                <a:gd name="T0" fmla="*/ 33356183 w 262"/>
                <a:gd name="T1" fmla="*/ 0 h 691"/>
                <a:gd name="T2" fmla="*/ 4728552 w 262"/>
                <a:gd name="T3" fmla="*/ 89767160 h 691"/>
                <a:gd name="T4" fmla="*/ 0 w 262"/>
                <a:gd name="T5" fmla="*/ 87165501 h 691"/>
                <a:gd name="T6" fmla="*/ 28627274 w 262"/>
                <a:gd name="T7" fmla="*/ 0 h 691"/>
                <a:gd name="T8" fmla="*/ 33356183 w 262"/>
                <a:gd name="T9" fmla="*/ 0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691"/>
                <a:gd name="T17" fmla="*/ 262 w 262"/>
                <a:gd name="T18" fmla="*/ 691 h 6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691">
                  <a:moveTo>
                    <a:pt x="261" y="0"/>
                  </a:moveTo>
                  <a:lnTo>
                    <a:pt x="37" y="690"/>
                  </a:lnTo>
                  <a:lnTo>
                    <a:pt x="0" y="670"/>
                  </a:lnTo>
                  <a:lnTo>
                    <a:pt x="224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2" name="Freeform 45"/>
            <p:cNvSpPr>
              <a:spLocks noChangeArrowheads="1"/>
            </p:cNvSpPr>
            <p:nvPr/>
          </p:nvSpPr>
          <p:spPr bwMode="auto">
            <a:xfrm>
              <a:off x="328613" y="476250"/>
              <a:ext cx="93662" cy="255587"/>
            </a:xfrm>
            <a:custGeom>
              <a:avLst/>
              <a:gdLst>
                <a:gd name="T0" fmla="*/ 33355469 w 262"/>
                <a:gd name="T1" fmla="*/ 2476089 h 708"/>
                <a:gd name="T2" fmla="*/ 4728501 w 262"/>
                <a:gd name="T3" fmla="*/ 92136226 h 708"/>
                <a:gd name="T4" fmla="*/ 0 w 262"/>
                <a:gd name="T5" fmla="*/ 89790457 h 708"/>
                <a:gd name="T6" fmla="*/ 26198548 w 262"/>
                <a:gd name="T7" fmla="*/ 0 h 708"/>
                <a:gd name="T8" fmla="*/ 33355469 w 262"/>
                <a:gd name="T9" fmla="*/ 247608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37" y="707"/>
                  </a:lnTo>
                  <a:lnTo>
                    <a:pt x="0" y="689"/>
                  </a:lnTo>
                  <a:lnTo>
                    <a:pt x="205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3" name="Freeform 46"/>
            <p:cNvSpPr>
              <a:spLocks noChangeArrowheads="1"/>
            </p:cNvSpPr>
            <p:nvPr/>
          </p:nvSpPr>
          <p:spPr bwMode="auto">
            <a:xfrm>
              <a:off x="328613" y="476250"/>
              <a:ext cx="93662" cy="255587"/>
            </a:xfrm>
            <a:custGeom>
              <a:avLst/>
              <a:gdLst>
                <a:gd name="T0" fmla="*/ 33355469 w 262"/>
                <a:gd name="T1" fmla="*/ 2476089 h 708"/>
                <a:gd name="T2" fmla="*/ 4728501 w 262"/>
                <a:gd name="T3" fmla="*/ 92136226 h 708"/>
                <a:gd name="T4" fmla="*/ 0 w 262"/>
                <a:gd name="T5" fmla="*/ 89790457 h 708"/>
                <a:gd name="T6" fmla="*/ 26198548 w 262"/>
                <a:gd name="T7" fmla="*/ 0 h 708"/>
                <a:gd name="T8" fmla="*/ 33355469 w 262"/>
                <a:gd name="T9" fmla="*/ 247608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37" y="707"/>
                  </a:lnTo>
                  <a:lnTo>
                    <a:pt x="0" y="689"/>
                  </a:lnTo>
                  <a:lnTo>
                    <a:pt x="205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4" name="Freeform 47"/>
            <p:cNvSpPr>
              <a:spLocks noChangeArrowheads="1"/>
            </p:cNvSpPr>
            <p:nvPr/>
          </p:nvSpPr>
          <p:spPr bwMode="auto">
            <a:xfrm>
              <a:off x="361950" y="488950"/>
              <a:ext cx="93663" cy="247650"/>
            </a:xfrm>
            <a:custGeom>
              <a:avLst/>
              <a:gdLst>
                <a:gd name="T0" fmla="*/ 33356183 w 262"/>
                <a:gd name="T1" fmla="*/ 0 h 690"/>
                <a:gd name="T2" fmla="*/ 4856534 w 262"/>
                <a:gd name="T3" fmla="*/ 88755965 h 690"/>
                <a:gd name="T4" fmla="*/ 0 w 262"/>
                <a:gd name="T5" fmla="*/ 86308537 h 690"/>
                <a:gd name="T6" fmla="*/ 26199186 w 262"/>
                <a:gd name="T7" fmla="*/ 0 h 690"/>
                <a:gd name="T8" fmla="*/ 33356183 w 262"/>
                <a:gd name="T9" fmla="*/ 0 h 6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690"/>
                <a:gd name="T17" fmla="*/ 262 w 262"/>
                <a:gd name="T18" fmla="*/ 690 h 6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690">
                  <a:moveTo>
                    <a:pt x="261" y="0"/>
                  </a:moveTo>
                  <a:lnTo>
                    <a:pt x="38" y="689"/>
                  </a:lnTo>
                  <a:lnTo>
                    <a:pt x="0" y="670"/>
                  </a:lnTo>
                  <a:lnTo>
                    <a:pt x="205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5" name="Freeform 48"/>
            <p:cNvSpPr>
              <a:spLocks noChangeArrowheads="1"/>
            </p:cNvSpPr>
            <p:nvPr/>
          </p:nvSpPr>
          <p:spPr bwMode="auto">
            <a:xfrm>
              <a:off x="361950" y="488950"/>
              <a:ext cx="93663" cy="247650"/>
            </a:xfrm>
            <a:custGeom>
              <a:avLst/>
              <a:gdLst>
                <a:gd name="T0" fmla="*/ 33356183 w 262"/>
                <a:gd name="T1" fmla="*/ 0 h 690"/>
                <a:gd name="T2" fmla="*/ 4856534 w 262"/>
                <a:gd name="T3" fmla="*/ 88755965 h 690"/>
                <a:gd name="T4" fmla="*/ 0 w 262"/>
                <a:gd name="T5" fmla="*/ 86308537 h 690"/>
                <a:gd name="T6" fmla="*/ 26199186 w 262"/>
                <a:gd name="T7" fmla="*/ 0 h 690"/>
                <a:gd name="T8" fmla="*/ 33356183 w 262"/>
                <a:gd name="T9" fmla="*/ 0 h 6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690"/>
                <a:gd name="T17" fmla="*/ 262 w 262"/>
                <a:gd name="T18" fmla="*/ 690 h 6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690">
                  <a:moveTo>
                    <a:pt x="261" y="0"/>
                  </a:moveTo>
                  <a:lnTo>
                    <a:pt x="38" y="689"/>
                  </a:lnTo>
                  <a:lnTo>
                    <a:pt x="0" y="670"/>
                  </a:lnTo>
                  <a:lnTo>
                    <a:pt x="205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6" name="Freeform 49"/>
            <p:cNvSpPr>
              <a:spLocks noChangeArrowheads="1"/>
            </p:cNvSpPr>
            <p:nvPr/>
          </p:nvSpPr>
          <p:spPr bwMode="auto">
            <a:xfrm>
              <a:off x="342900" y="496887"/>
              <a:ext cx="147638" cy="403225"/>
            </a:xfrm>
            <a:custGeom>
              <a:avLst/>
              <a:gdLst>
                <a:gd name="T0" fmla="*/ 52905054 w 411"/>
                <a:gd name="T1" fmla="*/ 2471647 h 1118"/>
                <a:gd name="T2" fmla="*/ 7226000 w 411"/>
                <a:gd name="T3" fmla="*/ 145299496 h 1118"/>
                <a:gd name="T4" fmla="*/ 0 w 411"/>
                <a:gd name="T5" fmla="*/ 142828210 h 1118"/>
                <a:gd name="T6" fmla="*/ 45679054 w 411"/>
                <a:gd name="T7" fmla="*/ 0 h 1118"/>
                <a:gd name="T8" fmla="*/ 52905054 w 411"/>
                <a:gd name="T9" fmla="*/ 2471647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1118"/>
                <a:gd name="T17" fmla="*/ 411 w 41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7" name="Freeform 50"/>
            <p:cNvSpPr>
              <a:spLocks noChangeArrowheads="1"/>
            </p:cNvSpPr>
            <p:nvPr/>
          </p:nvSpPr>
          <p:spPr bwMode="auto">
            <a:xfrm>
              <a:off x="342900" y="496887"/>
              <a:ext cx="147638" cy="403225"/>
            </a:xfrm>
            <a:custGeom>
              <a:avLst/>
              <a:gdLst>
                <a:gd name="T0" fmla="*/ 52905054 w 411"/>
                <a:gd name="T1" fmla="*/ 2471647 h 1118"/>
                <a:gd name="T2" fmla="*/ 7226000 w 411"/>
                <a:gd name="T3" fmla="*/ 145299496 h 1118"/>
                <a:gd name="T4" fmla="*/ 0 w 411"/>
                <a:gd name="T5" fmla="*/ 142828210 h 1118"/>
                <a:gd name="T6" fmla="*/ 45679054 w 411"/>
                <a:gd name="T7" fmla="*/ 0 h 1118"/>
                <a:gd name="T8" fmla="*/ 52905054 w 411"/>
                <a:gd name="T9" fmla="*/ 2471647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1118"/>
                <a:gd name="T17" fmla="*/ 411 w 41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8" name="Freeform 51"/>
            <p:cNvSpPr>
              <a:spLocks noChangeArrowheads="1"/>
            </p:cNvSpPr>
            <p:nvPr/>
          </p:nvSpPr>
          <p:spPr bwMode="auto">
            <a:xfrm>
              <a:off x="409575" y="515937"/>
              <a:ext cx="141288" cy="403225"/>
            </a:xfrm>
            <a:custGeom>
              <a:avLst/>
              <a:gdLst>
                <a:gd name="T0" fmla="*/ 50924026 w 391"/>
                <a:gd name="T1" fmla="*/ 2341446 h 1118"/>
                <a:gd name="T2" fmla="*/ 7312286 w 391"/>
                <a:gd name="T3" fmla="*/ 145299496 h 1118"/>
                <a:gd name="T4" fmla="*/ 0 w 391"/>
                <a:gd name="T5" fmla="*/ 142828210 h 1118"/>
                <a:gd name="T6" fmla="*/ 46223218 w 391"/>
                <a:gd name="T7" fmla="*/ 0 h 1118"/>
                <a:gd name="T8" fmla="*/ 50924026 w 391"/>
                <a:gd name="T9" fmla="*/ 2341446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1"/>
                <a:gd name="T16" fmla="*/ 0 h 1118"/>
                <a:gd name="T17" fmla="*/ 391 w 39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1" h="1118">
                  <a:moveTo>
                    <a:pt x="390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0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9" name="Freeform 52"/>
            <p:cNvSpPr>
              <a:spLocks noChangeArrowheads="1"/>
            </p:cNvSpPr>
            <p:nvPr/>
          </p:nvSpPr>
          <p:spPr bwMode="auto">
            <a:xfrm>
              <a:off x="409575" y="515937"/>
              <a:ext cx="141288" cy="403225"/>
            </a:xfrm>
            <a:custGeom>
              <a:avLst/>
              <a:gdLst>
                <a:gd name="T0" fmla="*/ 50924026 w 391"/>
                <a:gd name="T1" fmla="*/ 2341446 h 1118"/>
                <a:gd name="T2" fmla="*/ 7312286 w 391"/>
                <a:gd name="T3" fmla="*/ 145299496 h 1118"/>
                <a:gd name="T4" fmla="*/ 0 w 391"/>
                <a:gd name="T5" fmla="*/ 142828210 h 1118"/>
                <a:gd name="T6" fmla="*/ 46223218 w 391"/>
                <a:gd name="T7" fmla="*/ 0 h 1118"/>
                <a:gd name="T8" fmla="*/ 50924026 w 391"/>
                <a:gd name="T9" fmla="*/ 2341446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1"/>
                <a:gd name="T16" fmla="*/ 0 h 1118"/>
                <a:gd name="T17" fmla="*/ 391 w 39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1" h="1118">
                  <a:moveTo>
                    <a:pt x="390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0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0" name="Freeform 53"/>
            <p:cNvSpPr>
              <a:spLocks noChangeArrowheads="1"/>
            </p:cNvSpPr>
            <p:nvPr/>
          </p:nvSpPr>
          <p:spPr bwMode="auto">
            <a:xfrm>
              <a:off x="442913" y="530225"/>
              <a:ext cx="141287" cy="403225"/>
            </a:xfrm>
            <a:custGeom>
              <a:avLst/>
              <a:gdLst>
                <a:gd name="T0" fmla="*/ 50923304 w 391"/>
                <a:gd name="T1" fmla="*/ 0 h 1118"/>
                <a:gd name="T2" fmla="*/ 4831220 w 391"/>
                <a:gd name="T3" fmla="*/ 145299496 h 1118"/>
                <a:gd name="T4" fmla="*/ 0 w 391"/>
                <a:gd name="T5" fmla="*/ 142828210 h 1118"/>
                <a:gd name="T6" fmla="*/ 46092083 w 391"/>
                <a:gd name="T7" fmla="*/ 0 h 1118"/>
                <a:gd name="T8" fmla="*/ 50923304 w 391"/>
                <a:gd name="T9" fmla="*/ 0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1"/>
                <a:gd name="T16" fmla="*/ 0 h 1118"/>
                <a:gd name="T17" fmla="*/ 391 w 39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1" h="1118">
                  <a:moveTo>
                    <a:pt x="390" y="0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0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1" name="Freeform 54"/>
            <p:cNvSpPr>
              <a:spLocks noChangeArrowheads="1"/>
            </p:cNvSpPr>
            <p:nvPr/>
          </p:nvSpPr>
          <p:spPr bwMode="auto">
            <a:xfrm>
              <a:off x="442913" y="530225"/>
              <a:ext cx="141287" cy="403225"/>
            </a:xfrm>
            <a:custGeom>
              <a:avLst/>
              <a:gdLst>
                <a:gd name="T0" fmla="*/ 50923304 w 391"/>
                <a:gd name="T1" fmla="*/ 0 h 1118"/>
                <a:gd name="T2" fmla="*/ 4831220 w 391"/>
                <a:gd name="T3" fmla="*/ 145299496 h 1118"/>
                <a:gd name="T4" fmla="*/ 0 w 391"/>
                <a:gd name="T5" fmla="*/ 142828210 h 1118"/>
                <a:gd name="T6" fmla="*/ 46092083 w 391"/>
                <a:gd name="T7" fmla="*/ 0 h 1118"/>
                <a:gd name="T8" fmla="*/ 50923304 w 391"/>
                <a:gd name="T9" fmla="*/ 0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1"/>
                <a:gd name="T16" fmla="*/ 0 h 1118"/>
                <a:gd name="T17" fmla="*/ 391 w 39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1" h="1118">
                  <a:moveTo>
                    <a:pt x="390" y="0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0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2" name="Freeform 55"/>
            <p:cNvSpPr>
              <a:spLocks noChangeArrowheads="1"/>
            </p:cNvSpPr>
            <p:nvPr/>
          </p:nvSpPr>
          <p:spPr bwMode="auto">
            <a:xfrm>
              <a:off x="476250" y="536575"/>
              <a:ext cx="141288" cy="403225"/>
            </a:xfrm>
            <a:custGeom>
              <a:avLst/>
              <a:gdLst>
                <a:gd name="T0" fmla="*/ 50794478 w 392"/>
                <a:gd name="T1" fmla="*/ 2341446 h 1118"/>
                <a:gd name="T2" fmla="*/ 4806675 w 392"/>
                <a:gd name="T3" fmla="*/ 145299496 h 1118"/>
                <a:gd name="T4" fmla="*/ 0 w 392"/>
                <a:gd name="T5" fmla="*/ 142828210 h 1118"/>
                <a:gd name="T6" fmla="*/ 45857688 w 392"/>
                <a:gd name="T7" fmla="*/ 0 h 1118"/>
                <a:gd name="T8" fmla="*/ 50794478 w 392"/>
                <a:gd name="T9" fmla="*/ 2341446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3" name="Freeform 56"/>
            <p:cNvSpPr>
              <a:spLocks noChangeArrowheads="1"/>
            </p:cNvSpPr>
            <p:nvPr/>
          </p:nvSpPr>
          <p:spPr bwMode="auto">
            <a:xfrm>
              <a:off x="476250" y="536575"/>
              <a:ext cx="141288" cy="403225"/>
            </a:xfrm>
            <a:custGeom>
              <a:avLst/>
              <a:gdLst>
                <a:gd name="T0" fmla="*/ 50794478 w 392"/>
                <a:gd name="T1" fmla="*/ 2341446 h 1118"/>
                <a:gd name="T2" fmla="*/ 4806675 w 392"/>
                <a:gd name="T3" fmla="*/ 145299496 h 1118"/>
                <a:gd name="T4" fmla="*/ 0 w 392"/>
                <a:gd name="T5" fmla="*/ 142828210 h 1118"/>
                <a:gd name="T6" fmla="*/ 45857688 w 392"/>
                <a:gd name="T7" fmla="*/ 0 h 1118"/>
                <a:gd name="T8" fmla="*/ 50794478 w 392"/>
                <a:gd name="T9" fmla="*/ 2341446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4" name="Freeform 57"/>
            <p:cNvSpPr>
              <a:spLocks noChangeArrowheads="1"/>
            </p:cNvSpPr>
            <p:nvPr/>
          </p:nvSpPr>
          <p:spPr bwMode="auto">
            <a:xfrm>
              <a:off x="509588" y="549275"/>
              <a:ext cx="141287" cy="403225"/>
            </a:xfrm>
            <a:custGeom>
              <a:avLst/>
              <a:gdLst>
                <a:gd name="T0" fmla="*/ 50793758 w 392"/>
                <a:gd name="T1" fmla="*/ 2471647 h 1118"/>
                <a:gd name="T2" fmla="*/ 4806641 w 392"/>
                <a:gd name="T3" fmla="*/ 145299496 h 1118"/>
                <a:gd name="T4" fmla="*/ 0 w 392"/>
                <a:gd name="T5" fmla="*/ 142828210 h 1118"/>
                <a:gd name="T6" fmla="*/ 43518919 w 392"/>
                <a:gd name="T7" fmla="*/ 0 h 1118"/>
                <a:gd name="T8" fmla="*/ 50793758 w 392"/>
                <a:gd name="T9" fmla="*/ 2471647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9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5" name="Freeform 58"/>
            <p:cNvSpPr>
              <a:spLocks noChangeArrowheads="1"/>
            </p:cNvSpPr>
            <p:nvPr/>
          </p:nvSpPr>
          <p:spPr bwMode="auto">
            <a:xfrm>
              <a:off x="509588" y="549275"/>
              <a:ext cx="141287" cy="403225"/>
            </a:xfrm>
            <a:custGeom>
              <a:avLst/>
              <a:gdLst>
                <a:gd name="T0" fmla="*/ 50793758 w 392"/>
                <a:gd name="T1" fmla="*/ 2471647 h 1118"/>
                <a:gd name="T2" fmla="*/ 4806641 w 392"/>
                <a:gd name="T3" fmla="*/ 145299496 h 1118"/>
                <a:gd name="T4" fmla="*/ 0 w 392"/>
                <a:gd name="T5" fmla="*/ 142828210 h 1118"/>
                <a:gd name="T6" fmla="*/ 43518919 w 392"/>
                <a:gd name="T7" fmla="*/ 0 h 1118"/>
                <a:gd name="T8" fmla="*/ 50793758 w 392"/>
                <a:gd name="T9" fmla="*/ 2471647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9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6" name="Freeform 59"/>
            <p:cNvSpPr>
              <a:spLocks noChangeArrowheads="1"/>
            </p:cNvSpPr>
            <p:nvPr/>
          </p:nvSpPr>
          <p:spPr bwMode="auto">
            <a:xfrm>
              <a:off x="542925" y="557212"/>
              <a:ext cx="141288" cy="403225"/>
            </a:xfrm>
            <a:custGeom>
              <a:avLst/>
              <a:gdLst>
                <a:gd name="T0" fmla="*/ 50794478 w 392"/>
                <a:gd name="T1" fmla="*/ 2341446 h 1118"/>
                <a:gd name="T2" fmla="*/ 4806675 w 392"/>
                <a:gd name="T3" fmla="*/ 145299496 h 1118"/>
                <a:gd name="T4" fmla="*/ 0 w 392"/>
                <a:gd name="T5" fmla="*/ 142828210 h 1118"/>
                <a:gd name="T6" fmla="*/ 43519587 w 392"/>
                <a:gd name="T7" fmla="*/ 0 h 1118"/>
                <a:gd name="T8" fmla="*/ 50794478 w 392"/>
                <a:gd name="T9" fmla="*/ 2341446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7" name="Freeform 60"/>
            <p:cNvSpPr>
              <a:spLocks noChangeArrowheads="1"/>
            </p:cNvSpPr>
            <p:nvPr/>
          </p:nvSpPr>
          <p:spPr bwMode="auto">
            <a:xfrm>
              <a:off x="542925" y="557212"/>
              <a:ext cx="141288" cy="403225"/>
            </a:xfrm>
            <a:custGeom>
              <a:avLst/>
              <a:gdLst>
                <a:gd name="T0" fmla="*/ 50794478 w 392"/>
                <a:gd name="T1" fmla="*/ 2341446 h 1118"/>
                <a:gd name="T2" fmla="*/ 4806675 w 392"/>
                <a:gd name="T3" fmla="*/ 145299496 h 1118"/>
                <a:gd name="T4" fmla="*/ 0 w 392"/>
                <a:gd name="T5" fmla="*/ 142828210 h 1118"/>
                <a:gd name="T6" fmla="*/ 43519587 w 392"/>
                <a:gd name="T7" fmla="*/ 0 h 1118"/>
                <a:gd name="T8" fmla="*/ 50794478 w 392"/>
                <a:gd name="T9" fmla="*/ 2341446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8" name="Freeform 61"/>
            <p:cNvSpPr>
              <a:spLocks noChangeArrowheads="1"/>
            </p:cNvSpPr>
            <p:nvPr/>
          </p:nvSpPr>
          <p:spPr bwMode="auto">
            <a:xfrm>
              <a:off x="577850" y="569912"/>
              <a:ext cx="141288" cy="403225"/>
            </a:xfrm>
            <a:custGeom>
              <a:avLst/>
              <a:gdLst>
                <a:gd name="T0" fmla="*/ 50794478 w 392"/>
                <a:gd name="T1" fmla="*/ 2341446 h 1118"/>
                <a:gd name="T2" fmla="*/ 4936430 w 392"/>
                <a:gd name="T3" fmla="*/ 145299496 h 1118"/>
                <a:gd name="T4" fmla="*/ 0 w 392"/>
                <a:gd name="T5" fmla="*/ 142828210 h 1118"/>
                <a:gd name="T6" fmla="*/ 43519587 w 392"/>
                <a:gd name="T7" fmla="*/ 0 h 1118"/>
                <a:gd name="T8" fmla="*/ 50794478 w 392"/>
                <a:gd name="T9" fmla="*/ 2341446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8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9" name="Freeform 62"/>
            <p:cNvSpPr>
              <a:spLocks noChangeArrowheads="1"/>
            </p:cNvSpPr>
            <p:nvPr/>
          </p:nvSpPr>
          <p:spPr bwMode="auto">
            <a:xfrm>
              <a:off x="577850" y="569912"/>
              <a:ext cx="141288" cy="403225"/>
            </a:xfrm>
            <a:custGeom>
              <a:avLst/>
              <a:gdLst>
                <a:gd name="T0" fmla="*/ 50794478 w 392"/>
                <a:gd name="T1" fmla="*/ 2341446 h 1118"/>
                <a:gd name="T2" fmla="*/ 4936430 w 392"/>
                <a:gd name="T3" fmla="*/ 145299496 h 1118"/>
                <a:gd name="T4" fmla="*/ 0 w 392"/>
                <a:gd name="T5" fmla="*/ 142828210 h 1118"/>
                <a:gd name="T6" fmla="*/ 43519587 w 392"/>
                <a:gd name="T7" fmla="*/ 0 h 1118"/>
                <a:gd name="T8" fmla="*/ 50794478 w 392"/>
                <a:gd name="T9" fmla="*/ 2341446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8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0" name="Freeform 63"/>
            <p:cNvSpPr>
              <a:spLocks noChangeArrowheads="1"/>
            </p:cNvSpPr>
            <p:nvPr/>
          </p:nvSpPr>
          <p:spPr bwMode="auto">
            <a:xfrm>
              <a:off x="603250" y="576262"/>
              <a:ext cx="147638" cy="403225"/>
            </a:xfrm>
            <a:custGeom>
              <a:avLst/>
              <a:gdLst>
                <a:gd name="T0" fmla="*/ 52905054 w 411"/>
                <a:gd name="T1" fmla="*/ 2471647 h 1118"/>
                <a:gd name="T2" fmla="*/ 7226000 w 411"/>
                <a:gd name="T3" fmla="*/ 145299496 h 1118"/>
                <a:gd name="T4" fmla="*/ 0 w 411"/>
                <a:gd name="T5" fmla="*/ 145299496 h 1118"/>
                <a:gd name="T6" fmla="*/ 45679054 w 411"/>
                <a:gd name="T7" fmla="*/ 0 h 1118"/>
                <a:gd name="T8" fmla="*/ 52905054 w 411"/>
                <a:gd name="T9" fmla="*/ 2471647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1118"/>
                <a:gd name="T17" fmla="*/ 411 w 41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117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1" name="Freeform 64"/>
            <p:cNvSpPr>
              <a:spLocks noChangeArrowheads="1"/>
            </p:cNvSpPr>
            <p:nvPr/>
          </p:nvSpPr>
          <p:spPr bwMode="auto">
            <a:xfrm>
              <a:off x="603250" y="576262"/>
              <a:ext cx="147638" cy="403225"/>
            </a:xfrm>
            <a:custGeom>
              <a:avLst/>
              <a:gdLst>
                <a:gd name="T0" fmla="*/ 52905054 w 411"/>
                <a:gd name="T1" fmla="*/ 2471647 h 1118"/>
                <a:gd name="T2" fmla="*/ 7226000 w 411"/>
                <a:gd name="T3" fmla="*/ 145299496 h 1118"/>
                <a:gd name="T4" fmla="*/ 0 w 411"/>
                <a:gd name="T5" fmla="*/ 145299496 h 1118"/>
                <a:gd name="T6" fmla="*/ 45679054 w 411"/>
                <a:gd name="T7" fmla="*/ 0 h 1118"/>
                <a:gd name="T8" fmla="*/ 52905054 w 411"/>
                <a:gd name="T9" fmla="*/ 2471647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1118"/>
                <a:gd name="T17" fmla="*/ 411 w 41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117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2" name="Freeform 65"/>
            <p:cNvSpPr>
              <a:spLocks noChangeArrowheads="1"/>
            </p:cNvSpPr>
            <p:nvPr/>
          </p:nvSpPr>
          <p:spPr bwMode="auto">
            <a:xfrm>
              <a:off x="636588" y="590550"/>
              <a:ext cx="141287" cy="403225"/>
            </a:xfrm>
            <a:custGeom>
              <a:avLst/>
              <a:gdLst>
                <a:gd name="T0" fmla="*/ 50664512 w 393"/>
                <a:gd name="T1" fmla="*/ 2341446 h 1118"/>
                <a:gd name="T2" fmla="*/ 7237633 w 393"/>
                <a:gd name="T3" fmla="*/ 145299496 h 1118"/>
                <a:gd name="T4" fmla="*/ 0 w 393"/>
                <a:gd name="T5" fmla="*/ 142828210 h 1118"/>
                <a:gd name="T6" fmla="*/ 45753260 w 393"/>
                <a:gd name="T7" fmla="*/ 0 h 1118"/>
                <a:gd name="T8" fmla="*/ 50664512 w 393"/>
                <a:gd name="T9" fmla="*/ 2341446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3"/>
                <a:gd name="T16" fmla="*/ 0 h 1118"/>
                <a:gd name="T17" fmla="*/ 393 w 393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3" h="1118">
                  <a:moveTo>
                    <a:pt x="392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2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3" name="Freeform 66"/>
            <p:cNvSpPr>
              <a:spLocks noChangeArrowheads="1"/>
            </p:cNvSpPr>
            <p:nvPr/>
          </p:nvSpPr>
          <p:spPr bwMode="auto">
            <a:xfrm>
              <a:off x="636588" y="590550"/>
              <a:ext cx="141287" cy="403225"/>
            </a:xfrm>
            <a:custGeom>
              <a:avLst/>
              <a:gdLst>
                <a:gd name="T0" fmla="*/ 50664512 w 393"/>
                <a:gd name="T1" fmla="*/ 2341446 h 1118"/>
                <a:gd name="T2" fmla="*/ 7237633 w 393"/>
                <a:gd name="T3" fmla="*/ 145299496 h 1118"/>
                <a:gd name="T4" fmla="*/ 0 w 393"/>
                <a:gd name="T5" fmla="*/ 142828210 h 1118"/>
                <a:gd name="T6" fmla="*/ 45753260 w 393"/>
                <a:gd name="T7" fmla="*/ 0 h 1118"/>
                <a:gd name="T8" fmla="*/ 50664512 w 393"/>
                <a:gd name="T9" fmla="*/ 2341446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3"/>
                <a:gd name="T16" fmla="*/ 0 h 1118"/>
                <a:gd name="T17" fmla="*/ 393 w 393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3" h="1118">
                  <a:moveTo>
                    <a:pt x="392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2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4" name="Freeform 67"/>
            <p:cNvSpPr>
              <a:spLocks noChangeArrowheads="1"/>
            </p:cNvSpPr>
            <p:nvPr/>
          </p:nvSpPr>
          <p:spPr bwMode="auto">
            <a:xfrm>
              <a:off x="188913" y="0"/>
              <a:ext cx="825500" cy="925512"/>
            </a:xfrm>
            <a:custGeom>
              <a:avLst/>
              <a:gdLst>
                <a:gd name="T0" fmla="*/ 297316923 w 2291"/>
                <a:gd name="T1" fmla="*/ 243812272 h 2570"/>
                <a:gd name="T2" fmla="*/ 128144912 w 2291"/>
                <a:gd name="T3" fmla="*/ 333167034 h 2570"/>
                <a:gd name="T4" fmla="*/ 0 w 2291"/>
                <a:gd name="T5" fmla="*/ 89354762 h 2570"/>
                <a:gd name="T6" fmla="*/ 169172010 w 2291"/>
                <a:gd name="T7" fmla="*/ 0 h 2570"/>
                <a:gd name="T8" fmla="*/ 297316923 w 2291"/>
                <a:gd name="T9" fmla="*/ 243812272 h 25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91"/>
                <a:gd name="T16" fmla="*/ 0 h 2570"/>
                <a:gd name="T17" fmla="*/ 2291 w 2291"/>
                <a:gd name="T18" fmla="*/ 2570 h 25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91" h="2570">
                  <a:moveTo>
                    <a:pt x="2290" y="1880"/>
                  </a:moveTo>
                  <a:lnTo>
                    <a:pt x="987" y="2569"/>
                  </a:lnTo>
                  <a:lnTo>
                    <a:pt x="0" y="689"/>
                  </a:lnTo>
                  <a:lnTo>
                    <a:pt x="1303" y="0"/>
                  </a:lnTo>
                  <a:lnTo>
                    <a:pt x="2290" y="1880"/>
                  </a:lnTo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5" name="Freeform 68"/>
            <p:cNvSpPr>
              <a:spLocks noChangeArrowheads="1"/>
            </p:cNvSpPr>
            <p:nvPr/>
          </p:nvSpPr>
          <p:spPr bwMode="auto">
            <a:xfrm>
              <a:off x="188913" y="0"/>
              <a:ext cx="825500" cy="925512"/>
            </a:xfrm>
            <a:custGeom>
              <a:avLst/>
              <a:gdLst>
                <a:gd name="T0" fmla="*/ 297316923 w 2291"/>
                <a:gd name="T1" fmla="*/ 243812272 h 2570"/>
                <a:gd name="T2" fmla="*/ 128144912 w 2291"/>
                <a:gd name="T3" fmla="*/ 333167034 h 2570"/>
                <a:gd name="T4" fmla="*/ 0 w 2291"/>
                <a:gd name="T5" fmla="*/ 89354762 h 2570"/>
                <a:gd name="T6" fmla="*/ 169172010 w 2291"/>
                <a:gd name="T7" fmla="*/ 0 h 2570"/>
                <a:gd name="T8" fmla="*/ 297316923 w 2291"/>
                <a:gd name="T9" fmla="*/ 243812272 h 25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91"/>
                <a:gd name="T16" fmla="*/ 0 h 2570"/>
                <a:gd name="T17" fmla="*/ 2291 w 2291"/>
                <a:gd name="T18" fmla="*/ 2570 h 25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91" h="2570">
                  <a:moveTo>
                    <a:pt x="2290" y="1880"/>
                  </a:moveTo>
                  <a:lnTo>
                    <a:pt x="987" y="2569"/>
                  </a:lnTo>
                  <a:lnTo>
                    <a:pt x="0" y="689"/>
                  </a:lnTo>
                  <a:lnTo>
                    <a:pt x="1303" y="0"/>
                  </a:lnTo>
                  <a:lnTo>
                    <a:pt x="2290" y="1880"/>
                  </a:lnTo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6" name="Freeform 69"/>
            <p:cNvSpPr>
              <a:spLocks noChangeArrowheads="1"/>
            </p:cNvSpPr>
            <p:nvPr/>
          </p:nvSpPr>
          <p:spPr bwMode="auto">
            <a:xfrm>
              <a:off x="328613" y="127000"/>
              <a:ext cx="295275" cy="180975"/>
            </a:xfrm>
            <a:custGeom>
              <a:avLst/>
              <a:gdLst>
                <a:gd name="T0" fmla="*/ 106196374 w 820"/>
                <a:gd name="T1" fmla="*/ 12038975 h 503"/>
                <a:gd name="T2" fmla="*/ 4797499 w 820"/>
                <a:gd name="T3" fmla="*/ 64983697 h 503"/>
                <a:gd name="T4" fmla="*/ 0 w 820"/>
                <a:gd name="T5" fmla="*/ 52945082 h 503"/>
                <a:gd name="T6" fmla="*/ 98935130 w 820"/>
                <a:gd name="T7" fmla="*/ 0 h 503"/>
                <a:gd name="T8" fmla="*/ 106196374 w 820"/>
                <a:gd name="T9" fmla="*/ 12038975 h 5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0"/>
                <a:gd name="T16" fmla="*/ 0 h 503"/>
                <a:gd name="T17" fmla="*/ 820 w 820"/>
                <a:gd name="T18" fmla="*/ 503 h 5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0" h="503">
                  <a:moveTo>
                    <a:pt x="819" y="93"/>
                  </a:moveTo>
                  <a:lnTo>
                    <a:pt x="37" y="502"/>
                  </a:lnTo>
                  <a:lnTo>
                    <a:pt x="0" y="409"/>
                  </a:lnTo>
                  <a:lnTo>
                    <a:pt x="763" y="0"/>
                  </a:lnTo>
                  <a:lnTo>
                    <a:pt x="819" y="93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7" name="Freeform 70"/>
            <p:cNvSpPr>
              <a:spLocks noChangeArrowheads="1"/>
            </p:cNvSpPr>
            <p:nvPr/>
          </p:nvSpPr>
          <p:spPr bwMode="auto">
            <a:xfrm>
              <a:off x="328613" y="127000"/>
              <a:ext cx="295275" cy="180975"/>
            </a:xfrm>
            <a:custGeom>
              <a:avLst/>
              <a:gdLst>
                <a:gd name="T0" fmla="*/ 106196374 w 820"/>
                <a:gd name="T1" fmla="*/ 12038975 h 503"/>
                <a:gd name="T2" fmla="*/ 4797499 w 820"/>
                <a:gd name="T3" fmla="*/ 64983697 h 503"/>
                <a:gd name="T4" fmla="*/ 0 w 820"/>
                <a:gd name="T5" fmla="*/ 52945082 h 503"/>
                <a:gd name="T6" fmla="*/ 98935130 w 820"/>
                <a:gd name="T7" fmla="*/ 0 h 503"/>
                <a:gd name="T8" fmla="*/ 106196374 w 820"/>
                <a:gd name="T9" fmla="*/ 12038975 h 5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0"/>
                <a:gd name="T16" fmla="*/ 0 h 503"/>
                <a:gd name="T17" fmla="*/ 820 w 820"/>
                <a:gd name="T18" fmla="*/ 503 h 5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0" h="503">
                  <a:moveTo>
                    <a:pt x="819" y="93"/>
                  </a:moveTo>
                  <a:lnTo>
                    <a:pt x="37" y="502"/>
                  </a:lnTo>
                  <a:lnTo>
                    <a:pt x="0" y="409"/>
                  </a:lnTo>
                  <a:lnTo>
                    <a:pt x="763" y="0"/>
                  </a:lnTo>
                  <a:lnTo>
                    <a:pt x="819" y="93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8" name="Freeform 71"/>
            <p:cNvSpPr>
              <a:spLocks noChangeArrowheads="1"/>
            </p:cNvSpPr>
            <p:nvPr/>
          </p:nvSpPr>
          <p:spPr bwMode="auto">
            <a:xfrm>
              <a:off x="457200" y="180975"/>
              <a:ext cx="241300" cy="134937"/>
            </a:xfrm>
            <a:custGeom>
              <a:avLst/>
              <a:gdLst>
                <a:gd name="T0" fmla="*/ 86645040 w 671"/>
                <a:gd name="T1" fmla="*/ 4842176 h 373"/>
                <a:gd name="T2" fmla="*/ 4785004 w 671"/>
                <a:gd name="T3" fmla="*/ 48684040 h 373"/>
                <a:gd name="T4" fmla="*/ 0 w 671"/>
                <a:gd name="T5" fmla="*/ 43841863 h 373"/>
                <a:gd name="T6" fmla="*/ 84188168 w 671"/>
                <a:gd name="T7" fmla="*/ 0 h 373"/>
                <a:gd name="T8" fmla="*/ 86645040 w 671"/>
                <a:gd name="T9" fmla="*/ 4842176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1"/>
                <a:gd name="T16" fmla="*/ 0 h 373"/>
                <a:gd name="T17" fmla="*/ 671 w 671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1" h="373">
                  <a:moveTo>
                    <a:pt x="670" y="37"/>
                  </a:moveTo>
                  <a:lnTo>
                    <a:pt x="37" y="372"/>
                  </a:lnTo>
                  <a:lnTo>
                    <a:pt x="0" y="335"/>
                  </a:lnTo>
                  <a:lnTo>
                    <a:pt x="651" y="0"/>
                  </a:lnTo>
                  <a:lnTo>
                    <a:pt x="670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9" name="Freeform 72"/>
            <p:cNvSpPr>
              <a:spLocks noChangeArrowheads="1"/>
            </p:cNvSpPr>
            <p:nvPr/>
          </p:nvSpPr>
          <p:spPr bwMode="auto">
            <a:xfrm>
              <a:off x="457200" y="180975"/>
              <a:ext cx="241300" cy="134937"/>
            </a:xfrm>
            <a:custGeom>
              <a:avLst/>
              <a:gdLst>
                <a:gd name="T0" fmla="*/ 86645040 w 671"/>
                <a:gd name="T1" fmla="*/ 4842176 h 373"/>
                <a:gd name="T2" fmla="*/ 4785004 w 671"/>
                <a:gd name="T3" fmla="*/ 48684040 h 373"/>
                <a:gd name="T4" fmla="*/ 0 w 671"/>
                <a:gd name="T5" fmla="*/ 43841863 h 373"/>
                <a:gd name="T6" fmla="*/ 84188168 w 671"/>
                <a:gd name="T7" fmla="*/ 0 h 373"/>
                <a:gd name="T8" fmla="*/ 86645040 w 671"/>
                <a:gd name="T9" fmla="*/ 4842176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1"/>
                <a:gd name="T16" fmla="*/ 0 h 373"/>
                <a:gd name="T17" fmla="*/ 671 w 671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1" h="373">
                  <a:moveTo>
                    <a:pt x="670" y="37"/>
                  </a:moveTo>
                  <a:lnTo>
                    <a:pt x="37" y="372"/>
                  </a:lnTo>
                  <a:lnTo>
                    <a:pt x="0" y="335"/>
                  </a:lnTo>
                  <a:lnTo>
                    <a:pt x="651" y="0"/>
                  </a:lnTo>
                  <a:lnTo>
                    <a:pt x="670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50" name="Freeform 73"/>
            <p:cNvSpPr>
              <a:spLocks noChangeArrowheads="1"/>
            </p:cNvSpPr>
            <p:nvPr/>
          </p:nvSpPr>
          <p:spPr bwMode="auto">
            <a:xfrm>
              <a:off x="315913" y="307975"/>
              <a:ext cx="195262" cy="207962"/>
            </a:xfrm>
            <a:custGeom>
              <a:avLst/>
              <a:gdLst>
                <a:gd name="T0" fmla="*/ 70345211 w 541"/>
                <a:gd name="T1" fmla="*/ 50570324 h 579"/>
                <a:gd name="T2" fmla="*/ 26705056 w 541"/>
                <a:gd name="T3" fmla="*/ 74565691 h 579"/>
                <a:gd name="T4" fmla="*/ 0 w 541"/>
                <a:gd name="T5" fmla="*/ 24124310 h 579"/>
                <a:gd name="T6" fmla="*/ 43640155 w 541"/>
                <a:gd name="T7" fmla="*/ 0 h 579"/>
                <a:gd name="T8" fmla="*/ 70345211 w 541"/>
                <a:gd name="T9" fmla="*/ 50570324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1"/>
                <a:gd name="T16" fmla="*/ 0 h 579"/>
                <a:gd name="T17" fmla="*/ 541 w 541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1" h="579">
                  <a:moveTo>
                    <a:pt x="540" y="392"/>
                  </a:moveTo>
                  <a:lnTo>
                    <a:pt x="205" y="578"/>
                  </a:lnTo>
                  <a:lnTo>
                    <a:pt x="0" y="187"/>
                  </a:lnTo>
                  <a:lnTo>
                    <a:pt x="335" y="0"/>
                  </a:lnTo>
                  <a:lnTo>
                    <a:pt x="540" y="392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51" name="Freeform 74"/>
            <p:cNvSpPr>
              <a:spLocks noChangeArrowheads="1"/>
            </p:cNvSpPr>
            <p:nvPr/>
          </p:nvSpPr>
          <p:spPr bwMode="auto">
            <a:xfrm>
              <a:off x="315913" y="307975"/>
              <a:ext cx="195262" cy="207962"/>
            </a:xfrm>
            <a:custGeom>
              <a:avLst/>
              <a:gdLst>
                <a:gd name="T0" fmla="*/ 70345211 w 541"/>
                <a:gd name="T1" fmla="*/ 50570324 h 579"/>
                <a:gd name="T2" fmla="*/ 26705056 w 541"/>
                <a:gd name="T3" fmla="*/ 74565691 h 579"/>
                <a:gd name="T4" fmla="*/ 0 w 541"/>
                <a:gd name="T5" fmla="*/ 24124310 h 579"/>
                <a:gd name="T6" fmla="*/ 43640155 w 541"/>
                <a:gd name="T7" fmla="*/ 0 h 579"/>
                <a:gd name="T8" fmla="*/ 70345211 w 541"/>
                <a:gd name="T9" fmla="*/ 50570324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1"/>
                <a:gd name="T16" fmla="*/ 0 h 579"/>
                <a:gd name="T17" fmla="*/ 541 w 541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1" h="579">
                  <a:moveTo>
                    <a:pt x="540" y="392"/>
                  </a:moveTo>
                  <a:lnTo>
                    <a:pt x="205" y="578"/>
                  </a:lnTo>
                  <a:lnTo>
                    <a:pt x="0" y="187"/>
                  </a:lnTo>
                  <a:lnTo>
                    <a:pt x="335" y="0"/>
                  </a:lnTo>
                  <a:lnTo>
                    <a:pt x="540" y="392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52" name="Freeform 75"/>
            <p:cNvSpPr>
              <a:spLocks noChangeArrowheads="1"/>
            </p:cNvSpPr>
            <p:nvPr/>
          </p:nvSpPr>
          <p:spPr bwMode="auto">
            <a:xfrm>
              <a:off x="476250" y="207962"/>
              <a:ext cx="234950" cy="141288"/>
            </a:xfrm>
            <a:custGeom>
              <a:avLst/>
              <a:gdLst>
                <a:gd name="T0" fmla="*/ 84535154 w 652"/>
                <a:gd name="T1" fmla="*/ 4806675 h 392"/>
                <a:gd name="T2" fmla="*/ 2467335 w 652"/>
                <a:gd name="T3" fmla="*/ 50794478 h 392"/>
                <a:gd name="T4" fmla="*/ 0 w 652"/>
                <a:gd name="T5" fmla="*/ 43519587 h 392"/>
                <a:gd name="T6" fmla="*/ 82197546 w 652"/>
                <a:gd name="T7" fmla="*/ 0 h 392"/>
                <a:gd name="T8" fmla="*/ 84535154 w 652"/>
                <a:gd name="T9" fmla="*/ 4806675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53" name="Freeform 76"/>
            <p:cNvSpPr>
              <a:spLocks noChangeArrowheads="1"/>
            </p:cNvSpPr>
            <p:nvPr/>
          </p:nvSpPr>
          <p:spPr bwMode="auto">
            <a:xfrm>
              <a:off x="476250" y="207962"/>
              <a:ext cx="234950" cy="141288"/>
            </a:xfrm>
            <a:custGeom>
              <a:avLst/>
              <a:gdLst>
                <a:gd name="T0" fmla="*/ 84535154 w 652"/>
                <a:gd name="T1" fmla="*/ 4806675 h 392"/>
                <a:gd name="T2" fmla="*/ 2467335 w 652"/>
                <a:gd name="T3" fmla="*/ 50794478 h 392"/>
                <a:gd name="T4" fmla="*/ 0 w 652"/>
                <a:gd name="T5" fmla="*/ 43519587 h 392"/>
                <a:gd name="T6" fmla="*/ 82197546 w 652"/>
                <a:gd name="T7" fmla="*/ 0 h 392"/>
                <a:gd name="T8" fmla="*/ 84535154 w 652"/>
                <a:gd name="T9" fmla="*/ 4806675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54" name="Freeform 77"/>
            <p:cNvSpPr>
              <a:spLocks noChangeArrowheads="1"/>
            </p:cNvSpPr>
            <p:nvPr/>
          </p:nvSpPr>
          <p:spPr bwMode="auto">
            <a:xfrm>
              <a:off x="490538" y="241300"/>
              <a:ext cx="234950" cy="134937"/>
            </a:xfrm>
            <a:custGeom>
              <a:avLst/>
              <a:gdLst>
                <a:gd name="T0" fmla="*/ 84405698 w 653"/>
                <a:gd name="T1" fmla="*/ 4816241 h 374"/>
                <a:gd name="T2" fmla="*/ 2459599 w 653"/>
                <a:gd name="T3" fmla="*/ 48554229 h 374"/>
                <a:gd name="T4" fmla="*/ 0 w 653"/>
                <a:gd name="T5" fmla="*/ 43607742 h 374"/>
                <a:gd name="T6" fmla="*/ 81946098 w 653"/>
                <a:gd name="T7" fmla="*/ 0 h 374"/>
                <a:gd name="T8" fmla="*/ 84405698 w 653"/>
                <a:gd name="T9" fmla="*/ 4816241 h 3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3"/>
                <a:gd name="T16" fmla="*/ 0 h 374"/>
                <a:gd name="T17" fmla="*/ 653 w 653"/>
                <a:gd name="T18" fmla="*/ 374 h 3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3" h="374">
                  <a:moveTo>
                    <a:pt x="652" y="37"/>
                  </a:moveTo>
                  <a:lnTo>
                    <a:pt x="19" y="373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55" name="Freeform 78"/>
            <p:cNvSpPr>
              <a:spLocks noChangeArrowheads="1"/>
            </p:cNvSpPr>
            <p:nvPr/>
          </p:nvSpPr>
          <p:spPr bwMode="auto">
            <a:xfrm>
              <a:off x="490538" y="241300"/>
              <a:ext cx="234950" cy="134937"/>
            </a:xfrm>
            <a:custGeom>
              <a:avLst/>
              <a:gdLst>
                <a:gd name="T0" fmla="*/ 84405698 w 653"/>
                <a:gd name="T1" fmla="*/ 4816241 h 374"/>
                <a:gd name="T2" fmla="*/ 2459599 w 653"/>
                <a:gd name="T3" fmla="*/ 48554229 h 374"/>
                <a:gd name="T4" fmla="*/ 0 w 653"/>
                <a:gd name="T5" fmla="*/ 43607742 h 374"/>
                <a:gd name="T6" fmla="*/ 81946098 w 653"/>
                <a:gd name="T7" fmla="*/ 0 h 374"/>
                <a:gd name="T8" fmla="*/ 84405698 w 653"/>
                <a:gd name="T9" fmla="*/ 4816241 h 3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3"/>
                <a:gd name="T16" fmla="*/ 0 h 374"/>
                <a:gd name="T17" fmla="*/ 653 w 653"/>
                <a:gd name="T18" fmla="*/ 374 h 3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3" h="374">
                  <a:moveTo>
                    <a:pt x="652" y="37"/>
                  </a:moveTo>
                  <a:lnTo>
                    <a:pt x="19" y="373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56" name="Freeform 79"/>
            <p:cNvSpPr>
              <a:spLocks noChangeArrowheads="1"/>
            </p:cNvSpPr>
            <p:nvPr/>
          </p:nvSpPr>
          <p:spPr bwMode="auto">
            <a:xfrm>
              <a:off x="509588" y="268287"/>
              <a:ext cx="234950" cy="141288"/>
            </a:xfrm>
            <a:custGeom>
              <a:avLst/>
              <a:gdLst>
                <a:gd name="T0" fmla="*/ 84535154 w 652"/>
                <a:gd name="T1" fmla="*/ 4806675 h 392"/>
                <a:gd name="T2" fmla="*/ 2467335 w 652"/>
                <a:gd name="T3" fmla="*/ 50794478 h 392"/>
                <a:gd name="T4" fmla="*/ 0 w 652"/>
                <a:gd name="T5" fmla="*/ 43519587 h 392"/>
                <a:gd name="T6" fmla="*/ 82197546 w 652"/>
                <a:gd name="T7" fmla="*/ 0 h 392"/>
                <a:gd name="T8" fmla="*/ 84535154 w 652"/>
                <a:gd name="T9" fmla="*/ 4806675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57" name="Freeform 80"/>
            <p:cNvSpPr>
              <a:spLocks noChangeArrowheads="1"/>
            </p:cNvSpPr>
            <p:nvPr/>
          </p:nvSpPr>
          <p:spPr bwMode="auto">
            <a:xfrm>
              <a:off x="509588" y="268287"/>
              <a:ext cx="234950" cy="141288"/>
            </a:xfrm>
            <a:custGeom>
              <a:avLst/>
              <a:gdLst>
                <a:gd name="T0" fmla="*/ 84535154 w 652"/>
                <a:gd name="T1" fmla="*/ 4806675 h 392"/>
                <a:gd name="T2" fmla="*/ 2467335 w 652"/>
                <a:gd name="T3" fmla="*/ 50794478 h 392"/>
                <a:gd name="T4" fmla="*/ 0 w 652"/>
                <a:gd name="T5" fmla="*/ 43519587 h 392"/>
                <a:gd name="T6" fmla="*/ 82197546 w 652"/>
                <a:gd name="T7" fmla="*/ 0 h 392"/>
                <a:gd name="T8" fmla="*/ 84535154 w 652"/>
                <a:gd name="T9" fmla="*/ 4806675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58" name="Freeform 81"/>
            <p:cNvSpPr>
              <a:spLocks noChangeArrowheads="1"/>
            </p:cNvSpPr>
            <p:nvPr/>
          </p:nvSpPr>
          <p:spPr bwMode="auto">
            <a:xfrm>
              <a:off x="523875" y="301625"/>
              <a:ext cx="234950" cy="134937"/>
            </a:xfrm>
            <a:custGeom>
              <a:avLst/>
              <a:gdLst>
                <a:gd name="T0" fmla="*/ 84405698 w 653"/>
                <a:gd name="T1" fmla="*/ 4842176 h 373"/>
                <a:gd name="T2" fmla="*/ 2330071 w 653"/>
                <a:gd name="T3" fmla="*/ 48684040 h 373"/>
                <a:gd name="T4" fmla="*/ 0 w 653"/>
                <a:gd name="T5" fmla="*/ 43841863 h 373"/>
                <a:gd name="T6" fmla="*/ 81946098 w 653"/>
                <a:gd name="T7" fmla="*/ 0 h 373"/>
                <a:gd name="T8" fmla="*/ 84405698 w 653"/>
                <a:gd name="T9" fmla="*/ 4842176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3"/>
                <a:gd name="T16" fmla="*/ 0 h 373"/>
                <a:gd name="T17" fmla="*/ 653 w 653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3" h="373">
                  <a:moveTo>
                    <a:pt x="652" y="37"/>
                  </a:moveTo>
                  <a:lnTo>
                    <a:pt x="18" y="372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59" name="Freeform 82"/>
            <p:cNvSpPr>
              <a:spLocks noChangeArrowheads="1"/>
            </p:cNvSpPr>
            <p:nvPr/>
          </p:nvSpPr>
          <p:spPr bwMode="auto">
            <a:xfrm>
              <a:off x="523875" y="301625"/>
              <a:ext cx="234950" cy="134937"/>
            </a:xfrm>
            <a:custGeom>
              <a:avLst/>
              <a:gdLst>
                <a:gd name="T0" fmla="*/ 84405698 w 653"/>
                <a:gd name="T1" fmla="*/ 4842176 h 373"/>
                <a:gd name="T2" fmla="*/ 2330071 w 653"/>
                <a:gd name="T3" fmla="*/ 48684040 h 373"/>
                <a:gd name="T4" fmla="*/ 0 w 653"/>
                <a:gd name="T5" fmla="*/ 43841863 h 373"/>
                <a:gd name="T6" fmla="*/ 81946098 w 653"/>
                <a:gd name="T7" fmla="*/ 0 h 373"/>
                <a:gd name="T8" fmla="*/ 84405698 w 653"/>
                <a:gd name="T9" fmla="*/ 4842176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3"/>
                <a:gd name="T16" fmla="*/ 0 h 373"/>
                <a:gd name="T17" fmla="*/ 653 w 653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3" h="373">
                  <a:moveTo>
                    <a:pt x="652" y="37"/>
                  </a:moveTo>
                  <a:lnTo>
                    <a:pt x="18" y="372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60" name="Freeform 83"/>
            <p:cNvSpPr>
              <a:spLocks noChangeArrowheads="1"/>
            </p:cNvSpPr>
            <p:nvPr/>
          </p:nvSpPr>
          <p:spPr bwMode="auto">
            <a:xfrm>
              <a:off x="403225" y="328612"/>
              <a:ext cx="376238" cy="207963"/>
            </a:xfrm>
            <a:custGeom>
              <a:avLst/>
              <a:gdLst>
                <a:gd name="T0" fmla="*/ 135459374 w 1044"/>
                <a:gd name="T1" fmla="*/ 4902395 h 579"/>
                <a:gd name="T2" fmla="*/ 2467530 w 1044"/>
                <a:gd name="T3" fmla="*/ 74566409 h 579"/>
                <a:gd name="T4" fmla="*/ 0 w 1044"/>
                <a:gd name="T5" fmla="*/ 69664013 h 579"/>
                <a:gd name="T6" fmla="*/ 130523954 w 1044"/>
                <a:gd name="T7" fmla="*/ 0 h 579"/>
                <a:gd name="T8" fmla="*/ 135459374 w 1044"/>
                <a:gd name="T9" fmla="*/ 4902395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9"/>
                <a:gd name="T17" fmla="*/ 1044 w 1044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9">
                  <a:moveTo>
                    <a:pt x="1043" y="38"/>
                  </a:moveTo>
                  <a:lnTo>
                    <a:pt x="19" y="578"/>
                  </a:lnTo>
                  <a:lnTo>
                    <a:pt x="0" y="540"/>
                  </a:lnTo>
                  <a:lnTo>
                    <a:pt x="1005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61" name="Freeform 84"/>
            <p:cNvSpPr>
              <a:spLocks noChangeArrowheads="1"/>
            </p:cNvSpPr>
            <p:nvPr/>
          </p:nvSpPr>
          <p:spPr bwMode="auto">
            <a:xfrm>
              <a:off x="403225" y="328612"/>
              <a:ext cx="376238" cy="207963"/>
            </a:xfrm>
            <a:custGeom>
              <a:avLst/>
              <a:gdLst>
                <a:gd name="T0" fmla="*/ 135459374 w 1044"/>
                <a:gd name="T1" fmla="*/ 4902395 h 579"/>
                <a:gd name="T2" fmla="*/ 2467530 w 1044"/>
                <a:gd name="T3" fmla="*/ 74566409 h 579"/>
                <a:gd name="T4" fmla="*/ 0 w 1044"/>
                <a:gd name="T5" fmla="*/ 69664013 h 579"/>
                <a:gd name="T6" fmla="*/ 130523954 w 1044"/>
                <a:gd name="T7" fmla="*/ 0 h 579"/>
                <a:gd name="T8" fmla="*/ 135459374 w 1044"/>
                <a:gd name="T9" fmla="*/ 4902395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9"/>
                <a:gd name="T17" fmla="*/ 1044 w 1044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9">
                  <a:moveTo>
                    <a:pt x="1043" y="38"/>
                  </a:moveTo>
                  <a:lnTo>
                    <a:pt x="19" y="578"/>
                  </a:lnTo>
                  <a:lnTo>
                    <a:pt x="0" y="540"/>
                  </a:lnTo>
                  <a:lnTo>
                    <a:pt x="1005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62" name="Freeform 85"/>
            <p:cNvSpPr>
              <a:spLocks noChangeArrowheads="1"/>
            </p:cNvSpPr>
            <p:nvPr/>
          </p:nvSpPr>
          <p:spPr bwMode="auto">
            <a:xfrm>
              <a:off x="430213" y="388937"/>
              <a:ext cx="376237" cy="207963"/>
            </a:xfrm>
            <a:custGeom>
              <a:avLst/>
              <a:gdLst>
                <a:gd name="T0" fmla="*/ 135588167 w 1043"/>
                <a:gd name="T1" fmla="*/ 4789985 h 578"/>
                <a:gd name="T2" fmla="*/ 4814607 w 1043"/>
                <a:gd name="T3" fmla="*/ 74695057 h 578"/>
                <a:gd name="T4" fmla="*/ 0 w 1043"/>
                <a:gd name="T5" fmla="*/ 69905431 h 578"/>
                <a:gd name="T6" fmla="*/ 133115753 w 1043"/>
                <a:gd name="T7" fmla="*/ 0 h 578"/>
                <a:gd name="T8" fmla="*/ 135588167 w 1043"/>
                <a:gd name="T9" fmla="*/ 4789985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78"/>
                <a:gd name="T17" fmla="*/ 1043 w 1043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78">
                  <a:moveTo>
                    <a:pt x="1042" y="37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3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63" name="Freeform 86"/>
            <p:cNvSpPr>
              <a:spLocks noChangeArrowheads="1"/>
            </p:cNvSpPr>
            <p:nvPr/>
          </p:nvSpPr>
          <p:spPr bwMode="auto">
            <a:xfrm>
              <a:off x="430213" y="388937"/>
              <a:ext cx="376237" cy="207963"/>
            </a:xfrm>
            <a:custGeom>
              <a:avLst/>
              <a:gdLst>
                <a:gd name="T0" fmla="*/ 135588167 w 1043"/>
                <a:gd name="T1" fmla="*/ 4789985 h 578"/>
                <a:gd name="T2" fmla="*/ 4814607 w 1043"/>
                <a:gd name="T3" fmla="*/ 74695057 h 578"/>
                <a:gd name="T4" fmla="*/ 0 w 1043"/>
                <a:gd name="T5" fmla="*/ 69905431 h 578"/>
                <a:gd name="T6" fmla="*/ 133115753 w 1043"/>
                <a:gd name="T7" fmla="*/ 0 h 578"/>
                <a:gd name="T8" fmla="*/ 135588167 w 1043"/>
                <a:gd name="T9" fmla="*/ 4789985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78"/>
                <a:gd name="T17" fmla="*/ 1043 w 1043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78">
                  <a:moveTo>
                    <a:pt x="1042" y="37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3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64" name="Freeform 87"/>
            <p:cNvSpPr>
              <a:spLocks noChangeArrowheads="1"/>
            </p:cNvSpPr>
            <p:nvPr/>
          </p:nvSpPr>
          <p:spPr bwMode="auto">
            <a:xfrm>
              <a:off x="449263" y="422275"/>
              <a:ext cx="376237" cy="207962"/>
            </a:xfrm>
            <a:custGeom>
              <a:avLst/>
              <a:gdLst>
                <a:gd name="T0" fmla="*/ 135458654 w 1044"/>
                <a:gd name="T1" fmla="*/ 4789602 h 578"/>
                <a:gd name="T2" fmla="*/ 2467524 w 1044"/>
                <a:gd name="T3" fmla="*/ 74694338 h 578"/>
                <a:gd name="T4" fmla="*/ 0 w 1044"/>
                <a:gd name="T5" fmla="*/ 69904735 h 578"/>
                <a:gd name="T6" fmla="*/ 132990770 w 1044"/>
                <a:gd name="T7" fmla="*/ 0 h 578"/>
                <a:gd name="T8" fmla="*/ 135458654 w 1044"/>
                <a:gd name="T9" fmla="*/ 478960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7"/>
                  </a:moveTo>
                  <a:lnTo>
                    <a:pt x="19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65" name="Freeform 88"/>
            <p:cNvSpPr>
              <a:spLocks noChangeArrowheads="1"/>
            </p:cNvSpPr>
            <p:nvPr/>
          </p:nvSpPr>
          <p:spPr bwMode="auto">
            <a:xfrm>
              <a:off x="449263" y="422275"/>
              <a:ext cx="376237" cy="207962"/>
            </a:xfrm>
            <a:custGeom>
              <a:avLst/>
              <a:gdLst>
                <a:gd name="T0" fmla="*/ 135458654 w 1044"/>
                <a:gd name="T1" fmla="*/ 4789602 h 578"/>
                <a:gd name="T2" fmla="*/ 2467524 w 1044"/>
                <a:gd name="T3" fmla="*/ 74694338 h 578"/>
                <a:gd name="T4" fmla="*/ 0 w 1044"/>
                <a:gd name="T5" fmla="*/ 69904735 h 578"/>
                <a:gd name="T6" fmla="*/ 132990770 w 1044"/>
                <a:gd name="T7" fmla="*/ 0 h 578"/>
                <a:gd name="T8" fmla="*/ 135458654 w 1044"/>
                <a:gd name="T9" fmla="*/ 478960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7"/>
                  </a:moveTo>
                  <a:lnTo>
                    <a:pt x="19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66" name="Freeform 89"/>
            <p:cNvSpPr>
              <a:spLocks noChangeArrowheads="1"/>
            </p:cNvSpPr>
            <p:nvPr/>
          </p:nvSpPr>
          <p:spPr bwMode="auto">
            <a:xfrm>
              <a:off x="463550" y="449262"/>
              <a:ext cx="376238" cy="214313"/>
            </a:xfrm>
            <a:custGeom>
              <a:avLst/>
              <a:gdLst>
                <a:gd name="T0" fmla="*/ 135588889 w 1043"/>
                <a:gd name="T1" fmla="*/ 7087765 h 597"/>
                <a:gd name="T2" fmla="*/ 2342199 w 1043"/>
                <a:gd name="T3" fmla="*/ 76805902 h 597"/>
                <a:gd name="T4" fmla="*/ 0 w 1043"/>
                <a:gd name="T5" fmla="*/ 69589262 h 597"/>
                <a:gd name="T6" fmla="*/ 133246690 w 1043"/>
                <a:gd name="T7" fmla="*/ 0 h 597"/>
                <a:gd name="T8" fmla="*/ 135588889 w 1043"/>
                <a:gd name="T9" fmla="*/ 7087765 h 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97"/>
                <a:gd name="T17" fmla="*/ 1043 w 1043"/>
                <a:gd name="T18" fmla="*/ 597 h 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97">
                  <a:moveTo>
                    <a:pt x="1042" y="55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5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67" name="Freeform 90"/>
            <p:cNvSpPr>
              <a:spLocks noChangeArrowheads="1"/>
            </p:cNvSpPr>
            <p:nvPr/>
          </p:nvSpPr>
          <p:spPr bwMode="auto">
            <a:xfrm>
              <a:off x="463550" y="449262"/>
              <a:ext cx="376238" cy="214313"/>
            </a:xfrm>
            <a:custGeom>
              <a:avLst/>
              <a:gdLst>
                <a:gd name="T0" fmla="*/ 135588889 w 1043"/>
                <a:gd name="T1" fmla="*/ 7087765 h 597"/>
                <a:gd name="T2" fmla="*/ 2342199 w 1043"/>
                <a:gd name="T3" fmla="*/ 76805902 h 597"/>
                <a:gd name="T4" fmla="*/ 0 w 1043"/>
                <a:gd name="T5" fmla="*/ 69589262 h 597"/>
                <a:gd name="T6" fmla="*/ 133246690 w 1043"/>
                <a:gd name="T7" fmla="*/ 0 h 597"/>
                <a:gd name="T8" fmla="*/ 135588889 w 1043"/>
                <a:gd name="T9" fmla="*/ 7087765 h 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97"/>
                <a:gd name="T17" fmla="*/ 1043 w 1043"/>
                <a:gd name="T18" fmla="*/ 597 h 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97">
                  <a:moveTo>
                    <a:pt x="1042" y="55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5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68" name="Freeform 91"/>
            <p:cNvSpPr>
              <a:spLocks noChangeArrowheads="1"/>
            </p:cNvSpPr>
            <p:nvPr/>
          </p:nvSpPr>
          <p:spPr bwMode="auto">
            <a:xfrm>
              <a:off x="484188" y="482600"/>
              <a:ext cx="376237" cy="207962"/>
            </a:xfrm>
            <a:custGeom>
              <a:avLst/>
              <a:gdLst>
                <a:gd name="T0" fmla="*/ 135588167 w 1043"/>
                <a:gd name="T1" fmla="*/ 4789602 h 578"/>
                <a:gd name="T2" fmla="*/ 2342193 w 1043"/>
                <a:gd name="T3" fmla="*/ 74694338 h 578"/>
                <a:gd name="T4" fmla="*/ 0 w 1043"/>
                <a:gd name="T5" fmla="*/ 69775209 h 578"/>
                <a:gd name="T6" fmla="*/ 130773560 w 1043"/>
                <a:gd name="T7" fmla="*/ 0 h 578"/>
                <a:gd name="T8" fmla="*/ 135588167 w 1043"/>
                <a:gd name="T9" fmla="*/ 478960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78"/>
                <a:gd name="T17" fmla="*/ 1043 w 1043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78">
                  <a:moveTo>
                    <a:pt x="1042" y="37"/>
                  </a:moveTo>
                  <a:lnTo>
                    <a:pt x="18" y="577"/>
                  </a:lnTo>
                  <a:lnTo>
                    <a:pt x="0" y="539"/>
                  </a:lnTo>
                  <a:lnTo>
                    <a:pt x="1005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69" name="Freeform 92"/>
            <p:cNvSpPr>
              <a:spLocks noChangeArrowheads="1"/>
            </p:cNvSpPr>
            <p:nvPr/>
          </p:nvSpPr>
          <p:spPr bwMode="auto">
            <a:xfrm>
              <a:off x="484188" y="482600"/>
              <a:ext cx="376237" cy="207962"/>
            </a:xfrm>
            <a:custGeom>
              <a:avLst/>
              <a:gdLst>
                <a:gd name="T0" fmla="*/ 135588167 w 1043"/>
                <a:gd name="T1" fmla="*/ 4789602 h 578"/>
                <a:gd name="T2" fmla="*/ 2342193 w 1043"/>
                <a:gd name="T3" fmla="*/ 74694338 h 578"/>
                <a:gd name="T4" fmla="*/ 0 w 1043"/>
                <a:gd name="T5" fmla="*/ 69775209 h 578"/>
                <a:gd name="T6" fmla="*/ 130773560 w 1043"/>
                <a:gd name="T7" fmla="*/ 0 h 578"/>
                <a:gd name="T8" fmla="*/ 135588167 w 1043"/>
                <a:gd name="T9" fmla="*/ 478960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78"/>
                <a:gd name="T17" fmla="*/ 1043 w 1043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78">
                  <a:moveTo>
                    <a:pt x="1042" y="37"/>
                  </a:moveTo>
                  <a:lnTo>
                    <a:pt x="18" y="577"/>
                  </a:lnTo>
                  <a:lnTo>
                    <a:pt x="0" y="539"/>
                  </a:lnTo>
                  <a:lnTo>
                    <a:pt x="1005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70" name="Freeform 93"/>
            <p:cNvSpPr>
              <a:spLocks noChangeArrowheads="1"/>
            </p:cNvSpPr>
            <p:nvPr/>
          </p:nvSpPr>
          <p:spPr bwMode="auto">
            <a:xfrm>
              <a:off x="496888" y="509587"/>
              <a:ext cx="376237" cy="214313"/>
            </a:xfrm>
            <a:custGeom>
              <a:avLst/>
              <a:gdLst>
                <a:gd name="T0" fmla="*/ 135588167 w 1043"/>
                <a:gd name="T1" fmla="*/ 7216640 h 597"/>
                <a:gd name="T2" fmla="*/ 2342193 w 1043"/>
                <a:gd name="T3" fmla="*/ 76805902 h 597"/>
                <a:gd name="T4" fmla="*/ 0 w 1043"/>
                <a:gd name="T5" fmla="*/ 69589262 h 597"/>
                <a:gd name="T6" fmla="*/ 133245975 w 1043"/>
                <a:gd name="T7" fmla="*/ 0 h 597"/>
                <a:gd name="T8" fmla="*/ 135588167 w 1043"/>
                <a:gd name="T9" fmla="*/ 7216640 h 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97"/>
                <a:gd name="T17" fmla="*/ 1043 w 1043"/>
                <a:gd name="T18" fmla="*/ 597 h 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97">
                  <a:moveTo>
                    <a:pt x="1042" y="56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71" name="Freeform 94"/>
            <p:cNvSpPr>
              <a:spLocks noChangeArrowheads="1"/>
            </p:cNvSpPr>
            <p:nvPr/>
          </p:nvSpPr>
          <p:spPr bwMode="auto">
            <a:xfrm>
              <a:off x="496888" y="509587"/>
              <a:ext cx="376237" cy="214313"/>
            </a:xfrm>
            <a:custGeom>
              <a:avLst/>
              <a:gdLst>
                <a:gd name="T0" fmla="*/ 135588167 w 1043"/>
                <a:gd name="T1" fmla="*/ 7216640 h 597"/>
                <a:gd name="T2" fmla="*/ 2342193 w 1043"/>
                <a:gd name="T3" fmla="*/ 76805902 h 597"/>
                <a:gd name="T4" fmla="*/ 0 w 1043"/>
                <a:gd name="T5" fmla="*/ 69589262 h 597"/>
                <a:gd name="T6" fmla="*/ 133245975 w 1043"/>
                <a:gd name="T7" fmla="*/ 0 h 597"/>
                <a:gd name="T8" fmla="*/ 135588167 w 1043"/>
                <a:gd name="T9" fmla="*/ 7216640 h 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97"/>
                <a:gd name="T17" fmla="*/ 1043 w 1043"/>
                <a:gd name="T18" fmla="*/ 597 h 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97">
                  <a:moveTo>
                    <a:pt x="1042" y="56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72" name="Freeform 95"/>
            <p:cNvSpPr>
              <a:spLocks noChangeArrowheads="1"/>
            </p:cNvSpPr>
            <p:nvPr/>
          </p:nvSpPr>
          <p:spPr bwMode="auto">
            <a:xfrm>
              <a:off x="509588" y="542925"/>
              <a:ext cx="376237" cy="207962"/>
            </a:xfrm>
            <a:custGeom>
              <a:avLst/>
              <a:gdLst>
                <a:gd name="T0" fmla="*/ 135458654 w 1044"/>
                <a:gd name="T1" fmla="*/ 4919129 h 578"/>
                <a:gd name="T2" fmla="*/ 4805310 w 1044"/>
                <a:gd name="T3" fmla="*/ 74694338 h 578"/>
                <a:gd name="T4" fmla="*/ 0 w 1044"/>
                <a:gd name="T5" fmla="*/ 69904735 h 578"/>
                <a:gd name="T6" fmla="*/ 132990770 w 1044"/>
                <a:gd name="T7" fmla="*/ 0 h 578"/>
                <a:gd name="T8" fmla="*/ 135458654 w 1044"/>
                <a:gd name="T9" fmla="*/ 4919129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8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73" name="Freeform 96"/>
            <p:cNvSpPr>
              <a:spLocks noChangeArrowheads="1"/>
            </p:cNvSpPr>
            <p:nvPr/>
          </p:nvSpPr>
          <p:spPr bwMode="auto">
            <a:xfrm>
              <a:off x="509588" y="542925"/>
              <a:ext cx="376237" cy="207962"/>
            </a:xfrm>
            <a:custGeom>
              <a:avLst/>
              <a:gdLst>
                <a:gd name="T0" fmla="*/ 135458654 w 1044"/>
                <a:gd name="T1" fmla="*/ 4919129 h 578"/>
                <a:gd name="T2" fmla="*/ 4805310 w 1044"/>
                <a:gd name="T3" fmla="*/ 74694338 h 578"/>
                <a:gd name="T4" fmla="*/ 0 w 1044"/>
                <a:gd name="T5" fmla="*/ 69904735 h 578"/>
                <a:gd name="T6" fmla="*/ 132990770 w 1044"/>
                <a:gd name="T7" fmla="*/ 0 h 578"/>
                <a:gd name="T8" fmla="*/ 135458654 w 1044"/>
                <a:gd name="T9" fmla="*/ 4919129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8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74" name="Freeform 97"/>
            <p:cNvSpPr>
              <a:spLocks noChangeArrowheads="1"/>
            </p:cNvSpPr>
            <p:nvPr/>
          </p:nvSpPr>
          <p:spPr bwMode="auto">
            <a:xfrm>
              <a:off x="530225" y="569912"/>
              <a:ext cx="376238" cy="214313"/>
            </a:xfrm>
            <a:custGeom>
              <a:avLst/>
              <a:gdLst>
                <a:gd name="T0" fmla="*/ 135459374 w 1044"/>
                <a:gd name="T1" fmla="*/ 7240975 h 596"/>
                <a:gd name="T2" fmla="*/ 2597628 w 1044"/>
                <a:gd name="T3" fmla="*/ 76934412 h 596"/>
                <a:gd name="T4" fmla="*/ 0 w 1044"/>
                <a:gd name="T5" fmla="*/ 69693797 h 596"/>
                <a:gd name="T6" fmla="*/ 133121581 w 1044"/>
                <a:gd name="T7" fmla="*/ 0 h 596"/>
                <a:gd name="T8" fmla="*/ 135459374 w 1044"/>
                <a:gd name="T9" fmla="*/ 7240975 h 5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96"/>
                <a:gd name="T17" fmla="*/ 1044 w 1044"/>
                <a:gd name="T18" fmla="*/ 596 h 5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96">
                  <a:moveTo>
                    <a:pt x="1043" y="56"/>
                  </a:moveTo>
                  <a:lnTo>
                    <a:pt x="20" y="595"/>
                  </a:lnTo>
                  <a:lnTo>
                    <a:pt x="0" y="539"/>
                  </a:lnTo>
                  <a:lnTo>
                    <a:pt x="1025" y="0"/>
                  </a:lnTo>
                  <a:lnTo>
                    <a:pt x="1043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75" name="Freeform 98"/>
            <p:cNvSpPr>
              <a:spLocks noChangeArrowheads="1"/>
            </p:cNvSpPr>
            <p:nvPr/>
          </p:nvSpPr>
          <p:spPr bwMode="auto">
            <a:xfrm>
              <a:off x="530225" y="569912"/>
              <a:ext cx="376238" cy="214313"/>
            </a:xfrm>
            <a:custGeom>
              <a:avLst/>
              <a:gdLst>
                <a:gd name="T0" fmla="*/ 135459374 w 1044"/>
                <a:gd name="T1" fmla="*/ 7240975 h 596"/>
                <a:gd name="T2" fmla="*/ 2597628 w 1044"/>
                <a:gd name="T3" fmla="*/ 76934412 h 596"/>
                <a:gd name="T4" fmla="*/ 0 w 1044"/>
                <a:gd name="T5" fmla="*/ 69693797 h 596"/>
                <a:gd name="T6" fmla="*/ 133121581 w 1044"/>
                <a:gd name="T7" fmla="*/ 0 h 596"/>
                <a:gd name="T8" fmla="*/ 135459374 w 1044"/>
                <a:gd name="T9" fmla="*/ 7240975 h 5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96"/>
                <a:gd name="T17" fmla="*/ 1044 w 1044"/>
                <a:gd name="T18" fmla="*/ 596 h 5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96">
                  <a:moveTo>
                    <a:pt x="1043" y="56"/>
                  </a:moveTo>
                  <a:lnTo>
                    <a:pt x="20" y="595"/>
                  </a:lnTo>
                  <a:lnTo>
                    <a:pt x="0" y="539"/>
                  </a:lnTo>
                  <a:lnTo>
                    <a:pt x="1025" y="0"/>
                  </a:lnTo>
                  <a:lnTo>
                    <a:pt x="1043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76" name="Freeform 99"/>
            <p:cNvSpPr>
              <a:spLocks noChangeArrowheads="1"/>
            </p:cNvSpPr>
            <p:nvPr/>
          </p:nvSpPr>
          <p:spPr bwMode="auto">
            <a:xfrm>
              <a:off x="542925" y="603250"/>
              <a:ext cx="376238" cy="207962"/>
            </a:xfrm>
            <a:custGeom>
              <a:avLst/>
              <a:gdLst>
                <a:gd name="T0" fmla="*/ 135459374 w 1044"/>
                <a:gd name="T1" fmla="*/ 4789602 h 578"/>
                <a:gd name="T2" fmla="*/ 2337793 w 1044"/>
                <a:gd name="T3" fmla="*/ 74694338 h 578"/>
                <a:gd name="T4" fmla="*/ 0 w 1044"/>
                <a:gd name="T5" fmla="*/ 69904735 h 578"/>
                <a:gd name="T6" fmla="*/ 132991484 w 1044"/>
                <a:gd name="T7" fmla="*/ 0 h 578"/>
                <a:gd name="T8" fmla="*/ 135459374 w 1044"/>
                <a:gd name="T9" fmla="*/ 478960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7"/>
                  </a:moveTo>
                  <a:lnTo>
                    <a:pt x="18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77" name="Freeform 100"/>
            <p:cNvSpPr>
              <a:spLocks noChangeArrowheads="1"/>
            </p:cNvSpPr>
            <p:nvPr/>
          </p:nvSpPr>
          <p:spPr bwMode="auto">
            <a:xfrm>
              <a:off x="542925" y="603250"/>
              <a:ext cx="376238" cy="207962"/>
            </a:xfrm>
            <a:custGeom>
              <a:avLst/>
              <a:gdLst>
                <a:gd name="T0" fmla="*/ 135459374 w 1044"/>
                <a:gd name="T1" fmla="*/ 4789602 h 578"/>
                <a:gd name="T2" fmla="*/ 2337793 w 1044"/>
                <a:gd name="T3" fmla="*/ 74694338 h 578"/>
                <a:gd name="T4" fmla="*/ 0 w 1044"/>
                <a:gd name="T5" fmla="*/ 69904735 h 578"/>
                <a:gd name="T6" fmla="*/ 132991484 w 1044"/>
                <a:gd name="T7" fmla="*/ 0 h 578"/>
                <a:gd name="T8" fmla="*/ 135459374 w 1044"/>
                <a:gd name="T9" fmla="*/ 478960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7"/>
                  </a:moveTo>
                  <a:lnTo>
                    <a:pt x="18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78" name="Freeform 101"/>
            <p:cNvSpPr>
              <a:spLocks noChangeArrowheads="1"/>
            </p:cNvSpPr>
            <p:nvPr/>
          </p:nvSpPr>
          <p:spPr bwMode="auto">
            <a:xfrm>
              <a:off x="817563" y="180975"/>
              <a:ext cx="536575" cy="247650"/>
            </a:xfrm>
            <a:custGeom>
              <a:avLst/>
              <a:gdLst>
                <a:gd name="T0" fmla="*/ 173673961 w 1491"/>
                <a:gd name="T1" fmla="*/ 0 h 690"/>
                <a:gd name="T2" fmla="*/ 173673961 w 1491"/>
                <a:gd name="T3" fmla="*/ 0 h 690"/>
                <a:gd name="T4" fmla="*/ 21757738 w 1491"/>
                <a:gd name="T5" fmla="*/ 0 h 690"/>
                <a:gd name="T6" fmla="*/ 0 w 1491"/>
                <a:gd name="T7" fmla="*/ 19193952 h 690"/>
                <a:gd name="T8" fmla="*/ 0 w 1491"/>
                <a:gd name="T9" fmla="*/ 76775807 h 690"/>
                <a:gd name="T10" fmla="*/ 4921303 w 1491"/>
                <a:gd name="T11" fmla="*/ 88755965 h 690"/>
                <a:gd name="T12" fmla="*/ 4921303 w 1491"/>
                <a:gd name="T13" fmla="*/ 43154269 h 690"/>
                <a:gd name="T14" fmla="*/ 24218570 w 1491"/>
                <a:gd name="T15" fmla="*/ 23960317 h 690"/>
                <a:gd name="T16" fmla="*/ 171342685 w 1491"/>
                <a:gd name="T17" fmla="*/ 23960317 h 690"/>
                <a:gd name="T18" fmla="*/ 190639591 w 1491"/>
                <a:gd name="T19" fmla="*/ 43154269 h 690"/>
                <a:gd name="T20" fmla="*/ 190639591 w 1491"/>
                <a:gd name="T21" fmla="*/ 88755965 h 690"/>
                <a:gd name="T22" fmla="*/ 192970868 w 1491"/>
                <a:gd name="T23" fmla="*/ 76775807 h 690"/>
                <a:gd name="T24" fmla="*/ 192970868 w 1491"/>
                <a:gd name="T25" fmla="*/ 19193952 h 690"/>
                <a:gd name="T26" fmla="*/ 173673961 w 1491"/>
                <a:gd name="T27" fmla="*/ 0 h 69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91"/>
                <a:gd name="T43" fmla="*/ 0 h 690"/>
                <a:gd name="T44" fmla="*/ 1491 w 1491"/>
                <a:gd name="T45" fmla="*/ 690 h 69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91" h="690">
                  <a:moveTo>
                    <a:pt x="1341" y="0"/>
                  </a:moveTo>
                  <a:lnTo>
                    <a:pt x="1341" y="0"/>
                  </a:lnTo>
                  <a:cubicBezTo>
                    <a:pt x="168" y="0"/>
                    <a:pt x="168" y="0"/>
                    <a:pt x="168" y="0"/>
                  </a:cubicBezTo>
                  <a:cubicBezTo>
                    <a:pt x="75" y="0"/>
                    <a:pt x="0" y="74"/>
                    <a:pt x="0" y="149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0" y="633"/>
                    <a:pt x="19" y="651"/>
                    <a:pt x="38" y="689"/>
                  </a:cubicBezTo>
                  <a:cubicBezTo>
                    <a:pt x="38" y="335"/>
                    <a:pt x="38" y="335"/>
                    <a:pt x="38" y="335"/>
                  </a:cubicBezTo>
                  <a:cubicBezTo>
                    <a:pt x="38" y="260"/>
                    <a:pt x="112" y="186"/>
                    <a:pt x="187" y="186"/>
                  </a:cubicBezTo>
                  <a:cubicBezTo>
                    <a:pt x="1323" y="186"/>
                    <a:pt x="1323" y="186"/>
                    <a:pt x="1323" y="186"/>
                  </a:cubicBezTo>
                  <a:cubicBezTo>
                    <a:pt x="1397" y="186"/>
                    <a:pt x="1472" y="260"/>
                    <a:pt x="1472" y="335"/>
                  </a:cubicBezTo>
                  <a:cubicBezTo>
                    <a:pt x="1472" y="689"/>
                    <a:pt x="1472" y="689"/>
                    <a:pt x="1472" y="689"/>
                  </a:cubicBezTo>
                  <a:cubicBezTo>
                    <a:pt x="1490" y="651"/>
                    <a:pt x="1490" y="633"/>
                    <a:pt x="1490" y="596"/>
                  </a:cubicBezTo>
                  <a:cubicBezTo>
                    <a:pt x="1490" y="149"/>
                    <a:pt x="1490" y="149"/>
                    <a:pt x="1490" y="149"/>
                  </a:cubicBezTo>
                  <a:cubicBezTo>
                    <a:pt x="1490" y="74"/>
                    <a:pt x="1434" y="0"/>
                    <a:pt x="1341" y="0"/>
                  </a:cubicBezTo>
                </a:path>
              </a:pathLst>
            </a:custGeom>
            <a:solidFill>
              <a:srgbClr val="2A3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79" name="Freeform 102"/>
            <p:cNvSpPr>
              <a:spLocks noChangeArrowheads="1"/>
            </p:cNvSpPr>
            <p:nvPr/>
          </p:nvSpPr>
          <p:spPr bwMode="auto">
            <a:xfrm>
              <a:off x="542925" y="322262"/>
              <a:ext cx="1092200" cy="750888"/>
            </a:xfrm>
            <a:custGeom>
              <a:avLst/>
              <a:gdLst>
                <a:gd name="T0" fmla="*/ 392789080 w 3036"/>
                <a:gd name="T1" fmla="*/ 251098028 h 2085"/>
                <a:gd name="T2" fmla="*/ 392789080 w 3036"/>
                <a:gd name="T3" fmla="*/ 251098028 h 2085"/>
                <a:gd name="T4" fmla="*/ 373505779 w 3036"/>
                <a:gd name="T5" fmla="*/ 270293750 h 2085"/>
                <a:gd name="T6" fmla="*/ 21613041 w 3036"/>
                <a:gd name="T7" fmla="*/ 270293750 h 2085"/>
                <a:gd name="T8" fmla="*/ 0 w 3036"/>
                <a:gd name="T9" fmla="*/ 251098028 h 2085"/>
                <a:gd name="T10" fmla="*/ 0 w 3036"/>
                <a:gd name="T11" fmla="*/ 19325372 h 2085"/>
                <a:gd name="T12" fmla="*/ 21613041 w 3036"/>
                <a:gd name="T13" fmla="*/ 0 h 2085"/>
                <a:gd name="T14" fmla="*/ 373505779 w 3036"/>
                <a:gd name="T15" fmla="*/ 0 h 2085"/>
                <a:gd name="T16" fmla="*/ 392789080 w 3036"/>
                <a:gd name="T17" fmla="*/ 19325372 h 2085"/>
                <a:gd name="T18" fmla="*/ 392789080 w 3036"/>
                <a:gd name="T19" fmla="*/ 251098028 h 20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36"/>
                <a:gd name="T31" fmla="*/ 0 h 2085"/>
                <a:gd name="T32" fmla="*/ 3036 w 3036"/>
                <a:gd name="T33" fmla="*/ 2085 h 20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36" h="2085">
                  <a:moveTo>
                    <a:pt x="3035" y="1936"/>
                  </a:moveTo>
                  <a:lnTo>
                    <a:pt x="3035" y="1936"/>
                  </a:lnTo>
                  <a:cubicBezTo>
                    <a:pt x="3035" y="2029"/>
                    <a:pt x="2979" y="2084"/>
                    <a:pt x="2886" y="2084"/>
                  </a:cubicBezTo>
                  <a:cubicBezTo>
                    <a:pt x="167" y="2084"/>
                    <a:pt x="167" y="2084"/>
                    <a:pt x="167" y="2084"/>
                  </a:cubicBezTo>
                  <a:cubicBezTo>
                    <a:pt x="74" y="2084"/>
                    <a:pt x="0" y="2029"/>
                    <a:pt x="0" y="1936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74"/>
                    <a:pt x="74" y="0"/>
                    <a:pt x="167" y="0"/>
                  </a:cubicBezTo>
                  <a:cubicBezTo>
                    <a:pt x="2886" y="0"/>
                    <a:pt x="2886" y="0"/>
                    <a:pt x="2886" y="0"/>
                  </a:cubicBezTo>
                  <a:cubicBezTo>
                    <a:pt x="2979" y="0"/>
                    <a:pt x="3035" y="74"/>
                    <a:pt x="3035" y="149"/>
                  </a:cubicBezTo>
                  <a:cubicBezTo>
                    <a:pt x="3035" y="1936"/>
                    <a:pt x="3035" y="1936"/>
                    <a:pt x="3035" y="1936"/>
                  </a:cubicBez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80" name="Freeform 103"/>
            <p:cNvSpPr>
              <a:spLocks noChangeArrowheads="1"/>
            </p:cNvSpPr>
            <p:nvPr/>
          </p:nvSpPr>
          <p:spPr bwMode="auto">
            <a:xfrm>
              <a:off x="542925" y="322262"/>
              <a:ext cx="1092200" cy="382588"/>
            </a:xfrm>
            <a:custGeom>
              <a:avLst/>
              <a:gdLst>
                <a:gd name="T0" fmla="*/ 392789080 w 3036"/>
                <a:gd name="T1" fmla="*/ 137698537 h 1062"/>
                <a:gd name="T2" fmla="*/ 392789080 w 3036"/>
                <a:gd name="T3" fmla="*/ 137698537 h 1062"/>
                <a:gd name="T4" fmla="*/ 392789080 w 3036"/>
                <a:gd name="T5" fmla="*/ 19337626 h 1062"/>
                <a:gd name="T6" fmla="*/ 373505779 w 3036"/>
                <a:gd name="T7" fmla="*/ 0 h 1062"/>
                <a:gd name="T8" fmla="*/ 21613041 w 3036"/>
                <a:gd name="T9" fmla="*/ 0 h 1062"/>
                <a:gd name="T10" fmla="*/ 0 w 3036"/>
                <a:gd name="T11" fmla="*/ 19337626 h 1062"/>
                <a:gd name="T12" fmla="*/ 0 w 3036"/>
                <a:gd name="T13" fmla="*/ 137698537 h 1062"/>
                <a:gd name="T14" fmla="*/ 392789080 w 3036"/>
                <a:gd name="T15" fmla="*/ 137698537 h 106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36"/>
                <a:gd name="T25" fmla="*/ 0 h 1062"/>
                <a:gd name="T26" fmla="*/ 3036 w 3036"/>
                <a:gd name="T27" fmla="*/ 1062 h 106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36" h="1062">
                  <a:moveTo>
                    <a:pt x="3035" y="1061"/>
                  </a:moveTo>
                  <a:lnTo>
                    <a:pt x="3035" y="1061"/>
                  </a:ln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74" y="0"/>
                    <a:pt x="0" y="74"/>
                    <a:pt x="0" y="149"/>
                  </a:cubicBezTo>
                  <a:cubicBezTo>
                    <a:pt x="0" y="1061"/>
                    <a:pt x="0" y="1061"/>
                    <a:pt x="0" y="1061"/>
                  </a:cubicBezTo>
                  <a:cubicBezTo>
                    <a:pt x="3035" y="1061"/>
                    <a:pt x="3035" y="1061"/>
                    <a:pt x="3035" y="1061"/>
                  </a:cubicBezTo>
                </a:path>
              </a:pathLst>
            </a:custGeom>
            <a:solidFill>
              <a:srgbClr val="2A3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81" name="Freeform 104"/>
            <p:cNvSpPr>
              <a:spLocks noChangeArrowheads="1"/>
            </p:cNvSpPr>
            <p:nvPr/>
          </p:nvSpPr>
          <p:spPr bwMode="auto">
            <a:xfrm>
              <a:off x="542925" y="322262"/>
              <a:ext cx="1092200" cy="355600"/>
            </a:xfrm>
            <a:custGeom>
              <a:avLst/>
              <a:gdLst>
                <a:gd name="T0" fmla="*/ 392789080 w 3036"/>
                <a:gd name="T1" fmla="*/ 127987177 h 987"/>
                <a:gd name="T2" fmla="*/ 392789080 w 3036"/>
                <a:gd name="T3" fmla="*/ 127987177 h 987"/>
                <a:gd name="T4" fmla="*/ 392789080 w 3036"/>
                <a:gd name="T5" fmla="*/ 19340749 h 987"/>
                <a:gd name="T6" fmla="*/ 373505779 w 3036"/>
                <a:gd name="T7" fmla="*/ 0 h 987"/>
                <a:gd name="T8" fmla="*/ 21613041 w 3036"/>
                <a:gd name="T9" fmla="*/ 0 h 987"/>
                <a:gd name="T10" fmla="*/ 0 w 3036"/>
                <a:gd name="T11" fmla="*/ 19340749 h 987"/>
                <a:gd name="T12" fmla="*/ 0 w 3036"/>
                <a:gd name="T13" fmla="*/ 127987177 h 987"/>
                <a:gd name="T14" fmla="*/ 392789080 w 3036"/>
                <a:gd name="T15" fmla="*/ 127987177 h 98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36"/>
                <a:gd name="T25" fmla="*/ 0 h 987"/>
                <a:gd name="T26" fmla="*/ 3036 w 3036"/>
                <a:gd name="T27" fmla="*/ 987 h 98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36" h="987">
                  <a:moveTo>
                    <a:pt x="3035" y="986"/>
                  </a:moveTo>
                  <a:lnTo>
                    <a:pt x="3035" y="986"/>
                  </a:ln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74" y="0"/>
                    <a:pt x="0" y="74"/>
                    <a:pt x="0" y="149"/>
                  </a:cubicBezTo>
                  <a:cubicBezTo>
                    <a:pt x="0" y="986"/>
                    <a:pt x="0" y="986"/>
                    <a:pt x="0" y="986"/>
                  </a:cubicBezTo>
                  <a:cubicBezTo>
                    <a:pt x="3035" y="986"/>
                    <a:pt x="3035" y="986"/>
                    <a:pt x="3035" y="986"/>
                  </a:cubicBez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82" name="Freeform 105"/>
            <p:cNvSpPr>
              <a:spLocks noChangeArrowheads="1"/>
            </p:cNvSpPr>
            <p:nvPr/>
          </p:nvSpPr>
          <p:spPr bwMode="auto">
            <a:xfrm>
              <a:off x="958850" y="703262"/>
              <a:ext cx="247650" cy="128588"/>
            </a:xfrm>
            <a:custGeom>
              <a:avLst/>
              <a:gdLst>
                <a:gd name="T0" fmla="*/ 0 w 690"/>
                <a:gd name="T1" fmla="*/ 0 h 355"/>
                <a:gd name="T2" fmla="*/ 0 w 690"/>
                <a:gd name="T3" fmla="*/ 0 h 355"/>
                <a:gd name="T4" fmla="*/ 0 w 690"/>
                <a:gd name="T5" fmla="*/ 2361673 h 355"/>
                <a:gd name="T6" fmla="*/ 45601697 w 690"/>
                <a:gd name="T7" fmla="*/ 46445986 h 355"/>
                <a:gd name="T8" fmla="*/ 88755965 w 690"/>
                <a:gd name="T9" fmla="*/ 2361673 h 355"/>
                <a:gd name="T10" fmla="*/ 88755965 w 690"/>
                <a:gd name="T11" fmla="*/ 0 h 355"/>
                <a:gd name="T12" fmla="*/ 0 w 690"/>
                <a:gd name="T13" fmla="*/ 0 h 3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0"/>
                <a:gd name="T22" fmla="*/ 0 h 355"/>
                <a:gd name="T23" fmla="*/ 690 w 690"/>
                <a:gd name="T24" fmla="*/ 355 h 3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0" h="355"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cubicBezTo>
                    <a:pt x="0" y="205"/>
                    <a:pt x="168" y="354"/>
                    <a:pt x="354" y="354"/>
                  </a:cubicBezTo>
                  <a:cubicBezTo>
                    <a:pt x="541" y="354"/>
                    <a:pt x="689" y="205"/>
                    <a:pt x="689" y="18"/>
                  </a:cubicBezTo>
                  <a:lnTo>
                    <a:pt x="689" y="0"/>
                  </a:ln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83" name="Freeform 106"/>
            <p:cNvSpPr>
              <a:spLocks noChangeArrowheads="1"/>
            </p:cNvSpPr>
            <p:nvPr/>
          </p:nvSpPr>
          <p:spPr bwMode="auto">
            <a:xfrm>
              <a:off x="946150" y="636587"/>
              <a:ext cx="274638" cy="87313"/>
            </a:xfrm>
            <a:custGeom>
              <a:avLst/>
              <a:gdLst>
                <a:gd name="T0" fmla="*/ 98467237 w 765"/>
                <a:gd name="T1" fmla="*/ 31243681 h 243"/>
                <a:gd name="T2" fmla="*/ 0 w 765"/>
                <a:gd name="T3" fmla="*/ 31243681 h 243"/>
                <a:gd name="T4" fmla="*/ 0 w 765"/>
                <a:gd name="T5" fmla="*/ 0 h 243"/>
                <a:gd name="T6" fmla="*/ 98467237 w 765"/>
                <a:gd name="T7" fmla="*/ 0 h 243"/>
                <a:gd name="T8" fmla="*/ 98467237 w 765"/>
                <a:gd name="T9" fmla="*/ 31243681 h 2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5"/>
                <a:gd name="T16" fmla="*/ 0 h 243"/>
                <a:gd name="T17" fmla="*/ 765 w 765"/>
                <a:gd name="T18" fmla="*/ 243 h 2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5" h="243">
                  <a:moveTo>
                    <a:pt x="764" y="242"/>
                  </a:moveTo>
                  <a:lnTo>
                    <a:pt x="0" y="242"/>
                  </a:lnTo>
                  <a:lnTo>
                    <a:pt x="0" y="0"/>
                  </a:lnTo>
                  <a:lnTo>
                    <a:pt x="764" y="0"/>
                  </a:lnTo>
                  <a:lnTo>
                    <a:pt x="764" y="242"/>
                  </a:lnTo>
                </a:path>
              </a:pathLst>
            </a:custGeom>
            <a:solidFill>
              <a:srgbClr val="FEC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84" name="Freeform 107"/>
            <p:cNvSpPr>
              <a:spLocks noChangeArrowheads="1"/>
            </p:cNvSpPr>
            <p:nvPr/>
          </p:nvSpPr>
          <p:spPr bwMode="auto">
            <a:xfrm>
              <a:off x="946150" y="636587"/>
              <a:ext cx="274638" cy="87313"/>
            </a:xfrm>
            <a:custGeom>
              <a:avLst/>
              <a:gdLst>
                <a:gd name="T0" fmla="*/ 98467237 w 765"/>
                <a:gd name="T1" fmla="*/ 31243681 h 243"/>
                <a:gd name="T2" fmla="*/ 0 w 765"/>
                <a:gd name="T3" fmla="*/ 31243681 h 243"/>
                <a:gd name="T4" fmla="*/ 0 w 765"/>
                <a:gd name="T5" fmla="*/ 0 h 243"/>
                <a:gd name="T6" fmla="*/ 98467237 w 765"/>
                <a:gd name="T7" fmla="*/ 0 h 243"/>
                <a:gd name="T8" fmla="*/ 98467237 w 765"/>
                <a:gd name="T9" fmla="*/ 31243681 h 2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5"/>
                <a:gd name="T16" fmla="*/ 0 h 243"/>
                <a:gd name="T17" fmla="*/ 765 w 765"/>
                <a:gd name="T18" fmla="*/ 243 h 2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5" h="243">
                  <a:moveTo>
                    <a:pt x="764" y="242"/>
                  </a:moveTo>
                  <a:lnTo>
                    <a:pt x="0" y="242"/>
                  </a:lnTo>
                  <a:lnTo>
                    <a:pt x="0" y="0"/>
                  </a:lnTo>
                  <a:lnTo>
                    <a:pt x="764" y="0"/>
                  </a:lnTo>
                  <a:lnTo>
                    <a:pt x="764" y="242"/>
                  </a:lnTo>
                </a:path>
              </a:pathLst>
            </a:custGeom>
            <a:solidFill>
              <a:srgbClr val="FEC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85" name="Freeform 108"/>
            <p:cNvSpPr>
              <a:spLocks noChangeArrowheads="1"/>
            </p:cNvSpPr>
            <p:nvPr/>
          </p:nvSpPr>
          <p:spPr bwMode="auto">
            <a:xfrm>
              <a:off x="542925" y="965200"/>
              <a:ext cx="114300" cy="107950"/>
            </a:xfrm>
            <a:custGeom>
              <a:avLst/>
              <a:gdLst>
                <a:gd name="T0" fmla="*/ 0 w 317"/>
                <a:gd name="T1" fmla="*/ 0 h 298"/>
                <a:gd name="T2" fmla="*/ 0 w 317"/>
                <a:gd name="T3" fmla="*/ 0 h 298"/>
                <a:gd name="T4" fmla="*/ 0 w 317"/>
                <a:gd name="T5" fmla="*/ 19552353 h 298"/>
                <a:gd name="T6" fmla="*/ 21711591 w 317"/>
                <a:gd name="T7" fmla="*/ 38973572 h 298"/>
                <a:gd name="T8" fmla="*/ 41082737 w 317"/>
                <a:gd name="T9" fmla="*/ 38973572 h 298"/>
                <a:gd name="T10" fmla="*/ 0 w 317"/>
                <a:gd name="T11" fmla="*/ 0 h 2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7"/>
                <a:gd name="T19" fmla="*/ 0 h 298"/>
                <a:gd name="T20" fmla="*/ 317 w 317"/>
                <a:gd name="T21" fmla="*/ 298 h 2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7" h="298">
                  <a:moveTo>
                    <a:pt x="0" y="0"/>
                  </a:moveTo>
                  <a:lnTo>
                    <a:pt x="0" y="0"/>
                  </a:lnTo>
                  <a:cubicBezTo>
                    <a:pt x="0" y="149"/>
                    <a:pt x="0" y="149"/>
                    <a:pt x="0" y="149"/>
                  </a:cubicBezTo>
                  <a:cubicBezTo>
                    <a:pt x="0" y="242"/>
                    <a:pt x="74" y="297"/>
                    <a:pt x="167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223" y="205"/>
                    <a:pt x="111" y="93"/>
                    <a:pt x="0" y="0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86" name="Freeform 109"/>
            <p:cNvSpPr>
              <a:spLocks noChangeArrowheads="1"/>
            </p:cNvSpPr>
            <p:nvPr/>
          </p:nvSpPr>
          <p:spPr bwMode="auto">
            <a:xfrm>
              <a:off x="1516063" y="952500"/>
              <a:ext cx="120650" cy="120650"/>
            </a:xfrm>
            <a:custGeom>
              <a:avLst/>
              <a:gdLst>
                <a:gd name="T0" fmla="*/ 0 w 336"/>
                <a:gd name="T1" fmla="*/ 43322354 h 335"/>
                <a:gd name="T2" fmla="*/ 0 w 336"/>
                <a:gd name="T3" fmla="*/ 43322354 h 335"/>
                <a:gd name="T4" fmla="*/ 23982060 w 336"/>
                <a:gd name="T5" fmla="*/ 43322354 h 335"/>
                <a:gd name="T6" fmla="*/ 43193777 w 336"/>
                <a:gd name="T7" fmla="*/ 24125678 h 335"/>
                <a:gd name="T8" fmla="*/ 43193777 w 336"/>
                <a:gd name="T9" fmla="*/ 0 h 335"/>
                <a:gd name="T10" fmla="*/ 0 w 336"/>
                <a:gd name="T11" fmla="*/ 43322354 h 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6"/>
                <a:gd name="T19" fmla="*/ 0 h 335"/>
                <a:gd name="T20" fmla="*/ 336 w 336"/>
                <a:gd name="T21" fmla="*/ 335 h 3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6" h="335">
                  <a:moveTo>
                    <a:pt x="0" y="334"/>
                  </a:moveTo>
                  <a:lnTo>
                    <a:pt x="0" y="334"/>
                  </a:lnTo>
                  <a:cubicBezTo>
                    <a:pt x="186" y="334"/>
                    <a:pt x="186" y="334"/>
                    <a:pt x="186" y="334"/>
                  </a:cubicBezTo>
                  <a:cubicBezTo>
                    <a:pt x="279" y="334"/>
                    <a:pt x="335" y="279"/>
                    <a:pt x="335" y="186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0" y="334"/>
                    <a:pt x="0" y="334"/>
                    <a:pt x="0" y="334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87" name="Freeform 110"/>
            <p:cNvSpPr>
              <a:spLocks noChangeArrowheads="1"/>
            </p:cNvSpPr>
            <p:nvPr/>
          </p:nvSpPr>
          <p:spPr bwMode="auto">
            <a:xfrm>
              <a:off x="0" y="0"/>
              <a:ext cx="817563" cy="1019175"/>
            </a:xfrm>
            <a:custGeom>
              <a:avLst/>
              <a:gdLst>
                <a:gd name="T0" fmla="*/ 0 w 2272"/>
                <a:gd name="T1" fmla="*/ 304050395 h 2831"/>
                <a:gd name="T2" fmla="*/ 195266214 w 2272"/>
                <a:gd name="T3" fmla="*/ 366778798 h 2831"/>
                <a:gd name="T4" fmla="*/ 195266214 w 2272"/>
                <a:gd name="T5" fmla="*/ 366778798 h 2831"/>
                <a:gd name="T6" fmla="*/ 0 w 2272"/>
                <a:gd name="T7" fmla="*/ 304050395 h 2831"/>
                <a:gd name="T8" fmla="*/ 84296071 w 2272"/>
                <a:gd name="T9" fmla="*/ 125456446 h 2831"/>
                <a:gd name="T10" fmla="*/ 89216562 w 2272"/>
                <a:gd name="T11" fmla="*/ 132714153 h 2831"/>
                <a:gd name="T12" fmla="*/ 89216562 w 2272"/>
                <a:gd name="T13" fmla="*/ 132714153 h 2831"/>
                <a:gd name="T14" fmla="*/ 84296071 w 2272"/>
                <a:gd name="T15" fmla="*/ 125456446 h 2831"/>
                <a:gd name="T16" fmla="*/ 236183947 w 2272"/>
                <a:gd name="T17" fmla="*/ 0 h 2831"/>
                <a:gd name="T18" fmla="*/ 67462622 w 2272"/>
                <a:gd name="T19" fmla="*/ 89297154 h 2831"/>
                <a:gd name="T20" fmla="*/ 236183947 w 2272"/>
                <a:gd name="T21" fmla="*/ 0 h 2831"/>
                <a:gd name="T22" fmla="*/ 294064673 w 2272"/>
                <a:gd name="T23" fmla="*/ 113403469 h 2831"/>
                <a:gd name="T24" fmla="*/ 294064673 w 2272"/>
                <a:gd name="T25" fmla="*/ 113403469 h 2831"/>
                <a:gd name="T26" fmla="*/ 236183947 w 2272"/>
                <a:gd name="T27" fmla="*/ 0 h 28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272"/>
                <a:gd name="T43" fmla="*/ 0 h 2831"/>
                <a:gd name="T44" fmla="*/ 2272 w 2272"/>
                <a:gd name="T45" fmla="*/ 2831 h 28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272" h="2831">
                  <a:moveTo>
                    <a:pt x="0" y="2346"/>
                  </a:moveTo>
                  <a:lnTo>
                    <a:pt x="1508" y="2830"/>
                  </a:lnTo>
                  <a:lnTo>
                    <a:pt x="0" y="2346"/>
                  </a:lnTo>
                  <a:close/>
                  <a:moveTo>
                    <a:pt x="651" y="968"/>
                  </a:moveTo>
                  <a:lnTo>
                    <a:pt x="689" y="1024"/>
                  </a:lnTo>
                  <a:lnTo>
                    <a:pt x="651" y="968"/>
                  </a:lnTo>
                  <a:close/>
                  <a:moveTo>
                    <a:pt x="1824" y="0"/>
                  </a:moveTo>
                  <a:lnTo>
                    <a:pt x="521" y="689"/>
                  </a:lnTo>
                  <a:lnTo>
                    <a:pt x="1824" y="0"/>
                  </a:lnTo>
                  <a:lnTo>
                    <a:pt x="2271" y="875"/>
                  </a:lnTo>
                  <a:lnTo>
                    <a:pt x="1824" y="0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88" name="Freeform 111"/>
            <p:cNvSpPr>
              <a:spLocks noChangeArrowheads="1"/>
            </p:cNvSpPr>
            <p:nvPr/>
          </p:nvSpPr>
          <p:spPr bwMode="auto">
            <a:xfrm>
              <a:off x="0" y="844550"/>
              <a:ext cx="542925" cy="174625"/>
            </a:xfrm>
            <a:custGeom>
              <a:avLst/>
              <a:gdLst>
                <a:gd name="T0" fmla="*/ 0 w 1509"/>
                <a:gd name="T1" fmla="*/ 0 h 485"/>
                <a:gd name="T2" fmla="*/ 195210141 w 1509"/>
                <a:gd name="T3" fmla="*/ 62744383 h 485"/>
                <a:gd name="T4" fmla="*/ 195210141 w 1509"/>
                <a:gd name="T5" fmla="*/ 62744383 h 485"/>
                <a:gd name="T6" fmla="*/ 0 w 1509"/>
                <a:gd name="T7" fmla="*/ 0 h 48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09"/>
                <a:gd name="T13" fmla="*/ 0 h 485"/>
                <a:gd name="T14" fmla="*/ 1509 w 1509"/>
                <a:gd name="T15" fmla="*/ 485 h 48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09" h="485">
                  <a:moveTo>
                    <a:pt x="0" y="0"/>
                  </a:moveTo>
                  <a:lnTo>
                    <a:pt x="1508" y="484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89" name="Freeform 112"/>
            <p:cNvSpPr>
              <a:spLocks noChangeArrowheads="1"/>
            </p:cNvSpPr>
            <p:nvPr/>
          </p:nvSpPr>
          <p:spPr bwMode="auto">
            <a:xfrm>
              <a:off x="234950" y="349250"/>
              <a:ext cx="14288" cy="20637"/>
            </a:xfrm>
            <a:custGeom>
              <a:avLst/>
              <a:gdLst>
                <a:gd name="T0" fmla="*/ 0 w 39"/>
                <a:gd name="T1" fmla="*/ 0 h 57"/>
                <a:gd name="T2" fmla="*/ 5100450 w 39"/>
                <a:gd name="T3" fmla="*/ 7340617 h 57"/>
                <a:gd name="T4" fmla="*/ 5100450 w 39"/>
                <a:gd name="T5" fmla="*/ 7340617 h 57"/>
                <a:gd name="T6" fmla="*/ 0 w 39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"/>
                <a:gd name="T13" fmla="*/ 0 h 57"/>
                <a:gd name="T14" fmla="*/ 39 w 39"/>
                <a:gd name="T15" fmla="*/ 57 h 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" h="57">
                  <a:moveTo>
                    <a:pt x="0" y="0"/>
                  </a:moveTo>
                  <a:lnTo>
                    <a:pt x="38" y="56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90" name="Freeform 113"/>
            <p:cNvSpPr>
              <a:spLocks noChangeArrowheads="1"/>
            </p:cNvSpPr>
            <p:nvPr/>
          </p:nvSpPr>
          <p:spPr bwMode="auto">
            <a:xfrm>
              <a:off x="188913" y="0"/>
              <a:ext cx="630237" cy="315912"/>
            </a:xfrm>
            <a:custGeom>
              <a:avLst/>
              <a:gdLst>
                <a:gd name="T0" fmla="*/ 168802736 w 1751"/>
                <a:gd name="T1" fmla="*/ 0 h 876"/>
                <a:gd name="T2" fmla="*/ 0 w 1751"/>
                <a:gd name="T3" fmla="*/ 89607213 h 876"/>
                <a:gd name="T4" fmla="*/ 168802736 w 1751"/>
                <a:gd name="T5" fmla="*/ 0 h 876"/>
                <a:gd name="T6" fmla="*/ 226711474 w 1751"/>
                <a:gd name="T7" fmla="*/ 113797200 h 876"/>
                <a:gd name="T8" fmla="*/ 226711474 w 1751"/>
                <a:gd name="T9" fmla="*/ 113797200 h 876"/>
                <a:gd name="T10" fmla="*/ 168802736 w 1751"/>
                <a:gd name="T11" fmla="*/ 0 h 8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51"/>
                <a:gd name="T19" fmla="*/ 0 h 876"/>
                <a:gd name="T20" fmla="*/ 1751 w 1751"/>
                <a:gd name="T21" fmla="*/ 876 h 8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51" h="876">
                  <a:moveTo>
                    <a:pt x="1303" y="0"/>
                  </a:moveTo>
                  <a:lnTo>
                    <a:pt x="0" y="689"/>
                  </a:lnTo>
                  <a:lnTo>
                    <a:pt x="1303" y="0"/>
                  </a:lnTo>
                  <a:lnTo>
                    <a:pt x="1750" y="875"/>
                  </a:lnTo>
                  <a:lnTo>
                    <a:pt x="1303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91" name="Freeform 114"/>
            <p:cNvSpPr>
              <a:spLocks noChangeArrowheads="1"/>
            </p:cNvSpPr>
            <p:nvPr/>
          </p:nvSpPr>
          <p:spPr bwMode="auto">
            <a:xfrm>
              <a:off x="0" y="342900"/>
              <a:ext cx="542925" cy="677862"/>
            </a:xfrm>
            <a:custGeom>
              <a:avLst/>
              <a:gdLst>
                <a:gd name="T0" fmla="*/ 118058304 w 1509"/>
                <a:gd name="T1" fmla="*/ 198180037 h 1881"/>
                <a:gd name="T2" fmla="*/ 79482205 w 1509"/>
                <a:gd name="T3" fmla="*/ 135453116 h 1881"/>
                <a:gd name="T4" fmla="*/ 118058304 w 1509"/>
                <a:gd name="T5" fmla="*/ 198180037 h 1881"/>
                <a:gd name="T6" fmla="*/ 55404615 w 1509"/>
                <a:gd name="T7" fmla="*/ 157141457 h 1881"/>
                <a:gd name="T8" fmla="*/ 74692664 w 1509"/>
                <a:gd name="T9" fmla="*/ 45843796 h 1881"/>
                <a:gd name="T10" fmla="*/ 55404615 w 1509"/>
                <a:gd name="T11" fmla="*/ 157141457 h 1881"/>
                <a:gd name="T12" fmla="*/ 57864148 w 1509"/>
                <a:gd name="T13" fmla="*/ 0 h 1881"/>
                <a:gd name="T14" fmla="*/ 195210141 w 1509"/>
                <a:gd name="T15" fmla="*/ 244153568 h 1881"/>
                <a:gd name="T16" fmla="*/ 195210141 w 1509"/>
                <a:gd name="T17" fmla="*/ 222465227 h 1881"/>
                <a:gd name="T18" fmla="*/ 195210141 w 1509"/>
                <a:gd name="T19" fmla="*/ 215192535 h 1881"/>
                <a:gd name="T20" fmla="*/ 195210141 w 1509"/>
                <a:gd name="T21" fmla="*/ 210257585 h 1881"/>
                <a:gd name="T22" fmla="*/ 187961067 w 1509"/>
                <a:gd name="T23" fmla="*/ 219997752 h 1881"/>
                <a:gd name="T24" fmla="*/ 187961067 w 1509"/>
                <a:gd name="T25" fmla="*/ 198180037 h 1881"/>
                <a:gd name="T26" fmla="*/ 175922092 w 1509"/>
                <a:gd name="T27" fmla="*/ 215192535 h 1881"/>
                <a:gd name="T28" fmla="*/ 180711993 w 1509"/>
                <a:gd name="T29" fmla="*/ 181296913 h 1881"/>
                <a:gd name="T30" fmla="*/ 163883476 w 1509"/>
                <a:gd name="T31" fmla="*/ 212725060 h 1881"/>
                <a:gd name="T32" fmla="*/ 173592083 w 1509"/>
                <a:gd name="T33" fmla="*/ 166751529 h 1881"/>
                <a:gd name="T34" fmla="*/ 154304034 w 1509"/>
                <a:gd name="T35" fmla="*/ 207920204 h 1881"/>
                <a:gd name="T36" fmla="*/ 163883476 w 1509"/>
                <a:gd name="T37" fmla="*/ 152206146 h 1881"/>
                <a:gd name="T38" fmla="*/ 130096919 w 1509"/>
                <a:gd name="T39" fmla="*/ 200647512 h 1881"/>
                <a:gd name="T40" fmla="*/ 149384968 w 1509"/>
                <a:gd name="T41" fmla="*/ 120777999 h 1881"/>
                <a:gd name="T42" fmla="*/ 135015985 w 1509"/>
                <a:gd name="T43" fmla="*/ 142596074 h 1881"/>
                <a:gd name="T44" fmla="*/ 139805886 w 1509"/>
                <a:gd name="T45" fmla="*/ 106362710 h 1881"/>
                <a:gd name="T46" fmla="*/ 122847845 w 1509"/>
                <a:gd name="T47" fmla="*/ 140128598 h 1881"/>
                <a:gd name="T48" fmla="*/ 132556452 w 1509"/>
                <a:gd name="T49" fmla="*/ 89479586 h 1881"/>
                <a:gd name="T50" fmla="*/ 110808870 w 1509"/>
                <a:gd name="T51" fmla="*/ 135453116 h 1881"/>
                <a:gd name="T52" fmla="*/ 125307378 w 1509"/>
                <a:gd name="T53" fmla="*/ 74934203 h 1881"/>
                <a:gd name="T54" fmla="*/ 101229787 w 1509"/>
                <a:gd name="T55" fmla="*/ 132855907 h 1881"/>
                <a:gd name="T56" fmla="*/ 115727936 w 1509"/>
                <a:gd name="T57" fmla="*/ 60389180 h 1881"/>
                <a:gd name="T58" fmla="*/ 89190812 w 1509"/>
                <a:gd name="T59" fmla="*/ 128050690 h 1881"/>
                <a:gd name="T60" fmla="*/ 108478862 w 1509"/>
                <a:gd name="T61" fmla="*/ 45843796 h 1881"/>
                <a:gd name="T62" fmla="*/ 89190812 w 1509"/>
                <a:gd name="T63" fmla="*/ 9610433 h 1881"/>
                <a:gd name="T64" fmla="*/ 57864148 w 1509"/>
                <a:gd name="T65" fmla="*/ 0 h 18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09"/>
                <a:gd name="T100" fmla="*/ 0 h 1881"/>
                <a:gd name="T101" fmla="*/ 1509 w 1509"/>
                <a:gd name="T102" fmla="*/ 1881 h 188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09" h="1881">
                  <a:moveTo>
                    <a:pt x="912" y="1526"/>
                  </a:moveTo>
                  <a:lnTo>
                    <a:pt x="912" y="1526"/>
                  </a:lnTo>
                  <a:cubicBezTo>
                    <a:pt x="502" y="1396"/>
                    <a:pt x="502" y="1396"/>
                    <a:pt x="502" y="1396"/>
                  </a:cubicBezTo>
                  <a:cubicBezTo>
                    <a:pt x="614" y="1043"/>
                    <a:pt x="614" y="1043"/>
                    <a:pt x="614" y="1043"/>
                  </a:cubicBezTo>
                  <a:cubicBezTo>
                    <a:pt x="1024" y="1172"/>
                    <a:pt x="1024" y="1172"/>
                    <a:pt x="1024" y="1172"/>
                  </a:cubicBezTo>
                  <a:cubicBezTo>
                    <a:pt x="912" y="1526"/>
                    <a:pt x="912" y="1526"/>
                    <a:pt x="912" y="1526"/>
                  </a:cubicBezTo>
                  <a:lnTo>
                    <a:pt x="428" y="1210"/>
                  </a:lnTo>
                  <a:cubicBezTo>
                    <a:pt x="316" y="1172"/>
                    <a:pt x="316" y="1172"/>
                    <a:pt x="316" y="1172"/>
                  </a:cubicBezTo>
                  <a:cubicBezTo>
                    <a:pt x="577" y="353"/>
                    <a:pt x="577" y="353"/>
                    <a:pt x="577" y="353"/>
                  </a:cubicBezTo>
                  <a:cubicBezTo>
                    <a:pt x="689" y="391"/>
                    <a:pt x="689" y="391"/>
                    <a:pt x="689" y="391"/>
                  </a:cubicBezTo>
                  <a:cubicBezTo>
                    <a:pt x="428" y="1210"/>
                    <a:pt x="428" y="1210"/>
                    <a:pt x="428" y="1210"/>
                  </a:cubicBezTo>
                  <a:lnTo>
                    <a:pt x="447" y="0"/>
                  </a:lnTo>
                  <a:cubicBezTo>
                    <a:pt x="0" y="1396"/>
                    <a:pt x="0" y="1396"/>
                    <a:pt x="0" y="1396"/>
                  </a:cubicBezTo>
                  <a:cubicBezTo>
                    <a:pt x="1508" y="1880"/>
                    <a:pt x="1508" y="1880"/>
                    <a:pt x="1508" y="1880"/>
                  </a:cubicBezTo>
                  <a:cubicBezTo>
                    <a:pt x="1508" y="1713"/>
                    <a:pt x="1508" y="1713"/>
                    <a:pt x="1508" y="1713"/>
                  </a:cubicBezTo>
                  <a:cubicBezTo>
                    <a:pt x="1508" y="1694"/>
                    <a:pt x="1508" y="1694"/>
                    <a:pt x="1508" y="1694"/>
                  </a:cubicBezTo>
                  <a:cubicBezTo>
                    <a:pt x="1508" y="1657"/>
                    <a:pt x="1508" y="1657"/>
                    <a:pt x="1508" y="1657"/>
                  </a:cubicBezTo>
                  <a:cubicBezTo>
                    <a:pt x="1508" y="1619"/>
                    <a:pt x="1508" y="1619"/>
                    <a:pt x="1508" y="1619"/>
                  </a:cubicBezTo>
                  <a:cubicBezTo>
                    <a:pt x="1490" y="1582"/>
                    <a:pt x="1490" y="1582"/>
                    <a:pt x="1490" y="1582"/>
                  </a:cubicBezTo>
                  <a:cubicBezTo>
                    <a:pt x="1452" y="1694"/>
                    <a:pt x="1452" y="1694"/>
                    <a:pt x="1452" y="1694"/>
                  </a:cubicBezTo>
                  <a:cubicBezTo>
                    <a:pt x="1415" y="1675"/>
                    <a:pt x="1415" y="1675"/>
                    <a:pt x="1415" y="1675"/>
                  </a:cubicBezTo>
                  <a:cubicBezTo>
                    <a:pt x="1452" y="1526"/>
                    <a:pt x="1452" y="1526"/>
                    <a:pt x="1452" y="1526"/>
                  </a:cubicBezTo>
                  <a:cubicBezTo>
                    <a:pt x="1434" y="1470"/>
                    <a:pt x="1434" y="1470"/>
                    <a:pt x="1434" y="1470"/>
                  </a:cubicBezTo>
                  <a:cubicBezTo>
                    <a:pt x="1359" y="1657"/>
                    <a:pt x="1359" y="1657"/>
                    <a:pt x="1359" y="1657"/>
                  </a:cubicBezTo>
                  <a:cubicBezTo>
                    <a:pt x="1322" y="1638"/>
                    <a:pt x="1322" y="1638"/>
                    <a:pt x="1322" y="1638"/>
                  </a:cubicBezTo>
                  <a:cubicBezTo>
                    <a:pt x="1396" y="1396"/>
                    <a:pt x="1396" y="1396"/>
                    <a:pt x="1396" y="1396"/>
                  </a:cubicBezTo>
                  <a:cubicBezTo>
                    <a:pt x="1359" y="1340"/>
                    <a:pt x="1359" y="1340"/>
                    <a:pt x="1359" y="1340"/>
                  </a:cubicBezTo>
                  <a:cubicBezTo>
                    <a:pt x="1266" y="1638"/>
                    <a:pt x="1266" y="1638"/>
                    <a:pt x="1266" y="1638"/>
                  </a:cubicBezTo>
                  <a:cubicBezTo>
                    <a:pt x="1229" y="1619"/>
                    <a:pt x="1229" y="1619"/>
                    <a:pt x="1229" y="1619"/>
                  </a:cubicBezTo>
                  <a:cubicBezTo>
                    <a:pt x="1341" y="1284"/>
                    <a:pt x="1341" y="1284"/>
                    <a:pt x="1341" y="1284"/>
                  </a:cubicBezTo>
                  <a:cubicBezTo>
                    <a:pt x="1303" y="1228"/>
                    <a:pt x="1303" y="1228"/>
                    <a:pt x="1303" y="1228"/>
                  </a:cubicBezTo>
                  <a:cubicBezTo>
                    <a:pt x="1192" y="1601"/>
                    <a:pt x="1192" y="1601"/>
                    <a:pt x="1192" y="1601"/>
                  </a:cubicBezTo>
                  <a:cubicBezTo>
                    <a:pt x="1136" y="1582"/>
                    <a:pt x="1136" y="1582"/>
                    <a:pt x="1136" y="1582"/>
                  </a:cubicBezTo>
                  <a:cubicBezTo>
                    <a:pt x="1266" y="1172"/>
                    <a:pt x="1266" y="1172"/>
                    <a:pt x="1266" y="1172"/>
                  </a:cubicBezTo>
                  <a:cubicBezTo>
                    <a:pt x="1173" y="986"/>
                    <a:pt x="1173" y="986"/>
                    <a:pt x="1173" y="986"/>
                  </a:cubicBezTo>
                  <a:cubicBezTo>
                    <a:pt x="1005" y="1545"/>
                    <a:pt x="1005" y="1545"/>
                    <a:pt x="1005" y="1545"/>
                  </a:cubicBezTo>
                  <a:cubicBezTo>
                    <a:pt x="949" y="1526"/>
                    <a:pt x="949" y="1526"/>
                    <a:pt x="949" y="1526"/>
                  </a:cubicBezTo>
                  <a:cubicBezTo>
                    <a:pt x="1154" y="930"/>
                    <a:pt x="1154" y="930"/>
                    <a:pt x="1154" y="930"/>
                  </a:cubicBezTo>
                  <a:cubicBezTo>
                    <a:pt x="1117" y="874"/>
                    <a:pt x="1117" y="874"/>
                    <a:pt x="1117" y="874"/>
                  </a:cubicBezTo>
                  <a:cubicBezTo>
                    <a:pt x="1043" y="1098"/>
                    <a:pt x="1043" y="1098"/>
                    <a:pt x="1043" y="1098"/>
                  </a:cubicBezTo>
                  <a:cubicBezTo>
                    <a:pt x="1005" y="1079"/>
                    <a:pt x="1005" y="1079"/>
                    <a:pt x="1005" y="1079"/>
                  </a:cubicBezTo>
                  <a:cubicBezTo>
                    <a:pt x="1080" y="819"/>
                    <a:pt x="1080" y="819"/>
                    <a:pt x="1080" y="819"/>
                  </a:cubicBezTo>
                  <a:cubicBezTo>
                    <a:pt x="1061" y="763"/>
                    <a:pt x="1061" y="763"/>
                    <a:pt x="1061" y="763"/>
                  </a:cubicBezTo>
                  <a:cubicBezTo>
                    <a:pt x="949" y="1079"/>
                    <a:pt x="949" y="1079"/>
                    <a:pt x="949" y="1079"/>
                  </a:cubicBezTo>
                  <a:cubicBezTo>
                    <a:pt x="912" y="1061"/>
                    <a:pt x="912" y="1061"/>
                    <a:pt x="912" y="1061"/>
                  </a:cubicBezTo>
                  <a:cubicBezTo>
                    <a:pt x="1024" y="689"/>
                    <a:pt x="1024" y="689"/>
                    <a:pt x="1024" y="689"/>
                  </a:cubicBezTo>
                  <a:cubicBezTo>
                    <a:pt x="987" y="633"/>
                    <a:pt x="987" y="633"/>
                    <a:pt x="987" y="633"/>
                  </a:cubicBezTo>
                  <a:cubicBezTo>
                    <a:pt x="856" y="1043"/>
                    <a:pt x="856" y="1043"/>
                    <a:pt x="856" y="1043"/>
                  </a:cubicBezTo>
                  <a:cubicBezTo>
                    <a:pt x="819" y="1023"/>
                    <a:pt x="819" y="1023"/>
                    <a:pt x="819" y="1023"/>
                  </a:cubicBezTo>
                  <a:cubicBezTo>
                    <a:pt x="968" y="577"/>
                    <a:pt x="968" y="577"/>
                    <a:pt x="968" y="577"/>
                  </a:cubicBezTo>
                  <a:cubicBezTo>
                    <a:pt x="931" y="521"/>
                    <a:pt x="931" y="521"/>
                    <a:pt x="931" y="521"/>
                  </a:cubicBezTo>
                  <a:cubicBezTo>
                    <a:pt x="782" y="1023"/>
                    <a:pt x="782" y="1023"/>
                    <a:pt x="782" y="1023"/>
                  </a:cubicBezTo>
                  <a:cubicBezTo>
                    <a:pt x="726" y="1005"/>
                    <a:pt x="726" y="1005"/>
                    <a:pt x="726" y="1005"/>
                  </a:cubicBezTo>
                  <a:cubicBezTo>
                    <a:pt x="894" y="465"/>
                    <a:pt x="894" y="465"/>
                    <a:pt x="894" y="465"/>
                  </a:cubicBezTo>
                  <a:cubicBezTo>
                    <a:pt x="875" y="409"/>
                    <a:pt x="875" y="409"/>
                    <a:pt x="875" y="409"/>
                  </a:cubicBezTo>
                  <a:cubicBezTo>
                    <a:pt x="689" y="986"/>
                    <a:pt x="689" y="986"/>
                    <a:pt x="689" y="986"/>
                  </a:cubicBezTo>
                  <a:cubicBezTo>
                    <a:pt x="633" y="968"/>
                    <a:pt x="633" y="968"/>
                    <a:pt x="633" y="968"/>
                  </a:cubicBezTo>
                  <a:cubicBezTo>
                    <a:pt x="838" y="353"/>
                    <a:pt x="838" y="353"/>
                    <a:pt x="838" y="353"/>
                  </a:cubicBezTo>
                  <a:cubicBezTo>
                    <a:pt x="689" y="74"/>
                    <a:pt x="689" y="74"/>
                    <a:pt x="689" y="74"/>
                  </a:cubicBezTo>
                  <a:cubicBezTo>
                    <a:pt x="447" y="0"/>
                    <a:pt x="447" y="0"/>
                    <a:pt x="447" y="0"/>
                  </a:cubicBezTo>
                  <a:lnTo>
                    <a:pt x="912" y="1526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92" name="Freeform 115"/>
            <p:cNvSpPr>
              <a:spLocks noChangeArrowheads="1"/>
            </p:cNvSpPr>
            <p:nvPr/>
          </p:nvSpPr>
          <p:spPr bwMode="auto">
            <a:xfrm>
              <a:off x="114300" y="469900"/>
              <a:ext cx="134938" cy="309562"/>
            </a:xfrm>
            <a:custGeom>
              <a:avLst/>
              <a:gdLst>
                <a:gd name="T0" fmla="*/ 33975512 w 374"/>
                <a:gd name="T1" fmla="*/ 0 h 858"/>
                <a:gd name="T2" fmla="*/ 0 w 374"/>
                <a:gd name="T3" fmla="*/ 106611637 h 858"/>
                <a:gd name="T4" fmla="*/ 14579438 w 374"/>
                <a:gd name="T5" fmla="*/ 111558135 h 858"/>
                <a:gd name="T6" fmla="*/ 48554950 w 374"/>
                <a:gd name="T7" fmla="*/ 4946498 h 858"/>
                <a:gd name="T8" fmla="*/ 33975512 w 374"/>
                <a:gd name="T9" fmla="*/ 0 h 8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4"/>
                <a:gd name="T16" fmla="*/ 0 h 858"/>
                <a:gd name="T17" fmla="*/ 374 w 374"/>
                <a:gd name="T18" fmla="*/ 858 h 8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4" h="858">
                  <a:moveTo>
                    <a:pt x="261" y="0"/>
                  </a:moveTo>
                  <a:lnTo>
                    <a:pt x="0" y="819"/>
                  </a:lnTo>
                  <a:lnTo>
                    <a:pt x="112" y="857"/>
                  </a:lnTo>
                  <a:lnTo>
                    <a:pt x="373" y="38"/>
                  </a:lnTo>
                  <a:lnTo>
                    <a:pt x="261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93" name="Freeform 116"/>
            <p:cNvSpPr>
              <a:spLocks noChangeArrowheads="1"/>
            </p:cNvSpPr>
            <p:nvPr/>
          </p:nvSpPr>
          <p:spPr bwMode="auto">
            <a:xfrm>
              <a:off x="114300" y="469900"/>
              <a:ext cx="134938" cy="309562"/>
            </a:xfrm>
            <a:custGeom>
              <a:avLst/>
              <a:gdLst>
                <a:gd name="T0" fmla="*/ 33975512 w 374"/>
                <a:gd name="T1" fmla="*/ 0 h 858"/>
                <a:gd name="T2" fmla="*/ 0 w 374"/>
                <a:gd name="T3" fmla="*/ 106611637 h 858"/>
                <a:gd name="T4" fmla="*/ 14579438 w 374"/>
                <a:gd name="T5" fmla="*/ 111558135 h 858"/>
                <a:gd name="T6" fmla="*/ 48554950 w 374"/>
                <a:gd name="T7" fmla="*/ 4946498 h 858"/>
                <a:gd name="T8" fmla="*/ 33975512 w 374"/>
                <a:gd name="T9" fmla="*/ 0 h 8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4"/>
                <a:gd name="T16" fmla="*/ 0 h 858"/>
                <a:gd name="T17" fmla="*/ 374 w 374"/>
                <a:gd name="T18" fmla="*/ 858 h 8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4" h="858">
                  <a:moveTo>
                    <a:pt x="261" y="0"/>
                  </a:moveTo>
                  <a:lnTo>
                    <a:pt x="0" y="819"/>
                  </a:lnTo>
                  <a:lnTo>
                    <a:pt x="112" y="857"/>
                  </a:lnTo>
                  <a:lnTo>
                    <a:pt x="373" y="38"/>
                  </a:lnTo>
                  <a:lnTo>
                    <a:pt x="261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94" name="Freeform 117"/>
            <p:cNvSpPr>
              <a:spLocks noChangeArrowheads="1"/>
            </p:cNvSpPr>
            <p:nvPr/>
          </p:nvSpPr>
          <p:spPr bwMode="auto">
            <a:xfrm>
              <a:off x="228600" y="469900"/>
              <a:ext cx="87313" cy="228600"/>
            </a:xfrm>
            <a:custGeom>
              <a:avLst/>
              <a:gdLst>
                <a:gd name="T0" fmla="*/ 26466618 w 243"/>
                <a:gd name="T1" fmla="*/ 0 h 634"/>
                <a:gd name="T2" fmla="*/ 0 w 243"/>
                <a:gd name="T3" fmla="*/ 79955554 h 634"/>
                <a:gd name="T4" fmla="*/ 7230091 w 243"/>
                <a:gd name="T5" fmla="*/ 82295639 h 634"/>
                <a:gd name="T6" fmla="*/ 31243681 w 243"/>
                <a:gd name="T7" fmla="*/ 7280585 h 634"/>
                <a:gd name="T8" fmla="*/ 26466618 w 243"/>
                <a:gd name="T9" fmla="*/ 0 h 6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3"/>
                <a:gd name="T16" fmla="*/ 0 h 634"/>
                <a:gd name="T17" fmla="*/ 243 w 243"/>
                <a:gd name="T18" fmla="*/ 634 h 6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3" h="634">
                  <a:moveTo>
                    <a:pt x="205" y="0"/>
                  </a:moveTo>
                  <a:lnTo>
                    <a:pt x="0" y="615"/>
                  </a:lnTo>
                  <a:lnTo>
                    <a:pt x="56" y="633"/>
                  </a:lnTo>
                  <a:lnTo>
                    <a:pt x="242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95" name="Freeform 118"/>
            <p:cNvSpPr>
              <a:spLocks noChangeArrowheads="1"/>
            </p:cNvSpPr>
            <p:nvPr/>
          </p:nvSpPr>
          <p:spPr bwMode="auto">
            <a:xfrm>
              <a:off x="228600" y="469900"/>
              <a:ext cx="87313" cy="228600"/>
            </a:xfrm>
            <a:custGeom>
              <a:avLst/>
              <a:gdLst>
                <a:gd name="T0" fmla="*/ 26466618 w 243"/>
                <a:gd name="T1" fmla="*/ 0 h 634"/>
                <a:gd name="T2" fmla="*/ 0 w 243"/>
                <a:gd name="T3" fmla="*/ 79955554 h 634"/>
                <a:gd name="T4" fmla="*/ 7230091 w 243"/>
                <a:gd name="T5" fmla="*/ 82295639 h 634"/>
                <a:gd name="T6" fmla="*/ 31243681 w 243"/>
                <a:gd name="T7" fmla="*/ 7280585 h 634"/>
                <a:gd name="T8" fmla="*/ 26466618 w 243"/>
                <a:gd name="T9" fmla="*/ 0 h 6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3"/>
                <a:gd name="T16" fmla="*/ 0 h 634"/>
                <a:gd name="T17" fmla="*/ 243 w 243"/>
                <a:gd name="T18" fmla="*/ 634 h 6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3" h="634">
                  <a:moveTo>
                    <a:pt x="205" y="0"/>
                  </a:moveTo>
                  <a:lnTo>
                    <a:pt x="0" y="615"/>
                  </a:lnTo>
                  <a:lnTo>
                    <a:pt x="56" y="633"/>
                  </a:lnTo>
                  <a:lnTo>
                    <a:pt x="242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96" name="Freeform 119"/>
            <p:cNvSpPr>
              <a:spLocks noChangeArrowheads="1"/>
            </p:cNvSpPr>
            <p:nvPr/>
          </p:nvSpPr>
          <p:spPr bwMode="auto">
            <a:xfrm>
              <a:off x="180975" y="717550"/>
              <a:ext cx="188913" cy="174625"/>
            </a:xfrm>
            <a:custGeom>
              <a:avLst/>
              <a:gdLst>
                <a:gd name="T0" fmla="*/ 14613125 w 523"/>
                <a:gd name="T1" fmla="*/ 0 h 484"/>
                <a:gd name="T2" fmla="*/ 0 w 523"/>
                <a:gd name="T3" fmla="*/ 45951270 h 484"/>
                <a:gd name="T4" fmla="*/ 53493804 w 523"/>
                <a:gd name="T5" fmla="*/ 62873659 h 484"/>
                <a:gd name="T6" fmla="*/ 68106929 w 523"/>
                <a:gd name="T7" fmla="*/ 16792503 h 484"/>
                <a:gd name="T8" fmla="*/ 14613125 w 523"/>
                <a:gd name="T9" fmla="*/ 0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3"/>
                <a:gd name="T16" fmla="*/ 0 h 484"/>
                <a:gd name="T17" fmla="*/ 523 w 523"/>
                <a:gd name="T18" fmla="*/ 484 h 4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3" h="484">
                  <a:moveTo>
                    <a:pt x="112" y="0"/>
                  </a:moveTo>
                  <a:lnTo>
                    <a:pt x="0" y="353"/>
                  </a:lnTo>
                  <a:lnTo>
                    <a:pt x="410" y="483"/>
                  </a:lnTo>
                  <a:lnTo>
                    <a:pt x="522" y="129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97" name="Freeform 120"/>
            <p:cNvSpPr>
              <a:spLocks noChangeArrowheads="1"/>
            </p:cNvSpPr>
            <p:nvPr/>
          </p:nvSpPr>
          <p:spPr bwMode="auto">
            <a:xfrm>
              <a:off x="180975" y="717550"/>
              <a:ext cx="188913" cy="174625"/>
            </a:xfrm>
            <a:custGeom>
              <a:avLst/>
              <a:gdLst>
                <a:gd name="T0" fmla="*/ 14613125 w 523"/>
                <a:gd name="T1" fmla="*/ 0 h 484"/>
                <a:gd name="T2" fmla="*/ 0 w 523"/>
                <a:gd name="T3" fmla="*/ 45951270 h 484"/>
                <a:gd name="T4" fmla="*/ 53493804 w 523"/>
                <a:gd name="T5" fmla="*/ 62873659 h 484"/>
                <a:gd name="T6" fmla="*/ 68106929 w 523"/>
                <a:gd name="T7" fmla="*/ 16792503 h 484"/>
                <a:gd name="T8" fmla="*/ 14613125 w 523"/>
                <a:gd name="T9" fmla="*/ 0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3"/>
                <a:gd name="T16" fmla="*/ 0 h 484"/>
                <a:gd name="T17" fmla="*/ 523 w 523"/>
                <a:gd name="T18" fmla="*/ 484 h 4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3" h="484">
                  <a:moveTo>
                    <a:pt x="112" y="0"/>
                  </a:moveTo>
                  <a:lnTo>
                    <a:pt x="0" y="353"/>
                  </a:lnTo>
                  <a:lnTo>
                    <a:pt x="410" y="483"/>
                  </a:lnTo>
                  <a:lnTo>
                    <a:pt x="522" y="129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98" name="Freeform 121"/>
            <p:cNvSpPr>
              <a:spLocks noChangeArrowheads="1"/>
            </p:cNvSpPr>
            <p:nvPr/>
          </p:nvSpPr>
          <p:spPr bwMode="auto">
            <a:xfrm>
              <a:off x="261938" y="509587"/>
              <a:ext cx="74612" cy="201613"/>
            </a:xfrm>
            <a:custGeom>
              <a:avLst/>
              <a:gdLst>
                <a:gd name="T0" fmla="*/ 22039153 w 206"/>
                <a:gd name="T1" fmla="*/ 0 h 559"/>
                <a:gd name="T2" fmla="*/ 0 w 206"/>
                <a:gd name="T3" fmla="*/ 70243556 h 559"/>
                <a:gd name="T4" fmla="*/ 7346384 w 206"/>
                <a:gd name="T5" fmla="*/ 72585008 h 559"/>
                <a:gd name="T6" fmla="*/ 26892917 w 206"/>
                <a:gd name="T7" fmla="*/ 7284397 h 559"/>
                <a:gd name="T8" fmla="*/ 22039153 w 206"/>
                <a:gd name="T9" fmla="*/ 0 h 5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6"/>
                <a:gd name="T16" fmla="*/ 0 h 559"/>
                <a:gd name="T17" fmla="*/ 206 w 206"/>
                <a:gd name="T18" fmla="*/ 559 h 5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6" h="559">
                  <a:moveTo>
                    <a:pt x="168" y="0"/>
                  </a:moveTo>
                  <a:lnTo>
                    <a:pt x="0" y="540"/>
                  </a:lnTo>
                  <a:lnTo>
                    <a:pt x="56" y="558"/>
                  </a:lnTo>
                  <a:lnTo>
                    <a:pt x="205" y="56"/>
                  </a:lnTo>
                  <a:lnTo>
                    <a:pt x="168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99" name="Freeform 122"/>
            <p:cNvSpPr>
              <a:spLocks noChangeArrowheads="1"/>
            </p:cNvSpPr>
            <p:nvPr/>
          </p:nvSpPr>
          <p:spPr bwMode="auto">
            <a:xfrm>
              <a:off x="261938" y="509587"/>
              <a:ext cx="74612" cy="201613"/>
            </a:xfrm>
            <a:custGeom>
              <a:avLst/>
              <a:gdLst>
                <a:gd name="T0" fmla="*/ 22039153 w 206"/>
                <a:gd name="T1" fmla="*/ 0 h 559"/>
                <a:gd name="T2" fmla="*/ 0 w 206"/>
                <a:gd name="T3" fmla="*/ 70243556 h 559"/>
                <a:gd name="T4" fmla="*/ 7346384 w 206"/>
                <a:gd name="T5" fmla="*/ 72585008 h 559"/>
                <a:gd name="T6" fmla="*/ 26892917 w 206"/>
                <a:gd name="T7" fmla="*/ 7284397 h 559"/>
                <a:gd name="T8" fmla="*/ 22039153 w 206"/>
                <a:gd name="T9" fmla="*/ 0 h 5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6"/>
                <a:gd name="T16" fmla="*/ 0 h 559"/>
                <a:gd name="T17" fmla="*/ 206 w 206"/>
                <a:gd name="T18" fmla="*/ 559 h 5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6" h="559">
                  <a:moveTo>
                    <a:pt x="168" y="0"/>
                  </a:moveTo>
                  <a:lnTo>
                    <a:pt x="0" y="540"/>
                  </a:lnTo>
                  <a:lnTo>
                    <a:pt x="56" y="558"/>
                  </a:lnTo>
                  <a:lnTo>
                    <a:pt x="205" y="56"/>
                  </a:lnTo>
                  <a:lnTo>
                    <a:pt x="168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00" name="Freeform 123"/>
            <p:cNvSpPr>
              <a:spLocks noChangeArrowheads="1"/>
            </p:cNvSpPr>
            <p:nvPr/>
          </p:nvSpPr>
          <p:spPr bwMode="auto">
            <a:xfrm>
              <a:off x="295275" y="549275"/>
              <a:ext cx="60325" cy="168275"/>
            </a:xfrm>
            <a:custGeom>
              <a:avLst/>
              <a:gdLst>
                <a:gd name="T0" fmla="*/ 18984884 w 169"/>
                <a:gd name="T1" fmla="*/ 0 h 467"/>
                <a:gd name="T2" fmla="*/ 0 w 169"/>
                <a:gd name="T3" fmla="*/ 57908220 h 467"/>
                <a:gd name="T4" fmla="*/ 4714274 w 169"/>
                <a:gd name="T5" fmla="*/ 60505132 h 467"/>
                <a:gd name="T6" fmla="*/ 21405737 w 169"/>
                <a:gd name="T7" fmla="*/ 7271138 h 467"/>
                <a:gd name="T8" fmla="*/ 18984884 w 169"/>
                <a:gd name="T9" fmla="*/ 0 h 4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9"/>
                <a:gd name="T16" fmla="*/ 0 h 467"/>
                <a:gd name="T17" fmla="*/ 169 w 169"/>
                <a:gd name="T18" fmla="*/ 467 h 4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9" h="467">
                  <a:moveTo>
                    <a:pt x="149" y="0"/>
                  </a:moveTo>
                  <a:lnTo>
                    <a:pt x="0" y="446"/>
                  </a:lnTo>
                  <a:lnTo>
                    <a:pt x="37" y="466"/>
                  </a:lnTo>
                  <a:lnTo>
                    <a:pt x="168" y="56"/>
                  </a:lnTo>
                  <a:lnTo>
                    <a:pt x="149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01" name="Freeform 124"/>
            <p:cNvSpPr>
              <a:spLocks noChangeArrowheads="1"/>
            </p:cNvSpPr>
            <p:nvPr/>
          </p:nvSpPr>
          <p:spPr bwMode="auto">
            <a:xfrm>
              <a:off x="295275" y="549275"/>
              <a:ext cx="60325" cy="168275"/>
            </a:xfrm>
            <a:custGeom>
              <a:avLst/>
              <a:gdLst>
                <a:gd name="T0" fmla="*/ 18984884 w 169"/>
                <a:gd name="T1" fmla="*/ 0 h 467"/>
                <a:gd name="T2" fmla="*/ 0 w 169"/>
                <a:gd name="T3" fmla="*/ 57908220 h 467"/>
                <a:gd name="T4" fmla="*/ 4714274 w 169"/>
                <a:gd name="T5" fmla="*/ 60505132 h 467"/>
                <a:gd name="T6" fmla="*/ 21405737 w 169"/>
                <a:gd name="T7" fmla="*/ 7271138 h 467"/>
                <a:gd name="T8" fmla="*/ 18984884 w 169"/>
                <a:gd name="T9" fmla="*/ 0 h 4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9"/>
                <a:gd name="T16" fmla="*/ 0 h 467"/>
                <a:gd name="T17" fmla="*/ 169 w 169"/>
                <a:gd name="T18" fmla="*/ 467 h 4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9" h="467">
                  <a:moveTo>
                    <a:pt x="149" y="0"/>
                  </a:moveTo>
                  <a:lnTo>
                    <a:pt x="0" y="446"/>
                  </a:lnTo>
                  <a:lnTo>
                    <a:pt x="37" y="466"/>
                  </a:lnTo>
                  <a:lnTo>
                    <a:pt x="168" y="56"/>
                  </a:lnTo>
                  <a:lnTo>
                    <a:pt x="149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02" name="Freeform 125"/>
            <p:cNvSpPr>
              <a:spLocks noChangeArrowheads="1"/>
            </p:cNvSpPr>
            <p:nvPr/>
          </p:nvSpPr>
          <p:spPr bwMode="auto">
            <a:xfrm>
              <a:off x="328613" y="590550"/>
              <a:ext cx="53975" cy="141287"/>
            </a:xfrm>
            <a:custGeom>
              <a:avLst/>
              <a:gdLst>
                <a:gd name="T0" fmla="*/ 14501643 w 150"/>
                <a:gd name="T1" fmla="*/ 0 h 391"/>
                <a:gd name="T2" fmla="*/ 0 w 150"/>
                <a:gd name="T3" fmla="*/ 48572736 h 391"/>
                <a:gd name="T4" fmla="*/ 4790821 w 150"/>
                <a:gd name="T5" fmla="*/ 50923304 h 391"/>
                <a:gd name="T6" fmla="*/ 19292464 w 150"/>
                <a:gd name="T7" fmla="*/ 9662441 h 391"/>
                <a:gd name="T8" fmla="*/ 14501643 w 150"/>
                <a:gd name="T9" fmla="*/ 0 h 3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91"/>
                <a:gd name="T17" fmla="*/ 150 w 150"/>
                <a:gd name="T18" fmla="*/ 391 h 3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91">
                  <a:moveTo>
                    <a:pt x="112" y="0"/>
                  </a:moveTo>
                  <a:lnTo>
                    <a:pt x="0" y="372"/>
                  </a:lnTo>
                  <a:lnTo>
                    <a:pt x="37" y="390"/>
                  </a:lnTo>
                  <a:lnTo>
                    <a:pt x="149" y="74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03" name="Freeform 126"/>
            <p:cNvSpPr>
              <a:spLocks noChangeArrowheads="1"/>
            </p:cNvSpPr>
            <p:nvPr/>
          </p:nvSpPr>
          <p:spPr bwMode="auto">
            <a:xfrm>
              <a:off x="328613" y="590550"/>
              <a:ext cx="53975" cy="141287"/>
            </a:xfrm>
            <a:custGeom>
              <a:avLst/>
              <a:gdLst>
                <a:gd name="T0" fmla="*/ 14501643 w 150"/>
                <a:gd name="T1" fmla="*/ 0 h 391"/>
                <a:gd name="T2" fmla="*/ 0 w 150"/>
                <a:gd name="T3" fmla="*/ 48572736 h 391"/>
                <a:gd name="T4" fmla="*/ 4790821 w 150"/>
                <a:gd name="T5" fmla="*/ 50923304 h 391"/>
                <a:gd name="T6" fmla="*/ 19292464 w 150"/>
                <a:gd name="T7" fmla="*/ 9662441 h 391"/>
                <a:gd name="T8" fmla="*/ 14501643 w 150"/>
                <a:gd name="T9" fmla="*/ 0 h 3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91"/>
                <a:gd name="T17" fmla="*/ 150 w 150"/>
                <a:gd name="T18" fmla="*/ 391 h 3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91">
                  <a:moveTo>
                    <a:pt x="112" y="0"/>
                  </a:moveTo>
                  <a:lnTo>
                    <a:pt x="0" y="372"/>
                  </a:lnTo>
                  <a:lnTo>
                    <a:pt x="37" y="390"/>
                  </a:lnTo>
                  <a:lnTo>
                    <a:pt x="149" y="74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04" name="Freeform 127"/>
            <p:cNvSpPr>
              <a:spLocks noChangeArrowheads="1"/>
            </p:cNvSpPr>
            <p:nvPr/>
          </p:nvSpPr>
          <p:spPr bwMode="auto">
            <a:xfrm>
              <a:off x="361950" y="636587"/>
              <a:ext cx="41275" cy="100013"/>
            </a:xfrm>
            <a:custGeom>
              <a:avLst/>
              <a:gdLst>
                <a:gd name="T0" fmla="*/ 10006448 w 113"/>
                <a:gd name="T1" fmla="*/ 0 h 280"/>
                <a:gd name="T2" fmla="*/ 0 w 113"/>
                <a:gd name="T3" fmla="*/ 33171812 h 280"/>
                <a:gd name="T4" fmla="*/ 5069885 w 113"/>
                <a:gd name="T5" fmla="*/ 35596055 h 280"/>
                <a:gd name="T6" fmla="*/ 14943011 w 113"/>
                <a:gd name="T7" fmla="*/ 7016984 h 280"/>
                <a:gd name="T8" fmla="*/ 10006448 w 113"/>
                <a:gd name="T9" fmla="*/ 0 h 2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280"/>
                <a:gd name="T17" fmla="*/ 113 w 113"/>
                <a:gd name="T18" fmla="*/ 280 h 2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280">
                  <a:moveTo>
                    <a:pt x="75" y="0"/>
                  </a:moveTo>
                  <a:lnTo>
                    <a:pt x="0" y="260"/>
                  </a:lnTo>
                  <a:lnTo>
                    <a:pt x="38" y="279"/>
                  </a:lnTo>
                  <a:lnTo>
                    <a:pt x="112" y="55"/>
                  </a:lnTo>
                  <a:lnTo>
                    <a:pt x="7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05" name="Freeform 128"/>
            <p:cNvSpPr>
              <a:spLocks noChangeArrowheads="1"/>
            </p:cNvSpPr>
            <p:nvPr/>
          </p:nvSpPr>
          <p:spPr bwMode="auto">
            <a:xfrm>
              <a:off x="361950" y="636587"/>
              <a:ext cx="41275" cy="100013"/>
            </a:xfrm>
            <a:custGeom>
              <a:avLst/>
              <a:gdLst>
                <a:gd name="T0" fmla="*/ 10006448 w 113"/>
                <a:gd name="T1" fmla="*/ 0 h 280"/>
                <a:gd name="T2" fmla="*/ 0 w 113"/>
                <a:gd name="T3" fmla="*/ 33171812 h 280"/>
                <a:gd name="T4" fmla="*/ 5069885 w 113"/>
                <a:gd name="T5" fmla="*/ 35596055 h 280"/>
                <a:gd name="T6" fmla="*/ 14943011 w 113"/>
                <a:gd name="T7" fmla="*/ 7016984 h 280"/>
                <a:gd name="T8" fmla="*/ 10006448 w 113"/>
                <a:gd name="T9" fmla="*/ 0 h 2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280"/>
                <a:gd name="T17" fmla="*/ 113 w 113"/>
                <a:gd name="T18" fmla="*/ 280 h 2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280">
                  <a:moveTo>
                    <a:pt x="75" y="0"/>
                  </a:moveTo>
                  <a:lnTo>
                    <a:pt x="0" y="260"/>
                  </a:lnTo>
                  <a:lnTo>
                    <a:pt x="38" y="279"/>
                  </a:lnTo>
                  <a:lnTo>
                    <a:pt x="112" y="55"/>
                  </a:lnTo>
                  <a:lnTo>
                    <a:pt x="7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06" name="Freeform 129"/>
            <p:cNvSpPr>
              <a:spLocks noChangeArrowheads="1"/>
            </p:cNvSpPr>
            <p:nvPr/>
          </p:nvSpPr>
          <p:spPr bwMode="auto">
            <a:xfrm>
              <a:off x="342900" y="676275"/>
              <a:ext cx="80963" cy="222250"/>
            </a:xfrm>
            <a:custGeom>
              <a:avLst/>
              <a:gdLst>
                <a:gd name="T0" fmla="*/ 26543630 w 225"/>
                <a:gd name="T1" fmla="*/ 0 h 616"/>
                <a:gd name="T2" fmla="*/ 0 w 225"/>
                <a:gd name="T3" fmla="*/ 77583290 h 616"/>
                <a:gd name="T4" fmla="*/ 7251046 w 225"/>
                <a:gd name="T5" fmla="*/ 80056543 h 616"/>
                <a:gd name="T6" fmla="*/ 29003825 w 225"/>
                <a:gd name="T7" fmla="*/ 7289872 h 616"/>
                <a:gd name="T8" fmla="*/ 26543630 w 225"/>
                <a:gd name="T9" fmla="*/ 0 h 6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5"/>
                <a:gd name="T16" fmla="*/ 0 h 616"/>
                <a:gd name="T17" fmla="*/ 225 w 225"/>
                <a:gd name="T18" fmla="*/ 616 h 6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5" h="616">
                  <a:moveTo>
                    <a:pt x="205" y="0"/>
                  </a:moveTo>
                  <a:lnTo>
                    <a:pt x="0" y="596"/>
                  </a:lnTo>
                  <a:lnTo>
                    <a:pt x="56" y="615"/>
                  </a:lnTo>
                  <a:lnTo>
                    <a:pt x="224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07" name="Freeform 130"/>
            <p:cNvSpPr>
              <a:spLocks noChangeArrowheads="1"/>
            </p:cNvSpPr>
            <p:nvPr/>
          </p:nvSpPr>
          <p:spPr bwMode="auto">
            <a:xfrm>
              <a:off x="342900" y="676275"/>
              <a:ext cx="80963" cy="222250"/>
            </a:xfrm>
            <a:custGeom>
              <a:avLst/>
              <a:gdLst>
                <a:gd name="T0" fmla="*/ 26543630 w 225"/>
                <a:gd name="T1" fmla="*/ 0 h 616"/>
                <a:gd name="T2" fmla="*/ 0 w 225"/>
                <a:gd name="T3" fmla="*/ 77583290 h 616"/>
                <a:gd name="T4" fmla="*/ 7251046 w 225"/>
                <a:gd name="T5" fmla="*/ 80056543 h 616"/>
                <a:gd name="T6" fmla="*/ 29003825 w 225"/>
                <a:gd name="T7" fmla="*/ 7289872 h 616"/>
                <a:gd name="T8" fmla="*/ 26543630 w 225"/>
                <a:gd name="T9" fmla="*/ 0 h 6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5"/>
                <a:gd name="T16" fmla="*/ 0 h 616"/>
                <a:gd name="T17" fmla="*/ 225 w 225"/>
                <a:gd name="T18" fmla="*/ 616 h 6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5" h="616">
                  <a:moveTo>
                    <a:pt x="205" y="0"/>
                  </a:moveTo>
                  <a:lnTo>
                    <a:pt x="0" y="596"/>
                  </a:lnTo>
                  <a:lnTo>
                    <a:pt x="56" y="615"/>
                  </a:lnTo>
                  <a:lnTo>
                    <a:pt x="224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08" name="Freeform 131"/>
            <p:cNvSpPr>
              <a:spLocks noChangeArrowheads="1"/>
            </p:cNvSpPr>
            <p:nvPr/>
          </p:nvSpPr>
          <p:spPr bwMode="auto">
            <a:xfrm>
              <a:off x="409575" y="763587"/>
              <a:ext cx="60325" cy="155575"/>
            </a:xfrm>
            <a:custGeom>
              <a:avLst/>
              <a:gdLst>
                <a:gd name="T0" fmla="*/ 16761732 w 168"/>
                <a:gd name="T1" fmla="*/ 0 h 430"/>
                <a:gd name="T2" fmla="*/ 0 w 168"/>
                <a:gd name="T3" fmla="*/ 53669395 h 430"/>
                <a:gd name="T4" fmla="*/ 7220328 w 168"/>
                <a:gd name="T5" fmla="*/ 56156424 h 430"/>
                <a:gd name="T6" fmla="*/ 21532434 w 168"/>
                <a:gd name="T7" fmla="*/ 7330477 h 430"/>
                <a:gd name="T8" fmla="*/ 16761732 w 168"/>
                <a:gd name="T9" fmla="*/ 0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430"/>
                <a:gd name="T17" fmla="*/ 168 w 168"/>
                <a:gd name="T18" fmla="*/ 430 h 4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430">
                  <a:moveTo>
                    <a:pt x="130" y="0"/>
                  </a:moveTo>
                  <a:lnTo>
                    <a:pt x="0" y="410"/>
                  </a:lnTo>
                  <a:lnTo>
                    <a:pt x="56" y="429"/>
                  </a:lnTo>
                  <a:lnTo>
                    <a:pt x="167" y="56"/>
                  </a:lnTo>
                  <a:lnTo>
                    <a:pt x="13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09" name="Freeform 132"/>
            <p:cNvSpPr>
              <a:spLocks noChangeArrowheads="1"/>
            </p:cNvSpPr>
            <p:nvPr/>
          </p:nvSpPr>
          <p:spPr bwMode="auto">
            <a:xfrm>
              <a:off x="409575" y="763587"/>
              <a:ext cx="60325" cy="155575"/>
            </a:xfrm>
            <a:custGeom>
              <a:avLst/>
              <a:gdLst>
                <a:gd name="T0" fmla="*/ 16761732 w 168"/>
                <a:gd name="T1" fmla="*/ 0 h 430"/>
                <a:gd name="T2" fmla="*/ 0 w 168"/>
                <a:gd name="T3" fmla="*/ 53669395 h 430"/>
                <a:gd name="T4" fmla="*/ 7220328 w 168"/>
                <a:gd name="T5" fmla="*/ 56156424 h 430"/>
                <a:gd name="T6" fmla="*/ 21532434 w 168"/>
                <a:gd name="T7" fmla="*/ 7330477 h 430"/>
                <a:gd name="T8" fmla="*/ 16761732 w 168"/>
                <a:gd name="T9" fmla="*/ 0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430"/>
                <a:gd name="T17" fmla="*/ 168 w 168"/>
                <a:gd name="T18" fmla="*/ 430 h 4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430">
                  <a:moveTo>
                    <a:pt x="130" y="0"/>
                  </a:moveTo>
                  <a:lnTo>
                    <a:pt x="0" y="410"/>
                  </a:lnTo>
                  <a:lnTo>
                    <a:pt x="56" y="429"/>
                  </a:lnTo>
                  <a:lnTo>
                    <a:pt x="167" y="56"/>
                  </a:lnTo>
                  <a:lnTo>
                    <a:pt x="13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10" name="Freeform 133"/>
            <p:cNvSpPr>
              <a:spLocks noChangeArrowheads="1"/>
            </p:cNvSpPr>
            <p:nvPr/>
          </p:nvSpPr>
          <p:spPr bwMode="auto">
            <a:xfrm>
              <a:off x="442913" y="804862"/>
              <a:ext cx="47625" cy="128588"/>
            </a:xfrm>
            <a:custGeom>
              <a:avLst/>
              <a:gdLst>
                <a:gd name="T0" fmla="*/ 14803013 w 131"/>
                <a:gd name="T1" fmla="*/ 0 h 355"/>
                <a:gd name="T2" fmla="*/ 0 w 131"/>
                <a:gd name="T3" fmla="*/ 43953189 h 355"/>
                <a:gd name="T4" fmla="*/ 4890106 w 131"/>
                <a:gd name="T5" fmla="*/ 46445986 h 355"/>
                <a:gd name="T6" fmla="*/ 17181719 w 131"/>
                <a:gd name="T7" fmla="*/ 7347265 h 355"/>
                <a:gd name="T8" fmla="*/ 14803013 w 131"/>
                <a:gd name="T9" fmla="*/ 0 h 3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355"/>
                <a:gd name="T17" fmla="*/ 131 w 131"/>
                <a:gd name="T18" fmla="*/ 355 h 3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355">
                  <a:moveTo>
                    <a:pt x="112" y="0"/>
                  </a:moveTo>
                  <a:lnTo>
                    <a:pt x="0" y="335"/>
                  </a:lnTo>
                  <a:lnTo>
                    <a:pt x="37" y="354"/>
                  </a:lnTo>
                  <a:lnTo>
                    <a:pt x="130" y="56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11" name="Freeform 134"/>
            <p:cNvSpPr>
              <a:spLocks noChangeArrowheads="1"/>
            </p:cNvSpPr>
            <p:nvPr/>
          </p:nvSpPr>
          <p:spPr bwMode="auto">
            <a:xfrm>
              <a:off x="442913" y="804862"/>
              <a:ext cx="47625" cy="128588"/>
            </a:xfrm>
            <a:custGeom>
              <a:avLst/>
              <a:gdLst>
                <a:gd name="T0" fmla="*/ 14803013 w 131"/>
                <a:gd name="T1" fmla="*/ 0 h 355"/>
                <a:gd name="T2" fmla="*/ 0 w 131"/>
                <a:gd name="T3" fmla="*/ 43953189 h 355"/>
                <a:gd name="T4" fmla="*/ 4890106 w 131"/>
                <a:gd name="T5" fmla="*/ 46445986 h 355"/>
                <a:gd name="T6" fmla="*/ 17181719 w 131"/>
                <a:gd name="T7" fmla="*/ 7347265 h 355"/>
                <a:gd name="T8" fmla="*/ 14803013 w 131"/>
                <a:gd name="T9" fmla="*/ 0 h 3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355"/>
                <a:gd name="T17" fmla="*/ 131 w 131"/>
                <a:gd name="T18" fmla="*/ 355 h 3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355">
                  <a:moveTo>
                    <a:pt x="112" y="0"/>
                  </a:moveTo>
                  <a:lnTo>
                    <a:pt x="0" y="335"/>
                  </a:lnTo>
                  <a:lnTo>
                    <a:pt x="37" y="354"/>
                  </a:lnTo>
                  <a:lnTo>
                    <a:pt x="130" y="56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12" name="Freeform 135"/>
            <p:cNvSpPr>
              <a:spLocks noChangeArrowheads="1"/>
            </p:cNvSpPr>
            <p:nvPr/>
          </p:nvSpPr>
          <p:spPr bwMode="auto">
            <a:xfrm>
              <a:off x="476250" y="844550"/>
              <a:ext cx="41275" cy="93662"/>
            </a:xfrm>
            <a:custGeom>
              <a:avLst/>
              <a:gdLst>
                <a:gd name="T0" fmla="*/ 9873126 w 113"/>
                <a:gd name="T1" fmla="*/ 0 h 262"/>
                <a:gd name="T2" fmla="*/ 0 w 113"/>
                <a:gd name="T3" fmla="*/ 30927049 h 262"/>
                <a:gd name="T4" fmla="*/ 4936563 w 113"/>
                <a:gd name="T5" fmla="*/ 33355469 h 262"/>
                <a:gd name="T6" fmla="*/ 14943011 w 113"/>
                <a:gd name="T7" fmla="*/ 9457002 h 262"/>
                <a:gd name="T8" fmla="*/ 9873126 w 113"/>
                <a:gd name="T9" fmla="*/ 0 h 2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262"/>
                <a:gd name="T17" fmla="*/ 113 w 113"/>
                <a:gd name="T18" fmla="*/ 262 h 2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262">
                  <a:moveTo>
                    <a:pt x="74" y="0"/>
                  </a:moveTo>
                  <a:lnTo>
                    <a:pt x="0" y="242"/>
                  </a:lnTo>
                  <a:lnTo>
                    <a:pt x="37" y="261"/>
                  </a:lnTo>
                  <a:lnTo>
                    <a:pt x="112" y="74"/>
                  </a:lnTo>
                  <a:lnTo>
                    <a:pt x="74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13" name="Freeform 136"/>
            <p:cNvSpPr>
              <a:spLocks noChangeArrowheads="1"/>
            </p:cNvSpPr>
            <p:nvPr/>
          </p:nvSpPr>
          <p:spPr bwMode="auto">
            <a:xfrm>
              <a:off x="476250" y="844550"/>
              <a:ext cx="41275" cy="93662"/>
            </a:xfrm>
            <a:custGeom>
              <a:avLst/>
              <a:gdLst>
                <a:gd name="T0" fmla="*/ 9873126 w 113"/>
                <a:gd name="T1" fmla="*/ 0 h 262"/>
                <a:gd name="T2" fmla="*/ 0 w 113"/>
                <a:gd name="T3" fmla="*/ 30927049 h 262"/>
                <a:gd name="T4" fmla="*/ 4936563 w 113"/>
                <a:gd name="T5" fmla="*/ 33355469 h 262"/>
                <a:gd name="T6" fmla="*/ 14943011 w 113"/>
                <a:gd name="T7" fmla="*/ 9457002 h 262"/>
                <a:gd name="T8" fmla="*/ 9873126 w 113"/>
                <a:gd name="T9" fmla="*/ 0 h 2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262"/>
                <a:gd name="T17" fmla="*/ 113 w 113"/>
                <a:gd name="T18" fmla="*/ 262 h 2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262">
                  <a:moveTo>
                    <a:pt x="74" y="0"/>
                  </a:moveTo>
                  <a:lnTo>
                    <a:pt x="0" y="242"/>
                  </a:lnTo>
                  <a:lnTo>
                    <a:pt x="37" y="261"/>
                  </a:lnTo>
                  <a:lnTo>
                    <a:pt x="112" y="74"/>
                  </a:lnTo>
                  <a:lnTo>
                    <a:pt x="74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14" name="Freeform 137"/>
            <p:cNvSpPr>
              <a:spLocks noChangeArrowheads="1"/>
            </p:cNvSpPr>
            <p:nvPr/>
          </p:nvSpPr>
          <p:spPr bwMode="auto">
            <a:xfrm>
              <a:off x="509588" y="892175"/>
              <a:ext cx="26987" cy="60325"/>
            </a:xfrm>
            <a:custGeom>
              <a:avLst/>
              <a:gdLst>
                <a:gd name="T0" fmla="*/ 4665200 w 76"/>
                <a:gd name="T1" fmla="*/ 0 h 169"/>
                <a:gd name="T2" fmla="*/ 0 w 76"/>
                <a:gd name="T3" fmla="*/ 18984884 h 169"/>
                <a:gd name="T4" fmla="*/ 4665200 w 76"/>
                <a:gd name="T5" fmla="*/ 21405737 h 169"/>
                <a:gd name="T6" fmla="*/ 9456813 w 76"/>
                <a:gd name="T7" fmla="*/ 7135127 h 169"/>
                <a:gd name="T8" fmla="*/ 4665200 w 76"/>
                <a:gd name="T9" fmla="*/ 0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"/>
                <a:gd name="T16" fmla="*/ 0 h 169"/>
                <a:gd name="T17" fmla="*/ 76 w 76"/>
                <a:gd name="T18" fmla="*/ 169 h 1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" h="169">
                  <a:moveTo>
                    <a:pt x="37" y="0"/>
                  </a:moveTo>
                  <a:lnTo>
                    <a:pt x="0" y="149"/>
                  </a:lnTo>
                  <a:lnTo>
                    <a:pt x="37" y="168"/>
                  </a:lnTo>
                  <a:lnTo>
                    <a:pt x="75" y="56"/>
                  </a:lnTo>
                  <a:lnTo>
                    <a:pt x="37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15" name="Freeform 138"/>
            <p:cNvSpPr>
              <a:spLocks noChangeArrowheads="1"/>
            </p:cNvSpPr>
            <p:nvPr/>
          </p:nvSpPr>
          <p:spPr bwMode="auto">
            <a:xfrm>
              <a:off x="509588" y="892175"/>
              <a:ext cx="26987" cy="60325"/>
            </a:xfrm>
            <a:custGeom>
              <a:avLst/>
              <a:gdLst>
                <a:gd name="T0" fmla="*/ 4665200 w 76"/>
                <a:gd name="T1" fmla="*/ 0 h 169"/>
                <a:gd name="T2" fmla="*/ 0 w 76"/>
                <a:gd name="T3" fmla="*/ 18984884 h 169"/>
                <a:gd name="T4" fmla="*/ 4665200 w 76"/>
                <a:gd name="T5" fmla="*/ 21405737 h 169"/>
                <a:gd name="T6" fmla="*/ 9456813 w 76"/>
                <a:gd name="T7" fmla="*/ 7135127 h 169"/>
                <a:gd name="T8" fmla="*/ 4665200 w 76"/>
                <a:gd name="T9" fmla="*/ 0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"/>
                <a:gd name="T16" fmla="*/ 0 h 169"/>
                <a:gd name="T17" fmla="*/ 76 w 76"/>
                <a:gd name="T18" fmla="*/ 169 h 1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" h="169">
                  <a:moveTo>
                    <a:pt x="37" y="0"/>
                  </a:moveTo>
                  <a:lnTo>
                    <a:pt x="0" y="149"/>
                  </a:lnTo>
                  <a:lnTo>
                    <a:pt x="37" y="168"/>
                  </a:lnTo>
                  <a:lnTo>
                    <a:pt x="75" y="56"/>
                  </a:lnTo>
                  <a:lnTo>
                    <a:pt x="37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16" name="Freeform 139"/>
            <p:cNvSpPr>
              <a:spLocks noChangeArrowheads="1"/>
            </p:cNvSpPr>
            <p:nvPr/>
          </p:nvSpPr>
          <p:spPr bwMode="auto">
            <a:xfrm>
              <a:off x="542925" y="938212"/>
              <a:ext cx="1588" cy="20638"/>
            </a:xfrm>
            <a:custGeom>
              <a:avLst/>
              <a:gdLst>
                <a:gd name="T0" fmla="*/ 0 w 1"/>
                <a:gd name="T1" fmla="*/ 0 h 57"/>
                <a:gd name="T2" fmla="*/ 0 w 1"/>
                <a:gd name="T3" fmla="*/ 4850654 h 57"/>
                <a:gd name="T4" fmla="*/ 0 w 1"/>
                <a:gd name="T5" fmla="*/ 7341335 h 57"/>
                <a:gd name="T6" fmla="*/ 0 w 1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7"/>
                <a:gd name="T14" fmla="*/ 1 w 1"/>
                <a:gd name="T15" fmla="*/ 57 h 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7">
                  <a:moveTo>
                    <a:pt x="0" y="0"/>
                  </a:moveTo>
                  <a:lnTo>
                    <a:pt x="0" y="37"/>
                  </a:lnTo>
                  <a:lnTo>
                    <a:pt x="0" y="56"/>
                  </a:lnTo>
                  <a:lnTo>
                    <a:pt x="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17" name="Freeform 140"/>
            <p:cNvSpPr>
              <a:spLocks noChangeArrowheads="1"/>
            </p:cNvSpPr>
            <p:nvPr/>
          </p:nvSpPr>
          <p:spPr bwMode="auto">
            <a:xfrm>
              <a:off x="542925" y="938212"/>
              <a:ext cx="1588" cy="20638"/>
            </a:xfrm>
            <a:custGeom>
              <a:avLst/>
              <a:gdLst>
                <a:gd name="T0" fmla="*/ 0 w 1"/>
                <a:gd name="T1" fmla="*/ 0 h 57"/>
                <a:gd name="T2" fmla="*/ 0 w 1"/>
                <a:gd name="T3" fmla="*/ 4850654 h 57"/>
                <a:gd name="T4" fmla="*/ 0 w 1"/>
                <a:gd name="T5" fmla="*/ 7341335 h 57"/>
                <a:gd name="T6" fmla="*/ 0 w 1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7"/>
                <a:gd name="T14" fmla="*/ 1 w 1"/>
                <a:gd name="T15" fmla="*/ 57 h 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7">
                  <a:moveTo>
                    <a:pt x="0" y="0"/>
                  </a:moveTo>
                  <a:lnTo>
                    <a:pt x="0" y="37"/>
                  </a:lnTo>
                  <a:lnTo>
                    <a:pt x="0" y="56"/>
                  </a:lnTo>
                  <a:lnTo>
                    <a:pt x="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18" name="Freeform 141"/>
            <p:cNvSpPr>
              <a:spLocks noChangeArrowheads="1"/>
            </p:cNvSpPr>
            <p:nvPr/>
          </p:nvSpPr>
          <p:spPr bwMode="auto">
            <a:xfrm>
              <a:off x="188913" y="0"/>
              <a:ext cx="630237" cy="925512"/>
            </a:xfrm>
            <a:custGeom>
              <a:avLst/>
              <a:gdLst>
                <a:gd name="T0" fmla="*/ 72418227 w 1751"/>
                <a:gd name="T1" fmla="*/ 185971733 h 2570"/>
                <a:gd name="T2" fmla="*/ 89259700 w 1751"/>
                <a:gd name="T3" fmla="*/ 111012463 h 2570"/>
                <a:gd name="T4" fmla="*/ 72418227 w 1751"/>
                <a:gd name="T5" fmla="*/ 185971733 h 2570"/>
                <a:gd name="T6" fmla="*/ 106230388 w 1751"/>
                <a:gd name="T7" fmla="*/ 125537600 h 2570"/>
                <a:gd name="T8" fmla="*/ 185773784 w 1751"/>
                <a:gd name="T9" fmla="*/ 74829626 h 2570"/>
                <a:gd name="T10" fmla="*/ 106230388 w 1751"/>
                <a:gd name="T11" fmla="*/ 125537600 h 2570"/>
                <a:gd name="T12" fmla="*/ 101307628 w 1751"/>
                <a:gd name="T13" fmla="*/ 113476414 h 2570"/>
                <a:gd name="T14" fmla="*/ 180851024 w 1751"/>
                <a:gd name="T15" fmla="*/ 65232751 h 2570"/>
                <a:gd name="T16" fmla="*/ 101307628 w 1751"/>
                <a:gd name="T17" fmla="*/ 113476414 h 2570"/>
                <a:gd name="T18" fmla="*/ 55447179 w 1751"/>
                <a:gd name="T19" fmla="*/ 111012463 h 2570"/>
                <a:gd name="T20" fmla="*/ 149500063 w 1751"/>
                <a:gd name="T21" fmla="*/ 45909357 h 2570"/>
                <a:gd name="T22" fmla="*/ 55447179 w 1751"/>
                <a:gd name="T23" fmla="*/ 111012463 h 2570"/>
                <a:gd name="T24" fmla="*/ 168802736 w 1751"/>
                <a:gd name="T25" fmla="*/ 0 h 2570"/>
                <a:gd name="T26" fmla="*/ 16841473 w 1751"/>
                <a:gd name="T27" fmla="*/ 125537600 h 2570"/>
                <a:gd name="T28" fmla="*/ 41067265 w 1751"/>
                <a:gd name="T29" fmla="*/ 168982646 h 2570"/>
                <a:gd name="T30" fmla="*/ 48322009 w 1751"/>
                <a:gd name="T31" fmla="*/ 183507782 h 2570"/>
                <a:gd name="T32" fmla="*/ 57908738 w 1751"/>
                <a:gd name="T33" fmla="*/ 198032559 h 2570"/>
                <a:gd name="T34" fmla="*/ 65163482 w 1751"/>
                <a:gd name="T35" fmla="*/ 212557695 h 2570"/>
                <a:gd name="T36" fmla="*/ 72418227 w 1751"/>
                <a:gd name="T37" fmla="*/ 229417139 h 2570"/>
                <a:gd name="T38" fmla="*/ 82004956 w 1751"/>
                <a:gd name="T39" fmla="*/ 243812272 h 2570"/>
                <a:gd name="T40" fmla="*/ 96514444 w 1751"/>
                <a:gd name="T41" fmla="*/ 275196852 h 2570"/>
                <a:gd name="T42" fmla="*/ 106230388 w 1751"/>
                <a:gd name="T43" fmla="*/ 289721628 h 2570"/>
                <a:gd name="T44" fmla="*/ 113355917 w 1751"/>
                <a:gd name="T45" fmla="*/ 304246765 h 2570"/>
                <a:gd name="T46" fmla="*/ 120610661 w 1751"/>
                <a:gd name="T47" fmla="*/ 321106208 h 2570"/>
                <a:gd name="T48" fmla="*/ 127865405 w 1751"/>
                <a:gd name="T49" fmla="*/ 333167034 h 2570"/>
                <a:gd name="T50" fmla="*/ 127865405 w 1751"/>
                <a:gd name="T51" fmla="*/ 287387321 h 2570"/>
                <a:gd name="T52" fmla="*/ 127865405 w 1751"/>
                <a:gd name="T53" fmla="*/ 287387321 h 2570"/>
                <a:gd name="T54" fmla="*/ 125533420 w 1751"/>
                <a:gd name="T55" fmla="*/ 282459060 h 2570"/>
                <a:gd name="T56" fmla="*/ 127865405 w 1751"/>
                <a:gd name="T57" fmla="*/ 272862185 h 2570"/>
                <a:gd name="T58" fmla="*/ 120610661 w 1751"/>
                <a:gd name="T59" fmla="*/ 270398234 h 2570"/>
                <a:gd name="T60" fmla="*/ 127865405 w 1751"/>
                <a:gd name="T61" fmla="*/ 258467052 h 2570"/>
                <a:gd name="T62" fmla="*/ 113355917 w 1751"/>
                <a:gd name="T63" fmla="*/ 260801359 h 2570"/>
                <a:gd name="T64" fmla="*/ 127865405 w 1751"/>
                <a:gd name="T65" fmla="*/ 243812272 h 2570"/>
                <a:gd name="T66" fmla="*/ 108562372 w 1751"/>
                <a:gd name="T67" fmla="*/ 248740533 h 2570"/>
                <a:gd name="T68" fmla="*/ 127865405 w 1751"/>
                <a:gd name="T69" fmla="*/ 231881090 h 2570"/>
                <a:gd name="T70" fmla="*/ 101307628 w 1751"/>
                <a:gd name="T71" fmla="*/ 239143658 h 2570"/>
                <a:gd name="T72" fmla="*/ 127865405 w 1751"/>
                <a:gd name="T73" fmla="*/ 217355953 h 2570"/>
                <a:gd name="T74" fmla="*/ 96514444 w 1751"/>
                <a:gd name="T75" fmla="*/ 226952828 h 2570"/>
                <a:gd name="T76" fmla="*/ 127865405 w 1751"/>
                <a:gd name="T77" fmla="*/ 202831177 h 2570"/>
                <a:gd name="T78" fmla="*/ 91720899 w 1751"/>
                <a:gd name="T79" fmla="*/ 214892002 h 2570"/>
                <a:gd name="T80" fmla="*/ 127865405 w 1751"/>
                <a:gd name="T81" fmla="*/ 188306040 h 2570"/>
                <a:gd name="T82" fmla="*/ 79672971 w 1751"/>
                <a:gd name="T83" fmla="*/ 193234301 h 2570"/>
                <a:gd name="T84" fmla="*/ 127865405 w 1751"/>
                <a:gd name="T85" fmla="*/ 161850081 h 2570"/>
                <a:gd name="T86" fmla="*/ 122942286 w 1751"/>
                <a:gd name="T87" fmla="*/ 156921820 h 2570"/>
                <a:gd name="T88" fmla="*/ 127865405 w 1751"/>
                <a:gd name="T89" fmla="*/ 147324945 h 2570"/>
                <a:gd name="T90" fmla="*/ 118278676 w 1751"/>
                <a:gd name="T91" fmla="*/ 147324945 h 2570"/>
                <a:gd name="T92" fmla="*/ 127865405 w 1751"/>
                <a:gd name="T93" fmla="*/ 132799808 h 2570"/>
                <a:gd name="T94" fmla="*/ 111023932 w 1751"/>
                <a:gd name="T95" fmla="*/ 135264119 h 2570"/>
                <a:gd name="T96" fmla="*/ 190567328 w 1751"/>
                <a:gd name="T97" fmla="*/ 86890452 h 2570"/>
                <a:gd name="T98" fmla="*/ 149500063 w 1751"/>
                <a:gd name="T99" fmla="*/ 115940725 h 2570"/>
                <a:gd name="T100" fmla="*/ 197822072 w 1751"/>
                <a:gd name="T101" fmla="*/ 96616971 h 2570"/>
                <a:gd name="T102" fmla="*/ 176057840 w 1751"/>
                <a:gd name="T103" fmla="*/ 115940725 h 2570"/>
                <a:gd name="T104" fmla="*/ 202615257 w 1751"/>
                <a:gd name="T105" fmla="*/ 108678157 h 2570"/>
                <a:gd name="T106" fmla="*/ 202615257 w 1751"/>
                <a:gd name="T107" fmla="*/ 115940725 h 2570"/>
                <a:gd name="T108" fmla="*/ 226711474 w 1751"/>
                <a:gd name="T109" fmla="*/ 113476414 h 2570"/>
                <a:gd name="T110" fmla="*/ 72418227 w 1751"/>
                <a:gd name="T111" fmla="*/ 185971733 h 257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751"/>
                <a:gd name="T169" fmla="*/ 0 h 2570"/>
                <a:gd name="T170" fmla="*/ 1751 w 1751"/>
                <a:gd name="T171" fmla="*/ 2570 h 257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751" h="2570">
                  <a:moveTo>
                    <a:pt x="559" y="1434"/>
                  </a:moveTo>
                  <a:lnTo>
                    <a:pt x="559" y="1434"/>
                  </a:lnTo>
                  <a:cubicBezTo>
                    <a:pt x="354" y="1043"/>
                    <a:pt x="354" y="1043"/>
                    <a:pt x="354" y="1043"/>
                  </a:cubicBezTo>
                  <a:cubicBezTo>
                    <a:pt x="689" y="856"/>
                    <a:pt x="689" y="856"/>
                    <a:pt x="689" y="856"/>
                  </a:cubicBezTo>
                  <a:cubicBezTo>
                    <a:pt x="894" y="1248"/>
                    <a:pt x="894" y="1248"/>
                    <a:pt x="894" y="1248"/>
                  </a:cubicBezTo>
                  <a:cubicBezTo>
                    <a:pt x="559" y="1434"/>
                    <a:pt x="559" y="1434"/>
                    <a:pt x="559" y="1434"/>
                  </a:cubicBezTo>
                  <a:lnTo>
                    <a:pt x="820" y="968"/>
                  </a:lnTo>
                  <a:cubicBezTo>
                    <a:pt x="801" y="912"/>
                    <a:pt x="801" y="912"/>
                    <a:pt x="801" y="912"/>
                  </a:cubicBezTo>
                  <a:cubicBezTo>
                    <a:pt x="1434" y="577"/>
                    <a:pt x="1434" y="577"/>
                    <a:pt x="1434" y="577"/>
                  </a:cubicBezTo>
                  <a:cubicBezTo>
                    <a:pt x="1452" y="614"/>
                    <a:pt x="1452" y="614"/>
                    <a:pt x="1452" y="614"/>
                  </a:cubicBezTo>
                  <a:cubicBezTo>
                    <a:pt x="820" y="968"/>
                    <a:pt x="820" y="968"/>
                    <a:pt x="820" y="968"/>
                  </a:cubicBezTo>
                  <a:lnTo>
                    <a:pt x="782" y="875"/>
                  </a:lnTo>
                  <a:cubicBezTo>
                    <a:pt x="745" y="838"/>
                    <a:pt x="745" y="838"/>
                    <a:pt x="745" y="838"/>
                  </a:cubicBezTo>
                  <a:cubicBezTo>
                    <a:pt x="1396" y="503"/>
                    <a:pt x="1396" y="503"/>
                    <a:pt x="1396" y="503"/>
                  </a:cubicBezTo>
                  <a:cubicBezTo>
                    <a:pt x="1415" y="540"/>
                    <a:pt x="1415" y="540"/>
                    <a:pt x="1415" y="540"/>
                  </a:cubicBezTo>
                  <a:cubicBezTo>
                    <a:pt x="782" y="875"/>
                    <a:pt x="782" y="875"/>
                    <a:pt x="782" y="875"/>
                  </a:cubicBezTo>
                  <a:lnTo>
                    <a:pt x="428" y="856"/>
                  </a:lnTo>
                  <a:cubicBezTo>
                    <a:pt x="391" y="763"/>
                    <a:pt x="391" y="763"/>
                    <a:pt x="391" y="763"/>
                  </a:cubicBezTo>
                  <a:cubicBezTo>
                    <a:pt x="1154" y="354"/>
                    <a:pt x="1154" y="354"/>
                    <a:pt x="1154" y="354"/>
                  </a:cubicBezTo>
                  <a:cubicBezTo>
                    <a:pt x="1210" y="447"/>
                    <a:pt x="1210" y="447"/>
                    <a:pt x="1210" y="447"/>
                  </a:cubicBezTo>
                  <a:cubicBezTo>
                    <a:pt x="428" y="856"/>
                    <a:pt x="428" y="856"/>
                    <a:pt x="428" y="856"/>
                  </a:cubicBezTo>
                  <a:lnTo>
                    <a:pt x="1303" y="0"/>
                  </a:lnTo>
                  <a:cubicBezTo>
                    <a:pt x="0" y="689"/>
                    <a:pt x="0" y="689"/>
                    <a:pt x="0" y="689"/>
                  </a:cubicBezTo>
                  <a:cubicBezTo>
                    <a:pt x="130" y="968"/>
                    <a:pt x="130" y="968"/>
                    <a:pt x="130" y="968"/>
                  </a:cubicBezTo>
                  <a:cubicBezTo>
                    <a:pt x="168" y="1024"/>
                    <a:pt x="168" y="1024"/>
                    <a:pt x="168" y="1024"/>
                  </a:cubicBezTo>
                  <a:cubicBezTo>
                    <a:pt x="317" y="1303"/>
                    <a:pt x="317" y="1303"/>
                    <a:pt x="317" y="1303"/>
                  </a:cubicBezTo>
                  <a:cubicBezTo>
                    <a:pt x="354" y="1359"/>
                    <a:pt x="354" y="1359"/>
                    <a:pt x="354" y="1359"/>
                  </a:cubicBezTo>
                  <a:cubicBezTo>
                    <a:pt x="373" y="1415"/>
                    <a:pt x="373" y="1415"/>
                    <a:pt x="373" y="1415"/>
                  </a:cubicBezTo>
                  <a:cubicBezTo>
                    <a:pt x="410" y="1471"/>
                    <a:pt x="410" y="1471"/>
                    <a:pt x="410" y="1471"/>
                  </a:cubicBezTo>
                  <a:cubicBezTo>
                    <a:pt x="447" y="1527"/>
                    <a:pt x="447" y="1527"/>
                    <a:pt x="447" y="1527"/>
                  </a:cubicBezTo>
                  <a:cubicBezTo>
                    <a:pt x="466" y="1583"/>
                    <a:pt x="466" y="1583"/>
                    <a:pt x="466" y="1583"/>
                  </a:cubicBezTo>
                  <a:cubicBezTo>
                    <a:pt x="503" y="1639"/>
                    <a:pt x="503" y="1639"/>
                    <a:pt x="503" y="1639"/>
                  </a:cubicBezTo>
                  <a:cubicBezTo>
                    <a:pt x="540" y="1713"/>
                    <a:pt x="540" y="1713"/>
                    <a:pt x="540" y="1713"/>
                  </a:cubicBezTo>
                  <a:cubicBezTo>
                    <a:pt x="559" y="1769"/>
                    <a:pt x="559" y="1769"/>
                    <a:pt x="559" y="1769"/>
                  </a:cubicBezTo>
                  <a:cubicBezTo>
                    <a:pt x="596" y="1824"/>
                    <a:pt x="596" y="1824"/>
                    <a:pt x="596" y="1824"/>
                  </a:cubicBezTo>
                  <a:cubicBezTo>
                    <a:pt x="633" y="1880"/>
                    <a:pt x="633" y="1880"/>
                    <a:pt x="633" y="1880"/>
                  </a:cubicBezTo>
                  <a:cubicBezTo>
                    <a:pt x="652" y="1936"/>
                    <a:pt x="652" y="1936"/>
                    <a:pt x="652" y="1936"/>
                  </a:cubicBezTo>
                  <a:cubicBezTo>
                    <a:pt x="745" y="2122"/>
                    <a:pt x="745" y="2122"/>
                    <a:pt x="745" y="2122"/>
                  </a:cubicBezTo>
                  <a:cubicBezTo>
                    <a:pt x="782" y="2178"/>
                    <a:pt x="782" y="2178"/>
                    <a:pt x="782" y="2178"/>
                  </a:cubicBezTo>
                  <a:cubicBezTo>
                    <a:pt x="820" y="2234"/>
                    <a:pt x="820" y="2234"/>
                    <a:pt x="820" y="2234"/>
                  </a:cubicBezTo>
                  <a:cubicBezTo>
                    <a:pt x="838" y="2290"/>
                    <a:pt x="838" y="2290"/>
                    <a:pt x="838" y="2290"/>
                  </a:cubicBezTo>
                  <a:cubicBezTo>
                    <a:pt x="875" y="2346"/>
                    <a:pt x="875" y="2346"/>
                    <a:pt x="875" y="2346"/>
                  </a:cubicBezTo>
                  <a:cubicBezTo>
                    <a:pt x="913" y="2420"/>
                    <a:pt x="913" y="2420"/>
                    <a:pt x="913" y="2420"/>
                  </a:cubicBezTo>
                  <a:cubicBezTo>
                    <a:pt x="931" y="2476"/>
                    <a:pt x="931" y="2476"/>
                    <a:pt x="931" y="2476"/>
                  </a:cubicBezTo>
                  <a:cubicBezTo>
                    <a:pt x="969" y="2532"/>
                    <a:pt x="969" y="2532"/>
                    <a:pt x="969" y="2532"/>
                  </a:cubicBezTo>
                  <a:cubicBezTo>
                    <a:pt x="987" y="2569"/>
                    <a:pt x="987" y="2569"/>
                    <a:pt x="987" y="2569"/>
                  </a:cubicBezTo>
                  <a:cubicBezTo>
                    <a:pt x="987" y="2216"/>
                    <a:pt x="987" y="2216"/>
                    <a:pt x="987" y="2216"/>
                  </a:cubicBezTo>
                  <a:cubicBezTo>
                    <a:pt x="987" y="2160"/>
                    <a:pt x="987" y="2160"/>
                    <a:pt x="987" y="2160"/>
                  </a:cubicBezTo>
                  <a:cubicBezTo>
                    <a:pt x="969" y="2178"/>
                    <a:pt x="969" y="2178"/>
                    <a:pt x="969" y="2178"/>
                  </a:cubicBezTo>
                  <a:cubicBezTo>
                    <a:pt x="949" y="2122"/>
                    <a:pt x="949" y="2122"/>
                    <a:pt x="949" y="2122"/>
                  </a:cubicBezTo>
                  <a:cubicBezTo>
                    <a:pt x="987" y="2104"/>
                    <a:pt x="987" y="2104"/>
                    <a:pt x="987" y="2104"/>
                  </a:cubicBezTo>
                  <a:cubicBezTo>
                    <a:pt x="987" y="2048"/>
                    <a:pt x="987" y="2048"/>
                    <a:pt x="987" y="2048"/>
                  </a:cubicBezTo>
                  <a:cubicBezTo>
                    <a:pt x="931" y="2085"/>
                    <a:pt x="931" y="2085"/>
                    <a:pt x="931" y="2085"/>
                  </a:cubicBezTo>
                  <a:cubicBezTo>
                    <a:pt x="894" y="2048"/>
                    <a:pt x="894" y="2048"/>
                    <a:pt x="894" y="2048"/>
                  </a:cubicBezTo>
                  <a:cubicBezTo>
                    <a:pt x="987" y="1993"/>
                    <a:pt x="987" y="1993"/>
                    <a:pt x="987" y="1993"/>
                  </a:cubicBezTo>
                  <a:cubicBezTo>
                    <a:pt x="987" y="1936"/>
                    <a:pt x="987" y="1936"/>
                    <a:pt x="987" y="1936"/>
                  </a:cubicBezTo>
                  <a:cubicBezTo>
                    <a:pt x="875" y="2011"/>
                    <a:pt x="875" y="2011"/>
                    <a:pt x="875" y="2011"/>
                  </a:cubicBezTo>
                  <a:cubicBezTo>
                    <a:pt x="857" y="1955"/>
                    <a:pt x="857" y="1955"/>
                    <a:pt x="857" y="1955"/>
                  </a:cubicBezTo>
                  <a:cubicBezTo>
                    <a:pt x="987" y="1880"/>
                    <a:pt x="987" y="1880"/>
                    <a:pt x="987" y="1880"/>
                  </a:cubicBezTo>
                  <a:cubicBezTo>
                    <a:pt x="987" y="1824"/>
                    <a:pt x="987" y="1824"/>
                    <a:pt x="987" y="1824"/>
                  </a:cubicBezTo>
                  <a:cubicBezTo>
                    <a:pt x="838" y="1918"/>
                    <a:pt x="838" y="1918"/>
                    <a:pt x="838" y="1918"/>
                  </a:cubicBezTo>
                  <a:cubicBezTo>
                    <a:pt x="820" y="1880"/>
                    <a:pt x="820" y="1880"/>
                    <a:pt x="820" y="1880"/>
                  </a:cubicBezTo>
                  <a:cubicBezTo>
                    <a:pt x="987" y="1788"/>
                    <a:pt x="987" y="1788"/>
                    <a:pt x="987" y="1788"/>
                  </a:cubicBezTo>
                  <a:cubicBezTo>
                    <a:pt x="987" y="1732"/>
                    <a:pt x="987" y="1732"/>
                    <a:pt x="987" y="1732"/>
                  </a:cubicBezTo>
                  <a:cubicBezTo>
                    <a:pt x="782" y="1844"/>
                    <a:pt x="782" y="1844"/>
                    <a:pt x="782" y="1844"/>
                  </a:cubicBezTo>
                  <a:cubicBezTo>
                    <a:pt x="764" y="1788"/>
                    <a:pt x="764" y="1788"/>
                    <a:pt x="764" y="1788"/>
                  </a:cubicBezTo>
                  <a:cubicBezTo>
                    <a:pt x="987" y="1676"/>
                    <a:pt x="987" y="1676"/>
                    <a:pt x="987" y="1676"/>
                  </a:cubicBezTo>
                  <a:cubicBezTo>
                    <a:pt x="987" y="1620"/>
                    <a:pt x="987" y="1620"/>
                    <a:pt x="987" y="1620"/>
                  </a:cubicBezTo>
                  <a:cubicBezTo>
                    <a:pt x="745" y="1750"/>
                    <a:pt x="745" y="1750"/>
                    <a:pt x="745" y="1750"/>
                  </a:cubicBezTo>
                  <a:cubicBezTo>
                    <a:pt x="726" y="1713"/>
                    <a:pt x="726" y="1713"/>
                    <a:pt x="726" y="1713"/>
                  </a:cubicBezTo>
                  <a:cubicBezTo>
                    <a:pt x="987" y="1564"/>
                    <a:pt x="987" y="1564"/>
                    <a:pt x="987" y="1564"/>
                  </a:cubicBezTo>
                  <a:cubicBezTo>
                    <a:pt x="987" y="1508"/>
                    <a:pt x="987" y="1508"/>
                    <a:pt x="987" y="1508"/>
                  </a:cubicBezTo>
                  <a:cubicBezTo>
                    <a:pt x="708" y="1657"/>
                    <a:pt x="708" y="1657"/>
                    <a:pt x="708" y="1657"/>
                  </a:cubicBezTo>
                  <a:cubicBezTo>
                    <a:pt x="671" y="1620"/>
                    <a:pt x="671" y="1620"/>
                    <a:pt x="671" y="1620"/>
                  </a:cubicBezTo>
                  <a:cubicBezTo>
                    <a:pt x="987" y="1452"/>
                    <a:pt x="987" y="1452"/>
                    <a:pt x="987" y="1452"/>
                  </a:cubicBezTo>
                  <a:cubicBezTo>
                    <a:pt x="987" y="1303"/>
                    <a:pt x="987" y="1303"/>
                    <a:pt x="987" y="1303"/>
                  </a:cubicBezTo>
                  <a:cubicBezTo>
                    <a:pt x="615" y="1490"/>
                    <a:pt x="615" y="1490"/>
                    <a:pt x="615" y="1490"/>
                  </a:cubicBezTo>
                  <a:cubicBezTo>
                    <a:pt x="596" y="1452"/>
                    <a:pt x="596" y="1452"/>
                    <a:pt x="596" y="1452"/>
                  </a:cubicBezTo>
                  <a:cubicBezTo>
                    <a:pt x="987" y="1248"/>
                    <a:pt x="987" y="1248"/>
                    <a:pt x="987" y="1248"/>
                  </a:cubicBezTo>
                  <a:cubicBezTo>
                    <a:pt x="987" y="1192"/>
                    <a:pt x="987" y="1192"/>
                    <a:pt x="987" y="1192"/>
                  </a:cubicBezTo>
                  <a:cubicBezTo>
                    <a:pt x="949" y="1210"/>
                    <a:pt x="949" y="1210"/>
                    <a:pt x="949" y="1210"/>
                  </a:cubicBezTo>
                  <a:cubicBezTo>
                    <a:pt x="931" y="1173"/>
                    <a:pt x="931" y="1173"/>
                    <a:pt x="931" y="1173"/>
                  </a:cubicBezTo>
                  <a:cubicBezTo>
                    <a:pt x="987" y="1136"/>
                    <a:pt x="987" y="1136"/>
                    <a:pt x="987" y="1136"/>
                  </a:cubicBezTo>
                  <a:cubicBezTo>
                    <a:pt x="987" y="1080"/>
                    <a:pt x="987" y="1080"/>
                    <a:pt x="987" y="1080"/>
                  </a:cubicBezTo>
                  <a:cubicBezTo>
                    <a:pt x="913" y="1136"/>
                    <a:pt x="913" y="1136"/>
                    <a:pt x="913" y="1136"/>
                  </a:cubicBezTo>
                  <a:cubicBezTo>
                    <a:pt x="894" y="1080"/>
                    <a:pt x="894" y="1080"/>
                    <a:pt x="894" y="1080"/>
                  </a:cubicBezTo>
                  <a:cubicBezTo>
                    <a:pt x="987" y="1024"/>
                    <a:pt x="987" y="1024"/>
                    <a:pt x="987" y="1024"/>
                  </a:cubicBezTo>
                  <a:cubicBezTo>
                    <a:pt x="1005" y="1005"/>
                    <a:pt x="1005" y="987"/>
                    <a:pt x="1024" y="968"/>
                  </a:cubicBezTo>
                  <a:cubicBezTo>
                    <a:pt x="857" y="1043"/>
                    <a:pt x="857" y="1043"/>
                    <a:pt x="857" y="1043"/>
                  </a:cubicBezTo>
                  <a:cubicBezTo>
                    <a:pt x="838" y="1005"/>
                    <a:pt x="838" y="1005"/>
                    <a:pt x="838" y="1005"/>
                  </a:cubicBezTo>
                  <a:cubicBezTo>
                    <a:pt x="1471" y="670"/>
                    <a:pt x="1471" y="670"/>
                    <a:pt x="1471" y="670"/>
                  </a:cubicBezTo>
                  <a:cubicBezTo>
                    <a:pt x="1490" y="707"/>
                    <a:pt x="1490" y="707"/>
                    <a:pt x="1490" y="707"/>
                  </a:cubicBezTo>
                  <a:cubicBezTo>
                    <a:pt x="1154" y="894"/>
                    <a:pt x="1154" y="894"/>
                    <a:pt x="1154" y="894"/>
                  </a:cubicBezTo>
                  <a:cubicBezTo>
                    <a:pt x="1247" y="894"/>
                    <a:pt x="1247" y="894"/>
                    <a:pt x="1247" y="894"/>
                  </a:cubicBezTo>
                  <a:cubicBezTo>
                    <a:pt x="1527" y="745"/>
                    <a:pt x="1527" y="745"/>
                    <a:pt x="1527" y="745"/>
                  </a:cubicBezTo>
                  <a:cubicBezTo>
                    <a:pt x="1545" y="782"/>
                    <a:pt x="1545" y="782"/>
                    <a:pt x="1545" y="782"/>
                  </a:cubicBezTo>
                  <a:cubicBezTo>
                    <a:pt x="1359" y="894"/>
                    <a:pt x="1359" y="894"/>
                    <a:pt x="1359" y="894"/>
                  </a:cubicBezTo>
                  <a:cubicBezTo>
                    <a:pt x="1452" y="894"/>
                    <a:pt x="1452" y="894"/>
                    <a:pt x="1452" y="894"/>
                  </a:cubicBezTo>
                  <a:cubicBezTo>
                    <a:pt x="1564" y="838"/>
                    <a:pt x="1564" y="838"/>
                    <a:pt x="1564" y="838"/>
                  </a:cubicBezTo>
                  <a:cubicBezTo>
                    <a:pt x="1583" y="875"/>
                    <a:pt x="1583" y="875"/>
                    <a:pt x="1583" y="875"/>
                  </a:cubicBezTo>
                  <a:cubicBezTo>
                    <a:pt x="1564" y="894"/>
                    <a:pt x="1564" y="894"/>
                    <a:pt x="1564" y="894"/>
                  </a:cubicBezTo>
                  <a:cubicBezTo>
                    <a:pt x="1750" y="894"/>
                    <a:pt x="1750" y="894"/>
                    <a:pt x="1750" y="894"/>
                  </a:cubicBezTo>
                  <a:cubicBezTo>
                    <a:pt x="1750" y="875"/>
                    <a:pt x="1750" y="875"/>
                    <a:pt x="1750" y="875"/>
                  </a:cubicBezTo>
                  <a:cubicBezTo>
                    <a:pt x="1303" y="0"/>
                    <a:pt x="1303" y="0"/>
                    <a:pt x="1303" y="0"/>
                  </a:cubicBezTo>
                  <a:lnTo>
                    <a:pt x="559" y="1434"/>
                  </a:lnTo>
                </a:path>
              </a:pathLst>
            </a:custGeom>
            <a:solidFill>
              <a:srgbClr val="E1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19" name="Freeform 142"/>
            <p:cNvSpPr>
              <a:spLocks noChangeArrowheads="1"/>
            </p:cNvSpPr>
            <p:nvPr/>
          </p:nvSpPr>
          <p:spPr bwMode="auto">
            <a:xfrm>
              <a:off x="328613" y="127000"/>
              <a:ext cx="295275" cy="180975"/>
            </a:xfrm>
            <a:custGeom>
              <a:avLst/>
              <a:gdLst>
                <a:gd name="T0" fmla="*/ 98935130 w 820"/>
                <a:gd name="T1" fmla="*/ 0 h 503"/>
                <a:gd name="T2" fmla="*/ 0 w 820"/>
                <a:gd name="T3" fmla="*/ 52945082 h 503"/>
                <a:gd name="T4" fmla="*/ 4797499 w 820"/>
                <a:gd name="T5" fmla="*/ 64983697 h 503"/>
                <a:gd name="T6" fmla="*/ 106196374 w 820"/>
                <a:gd name="T7" fmla="*/ 12038975 h 503"/>
                <a:gd name="T8" fmla="*/ 98935130 w 820"/>
                <a:gd name="T9" fmla="*/ 0 h 5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0"/>
                <a:gd name="T16" fmla="*/ 0 h 503"/>
                <a:gd name="T17" fmla="*/ 820 w 820"/>
                <a:gd name="T18" fmla="*/ 503 h 5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0" h="503">
                  <a:moveTo>
                    <a:pt x="763" y="0"/>
                  </a:moveTo>
                  <a:lnTo>
                    <a:pt x="0" y="409"/>
                  </a:lnTo>
                  <a:lnTo>
                    <a:pt x="37" y="502"/>
                  </a:lnTo>
                  <a:lnTo>
                    <a:pt x="819" y="93"/>
                  </a:lnTo>
                  <a:lnTo>
                    <a:pt x="76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20" name="Freeform 143"/>
            <p:cNvSpPr>
              <a:spLocks noChangeArrowheads="1"/>
            </p:cNvSpPr>
            <p:nvPr/>
          </p:nvSpPr>
          <p:spPr bwMode="auto">
            <a:xfrm>
              <a:off x="328613" y="127000"/>
              <a:ext cx="295275" cy="180975"/>
            </a:xfrm>
            <a:custGeom>
              <a:avLst/>
              <a:gdLst>
                <a:gd name="T0" fmla="*/ 98935130 w 820"/>
                <a:gd name="T1" fmla="*/ 0 h 503"/>
                <a:gd name="T2" fmla="*/ 0 w 820"/>
                <a:gd name="T3" fmla="*/ 52945082 h 503"/>
                <a:gd name="T4" fmla="*/ 4797499 w 820"/>
                <a:gd name="T5" fmla="*/ 64983697 h 503"/>
                <a:gd name="T6" fmla="*/ 106196374 w 820"/>
                <a:gd name="T7" fmla="*/ 12038975 h 503"/>
                <a:gd name="T8" fmla="*/ 98935130 w 820"/>
                <a:gd name="T9" fmla="*/ 0 h 5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0"/>
                <a:gd name="T16" fmla="*/ 0 h 503"/>
                <a:gd name="T17" fmla="*/ 820 w 820"/>
                <a:gd name="T18" fmla="*/ 503 h 5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0" h="503">
                  <a:moveTo>
                    <a:pt x="763" y="0"/>
                  </a:moveTo>
                  <a:lnTo>
                    <a:pt x="0" y="409"/>
                  </a:lnTo>
                  <a:lnTo>
                    <a:pt x="37" y="502"/>
                  </a:lnTo>
                  <a:lnTo>
                    <a:pt x="819" y="93"/>
                  </a:lnTo>
                  <a:lnTo>
                    <a:pt x="76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21" name="Freeform 144"/>
            <p:cNvSpPr>
              <a:spLocks noChangeArrowheads="1"/>
            </p:cNvSpPr>
            <p:nvPr/>
          </p:nvSpPr>
          <p:spPr bwMode="auto">
            <a:xfrm>
              <a:off x="457200" y="180975"/>
              <a:ext cx="241300" cy="134937"/>
            </a:xfrm>
            <a:custGeom>
              <a:avLst/>
              <a:gdLst>
                <a:gd name="T0" fmla="*/ 84188168 w 671"/>
                <a:gd name="T1" fmla="*/ 0 h 373"/>
                <a:gd name="T2" fmla="*/ 0 w 671"/>
                <a:gd name="T3" fmla="*/ 43841863 h 373"/>
                <a:gd name="T4" fmla="*/ 4785004 w 671"/>
                <a:gd name="T5" fmla="*/ 48684040 h 373"/>
                <a:gd name="T6" fmla="*/ 86645040 w 671"/>
                <a:gd name="T7" fmla="*/ 4842176 h 373"/>
                <a:gd name="T8" fmla="*/ 84188168 w 671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1"/>
                <a:gd name="T16" fmla="*/ 0 h 373"/>
                <a:gd name="T17" fmla="*/ 671 w 671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1" h="373">
                  <a:moveTo>
                    <a:pt x="651" y="0"/>
                  </a:moveTo>
                  <a:lnTo>
                    <a:pt x="0" y="335"/>
                  </a:lnTo>
                  <a:lnTo>
                    <a:pt x="37" y="372"/>
                  </a:lnTo>
                  <a:lnTo>
                    <a:pt x="670" y="37"/>
                  </a:lnTo>
                  <a:lnTo>
                    <a:pt x="65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22" name="Freeform 145"/>
            <p:cNvSpPr>
              <a:spLocks noChangeArrowheads="1"/>
            </p:cNvSpPr>
            <p:nvPr/>
          </p:nvSpPr>
          <p:spPr bwMode="auto">
            <a:xfrm>
              <a:off x="457200" y="180975"/>
              <a:ext cx="241300" cy="134937"/>
            </a:xfrm>
            <a:custGeom>
              <a:avLst/>
              <a:gdLst>
                <a:gd name="T0" fmla="*/ 84188168 w 671"/>
                <a:gd name="T1" fmla="*/ 0 h 373"/>
                <a:gd name="T2" fmla="*/ 0 w 671"/>
                <a:gd name="T3" fmla="*/ 43841863 h 373"/>
                <a:gd name="T4" fmla="*/ 4785004 w 671"/>
                <a:gd name="T5" fmla="*/ 48684040 h 373"/>
                <a:gd name="T6" fmla="*/ 86645040 w 671"/>
                <a:gd name="T7" fmla="*/ 4842176 h 373"/>
                <a:gd name="T8" fmla="*/ 84188168 w 671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1"/>
                <a:gd name="T16" fmla="*/ 0 h 373"/>
                <a:gd name="T17" fmla="*/ 671 w 671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1" h="373">
                  <a:moveTo>
                    <a:pt x="651" y="0"/>
                  </a:moveTo>
                  <a:lnTo>
                    <a:pt x="0" y="335"/>
                  </a:lnTo>
                  <a:lnTo>
                    <a:pt x="37" y="372"/>
                  </a:lnTo>
                  <a:lnTo>
                    <a:pt x="670" y="37"/>
                  </a:lnTo>
                  <a:lnTo>
                    <a:pt x="65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23" name="Freeform 146"/>
            <p:cNvSpPr>
              <a:spLocks noChangeArrowheads="1"/>
            </p:cNvSpPr>
            <p:nvPr/>
          </p:nvSpPr>
          <p:spPr bwMode="auto">
            <a:xfrm>
              <a:off x="315913" y="307975"/>
              <a:ext cx="195262" cy="207962"/>
            </a:xfrm>
            <a:custGeom>
              <a:avLst/>
              <a:gdLst>
                <a:gd name="T0" fmla="*/ 43640155 w 541"/>
                <a:gd name="T1" fmla="*/ 0 h 579"/>
                <a:gd name="T2" fmla="*/ 0 w 541"/>
                <a:gd name="T3" fmla="*/ 24124310 h 579"/>
                <a:gd name="T4" fmla="*/ 26705056 w 541"/>
                <a:gd name="T5" fmla="*/ 74565691 h 579"/>
                <a:gd name="T6" fmla="*/ 70345211 w 541"/>
                <a:gd name="T7" fmla="*/ 50570324 h 579"/>
                <a:gd name="T8" fmla="*/ 43640155 w 541"/>
                <a:gd name="T9" fmla="*/ 0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1"/>
                <a:gd name="T16" fmla="*/ 0 h 579"/>
                <a:gd name="T17" fmla="*/ 541 w 541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1" h="579">
                  <a:moveTo>
                    <a:pt x="335" y="0"/>
                  </a:moveTo>
                  <a:lnTo>
                    <a:pt x="0" y="187"/>
                  </a:lnTo>
                  <a:lnTo>
                    <a:pt x="205" y="578"/>
                  </a:lnTo>
                  <a:lnTo>
                    <a:pt x="540" y="392"/>
                  </a:lnTo>
                  <a:lnTo>
                    <a:pt x="335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24" name="Freeform 147"/>
            <p:cNvSpPr>
              <a:spLocks noChangeArrowheads="1"/>
            </p:cNvSpPr>
            <p:nvPr/>
          </p:nvSpPr>
          <p:spPr bwMode="auto">
            <a:xfrm>
              <a:off x="315913" y="307975"/>
              <a:ext cx="195262" cy="207962"/>
            </a:xfrm>
            <a:custGeom>
              <a:avLst/>
              <a:gdLst>
                <a:gd name="T0" fmla="*/ 43640155 w 541"/>
                <a:gd name="T1" fmla="*/ 0 h 579"/>
                <a:gd name="T2" fmla="*/ 0 w 541"/>
                <a:gd name="T3" fmla="*/ 24124310 h 579"/>
                <a:gd name="T4" fmla="*/ 26705056 w 541"/>
                <a:gd name="T5" fmla="*/ 74565691 h 579"/>
                <a:gd name="T6" fmla="*/ 70345211 w 541"/>
                <a:gd name="T7" fmla="*/ 50570324 h 579"/>
                <a:gd name="T8" fmla="*/ 43640155 w 541"/>
                <a:gd name="T9" fmla="*/ 0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1"/>
                <a:gd name="T16" fmla="*/ 0 h 579"/>
                <a:gd name="T17" fmla="*/ 541 w 541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1" h="579">
                  <a:moveTo>
                    <a:pt x="335" y="0"/>
                  </a:moveTo>
                  <a:lnTo>
                    <a:pt x="0" y="187"/>
                  </a:lnTo>
                  <a:lnTo>
                    <a:pt x="205" y="578"/>
                  </a:lnTo>
                  <a:lnTo>
                    <a:pt x="540" y="392"/>
                  </a:lnTo>
                  <a:lnTo>
                    <a:pt x="335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25" name="Freeform 148"/>
            <p:cNvSpPr>
              <a:spLocks noChangeArrowheads="1"/>
            </p:cNvSpPr>
            <p:nvPr/>
          </p:nvSpPr>
          <p:spPr bwMode="auto">
            <a:xfrm>
              <a:off x="476250" y="207962"/>
              <a:ext cx="234950" cy="141288"/>
            </a:xfrm>
            <a:custGeom>
              <a:avLst/>
              <a:gdLst>
                <a:gd name="T0" fmla="*/ 82197546 w 652"/>
                <a:gd name="T1" fmla="*/ 0 h 392"/>
                <a:gd name="T2" fmla="*/ 0 w 652"/>
                <a:gd name="T3" fmla="*/ 43519587 h 392"/>
                <a:gd name="T4" fmla="*/ 2467335 w 652"/>
                <a:gd name="T5" fmla="*/ 50794478 h 392"/>
                <a:gd name="T6" fmla="*/ 84535154 w 652"/>
                <a:gd name="T7" fmla="*/ 4806675 h 392"/>
                <a:gd name="T8" fmla="*/ 82197546 w 652"/>
                <a:gd name="T9" fmla="*/ 0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33" y="0"/>
                  </a:moveTo>
                  <a:lnTo>
                    <a:pt x="0" y="335"/>
                  </a:lnTo>
                  <a:lnTo>
                    <a:pt x="19" y="391"/>
                  </a:lnTo>
                  <a:lnTo>
                    <a:pt x="651" y="37"/>
                  </a:lnTo>
                  <a:lnTo>
                    <a:pt x="63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26" name="Freeform 149"/>
            <p:cNvSpPr>
              <a:spLocks noChangeArrowheads="1"/>
            </p:cNvSpPr>
            <p:nvPr/>
          </p:nvSpPr>
          <p:spPr bwMode="auto">
            <a:xfrm>
              <a:off x="476250" y="207962"/>
              <a:ext cx="234950" cy="141288"/>
            </a:xfrm>
            <a:custGeom>
              <a:avLst/>
              <a:gdLst>
                <a:gd name="T0" fmla="*/ 82197546 w 652"/>
                <a:gd name="T1" fmla="*/ 0 h 392"/>
                <a:gd name="T2" fmla="*/ 0 w 652"/>
                <a:gd name="T3" fmla="*/ 43519587 h 392"/>
                <a:gd name="T4" fmla="*/ 2467335 w 652"/>
                <a:gd name="T5" fmla="*/ 50794478 h 392"/>
                <a:gd name="T6" fmla="*/ 84535154 w 652"/>
                <a:gd name="T7" fmla="*/ 4806675 h 392"/>
                <a:gd name="T8" fmla="*/ 82197546 w 652"/>
                <a:gd name="T9" fmla="*/ 0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33" y="0"/>
                  </a:moveTo>
                  <a:lnTo>
                    <a:pt x="0" y="335"/>
                  </a:lnTo>
                  <a:lnTo>
                    <a:pt x="19" y="391"/>
                  </a:lnTo>
                  <a:lnTo>
                    <a:pt x="651" y="37"/>
                  </a:lnTo>
                  <a:lnTo>
                    <a:pt x="63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27" name="Freeform 150"/>
            <p:cNvSpPr>
              <a:spLocks noChangeArrowheads="1"/>
            </p:cNvSpPr>
            <p:nvPr/>
          </p:nvSpPr>
          <p:spPr bwMode="auto">
            <a:xfrm>
              <a:off x="490538" y="241300"/>
              <a:ext cx="234950" cy="134937"/>
            </a:xfrm>
            <a:custGeom>
              <a:avLst/>
              <a:gdLst>
                <a:gd name="T0" fmla="*/ 81946098 w 653"/>
                <a:gd name="T1" fmla="*/ 0 h 374"/>
                <a:gd name="T2" fmla="*/ 81946098 w 653"/>
                <a:gd name="T3" fmla="*/ 0 h 374"/>
                <a:gd name="T4" fmla="*/ 0 w 653"/>
                <a:gd name="T5" fmla="*/ 43607742 h 374"/>
                <a:gd name="T6" fmla="*/ 2459599 w 653"/>
                <a:gd name="T7" fmla="*/ 48554229 h 374"/>
                <a:gd name="T8" fmla="*/ 24078957 w 653"/>
                <a:gd name="T9" fmla="*/ 38791501 h 374"/>
                <a:gd name="T10" fmla="*/ 40908285 w 653"/>
                <a:gd name="T11" fmla="*/ 29158659 h 374"/>
                <a:gd name="T12" fmla="*/ 40908285 w 653"/>
                <a:gd name="T13" fmla="*/ 29158659 h 374"/>
                <a:gd name="T14" fmla="*/ 84405698 w 653"/>
                <a:gd name="T15" fmla="*/ 4816241 h 374"/>
                <a:gd name="T16" fmla="*/ 81946098 w 653"/>
                <a:gd name="T17" fmla="*/ 0 h 3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3"/>
                <a:gd name="T28" fmla="*/ 0 h 374"/>
                <a:gd name="T29" fmla="*/ 653 w 653"/>
                <a:gd name="T30" fmla="*/ 374 h 37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3" h="374">
                  <a:moveTo>
                    <a:pt x="633" y="0"/>
                  </a:moveTo>
                  <a:lnTo>
                    <a:pt x="633" y="0"/>
                  </a:lnTo>
                  <a:cubicBezTo>
                    <a:pt x="0" y="335"/>
                    <a:pt x="0" y="335"/>
                    <a:pt x="0" y="335"/>
                  </a:cubicBezTo>
                  <a:cubicBezTo>
                    <a:pt x="19" y="373"/>
                    <a:pt x="19" y="373"/>
                    <a:pt x="19" y="373"/>
                  </a:cubicBezTo>
                  <a:cubicBezTo>
                    <a:pt x="186" y="298"/>
                    <a:pt x="186" y="298"/>
                    <a:pt x="186" y="298"/>
                  </a:cubicBezTo>
                  <a:cubicBezTo>
                    <a:pt x="205" y="242"/>
                    <a:pt x="260" y="224"/>
                    <a:pt x="316" y="224"/>
                  </a:cubicBezTo>
                  <a:cubicBezTo>
                    <a:pt x="652" y="37"/>
                    <a:pt x="652" y="37"/>
                    <a:pt x="652" y="37"/>
                  </a:cubicBezTo>
                  <a:cubicBezTo>
                    <a:pt x="633" y="0"/>
                    <a:pt x="633" y="0"/>
                    <a:pt x="633" y="0"/>
                  </a:cubicBez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28" name="Freeform 151"/>
            <p:cNvSpPr>
              <a:spLocks noChangeArrowheads="1"/>
            </p:cNvSpPr>
            <p:nvPr/>
          </p:nvSpPr>
          <p:spPr bwMode="auto">
            <a:xfrm>
              <a:off x="509588" y="268287"/>
              <a:ext cx="234950" cy="141288"/>
            </a:xfrm>
            <a:custGeom>
              <a:avLst/>
              <a:gdLst>
                <a:gd name="T0" fmla="*/ 12076502 w 652"/>
                <a:gd name="T1" fmla="*/ 36244697 h 392"/>
                <a:gd name="T2" fmla="*/ 12076502 w 652"/>
                <a:gd name="T3" fmla="*/ 36244697 h 392"/>
                <a:gd name="T4" fmla="*/ 0 w 652"/>
                <a:gd name="T5" fmla="*/ 43519587 h 392"/>
                <a:gd name="T6" fmla="*/ 2467335 w 652"/>
                <a:gd name="T7" fmla="*/ 50794478 h 392"/>
                <a:gd name="T8" fmla="*/ 12076502 w 652"/>
                <a:gd name="T9" fmla="*/ 43519587 h 392"/>
                <a:gd name="T10" fmla="*/ 12076502 w 652"/>
                <a:gd name="T11" fmla="*/ 38712912 h 392"/>
                <a:gd name="T12" fmla="*/ 12076502 w 652"/>
                <a:gd name="T13" fmla="*/ 38712912 h 392"/>
                <a:gd name="T14" fmla="*/ 12076502 w 652"/>
                <a:gd name="T15" fmla="*/ 38712912 h 392"/>
                <a:gd name="T16" fmla="*/ 12076502 w 652"/>
                <a:gd name="T17" fmla="*/ 36244697 h 392"/>
                <a:gd name="T18" fmla="*/ 82197546 w 652"/>
                <a:gd name="T19" fmla="*/ 0 h 392"/>
                <a:gd name="T20" fmla="*/ 82197546 w 652"/>
                <a:gd name="T21" fmla="*/ 0 h 392"/>
                <a:gd name="T22" fmla="*/ 45838673 w 652"/>
                <a:gd name="T23" fmla="*/ 19356456 h 392"/>
                <a:gd name="T24" fmla="*/ 60382150 w 652"/>
                <a:gd name="T25" fmla="*/ 19356456 h 392"/>
                <a:gd name="T26" fmla="*/ 84535154 w 652"/>
                <a:gd name="T27" fmla="*/ 4806675 h 392"/>
                <a:gd name="T28" fmla="*/ 82197546 w 652"/>
                <a:gd name="T29" fmla="*/ 0 h 392"/>
                <a:gd name="T30" fmla="*/ 12076502 w 652"/>
                <a:gd name="T31" fmla="*/ 36244697 h 39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52"/>
                <a:gd name="T49" fmla="*/ 0 h 392"/>
                <a:gd name="T50" fmla="*/ 652 w 652"/>
                <a:gd name="T51" fmla="*/ 392 h 39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52" h="392">
                  <a:moveTo>
                    <a:pt x="93" y="279"/>
                  </a:moveTo>
                  <a:lnTo>
                    <a:pt x="93" y="279"/>
                  </a:lnTo>
                  <a:cubicBezTo>
                    <a:pt x="0" y="335"/>
                    <a:pt x="0" y="335"/>
                    <a:pt x="0" y="335"/>
                  </a:cubicBezTo>
                  <a:cubicBezTo>
                    <a:pt x="19" y="391"/>
                    <a:pt x="19" y="391"/>
                    <a:pt x="19" y="391"/>
                  </a:cubicBezTo>
                  <a:cubicBezTo>
                    <a:pt x="93" y="335"/>
                    <a:pt x="93" y="335"/>
                    <a:pt x="93" y="335"/>
                  </a:cubicBezTo>
                  <a:cubicBezTo>
                    <a:pt x="93" y="298"/>
                    <a:pt x="93" y="298"/>
                    <a:pt x="93" y="298"/>
                  </a:cubicBezTo>
                  <a:cubicBezTo>
                    <a:pt x="93" y="298"/>
                    <a:pt x="93" y="298"/>
                    <a:pt x="93" y="279"/>
                  </a:cubicBezTo>
                  <a:lnTo>
                    <a:pt x="633" y="0"/>
                  </a:lnTo>
                  <a:cubicBezTo>
                    <a:pt x="353" y="149"/>
                    <a:pt x="353" y="149"/>
                    <a:pt x="353" y="149"/>
                  </a:cubicBezTo>
                  <a:cubicBezTo>
                    <a:pt x="465" y="149"/>
                    <a:pt x="465" y="149"/>
                    <a:pt x="465" y="149"/>
                  </a:cubicBezTo>
                  <a:cubicBezTo>
                    <a:pt x="651" y="37"/>
                    <a:pt x="651" y="37"/>
                    <a:pt x="651" y="37"/>
                  </a:cubicBezTo>
                  <a:cubicBezTo>
                    <a:pt x="633" y="0"/>
                    <a:pt x="633" y="0"/>
                    <a:pt x="633" y="0"/>
                  </a:cubicBezTo>
                  <a:lnTo>
                    <a:pt x="93" y="279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29" name="Freeform 152"/>
            <p:cNvSpPr>
              <a:spLocks noChangeArrowheads="1"/>
            </p:cNvSpPr>
            <p:nvPr/>
          </p:nvSpPr>
          <p:spPr bwMode="auto">
            <a:xfrm>
              <a:off x="523875" y="301625"/>
              <a:ext cx="234950" cy="134937"/>
            </a:xfrm>
            <a:custGeom>
              <a:avLst/>
              <a:gdLst>
                <a:gd name="T0" fmla="*/ 7249629 w 653"/>
                <a:gd name="T1" fmla="*/ 38999687 h 373"/>
                <a:gd name="T2" fmla="*/ 0 w 653"/>
                <a:gd name="T3" fmla="*/ 43841863 h 373"/>
                <a:gd name="T4" fmla="*/ 2330071 w 653"/>
                <a:gd name="T5" fmla="*/ 48684040 h 373"/>
                <a:gd name="T6" fmla="*/ 7249629 w 653"/>
                <a:gd name="T7" fmla="*/ 46328611 h 373"/>
                <a:gd name="T8" fmla="*/ 7249629 w 653"/>
                <a:gd name="T9" fmla="*/ 38999687 h 373"/>
                <a:gd name="T10" fmla="*/ 81946098 w 653"/>
                <a:gd name="T11" fmla="*/ 0 h 373"/>
                <a:gd name="T12" fmla="*/ 67446841 w 653"/>
                <a:gd name="T13" fmla="*/ 7328924 h 373"/>
                <a:gd name="T14" fmla="*/ 81946098 w 653"/>
                <a:gd name="T15" fmla="*/ 7328924 h 373"/>
                <a:gd name="T16" fmla="*/ 84405698 w 653"/>
                <a:gd name="T17" fmla="*/ 4842176 h 373"/>
                <a:gd name="T18" fmla="*/ 81946098 w 653"/>
                <a:gd name="T19" fmla="*/ 0 h 37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53"/>
                <a:gd name="T31" fmla="*/ 0 h 373"/>
                <a:gd name="T32" fmla="*/ 653 w 653"/>
                <a:gd name="T33" fmla="*/ 373 h 37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53" h="373">
                  <a:moveTo>
                    <a:pt x="56" y="298"/>
                  </a:moveTo>
                  <a:lnTo>
                    <a:pt x="0" y="335"/>
                  </a:lnTo>
                  <a:lnTo>
                    <a:pt x="18" y="372"/>
                  </a:lnTo>
                  <a:lnTo>
                    <a:pt x="56" y="354"/>
                  </a:lnTo>
                  <a:lnTo>
                    <a:pt x="56" y="298"/>
                  </a:lnTo>
                  <a:close/>
                  <a:moveTo>
                    <a:pt x="633" y="0"/>
                  </a:moveTo>
                  <a:lnTo>
                    <a:pt x="521" y="56"/>
                  </a:lnTo>
                  <a:lnTo>
                    <a:pt x="633" y="56"/>
                  </a:lnTo>
                  <a:lnTo>
                    <a:pt x="652" y="37"/>
                  </a:lnTo>
                  <a:lnTo>
                    <a:pt x="633" y="0"/>
                  </a:lnTo>
                  <a:close/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30" name="Freeform 153"/>
            <p:cNvSpPr>
              <a:spLocks noChangeArrowheads="1"/>
            </p:cNvSpPr>
            <p:nvPr/>
          </p:nvSpPr>
          <p:spPr bwMode="auto">
            <a:xfrm>
              <a:off x="523875" y="409575"/>
              <a:ext cx="20638" cy="26987"/>
            </a:xfrm>
            <a:custGeom>
              <a:avLst/>
              <a:gdLst>
                <a:gd name="T0" fmla="*/ 7341335 w 57"/>
                <a:gd name="T1" fmla="*/ 0 h 75"/>
                <a:gd name="T2" fmla="*/ 0 w 57"/>
                <a:gd name="T3" fmla="*/ 4790732 h 75"/>
                <a:gd name="T4" fmla="*/ 2359611 w 57"/>
                <a:gd name="T5" fmla="*/ 9581105 h 75"/>
                <a:gd name="T6" fmla="*/ 7341335 w 57"/>
                <a:gd name="T7" fmla="*/ 7250507 h 75"/>
                <a:gd name="T8" fmla="*/ 7341335 w 57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75"/>
                <a:gd name="T17" fmla="*/ 57 w 57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75">
                  <a:moveTo>
                    <a:pt x="56" y="0"/>
                  </a:moveTo>
                  <a:lnTo>
                    <a:pt x="0" y="37"/>
                  </a:lnTo>
                  <a:lnTo>
                    <a:pt x="18" y="74"/>
                  </a:lnTo>
                  <a:lnTo>
                    <a:pt x="56" y="56"/>
                  </a:lnTo>
                  <a:lnTo>
                    <a:pt x="5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31" name="Freeform 154"/>
            <p:cNvSpPr>
              <a:spLocks noChangeArrowheads="1"/>
            </p:cNvSpPr>
            <p:nvPr/>
          </p:nvSpPr>
          <p:spPr bwMode="auto">
            <a:xfrm>
              <a:off x="711200" y="301625"/>
              <a:ext cx="47625" cy="20637"/>
            </a:xfrm>
            <a:custGeom>
              <a:avLst/>
              <a:gdLst>
                <a:gd name="T0" fmla="*/ 14579384 w 132"/>
                <a:gd name="T1" fmla="*/ 0 h 57"/>
                <a:gd name="T2" fmla="*/ 0 w 132"/>
                <a:gd name="T3" fmla="*/ 7340617 h 57"/>
                <a:gd name="T4" fmla="*/ 14579384 w 132"/>
                <a:gd name="T5" fmla="*/ 7340617 h 57"/>
                <a:gd name="T6" fmla="*/ 17052636 w 132"/>
                <a:gd name="T7" fmla="*/ 4850057 h 57"/>
                <a:gd name="T8" fmla="*/ 14579384 w 132"/>
                <a:gd name="T9" fmla="*/ 0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2"/>
                <a:gd name="T16" fmla="*/ 0 h 57"/>
                <a:gd name="T17" fmla="*/ 132 w 132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2" h="57">
                  <a:moveTo>
                    <a:pt x="112" y="0"/>
                  </a:moveTo>
                  <a:lnTo>
                    <a:pt x="0" y="56"/>
                  </a:lnTo>
                  <a:lnTo>
                    <a:pt x="112" y="56"/>
                  </a:lnTo>
                  <a:lnTo>
                    <a:pt x="131" y="37"/>
                  </a:lnTo>
                  <a:lnTo>
                    <a:pt x="112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32" name="Freeform 155"/>
            <p:cNvSpPr>
              <a:spLocks noChangeArrowheads="1"/>
            </p:cNvSpPr>
            <p:nvPr/>
          </p:nvSpPr>
          <p:spPr bwMode="auto">
            <a:xfrm>
              <a:off x="403225" y="449262"/>
              <a:ext cx="141288" cy="87313"/>
            </a:xfrm>
            <a:custGeom>
              <a:avLst/>
              <a:gdLst>
                <a:gd name="T0" fmla="*/ 50794478 w 392"/>
                <a:gd name="T1" fmla="*/ 0 h 243"/>
                <a:gd name="T2" fmla="*/ 0 w 392"/>
                <a:gd name="T3" fmla="*/ 26337625 h 243"/>
                <a:gd name="T4" fmla="*/ 2468215 w 392"/>
                <a:gd name="T5" fmla="*/ 31243681 h 243"/>
                <a:gd name="T6" fmla="*/ 50794478 w 392"/>
                <a:gd name="T7" fmla="*/ 7100739 h 243"/>
                <a:gd name="T8" fmla="*/ 50794478 w 392"/>
                <a:gd name="T9" fmla="*/ 0 h 2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243"/>
                <a:gd name="T17" fmla="*/ 392 w 392"/>
                <a:gd name="T18" fmla="*/ 243 h 2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243">
                  <a:moveTo>
                    <a:pt x="391" y="0"/>
                  </a:moveTo>
                  <a:lnTo>
                    <a:pt x="0" y="204"/>
                  </a:lnTo>
                  <a:lnTo>
                    <a:pt x="19" y="242"/>
                  </a:lnTo>
                  <a:lnTo>
                    <a:pt x="391" y="55"/>
                  </a:lnTo>
                  <a:lnTo>
                    <a:pt x="39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33" name="Freeform 156"/>
            <p:cNvSpPr>
              <a:spLocks noChangeArrowheads="1"/>
            </p:cNvSpPr>
            <p:nvPr/>
          </p:nvSpPr>
          <p:spPr bwMode="auto">
            <a:xfrm>
              <a:off x="403225" y="449262"/>
              <a:ext cx="141288" cy="87313"/>
            </a:xfrm>
            <a:custGeom>
              <a:avLst/>
              <a:gdLst>
                <a:gd name="T0" fmla="*/ 50794478 w 392"/>
                <a:gd name="T1" fmla="*/ 0 h 243"/>
                <a:gd name="T2" fmla="*/ 0 w 392"/>
                <a:gd name="T3" fmla="*/ 26337625 h 243"/>
                <a:gd name="T4" fmla="*/ 2468215 w 392"/>
                <a:gd name="T5" fmla="*/ 31243681 h 243"/>
                <a:gd name="T6" fmla="*/ 50794478 w 392"/>
                <a:gd name="T7" fmla="*/ 7100739 h 243"/>
                <a:gd name="T8" fmla="*/ 50794478 w 392"/>
                <a:gd name="T9" fmla="*/ 0 h 2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243"/>
                <a:gd name="T17" fmla="*/ 392 w 392"/>
                <a:gd name="T18" fmla="*/ 243 h 2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243">
                  <a:moveTo>
                    <a:pt x="391" y="0"/>
                  </a:moveTo>
                  <a:lnTo>
                    <a:pt x="0" y="204"/>
                  </a:lnTo>
                  <a:lnTo>
                    <a:pt x="19" y="242"/>
                  </a:lnTo>
                  <a:lnTo>
                    <a:pt x="391" y="55"/>
                  </a:lnTo>
                  <a:lnTo>
                    <a:pt x="39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34" name="Freeform 157"/>
            <p:cNvSpPr>
              <a:spLocks noChangeArrowheads="1"/>
            </p:cNvSpPr>
            <p:nvPr/>
          </p:nvSpPr>
          <p:spPr bwMode="auto">
            <a:xfrm>
              <a:off x="430213" y="522287"/>
              <a:ext cx="114300" cy="74613"/>
            </a:xfrm>
            <a:custGeom>
              <a:avLst/>
              <a:gdLst>
                <a:gd name="T0" fmla="*/ 41082737 w 317"/>
                <a:gd name="T1" fmla="*/ 0 h 206"/>
                <a:gd name="T2" fmla="*/ 0 w 317"/>
                <a:gd name="T3" fmla="*/ 22039449 h 206"/>
                <a:gd name="T4" fmla="*/ 4810335 w 317"/>
                <a:gd name="T5" fmla="*/ 26893640 h 206"/>
                <a:gd name="T6" fmla="*/ 41082737 w 317"/>
                <a:gd name="T7" fmla="*/ 7346483 h 206"/>
                <a:gd name="T8" fmla="*/ 41082737 w 317"/>
                <a:gd name="T9" fmla="*/ 0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7"/>
                <a:gd name="T16" fmla="*/ 0 h 206"/>
                <a:gd name="T17" fmla="*/ 317 w 317"/>
                <a:gd name="T18" fmla="*/ 206 h 2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7" h="206">
                  <a:moveTo>
                    <a:pt x="316" y="0"/>
                  </a:moveTo>
                  <a:lnTo>
                    <a:pt x="0" y="168"/>
                  </a:lnTo>
                  <a:lnTo>
                    <a:pt x="37" y="205"/>
                  </a:lnTo>
                  <a:lnTo>
                    <a:pt x="316" y="56"/>
                  </a:lnTo>
                  <a:lnTo>
                    <a:pt x="31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35" name="Freeform 158"/>
            <p:cNvSpPr>
              <a:spLocks noChangeArrowheads="1"/>
            </p:cNvSpPr>
            <p:nvPr/>
          </p:nvSpPr>
          <p:spPr bwMode="auto">
            <a:xfrm>
              <a:off x="430213" y="522287"/>
              <a:ext cx="114300" cy="74613"/>
            </a:xfrm>
            <a:custGeom>
              <a:avLst/>
              <a:gdLst>
                <a:gd name="T0" fmla="*/ 41082737 w 317"/>
                <a:gd name="T1" fmla="*/ 0 h 206"/>
                <a:gd name="T2" fmla="*/ 0 w 317"/>
                <a:gd name="T3" fmla="*/ 22039449 h 206"/>
                <a:gd name="T4" fmla="*/ 4810335 w 317"/>
                <a:gd name="T5" fmla="*/ 26893640 h 206"/>
                <a:gd name="T6" fmla="*/ 41082737 w 317"/>
                <a:gd name="T7" fmla="*/ 7346483 h 206"/>
                <a:gd name="T8" fmla="*/ 41082737 w 317"/>
                <a:gd name="T9" fmla="*/ 0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7"/>
                <a:gd name="T16" fmla="*/ 0 h 206"/>
                <a:gd name="T17" fmla="*/ 317 w 317"/>
                <a:gd name="T18" fmla="*/ 206 h 2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7" h="206">
                  <a:moveTo>
                    <a:pt x="316" y="0"/>
                  </a:moveTo>
                  <a:lnTo>
                    <a:pt x="0" y="168"/>
                  </a:lnTo>
                  <a:lnTo>
                    <a:pt x="37" y="205"/>
                  </a:lnTo>
                  <a:lnTo>
                    <a:pt x="316" y="56"/>
                  </a:lnTo>
                  <a:lnTo>
                    <a:pt x="31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36" name="Freeform 159"/>
            <p:cNvSpPr>
              <a:spLocks noChangeArrowheads="1"/>
            </p:cNvSpPr>
            <p:nvPr/>
          </p:nvSpPr>
          <p:spPr bwMode="auto">
            <a:xfrm>
              <a:off x="449263" y="563562"/>
              <a:ext cx="93662" cy="66675"/>
            </a:xfrm>
            <a:custGeom>
              <a:avLst/>
              <a:gdLst>
                <a:gd name="T0" fmla="*/ 33355469 w 262"/>
                <a:gd name="T1" fmla="*/ 0 h 187"/>
                <a:gd name="T2" fmla="*/ 0 w 262"/>
                <a:gd name="T3" fmla="*/ 18942118 h 187"/>
                <a:gd name="T4" fmla="*/ 2428062 w 262"/>
                <a:gd name="T5" fmla="*/ 23645736 h 187"/>
                <a:gd name="T6" fmla="*/ 33355469 w 262"/>
                <a:gd name="T7" fmla="*/ 7119250 h 187"/>
                <a:gd name="T8" fmla="*/ 33355469 w 262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187"/>
                <a:gd name="T17" fmla="*/ 262 w 262"/>
                <a:gd name="T18" fmla="*/ 187 h 1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187">
                  <a:moveTo>
                    <a:pt x="261" y="0"/>
                  </a:moveTo>
                  <a:lnTo>
                    <a:pt x="0" y="149"/>
                  </a:lnTo>
                  <a:lnTo>
                    <a:pt x="19" y="186"/>
                  </a:lnTo>
                  <a:lnTo>
                    <a:pt x="261" y="56"/>
                  </a:lnTo>
                  <a:lnTo>
                    <a:pt x="26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37" name="Freeform 160"/>
            <p:cNvSpPr>
              <a:spLocks noChangeArrowheads="1"/>
            </p:cNvSpPr>
            <p:nvPr/>
          </p:nvSpPr>
          <p:spPr bwMode="auto">
            <a:xfrm>
              <a:off x="449263" y="563562"/>
              <a:ext cx="93662" cy="66675"/>
            </a:xfrm>
            <a:custGeom>
              <a:avLst/>
              <a:gdLst>
                <a:gd name="T0" fmla="*/ 33355469 w 262"/>
                <a:gd name="T1" fmla="*/ 0 h 187"/>
                <a:gd name="T2" fmla="*/ 0 w 262"/>
                <a:gd name="T3" fmla="*/ 18942118 h 187"/>
                <a:gd name="T4" fmla="*/ 2428062 w 262"/>
                <a:gd name="T5" fmla="*/ 23645736 h 187"/>
                <a:gd name="T6" fmla="*/ 33355469 w 262"/>
                <a:gd name="T7" fmla="*/ 7119250 h 187"/>
                <a:gd name="T8" fmla="*/ 33355469 w 262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187"/>
                <a:gd name="T17" fmla="*/ 262 w 262"/>
                <a:gd name="T18" fmla="*/ 187 h 1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187">
                  <a:moveTo>
                    <a:pt x="261" y="0"/>
                  </a:moveTo>
                  <a:lnTo>
                    <a:pt x="0" y="149"/>
                  </a:lnTo>
                  <a:lnTo>
                    <a:pt x="19" y="186"/>
                  </a:lnTo>
                  <a:lnTo>
                    <a:pt x="261" y="56"/>
                  </a:lnTo>
                  <a:lnTo>
                    <a:pt x="26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38" name="Freeform 161"/>
            <p:cNvSpPr>
              <a:spLocks noChangeArrowheads="1"/>
            </p:cNvSpPr>
            <p:nvPr/>
          </p:nvSpPr>
          <p:spPr bwMode="auto">
            <a:xfrm>
              <a:off x="463550" y="603250"/>
              <a:ext cx="80963" cy="60325"/>
            </a:xfrm>
            <a:custGeom>
              <a:avLst/>
              <a:gdLst>
                <a:gd name="T0" fmla="*/ 29132945 w 224"/>
                <a:gd name="T1" fmla="*/ 0 h 169"/>
                <a:gd name="T2" fmla="*/ 0 w 224"/>
                <a:gd name="T3" fmla="*/ 14270611 h 169"/>
                <a:gd name="T4" fmla="*/ 2351541 w 224"/>
                <a:gd name="T5" fmla="*/ 21405737 h 169"/>
                <a:gd name="T6" fmla="*/ 29132945 w 224"/>
                <a:gd name="T7" fmla="*/ 7135127 h 169"/>
                <a:gd name="T8" fmla="*/ 29132945 w 224"/>
                <a:gd name="T9" fmla="*/ 0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169"/>
                <a:gd name="T17" fmla="*/ 224 w 224"/>
                <a:gd name="T18" fmla="*/ 169 h 1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169">
                  <a:moveTo>
                    <a:pt x="223" y="0"/>
                  </a:moveTo>
                  <a:lnTo>
                    <a:pt x="0" y="112"/>
                  </a:lnTo>
                  <a:lnTo>
                    <a:pt x="18" y="168"/>
                  </a:lnTo>
                  <a:lnTo>
                    <a:pt x="223" y="56"/>
                  </a:lnTo>
                  <a:lnTo>
                    <a:pt x="22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39" name="Freeform 162"/>
            <p:cNvSpPr>
              <a:spLocks noChangeArrowheads="1"/>
            </p:cNvSpPr>
            <p:nvPr/>
          </p:nvSpPr>
          <p:spPr bwMode="auto">
            <a:xfrm>
              <a:off x="463550" y="603250"/>
              <a:ext cx="80963" cy="60325"/>
            </a:xfrm>
            <a:custGeom>
              <a:avLst/>
              <a:gdLst>
                <a:gd name="T0" fmla="*/ 29132945 w 224"/>
                <a:gd name="T1" fmla="*/ 0 h 169"/>
                <a:gd name="T2" fmla="*/ 0 w 224"/>
                <a:gd name="T3" fmla="*/ 14270611 h 169"/>
                <a:gd name="T4" fmla="*/ 2351541 w 224"/>
                <a:gd name="T5" fmla="*/ 21405737 h 169"/>
                <a:gd name="T6" fmla="*/ 29132945 w 224"/>
                <a:gd name="T7" fmla="*/ 7135127 h 169"/>
                <a:gd name="T8" fmla="*/ 29132945 w 224"/>
                <a:gd name="T9" fmla="*/ 0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169"/>
                <a:gd name="T17" fmla="*/ 224 w 224"/>
                <a:gd name="T18" fmla="*/ 169 h 1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169">
                  <a:moveTo>
                    <a:pt x="223" y="0"/>
                  </a:moveTo>
                  <a:lnTo>
                    <a:pt x="0" y="112"/>
                  </a:lnTo>
                  <a:lnTo>
                    <a:pt x="18" y="168"/>
                  </a:lnTo>
                  <a:lnTo>
                    <a:pt x="223" y="56"/>
                  </a:lnTo>
                  <a:lnTo>
                    <a:pt x="22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40" name="Freeform 163"/>
            <p:cNvSpPr>
              <a:spLocks noChangeArrowheads="1"/>
            </p:cNvSpPr>
            <p:nvPr/>
          </p:nvSpPr>
          <p:spPr bwMode="auto">
            <a:xfrm>
              <a:off x="484188" y="644525"/>
              <a:ext cx="60325" cy="47625"/>
            </a:xfrm>
            <a:custGeom>
              <a:avLst/>
              <a:gdLst>
                <a:gd name="T0" fmla="*/ 21532434 w 168"/>
                <a:gd name="T1" fmla="*/ 0 h 131"/>
                <a:gd name="T2" fmla="*/ 0 w 168"/>
                <a:gd name="T3" fmla="*/ 12159644 h 131"/>
                <a:gd name="T4" fmla="*/ 2320717 w 168"/>
                <a:gd name="T5" fmla="*/ 17181719 h 131"/>
                <a:gd name="T6" fmla="*/ 21532434 w 168"/>
                <a:gd name="T7" fmla="*/ 4758137 h 131"/>
                <a:gd name="T8" fmla="*/ 21532434 w 168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31"/>
                <a:gd name="T17" fmla="*/ 168 w 168"/>
                <a:gd name="T18" fmla="*/ 131 h 1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31">
                  <a:moveTo>
                    <a:pt x="167" y="0"/>
                  </a:moveTo>
                  <a:lnTo>
                    <a:pt x="0" y="92"/>
                  </a:lnTo>
                  <a:lnTo>
                    <a:pt x="18" y="130"/>
                  </a:lnTo>
                  <a:lnTo>
                    <a:pt x="167" y="36"/>
                  </a:lnTo>
                  <a:lnTo>
                    <a:pt x="167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41" name="Freeform 164"/>
            <p:cNvSpPr>
              <a:spLocks noChangeArrowheads="1"/>
            </p:cNvSpPr>
            <p:nvPr/>
          </p:nvSpPr>
          <p:spPr bwMode="auto">
            <a:xfrm>
              <a:off x="484188" y="644525"/>
              <a:ext cx="60325" cy="47625"/>
            </a:xfrm>
            <a:custGeom>
              <a:avLst/>
              <a:gdLst>
                <a:gd name="T0" fmla="*/ 21532434 w 168"/>
                <a:gd name="T1" fmla="*/ 0 h 131"/>
                <a:gd name="T2" fmla="*/ 0 w 168"/>
                <a:gd name="T3" fmla="*/ 12159644 h 131"/>
                <a:gd name="T4" fmla="*/ 2320717 w 168"/>
                <a:gd name="T5" fmla="*/ 17181719 h 131"/>
                <a:gd name="T6" fmla="*/ 21532434 w 168"/>
                <a:gd name="T7" fmla="*/ 4758137 h 131"/>
                <a:gd name="T8" fmla="*/ 21532434 w 168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31"/>
                <a:gd name="T17" fmla="*/ 168 w 168"/>
                <a:gd name="T18" fmla="*/ 131 h 1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31">
                  <a:moveTo>
                    <a:pt x="167" y="0"/>
                  </a:moveTo>
                  <a:lnTo>
                    <a:pt x="0" y="92"/>
                  </a:lnTo>
                  <a:lnTo>
                    <a:pt x="18" y="130"/>
                  </a:lnTo>
                  <a:lnTo>
                    <a:pt x="167" y="36"/>
                  </a:lnTo>
                  <a:lnTo>
                    <a:pt x="167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42" name="Freeform 165"/>
            <p:cNvSpPr>
              <a:spLocks noChangeArrowheads="1"/>
            </p:cNvSpPr>
            <p:nvPr/>
          </p:nvSpPr>
          <p:spPr bwMode="auto">
            <a:xfrm>
              <a:off x="496888" y="676275"/>
              <a:ext cx="47625" cy="47625"/>
            </a:xfrm>
            <a:custGeom>
              <a:avLst/>
              <a:gdLst>
                <a:gd name="T0" fmla="*/ 17181719 w 131"/>
                <a:gd name="T1" fmla="*/ 0 h 132"/>
                <a:gd name="T2" fmla="*/ 0 w 131"/>
                <a:gd name="T3" fmla="*/ 9763125 h 132"/>
                <a:gd name="T4" fmla="*/ 2379069 w 131"/>
                <a:gd name="T5" fmla="*/ 17052636 h 132"/>
                <a:gd name="T6" fmla="*/ 17181719 w 131"/>
                <a:gd name="T7" fmla="*/ 7289872 h 132"/>
                <a:gd name="T8" fmla="*/ 17181719 w 131"/>
                <a:gd name="T9" fmla="*/ 0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132"/>
                <a:gd name="T17" fmla="*/ 131 w 131"/>
                <a:gd name="T18" fmla="*/ 132 h 1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132">
                  <a:moveTo>
                    <a:pt x="130" y="0"/>
                  </a:moveTo>
                  <a:lnTo>
                    <a:pt x="0" y="75"/>
                  </a:lnTo>
                  <a:lnTo>
                    <a:pt x="18" y="131"/>
                  </a:lnTo>
                  <a:lnTo>
                    <a:pt x="130" y="56"/>
                  </a:lnTo>
                  <a:lnTo>
                    <a:pt x="13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43" name="Freeform 166"/>
            <p:cNvSpPr>
              <a:spLocks noChangeArrowheads="1"/>
            </p:cNvSpPr>
            <p:nvPr/>
          </p:nvSpPr>
          <p:spPr bwMode="auto">
            <a:xfrm>
              <a:off x="496888" y="676275"/>
              <a:ext cx="47625" cy="47625"/>
            </a:xfrm>
            <a:custGeom>
              <a:avLst/>
              <a:gdLst>
                <a:gd name="T0" fmla="*/ 17181719 w 131"/>
                <a:gd name="T1" fmla="*/ 0 h 132"/>
                <a:gd name="T2" fmla="*/ 0 w 131"/>
                <a:gd name="T3" fmla="*/ 9763125 h 132"/>
                <a:gd name="T4" fmla="*/ 2379069 w 131"/>
                <a:gd name="T5" fmla="*/ 17052636 h 132"/>
                <a:gd name="T6" fmla="*/ 17181719 w 131"/>
                <a:gd name="T7" fmla="*/ 7289872 h 132"/>
                <a:gd name="T8" fmla="*/ 17181719 w 131"/>
                <a:gd name="T9" fmla="*/ 0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132"/>
                <a:gd name="T17" fmla="*/ 131 w 131"/>
                <a:gd name="T18" fmla="*/ 132 h 1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132">
                  <a:moveTo>
                    <a:pt x="130" y="0"/>
                  </a:moveTo>
                  <a:lnTo>
                    <a:pt x="0" y="75"/>
                  </a:lnTo>
                  <a:lnTo>
                    <a:pt x="18" y="131"/>
                  </a:lnTo>
                  <a:lnTo>
                    <a:pt x="130" y="56"/>
                  </a:lnTo>
                  <a:lnTo>
                    <a:pt x="13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44" name="Freeform 167"/>
            <p:cNvSpPr>
              <a:spLocks noChangeArrowheads="1"/>
            </p:cNvSpPr>
            <p:nvPr/>
          </p:nvSpPr>
          <p:spPr bwMode="auto">
            <a:xfrm>
              <a:off x="509588" y="717550"/>
              <a:ext cx="33337" cy="33337"/>
            </a:xfrm>
            <a:custGeom>
              <a:avLst/>
              <a:gdLst>
                <a:gd name="T0" fmla="*/ 11697031 w 94"/>
                <a:gd name="T1" fmla="*/ 0 h 93"/>
                <a:gd name="T2" fmla="*/ 0 w 94"/>
                <a:gd name="T3" fmla="*/ 7067086 h 93"/>
                <a:gd name="T4" fmla="*/ 4653703 w 94"/>
                <a:gd name="T5" fmla="*/ 11821730 h 93"/>
                <a:gd name="T6" fmla="*/ 11697031 w 94"/>
                <a:gd name="T7" fmla="*/ 7067086 h 93"/>
                <a:gd name="T8" fmla="*/ 11697031 w 94"/>
                <a:gd name="T9" fmla="*/ 0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"/>
                <a:gd name="T16" fmla="*/ 0 h 93"/>
                <a:gd name="T17" fmla="*/ 94 w 94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" h="93">
                  <a:moveTo>
                    <a:pt x="93" y="0"/>
                  </a:moveTo>
                  <a:lnTo>
                    <a:pt x="0" y="55"/>
                  </a:lnTo>
                  <a:lnTo>
                    <a:pt x="37" y="92"/>
                  </a:lnTo>
                  <a:lnTo>
                    <a:pt x="93" y="55"/>
                  </a:lnTo>
                  <a:lnTo>
                    <a:pt x="9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45" name="Freeform 168"/>
            <p:cNvSpPr>
              <a:spLocks noChangeArrowheads="1"/>
            </p:cNvSpPr>
            <p:nvPr/>
          </p:nvSpPr>
          <p:spPr bwMode="auto">
            <a:xfrm>
              <a:off x="509588" y="717550"/>
              <a:ext cx="33337" cy="33337"/>
            </a:xfrm>
            <a:custGeom>
              <a:avLst/>
              <a:gdLst>
                <a:gd name="T0" fmla="*/ 11697031 w 94"/>
                <a:gd name="T1" fmla="*/ 0 h 93"/>
                <a:gd name="T2" fmla="*/ 0 w 94"/>
                <a:gd name="T3" fmla="*/ 7067086 h 93"/>
                <a:gd name="T4" fmla="*/ 4653703 w 94"/>
                <a:gd name="T5" fmla="*/ 11821730 h 93"/>
                <a:gd name="T6" fmla="*/ 11697031 w 94"/>
                <a:gd name="T7" fmla="*/ 7067086 h 93"/>
                <a:gd name="T8" fmla="*/ 11697031 w 94"/>
                <a:gd name="T9" fmla="*/ 0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"/>
                <a:gd name="T16" fmla="*/ 0 h 93"/>
                <a:gd name="T17" fmla="*/ 94 w 94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" h="93">
                  <a:moveTo>
                    <a:pt x="93" y="0"/>
                  </a:moveTo>
                  <a:lnTo>
                    <a:pt x="0" y="55"/>
                  </a:lnTo>
                  <a:lnTo>
                    <a:pt x="37" y="92"/>
                  </a:lnTo>
                  <a:lnTo>
                    <a:pt x="93" y="55"/>
                  </a:lnTo>
                  <a:lnTo>
                    <a:pt x="9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46" name="Freeform 169"/>
            <p:cNvSpPr>
              <a:spLocks noChangeArrowheads="1"/>
            </p:cNvSpPr>
            <p:nvPr/>
          </p:nvSpPr>
          <p:spPr bwMode="auto">
            <a:xfrm>
              <a:off x="717550" y="1071562"/>
              <a:ext cx="14288" cy="7938"/>
            </a:xfrm>
            <a:custGeom>
              <a:avLst/>
              <a:gdLst>
                <a:gd name="T0" fmla="*/ 0 w 38"/>
                <a:gd name="T1" fmla="*/ 0 h 20"/>
                <a:gd name="T2" fmla="*/ 0 w 38"/>
                <a:gd name="T3" fmla="*/ 0 h 20"/>
                <a:gd name="T4" fmla="*/ 5230912 w 38"/>
                <a:gd name="T5" fmla="*/ 2993023 h 20"/>
                <a:gd name="T6" fmla="*/ 0 w 38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20"/>
                <a:gd name="T14" fmla="*/ 38 w 38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20">
                  <a:moveTo>
                    <a:pt x="0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47" name="Freeform 170"/>
            <p:cNvSpPr>
              <a:spLocks noChangeArrowheads="1"/>
            </p:cNvSpPr>
            <p:nvPr/>
          </p:nvSpPr>
          <p:spPr bwMode="auto">
            <a:xfrm>
              <a:off x="717550" y="1071562"/>
              <a:ext cx="14288" cy="7938"/>
            </a:xfrm>
            <a:custGeom>
              <a:avLst/>
              <a:gdLst>
                <a:gd name="T0" fmla="*/ 0 w 38"/>
                <a:gd name="T1" fmla="*/ 0 h 20"/>
                <a:gd name="T2" fmla="*/ 0 w 38"/>
                <a:gd name="T3" fmla="*/ 0 h 20"/>
                <a:gd name="T4" fmla="*/ 5230912 w 38"/>
                <a:gd name="T5" fmla="*/ 2993023 h 20"/>
                <a:gd name="T6" fmla="*/ 0 w 38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20"/>
                <a:gd name="T14" fmla="*/ 38 w 38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20">
                  <a:moveTo>
                    <a:pt x="0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48" name="Freeform 171"/>
            <p:cNvSpPr>
              <a:spLocks noChangeArrowheads="1"/>
            </p:cNvSpPr>
            <p:nvPr/>
          </p:nvSpPr>
          <p:spPr bwMode="auto">
            <a:xfrm>
              <a:off x="717550" y="1071562"/>
              <a:ext cx="14288" cy="7938"/>
            </a:xfrm>
            <a:custGeom>
              <a:avLst/>
              <a:gdLst>
                <a:gd name="T0" fmla="*/ 5230912 w 38"/>
                <a:gd name="T1" fmla="*/ 0 h 20"/>
                <a:gd name="T2" fmla="*/ 0 w 38"/>
                <a:gd name="T3" fmla="*/ 0 h 20"/>
                <a:gd name="T4" fmla="*/ 5230912 w 38"/>
                <a:gd name="T5" fmla="*/ 2993023 h 20"/>
                <a:gd name="T6" fmla="*/ 5230912 w 38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20"/>
                <a:gd name="T14" fmla="*/ 38 w 38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20">
                  <a:moveTo>
                    <a:pt x="37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37" y="0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49" name="Freeform 172"/>
            <p:cNvSpPr>
              <a:spLocks noChangeArrowheads="1"/>
            </p:cNvSpPr>
            <p:nvPr/>
          </p:nvSpPr>
          <p:spPr bwMode="auto">
            <a:xfrm>
              <a:off x="717550" y="1071562"/>
              <a:ext cx="14288" cy="7938"/>
            </a:xfrm>
            <a:custGeom>
              <a:avLst/>
              <a:gdLst>
                <a:gd name="T0" fmla="*/ 5230912 w 38"/>
                <a:gd name="T1" fmla="*/ 0 h 20"/>
                <a:gd name="T2" fmla="*/ 0 w 38"/>
                <a:gd name="T3" fmla="*/ 0 h 20"/>
                <a:gd name="T4" fmla="*/ 5230912 w 38"/>
                <a:gd name="T5" fmla="*/ 2993023 h 20"/>
                <a:gd name="T6" fmla="*/ 5230912 w 38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20"/>
                <a:gd name="T14" fmla="*/ 38 w 38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20">
                  <a:moveTo>
                    <a:pt x="37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37" y="0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50" name="Freeform 173"/>
            <p:cNvSpPr>
              <a:spLocks noChangeArrowheads="1"/>
            </p:cNvSpPr>
            <p:nvPr/>
          </p:nvSpPr>
          <p:spPr bwMode="auto">
            <a:xfrm>
              <a:off x="530225" y="757237"/>
              <a:ext cx="14288" cy="26988"/>
            </a:xfrm>
            <a:custGeom>
              <a:avLst/>
              <a:gdLst>
                <a:gd name="T0" fmla="*/ 5100450 w 39"/>
                <a:gd name="T1" fmla="*/ 0 h 75"/>
                <a:gd name="T2" fmla="*/ 0 w 39"/>
                <a:gd name="T3" fmla="*/ 2330684 h 75"/>
                <a:gd name="T4" fmla="*/ 2684312 w 39"/>
                <a:gd name="T5" fmla="*/ 9581820 h 75"/>
                <a:gd name="T6" fmla="*/ 5100450 w 39"/>
                <a:gd name="T7" fmla="*/ 7251136 h 75"/>
                <a:gd name="T8" fmla="*/ 5100450 w 39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75"/>
                <a:gd name="T17" fmla="*/ 39 w 3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75">
                  <a:moveTo>
                    <a:pt x="38" y="0"/>
                  </a:moveTo>
                  <a:lnTo>
                    <a:pt x="0" y="18"/>
                  </a:lnTo>
                  <a:lnTo>
                    <a:pt x="20" y="74"/>
                  </a:lnTo>
                  <a:lnTo>
                    <a:pt x="38" y="56"/>
                  </a:lnTo>
                  <a:lnTo>
                    <a:pt x="38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51" name="Freeform 174"/>
            <p:cNvSpPr>
              <a:spLocks noChangeArrowheads="1"/>
            </p:cNvSpPr>
            <p:nvPr/>
          </p:nvSpPr>
          <p:spPr bwMode="auto">
            <a:xfrm>
              <a:off x="530225" y="757237"/>
              <a:ext cx="14288" cy="26988"/>
            </a:xfrm>
            <a:custGeom>
              <a:avLst/>
              <a:gdLst>
                <a:gd name="T0" fmla="*/ 5100450 w 39"/>
                <a:gd name="T1" fmla="*/ 0 h 75"/>
                <a:gd name="T2" fmla="*/ 0 w 39"/>
                <a:gd name="T3" fmla="*/ 2330684 h 75"/>
                <a:gd name="T4" fmla="*/ 2684312 w 39"/>
                <a:gd name="T5" fmla="*/ 9581820 h 75"/>
                <a:gd name="T6" fmla="*/ 5100450 w 39"/>
                <a:gd name="T7" fmla="*/ 7251136 h 75"/>
                <a:gd name="T8" fmla="*/ 5100450 w 39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75"/>
                <a:gd name="T17" fmla="*/ 39 w 3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75">
                  <a:moveTo>
                    <a:pt x="38" y="0"/>
                  </a:moveTo>
                  <a:lnTo>
                    <a:pt x="0" y="18"/>
                  </a:lnTo>
                  <a:lnTo>
                    <a:pt x="20" y="74"/>
                  </a:lnTo>
                  <a:lnTo>
                    <a:pt x="38" y="56"/>
                  </a:lnTo>
                  <a:lnTo>
                    <a:pt x="38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52" name="Freeform 175"/>
            <p:cNvSpPr>
              <a:spLocks noChangeArrowheads="1"/>
            </p:cNvSpPr>
            <p:nvPr/>
          </p:nvSpPr>
          <p:spPr bwMode="auto">
            <a:xfrm>
              <a:off x="542925" y="798512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53" name="Freeform 176"/>
            <p:cNvSpPr>
              <a:spLocks noChangeArrowheads="1"/>
            </p:cNvSpPr>
            <p:nvPr/>
          </p:nvSpPr>
          <p:spPr bwMode="auto">
            <a:xfrm>
              <a:off x="542925" y="798512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54" name="Freeform 177"/>
            <p:cNvSpPr>
              <a:spLocks noChangeArrowheads="1"/>
            </p:cNvSpPr>
            <p:nvPr/>
          </p:nvSpPr>
          <p:spPr bwMode="auto">
            <a:xfrm>
              <a:off x="817563" y="180975"/>
              <a:ext cx="536575" cy="141287"/>
            </a:xfrm>
            <a:custGeom>
              <a:avLst/>
              <a:gdLst>
                <a:gd name="T0" fmla="*/ 173673961 w 1491"/>
                <a:gd name="T1" fmla="*/ 0 h 392"/>
                <a:gd name="T2" fmla="*/ 173673961 w 1491"/>
                <a:gd name="T3" fmla="*/ 0 h 392"/>
                <a:gd name="T4" fmla="*/ 21757738 w 1491"/>
                <a:gd name="T5" fmla="*/ 0 h 392"/>
                <a:gd name="T6" fmla="*/ 0 w 1491"/>
                <a:gd name="T7" fmla="*/ 19355959 h 392"/>
                <a:gd name="T8" fmla="*/ 0 w 1491"/>
                <a:gd name="T9" fmla="*/ 48325200 h 392"/>
                <a:gd name="T10" fmla="*/ 0 w 1491"/>
                <a:gd name="T11" fmla="*/ 48325200 h 392"/>
                <a:gd name="T12" fmla="*/ 0 w 1491"/>
                <a:gd name="T13" fmla="*/ 50793758 h 392"/>
                <a:gd name="T14" fmla="*/ 4921303 w 1491"/>
                <a:gd name="T15" fmla="*/ 50793758 h 392"/>
                <a:gd name="T16" fmla="*/ 4921303 w 1491"/>
                <a:gd name="T17" fmla="*/ 43518919 h 392"/>
                <a:gd name="T18" fmla="*/ 4921303 w 1491"/>
                <a:gd name="T19" fmla="*/ 43518919 h 392"/>
                <a:gd name="T20" fmla="*/ 24218570 w 1491"/>
                <a:gd name="T21" fmla="*/ 24162600 h 392"/>
                <a:gd name="T22" fmla="*/ 171342685 w 1491"/>
                <a:gd name="T23" fmla="*/ 24162600 h 392"/>
                <a:gd name="T24" fmla="*/ 190639591 w 1491"/>
                <a:gd name="T25" fmla="*/ 43518919 h 392"/>
                <a:gd name="T26" fmla="*/ 190639591 w 1491"/>
                <a:gd name="T27" fmla="*/ 50793758 h 392"/>
                <a:gd name="T28" fmla="*/ 192970868 w 1491"/>
                <a:gd name="T29" fmla="*/ 50793758 h 392"/>
                <a:gd name="T30" fmla="*/ 192970868 w 1491"/>
                <a:gd name="T31" fmla="*/ 19355959 h 392"/>
                <a:gd name="T32" fmla="*/ 173673961 w 1491"/>
                <a:gd name="T33" fmla="*/ 0 h 39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91"/>
                <a:gd name="T52" fmla="*/ 0 h 392"/>
                <a:gd name="T53" fmla="*/ 1491 w 1491"/>
                <a:gd name="T54" fmla="*/ 392 h 39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91" h="392">
                  <a:moveTo>
                    <a:pt x="1341" y="0"/>
                  </a:moveTo>
                  <a:lnTo>
                    <a:pt x="1341" y="0"/>
                  </a:lnTo>
                  <a:cubicBezTo>
                    <a:pt x="168" y="0"/>
                    <a:pt x="168" y="0"/>
                    <a:pt x="168" y="0"/>
                  </a:cubicBezTo>
                  <a:cubicBezTo>
                    <a:pt x="75" y="0"/>
                    <a:pt x="0" y="74"/>
                    <a:pt x="0" y="149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38" y="391"/>
                    <a:pt x="38" y="391"/>
                    <a:pt x="38" y="391"/>
                  </a:cubicBezTo>
                  <a:cubicBezTo>
                    <a:pt x="38" y="335"/>
                    <a:pt x="38" y="335"/>
                    <a:pt x="38" y="335"/>
                  </a:cubicBezTo>
                  <a:cubicBezTo>
                    <a:pt x="38" y="260"/>
                    <a:pt x="112" y="186"/>
                    <a:pt x="187" y="186"/>
                  </a:cubicBezTo>
                  <a:cubicBezTo>
                    <a:pt x="1323" y="186"/>
                    <a:pt x="1323" y="186"/>
                    <a:pt x="1323" y="186"/>
                  </a:cubicBezTo>
                  <a:cubicBezTo>
                    <a:pt x="1397" y="186"/>
                    <a:pt x="1472" y="260"/>
                    <a:pt x="1472" y="335"/>
                  </a:cubicBezTo>
                  <a:cubicBezTo>
                    <a:pt x="1472" y="391"/>
                    <a:pt x="1472" y="391"/>
                    <a:pt x="1472" y="391"/>
                  </a:cubicBezTo>
                  <a:cubicBezTo>
                    <a:pt x="1490" y="391"/>
                    <a:pt x="1490" y="391"/>
                    <a:pt x="1490" y="391"/>
                  </a:cubicBezTo>
                  <a:cubicBezTo>
                    <a:pt x="1490" y="149"/>
                    <a:pt x="1490" y="149"/>
                    <a:pt x="1490" y="149"/>
                  </a:cubicBezTo>
                  <a:cubicBezTo>
                    <a:pt x="1490" y="74"/>
                    <a:pt x="1434" y="0"/>
                    <a:pt x="1341" y="0"/>
                  </a:cubicBezTo>
                </a:path>
              </a:pathLst>
            </a:cu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55" name="Freeform 178"/>
            <p:cNvSpPr>
              <a:spLocks noChangeArrowheads="1"/>
            </p:cNvSpPr>
            <p:nvPr/>
          </p:nvSpPr>
          <p:spPr bwMode="auto">
            <a:xfrm>
              <a:off x="542925" y="376237"/>
              <a:ext cx="1092200" cy="696913"/>
            </a:xfrm>
            <a:custGeom>
              <a:avLst/>
              <a:gdLst>
                <a:gd name="T0" fmla="*/ 0 w 3036"/>
                <a:gd name="T1" fmla="*/ 0 h 1936"/>
                <a:gd name="T2" fmla="*/ 0 w 3036"/>
                <a:gd name="T3" fmla="*/ 0 h 1936"/>
                <a:gd name="T4" fmla="*/ 0 w 3036"/>
                <a:gd name="T5" fmla="*/ 0 h 1936"/>
                <a:gd name="T6" fmla="*/ 0 w 3036"/>
                <a:gd name="T7" fmla="*/ 4794517 h 1936"/>
                <a:gd name="T8" fmla="*/ 0 w 3036"/>
                <a:gd name="T9" fmla="*/ 12051267 h 1936"/>
                <a:gd name="T10" fmla="*/ 0 w 3036"/>
                <a:gd name="T11" fmla="*/ 19307658 h 1936"/>
                <a:gd name="T12" fmla="*/ 0 w 3036"/>
                <a:gd name="T13" fmla="*/ 26564408 h 1936"/>
                <a:gd name="T14" fmla="*/ 0 w 3036"/>
                <a:gd name="T15" fmla="*/ 33691568 h 1936"/>
                <a:gd name="T16" fmla="*/ 0 w 3036"/>
                <a:gd name="T17" fmla="*/ 52999226 h 1936"/>
                <a:gd name="T18" fmla="*/ 0 w 3036"/>
                <a:gd name="T19" fmla="*/ 60255976 h 1936"/>
                <a:gd name="T20" fmla="*/ 0 w 3036"/>
                <a:gd name="T21" fmla="*/ 67512367 h 1936"/>
                <a:gd name="T22" fmla="*/ 0 w 3036"/>
                <a:gd name="T23" fmla="*/ 74769118 h 1936"/>
                <a:gd name="T24" fmla="*/ 0 w 3036"/>
                <a:gd name="T25" fmla="*/ 82025868 h 1936"/>
                <a:gd name="T26" fmla="*/ 0 w 3036"/>
                <a:gd name="T27" fmla="*/ 89282259 h 1936"/>
                <a:gd name="T28" fmla="*/ 0 w 3036"/>
                <a:gd name="T29" fmla="*/ 96539009 h 1936"/>
                <a:gd name="T30" fmla="*/ 0 w 3036"/>
                <a:gd name="T31" fmla="*/ 101203935 h 1936"/>
                <a:gd name="T32" fmla="*/ 0 w 3036"/>
                <a:gd name="T33" fmla="*/ 108460685 h 1936"/>
                <a:gd name="T34" fmla="*/ 0 w 3036"/>
                <a:gd name="T35" fmla="*/ 115717076 h 1936"/>
                <a:gd name="T36" fmla="*/ 0 w 3036"/>
                <a:gd name="T37" fmla="*/ 123103418 h 1936"/>
                <a:gd name="T38" fmla="*/ 0 w 3036"/>
                <a:gd name="T39" fmla="*/ 130230577 h 1936"/>
                <a:gd name="T40" fmla="*/ 0 w 3036"/>
                <a:gd name="T41" fmla="*/ 137486968 h 1936"/>
                <a:gd name="T42" fmla="*/ 0 w 3036"/>
                <a:gd name="T43" fmla="*/ 144743718 h 1936"/>
                <a:gd name="T44" fmla="*/ 0 w 3036"/>
                <a:gd name="T45" fmla="*/ 152000469 h 1936"/>
                <a:gd name="T46" fmla="*/ 0 w 3036"/>
                <a:gd name="T47" fmla="*/ 152000469 h 1936"/>
                <a:gd name="T48" fmla="*/ 0 w 3036"/>
                <a:gd name="T49" fmla="*/ 197742944 h 1936"/>
                <a:gd name="T50" fmla="*/ 0 w 3036"/>
                <a:gd name="T51" fmla="*/ 202667052 h 1936"/>
                <a:gd name="T52" fmla="*/ 0 w 3036"/>
                <a:gd name="T53" fmla="*/ 209923803 h 1936"/>
                <a:gd name="T54" fmla="*/ 0 w 3036"/>
                <a:gd name="T55" fmla="*/ 231564103 h 1936"/>
                <a:gd name="T56" fmla="*/ 0 w 3036"/>
                <a:gd name="T57" fmla="*/ 231564103 h 1936"/>
                <a:gd name="T58" fmla="*/ 0 w 3036"/>
                <a:gd name="T59" fmla="*/ 231564103 h 1936"/>
                <a:gd name="T60" fmla="*/ 0 w 3036"/>
                <a:gd name="T61" fmla="*/ 231564103 h 1936"/>
                <a:gd name="T62" fmla="*/ 0 w 3036"/>
                <a:gd name="T63" fmla="*/ 212256085 h 1936"/>
                <a:gd name="T64" fmla="*/ 40896702 w 3036"/>
                <a:gd name="T65" fmla="*/ 250742170 h 1936"/>
                <a:gd name="T66" fmla="*/ 62639253 w 3036"/>
                <a:gd name="T67" fmla="*/ 250742170 h 1936"/>
                <a:gd name="T68" fmla="*/ 62639253 w 3036"/>
                <a:gd name="T69" fmla="*/ 250742170 h 1936"/>
                <a:gd name="T70" fmla="*/ 67427881 w 3036"/>
                <a:gd name="T71" fmla="*/ 250742170 h 1936"/>
                <a:gd name="T72" fmla="*/ 349433489 w 3036"/>
                <a:gd name="T73" fmla="*/ 250742170 h 1936"/>
                <a:gd name="T74" fmla="*/ 392789080 w 3036"/>
                <a:gd name="T75" fmla="*/ 207461569 h 1936"/>
                <a:gd name="T76" fmla="*/ 392789080 w 3036"/>
                <a:gd name="T77" fmla="*/ 118179310 h 1936"/>
                <a:gd name="T78" fmla="*/ 243438645 w 3036"/>
                <a:gd name="T79" fmla="*/ 118179310 h 1936"/>
                <a:gd name="T80" fmla="*/ 243438645 w 3036"/>
                <a:gd name="T81" fmla="*/ 125436061 h 1936"/>
                <a:gd name="T82" fmla="*/ 238520867 w 3036"/>
                <a:gd name="T83" fmla="*/ 125436061 h 1936"/>
                <a:gd name="T84" fmla="*/ 195165276 w 3036"/>
                <a:gd name="T85" fmla="*/ 164051376 h 1936"/>
                <a:gd name="T86" fmla="*/ 149350436 w 3036"/>
                <a:gd name="T87" fmla="*/ 125436061 h 1936"/>
                <a:gd name="T88" fmla="*/ 144561808 w 3036"/>
                <a:gd name="T89" fmla="*/ 125436061 h 1936"/>
                <a:gd name="T90" fmla="*/ 144561808 w 3036"/>
                <a:gd name="T91" fmla="*/ 118179310 h 1936"/>
                <a:gd name="T92" fmla="*/ 0 w 3036"/>
                <a:gd name="T93" fmla="*/ 118179310 h 1936"/>
                <a:gd name="T94" fmla="*/ 0 w 3036"/>
                <a:gd name="T95" fmla="*/ 0 h 19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036"/>
                <a:gd name="T145" fmla="*/ 0 h 1936"/>
                <a:gd name="T146" fmla="*/ 3036 w 3036"/>
                <a:gd name="T147" fmla="*/ 1936 h 19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036" h="1936">
                  <a:moveTo>
                    <a:pt x="0" y="0"/>
                  </a:moveTo>
                  <a:lnTo>
                    <a:pt x="0" y="0"/>
                  </a:lnTo>
                  <a:cubicBezTo>
                    <a:pt x="0" y="37"/>
                    <a:pt x="0" y="37"/>
                    <a:pt x="0" y="37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409"/>
                    <a:pt x="0" y="409"/>
                    <a:pt x="0" y="409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633"/>
                    <a:pt x="0" y="633"/>
                    <a:pt x="0" y="633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0" y="745"/>
                    <a:pt x="0" y="745"/>
                    <a:pt x="0" y="745"/>
                  </a:cubicBezTo>
                  <a:cubicBezTo>
                    <a:pt x="0" y="781"/>
                    <a:pt x="0" y="781"/>
                    <a:pt x="0" y="781"/>
                  </a:cubicBezTo>
                  <a:cubicBezTo>
                    <a:pt x="0" y="837"/>
                    <a:pt x="0" y="837"/>
                    <a:pt x="0" y="837"/>
                  </a:cubicBezTo>
                  <a:cubicBezTo>
                    <a:pt x="0" y="893"/>
                    <a:pt x="0" y="893"/>
                    <a:pt x="0" y="893"/>
                  </a:cubicBezTo>
                  <a:cubicBezTo>
                    <a:pt x="0" y="950"/>
                    <a:pt x="0" y="950"/>
                    <a:pt x="0" y="950"/>
                  </a:cubicBezTo>
                  <a:cubicBezTo>
                    <a:pt x="0" y="1005"/>
                    <a:pt x="0" y="1005"/>
                    <a:pt x="0" y="1005"/>
                  </a:cubicBezTo>
                  <a:cubicBezTo>
                    <a:pt x="0" y="1061"/>
                    <a:pt x="0" y="1061"/>
                    <a:pt x="0" y="1061"/>
                  </a:cubicBezTo>
                  <a:cubicBezTo>
                    <a:pt x="0" y="1117"/>
                    <a:pt x="0" y="1117"/>
                    <a:pt x="0" y="1117"/>
                  </a:cubicBezTo>
                  <a:cubicBezTo>
                    <a:pt x="0" y="1173"/>
                    <a:pt x="0" y="1173"/>
                    <a:pt x="0" y="1173"/>
                  </a:cubicBezTo>
                  <a:cubicBezTo>
                    <a:pt x="0" y="1526"/>
                    <a:pt x="0" y="1526"/>
                    <a:pt x="0" y="1526"/>
                  </a:cubicBezTo>
                  <a:cubicBezTo>
                    <a:pt x="0" y="1564"/>
                    <a:pt x="0" y="1564"/>
                    <a:pt x="0" y="1564"/>
                  </a:cubicBezTo>
                  <a:cubicBezTo>
                    <a:pt x="0" y="1620"/>
                    <a:pt x="0" y="1620"/>
                    <a:pt x="0" y="1620"/>
                  </a:cubicBezTo>
                  <a:cubicBezTo>
                    <a:pt x="0" y="1787"/>
                    <a:pt x="0" y="1787"/>
                    <a:pt x="0" y="1787"/>
                  </a:cubicBezTo>
                  <a:cubicBezTo>
                    <a:pt x="0" y="1638"/>
                    <a:pt x="0" y="1638"/>
                    <a:pt x="0" y="1638"/>
                  </a:cubicBezTo>
                  <a:cubicBezTo>
                    <a:pt x="111" y="1731"/>
                    <a:pt x="223" y="1843"/>
                    <a:pt x="316" y="1935"/>
                  </a:cubicBezTo>
                  <a:cubicBezTo>
                    <a:pt x="484" y="1935"/>
                    <a:pt x="484" y="1935"/>
                    <a:pt x="484" y="1935"/>
                  </a:cubicBezTo>
                  <a:cubicBezTo>
                    <a:pt x="521" y="1935"/>
                    <a:pt x="521" y="1935"/>
                    <a:pt x="521" y="1935"/>
                  </a:cubicBezTo>
                  <a:cubicBezTo>
                    <a:pt x="2700" y="1935"/>
                    <a:pt x="2700" y="1935"/>
                    <a:pt x="2700" y="1935"/>
                  </a:cubicBezTo>
                  <a:cubicBezTo>
                    <a:pt x="3035" y="1601"/>
                    <a:pt x="3035" y="1601"/>
                    <a:pt x="3035" y="1601"/>
                  </a:cubicBezTo>
                  <a:cubicBezTo>
                    <a:pt x="3035" y="912"/>
                    <a:pt x="3035" y="912"/>
                    <a:pt x="3035" y="912"/>
                  </a:cubicBezTo>
                  <a:cubicBezTo>
                    <a:pt x="1881" y="912"/>
                    <a:pt x="1881" y="912"/>
                    <a:pt x="1881" y="912"/>
                  </a:cubicBezTo>
                  <a:cubicBezTo>
                    <a:pt x="1881" y="968"/>
                    <a:pt x="1881" y="968"/>
                    <a:pt x="1881" y="968"/>
                  </a:cubicBezTo>
                  <a:cubicBezTo>
                    <a:pt x="1843" y="968"/>
                    <a:pt x="1843" y="968"/>
                    <a:pt x="1843" y="968"/>
                  </a:cubicBezTo>
                  <a:cubicBezTo>
                    <a:pt x="1825" y="1135"/>
                    <a:pt x="1676" y="1266"/>
                    <a:pt x="1508" y="1266"/>
                  </a:cubicBezTo>
                  <a:cubicBezTo>
                    <a:pt x="1322" y="1266"/>
                    <a:pt x="1173" y="1135"/>
                    <a:pt x="1154" y="968"/>
                  </a:cubicBezTo>
                  <a:cubicBezTo>
                    <a:pt x="1117" y="968"/>
                    <a:pt x="1117" y="968"/>
                    <a:pt x="1117" y="968"/>
                  </a:cubicBezTo>
                  <a:cubicBezTo>
                    <a:pt x="1117" y="912"/>
                    <a:pt x="1117" y="912"/>
                    <a:pt x="1117" y="912"/>
                  </a:cubicBezTo>
                  <a:cubicBezTo>
                    <a:pt x="0" y="912"/>
                    <a:pt x="0" y="912"/>
                    <a:pt x="0" y="9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56" name="Freeform 179"/>
            <p:cNvSpPr>
              <a:spLocks noChangeArrowheads="1"/>
            </p:cNvSpPr>
            <p:nvPr/>
          </p:nvSpPr>
          <p:spPr bwMode="auto">
            <a:xfrm>
              <a:off x="542925" y="376237"/>
              <a:ext cx="1092200" cy="328613"/>
            </a:xfrm>
            <a:custGeom>
              <a:avLst/>
              <a:gdLst>
                <a:gd name="T0" fmla="*/ 392789080 w 3036"/>
                <a:gd name="T1" fmla="*/ 108431132 h 913"/>
                <a:gd name="T2" fmla="*/ 243438645 w 3036"/>
                <a:gd name="T3" fmla="*/ 108431132 h 913"/>
                <a:gd name="T4" fmla="*/ 243438645 w 3036"/>
                <a:gd name="T5" fmla="*/ 118146991 h 913"/>
                <a:gd name="T6" fmla="*/ 392789080 w 3036"/>
                <a:gd name="T7" fmla="*/ 118146991 h 913"/>
                <a:gd name="T8" fmla="*/ 392789080 w 3036"/>
                <a:gd name="T9" fmla="*/ 108431132 h 913"/>
                <a:gd name="T10" fmla="*/ 0 w 3036"/>
                <a:gd name="T11" fmla="*/ 0 h 913"/>
                <a:gd name="T12" fmla="*/ 0 w 3036"/>
                <a:gd name="T13" fmla="*/ 0 h 913"/>
                <a:gd name="T14" fmla="*/ 0 w 3036"/>
                <a:gd name="T15" fmla="*/ 118146991 h 913"/>
                <a:gd name="T16" fmla="*/ 144561808 w 3036"/>
                <a:gd name="T17" fmla="*/ 118146991 h 913"/>
                <a:gd name="T18" fmla="*/ 144561808 w 3036"/>
                <a:gd name="T19" fmla="*/ 108431132 h 913"/>
                <a:gd name="T20" fmla="*/ 0 w 3036"/>
                <a:gd name="T21" fmla="*/ 108431132 h 913"/>
                <a:gd name="T22" fmla="*/ 0 w 3036"/>
                <a:gd name="T23" fmla="*/ 0 h 9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036"/>
                <a:gd name="T37" fmla="*/ 0 h 913"/>
                <a:gd name="T38" fmla="*/ 3036 w 3036"/>
                <a:gd name="T39" fmla="*/ 913 h 9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036" h="913">
                  <a:moveTo>
                    <a:pt x="3035" y="837"/>
                  </a:moveTo>
                  <a:lnTo>
                    <a:pt x="1881" y="837"/>
                  </a:lnTo>
                  <a:lnTo>
                    <a:pt x="1881" y="912"/>
                  </a:lnTo>
                  <a:lnTo>
                    <a:pt x="3035" y="912"/>
                  </a:lnTo>
                  <a:lnTo>
                    <a:pt x="3035" y="83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912"/>
                  </a:lnTo>
                  <a:lnTo>
                    <a:pt x="1117" y="912"/>
                  </a:lnTo>
                  <a:lnTo>
                    <a:pt x="1117" y="837"/>
                  </a:lnTo>
                  <a:lnTo>
                    <a:pt x="0" y="8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3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57" name="Freeform 180"/>
            <p:cNvSpPr>
              <a:spLocks noChangeArrowheads="1"/>
            </p:cNvSpPr>
            <p:nvPr/>
          </p:nvSpPr>
          <p:spPr bwMode="auto">
            <a:xfrm>
              <a:off x="1220788" y="676275"/>
              <a:ext cx="415925" cy="26987"/>
            </a:xfrm>
            <a:custGeom>
              <a:avLst/>
              <a:gdLst>
                <a:gd name="T0" fmla="*/ 149648375 w 1155"/>
                <a:gd name="T1" fmla="*/ 0 h 76"/>
                <a:gd name="T2" fmla="*/ 0 w 1155"/>
                <a:gd name="T3" fmla="*/ 0 h 76"/>
                <a:gd name="T4" fmla="*/ 0 w 1155"/>
                <a:gd name="T5" fmla="*/ 9456813 h 76"/>
                <a:gd name="T6" fmla="*/ 149648375 w 1155"/>
                <a:gd name="T7" fmla="*/ 9456813 h 76"/>
                <a:gd name="T8" fmla="*/ 149648375 w 1155"/>
                <a:gd name="T9" fmla="*/ 0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55"/>
                <a:gd name="T16" fmla="*/ 0 h 76"/>
                <a:gd name="T17" fmla="*/ 1155 w 1155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55" h="76">
                  <a:moveTo>
                    <a:pt x="1154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1154" y="75"/>
                  </a:lnTo>
                  <a:lnTo>
                    <a:pt x="1154" y="0"/>
                  </a:lnTo>
                </a:path>
              </a:pathLst>
            </a:custGeom>
            <a:solidFill>
              <a:srgbClr val="283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58" name="Freeform 181"/>
            <p:cNvSpPr>
              <a:spLocks noChangeArrowheads="1"/>
            </p:cNvSpPr>
            <p:nvPr/>
          </p:nvSpPr>
          <p:spPr bwMode="auto">
            <a:xfrm>
              <a:off x="542925" y="376237"/>
              <a:ext cx="403225" cy="328613"/>
            </a:xfrm>
            <a:custGeom>
              <a:avLst/>
              <a:gdLst>
                <a:gd name="T0" fmla="*/ 0 w 1118"/>
                <a:gd name="T1" fmla="*/ 0 h 913"/>
                <a:gd name="T2" fmla="*/ 0 w 1118"/>
                <a:gd name="T3" fmla="*/ 0 h 913"/>
                <a:gd name="T4" fmla="*/ 0 w 1118"/>
                <a:gd name="T5" fmla="*/ 118146991 h 913"/>
                <a:gd name="T6" fmla="*/ 145299496 w 1118"/>
                <a:gd name="T7" fmla="*/ 118146991 h 913"/>
                <a:gd name="T8" fmla="*/ 145299496 w 1118"/>
                <a:gd name="T9" fmla="*/ 108431132 h 913"/>
                <a:gd name="T10" fmla="*/ 0 w 1118"/>
                <a:gd name="T11" fmla="*/ 108431132 h 913"/>
                <a:gd name="T12" fmla="*/ 0 w 1118"/>
                <a:gd name="T13" fmla="*/ 0 h 9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18"/>
                <a:gd name="T22" fmla="*/ 0 h 913"/>
                <a:gd name="T23" fmla="*/ 1118 w 1118"/>
                <a:gd name="T24" fmla="*/ 913 h 9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18" h="913">
                  <a:moveTo>
                    <a:pt x="0" y="0"/>
                  </a:moveTo>
                  <a:lnTo>
                    <a:pt x="0" y="0"/>
                  </a:lnTo>
                  <a:lnTo>
                    <a:pt x="0" y="912"/>
                  </a:lnTo>
                  <a:lnTo>
                    <a:pt x="1117" y="912"/>
                  </a:lnTo>
                  <a:lnTo>
                    <a:pt x="1117" y="837"/>
                  </a:lnTo>
                  <a:lnTo>
                    <a:pt x="0" y="837"/>
                  </a:lnTo>
                  <a:lnTo>
                    <a:pt x="0" y="0"/>
                  </a:lnTo>
                </a:path>
              </a:pathLst>
            </a:custGeom>
            <a:solidFill>
              <a:srgbClr val="283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59" name="Freeform 182"/>
            <p:cNvSpPr>
              <a:spLocks noChangeArrowheads="1"/>
            </p:cNvSpPr>
            <p:nvPr/>
          </p:nvSpPr>
          <p:spPr bwMode="auto">
            <a:xfrm>
              <a:off x="542925" y="322262"/>
              <a:ext cx="1092200" cy="355600"/>
            </a:xfrm>
            <a:custGeom>
              <a:avLst/>
              <a:gdLst>
                <a:gd name="T0" fmla="*/ 373505779 w 3036"/>
                <a:gd name="T1" fmla="*/ 0 h 987"/>
                <a:gd name="T2" fmla="*/ 373505779 w 3036"/>
                <a:gd name="T3" fmla="*/ 0 h 987"/>
                <a:gd name="T4" fmla="*/ 291582864 w 3036"/>
                <a:gd name="T5" fmla="*/ 0 h 987"/>
                <a:gd name="T6" fmla="*/ 289253485 w 3036"/>
                <a:gd name="T7" fmla="*/ 0 h 987"/>
                <a:gd name="T8" fmla="*/ 103665105 w 3036"/>
                <a:gd name="T9" fmla="*/ 0 h 987"/>
                <a:gd name="T10" fmla="*/ 98747327 w 3036"/>
                <a:gd name="T11" fmla="*/ 0 h 987"/>
                <a:gd name="T12" fmla="*/ 74675398 w 3036"/>
                <a:gd name="T13" fmla="*/ 0 h 987"/>
                <a:gd name="T14" fmla="*/ 60180364 w 3036"/>
                <a:gd name="T15" fmla="*/ 0 h 987"/>
                <a:gd name="T16" fmla="*/ 48144219 w 3036"/>
                <a:gd name="T17" fmla="*/ 0 h 987"/>
                <a:gd name="T18" fmla="*/ 33649185 w 3036"/>
                <a:gd name="T19" fmla="*/ 0 h 987"/>
                <a:gd name="T20" fmla="*/ 21613041 w 3036"/>
                <a:gd name="T21" fmla="*/ 0 h 987"/>
                <a:gd name="T22" fmla="*/ 21613041 w 3036"/>
                <a:gd name="T23" fmla="*/ 0 h 987"/>
                <a:gd name="T24" fmla="*/ 4788628 w 3036"/>
                <a:gd name="T25" fmla="*/ 9605523 h 987"/>
                <a:gd name="T26" fmla="*/ 0 w 3036"/>
                <a:gd name="T27" fmla="*/ 16874607 h 987"/>
                <a:gd name="T28" fmla="*/ 0 w 3036"/>
                <a:gd name="T29" fmla="*/ 19340749 h 987"/>
                <a:gd name="T30" fmla="*/ 0 w 3036"/>
                <a:gd name="T31" fmla="*/ 19340749 h 987"/>
                <a:gd name="T32" fmla="*/ 0 w 3036"/>
                <a:gd name="T33" fmla="*/ 127987177 h 987"/>
                <a:gd name="T34" fmla="*/ 144561808 w 3036"/>
                <a:gd name="T35" fmla="*/ 127987177 h 987"/>
                <a:gd name="T36" fmla="*/ 144561808 w 3036"/>
                <a:gd name="T37" fmla="*/ 113578712 h 987"/>
                <a:gd name="T38" fmla="*/ 243438645 w 3036"/>
                <a:gd name="T39" fmla="*/ 113578712 h 987"/>
                <a:gd name="T40" fmla="*/ 243438645 w 3036"/>
                <a:gd name="T41" fmla="*/ 127987177 h 987"/>
                <a:gd name="T42" fmla="*/ 392789080 w 3036"/>
                <a:gd name="T43" fmla="*/ 127987177 h 987"/>
                <a:gd name="T44" fmla="*/ 392789080 w 3036"/>
                <a:gd name="T45" fmla="*/ 19340749 h 987"/>
                <a:gd name="T46" fmla="*/ 373505779 w 3036"/>
                <a:gd name="T47" fmla="*/ 0 h 98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036"/>
                <a:gd name="T73" fmla="*/ 0 h 987"/>
                <a:gd name="T74" fmla="*/ 3036 w 3036"/>
                <a:gd name="T75" fmla="*/ 987 h 98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036" h="987">
                  <a:moveTo>
                    <a:pt x="2886" y="0"/>
                  </a:moveTo>
                  <a:lnTo>
                    <a:pt x="2886" y="0"/>
                  </a:lnTo>
                  <a:cubicBezTo>
                    <a:pt x="2253" y="0"/>
                    <a:pt x="2253" y="0"/>
                    <a:pt x="2253" y="0"/>
                  </a:cubicBezTo>
                  <a:cubicBezTo>
                    <a:pt x="2235" y="0"/>
                    <a:pt x="2235" y="0"/>
                    <a:pt x="2235" y="0"/>
                  </a:cubicBezTo>
                  <a:cubicBezTo>
                    <a:pt x="801" y="0"/>
                    <a:pt x="801" y="0"/>
                    <a:pt x="801" y="0"/>
                  </a:cubicBezTo>
                  <a:cubicBezTo>
                    <a:pt x="763" y="0"/>
                    <a:pt x="763" y="0"/>
                    <a:pt x="763" y="0"/>
                  </a:cubicBezTo>
                  <a:cubicBezTo>
                    <a:pt x="577" y="0"/>
                    <a:pt x="577" y="0"/>
                    <a:pt x="577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11" y="0"/>
                    <a:pt x="56" y="18"/>
                    <a:pt x="37" y="74"/>
                  </a:cubicBezTo>
                  <a:cubicBezTo>
                    <a:pt x="18" y="93"/>
                    <a:pt x="18" y="111"/>
                    <a:pt x="0" y="13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986"/>
                    <a:pt x="0" y="986"/>
                    <a:pt x="0" y="986"/>
                  </a:cubicBezTo>
                  <a:cubicBezTo>
                    <a:pt x="1117" y="986"/>
                    <a:pt x="1117" y="986"/>
                    <a:pt x="1117" y="986"/>
                  </a:cubicBezTo>
                  <a:cubicBezTo>
                    <a:pt x="1117" y="875"/>
                    <a:pt x="1117" y="875"/>
                    <a:pt x="1117" y="875"/>
                  </a:cubicBezTo>
                  <a:cubicBezTo>
                    <a:pt x="1881" y="875"/>
                    <a:pt x="1881" y="875"/>
                    <a:pt x="1881" y="875"/>
                  </a:cubicBezTo>
                  <a:cubicBezTo>
                    <a:pt x="1881" y="986"/>
                    <a:pt x="1881" y="986"/>
                    <a:pt x="1881" y="986"/>
                  </a:cubicBezTo>
                  <a:cubicBezTo>
                    <a:pt x="3035" y="986"/>
                    <a:pt x="3035" y="986"/>
                    <a:pt x="3035" y="986"/>
                  </a:cubicBez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60" name="Freeform 183"/>
            <p:cNvSpPr>
              <a:spLocks noChangeArrowheads="1"/>
            </p:cNvSpPr>
            <p:nvPr/>
          </p:nvSpPr>
          <p:spPr bwMode="auto">
            <a:xfrm>
              <a:off x="958850" y="723900"/>
              <a:ext cx="247650" cy="107950"/>
            </a:xfrm>
            <a:custGeom>
              <a:avLst/>
              <a:gdLst>
                <a:gd name="T0" fmla="*/ 88755965 w 690"/>
                <a:gd name="T1" fmla="*/ 0 h 299"/>
                <a:gd name="T2" fmla="*/ 88755965 w 690"/>
                <a:gd name="T3" fmla="*/ 0 h 299"/>
                <a:gd name="T4" fmla="*/ 0 w 690"/>
                <a:gd name="T5" fmla="*/ 0 h 299"/>
                <a:gd name="T6" fmla="*/ 45601697 w 690"/>
                <a:gd name="T7" fmla="*/ 38843587 h 299"/>
                <a:gd name="T8" fmla="*/ 88755965 w 690"/>
                <a:gd name="T9" fmla="*/ 0 h 2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0"/>
                <a:gd name="T16" fmla="*/ 0 h 299"/>
                <a:gd name="T17" fmla="*/ 690 w 690"/>
                <a:gd name="T18" fmla="*/ 299 h 2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0" h="299">
                  <a:moveTo>
                    <a:pt x="689" y="0"/>
                  </a:moveTo>
                  <a:lnTo>
                    <a:pt x="689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19" y="167"/>
                    <a:pt x="168" y="298"/>
                    <a:pt x="354" y="298"/>
                  </a:cubicBezTo>
                  <a:cubicBezTo>
                    <a:pt x="522" y="298"/>
                    <a:pt x="671" y="167"/>
                    <a:pt x="689" y="0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61" name="Freeform 184"/>
            <p:cNvSpPr>
              <a:spLocks noChangeArrowheads="1"/>
            </p:cNvSpPr>
            <p:nvPr/>
          </p:nvSpPr>
          <p:spPr bwMode="auto">
            <a:xfrm>
              <a:off x="596900" y="1071562"/>
              <a:ext cx="6350" cy="1588"/>
            </a:xfrm>
            <a:custGeom>
              <a:avLst/>
              <a:gdLst>
                <a:gd name="T0" fmla="*/ 2010611 w 19"/>
                <a:gd name="T1" fmla="*/ 0 h 1"/>
                <a:gd name="T2" fmla="*/ 2010611 w 19"/>
                <a:gd name="T3" fmla="*/ 0 h 1"/>
                <a:gd name="T4" fmla="*/ 2010611 w 19"/>
                <a:gd name="T5" fmla="*/ 0 h 1"/>
                <a:gd name="T6" fmla="*/ 2010611 w 19"/>
                <a:gd name="T7" fmla="*/ 0 h 1"/>
                <a:gd name="T8" fmla="*/ 2010611 w 19"/>
                <a:gd name="T9" fmla="*/ 0 h 1"/>
                <a:gd name="T10" fmla="*/ 2010611 w 19"/>
                <a:gd name="T11" fmla="*/ 0 h 1"/>
                <a:gd name="T12" fmla="*/ 0 w 19"/>
                <a:gd name="T13" fmla="*/ 0 h 1"/>
                <a:gd name="T14" fmla="*/ 0 w 19"/>
                <a:gd name="T15" fmla="*/ 0 h 1"/>
                <a:gd name="T16" fmla="*/ 0 w 19"/>
                <a:gd name="T17" fmla="*/ 0 h 1"/>
                <a:gd name="T18" fmla="*/ 0 w 19"/>
                <a:gd name="T19" fmla="*/ 0 h 1"/>
                <a:gd name="T20" fmla="*/ 0 w 19"/>
                <a:gd name="T21" fmla="*/ 0 h 1"/>
                <a:gd name="T22" fmla="*/ 0 w 19"/>
                <a:gd name="T23" fmla="*/ 0 h 1"/>
                <a:gd name="T24" fmla="*/ 0 w 19"/>
                <a:gd name="T25" fmla="*/ 0 h 1"/>
                <a:gd name="T26" fmla="*/ 0 w 19"/>
                <a:gd name="T27" fmla="*/ 0 h 1"/>
                <a:gd name="T28" fmla="*/ 0 w 19"/>
                <a:gd name="T29" fmla="*/ 0 h 1"/>
                <a:gd name="T30" fmla="*/ 0 w 19"/>
                <a:gd name="T31" fmla="*/ 0 h 1"/>
                <a:gd name="T32" fmla="*/ 0 w 19"/>
                <a:gd name="T33" fmla="*/ 0 h 1"/>
                <a:gd name="T34" fmla="*/ 0 w 19"/>
                <a:gd name="T35" fmla="*/ 0 h 1"/>
                <a:gd name="T36" fmla="*/ 0 w 19"/>
                <a:gd name="T37" fmla="*/ 0 h 1"/>
                <a:gd name="T38" fmla="*/ 0 w 19"/>
                <a:gd name="T39" fmla="*/ 0 h 1"/>
                <a:gd name="T40" fmla="*/ 0 w 19"/>
                <a:gd name="T41" fmla="*/ 0 h 1"/>
                <a:gd name="T42" fmla="*/ 0 w 19"/>
                <a:gd name="T43" fmla="*/ 0 h 1"/>
                <a:gd name="T44" fmla="*/ 0 w 19"/>
                <a:gd name="T45" fmla="*/ 0 h 1"/>
                <a:gd name="T46" fmla="*/ 0 w 19"/>
                <a:gd name="T47" fmla="*/ 0 h 1"/>
                <a:gd name="T48" fmla="*/ 0 w 19"/>
                <a:gd name="T49" fmla="*/ 0 h 1"/>
                <a:gd name="T50" fmla="*/ 0 w 19"/>
                <a:gd name="T51" fmla="*/ 0 h 1"/>
                <a:gd name="T52" fmla="*/ 0 w 19"/>
                <a:gd name="T53" fmla="*/ 0 h 1"/>
                <a:gd name="T54" fmla="*/ 0 w 19"/>
                <a:gd name="T55" fmla="*/ 0 h 1"/>
                <a:gd name="T56" fmla="*/ 0 w 19"/>
                <a:gd name="T57" fmla="*/ 0 h 1"/>
                <a:gd name="T58" fmla="*/ 0 w 19"/>
                <a:gd name="T59" fmla="*/ 0 h 1"/>
                <a:gd name="T60" fmla="*/ 0 w 19"/>
                <a:gd name="T61" fmla="*/ 0 h 1"/>
                <a:gd name="T62" fmla="*/ 0 w 19"/>
                <a:gd name="T63" fmla="*/ 0 h 1"/>
                <a:gd name="T64" fmla="*/ 0 w 19"/>
                <a:gd name="T65" fmla="*/ 0 h 1"/>
                <a:gd name="T66" fmla="*/ 0 w 19"/>
                <a:gd name="T67" fmla="*/ 0 h 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9"/>
                <a:gd name="T103" fmla="*/ 0 h 1"/>
                <a:gd name="T104" fmla="*/ 19 w 19"/>
                <a:gd name="T105" fmla="*/ 1 h 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9" h="1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62" name="Freeform 185"/>
            <p:cNvSpPr>
              <a:spLocks noChangeArrowheads="1"/>
            </p:cNvSpPr>
            <p:nvPr/>
          </p:nvSpPr>
          <p:spPr bwMode="auto">
            <a:xfrm>
              <a:off x="946150" y="636587"/>
              <a:ext cx="274638" cy="87313"/>
            </a:xfrm>
            <a:custGeom>
              <a:avLst/>
              <a:gdLst>
                <a:gd name="T0" fmla="*/ 98467237 w 765"/>
                <a:gd name="T1" fmla="*/ 0 h 243"/>
                <a:gd name="T2" fmla="*/ 0 w 765"/>
                <a:gd name="T3" fmla="*/ 0 h 243"/>
                <a:gd name="T4" fmla="*/ 0 w 765"/>
                <a:gd name="T5" fmla="*/ 14330830 h 243"/>
                <a:gd name="T6" fmla="*/ 0 w 765"/>
                <a:gd name="T7" fmla="*/ 24013590 h 243"/>
                <a:gd name="T8" fmla="*/ 0 w 765"/>
                <a:gd name="T9" fmla="*/ 31243681 h 243"/>
                <a:gd name="T10" fmla="*/ 4768649 w 765"/>
                <a:gd name="T11" fmla="*/ 31243681 h 243"/>
                <a:gd name="T12" fmla="*/ 93569705 w 765"/>
                <a:gd name="T13" fmla="*/ 31243681 h 243"/>
                <a:gd name="T14" fmla="*/ 98467237 w 765"/>
                <a:gd name="T15" fmla="*/ 31243681 h 243"/>
                <a:gd name="T16" fmla="*/ 98467237 w 765"/>
                <a:gd name="T17" fmla="*/ 24013590 h 243"/>
                <a:gd name="T18" fmla="*/ 98467237 w 765"/>
                <a:gd name="T19" fmla="*/ 14330830 h 243"/>
                <a:gd name="T20" fmla="*/ 98467237 w 765"/>
                <a:gd name="T21" fmla="*/ 0 h 2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65"/>
                <a:gd name="T34" fmla="*/ 0 h 243"/>
                <a:gd name="T35" fmla="*/ 765 w 765"/>
                <a:gd name="T36" fmla="*/ 243 h 24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65" h="243">
                  <a:moveTo>
                    <a:pt x="764" y="0"/>
                  </a:moveTo>
                  <a:lnTo>
                    <a:pt x="0" y="0"/>
                  </a:lnTo>
                  <a:lnTo>
                    <a:pt x="0" y="111"/>
                  </a:lnTo>
                  <a:lnTo>
                    <a:pt x="0" y="186"/>
                  </a:lnTo>
                  <a:lnTo>
                    <a:pt x="0" y="242"/>
                  </a:lnTo>
                  <a:lnTo>
                    <a:pt x="37" y="242"/>
                  </a:lnTo>
                  <a:lnTo>
                    <a:pt x="726" y="242"/>
                  </a:lnTo>
                  <a:lnTo>
                    <a:pt x="764" y="242"/>
                  </a:lnTo>
                  <a:lnTo>
                    <a:pt x="764" y="186"/>
                  </a:lnTo>
                  <a:lnTo>
                    <a:pt x="764" y="111"/>
                  </a:lnTo>
                  <a:lnTo>
                    <a:pt x="764" y="0"/>
                  </a:lnTo>
                </a:path>
              </a:pathLst>
            </a:custGeom>
            <a:solidFill>
              <a:srgbClr val="E8B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63" name="Freeform 186"/>
            <p:cNvSpPr>
              <a:spLocks noChangeArrowheads="1"/>
            </p:cNvSpPr>
            <p:nvPr/>
          </p:nvSpPr>
          <p:spPr bwMode="auto">
            <a:xfrm>
              <a:off x="946150" y="636587"/>
              <a:ext cx="274638" cy="87313"/>
            </a:xfrm>
            <a:custGeom>
              <a:avLst/>
              <a:gdLst>
                <a:gd name="T0" fmla="*/ 98467237 w 765"/>
                <a:gd name="T1" fmla="*/ 0 h 243"/>
                <a:gd name="T2" fmla="*/ 0 w 765"/>
                <a:gd name="T3" fmla="*/ 0 h 243"/>
                <a:gd name="T4" fmla="*/ 0 w 765"/>
                <a:gd name="T5" fmla="*/ 14330830 h 243"/>
                <a:gd name="T6" fmla="*/ 0 w 765"/>
                <a:gd name="T7" fmla="*/ 24013590 h 243"/>
                <a:gd name="T8" fmla="*/ 0 w 765"/>
                <a:gd name="T9" fmla="*/ 31243681 h 243"/>
                <a:gd name="T10" fmla="*/ 4768649 w 765"/>
                <a:gd name="T11" fmla="*/ 31243681 h 243"/>
                <a:gd name="T12" fmla="*/ 93569705 w 765"/>
                <a:gd name="T13" fmla="*/ 31243681 h 243"/>
                <a:gd name="T14" fmla="*/ 98467237 w 765"/>
                <a:gd name="T15" fmla="*/ 31243681 h 243"/>
                <a:gd name="T16" fmla="*/ 98467237 w 765"/>
                <a:gd name="T17" fmla="*/ 24013590 h 243"/>
                <a:gd name="T18" fmla="*/ 98467237 w 765"/>
                <a:gd name="T19" fmla="*/ 14330830 h 243"/>
                <a:gd name="T20" fmla="*/ 98467237 w 765"/>
                <a:gd name="T21" fmla="*/ 0 h 2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65"/>
                <a:gd name="T34" fmla="*/ 0 h 243"/>
                <a:gd name="T35" fmla="*/ 765 w 765"/>
                <a:gd name="T36" fmla="*/ 243 h 24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65" h="243">
                  <a:moveTo>
                    <a:pt x="764" y="0"/>
                  </a:moveTo>
                  <a:lnTo>
                    <a:pt x="0" y="0"/>
                  </a:lnTo>
                  <a:lnTo>
                    <a:pt x="0" y="111"/>
                  </a:lnTo>
                  <a:lnTo>
                    <a:pt x="0" y="186"/>
                  </a:lnTo>
                  <a:lnTo>
                    <a:pt x="0" y="242"/>
                  </a:lnTo>
                  <a:lnTo>
                    <a:pt x="37" y="242"/>
                  </a:lnTo>
                  <a:lnTo>
                    <a:pt x="726" y="242"/>
                  </a:lnTo>
                  <a:lnTo>
                    <a:pt x="764" y="242"/>
                  </a:lnTo>
                  <a:lnTo>
                    <a:pt x="764" y="186"/>
                  </a:lnTo>
                  <a:lnTo>
                    <a:pt x="764" y="111"/>
                  </a:lnTo>
                  <a:lnTo>
                    <a:pt x="764" y="0"/>
                  </a:lnTo>
                </a:path>
              </a:pathLst>
            </a:cu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64" name="Freeform 187"/>
            <p:cNvSpPr>
              <a:spLocks noChangeArrowheads="1"/>
            </p:cNvSpPr>
            <p:nvPr/>
          </p:nvSpPr>
          <p:spPr bwMode="auto">
            <a:xfrm>
              <a:off x="542925" y="965200"/>
              <a:ext cx="114300" cy="107950"/>
            </a:xfrm>
            <a:custGeom>
              <a:avLst/>
              <a:gdLst>
                <a:gd name="T0" fmla="*/ 0 w 317"/>
                <a:gd name="T1" fmla="*/ 0 h 298"/>
                <a:gd name="T2" fmla="*/ 0 w 317"/>
                <a:gd name="T3" fmla="*/ 0 h 298"/>
                <a:gd name="T4" fmla="*/ 0 w 317"/>
                <a:gd name="T5" fmla="*/ 19552353 h 298"/>
                <a:gd name="T6" fmla="*/ 0 w 317"/>
                <a:gd name="T7" fmla="*/ 19552353 h 298"/>
                <a:gd name="T8" fmla="*/ 0 w 317"/>
                <a:gd name="T9" fmla="*/ 19552353 h 298"/>
                <a:gd name="T10" fmla="*/ 19371506 w 317"/>
                <a:gd name="T11" fmla="*/ 38973572 h 298"/>
                <a:gd name="T12" fmla="*/ 19371506 w 317"/>
                <a:gd name="T13" fmla="*/ 38973572 h 298"/>
                <a:gd name="T14" fmla="*/ 19371506 w 317"/>
                <a:gd name="T15" fmla="*/ 38973572 h 298"/>
                <a:gd name="T16" fmla="*/ 19371506 w 317"/>
                <a:gd name="T17" fmla="*/ 38973572 h 298"/>
                <a:gd name="T18" fmla="*/ 19371506 w 317"/>
                <a:gd name="T19" fmla="*/ 38973572 h 298"/>
                <a:gd name="T20" fmla="*/ 19371506 w 317"/>
                <a:gd name="T21" fmla="*/ 38973572 h 298"/>
                <a:gd name="T22" fmla="*/ 19371506 w 317"/>
                <a:gd name="T23" fmla="*/ 38973572 h 298"/>
                <a:gd name="T24" fmla="*/ 19371506 w 317"/>
                <a:gd name="T25" fmla="*/ 38973572 h 298"/>
                <a:gd name="T26" fmla="*/ 19371506 w 317"/>
                <a:gd name="T27" fmla="*/ 38973572 h 298"/>
                <a:gd name="T28" fmla="*/ 19371506 w 317"/>
                <a:gd name="T29" fmla="*/ 38973572 h 298"/>
                <a:gd name="T30" fmla="*/ 19371506 w 317"/>
                <a:gd name="T31" fmla="*/ 38973572 h 298"/>
                <a:gd name="T32" fmla="*/ 19371506 w 317"/>
                <a:gd name="T33" fmla="*/ 38973572 h 298"/>
                <a:gd name="T34" fmla="*/ 19371506 w 317"/>
                <a:gd name="T35" fmla="*/ 38973572 h 298"/>
                <a:gd name="T36" fmla="*/ 19371506 w 317"/>
                <a:gd name="T37" fmla="*/ 38973572 h 298"/>
                <a:gd name="T38" fmla="*/ 19371506 w 317"/>
                <a:gd name="T39" fmla="*/ 38973572 h 298"/>
                <a:gd name="T40" fmla="*/ 19371506 w 317"/>
                <a:gd name="T41" fmla="*/ 38973572 h 298"/>
                <a:gd name="T42" fmla="*/ 19371506 w 317"/>
                <a:gd name="T43" fmla="*/ 38973572 h 298"/>
                <a:gd name="T44" fmla="*/ 19371506 w 317"/>
                <a:gd name="T45" fmla="*/ 38973572 h 298"/>
                <a:gd name="T46" fmla="*/ 19371506 w 317"/>
                <a:gd name="T47" fmla="*/ 38973572 h 298"/>
                <a:gd name="T48" fmla="*/ 19371506 w 317"/>
                <a:gd name="T49" fmla="*/ 38973572 h 298"/>
                <a:gd name="T50" fmla="*/ 19371506 w 317"/>
                <a:gd name="T51" fmla="*/ 38973572 h 298"/>
                <a:gd name="T52" fmla="*/ 19371506 w 317"/>
                <a:gd name="T53" fmla="*/ 38973572 h 298"/>
                <a:gd name="T54" fmla="*/ 19371506 w 317"/>
                <a:gd name="T55" fmla="*/ 38973572 h 298"/>
                <a:gd name="T56" fmla="*/ 19371506 w 317"/>
                <a:gd name="T57" fmla="*/ 38973572 h 298"/>
                <a:gd name="T58" fmla="*/ 19371506 w 317"/>
                <a:gd name="T59" fmla="*/ 38973572 h 298"/>
                <a:gd name="T60" fmla="*/ 19371506 w 317"/>
                <a:gd name="T61" fmla="*/ 38973572 h 298"/>
                <a:gd name="T62" fmla="*/ 19371506 w 317"/>
                <a:gd name="T63" fmla="*/ 38973572 h 298"/>
                <a:gd name="T64" fmla="*/ 19371506 w 317"/>
                <a:gd name="T65" fmla="*/ 38973572 h 298"/>
                <a:gd name="T66" fmla="*/ 21711591 w 317"/>
                <a:gd name="T67" fmla="*/ 38973572 h 298"/>
                <a:gd name="T68" fmla="*/ 21711591 w 317"/>
                <a:gd name="T69" fmla="*/ 38973572 h 298"/>
                <a:gd name="T70" fmla="*/ 21711591 w 317"/>
                <a:gd name="T71" fmla="*/ 38973572 h 298"/>
                <a:gd name="T72" fmla="*/ 21711591 w 317"/>
                <a:gd name="T73" fmla="*/ 38973572 h 298"/>
                <a:gd name="T74" fmla="*/ 21711591 w 317"/>
                <a:gd name="T75" fmla="*/ 38973572 h 298"/>
                <a:gd name="T76" fmla="*/ 21711591 w 317"/>
                <a:gd name="T77" fmla="*/ 38973572 h 298"/>
                <a:gd name="T78" fmla="*/ 21711591 w 317"/>
                <a:gd name="T79" fmla="*/ 38973572 h 298"/>
                <a:gd name="T80" fmla="*/ 41082737 w 317"/>
                <a:gd name="T81" fmla="*/ 38973572 h 298"/>
                <a:gd name="T82" fmla="*/ 41082737 w 317"/>
                <a:gd name="T83" fmla="*/ 38973572 h 298"/>
                <a:gd name="T84" fmla="*/ 0 w 317"/>
                <a:gd name="T85" fmla="*/ 0 h 2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17"/>
                <a:gd name="T130" fmla="*/ 0 h 298"/>
                <a:gd name="T131" fmla="*/ 317 w 317"/>
                <a:gd name="T132" fmla="*/ 298 h 29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17" h="298">
                  <a:moveTo>
                    <a:pt x="0" y="0"/>
                  </a:moveTo>
                  <a:lnTo>
                    <a:pt x="0" y="0"/>
                  </a:lnTo>
                  <a:cubicBezTo>
                    <a:pt x="0" y="149"/>
                    <a:pt x="0" y="149"/>
                    <a:pt x="0" y="149"/>
                  </a:cubicBezTo>
                  <a:cubicBezTo>
                    <a:pt x="0" y="224"/>
                    <a:pt x="74" y="297"/>
                    <a:pt x="149" y="297"/>
                  </a:cubicBezTo>
                  <a:cubicBezTo>
                    <a:pt x="167" y="297"/>
                    <a:pt x="167" y="297"/>
                    <a:pt x="167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223" y="205"/>
                    <a:pt x="111" y="93"/>
                    <a:pt x="0" y="0"/>
                  </a:cubicBezTo>
                </a:path>
              </a:pathLst>
            </a:cu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65" name="Freeform 188"/>
            <p:cNvSpPr>
              <a:spLocks noChangeArrowheads="1"/>
            </p:cNvSpPr>
            <p:nvPr/>
          </p:nvSpPr>
          <p:spPr bwMode="auto">
            <a:xfrm>
              <a:off x="1516063" y="952500"/>
              <a:ext cx="120650" cy="120650"/>
            </a:xfrm>
            <a:custGeom>
              <a:avLst/>
              <a:gdLst>
                <a:gd name="T0" fmla="*/ 43193777 w 336"/>
                <a:gd name="T1" fmla="*/ 0 h 335"/>
                <a:gd name="T2" fmla="*/ 43193777 w 336"/>
                <a:gd name="T3" fmla="*/ 0 h 335"/>
                <a:gd name="T4" fmla="*/ 43193777 w 336"/>
                <a:gd name="T5" fmla="*/ 0 h 335"/>
                <a:gd name="T6" fmla="*/ 0 w 336"/>
                <a:gd name="T7" fmla="*/ 43322354 h 335"/>
                <a:gd name="T8" fmla="*/ 23982060 w 336"/>
                <a:gd name="T9" fmla="*/ 43322354 h 335"/>
                <a:gd name="T10" fmla="*/ 43193777 w 336"/>
                <a:gd name="T11" fmla="*/ 24125678 h 335"/>
                <a:gd name="T12" fmla="*/ 43193777 w 336"/>
                <a:gd name="T13" fmla="*/ 0 h 3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6"/>
                <a:gd name="T22" fmla="*/ 0 h 335"/>
                <a:gd name="T23" fmla="*/ 336 w 336"/>
                <a:gd name="T24" fmla="*/ 335 h 3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6" h="335">
                  <a:moveTo>
                    <a:pt x="335" y="0"/>
                  </a:moveTo>
                  <a:lnTo>
                    <a:pt x="335" y="0"/>
                  </a:lnTo>
                  <a:cubicBezTo>
                    <a:pt x="0" y="334"/>
                    <a:pt x="0" y="334"/>
                    <a:pt x="0" y="334"/>
                  </a:cubicBezTo>
                  <a:cubicBezTo>
                    <a:pt x="186" y="334"/>
                    <a:pt x="186" y="334"/>
                    <a:pt x="186" y="334"/>
                  </a:cubicBezTo>
                  <a:cubicBezTo>
                    <a:pt x="279" y="334"/>
                    <a:pt x="335" y="279"/>
                    <a:pt x="335" y="186"/>
                  </a:cubicBezTo>
                  <a:cubicBezTo>
                    <a:pt x="335" y="0"/>
                    <a:pt x="335" y="0"/>
                    <a:pt x="335" y="0"/>
                  </a:cubicBezTo>
                </a:path>
              </a:pathLst>
            </a:cu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6389" name="Group 1"/>
          <p:cNvGrpSpPr>
            <a:grpSpLocks/>
          </p:cNvGrpSpPr>
          <p:nvPr/>
        </p:nvGrpSpPr>
        <p:grpSpPr bwMode="auto">
          <a:xfrm>
            <a:off x="1944688" y="2071688"/>
            <a:ext cx="1724025" cy="2243137"/>
            <a:chOff x="0" y="0"/>
            <a:chExt cx="3447200" cy="4488502"/>
          </a:xfrm>
        </p:grpSpPr>
        <p:sp>
          <p:nvSpPr>
            <p:cNvPr id="16396" name="Freeform 2"/>
            <p:cNvSpPr>
              <a:spLocks noChangeArrowheads="1"/>
            </p:cNvSpPr>
            <p:nvPr/>
          </p:nvSpPr>
          <p:spPr bwMode="auto">
            <a:xfrm rot="1809314">
              <a:off x="350735" y="2954375"/>
              <a:ext cx="1233004" cy="1531658"/>
            </a:xfrm>
            <a:custGeom>
              <a:avLst/>
              <a:gdLst>
                <a:gd name="T0" fmla="*/ 17676600 w 4756"/>
                <a:gd name="T1" fmla="*/ 0 h 5914"/>
                <a:gd name="T2" fmla="*/ 0 w 4756"/>
                <a:gd name="T3" fmla="*/ 236640643 h 5914"/>
                <a:gd name="T4" fmla="*/ 65195475 w 4756"/>
                <a:gd name="T5" fmla="*/ 190560114 h 5914"/>
                <a:gd name="T6" fmla="*/ 161980327 w 4756"/>
                <a:gd name="T7" fmla="*/ 396614733 h 5914"/>
                <a:gd name="T8" fmla="*/ 254396517 w 4756"/>
                <a:gd name="T9" fmla="*/ 190090568 h 5914"/>
                <a:gd name="T10" fmla="*/ 319591992 w 4756"/>
                <a:gd name="T11" fmla="*/ 236640643 h 5914"/>
                <a:gd name="T12" fmla="*/ 303662753 w 4756"/>
                <a:gd name="T13" fmla="*/ 0 h 5914"/>
                <a:gd name="T14" fmla="*/ 17676600 w 4756"/>
                <a:gd name="T15" fmla="*/ 0 h 59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756"/>
                <a:gd name="T25" fmla="*/ 0 h 5914"/>
                <a:gd name="T26" fmla="*/ 4756 w 4756"/>
                <a:gd name="T27" fmla="*/ 5914 h 59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756" h="5914">
                  <a:moveTo>
                    <a:pt x="263" y="0"/>
                  </a:moveTo>
                  <a:lnTo>
                    <a:pt x="0" y="3528"/>
                  </a:lnTo>
                  <a:lnTo>
                    <a:pt x="970" y="2841"/>
                  </a:lnTo>
                  <a:lnTo>
                    <a:pt x="2410" y="5913"/>
                  </a:lnTo>
                  <a:lnTo>
                    <a:pt x="3785" y="2834"/>
                  </a:lnTo>
                  <a:lnTo>
                    <a:pt x="4755" y="3528"/>
                  </a:lnTo>
                  <a:lnTo>
                    <a:pt x="4518" y="0"/>
                  </a:lnTo>
                  <a:lnTo>
                    <a:pt x="263" y="0"/>
                  </a:lnTo>
                </a:path>
              </a:pathLst>
            </a:cu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7" name="Freeform 3"/>
            <p:cNvSpPr>
              <a:spLocks noChangeArrowheads="1"/>
            </p:cNvSpPr>
            <p:nvPr/>
          </p:nvSpPr>
          <p:spPr bwMode="auto">
            <a:xfrm rot="1809314">
              <a:off x="613151" y="2995489"/>
              <a:ext cx="999671" cy="975003"/>
            </a:xfrm>
            <a:custGeom>
              <a:avLst/>
              <a:gdLst>
                <a:gd name="T0" fmla="*/ 242984314 w 3858"/>
                <a:gd name="T1" fmla="*/ 0 h 3767"/>
                <a:gd name="T2" fmla="*/ 11682521 w 3858"/>
                <a:gd name="T3" fmla="*/ 0 h 3767"/>
                <a:gd name="T4" fmla="*/ 16382374 w 3858"/>
                <a:gd name="T5" fmla="*/ 10316603 h 3767"/>
                <a:gd name="T6" fmla="*/ 0 w 3858"/>
                <a:gd name="T7" fmla="*/ 163593701 h 3767"/>
                <a:gd name="T8" fmla="*/ 63448533 w 3858"/>
                <a:gd name="T9" fmla="*/ 110201222 h 3767"/>
                <a:gd name="T10" fmla="*/ 129918363 w 3858"/>
                <a:gd name="T11" fmla="*/ 252290503 h 3767"/>
                <a:gd name="T12" fmla="*/ 194172747 w 3858"/>
                <a:gd name="T13" fmla="*/ 108928308 h 3767"/>
                <a:gd name="T14" fmla="*/ 258964021 w 3858"/>
                <a:gd name="T15" fmla="*/ 163593701 h 3767"/>
                <a:gd name="T16" fmla="*/ 241641573 w 3858"/>
                <a:gd name="T17" fmla="*/ 3014563 h 3767"/>
                <a:gd name="T18" fmla="*/ 242984314 w 3858"/>
                <a:gd name="T19" fmla="*/ 0 h 37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58"/>
                <a:gd name="T31" fmla="*/ 0 h 3767"/>
                <a:gd name="T32" fmla="*/ 3858 w 3858"/>
                <a:gd name="T33" fmla="*/ 3767 h 37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58" h="3767">
                  <a:moveTo>
                    <a:pt x="3619" y="0"/>
                  </a:moveTo>
                  <a:lnTo>
                    <a:pt x="174" y="0"/>
                  </a:lnTo>
                  <a:lnTo>
                    <a:pt x="244" y="154"/>
                  </a:lnTo>
                  <a:lnTo>
                    <a:pt x="0" y="2442"/>
                  </a:lnTo>
                  <a:lnTo>
                    <a:pt x="945" y="1645"/>
                  </a:lnTo>
                  <a:lnTo>
                    <a:pt x="1935" y="3766"/>
                  </a:lnTo>
                  <a:lnTo>
                    <a:pt x="2892" y="1626"/>
                  </a:lnTo>
                  <a:lnTo>
                    <a:pt x="3857" y="2442"/>
                  </a:lnTo>
                  <a:lnTo>
                    <a:pt x="3599" y="45"/>
                  </a:lnTo>
                  <a:lnTo>
                    <a:pt x="3619" y="0"/>
                  </a:ln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8" name="Freeform 4"/>
            <p:cNvSpPr>
              <a:spLocks noChangeArrowheads="1"/>
            </p:cNvSpPr>
            <p:nvPr/>
          </p:nvSpPr>
          <p:spPr bwMode="auto">
            <a:xfrm rot="1809314">
              <a:off x="0" y="1179208"/>
              <a:ext cx="733169" cy="1979725"/>
            </a:xfrm>
            <a:custGeom>
              <a:avLst/>
              <a:gdLst>
                <a:gd name="T0" fmla="*/ 168382407 w 2829"/>
                <a:gd name="T1" fmla="*/ 0 h 7642"/>
                <a:gd name="T2" fmla="*/ 22030057 w 2829"/>
                <a:gd name="T3" fmla="*/ 139322953 h 7642"/>
                <a:gd name="T4" fmla="*/ 0 w 2829"/>
                <a:gd name="T5" fmla="*/ 512797478 h 7642"/>
                <a:gd name="T6" fmla="*/ 44530233 w 2829"/>
                <a:gd name="T7" fmla="*/ 512797478 h 7642"/>
                <a:gd name="T8" fmla="*/ 100613127 w 2829"/>
                <a:gd name="T9" fmla="*/ 303208795 h 7642"/>
                <a:gd name="T10" fmla="*/ 189942344 w 2829"/>
                <a:gd name="T11" fmla="*/ 263948740 h 7642"/>
                <a:gd name="T12" fmla="*/ 168382407 w 2829"/>
                <a:gd name="T13" fmla="*/ 0 h 76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29"/>
                <a:gd name="T22" fmla="*/ 0 h 7642"/>
                <a:gd name="T23" fmla="*/ 2829 w 2829"/>
                <a:gd name="T24" fmla="*/ 7642 h 76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29" h="7642">
                  <a:moveTo>
                    <a:pt x="2507" y="0"/>
                  </a:moveTo>
                  <a:lnTo>
                    <a:pt x="328" y="2076"/>
                  </a:lnTo>
                  <a:lnTo>
                    <a:pt x="0" y="7641"/>
                  </a:lnTo>
                  <a:lnTo>
                    <a:pt x="663" y="7641"/>
                  </a:lnTo>
                  <a:lnTo>
                    <a:pt x="1498" y="4518"/>
                  </a:lnTo>
                  <a:lnTo>
                    <a:pt x="2828" y="3933"/>
                  </a:lnTo>
                  <a:lnTo>
                    <a:pt x="2507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9" name="Freeform 7"/>
            <p:cNvSpPr>
              <a:spLocks noChangeArrowheads="1"/>
            </p:cNvSpPr>
            <p:nvPr/>
          </p:nvSpPr>
          <p:spPr bwMode="auto">
            <a:xfrm rot="1809314">
              <a:off x="2288539" y="2508777"/>
              <a:ext cx="733169" cy="1979725"/>
            </a:xfrm>
            <a:custGeom>
              <a:avLst/>
              <a:gdLst>
                <a:gd name="T0" fmla="*/ 21559937 w 2829"/>
                <a:gd name="T1" fmla="*/ 0 h 7642"/>
                <a:gd name="T2" fmla="*/ 167912287 w 2829"/>
                <a:gd name="T3" fmla="*/ 139322953 h 7642"/>
                <a:gd name="T4" fmla="*/ 189942344 w 2829"/>
                <a:gd name="T5" fmla="*/ 512797478 h 7642"/>
                <a:gd name="T6" fmla="*/ 145009114 w 2829"/>
                <a:gd name="T7" fmla="*/ 512797478 h 7642"/>
                <a:gd name="T8" fmla="*/ 89329218 w 2829"/>
                <a:gd name="T9" fmla="*/ 303208795 h 7642"/>
                <a:gd name="T10" fmla="*/ 0 w 2829"/>
                <a:gd name="T11" fmla="*/ 263948740 h 7642"/>
                <a:gd name="T12" fmla="*/ 21559937 w 2829"/>
                <a:gd name="T13" fmla="*/ 0 h 76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29"/>
                <a:gd name="T22" fmla="*/ 0 h 7642"/>
                <a:gd name="T23" fmla="*/ 2829 w 2829"/>
                <a:gd name="T24" fmla="*/ 7642 h 76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29" h="7642">
                  <a:moveTo>
                    <a:pt x="321" y="0"/>
                  </a:moveTo>
                  <a:lnTo>
                    <a:pt x="2500" y="2076"/>
                  </a:lnTo>
                  <a:lnTo>
                    <a:pt x="2828" y="7641"/>
                  </a:lnTo>
                  <a:lnTo>
                    <a:pt x="2159" y="7641"/>
                  </a:lnTo>
                  <a:lnTo>
                    <a:pt x="1330" y="4518"/>
                  </a:lnTo>
                  <a:lnTo>
                    <a:pt x="0" y="3933"/>
                  </a:lnTo>
                  <a:lnTo>
                    <a:pt x="321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0" name="Freeform 8"/>
            <p:cNvSpPr>
              <a:spLocks noChangeArrowheads="1"/>
            </p:cNvSpPr>
            <p:nvPr/>
          </p:nvSpPr>
          <p:spPr bwMode="auto">
            <a:xfrm rot="1809314">
              <a:off x="1121100" y="0"/>
              <a:ext cx="2099995" cy="3397080"/>
            </a:xfrm>
            <a:custGeom>
              <a:avLst/>
              <a:gdLst>
                <a:gd name="T0" fmla="*/ 493413000 w 8099"/>
                <a:gd name="T1" fmla="*/ 880121477 h 13111"/>
                <a:gd name="T2" fmla="*/ 493413000 w 8099"/>
                <a:gd name="T3" fmla="*/ 880121477 h 13111"/>
                <a:gd name="T4" fmla="*/ 544441919 w 8099"/>
                <a:gd name="T5" fmla="*/ 586344921 h 13111"/>
                <a:gd name="T6" fmla="*/ 272220959 w 8099"/>
                <a:gd name="T7" fmla="*/ 0 h 13111"/>
                <a:gd name="T8" fmla="*/ 0 w 8099"/>
                <a:gd name="T9" fmla="*/ 586344921 h 13111"/>
                <a:gd name="T10" fmla="*/ 51028919 w 8099"/>
                <a:gd name="T11" fmla="*/ 880121477 h 13111"/>
                <a:gd name="T12" fmla="*/ 493413000 w 8099"/>
                <a:gd name="T13" fmla="*/ 880121477 h 13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99"/>
                <a:gd name="T22" fmla="*/ 0 h 13111"/>
                <a:gd name="T23" fmla="*/ 8099 w 8099"/>
                <a:gd name="T24" fmla="*/ 13111 h 131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99" h="13111">
                  <a:moveTo>
                    <a:pt x="7339" y="13110"/>
                  </a:moveTo>
                  <a:lnTo>
                    <a:pt x="7339" y="13110"/>
                  </a:lnTo>
                  <a:cubicBezTo>
                    <a:pt x="7821" y="11799"/>
                    <a:pt x="8098" y="10309"/>
                    <a:pt x="8098" y="8734"/>
                  </a:cubicBezTo>
                  <a:cubicBezTo>
                    <a:pt x="8098" y="4846"/>
                    <a:pt x="6440" y="1504"/>
                    <a:pt x="4049" y="0"/>
                  </a:cubicBezTo>
                  <a:cubicBezTo>
                    <a:pt x="1665" y="1504"/>
                    <a:pt x="0" y="4846"/>
                    <a:pt x="0" y="8734"/>
                  </a:cubicBezTo>
                  <a:cubicBezTo>
                    <a:pt x="0" y="10309"/>
                    <a:pt x="277" y="11799"/>
                    <a:pt x="759" y="13110"/>
                  </a:cubicBezTo>
                  <a:lnTo>
                    <a:pt x="7339" y="13110"/>
                  </a:ln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1" name="Freeform 9"/>
            <p:cNvSpPr>
              <a:spLocks noChangeArrowheads="1"/>
            </p:cNvSpPr>
            <p:nvPr/>
          </p:nvSpPr>
          <p:spPr bwMode="auto">
            <a:xfrm rot="1809314">
              <a:off x="2322856" y="192488"/>
              <a:ext cx="1124344" cy="556655"/>
            </a:xfrm>
            <a:custGeom>
              <a:avLst/>
              <a:gdLst>
                <a:gd name="T0" fmla="*/ 291345833 w 4338"/>
                <a:gd name="T1" fmla="*/ 143788845 h 2154"/>
                <a:gd name="T2" fmla="*/ 291345833 w 4338"/>
                <a:gd name="T3" fmla="*/ 143788845 h 2154"/>
                <a:gd name="T4" fmla="*/ 145437706 w 4338"/>
                <a:gd name="T5" fmla="*/ 0 h 2154"/>
                <a:gd name="T6" fmla="*/ 0 w 4338"/>
                <a:gd name="T7" fmla="*/ 143788845 h 2154"/>
                <a:gd name="T8" fmla="*/ 291345833 w 4338"/>
                <a:gd name="T9" fmla="*/ 143788845 h 2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38"/>
                <a:gd name="T16" fmla="*/ 0 h 2154"/>
                <a:gd name="T17" fmla="*/ 4338 w 4338"/>
                <a:gd name="T18" fmla="*/ 2154 h 2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38" h="2154">
                  <a:moveTo>
                    <a:pt x="4337" y="2153"/>
                  </a:moveTo>
                  <a:lnTo>
                    <a:pt x="4337" y="2153"/>
                  </a:lnTo>
                  <a:cubicBezTo>
                    <a:pt x="3721" y="1253"/>
                    <a:pt x="2988" y="514"/>
                    <a:pt x="2165" y="0"/>
                  </a:cubicBezTo>
                  <a:cubicBezTo>
                    <a:pt x="1343" y="514"/>
                    <a:pt x="610" y="1253"/>
                    <a:pt x="0" y="2153"/>
                  </a:cubicBezTo>
                  <a:lnTo>
                    <a:pt x="4337" y="215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2" name="Freeform 10"/>
            <p:cNvSpPr>
              <a:spLocks noChangeArrowheads="1"/>
            </p:cNvSpPr>
            <p:nvPr/>
          </p:nvSpPr>
          <p:spPr bwMode="auto">
            <a:xfrm rot="1809314">
              <a:off x="1142362" y="1673833"/>
              <a:ext cx="2029081" cy="93728"/>
            </a:xfrm>
            <a:custGeom>
              <a:avLst/>
              <a:gdLst>
                <a:gd name="T0" fmla="*/ 3895918 w 7829"/>
                <a:gd name="T1" fmla="*/ 0 h 367"/>
                <a:gd name="T2" fmla="*/ 3895918 w 7829"/>
                <a:gd name="T3" fmla="*/ 0 h 367"/>
                <a:gd name="T4" fmla="*/ 0 w 7829"/>
                <a:gd name="T5" fmla="*/ 23872036 h 367"/>
                <a:gd name="T6" fmla="*/ 525819922 w 7829"/>
                <a:gd name="T7" fmla="*/ 23872036 h 367"/>
                <a:gd name="T8" fmla="*/ 521924004 w 7829"/>
                <a:gd name="T9" fmla="*/ 0 h 367"/>
                <a:gd name="T10" fmla="*/ 3895918 w 7829"/>
                <a:gd name="T11" fmla="*/ 0 h 3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829"/>
                <a:gd name="T19" fmla="*/ 0 h 367"/>
                <a:gd name="T20" fmla="*/ 7829 w 7829"/>
                <a:gd name="T21" fmla="*/ 367 h 3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829" h="367">
                  <a:moveTo>
                    <a:pt x="58" y="0"/>
                  </a:moveTo>
                  <a:lnTo>
                    <a:pt x="58" y="0"/>
                  </a:lnTo>
                  <a:cubicBezTo>
                    <a:pt x="39" y="122"/>
                    <a:pt x="20" y="244"/>
                    <a:pt x="0" y="366"/>
                  </a:cubicBezTo>
                  <a:cubicBezTo>
                    <a:pt x="7828" y="366"/>
                    <a:pt x="7828" y="366"/>
                    <a:pt x="7828" y="366"/>
                  </a:cubicBezTo>
                  <a:cubicBezTo>
                    <a:pt x="7808" y="244"/>
                    <a:pt x="7789" y="122"/>
                    <a:pt x="7770" y="0"/>
                  </a:cubicBezTo>
                  <a:lnTo>
                    <a:pt x="58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3" name="Freeform 11"/>
            <p:cNvSpPr>
              <a:spLocks noChangeArrowheads="1"/>
            </p:cNvSpPr>
            <p:nvPr/>
          </p:nvSpPr>
          <p:spPr bwMode="auto">
            <a:xfrm rot="1809314">
              <a:off x="1030527" y="1828180"/>
              <a:ext cx="2071401" cy="104016"/>
            </a:xfrm>
            <a:custGeom>
              <a:avLst/>
              <a:gdLst>
                <a:gd name="T0" fmla="*/ 537009089 w 7989"/>
                <a:gd name="T1" fmla="*/ 26583005 h 406"/>
                <a:gd name="T2" fmla="*/ 537009089 w 7989"/>
                <a:gd name="T3" fmla="*/ 26583005 h 406"/>
                <a:gd name="T4" fmla="*/ 534454387 w 7989"/>
                <a:gd name="T5" fmla="*/ 0 h 406"/>
                <a:gd name="T6" fmla="*/ 2218414 w 7989"/>
                <a:gd name="T7" fmla="*/ 0 h 406"/>
                <a:gd name="T8" fmla="*/ 0 w 7989"/>
                <a:gd name="T9" fmla="*/ 26583005 h 406"/>
                <a:gd name="T10" fmla="*/ 537009089 w 7989"/>
                <a:gd name="T11" fmla="*/ 26583005 h 4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989"/>
                <a:gd name="T19" fmla="*/ 0 h 406"/>
                <a:gd name="T20" fmla="*/ 7989 w 7989"/>
                <a:gd name="T21" fmla="*/ 406 h 4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989" h="406">
                  <a:moveTo>
                    <a:pt x="7988" y="405"/>
                  </a:moveTo>
                  <a:lnTo>
                    <a:pt x="7988" y="405"/>
                  </a:lnTo>
                  <a:cubicBezTo>
                    <a:pt x="7975" y="263"/>
                    <a:pt x="7962" y="122"/>
                    <a:pt x="795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0" y="122"/>
                    <a:pt x="7" y="263"/>
                    <a:pt x="0" y="405"/>
                  </a:cubicBezTo>
                  <a:lnTo>
                    <a:pt x="7988" y="40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4" name="Freeform 12"/>
            <p:cNvSpPr>
              <a:spLocks noChangeArrowheads="1"/>
            </p:cNvSpPr>
            <p:nvPr/>
          </p:nvSpPr>
          <p:spPr bwMode="auto">
            <a:xfrm rot="1809314">
              <a:off x="470612" y="3040152"/>
              <a:ext cx="1668788" cy="296045"/>
            </a:xfrm>
            <a:custGeom>
              <a:avLst/>
              <a:gdLst>
                <a:gd name="T0" fmla="*/ 408996099 w 6440"/>
                <a:gd name="T1" fmla="*/ 76476827 h 1145"/>
                <a:gd name="T2" fmla="*/ 408996099 w 6440"/>
                <a:gd name="T3" fmla="*/ 76476827 h 1145"/>
                <a:gd name="T4" fmla="*/ 432363536 w 6440"/>
                <a:gd name="T5" fmla="*/ 0 h 1145"/>
                <a:gd name="T6" fmla="*/ 0 w 6440"/>
                <a:gd name="T7" fmla="*/ 0 h 1145"/>
                <a:gd name="T8" fmla="*/ 23300323 w 6440"/>
                <a:gd name="T9" fmla="*/ 76476827 h 1145"/>
                <a:gd name="T10" fmla="*/ 408996099 w 6440"/>
                <a:gd name="T11" fmla="*/ 76476827 h 11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40"/>
                <a:gd name="T19" fmla="*/ 0 h 1145"/>
                <a:gd name="T20" fmla="*/ 6440 w 6440"/>
                <a:gd name="T21" fmla="*/ 1145 h 11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40" h="1145">
                  <a:moveTo>
                    <a:pt x="6091" y="1144"/>
                  </a:moveTo>
                  <a:lnTo>
                    <a:pt x="6091" y="1144"/>
                  </a:lnTo>
                  <a:cubicBezTo>
                    <a:pt x="6227" y="778"/>
                    <a:pt x="6342" y="399"/>
                    <a:pt x="64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6" y="399"/>
                    <a:pt x="212" y="778"/>
                    <a:pt x="347" y="1144"/>
                  </a:cubicBezTo>
                  <a:lnTo>
                    <a:pt x="6091" y="1144"/>
                  </a:lnTo>
                </a:path>
              </a:pathLst>
            </a:custGeom>
            <a:solidFill>
              <a:srgbClr val="1E4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5" name="Freeform 13"/>
            <p:cNvSpPr>
              <a:spLocks noChangeArrowheads="1"/>
            </p:cNvSpPr>
            <p:nvPr/>
          </p:nvSpPr>
          <p:spPr bwMode="auto">
            <a:xfrm rot="1809314">
              <a:off x="1408097" y="3124499"/>
              <a:ext cx="853266" cy="296045"/>
            </a:xfrm>
            <a:custGeom>
              <a:avLst/>
              <a:gdLst>
                <a:gd name="T0" fmla="*/ 221094128 w 3292"/>
                <a:gd name="T1" fmla="*/ 0 h 1145"/>
                <a:gd name="T2" fmla="*/ 221094128 w 3292"/>
                <a:gd name="T3" fmla="*/ 0 h 1145"/>
                <a:gd name="T4" fmla="*/ 0 w 3292"/>
                <a:gd name="T5" fmla="*/ 0 h 1145"/>
                <a:gd name="T6" fmla="*/ 0 w 3292"/>
                <a:gd name="T7" fmla="*/ 76476827 h 1145"/>
                <a:gd name="T8" fmla="*/ 197782238 w 3292"/>
                <a:gd name="T9" fmla="*/ 76476827 h 1145"/>
                <a:gd name="T10" fmla="*/ 221094128 w 3292"/>
                <a:gd name="T11" fmla="*/ 0 h 11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92"/>
                <a:gd name="T19" fmla="*/ 0 h 1145"/>
                <a:gd name="T20" fmla="*/ 3292 w 3292"/>
                <a:gd name="T21" fmla="*/ 1145 h 11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92" h="1145">
                  <a:moveTo>
                    <a:pt x="3291" y="0"/>
                  </a:moveTo>
                  <a:lnTo>
                    <a:pt x="3291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2944" y="1144"/>
                    <a:pt x="2944" y="1144"/>
                    <a:pt x="2944" y="1144"/>
                  </a:cubicBezTo>
                  <a:cubicBezTo>
                    <a:pt x="3079" y="778"/>
                    <a:pt x="3194" y="392"/>
                    <a:pt x="3291" y="0"/>
                  </a:cubicBezTo>
                </a:path>
              </a:pathLst>
            </a:custGeom>
            <a:solidFill>
              <a:srgbClr val="B6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6" name="Freeform 14"/>
            <p:cNvSpPr>
              <a:spLocks noChangeArrowheads="1"/>
            </p:cNvSpPr>
            <p:nvPr/>
          </p:nvSpPr>
          <p:spPr bwMode="auto">
            <a:xfrm rot="1809314">
              <a:off x="445343" y="2852261"/>
              <a:ext cx="1912414" cy="337194"/>
            </a:xfrm>
            <a:custGeom>
              <a:avLst/>
              <a:gdLst>
                <a:gd name="T0" fmla="*/ 468772350 w 7379"/>
                <a:gd name="T1" fmla="*/ 86992954 h 1306"/>
                <a:gd name="T2" fmla="*/ 468772350 w 7379"/>
                <a:gd name="T3" fmla="*/ 86992954 h 1306"/>
                <a:gd name="T4" fmla="*/ 495572841 w 7379"/>
                <a:gd name="T5" fmla="*/ 0 h 1306"/>
                <a:gd name="T6" fmla="*/ 0 w 7379"/>
                <a:gd name="T7" fmla="*/ 0 h 1306"/>
                <a:gd name="T8" fmla="*/ 26800490 w 7379"/>
                <a:gd name="T9" fmla="*/ 86992954 h 1306"/>
                <a:gd name="T10" fmla="*/ 468772350 w 7379"/>
                <a:gd name="T11" fmla="*/ 86992954 h 13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79"/>
                <a:gd name="T19" fmla="*/ 0 h 1306"/>
                <a:gd name="T20" fmla="*/ 7379 w 7379"/>
                <a:gd name="T21" fmla="*/ 1306 h 13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79" h="1306">
                  <a:moveTo>
                    <a:pt x="6979" y="1305"/>
                  </a:moveTo>
                  <a:lnTo>
                    <a:pt x="6979" y="1305"/>
                  </a:lnTo>
                  <a:cubicBezTo>
                    <a:pt x="7134" y="887"/>
                    <a:pt x="7268" y="450"/>
                    <a:pt x="737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0" y="450"/>
                    <a:pt x="245" y="887"/>
                    <a:pt x="399" y="1305"/>
                  </a:cubicBezTo>
                  <a:lnTo>
                    <a:pt x="6979" y="130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7" name="Freeform 15"/>
            <p:cNvSpPr>
              <a:spLocks noChangeArrowheads="1"/>
            </p:cNvSpPr>
            <p:nvPr/>
          </p:nvSpPr>
          <p:spPr bwMode="auto">
            <a:xfrm rot="1809314">
              <a:off x="1401659" y="1832264"/>
              <a:ext cx="220752" cy="1990012"/>
            </a:xfrm>
            <a:custGeom>
              <a:avLst/>
              <a:gdLst>
                <a:gd name="T0" fmla="*/ 41130358 w 855"/>
                <a:gd name="T1" fmla="*/ 515510005 h 7681"/>
                <a:gd name="T2" fmla="*/ 15798872 w 855"/>
                <a:gd name="T3" fmla="*/ 515510005 h 7681"/>
                <a:gd name="T4" fmla="*/ 0 w 855"/>
                <a:gd name="T5" fmla="*/ 0 h 7681"/>
                <a:gd name="T6" fmla="*/ 56929230 w 855"/>
                <a:gd name="T7" fmla="*/ 0 h 7681"/>
                <a:gd name="T8" fmla="*/ 41130358 w 855"/>
                <a:gd name="T9" fmla="*/ 515510005 h 76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5"/>
                <a:gd name="T16" fmla="*/ 0 h 7681"/>
                <a:gd name="T17" fmla="*/ 855 w 855"/>
                <a:gd name="T18" fmla="*/ 7681 h 76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5" h="7681">
                  <a:moveTo>
                    <a:pt x="617" y="7680"/>
                  </a:moveTo>
                  <a:lnTo>
                    <a:pt x="237" y="7680"/>
                  </a:lnTo>
                  <a:lnTo>
                    <a:pt x="0" y="0"/>
                  </a:lnTo>
                  <a:lnTo>
                    <a:pt x="854" y="0"/>
                  </a:lnTo>
                  <a:lnTo>
                    <a:pt x="617" y="768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8" name="Freeform 18"/>
            <p:cNvSpPr>
              <a:spLocks noChangeArrowheads="1"/>
            </p:cNvSpPr>
            <p:nvPr/>
          </p:nvSpPr>
          <p:spPr bwMode="auto">
            <a:xfrm rot="1809314">
              <a:off x="1974727" y="725269"/>
              <a:ext cx="953920" cy="953285"/>
            </a:xfrm>
            <a:custGeom>
              <a:avLst/>
              <a:gdLst>
                <a:gd name="T0" fmla="*/ 247071239 w 3682"/>
                <a:gd name="T1" fmla="*/ 123538646 h 3684"/>
                <a:gd name="T2" fmla="*/ 247071239 w 3682"/>
                <a:gd name="T3" fmla="*/ 123538646 h 3684"/>
                <a:gd name="T4" fmla="*/ 123367867 w 3682"/>
                <a:gd name="T5" fmla="*/ 246608412 h 3684"/>
                <a:gd name="T6" fmla="*/ 0 w 3682"/>
                <a:gd name="T7" fmla="*/ 123538646 h 3684"/>
                <a:gd name="T8" fmla="*/ 123367867 w 3682"/>
                <a:gd name="T9" fmla="*/ 0 h 3684"/>
                <a:gd name="T10" fmla="*/ 247071239 w 3682"/>
                <a:gd name="T11" fmla="*/ 123538646 h 36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82"/>
                <a:gd name="T19" fmla="*/ 0 h 3684"/>
                <a:gd name="T20" fmla="*/ 3682 w 3682"/>
                <a:gd name="T21" fmla="*/ 3684 h 36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82" h="3684">
                  <a:moveTo>
                    <a:pt x="3681" y="1845"/>
                  </a:moveTo>
                  <a:lnTo>
                    <a:pt x="3681" y="1845"/>
                  </a:lnTo>
                  <a:cubicBezTo>
                    <a:pt x="3681" y="2860"/>
                    <a:pt x="2853" y="3683"/>
                    <a:pt x="1838" y="3683"/>
                  </a:cubicBezTo>
                  <a:cubicBezTo>
                    <a:pt x="822" y="3683"/>
                    <a:pt x="0" y="2860"/>
                    <a:pt x="0" y="1845"/>
                  </a:cubicBezTo>
                  <a:cubicBezTo>
                    <a:pt x="0" y="829"/>
                    <a:pt x="822" y="0"/>
                    <a:pt x="1838" y="0"/>
                  </a:cubicBezTo>
                  <a:cubicBezTo>
                    <a:pt x="2853" y="0"/>
                    <a:pt x="3681" y="829"/>
                    <a:pt x="3681" y="184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9" name="Freeform 19"/>
            <p:cNvSpPr>
              <a:spLocks noChangeArrowheads="1"/>
            </p:cNvSpPr>
            <p:nvPr/>
          </p:nvSpPr>
          <p:spPr bwMode="auto">
            <a:xfrm rot="1809314">
              <a:off x="2071374" y="823414"/>
              <a:ext cx="759475" cy="758971"/>
            </a:xfrm>
            <a:custGeom>
              <a:avLst/>
              <a:gdLst>
                <a:gd name="T0" fmla="*/ 196659472 w 2932"/>
                <a:gd name="T1" fmla="*/ 98232902 h 2932"/>
                <a:gd name="T2" fmla="*/ 196659472 w 2932"/>
                <a:gd name="T3" fmla="*/ 98232902 h 2932"/>
                <a:gd name="T4" fmla="*/ 98363410 w 2932"/>
                <a:gd name="T5" fmla="*/ 196398501 h 2932"/>
                <a:gd name="T6" fmla="*/ 0 w 2932"/>
                <a:gd name="T7" fmla="*/ 98232902 h 2932"/>
                <a:gd name="T8" fmla="*/ 98363410 w 2932"/>
                <a:gd name="T9" fmla="*/ 0 h 2932"/>
                <a:gd name="T10" fmla="*/ 196659472 w 2932"/>
                <a:gd name="T11" fmla="*/ 98232902 h 29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32"/>
                <a:gd name="T19" fmla="*/ 0 h 2932"/>
                <a:gd name="T20" fmla="*/ 2932 w 2932"/>
                <a:gd name="T21" fmla="*/ 2932 h 29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32" h="2932">
                  <a:moveTo>
                    <a:pt x="2931" y="1466"/>
                  </a:moveTo>
                  <a:lnTo>
                    <a:pt x="2931" y="1466"/>
                  </a:lnTo>
                  <a:cubicBezTo>
                    <a:pt x="2931" y="2275"/>
                    <a:pt x="2276" y="2931"/>
                    <a:pt x="1466" y="2931"/>
                  </a:cubicBezTo>
                  <a:cubicBezTo>
                    <a:pt x="656" y="2931"/>
                    <a:pt x="0" y="2275"/>
                    <a:pt x="0" y="1466"/>
                  </a:cubicBezTo>
                  <a:cubicBezTo>
                    <a:pt x="0" y="656"/>
                    <a:pt x="656" y="0"/>
                    <a:pt x="1466" y="0"/>
                  </a:cubicBezTo>
                  <a:cubicBezTo>
                    <a:pt x="2276" y="0"/>
                    <a:pt x="2931" y="656"/>
                    <a:pt x="2931" y="1466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390" name="文本框 204"/>
          <p:cNvSpPr>
            <a:spLocks noChangeArrowheads="1"/>
          </p:cNvSpPr>
          <p:nvPr/>
        </p:nvSpPr>
        <p:spPr bwMode="auto">
          <a:xfrm>
            <a:off x="1304925" y="5110163"/>
            <a:ext cx="283527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16391" name="文本框 205"/>
          <p:cNvSpPr>
            <a:spLocks noChangeArrowheads="1"/>
          </p:cNvSpPr>
          <p:nvPr/>
        </p:nvSpPr>
        <p:spPr bwMode="auto">
          <a:xfrm>
            <a:off x="2049463" y="4643438"/>
            <a:ext cx="1157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392" name="文本框 206"/>
          <p:cNvSpPr>
            <a:spLocks noChangeArrowheads="1"/>
          </p:cNvSpPr>
          <p:nvPr/>
        </p:nvSpPr>
        <p:spPr bwMode="auto">
          <a:xfrm>
            <a:off x="4743450" y="5110163"/>
            <a:ext cx="283527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16393" name="文本框 207"/>
          <p:cNvSpPr>
            <a:spLocks noChangeArrowheads="1"/>
          </p:cNvSpPr>
          <p:nvPr/>
        </p:nvSpPr>
        <p:spPr bwMode="auto">
          <a:xfrm>
            <a:off x="5487988" y="4643438"/>
            <a:ext cx="1157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394" name="文本框 208"/>
          <p:cNvSpPr>
            <a:spLocks noChangeArrowheads="1"/>
          </p:cNvSpPr>
          <p:nvPr/>
        </p:nvSpPr>
        <p:spPr bwMode="auto">
          <a:xfrm>
            <a:off x="8213725" y="5110163"/>
            <a:ext cx="2833688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16395" name="文本框 209"/>
          <p:cNvSpPr>
            <a:spLocks noChangeArrowheads="1"/>
          </p:cNvSpPr>
          <p:nvPr/>
        </p:nvSpPr>
        <p:spPr bwMode="auto">
          <a:xfrm>
            <a:off x="8958263" y="4643438"/>
            <a:ext cx="1157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7426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7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0" t="29398" r="17921" b="13718"/>
          <a:stretch>
            <a:fillRect/>
          </a:stretch>
        </p:blipFill>
        <p:spPr bwMode="auto">
          <a:xfrm>
            <a:off x="628650" y="1660525"/>
            <a:ext cx="35369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0" t="29398" r="17921" b="13718"/>
          <a:stretch>
            <a:fillRect/>
          </a:stretch>
        </p:blipFill>
        <p:spPr bwMode="auto">
          <a:xfrm>
            <a:off x="4387850" y="1660525"/>
            <a:ext cx="35369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0" t="29398" r="17921" b="13718"/>
          <a:stretch>
            <a:fillRect/>
          </a:stretch>
        </p:blipFill>
        <p:spPr bwMode="auto">
          <a:xfrm>
            <a:off x="8232775" y="1660525"/>
            <a:ext cx="35369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Rectangle 18"/>
          <p:cNvSpPr>
            <a:spLocks noChangeArrowheads="1"/>
          </p:cNvSpPr>
          <p:nvPr/>
        </p:nvSpPr>
        <p:spPr bwMode="auto">
          <a:xfrm>
            <a:off x="4921250" y="1920875"/>
            <a:ext cx="2451100" cy="152400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7415" name="Rectangle 19"/>
          <p:cNvSpPr>
            <a:spLocks noChangeArrowheads="1"/>
          </p:cNvSpPr>
          <p:nvPr/>
        </p:nvSpPr>
        <p:spPr bwMode="auto">
          <a:xfrm>
            <a:off x="1171575" y="1920875"/>
            <a:ext cx="2451100" cy="152400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7416" name="Rectangle 20"/>
          <p:cNvSpPr>
            <a:spLocks noChangeArrowheads="1"/>
          </p:cNvSpPr>
          <p:nvPr/>
        </p:nvSpPr>
        <p:spPr bwMode="auto">
          <a:xfrm>
            <a:off x="8737600" y="1920875"/>
            <a:ext cx="2451100" cy="152400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7417" name="文本框 13"/>
          <p:cNvSpPr>
            <a:spLocks noChangeArrowheads="1"/>
          </p:cNvSpPr>
          <p:nvPr/>
        </p:nvSpPr>
        <p:spPr bwMode="auto">
          <a:xfrm>
            <a:off x="979488" y="4832350"/>
            <a:ext cx="283527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17418" name="文本框 14"/>
          <p:cNvSpPr>
            <a:spLocks noChangeArrowheads="1"/>
          </p:cNvSpPr>
          <p:nvPr/>
        </p:nvSpPr>
        <p:spPr bwMode="auto">
          <a:xfrm>
            <a:off x="1584325" y="4094163"/>
            <a:ext cx="1625600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1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7419" name="文本框 15"/>
          <p:cNvSpPr>
            <a:spLocks noChangeArrowheads="1"/>
          </p:cNvSpPr>
          <p:nvPr/>
        </p:nvSpPr>
        <p:spPr bwMode="auto">
          <a:xfrm>
            <a:off x="5464175" y="4094163"/>
            <a:ext cx="1625600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1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7420" name="文本框 16"/>
          <p:cNvSpPr>
            <a:spLocks noChangeArrowheads="1"/>
          </p:cNvSpPr>
          <p:nvPr/>
        </p:nvSpPr>
        <p:spPr bwMode="auto">
          <a:xfrm>
            <a:off x="9342438" y="4094163"/>
            <a:ext cx="1625600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1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7421" name="文本框 17"/>
          <p:cNvSpPr>
            <a:spLocks noChangeArrowheads="1"/>
          </p:cNvSpPr>
          <p:nvPr/>
        </p:nvSpPr>
        <p:spPr bwMode="auto">
          <a:xfrm>
            <a:off x="4781550" y="4832350"/>
            <a:ext cx="283527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17422" name="文本框 18"/>
          <p:cNvSpPr>
            <a:spLocks noChangeArrowheads="1"/>
          </p:cNvSpPr>
          <p:nvPr/>
        </p:nvSpPr>
        <p:spPr bwMode="auto">
          <a:xfrm>
            <a:off x="8585200" y="4832350"/>
            <a:ext cx="2833688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pic>
        <p:nvPicPr>
          <p:cNvPr id="17423" name="图片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50" y="1920875"/>
            <a:ext cx="2473325" cy="153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4" name="图片 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50" y="1938338"/>
            <a:ext cx="2451100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5" name="图片 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113" y="1938338"/>
            <a:ext cx="2414587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8490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91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5738813" y="1609725"/>
            <a:ext cx="5588000" cy="233680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8436" name="Rectangle 3"/>
          <p:cNvSpPr>
            <a:spLocks noChangeArrowheads="1"/>
          </p:cNvSpPr>
          <p:nvPr/>
        </p:nvSpPr>
        <p:spPr bwMode="auto">
          <a:xfrm>
            <a:off x="557213" y="1609725"/>
            <a:ext cx="5181600" cy="2336800"/>
          </a:xfrm>
          <a:prstGeom prst="rect">
            <a:avLst/>
          </a:pr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8437" name="Oval 4"/>
          <p:cNvSpPr>
            <a:spLocks noChangeArrowheads="1"/>
          </p:cNvSpPr>
          <p:nvPr/>
        </p:nvSpPr>
        <p:spPr bwMode="auto">
          <a:xfrm>
            <a:off x="1298575" y="4121150"/>
            <a:ext cx="955675" cy="962025"/>
          </a:xfrm>
          <a:prstGeom prst="ellipse">
            <a:avLst/>
          </a:pr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1700">
              <a:solidFill>
                <a:srgbClr val="FFFFFF"/>
              </a:solidFill>
            </a:endParaRPr>
          </a:p>
        </p:txBody>
      </p:sp>
      <p:sp>
        <p:nvSpPr>
          <p:cNvPr id="18438" name="Oval 12"/>
          <p:cNvSpPr>
            <a:spLocks noChangeArrowheads="1"/>
          </p:cNvSpPr>
          <p:nvPr/>
        </p:nvSpPr>
        <p:spPr bwMode="auto">
          <a:xfrm>
            <a:off x="4041775" y="4121150"/>
            <a:ext cx="955675" cy="962025"/>
          </a:xfrm>
          <a:prstGeom prst="ellipse">
            <a:avLst/>
          </a:pr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1700">
              <a:solidFill>
                <a:srgbClr val="FFFFFF"/>
              </a:solidFill>
            </a:endParaRPr>
          </a:p>
        </p:txBody>
      </p:sp>
      <p:sp>
        <p:nvSpPr>
          <p:cNvPr id="18439" name="Oval 14"/>
          <p:cNvSpPr>
            <a:spLocks noChangeArrowheads="1"/>
          </p:cNvSpPr>
          <p:nvPr/>
        </p:nvSpPr>
        <p:spPr bwMode="auto">
          <a:xfrm>
            <a:off x="6907213" y="4121150"/>
            <a:ext cx="954087" cy="962025"/>
          </a:xfrm>
          <a:prstGeom prst="ellipse">
            <a:avLst/>
          </a:pr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1700">
              <a:solidFill>
                <a:srgbClr val="FFFFFF"/>
              </a:solidFill>
            </a:endParaRPr>
          </a:p>
        </p:txBody>
      </p:sp>
      <p:sp>
        <p:nvSpPr>
          <p:cNvPr id="18440" name="Oval 16"/>
          <p:cNvSpPr>
            <a:spLocks noChangeArrowheads="1"/>
          </p:cNvSpPr>
          <p:nvPr/>
        </p:nvSpPr>
        <p:spPr bwMode="auto">
          <a:xfrm>
            <a:off x="9650413" y="4121150"/>
            <a:ext cx="954087" cy="962025"/>
          </a:xfrm>
          <a:prstGeom prst="ellipse">
            <a:avLst/>
          </a:pr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1700">
              <a:solidFill>
                <a:srgbClr val="FFFFFF"/>
              </a:solidFill>
            </a:endParaRPr>
          </a:p>
        </p:txBody>
      </p:sp>
      <p:grpSp>
        <p:nvGrpSpPr>
          <p:cNvPr id="18441" name="Group 20"/>
          <p:cNvGrpSpPr>
            <a:grpSpLocks/>
          </p:cNvGrpSpPr>
          <p:nvPr/>
        </p:nvGrpSpPr>
        <p:grpSpPr bwMode="auto">
          <a:xfrm>
            <a:off x="1508125" y="4329113"/>
            <a:ext cx="536575" cy="539750"/>
            <a:chOff x="0" y="0"/>
            <a:chExt cx="401822" cy="404317"/>
          </a:xfrm>
        </p:grpSpPr>
        <p:sp>
          <p:nvSpPr>
            <p:cNvPr id="18488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661681284 w 121"/>
                <a:gd name="T1" fmla="*/ 0 h 121"/>
                <a:gd name="T2" fmla="*/ 0 w 121"/>
                <a:gd name="T3" fmla="*/ 681087023 h 121"/>
                <a:gd name="T4" fmla="*/ 661681284 w 121"/>
                <a:gd name="T5" fmla="*/ 1351010219 h 121"/>
                <a:gd name="T6" fmla="*/ 1334387766 w 121"/>
                <a:gd name="T7" fmla="*/ 681087023 h 121"/>
                <a:gd name="T8" fmla="*/ 661681284 w 121"/>
                <a:gd name="T9" fmla="*/ 0 h 121"/>
                <a:gd name="T10" fmla="*/ 661681284 w 121"/>
                <a:gd name="T11" fmla="*/ 1239355239 h 121"/>
                <a:gd name="T12" fmla="*/ 110278554 w 121"/>
                <a:gd name="T13" fmla="*/ 681087023 h 121"/>
                <a:gd name="T14" fmla="*/ 661681284 w 121"/>
                <a:gd name="T15" fmla="*/ 111654980 h 121"/>
                <a:gd name="T16" fmla="*/ 1224109212 w 121"/>
                <a:gd name="T17" fmla="*/ 681087023 h 121"/>
                <a:gd name="T18" fmla="*/ 661681284 w 121"/>
                <a:gd name="T19" fmla="*/ 1239355239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8489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465094659 w 42"/>
                <a:gd name="T1" fmla="*/ 664415237 h 60"/>
                <a:gd name="T2" fmla="*/ 465094659 w 42"/>
                <a:gd name="T3" fmla="*/ 0 h 60"/>
                <a:gd name="T4" fmla="*/ 0 w 42"/>
                <a:gd name="T5" fmla="*/ 465089335 h 60"/>
                <a:gd name="T6" fmla="*/ 465094659 w 42"/>
                <a:gd name="T7" fmla="*/ 664415237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18442" name="Group 23"/>
          <p:cNvGrpSpPr>
            <a:grpSpLocks/>
          </p:cNvGrpSpPr>
          <p:nvPr/>
        </p:nvGrpSpPr>
        <p:grpSpPr bwMode="auto">
          <a:xfrm>
            <a:off x="4316413" y="4387850"/>
            <a:ext cx="519112" cy="452438"/>
            <a:chOff x="0" y="0"/>
            <a:chExt cx="389342" cy="339426"/>
          </a:xfrm>
        </p:grpSpPr>
        <p:sp>
          <p:nvSpPr>
            <p:cNvPr id="18477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242931664 h 41"/>
                <a:gd name="T2" fmla="*/ 18686091 w 41"/>
                <a:gd name="T3" fmla="*/ 255390722 h 41"/>
                <a:gd name="T4" fmla="*/ 255390722 w 41"/>
                <a:gd name="T5" fmla="*/ 18686091 h 41"/>
                <a:gd name="T6" fmla="*/ 242931664 w 41"/>
                <a:gd name="T7" fmla="*/ 0 h 41"/>
                <a:gd name="T8" fmla="*/ 0 w 41"/>
                <a:gd name="T9" fmla="*/ 242931664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8478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230469637 w 44"/>
                <a:gd name="T1" fmla="*/ 0 h 46"/>
                <a:gd name="T2" fmla="*/ 0 w 44"/>
                <a:gd name="T3" fmla="*/ 242929496 h 46"/>
                <a:gd name="T4" fmla="*/ 37374197 w 44"/>
                <a:gd name="T5" fmla="*/ 286530818 h 46"/>
                <a:gd name="T6" fmla="*/ 274070786 w 44"/>
                <a:gd name="T7" fmla="*/ 49830796 h 46"/>
                <a:gd name="T8" fmla="*/ 230469637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8479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236700317 h 42"/>
                <a:gd name="T2" fmla="*/ 24915429 w 42"/>
                <a:gd name="T3" fmla="*/ 261615746 h 42"/>
                <a:gd name="T4" fmla="*/ 261615746 w 42"/>
                <a:gd name="T5" fmla="*/ 24915429 h 42"/>
                <a:gd name="T6" fmla="*/ 236700317 w 42"/>
                <a:gd name="T7" fmla="*/ 0 h 42"/>
                <a:gd name="T8" fmla="*/ 0 w 42"/>
                <a:gd name="T9" fmla="*/ 23670031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8480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174410497 w 28"/>
                <a:gd name="T1" fmla="*/ 124579640 h 28"/>
                <a:gd name="T2" fmla="*/ 49830858 w 28"/>
                <a:gd name="T3" fmla="*/ 0 h 28"/>
                <a:gd name="T4" fmla="*/ 0 w 28"/>
                <a:gd name="T5" fmla="*/ 124579640 h 28"/>
                <a:gd name="T6" fmla="*/ 56060339 w 28"/>
                <a:gd name="T7" fmla="*/ 174410497 h 28"/>
                <a:gd name="T8" fmla="*/ 174410497 w 28"/>
                <a:gd name="T9" fmla="*/ 12457964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8481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80980224 h 13"/>
                <a:gd name="T2" fmla="*/ 87205249 w 14"/>
                <a:gd name="T3" fmla="*/ 37375296 h 13"/>
                <a:gd name="T4" fmla="*/ 37374391 w 14"/>
                <a:gd name="T5" fmla="*/ 0 h 13"/>
                <a:gd name="T6" fmla="*/ 0 w 14"/>
                <a:gd name="T7" fmla="*/ 80980224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8482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43603872 w 28"/>
                <a:gd name="T1" fmla="*/ 0 h 28"/>
                <a:gd name="T2" fmla="*/ 0 w 28"/>
                <a:gd name="T3" fmla="*/ 49830858 h 28"/>
                <a:gd name="T4" fmla="*/ 124579640 w 28"/>
                <a:gd name="T5" fmla="*/ 174410497 h 28"/>
                <a:gd name="T6" fmla="*/ 174410497 w 28"/>
                <a:gd name="T7" fmla="*/ 124579640 h 28"/>
                <a:gd name="T8" fmla="*/ 43603872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8483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647806318 w 112"/>
                <a:gd name="T1" fmla="*/ 629121099 h 136"/>
                <a:gd name="T2" fmla="*/ 516997665 w 112"/>
                <a:gd name="T3" fmla="*/ 629121099 h 136"/>
                <a:gd name="T4" fmla="*/ 516997665 w 112"/>
                <a:gd name="T5" fmla="*/ 803531156 h 136"/>
                <a:gd name="T6" fmla="*/ 43601220 w 112"/>
                <a:gd name="T7" fmla="*/ 803531156 h 136"/>
                <a:gd name="T8" fmla="*/ 43601220 w 112"/>
                <a:gd name="T9" fmla="*/ 199325423 h 136"/>
                <a:gd name="T10" fmla="*/ 647806318 w 112"/>
                <a:gd name="T11" fmla="*/ 199325423 h 136"/>
                <a:gd name="T12" fmla="*/ 647806318 w 112"/>
                <a:gd name="T13" fmla="*/ 249156154 h 136"/>
                <a:gd name="T14" fmla="*/ 697636998 w 112"/>
                <a:gd name="T15" fmla="*/ 199325423 h 136"/>
                <a:gd name="T16" fmla="*/ 697636998 w 112"/>
                <a:gd name="T17" fmla="*/ 37374297 h 136"/>
                <a:gd name="T18" fmla="*/ 604202602 w 112"/>
                <a:gd name="T19" fmla="*/ 37374297 h 136"/>
                <a:gd name="T20" fmla="*/ 604202602 w 112"/>
                <a:gd name="T21" fmla="*/ 124579325 h 136"/>
                <a:gd name="T22" fmla="*/ 591746180 w 112"/>
                <a:gd name="T23" fmla="*/ 124579325 h 136"/>
                <a:gd name="T24" fmla="*/ 591746180 w 112"/>
                <a:gd name="T25" fmla="*/ 0 h 136"/>
                <a:gd name="T26" fmla="*/ 554371923 w 112"/>
                <a:gd name="T27" fmla="*/ 0 h 136"/>
                <a:gd name="T28" fmla="*/ 554371923 w 112"/>
                <a:gd name="T29" fmla="*/ 124579325 h 136"/>
                <a:gd name="T30" fmla="*/ 541915501 w 112"/>
                <a:gd name="T31" fmla="*/ 124579325 h 136"/>
                <a:gd name="T32" fmla="*/ 541915501 w 112"/>
                <a:gd name="T33" fmla="*/ 37374297 h 136"/>
                <a:gd name="T34" fmla="*/ 492082326 w 112"/>
                <a:gd name="T35" fmla="*/ 37374297 h 136"/>
                <a:gd name="T36" fmla="*/ 492082326 w 112"/>
                <a:gd name="T37" fmla="*/ 124579325 h 136"/>
                <a:gd name="T38" fmla="*/ 473396445 w 112"/>
                <a:gd name="T39" fmla="*/ 124579325 h 136"/>
                <a:gd name="T40" fmla="*/ 473396445 w 112"/>
                <a:gd name="T41" fmla="*/ 0 h 136"/>
                <a:gd name="T42" fmla="*/ 448481105 w 112"/>
                <a:gd name="T43" fmla="*/ 0 h 136"/>
                <a:gd name="T44" fmla="*/ 448481105 w 112"/>
                <a:gd name="T45" fmla="*/ 124579325 h 136"/>
                <a:gd name="T46" fmla="*/ 423565766 w 112"/>
                <a:gd name="T47" fmla="*/ 124579325 h 136"/>
                <a:gd name="T48" fmla="*/ 423565766 w 112"/>
                <a:gd name="T49" fmla="*/ 37374297 h 136"/>
                <a:gd name="T50" fmla="*/ 373735086 w 112"/>
                <a:gd name="T51" fmla="*/ 37374297 h 136"/>
                <a:gd name="T52" fmla="*/ 373735086 w 112"/>
                <a:gd name="T53" fmla="*/ 124579325 h 136"/>
                <a:gd name="T54" fmla="*/ 355046710 w 112"/>
                <a:gd name="T55" fmla="*/ 124579325 h 136"/>
                <a:gd name="T56" fmla="*/ 355046710 w 112"/>
                <a:gd name="T57" fmla="*/ 0 h 136"/>
                <a:gd name="T58" fmla="*/ 330131370 w 112"/>
                <a:gd name="T59" fmla="*/ 0 h 136"/>
                <a:gd name="T60" fmla="*/ 330131370 w 112"/>
                <a:gd name="T61" fmla="*/ 124579325 h 136"/>
                <a:gd name="T62" fmla="*/ 317674948 w 112"/>
                <a:gd name="T63" fmla="*/ 124579325 h 136"/>
                <a:gd name="T64" fmla="*/ 317674948 w 112"/>
                <a:gd name="T65" fmla="*/ 37374297 h 136"/>
                <a:gd name="T66" fmla="*/ 267841773 w 112"/>
                <a:gd name="T67" fmla="*/ 37374297 h 136"/>
                <a:gd name="T68" fmla="*/ 267841773 w 112"/>
                <a:gd name="T69" fmla="*/ 124579325 h 136"/>
                <a:gd name="T70" fmla="*/ 249155892 w 112"/>
                <a:gd name="T71" fmla="*/ 124579325 h 136"/>
                <a:gd name="T72" fmla="*/ 249155892 w 112"/>
                <a:gd name="T73" fmla="*/ 0 h 136"/>
                <a:gd name="T74" fmla="*/ 218011094 w 112"/>
                <a:gd name="T75" fmla="*/ 0 h 136"/>
                <a:gd name="T76" fmla="*/ 218011094 w 112"/>
                <a:gd name="T77" fmla="*/ 124579325 h 136"/>
                <a:gd name="T78" fmla="*/ 199325213 w 112"/>
                <a:gd name="T79" fmla="*/ 124579325 h 136"/>
                <a:gd name="T80" fmla="*/ 199325213 w 112"/>
                <a:gd name="T81" fmla="*/ 37374297 h 136"/>
                <a:gd name="T82" fmla="*/ 155721497 w 112"/>
                <a:gd name="T83" fmla="*/ 37374297 h 136"/>
                <a:gd name="T84" fmla="*/ 155721497 w 112"/>
                <a:gd name="T85" fmla="*/ 124579325 h 136"/>
                <a:gd name="T86" fmla="*/ 143265075 w 112"/>
                <a:gd name="T87" fmla="*/ 124579325 h 136"/>
                <a:gd name="T88" fmla="*/ 143265075 w 112"/>
                <a:gd name="T89" fmla="*/ 0 h 136"/>
                <a:gd name="T90" fmla="*/ 105890817 w 112"/>
                <a:gd name="T91" fmla="*/ 0 h 136"/>
                <a:gd name="T92" fmla="*/ 105890817 w 112"/>
                <a:gd name="T93" fmla="*/ 124579325 h 136"/>
                <a:gd name="T94" fmla="*/ 93434396 w 112"/>
                <a:gd name="T95" fmla="*/ 124579325 h 136"/>
                <a:gd name="T96" fmla="*/ 93434396 w 112"/>
                <a:gd name="T97" fmla="*/ 37374297 h 136"/>
                <a:gd name="T98" fmla="*/ 0 w 112"/>
                <a:gd name="T99" fmla="*/ 37374297 h 136"/>
                <a:gd name="T100" fmla="*/ 0 w 112"/>
                <a:gd name="T101" fmla="*/ 149494691 h 136"/>
                <a:gd name="T102" fmla="*/ 0 w 112"/>
                <a:gd name="T103" fmla="*/ 174410057 h 136"/>
                <a:gd name="T104" fmla="*/ 0 w 112"/>
                <a:gd name="T105" fmla="*/ 847132423 h 136"/>
                <a:gd name="T106" fmla="*/ 554371923 w 112"/>
                <a:gd name="T107" fmla="*/ 847132423 h 136"/>
                <a:gd name="T108" fmla="*/ 697636998 w 112"/>
                <a:gd name="T109" fmla="*/ 685181297 h 136"/>
                <a:gd name="T110" fmla="*/ 697636998 w 112"/>
                <a:gd name="T111" fmla="*/ 523227675 h 136"/>
                <a:gd name="T112" fmla="*/ 647806318 w 112"/>
                <a:gd name="T113" fmla="*/ 573060902 h 136"/>
                <a:gd name="T114" fmla="*/ 647806318 w 112"/>
                <a:gd name="T115" fmla="*/ 629121099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8484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18485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18486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18487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8443" name="Group 35"/>
          <p:cNvGrpSpPr>
            <a:grpSpLocks/>
          </p:cNvGrpSpPr>
          <p:nvPr/>
        </p:nvGrpSpPr>
        <p:grpSpPr bwMode="auto">
          <a:xfrm>
            <a:off x="9875838" y="4357688"/>
            <a:ext cx="506412" cy="501650"/>
            <a:chOff x="0" y="0"/>
            <a:chExt cx="379359" cy="376864"/>
          </a:xfrm>
        </p:grpSpPr>
        <p:sp>
          <p:nvSpPr>
            <p:cNvPr id="18459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631200133 w 114"/>
                <a:gd name="T1" fmla="*/ 0 h 114"/>
                <a:gd name="T2" fmla="*/ 0 w 114"/>
                <a:gd name="T3" fmla="*/ 622923134 h 114"/>
                <a:gd name="T4" fmla="*/ 631200133 w 114"/>
                <a:gd name="T5" fmla="*/ 1245846268 h 114"/>
                <a:gd name="T6" fmla="*/ 1262396938 w 114"/>
                <a:gd name="T7" fmla="*/ 622923134 h 114"/>
                <a:gd name="T8" fmla="*/ 631200133 w 114"/>
                <a:gd name="T9" fmla="*/ 0 h 114"/>
                <a:gd name="T10" fmla="*/ 631200133 w 114"/>
                <a:gd name="T11" fmla="*/ 1180275237 h 114"/>
                <a:gd name="T12" fmla="*/ 66441068 w 114"/>
                <a:gd name="T13" fmla="*/ 622923134 h 114"/>
                <a:gd name="T14" fmla="*/ 631200133 w 114"/>
                <a:gd name="T15" fmla="*/ 65571030 h 114"/>
                <a:gd name="T16" fmla="*/ 1195955869 w 114"/>
                <a:gd name="T17" fmla="*/ 622923134 h 114"/>
                <a:gd name="T18" fmla="*/ 631200133 w 114"/>
                <a:gd name="T19" fmla="*/ 1180275237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8460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18461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18462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18463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206217976 w 25"/>
                <a:gd name="T1" fmla="*/ 253464465 h 25"/>
                <a:gd name="T2" fmla="*/ 238780616 w 25"/>
                <a:gd name="T3" fmla="*/ 288028418 h 25"/>
                <a:gd name="T4" fmla="*/ 271339962 w 25"/>
                <a:gd name="T5" fmla="*/ 253464465 h 25"/>
                <a:gd name="T6" fmla="*/ 238780616 w 25"/>
                <a:gd name="T7" fmla="*/ 218900511 h 25"/>
                <a:gd name="T8" fmla="*/ 227925304 w 25"/>
                <a:gd name="T9" fmla="*/ 218900511 h 25"/>
                <a:gd name="T10" fmla="*/ 0 w 25"/>
                <a:gd name="T11" fmla="*/ 0 h 25"/>
                <a:gd name="T12" fmla="*/ 206217976 w 25"/>
                <a:gd name="T13" fmla="*/ 253464465 h 25"/>
                <a:gd name="T14" fmla="*/ 206217976 w 25"/>
                <a:gd name="T15" fmla="*/ 253464465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8464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37373856 h 8"/>
                <a:gd name="T2" fmla="*/ 18689216 w 9"/>
                <a:gd name="T3" fmla="*/ 49830145 h 8"/>
                <a:gd name="T4" fmla="*/ 56065152 w 9"/>
                <a:gd name="T5" fmla="*/ 6229392 h 8"/>
                <a:gd name="T6" fmla="*/ 43605675 w 9"/>
                <a:gd name="T7" fmla="*/ 0 h 8"/>
                <a:gd name="T8" fmla="*/ 0 w 9"/>
                <a:gd name="T9" fmla="*/ 3737385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8465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56061068 w 11"/>
                <a:gd name="T1" fmla="*/ 0 h 6"/>
                <a:gd name="T2" fmla="*/ 0 w 11"/>
                <a:gd name="T3" fmla="*/ 18688800 h 6"/>
                <a:gd name="T4" fmla="*/ 6229562 w 11"/>
                <a:gd name="T5" fmla="*/ 37375104 h 6"/>
                <a:gd name="T6" fmla="*/ 68520192 w 11"/>
                <a:gd name="T7" fmla="*/ 18688800 h 6"/>
                <a:gd name="T8" fmla="*/ 56061068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8466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18689216 h 9"/>
                <a:gd name="T2" fmla="*/ 43600753 w 8"/>
                <a:gd name="T3" fmla="*/ 56065152 h 9"/>
                <a:gd name="T4" fmla="*/ 49830145 w 8"/>
                <a:gd name="T5" fmla="*/ 43605675 h 9"/>
                <a:gd name="T6" fmla="*/ 12458784 w 8"/>
                <a:gd name="T7" fmla="*/ 0 h 9"/>
                <a:gd name="T8" fmla="*/ 0 w 8"/>
                <a:gd name="T9" fmla="*/ 1868921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8467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68520192 w 11"/>
                <a:gd name="T1" fmla="*/ 18690048 h 5"/>
                <a:gd name="T2" fmla="*/ 12459124 w 11"/>
                <a:gd name="T3" fmla="*/ 0 h 5"/>
                <a:gd name="T4" fmla="*/ 0 w 11"/>
                <a:gd name="T5" fmla="*/ 18690048 h 5"/>
                <a:gd name="T6" fmla="*/ 62290630 w 11"/>
                <a:gd name="T7" fmla="*/ 31150080 h 5"/>
                <a:gd name="T8" fmla="*/ 68520192 w 11"/>
                <a:gd name="T9" fmla="*/ 1869004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8468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18469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43605120 w 7"/>
                <a:gd name="T1" fmla="*/ 49835413 h 9"/>
                <a:gd name="T2" fmla="*/ 18688978 w 7"/>
                <a:gd name="T3" fmla="*/ 0 h 9"/>
                <a:gd name="T4" fmla="*/ 0 w 7"/>
                <a:gd name="T5" fmla="*/ 12459477 h 9"/>
                <a:gd name="T6" fmla="*/ 24916142 w 7"/>
                <a:gd name="T7" fmla="*/ 56065152 h 9"/>
                <a:gd name="T8" fmla="*/ 43605120 w 7"/>
                <a:gd name="T9" fmla="*/ 49835413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8470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56061068 h 11"/>
                <a:gd name="T2" fmla="*/ 12460032 w 5"/>
                <a:gd name="T3" fmla="*/ 68520192 h 11"/>
                <a:gd name="T4" fmla="*/ 31150080 w 5"/>
                <a:gd name="T5" fmla="*/ 12459124 h 11"/>
                <a:gd name="T6" fmla="*/ 12460032 w 5"/>
                <a:gd name="T7" fmla="*/ 0 h 11"/>
                <a:gd name="T8" fmla="*/ 0 w 5"/>
                <a:gd name="T9" fmla="*/ 5606106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8471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6229392 h 8"/>
                <a:gd name="T2" fmla="*/ 49835413 w 9"/>
                <a:gd name="T3" fmla="*/ 49830145 h 8"/>
                <a:gd name="T4" fmla="*/ 56065152 w 9"/>
                <a:gd name="T5" fmla="*/ 37373856 h 8"/>
                <a:gd name="T6" fmla="*/ 18689216 w 9"/>
                <a:gd name="T7" fmla="*/ 0 h 8"/>
                <a:gd name="T8" fmla="*/ 0 w 9"/>
                <a:gd name="T9" fmla="*/ 622939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8472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18688800 h 6"/>
                <a:gd name="T2" fmla="*/ 56060660 w 10"/>
                <a:gd name="T3" fmla="*/ 37375104 h 6"/>
                <a:gd name="T4" fmla="*/ 62290176 w 10"/>
                <a:gd name="T5" fmla="*/ 18688800 h 6"/>
                <a:gd name="T6" fmla="*/ 6229517 w 10"/>
                <a:gd name="T7" fmla="*/ 0 h 6"/>
                <a:gd name="T8" fmla="*/ 0 w 10"/>
                <a:gd name="T9" fmla="*/ 1868880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8473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56065152 w 9"/>
                <a:gd name="T1" fmla="*/ 18689216 h 9"/>
                <a:gd name="T2" fmla="*/ 49835413 w 9"/>
                <a:gd name="T3" fmla="*/ 0 h 9"/>
                <a:gd name="T4" fmla="*/ 0 w 9"/>
                <a:gd name="T5" fmla="*/ 43605675 h 9"/>
                <a:gd name="T6" fmla="*/ 12459477 w 9"/>
                <a:gd name="T7" fmla="*/ 56065152 h 9"/>
                <a:gd name="T8" fmla="*/ 56065152 w 9"/>
                <a:gd name="T9" fmla="*/ 1868921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8474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62290630 w 11"/>
                <a:gd name="T1" fmla="*/ 0 h 5"/>
                <a:gd name="T2" fmla="*/ 0 w 11"/>
                <a:gd name="T3" fmla="*/ 18690048 h 5"/>
                <a:gd name="T4" fmla="*/ 12459124 w 11"/>
                <a:gd name="T5" fmla="*/ 31150080 h 5"/>
                <a:gd name="T6" fmla="*/ 68520192 w 11"/>
                <a:gd name="T7" fmla="*/ 18690048 h 5"/>
                <a:gd name="T8" fmla="*/ 62290630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8475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18476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8444" name="Group 54"/>
          <p:cNvGrpSpPr>
            <a:grpSpLocks/>
          </p:cNvGrpSpPr>
          <p:nvPr/>
        </p:nvGrpSpPr>
        <p:grpSpPr bwMode="auto">
          <a:xfrm>
            <a:off x="7185025" y="4389438"/>
            <a:ext cx="398463" cy="519112"/>
            <a:chOff x="0" y="0"/>
            <a:chExt cx="299494" cy="389342"/>
          </a:xfrm>
        </p:grpSpPr>
        <p:sp>
          <p:nvSpPr>
            <p:cNvPr id="18457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498314756 w 90"/>
                <a:gd name="T1" fmla="*/ 924659386 h 83"/>
                <a:gd name="T2" fmla="*/ 996629512 w 90"/>
                <a:gd name="T3" fmla="*/ 0 h 83"/>
                <a:gd name="T4" fmla="*/ 0 w 90"/>
                <a:gd name="T5" fmla="*/ 0 h 83"/>
                <a:gd name="T6" fmla="*/ 498314756 w 90"/>
                <a:gd name="T7" fmla="*/ 924659386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8458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930188431 w 90"/>
                <a:gd name="T1" fmla="*/ 0 h 29"/>
                <a:gd name="T2" fmla="*/ 753007781 w 90"/>
                <a:gd name="T3" fmla="*/ 171124063 h 29"/>
                <a:gd name="T4" fmla="*/ 575830458 w 90"/>
                <a:gd name="T5" fmla="*/ 0 h 29"/>
                <a:gd name="T6" fmla="*/ 431873676 w 90"/>
                <a:gd name="T7" fmla="*/ 0 h 29"/>
                <a:gd name="T8" fmla="*/ 254693025 w 90"/>
                <a:gd name="T9" fmla="*/ 171124063 h 29"/>
                <a:gd name="T10" fmla="*/ 77515703 w 90"/>
                <a:gd name="T11" fmla="*/ 0 h 29"/>
                <a:gd name="T12" fmla="*/ 0 w 90"/>
                <a:gd name="T13" fmla="*/ 0 h 29"/>
                <a:gd name="T14" fmla="*/ 0 w 90"/>
                <a:gd name="T15" fmla="*/ 310159503 h 29"/>
                <a:gd name="T16" fmla="*/ 996629512 w 90"/>
                <a:gd name="T17" fmla="*/ 310159503 h 29"/>
                <a:gd name="T18" fmla="*/ 996629512 w 90"/>
                <a:gd name="T19" fmla="*/ 0 h 29"/>
                <a:gd name="T20" fmla="*/ 930188431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18445" name="文本框 48"/>
          <p:cNvSpPr>
            <a:spLocks noChangeArrowheads="1"/>
          </p:cNvSpPr>
          <p:nvPr/>
        </p:nvSpPr>
        <p:spPr bwMode="auto">
          <a:xfrm>
            <a:off x="1222375" y="5200650"/>
            <a:ext cx="13144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46" name="文本框 49"/>
          <p:cNvSpPr>
            <a:spLocks noChangeArrowheads="1"/>
          </p:cNvSpPr>
          <p:nvPr/>
        </p:nvSpPr>
        <p:spPr bwMode="auto">
          <a:xfrm>
            <a:off x="588963" y="5673725"/>
            <a:ext cx="2697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模板，年轻的团队给您最有影响力的作品。搜索：少先大队长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47" name="文本框 50"/>
          <p:cNvSpPr>
            <a:spLocks noChangeArrowheads="1"/>
          </p:cNvSpPr>
          <p:nvPr/>
        </p:nvSpPr>
        <p:spPr bwMode="auto">
          <a:xfrm>
            <a:off x="4003675" y="5200650"/>
            <a:ext cx="13144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48" name="文本框 51"/>
          <p:cNvSpPr>
            <a:spLocks noChangeArrowheads="1"/>
          </p:cNvSpPr>
          <p:nvPr/>
        </p:nvSpPr>
        <p:spPr bwMode="auto">
          <a:xfrm>
            <a:off x="3370263" y="5673725"/>
            <a:ext cx="2697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模板，年轻的团队给您最有影响力的作品。搜索：少先大队长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49" name="文本框 52"/>
          <p:cNvSpPr>
            <a:spLocks noChangeArrowheads="1"/>
          </p:cNvSpPr>
          <p:nvPr/>
        </p:nvSpPr>
        <p:spPr bwMode="auto">
          <a:xfrm>
            <a:off x="6784975" y="5200650"/>
            <a:ext cx="13144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50" name="文本框 53"/>
          <p:cNvSpPr>
            <a:spLocks noChangeArrowheads="1"/>
          </p:cNvSpPr>
          <p:nvPr/>
        </p:nvSpPr>
        <p:spPr bwMode="auto">
          <a:xfrm>
            <a:off x="6153150" y="5673725"/>
            <a:ext cx="26971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模板，年轻的团队给您最有影响力的作品。搜索：少先大队长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51" name="文本框 54"/>
          <p:cNvSpPr>
            <a:spLocks noChangeArrowheads="1"/>
          </p:cNvSpPr>
          <p:nvPr/>
        </p:nvSpPr>
        <p:spPr bwMode="auto">
          <a:xfrm>
            <a:off x="9566275" y="5200650"/>
            <a:ext cx="1316038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52" name="文本框 55"/>
          <p:cNvSpPr>
            <a:spLocks noChangeArrowheads="1"/>
          </p:cNvSpPr>
          <p:nvPr/>
        </p:nvSpPr>
        <p:spPr bwMode="auto">
          <a:xfrm>
            <a:off x="8934450" y="5673725"/>
            <a:ext cx="26971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模板，年轻的团队给您最有影响力的作品。搜索：少先大队长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53" name="文本框 56"/>
          <p:cNvSpPr>
            <a:spLocks noChangeArrowheads="1"/>
          </p:cNvSpPr>
          <p:nvPr/>
        </p:nvSpPr>
        <p:spPr bwMode="auto">
          <a:xfrm>
            <a:off x="3656013" y="1914525"/>
            <a:ext cx="1749425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54" name="文本框 57"/>
          <p:cNvSpPr>
            <a:spLocks noChangeArrowheads="1"/>
          </p:cNvSpPr>
          <p:nvPr/>
        </p:nvSpPr>
        <p:spPr bwMode="auto">
          <a:xfrm>
            <a:off x="1065213" y="2324100"/>
            <a:ext cx="4340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模板，年轻的团队给您最有影响力的作品。专业的团队拥有最专业的技术。严谨的逻辑带给您百分百的满意。搜索：少先大队长</a:t>
            </a:r>
            <a:endParaRPr lang="zh-CN" altLang="en-US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55" name="文本框 58"/>
          <p:cNvSpPr>
            <a:spLocks noChangeArrowheads="1"/>
          </p:cNvSpPr>
          <p:nvPr/>
        </p:nvSpPr>
        <p:spPr bwMode="auto">
          <a:xfrm>
            <a:off x="1065213" y="3008313"/>
            <a:ext cx="43402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模板，年轻的团队给您最有影响力的作品。专业的团队拥有最专业的技术。严谨的逻辑带给您百分百的满意。搜索：少先大队长</a:t>
            </a:r>
            <a:endParaRPr lang="zh-CN" altLang="en-US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8456" name="图片 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050" y="1609725"/>
            <a:ext cx="5591175" cy="234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9468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9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pic>
        <p:nvPicPr>
          <p:cNvPr id="19459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38" y="1328738"/>
            <a:ext cx="239395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任意多边形 5"/>
          <p:cNvSpPr>
            <a:spLocks noChangeArrowheads="1"/>
          </p:cNvSpPr>
          <p:nvPr/>
        </p:nvSpPr>
        <p:spPr bwMode="auto">
          <a:xfrm>
            <a:off x="3181350" y="1089025"/>
            <a:ext cx="1622425" cy="1622425"/>
          </a:xfrm>
          <a:custGeom>
            <a:avLst/>
            <a:gdLst>
              <a:gd name="T0" fmla="*/ 672294 w 1944710"/>
              <a:gd name="T1" fmla="*/ 143423 h 1944710"/>
              <a:gd name="T2" fmla="*/ 143424 w 1944710"/>
              <a:gd name="T3" fmla="*/ 672293 h 1944710"/>
              <a:gd name="T4" fmla="*/ 672294 w 1944710"/>
              <a:gd name="T5" fmla="*/ 1201163 h 1944710"/>
              <a:gd name="T6" fmla="*/ 1201165 w 1944710"/>
              <a:gd name="T7" fmla="*/ 672293 h 1944710"/>
              <a:gd name="T8" fmla="*/ 672294 w 1944710"/>
              <a:gd name="T9" fmla="*/ 143423 h 1944710"/>
              <a:gd name="T10" fmla="*/ 676776 w 1944710"/>
              <a:gd name="T11" fmla="*/ 0 h 1944710"/>
              <a:gd name="T12" fmla="*/ 1353550 w 1944710"/>
              <a:gd name="T13" fmla="*/ 676776 h 1944710"/>
              <a:gd name="T14" fmla="*/ 676776 w 1944710"/>
              <a:gd name="T15" fmla="*/ 1353550 h 1944710"/>
              <a:gd name="T16" fmla="*/ 0 w 1944710"/>
              <a:gd name="T17" fmla="*/ 676776 h 1944710"/>
              <a:gd name="T18" fmla="*/ 676776 w 1944710"/>
              <a:gd name="T19" fmla="*/ 0 h 19447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944710"/>
              <a:gd name="T31" fmla="*/ 0 h 1944710"/>
              <a:gd name="T32" fmla="*/ 1944710 w 1944710"/>
              <a:gd name="T33" fmla="*/ 1944710 h 194471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944710" h="1944710">
                <a:moveTo>
                  <a:pt x="965917" y="206062"/>
                </a:moveTo>
                <a:cubicBezTo>
                  <a:pt x="546262" y="206062"/>
                  <a:pt x="206064" y="546260"/>
                  <a:pt x="206064" y="965915"/>
                </a:cubicBezTo>
                <a:cubicBezTo>
                  <a:pt x="206064" y="1385570"/>
                  <a:pt x="546262" y="1725768"/>
                  <a:pt x="965917" y="1725768"/>
                </a:cubicBezTo>
                <a:cubicBezTo>
                  <a:pt x="1385572" y="1725768"/>
                  <a:pt x="1725770" y="1385570"/>
                  <a:pt x="1725770" y="965915"/>
                </a:cubicBezTo>
                <a:cubicBezTo>
                  <a:pt x="1725770" y="546260"/>
                  <a:pt x="1385572" y="206062"/>
                  <a:pt x="965917" y="206062"/>
                </a:cubicBezTo>
                <a:close/>
                <a:moveTo>
                  <a:pt x="972355" y="0"/>
                </a:moveTo>
                <a:cubicBezTo>
                  <a:pt x="1509372" y="0"/>
                  <a:pt x="1944710" y="435338"/>
                  <a:pt x="1944710" y="972355"/>
                </a:cubicBezTo>
                <a:cubicBezTo>
                  <a:pt x="1944710" y="1509372"/>
                  <a:pt x="1509372" y="1944710"/>
                  <a:pt x="972355" y="1944710"/>
                </a:cubicBezTo>
                <a:cubicBezTo>
                  <a:pt x="435338" y="1944710"/>
                  <a:pt x="0" y="1509372"/>
                  <a:pt x="0" y="972355"/>
                </a:cubicBezTo>
                <a:cubicBezTo>
                  <a:pt x="0" y="435338"/>
                  <a:pt x="435338" y="0"/>
                  <a:pt x="972355" y="0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1" name="椭圆 6"/>
          <p:cNvSpPr>
            <a:spLocks noChangeArrowheads="1"/>
          </p:cNvSpPr>
          <p:nvPr/>
        </p:nvSpPr>
        <p:spPr bwMode="auto">
          <a:xfrm>
            <a:off x="4270375" y="2884488"/>
            <a:ext cx="754063" cy="754062"/>
          </a:xfrm>
          <a:prstGeom prst="ellipse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2" name="椭圆 7"/>
          <p:cNvSpPr>
            <a:spLocks noChangeArrowheads="1"/>
          </p:cNvSpPr>
          <p:nvPr/>
        </p:nvSpPr>
        <p:spPr bwMode="auto">
          <a:xfrm>
            <a:off x="4929188" y="3863975"/>
            <a:ext cx="754062" cy="7524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3" name="文本框 8"/>
          <p:cNvSpPr>
            <a:spLocks noChangeArrowheads="1"/>
          </p:cNvSpPr>
          <p:nvPr/>
        </p:nvSpPr>
        <p:spPr bwMode="auto">
          <a:xfrm>
            <a:off x="5191125" y="1160463"/>
            <a:ext cx="643890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工作室的作品新颖有特色、风格多样、题材丰富。带来最有创意、最新颖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模板，让您在使用的过程中大放异彩，收获成功的喜悦。</a:t>
            </a:r>
          </a:p>
        </p:txBody>
      </p:sp>
      <p:sp>
        <p:nvSpPr>
          <p:cNvPr id="19464" name="文本框 9"/>
          <p:cNvSpPr>
            <a:spLocks noChangeArrowheads="1"/>
          </p:cNvSpPr>
          <p:nvPr/>
        </p:nvSpPr>
        <p:spPr bwMode="auto">
          <a:xfrm>
            <a:off x="5410200" y="2789238"/>
            <a:ext cx="64404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工作室的作品新颖有特色、风格多样、题材丰富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模板，让您在使用的过程中大放异彩，收获成功的喜悦。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65" name="文本框 10"/>
          <p:cNvSpPr>
            <a:spLocks noChangeArrowheads="1"/>
          </p:cNvSpPr>
          <p:nvPr/>
        </p:nvSpPr>
        <p:spPr bwMode="auto">
          <a:xfrm>
            <a:off x="6069013" y="3895725"/>
            <a:ext cx="59293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模板，让您在使用的过程中大放异彩，收获成功的喜悦。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66" name="文本框 12"/>
          <p:cNvSpPr>
            <a:spLocks noChangeArrowheads="1"/>
          </p:cNvSpPr>
          <p:nvPr/>
        </p:nvSpPr>
        <p:spPr bwMode="auto">
          <a:xfrm>
            <a:off x="773113" y="5349875"/>
            <a:ext cx="10960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模板，让您在使用的过程中大放异彩，收获成功的喜悦。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67" name="文本框 13"/>
          <p:cNvSpPr>
            <a:spLocks noChangeArrowheads="1"/>
          </p:cNvSpPr>
          <p:nvPr/>
        </p:nvSpPr>
        <p:spPr bwMode="auto">
          <a:xfrm>
            <a:off x="773113" y="5980113"/>
            <a:ext cx="10960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模板，让您在使用的过程中大放异彩，收获成功的喜悦。</a:t>
            </a: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20514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15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20483" name="组合 4"/>
          <p:cNvGrpSpPr>
            <a:grpSpLocks/>
          </p:cNvGrpSpPr>
          <p:nvPr/>
        </p:nvGrpSpPr>
        <p:grpSpPr bwMode="auto">
          <a:xfrm>
            <a:off x="1412875" y="3335338"/>
            <a:ext cx="9269413" cy="963612"/>
            <a:chOff x="0" y="0"/>
            <a:chExt cx="9269983" cy="963299"/>
          </a:xfrm>
        </p:grpSpPr>
        <p:grpSp>
          <p:nvGrpSpPr>
            <p:cNvPr id="20499" name="组合 5"/>
            <p:cNvGrpSpPr>
              <a:grpSpLocks/>
            </p:cNvGrpSpPr>
            <p:nvPr/>
          </p:nvGrpSpPr>
          <p:grpSpPr bwMode="auto">
            <a:xfrm>
              <a:off x="3702140" y="0"/>
              <a:ext cx="1856096" cy="723330"/>
              <a:chOff x="0" y="0"/>
              <a:chExt cx="1569492" cy="723330"/>
            </a:xfrm>
          </p:grpSpPr>
          <p:sp>
            <p:nvSpPr>
              <p:cNvPr id="20512" name="矩形 19"/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A5A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513" name="等腰三角形 20"/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A5A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20500" name="组合 6"/>
            <p:cNvGrpSpPr>
              <a:grpSpLocks/>
            </p:cNvGrpSpPr>
            <p:nvPr/>
          </p:nvGrpSpPr>
          <p:grpSpPr bwMode="auto">
            <a:xfrm flipV="1">
              <a:off x="1846044" y="239969"/>
              <a:ext cx="1856096" cy="723330"/>
              <a:chOff x="0" y="0"/>
              <a:chExt cx="1569492" cy="723330"/>
            </a:xfrm>
          </p:grpSpPr>
          <p:sp>
            <p:nvSpPr>
              <p:cNvPr id="20510" name="矩形 17"/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20B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511" name="等腰三角形 18"/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20B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20501" name="组合 7"/>
            <p:cNvGrpSpPr>
              <a:grpSpLocks/>
            </p:cNvGrpSpPr>
            <p:nvPr/>
          </p:nvGrpSpPr>
          <p:grpSpPr bwMode="auto">
            <a:xfrm>
              <a:off x="0" y="7958"/>
              <a:ext cx="1856096" cy="723330"/>
              <a:chOff x="0" y="0"/>
              <a:chExt cx="1569492" cy="723330"/>
            </a:xfrm>
          </p:grpSpPr>
          <p:sp>
            <p:nvSpPr>
              <p:cNvPr id="20508" name="矩形 15"/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509" name="等腰三角形 16"/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20502" name="组合 8"/>
            <p:cNvGrpSpPr>
              <a:grpSpLocks/>
            </p:cNvGrpSpPr>
            <p:nvPr/>
          </p:nvGrpSpPr>
          <p:grpSpPr bwMode="auto">
            <a:xfrm>
              <a:off x="7413887" y="0"/>
              <a:ext cx="1856096" cy="723330"/>
              <a:chOff x="0" y="0"/>
              <a:chExt cx="1569492" cy="723330"/>
            </a:xfrm>
          </p:grpSpPr>
          <p:sp>
            <p:nvSpPr>
              <p:cNvPr id="20506" name="矩形 13"/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507" name="等腰三角形 14"/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20503" name="组合 9"/>
            <p:cNvGrpSpPr>
              <a:grpSpLocks/>
            </p:cNvGrpSpPr>
            <p:nvPr/>
          </p:nvGrpSpPr>
          <p:grpSpPr bwMode="auto">
            <a:xfrm flipV="1">
              <a:off x="5558235" y="232011"/>
              <a:ext cx="1856096" cy="723330"/>
              <a:chOff x="0" y="0"/>
              <a:chExt cx="1569492" cy="723330"/>
            </a:xfrm>
          </p:grpSpPr>
          <p:sp>
            <p:nvSpPr>
              <p:cNvPr id="20504" name="矩形 10"/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20B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505" name="等腰三角形 12"/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20B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20484" name="文本框 21"/>
          <p:cNvSpPr>
            <a:spLocks noChangeArrowheads="1"/>
          </p:cNvSpPr>
          <p:nvPr/>
        </p:nvSpPr>
        <p:spPr bwMode="auto">
          <a:xfrm>
            <a:off x="1965325" y="3613150"/>
            <a:ext cx="750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2010</a:t>
            </a:r>
            <a:endParaRPr lang="zh-CN" altLang="en-US" sz="2000" b="1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0485" name="文本框 22"/>
          <p:cNvSpPr>
            <a:spLocks noChangeArrowheads="1"/>
          </p:cNvSpPr>
          <p:nvPr/>
        </p:nvSpPr>
        <p:spPr bwMode="auto">
          <a:xfrm>
            <a:off x="3825875" y="3613150"/>
            <a:ext cx="750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2011</a:t>
            </a:r>
            <a:endParaRPr lang="zh-CN" altLang="en-US" sz="2000" b="1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0486" name="文本框 23"/>
          <p:cNvSpPr>
            <a:spLocks noChangeArrowheads="1"/>
          </p:cNvSpPr>
          <p:nvPr/>
        </p:nvSpPr>
        <p:spPr bwMode="auto">
          <a:xfrm>
            <a:off x="5684838" y="3613150"/>
            <a:ext cx="750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2012</a:t>
            </a:r>
            <a:endParaRPr lang="zh-CN" altLang="en-US" sz="2000" b="1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0487" name="文本框 24"/>
          <p:cNvSpPr>
            <a:spLocks noChangeArrowheads="1"/>
          </p:cNvSpPr>
          <p:nvPr/>
        </p:nvSpPr>
        <p:spPr bwMode="auto">
          <a:xfrm>
            <a:off x="7545388" y="3613150"/>
            <a:ext cx="750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2013</a:t>
            </a:r>
            <a:endParaRPr lang="zh-CN" altLang="en-US" sz="2000" b="1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0488" name="文本框 25"/>
          <p:cNvSpPr>
            <a:spLocks noChangeArrowheads="1"/>
          </p:cNvSpPr>
          <p:nvPr/>
        </p:nvSpPr>
        <p:spPr bwMode="auto">
          <a:xfrm>
            <a:off x="9405938" y="3613150"/>
            <a:ext cx="750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2014</a:t>
            </a:r>
            <a:endParaRPr lang="zh-CN" altLang="en-US" sz="2000" b="1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0489" name="文本框 26"/>
          <p:cNvSpPr>
            <a:spLocks noChangeArrowheads="1"/>
          </p:cNvSpPr>
          <p:nvPr/>
        </p:nvSpPr>
        <p:spPr bwMode="auto">
          <a:xfrm>
            <a:off x="609600" y="1685925"/>
            <a:ext cx="901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chemeClr val="bg1"/>
                </a:solidFill>
              </a:rPr>
              <a:t>1</a:t>
            </a:r>
            <a:endParaRPr lang="zh-CN" altLang="en-US" sz="4000" b="1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0490" name="文本框 27"/>
          <p:cNvSpPr>
            <a:spLocks noChangeArrowheads="1"/>
          </p:cNvSpPr>
          <p:nvPr/>
        </p:nvSpPr>
        <p:spPr bwMode="auto">
          <a:xfrm>
            <a:off x="4421188" y="1685925"/>
            <a:ext cx="901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chemeClr val="bg1"/>
                </a:solidFill>
              </a:rPr>
              <a:t>3</a:t>
            </a:r>
            <a:endParaRPr lang="zh-CN" altLang="en-US" sz="4000" b="1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0491" name="文本框 28"/>
          <p:cNvSpPr>
            <a:spLocks noChangeArrowheads="1"/>
          </p:cNvSpPr>
          <p:nvPr/>
        </p:nvSpPr>
        <p:spPr bwMode="auto">
          <a:xfrm>
            <a:off x="8232775" y="1685925"/>
            <a:ext cx="901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chemeClr val="bg1"/>
                </a:solidFill>
              </a:rPr>
              <a:t>5</a:t>
            </a:r>
            <a:endParaRPr lang="zh-CN" altLang="en-US" sz="4000" b="1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0492" name="文本框 29"/>
          <p:cNvSpPr>
            <a:spLocks noChangeArrowheads="1"/>
          </p:cNvSpPr>
          <p:nvPr/>
        </p:nvSpPr>
        <p:spPr bwMode="auto">
          <a:xfrm>
            <a:off x="2665413" y="5003800"/>
            <a:ext cx="9001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chemeClr val="bg1"/>
                </a:solidFill>
              </a:rPr>
              <a:t>2</a:t>
            </a:r>
            <a:endParaRPr lang="zh-CN" altLang="en-US" sz="4000" b="1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0493" name="文本框 30"/>
          <p:cNvSpPr>
            <a:spLocks noChangeArrowheads="1"/>
          </p:cNvSpPr>
          <p:nvPr/>
        </p:nvSpPr>
        <p:spPr bwMode="auto">
          <a:xfrm>
            <a:off x="6477000" y="5003800"/>
            <a:ext cx="9001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chemeClr val="bg1"/>
                </a:solidFill>
              </a:rPr>
              <a:t>4</a:t>
            </a:r>
            <a:endParaRPr lang="zh-CN" altLang="en-US" sz="4000" b="1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0494" name="文本框 31"/>
          <p:cNvSpPr>
            <a:spLocks noChangeArrowheads="1"/>
          </p:cNvSpPr>
          <p:nvPr/>
        </p:nvSpPr>
        <p:spPr bwMode="auto">
          <a:xfrm>
            <a:off x="958850" y="1841500"/>
            <a:ext cx="29940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模板，年轻的团队给您最有影响力的作品。专业的团队拥有最专业的技术。完善的服务、严谨的逻辑带给您百分百的满意。</a:t>
            </a:r>
            <a:endParaRPr lang="zh-CN" altLang="en-US" sz="18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0495" name="文本框 32"/>
          <p:cNvSpPr>
            <a:spLocks noChangeArrowheads="1"/>
          </p:cNvSpPr>
          <p:nvPr/>
        </p:nvSpPr>
        <p:spPr bwMode="auto">
          <a:xfrm>
            <a:off x="4816475" y="1844675"/>
            <a:ext cx="29956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模板，年轻的团队给您最有影响力的作品。专业的团队拥有最专业的技术。完善的服务、严谨的逻辑带给您百分百的满意。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496" name="文本框 33"/>
          <p:cNvSpPr>
            <a:spLocks noChangeArrowheads="1"/>
          </p:cNvSpPr>
          <p:nvPr/>
        </p:nvSpPr>
        <p:spPr bwMode="auto">
          <a:xfrm>
            <a:off x="8604250" y="1841500"/>
            <a:ext cx="29956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模板，年轻的团队给您最有影响力的作品。专业的团队拥有最专业的技术。完善的服务、严谨的逻辑带给您百分百的满意。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497" name="文本框 34"/>
          <p:cNvSpPr>
            <a:spLocks noChangeArrowheads="1"/>
          </p:cNvSpPr>
          <p:nvPr/>
        </p:nvSpPr>
        <p:spPr bwMode="auto">
          <a:xfrm>
            <a:off x="6872288" y="5089525"/>
            <a:ext cx="29956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模板，年轻的团队给您最有影响力的作品。专业的团队拥有最专业的技术。完善的服务、严谨的逻辑带给您百分百的满意。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498" name="文本框 35"/>
          <p:cNvSpPr>
            <a:spLocks noChangeArrowheads="1"/>
          </p:cNvSpPr>
          <p:nvPr/>
        </p:nvSpPr>
        <p:spPr bwMode="auto">
          <a:xfrm>
            <a:off x="3024188" y="5097463"/>
            <a:ext cx="29956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模板，年轻的团队给您最有影响力的作品。专业的团队拥有最专业的技术。完善的服务、严谨的逻辑带给您百分百的满意。</a:t>
            </a: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21532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33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</a:p>
          </p:txBody>
        </p:sp>
      </p:grpSp>
      <p:grpSp>
        <p:nvGrpSpPr>
          <p:cNvPr id="21507" name="组合 38"/>
          <p:cNvGrpSpPr>
            <a:grpSpLocks/>
          </p:cNvGrpSpPr>
          <p:nvPr/>
        </p:nvGrpSpPr>
        <p:grpSpPr bwMode="auto">
          <a:xfrm>
            <a:off x="7215188" y="1273175"/>
            <a:ext cx="1477962" cy="787400"/>
            <a:chOff x="0" y="0"/>
            <a:chExt cx="1893888" cy="1008062"/>
          </a:xfrm>
        </p:grpSpPr>
        <p:sp>
          <p:nvSpPr>
            <p:cNvPr id="21528" name="Oval 5"/>
            <p:cNvSpPr>
              <a:spLocks noChangeArrowheads="1"/>
            </p:cNvSpPr>
            <p:nvPr/>
          </p:nvSpPr>
          <p:spPr bwMode="auto">
            <a:xfrm>
              <a:off x="0" y="735012"/>
              <a:ext cx="269875" cy="273050"/>
            </a:xfrm>
            <a:prstGeom prst="ellipse">
              <a:avLst/>
            </a:prstGeom>
            <a:solidFill>
              <a:srgbClr val="29A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1529" name="Freeform 6"/>
            <p:cNvSpPr>
              <a:spLocks noChangeArrowheads="1"/>
            </p:cNvSpPr>
            <p:nvPr/>
          </p:nvSpPr>
          <p:spPr bwMode="auto">
            <a:xfrm>
              <a:off x="22225" y="769937"/>
              <a:ext cx="168275" cy="192087"/>
            </a:xfrm>
            <a:custGeom>
              <a:avLst/>
              <a:gdLst>
                <a:gd name="T0" fmla="*/ 267136563 w 106"/>
                <a:gd name="T1" fmla="*/ 0 h 121"/>
                <a:gd name="T2" fmla="*/ 0 w 106"/>
                <a:gd name="T3" fmla="*/ 151208981 h 121"/>
                <a:gd name="T4" fmla="*/ 267136563 w 106"/>
                <a:gd name="T5" fmla="*/ 304937319 h 121"/>
                <a:gd name="T6" fmla="*/ 267136563 w 106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6"/>
                <a:gd name="T13" fmla="*/ 0 h 121"/>
                <a:gd name="T14" fmla="*/ 106 w 106"/>
                <a:gd name="T15" fmla="*/ 121 h 1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6" h="121">
                  <a:moveTo>
                    <a:pt x="106" y="0"/>
                  </a:moveTo>
                  <a:lnTo>
                    <a:pt x="0" y="60"/>
                  </a:lnTo>
                  <a:lnTo>
                    <a:pt x="106" y="12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0" name="Freeform 7"/>
            <p:cNvSpPr>
              <a:spLocks noChangeArrowheads="1"/>
            </p:cNvSpPr>
            <p:nvPr/>
          </p:nvSpPr>
          <p:spPr bwMode="auto">
            <a:xfrm>
              <a:off x="196850" y="407987"/>
              <a:ext cx="1285875" cy="481012"/>
            </a:xfrm>
            <a:custGeom>
              <a:avLst/>
              <a:gdLst>
                <a:gd name="T0" fmla="*/ 0 w 810"/>
                <a:gd name="T1" fmla="*/ 763605756 h 303"/>
                <a:gd name="T2" fmla="*/ 0 w 810"/>
                <a:gd name="T3" fmla="*/ 725804246 h 303"/>
                <a:gd name="T4" fmla="*/ 1015623763 w 810"/>
                <a:gd name="T5" fmla="*/ 725804246 h 303"/>
                <a:gd name="T6" fmla="*/ 2016125000 w 810"/>
                <a:gd name="T7" fmla="*/ 0 h 303"/>
                <a:gd name="T8" fmla="*/ 2016125000 w 810"/>
                <a:gd name="T9" fmla="*/ 0 h 303"/>
                <a:gd name="T10" fmla="*/ 2041326563 w 810"/>
                <a:gd name="T11" fmla="*/ 25201536 h 303"/>
                <a:gd name="T12" fmla="*/ 1033264063 w 810"/>
                <a:gd name="T13" fmla="*/ 763605756 h 303"/>
                <a:gd name="T14" fmla="*/ 0 w 810"/>
                <a:gd name="T15" fmla="*/ 763605756 h 303"/>
                <a:gd name="T16" fmla="*/ 0 w 810"/>
                <a:gd name="T17" fmla="*/ 763605756 h 3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0"/>
                <a:gd name="T28" fmla="*/ 0 h 303"/>
                <a:gd name="T29" fmla="*/ 810 w 810"/>
                <a:gd name="T30" fmla="*/ 303 h 3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0" h="303">
                  <a:moveTo>
                    <a:pt x="0" y="303"/>
                  </a:moveTo>
                  <a:lnTo>
                    <a:pt x="0" y="288"/>
                  </a:lnTo>
                  <a:lnTo>
                    <a:pt x="403" y="288"/>
                  </a:lnTo>
                  <a:lnTo>
                    <a:pt x="800" y="0"/>
                  </a:lnTo>
                  <a:lnTo>
                    <a:pt x="810" y="10"/>
                  </a:lnTo>
                  <a:lnTo>
                    <a:pt x="410" y="303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29A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1" name="Oval 8"/>
            <p:cNvSpPr>
              <a:spLocks noChangeArrowheads="1"/>
            </p:cNvSpPr>
            <p:nvPr/>
          </p:nvSpPr>
          <p:spPr bwMode="auto">
            <a:xfrm>
              <a:off x="1331913" y="0"/>
              <a:ext cx="561975" cy="565150"/>
            </a:xfrm>
            <a:prstGeom prst="ellipse">
              <a:avLst/>
            </a:prstGeom>
            <a:solidFill>
              <a:srgbClr val="29A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21508" name="文本框 43"/>
          <p:cNvSpPr>
            <a:spLocks noChangeArrowheads="1"/>
          </p:cNvSpPr>
          <p:nvPr/>
        </p:nvSpPr>
        <p:spPr bwMode="auto">
          <a:xfrm>
            <a:off x="5964238" y="1754188"/>
            <a:ext cx="17129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1509" name="文本框 44"/>
          <p:cNvSpPr>
            <a:spLocks noChangeArrowheads="1"/>
          </p:cNvSpPr>
          <p:nvPr/>
        </p:nvSpPr>
        <p:spPr bwMode="auto">
          <a:xfrm>
            <a:off x="5964238" y="2216150"/>
            <a:ext cx="3000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 sz="18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1510" name="文本框 45"/>
          <p:cNvSpPr>
            <a:spLocks noChangeArrowheads="1"/>
          </p:cNvSpPr>
          <p:nvPr/>
        </p:nvSpPr>
        <p:spPr bwMode="auto">
          <a:xfrm>
            <a:off x="8226425" y="1273175"/>
            <a:ext cx="574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</a:rPr>
              <a:t>01</a:t>
            </a:r>
            <a:endParaRPr lang="zh-CN" altLang="en-US" sz="2400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grpSp>
        <p:nvGrpSpPr>
          <p:cNvPr id="21511" name="组合 46"/>
          <p:cNvGrpSpPr>
            <a:grpSpLocks/>
          </p:cNvGrpSpPr>
          <p:nvPr/>
        </p:nvGrpSpPr>
        <p:grpSpPr bwMode="auto">
          <a:xfrm>
            <a:off x="10061575" y="2722563"/>
            <a:ext cx="1477963" cy="787400"/>
            <a:chOff x="0" y="0"/>
            <a:chExt cx="1893888" cy="1008062"/>
          </a:xfrm>
        </p:grpSpPr>
        <p:sp>
          <p:nvSpPr>
            <p:cNvPr id="21524" name="Oval 5"/>
            <p:cNvSpPr>
              <a:spLocks noChangeArrowheads="1"/>
            </p:cNvSpPr>
            <p:nvPr/>
          </p:nvSpPr>
          <p:spPr bwMode="auto">
            <a:xfrm>
              <a:off x="0" y="735012"/>
              <a:ext cx="269875" cy="273050"/>
            </a:xfrm>
            <a:prstGeom prst="ellipse">
              <a:avLst/>
            </a:prstGeom>
            <a:solidFill>
              <a:srgbClr val="03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1525" name="Freeform 6"/>
            <p:cNvSpPr>
              <a:spLocks noChangeArrowheads="1"/>
            </p:cNvSpPr>
            <p:nvPr/>
          </p:nvSpPr>
          <p:spPr bwMode="auto">
            <a:xfrm>
              <a:off x="22225" y="769937"/>
              <a:ext cx="168275" cy="192087"/>
            </a:xfrm>
            <a:custGeom>
              <a:avLst/>
              <a:gdLst>
                <a:gd name="T0" fmla="*/ 267136563 w 106"/>
                <a:gd name="T1" fmla="*/ 0 h 121"/>
                <a:gd name="T2" fmla="*/ 0 w 106"/>
                <a:gd name="T3" fmla="*/ 151208981 h 121"/>
                <a:gd name="T4" fmla="*/ 267136563 w 106"/>
                <a:gd name="T5" fmla="*/ 304937319 h 121"/>
                <a:gd name="T6" fmla="*/ 267136563 w 106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6"/>
                <a:gd name="T13" fmla="*/ 0 h 121"/>
                <a:gd name="T14" fmla="*/ 106 w 106"/>
                <a:gd name="T15" fmla="*/ 121 h 1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6" h="121">
                  <a:moveTo>
                    <a:pt x="106" y="0"/>
                  </a:moveTo>
                  <a:lnTo>
                    <a:pt x="0" y="60"/>
                  </a:lnTo>
                  <a:lnTo>
                    <a:pt x="106" y="12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6" name="Freeform 7"/>
            <p:cNvSpPr>
              <a:spLocks noChangeArrowheads="1"/>
            </p:cNvSpPr>
            <p:nvPr/>
          </p:nvSpPr>
          <p:spPr bwMode="auto">
            <a:xfrm>
              <a:off x="196850" y="407987"/>
              <a:ext cx="1285875" cy="481012"/>
            </a:xfrm>
            <a:custGeom>
              <a:avLst/>
              <a:gdLst>
                <a:gd name="T0" fmla="*/ 0 w 810"/>
                <a:gd name="T1" fmla="*/ 763605756 h 303"/>
                <a:gd name="T2" fmla="*/ 0 w 810"/>
                <a:gd name="T3" fmla="*/ 725804246 h 303"/>
                <a:gd name="T4" fmla="*/ 1015623763 w 810"/>
                <a:gd name="T5" fmla="*/ 725804246 h 303"/>
                <a:gd name="T6" fmla="*/ 2016125000 w 810"/>
                <a:gd name="T7" fmla="*/ 0 h 303"/>
                <a:gd name="T8" fmla="*/ 2016125000 w 810"/>
                <a:gd name="T9" fmla="*/ 0 h 303"/>
                <a:gd name="T10" fmla="*/ 2041326563 w 810"/>
                <a:gd name="T11" fmla="*/ 25201536 h 303"/>
                <a:gd name="T12" fmla="*/ 1033264063 w 810"/>
                <a:gd name="T13" fmla="*/ 763605756 h 303"/>
                <a:gd name="T14" fmla="*/ 0 w 810"/>
                <a:gd name="T15" fmla="*/ 763605756 h 303"/>
                <a:gd name="T16" fmla="*/ 0 w 810"/>
                <a:gd name="T17" fmla="*/ 763605756 h 3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0"/>
                <a:gd name="T28" fmla="*/ 0 h 303"/>
                <a:gd name="T29" fmla="*/ 810 w 810"/>
                <a:gd name="T30" fmla="*/ 303 h 3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0" h="303">
                  <a:moveTo>
                    <a:pt x="0" y="303"/>
                  </a:moveTo>
                  <a:lnTo>
                    <a:pt x="0" y="288"/>
                  </a:lnTo>
                  <a:lnTo>
                    <a:pt x="403" y="288"/>
                  </a:lnTo>
                  <a:lnTo>
                    <a:pt x="800" y="0"/>
                  </a:lnTo>
                  <a:lnTo>
                    <a:pt x="810" y="10"/>
                  </a:lnTo>
                  <a:lnTo>
                    <a:pt x="410" y="303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03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7" name="Oval 8"/>
            <p:cNvSpPr>
              <a:spLocks noChangeArrowheads="1"/>
            </p:cNvSpPr>
            <p:nvPr/>
          </p:nvSpPr>
          <p:spPr bwMode="auto">
            <a:xfrm>
              <a:off x="1331913" y="0"/>
              <a:ext cx="561975" cy="565150"/>
            </a:xfrm>
            <a:prstGeom prst="ellipse">
              <a:avLst/>
            </a:prstGeom>
            <a:solidFill>
              <a:srgbClr val="03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21512" name="文本框 51"/>
          <p:cNvSpPr>
            <a:spLocks noChangeArrowheads="1"/>
          </p:cNvSpPr>
          <p:nvPr/>
        </p:nvSpPr>
        <p:spPr bwMode="auto">
          <a:xfrm>
            <a:off x="8810625" y="3203575"/>
            <a:ext cx="1189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1513" name="文本框 52"/>
          <p:cNvSpPr>
            <a:spLocks noChangeArrowheads="1"/>
          </p:cNvSpPr>
          <p:nvPr/>
        </p:nvSpPr>
        <p:spPr bwMode="auto">
          <a:xfrm>
            <a:off x="8810625" y="3665538"/>
            <a:ext cx="3000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1514" name="文本框 53"/>
          <p:cNvSpPr>
            <a:spLocks noChangeArrowheads="1"/>
          </p:cNvSpPr>
          <p:nvPr/>
        </p:nvSpPr>
        <p:spPr bwMode="auto">
          <a:xfrm>
            <a:off x="11071225" y="2722563"/>
            <a:ext cx="5762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</a:rPr>
              <a:t>02</a:t>
            </a:r>
            <a:endParaRPr lang="zh-CN" altLang="en-US" sz="2400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grpSp>
        <p:nvGrpSpPr>
          <p:cNvPr id="21515" name="组合 54"/>
          <p:cNvGrpSpPr>
            <a:grpSpLocks/>
          </p:cNvGrpSpPr>
          <p:nvPr/>
        </p:nvGrpSpPr>
        <p:grpSpPr bwMode="auto">
          <a:xfrm>
            <a:off x="7215188" y="4456113"/>
            <a:ext cx="1477962" cy="787400"/>
            <a:chOff x="0" y="0"/>
            <a:chExt cx="1893888" cy="1008062"/>
          </a:xfrm>
        </p:grpSpPr>
        <p:sp>
          <p:nvSpPr>
            <p:cNvPr id="21520" name="Oval 5"/>
            <p:cNvSpPr>
              <a:spLocks noChangeArrowheads="1"/>
            </p:cNvSpPr>
            <p:nvPr/>
          </p:nvSpPr>
          <p:spPr bwMode="auto">
            <a:xfrm>
              <a:off x="0" y="735012"/>
              <a:ext cx="269875" cy="273050"/>
            </a:xfrm>
            <a:prstGeom prst="ellipse">
              <a:avLst/>
            </a:pr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1521" name="Freeform 6"/>
            <p:cNvSpPr>
              <a:spLocks noChangeArrowheads="1"/>
            </p:cNvSpPr>
            <p:nvPr/>
          </p:nvSpPr>
          <p:spPr bwMode="auto">
            <a:xfrm>
              <a:off x="22225" y="769937"/>
              <a:ext cx="168275" cy="192087"/>
            </a:xfrm>
            <a:custGeom>
              <a:avLst/>
              <a:gdLst>
                <a:gd name="T0" fmla="*/ 267136563 w 106"/>
                <a:gd name="T1" fmla="*/ 0 h 121"/>
                <a:gd name="T2" fmla="*/ 0 w 106"/>
                <a:gd name="T3" fmla="*/ 151208981 h 121"/>
                <a:gd name="T4" fmla="*/ 267136563 w 106"/>
                <a:gd name="T5" fmla="*/ 304937319 h 121"/>
                <a:gd name="T6" fmla="*/ 267136563 w 106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6"/>
                <a:gd name="T13" fmla="*/ 0 h 121"/>
                <a:gd name="T14" fmla="*/ 106 w 106"/>
                <a:gd name="T15" fmla="*/ 121 h 1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6" h="121">
                  <a:moveTo>
                    <a:pt x="106" y="0"/>
                  </a:moveTo>
                  <a:lnTo>
                    <a:pt x="0" y="60"/>
                  </a:lnTo>
                  <a:lnTo>
                    <a:pt x="106" y="12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2" name="Freeform 7"/>
            <p:cNvSpPr>
              <a:spLocks noChangeArrowheads="1"/>
            </p:cNvSpPr>
            <p:nvPr/>
          </p:nvSpPr>
          <p:spPr bwMode="auto">
            <a:xfrm>
              <a:off x="196850" y="407987"/>
              <a:ext cx="1285875" cy="481012"/>
            </a:xfrm>
            <a:custGeom>
              <a:avLst/>
              <a:gdLst>
                <a:gd name="T0" fmla="*/ 0 w 810"/>
                <a:gd name="T1" fmla="*/ 763605756 h 303"/>
                <a:gd name="T2" fmla="*/ 0 w 810"/>
                <a:gd name="T3" fmla="*/ 725804246 h 303"/>
                <a:gd name="T4" fmla="*/ 1015623763 w 810"/>
                <a:gd name="T5" fmla="*/ 725804246 h 303"/>
                <a:gd name="T6" fmla="*/ 2016125000 w 810"/>
                <a:gd name="T7" fmla="*/ 0 h 303"/>
                <a:gd name="T8" fmla="*/ 2016125000 w 810"/>
                <a:gd name="T9" fmla="*/ 0 h 303"/>
                <a:gd name="T10" fmla="*/ 2041326563 w 810"/>
                <a:gd name="T11" fmla="*/ 25201536 h 303"/>
                <a:gd name="T12" fmla="*/ 1033264063 w 810"/>
                <a:gd name="T13" fmla="*/ 763605756 h 303"/>
                <a:gd name="T14" fmla="*/ 0 w 810"/>
                <a:gd name="T15" fmla="*/ 763605756 h 303"/>
                <a:gd name="T16" fmla="*/ 0 w 810"/>
                <a:gd name="T17" fmla="*/ 763605756 h 3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0"/>
                <a:gd name="T28" fmla="*/ 0 h 303"/>
                <a:gd name="T29" fmla="*/ 810 w 810"/>
                <a:gd name="T30" fmla="*/ 303 h 3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0" h="303">
                  <a:moveTo>
                    <a:pt x="0" y="303"/>
                  </a:moveTo>
                  <a:lnTo>
                    <a:pt x="0" y="288"/>
                  </a:lnTo>
                  <a:lnTo>
                    <a:pt x="403" y="288"/>
                  </a:lnTo>
                  <a:lnTo>
                    <a:pt x="800" y="0"/>
                  </a:lnTo>
                  <a:lnTo>
                    <a:pt x="810" y="10"/>
                  </a:lnTo>
                  <a:lnTo>
                    <a:pt x="410" y="303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3" name="Oval 8"/>
            <p:cNvSpPr>
              <a:spLocks noChangeArrowheads="1"/>
            </p:cNvSpPr>
            <p:nvPr/>
          </p:nvSpPr>
          <p:spPr bwMode="auto">
            <a:xfrm>
              <a:off x="1331913" y="0"/>
              <a:ext cx="561975" cy="565150"/>
            </a:xfrm>
            <a:prstGeom prst="ellipse">
              <a:avLst/>
            </a:pr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21516" name="文本框 59"/>
          <p:cNvSpPr>
            <a:spLocks noChangeArrowheads="1"/>
          </p:cNvSpPr>
          <p:nvPr/>
        </p:nvSpPr>
        <p:spPr bwMode="auto">
          <a:xfrm>
            <a:off x="5964238" y="4937125"/>
            <a:ext cx="1189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1517" name="文本框 60"/>
          <p:cNvSpPr>
            <a:spLocks noChangeArrowheads="1"/>
          </p:cNvSpPr>
          <p:nvPr/>
        </p:nvSpPr>
        <p:spPr bwMode="auto">
          <a:xfrm>
            <a:off x="5964238" y="5399088"/>
            <a:ext cx="3000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1518" name="文本框 61"/>
          <p:cNvSpPr>
            <a:spLocks noChangeArrowheads="1"/>
          </p:cNvSpPr>
          <p:nvPr/>
        </p:nvSpPr>
        <p:spPr bwMode="auto">
          <a:xfrm>
            <a:off x="8226425" y="4456113"/>
            <a:ext cx="5746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</a:rPr>
              <a:t>03</a:t>
            </a:r>
            <a:endParaRPr lang="zh-CN" altLang="en-US" sz="2400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pic>
        <p:nvPicPr>
          <p:cNvPr id="21519" name="图片 6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220788"/>
            <a:ext cx="4748213" cy="549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22566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67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838325"/>
            <a:ext cx="2441575" cy="2336800"/>
          </a:xfrm>
          <a:prstGeom prst="rect">
            <a:avLst/>
          </a:prstGeom>
          <a:solidFill>
            <a:srgbClr val="0E7F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2443163" y="1838325"/>
            <a:ext cx="2443162" cy="2336800"/>
          </a:xfrm>
          <a:prstGeom prst="rect">
            <a:avLst/>
          </a:prstGeom>
          <a:solidFill>
            <a:srgbClr val="45C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4886325" y="1838325"/>
            <a:ext cx="2441575" cy="2336800"/>
          </a:xfrm>
          <a:prstGeom prst="rect">
            <a:avLst/>
          </a:prstGeom>
          <a:solidFill>
            <a:srgbClr val="0E7F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7329488" y="1838325"/>
            <a:ext cx="2443162" cy="2336800"/>
          </a:xfrm>
          <a:prstGeom prst="rect">
            <a:avLst/>
          </a:prstGeom>
          <a:solidFill>
            <a:srgbClr val="45C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9772650" y="1838325"/>
            <a:ext cx="2441575" cy="2336800"/>
          </a:xfrm>
          <a:prstGeom prst="rect">
            <a:avLst/>
          </a:prstGeom>
          <a:solidFill>
            <a:srgbClr val="0E7F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22536" name="Freeform 54"/>
          <p:cNvSpPr>
            <a:spLocks noEditPoints="1" noChangeArrowheads="1"/>
          </p:cNvSpPr>
          <p:nvPr/>
        </p:nvSpPr>
        <p:spPr bwMode="auto">
          <a:xfrm>
            <a:off x="5657850" y="2411413"/>
            <a:ext cx="898525" cy="1192212"/>
          </a:xfrm>
          <a:custGeom>
            <a:avLst/>
            <a:gdLst>
              <a:gd name="T0" fmla="*/ 2147483646 w 109"/>
              <a:gd name="T1" fmla="*/ 2147483646 h 145"/>
              <a:gd name="T2" fmla="*/ 0 w 109"/>
              <a:gd name="T3" fmla="*/ 2147483646 h 145"/>
              <a:gd name="T4" fmla="*/ 67949923 w 109"/>
              <a:gd name="T5" fmla="*/ 2147483646 h 145"/>
              <a:gd name="T6" fmla="*/ 883390212 w 109"/>
              <a:gd name="T7" fmla="*/ 2147483646 h 145"/>
              <a:gd name="T8" fmla="*/ 2147483646 w 109"/>
              <a:gd name="T9" fmla="*/ 2147483646 h 145"/>
              <a:gd name="T10" fmla="*/ 2147483646 w 109"/>
              <a:gd name="T11" fmla="*/ 2147483646 h 145"/>
              <a:gd name="T12" fmla="*/ 2147483646 w 109"/>
              <a:gd name="T13" fmla="*/ 2147483646 h 145"/>
              <a:gd name="T14" fmla="*/ 1087248223 w 109"/>
              <a:gd name="T15" fmla="*/ 2147483646 h 145"/>
              <a:gd name="T16" fmla="*/ 1630864092 w 109"/>
              <a:gd name="T17" fmla="*/ 2147483646 h 145"/>
              <a:gd name="T18" fmla="*/ 2147483646 w 109"/>
              <a:gd name="T19" fmla="*/ 2147483646 h 145"/>
              <a:gd name="T20" fmla="*/ 2147483646 w 109"/>
              <a:gd name="T21" fmla="*/ 2147483646 h 145"/>
              <a:gd name="T22" fmla="*/ 1087248223 w 109"/>
              <a:gd name="T23" fmla="*/ 2147483646 h 145"/>
              <a:gd name="T24" fmla="*/ 1970630192 w 109"/>
              <a:gd name="T25" fmla="*/ 2147483646 h 145"/>
              <a:gd name="T26" fmla="*/ 2147483646 w 109"/>
              <a:gd name="T27" fmla="*/ 2147483646 h 145"/>
              <a:gd name="T28" fmla="*/ 2147483646 w 109"/>
              <a:gd name="T29" fmla="*/ 2147483646 h 145"/>
              <a:gd name="T30" fmla="*/ 2147483646 w 109"/>
              <a:gd name="T31" fmla="*/ 2147483646 h 145"/>
              <a:gd name="T32" fmla="*/ 1970630192 w 109"/>
              <a:gd name="T33" fmla="*/ 2147483646 h 145"/>
              <a:gd name="T34" fmla="*/ 2147483646 w 109"/>
              <a:gd name="T35" fmla="*/ 811246822 h 145"/>
              <a:gd name="T36" fmla="*/ 2147483646 w 109"/>
              <a:gd name="T37" fmla="*/ 811246822 h 145"/>
              <a:gd name="T38" fmla="*/ 2147483646 w 109"/>
              <a:gd name="T39" fmla="*/ 2147483646 h 145"/>
              <a:gd name="T40" fmla="*/ 2147483646 w 109"/>
              <a:gd name="T41" fmla="*/ 2147483646 h 145"/>
              <a:gd name="T42" fmla="*/ 2147483646 w 109"/>
              <a:gd name="T43" fmla="*/ 811246822 h 14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09"/>
              <a:gd name="T67" fmla="*/ 0 h 145"/>
              <a:gd name="T68" fmla="*/ 109 w 109"/>
              <a:gd name="T69" fmla="*/ 145 h 14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09" h="145">
                <a:moveTo>
                  <a:pt x="109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1" y="135"/>
                  <a:pt x="1" y="135"/>
                  <a:pt x="1" y="135"/>
                </a:cubicBezTo>
                <a:cubicBezTo>
                  <a:pt x="13" y="125"/>
                  <a:pt x="13" y="125"/>
                  <a:pt x="13" y="125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109" y="135"/>
                  <a:pt x="109" y="135"/>
                  <a:pt x="109" y="135"/>
                </a:cubicBezTo>
                <a:lnTo>
                  <a:pt x="109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9" y="76"/>
                </a:moveTo>
                <a:cubicBezTo>
                  <a:pt x="37" y="51"/>
                  <a:pt x="37" y="51"/>
                  <a:pt x="37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80" y="76"/>
                  <a:pt x="80" y="76"/>
                  <a:pt x="80" y="76"/>
                </a:cubicBezTo>
                <a:lnTo>
                  <a:pt x="29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22537" name="Group 15"/>
          <p:cNvGrpSpPr>
            <a:grpSpLocks/>
          </p:cNvGrpSpPr>
          <p:nvPr/>
        </p:nvGrpSpPr>
        <p:grpSpPr bwMode="auto">
          <a:xfrm>
            <a:off x="7956550" y="2500313"/>
            <a:ext cx="1189038" cy="1016000"/>
            <a:chOff x="0" y="0"/>
            <a:chExt cx="390525" cy="333376"/>
          </a:xfrm>
        </p:grpSpPr>
        <p:sp>
          <p:nvSpPr>
            <p:cNvPr id="22560" name="Freeform 8"/>
            <p:cNvSpPr>
              <a:spLocks noChangeArrowheads="1"/>
            </p:cNvSpPr>
            <p:nvPr/>
          </p:nvSpPr>
          <p:spPr bwMode="auto">
            <a:xfrm>
              <a:off x="123825" y="193675"/>
              <a:ext cx="69850" cy="71438"/>
            </a:xfrm>
            <a:custGeom>
              <a:avLst/>
              <a:gdLst>
                <a:gd name="T0" fmla="*/ 110886875 w 44"/>
                <a:gd name="T1" fmla="*/ 63005141 h 45"/>
                <a:gd name="T2" fmla="*/ 47883763 w 44"/>
                <a:gd name="T3" fmla="*/ 0 h 45"/>
                <a:gd name="T4" fmla="*/ 47883763 w 44"/>
                <a:gd name="T5" fmla="*/ 0 h 45"/>
                <a:gd name="T6" fmla="*/ 0 w 44"/>
                <a:gd name="T7" fmla="*/ 113408619 h 45"/>
                <a:gd name="T8" fmla="*/ 110886875 w 44"/>
                <a:gd name="T9" fmla="*/ 63005141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5"/>
                <a:gd name="T17" fmla="*/ 44 w 44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2561" name="Rectangle 9"/>
            <p:cNvSpPr>
              <a:spLocks noChangeArrowheads="1"/>
            </p:cNvSpPr>
            <p:nvPr/>
          </p:nvSpPr>
          <p:spPr bwMode="auto">
            <a:xfrm>
              <a:off x="193675" y="233363"/>
              <a:ext cx="1588" cy="15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22562" name="Freeform 10"/>
            <p:cNvSpPr>
              <a:spLocks noChangeArrowheads="1"/>
            </p:cNvSpPr>
            <p:nvPr/>
          </p:nvSpPr>
          <p:spPr bwMode="auto">
            <a:xfrm>
              <a:off x="165100" y="23813"/>
              <a:ext cx="176213" cy="176213"/>
            </a:xfrm>
            <a:custGeom>
              <a:avLst/>
              <a:gdLst>
                <a:gd name="T0" fmla="*/ 254537297 w 111"/>
                <a:gd name="T1" fmla="*/ 0 h 111"/>
                <a:gd name="T2" fmla="*/ 0 w 111"/>
                <a:gd name="T3" fmla="*/ 254537297 h 111"/>
                <a:gd name="T4" fmla="*/ 25201634 w 111"/>
                <a:gd name="T5" fmla="*/ 279738931 h 111"/>
                <a:gd name="T6" fmla="*/ 279738931 w 111"/>
                <a:gd name="T7" fmla="*/ 25201634 h 111"/>
                <a:gd name="T8" fmla="*/ 254537297 w 111"/>
                <a:gd name="T9" fmla="*/ 0 h 1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111"/>
                <a:gd name="T17" fmla="*/ 111 w 111"/>
                <a:gd name="T18" fmla="*/ 111 h 1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2563" name="Freeform 11"/>
            <p:cNvSpPr>
              <a:spLocks noChangeArrowheads="1"/>
            </p:cNvSpPr>
            <p:nvPr/>
          </p:nvSpPr>
          <p:spPr bwMode="auto">
            <a:xfrm>
              <a:off x="188912" y="47625"/>
              <a:ext cx="177800" cy="177800"/>
            </a:xfrm>
            <a:custGeom>
              <a:avLst/>
              <a:gdLst>
                <a:gd name="T0" fmla="*/ 0 w 112"/>
                <a:gd name="T1" fmla="*/ 257055938 h 112"/>
                <a:gd name="T2" fmla="*/ 25201563 w 112"/>
                <a:gd name="T3" fmla="*/ 282257500 h 112"/>
                <a:gd name="T4" fmla="*/ 282257500 w 112"/>
                <a:gd name="T5" fmla="*/ 30241875 h 112"/>
                <a:gd name="T6" fmla="*/ 257055938 w 112"/>
                <a:gd name="T7" fmla="*/ 0 h 112"/>
                <a:gd name="T8" fmla="*/ 0 w 112"/>
                <a:gd name="T9" fmla="*/ 257055938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2"/>
                <a:gd name="T16" fmla="*/ 0 h 112"/>
                <a:gd name="T17" fmla="*/ 112 w 112"/>
                <a:gd name="T18" fmla="*/ 112 h 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2564" name="Freeform 12"/>
            <p:cNvSpPr>
              <a:spLocks noChangeArrowheads="1"/>
            </p:cNvSpPr>
            <p:nvPr/>
          </p:nvSpPr>
          <p:spPr bwMode="auto">
            <a:xfrm>
              <a:off x="334962" y="0"/>
              <a:ext cx="55563" cy="52388"/>
            </a:xfrm>
            <a:custGeom>
              <a:avLst/>
              <a:gdLst>
                <a:gd name="T0" fmla="*/ 98007840 w 21"/>
                <a:gd name="T1" fmla="*/ 41166490 h 20"/>
                <a:gd name="T2" fmla="*/ 0 w 21"/>
                <a:gd name="T3" fmla="*/ 41166490 h 20"/>
                <a:gd name="T4" fmla="*/ 105008778 w 21"/>
                <a:gd name="T5" fmla="*/ 137225127 h 20"/>
                <a:gd name="T6" fmla="*/ 98007840 w 21"/>
                <a:gd name="T7" fmla="*/ 4116649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20"/>
                <a:gd name="T14" fmla="*/ 21 w 21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2565" name="Freeform 13"/>
            <p:cNvSpPr>
              <a:spLocks noChangeArrowheads="1"/>
            </p:cNvSpPr>
            <p:nvPr/>
          </p:nvSpPr>
          <p:spPr bwMode="auto">
            <a:xfrm>
              <a:off x="0" y="7938"/>
              <a:ext cx="327025" cy="325438"/>
            </a:xfrm>
            <a:custGeom>
              <a:avLst/>
              <a:gdLst>
                <a:gd name="T0" fmla="*/ 458668438 w 206"/>
                <a:gd name="T1" fmla="*/ 453628822 h 205"/>
                <a:gd name="T2" fmla="*/ 63004700 w 206"/>
                <a:gd name="T3" fmla="*/ 453628822 h 205"/>
                <a:gd name="T4" fmla="*/ 63004700 w 206"/>
                <a:gd name="T5" fmla="*/ 63004797 h 205"/>
                <a:gd name="T6" fmla="*/ 433466875 w 206"/>
                <a:gd name="T7" fmla="*/ 63004797 h 205"/>
                <a:gd name="T8" fmla="*/ 498990938 w 206"/>
                <a:gd name="T9" fmla="*/ 0 h 205"/>
                <a:gd name="T10" fmla="*/ 0 w 206"/>
                <a:gd name="T11" fmla="*/ 0 h 205"/>
                <a:gd name="T12" fmla="*/ 0 w 206"/>
                <a:gd name="T13" fmla="*/ 516633619 h 205"/>
                <a:gd name="T14" fmla="*/ 519152188 w 206"/>
                <a:gd name="T15" fmla="*/ 516633619 h 205"/>
                <a:gd name="T16" fmla="*/ 519152188 w 206"/>
                <a:gd name="T17" fmla="*/ 191532169 h 205"/>
                <a:gd name="T18" fmla="*/ 458668438 w 206"/>
                <a:gd name="T19" fmla="*/ 254536966 h 205"/>
                <a:gd name="T20" fmla="*/ 458668438 w 206"/>
                <a:gd name="T21" fmla="*/ 453628822 h 20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6"/>
                <a:gd name="T34" fmla="*/ 0 h 205"/>
                <a:gd name="T35" fmla="*/ 206 w 206"/>
                <a:gd name="T36" fmla="*/ 205 h 20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22538" name="Freeform 20"/>
          <p:cNvSpPr>
            <a:spLocks noEditPoints="1" noChangeArrowheads="1"/>
          </p:cNvSpPr>
          <p:nvPr/>
        </p:nvSpPr>
        <p:spPr bwMode="auto">
          <a:xfrm>
            <a:off x="3044825" y="2586038"/>
            <a:ext cx="1241425" cy="842962"/>
          </a:xfrm>
          <a:custGeom>
            <a:avLst/>
            <a:gdLst>
              <a:gd name="T0" fmla="*/ 2147483646 w 157"/>
              <a:gd name="T1" fmla="*/ 2147483646 h 107"/>
              <a:gd name="T2" fmla="*/ 2147483646 w 157"/>
              <a:gd name="T3" fmla="*/ 2147483646 h 107"/>
              <a:gd name="T4" fmla="*/ 2147483646 w 157"/>
              <a:gd name="T5" fmla="*/ 0 h 107"/>
              <a:gd name="T6" fmla="*/ 2147483646 w 157"/>
              <a:gd name="T7" fmla="*/ 1117176751 h 107"/>
              <a:gd name="T8" fmla="*/ 2147483646 w 157"/>
              <a:gd name="T9" fmla="*/ 496520374 h 107"/>
              <a:gd name="T10" fmla="*/ 1187940932 w 157"/>
              <a:gd name="T11" fmla="*/ 2147483646 h 107"/>
              <a:gd name="T12" fmla="*/ 1250462890 w 157"/>
              <a:gd name="T13" fmla="*/ 2147483646 h 107"/>
              <a:gd name="T14" fmla="*/ 0 w 157"/>
              <a:gd name="T15" fmla="*/ 2147483646 h 107"/>
              <a:gd name="T16" fmla="*/ 1938220247 w 157"/>
              <a:gd name="T17" fmla="*/ 2147483646 h 107"/>
              <a:gd name="T18" fmla="*/ 2147483646 w 157"/>
              <a:gd name="T19" fmla="*/ 2147483646 h 107"/>
              <a:gd name="T20" fmla="*/ 2147483646 w 157"/>
              <a:gd name="T21" fmla="*/ 2147483646 h 107"/>
              <a:gd name="T22" fmla="*/ 2147483646 w 157"/>
              <a:gd name="T23" fmla="*/ 2147483646 h 107"/>
              <a:gd name="T24" fmla="*/ 2147483646 w 157"/>
              <a:gd name="T25" fmla="*/ 2147483646 h 107"/>
              <a:gd name="T26" fmla="*/ 2147483646 w 157"/>
              <a:gd name="T27" fmla="*/ 2147483646 h 107"/>
              <a:gd name="T28" fmla="*/ 2147483646 w 157"/>
              <a:gd name="T29" fmla="*/ 2147483646 h 107"/>
              <a:gd name="T30" fmla="*/ 2147483646 w 157"/>
              <a:gd name="T31" fmla="*/ 2147483646 h 107"/>
              <a:gd name="T32" fmla="*/ 2147483646 w 157"/>
              <a:gd name="T33" fmla="*/ 2147483646 h 107"/>
              <a:gd name="T34" fmla="*/ 2147483646 w 157"/>
              <a:gd name="T35" fmla="*/ 2147483646 h 107"/>
              <a:gd name="T36" fmla="*/ 2147483646 w 157"/>
              <a:gd name="T37" fmla="*/ 2147483646 h 107"/>
              <a:gd name="T38" fmla="*/ 2147483646 w 157"/>
              <a:gd name="T39" fmla="*/ 2147483646 h 107"/>
              <a:gd name="T40" fmla="*/ 2147483646 w 157"/>
              <a:gd name="T41" fmla="*/ 2147483646 h 107"/>
              <a:gd name="T42" fmla="*/ 2147483646 w 157"/>
              <a:gd name="T43" fmla="*/ 2147483646 h 107"/>
              <a:gd name="T44" fmla="*/ 2147483646 w 157"/>
              <a:gd name="T45" fmla="*/ 2147483646 h 107"/>
              <a:gd name="T46" fmla="*/ 2147483646 w 157"/>
              <a:gd name="T47" fmla="*/ 2147483646 h 107"/>
              <a:gd name="T48" fmla="*/ 2147483646 w 157"/>
              <a:gd name="T49" fmla="*/ 2147483646 h 107"/>
              <a:gd name="T50" fmla="*/ 2147483646 w 157"/>
              <a:gd name="T51" fmla="*/ 2147483646 h 107"/>
              <a:gd name="T52" fmla="*/ 2147483646 w 157"/>
              <a:gd name="T53" fmla="*/ 2147483646 h 107"/>
              <a:gd name="T54" fmla="*/ 2147483646 w 157"/>
              <a:gd name="T55" fmla="*/ 2147483646 h 107"/>
              <a:gd name="T56" fmla="*/ 687757357 w 157"/>
              <a:gd name="T57" fmla="*/ 2147483646 h 107"/>
              <a:gd name="T58" fmla="*/ 1813176331 w 157"/>
              <a:gd name="T59" fmla="*/ 2147483646 h 107"/>
              <a:gd name="T60" fmla="*/ 1750654372 w 157"/>
              <a:gd name="T61" fmla="*/ 2147483646 h 107"/>
              <a:gd name="T62" fmla="*/ 2147483646 w 157"/>
              <a:gd name="T63" fmla="*/ 1055112689 h 107"/>
              <a:gd name="T64" fmla="*/ 2147483646 w 157"/>
              <a:gd name="T65" fmla="*/ 1799889311 h 107"/>
              <a:gd name="T66" fmla="*/ 2147483646 w 157"/>
              <a:gd name="T67" fmla="*/ 682720439 h 107"/>
              <a:gd name="T68" fmla="*/ 2147483646 w 157"/>
              <a:gd name="T69" fmla="*/ 2147483646 h 107"/>
              <a:gd name="T70" fmla="*/ 2147483646 w 157"/>
              <a:gd name="T71" fmla="*/ 2147483646 h 107"/>
              <a:gd name="T72" fmla="*/ 2147483646 w 157"/>
              <a:gd name="T73" fmla="*/ 2147483646 h 107"/>
              <a:gd name="T74" fmla="*/ 2147483646 w 157"/>
              <a:gd name="T75" fmla="*/ 2147483646 h 1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57"/>
              <a:gd name="T115" fmla="*/ 0 h 107"/>
              <a:gd name="T116" fmla="*/ 157 w 157"/>
              <a:gd name="T117" fmla="*/ 107 h 10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22539" name="Group 23"/>
          <p:cNvGrpSpPr>
            <a:grpSpLocks/>
          </p:cNvGrpSpPr>
          <p:nvPr/>
        </p:nvGrpSpPr>
        <p:grpSpPr bwMode="auto">
          <a:xfrm>
            <a:off x="10539413" y="2416175"/>
            <a:ext cx="908050" cy="1184275"/>
            <a:chOff x="0" y="0"/>
            <a:chExt cx="285750" cy="373063"/>
          </a:xfrm>
        </p:grpSpPr>
        <p:sp>
          <p:nvSpPr>
            <p:cNvPr id="22558" name="Freeform 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285750" cy="373063"/>
            </a:xfrm>
            <a:custGeom>
              <a:avLst/>
              <a:gdLst>
                <a:gd name="T0" fmla="*/ 707876154 w 109"/>
                <a:gd name="T1" fmla="*/ 469350035 h 142"/>
                <a:gd name="T2" fmla="*/ 659767913 w 109"/>
                <a:gd name="T3" fmla="*/ 469350035 h 142"/>
                <a:gd name="T4" fmla="*/ 659767913 w 109"/>
                <a:gd name="T5" fmla="*/ 303696927 h 142"/>
                <a:gd name="T6" fmla="*/ 577296268 w 109"/>
                <a:gd name="T7" fmla="*/ 89729533 h 142"/>
                <a:gd name="T8" fmla="*/ 371118468 w 109"/>
                <a:gd name="T9" fmla="*/ 0 h 142"/>
                <a:gd name="T10" fmla="*/ 171814397 w 109"/>
                <a:gd name="T11" fmla="*/ 89729533 h 142"/>
                <a:gd name="T12" fmla="*/ 89342752 w 109"/>
                <a:gd name="T13" fmla="*/ 303696927 h 142"/>
                <a:gd name="T14" fmla="*/ 89342752 w 109"/>
                <a:gd name="T15" fmla="*/ 469350035 h 142"/>
                <a:gd name="T16" fmla="*/ 34363404 w 109"/>
                <a:gd name="T17" fmla="*/ 469350035 h 142"/>
                <a:gd name="T18" fmla="*/ 0 w 109"/>
                <a:gd name="T19" fmla="*/ 503860990 h 142"/>
                <a:gd name="T20" fmla="*/ 0 w 109"/>
                <a:gd name="T21" fmla="*/ 945601735 h 142"/>
                <a:gd name="T22" fmla="*/ 34363404 w 109"/>
                <a:gd name="T23" fmla="*/ 980112690 h 142"/>
                <a:gd name="T24" fmla="*/ 707876154 w 109"/>
                <a:gd name="T25" fmla="*/ 980112690 h 142"/>
                <a:gd name="T26" fmla="*/ 749110665 w 109"/>
                <a:gd name="T27" fmla="*/ 945601735 h 142"/>
                <a:gd name="T28" fmla="*/ 749110665 w 109"/>
                <a:gd name="T29" fmla="*/ 503860990 h 142"/>
                <a:gd name="T30" fmla="*/ 707876154 w 109"/>
                <a:gd name="T31" fmla="*/ 469350035 h 142"/>
                <a:gd name="T32" fmla="*/ 453590112 w 109"/>
                <a:gd name="T33" fmla="*/ 855872202 h 142"/>
                <a:gd name="T34" fmla="*/ 371118468 w 109"/>
                <a:gd name="T35" fmla="*/ 938700070 h 142"/>
                <a:gd name="T36" fmla="*/ 288649445 w 109"/>
                <a:gd name="T37" fmla="*/ 855872202 h 142"/>
                <a:gd name="T38" fmla="*/ 288649445 w 109"/>
                <a:gd name="T39" fmla="*/ 704025052 h 142"/>
                <a:gd name="T40" fmla="*/ 371118468 w 109"/>
                <a:gd name="T41" fmla="*/ 628101477 h 142"/>
                <a:gd name="T42" fmla="*/ 453590112 w 109"/>
                <a:gd name="T43" fmla="*/ 704025052 h 142"/>
                <a:gd name="T44" fmla="*/ 453590112 w 109"/>
                <a:gd name="T45" fmla="*/ 855872202 h 142"/>
                <a:gd name="T46" fmla="*/ 522316920 w 109"/>
                <a:gd name="T47" fmla="*/ 469350035 h 142"/>
                <a:gd name="T48" fmla="*/ 219922638 w 109"/>
                <a:gd name="T49" fmla="*/ 469350035 h 142"/>
                <a:gd name="T50" fmla="*/ 219922638 w 109"/>
                <a:gd name="T51" fmla="*/ 303696927 h 142"/>
                <a:gd name="T52" fmla="*/ 268030878 w 109"/>
                <a:gd name="T53" fmla="*/ 186360732 h 142"/>
                <a:gd name="T54" fmla="*/ 371118468 w 109"/>
                <a:gd name="T55" fmla="*/ 138043819 h 142"/>
                <a:gd name="T56" fmla="*/ 481079787 w 109"/>
                <a:gd name="T57" fmla="*/ 186360732 h 142"/>
                <a:gd name="T58" fmla="*/ 522316920 w 109"/>
                <a:gd name="T59" fmla="*/ 303696927 h 142"/>
                <a:gd name="T60" fmla="*/ 522316920 w 109"/>
                <a:gd name="T61" fmla="*/ 469350035 h 14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09"/>
                <a:gd name="T94" fmla="*/ 0 h 142"/>
                <a:gd name="T95" fmla="*/ 109 w 109"/>
                <a:gd name="T96" fmla="*/ 142 h 14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09" h="142">
                  <a:moveTo>
                    <a:pt x="103" y="68"/>
                  </a:moveTo>
                  <a:cubicBezTo>
                    <a:pt x="96" y="68"/>
                    <a:pt x="96" y="68"/>
                    <a:pt x="96" y="68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2"/>
                    <a:pt x="92" y="21"/>
                    <a:pt x="84" y="13"/>
                  </a:cubicBezTo>
                  <a:cubicBezTo>
                    <a:pt x="77" y="5"/>
                    <a:pt x="66" y="0"/>
                    <a:pt x="54" y="0"/>
                  </a:cubicBezTo>
                  <a:cubicBezTo>
                    <a:pt x="43" y="0"/>
                    <a:pt x="32" y="5"/>
                    <a:pt x="25" y="13"/>
                  </a:cubicBezTo>
                  <a:cubicBezTo>
                    <a:pt x="17" y="21"/>
                    <a:pt x="13" y="32"/>
                    <a:pt x="13" y="4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2" y="68"/>
                    <a:pt x="0" y="70"/>
                    <a:pt x="0" y="73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0"/>
                    <a:pt x="2" y="142"/>
                    <a:pt x="5" y="142"/>
                  </a:cubicBezTo>
                  <a:cubicBezTo>
                    <a:pt x="103" y="142"/>
                    <a:pt x="103" y="142"/>
                    <a:pt x="103" y="142"/>
                  </a:cubicBezTo>
                  <a:cubicBezTo>
                    <a:pt x="106" y="142"/>
                    <a:pt x="109" y="140"/>
                    <a:pt x="109" y="137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9" y="70"/>
                    <a:pt x="106" y="68"/>
                    <a:pt x="103" y="68"/>
                  </a:cubicBezTo>
                  <a:close/>
                  <a:moveTo>
                    <a:pt x="66" y="124"/>
                  </a:moveTo>
                  <a:cubicBezTo>
                    <a:pt x="66" y="131"/>
                    <a:pt x="61" y="136"/>
                    <a:pt x="54" y="136"/>
                  </a:cubicBezTo>
                  <a:cubicBezTo>
                    <a:pt x="48" y="136"/>
                    <a:pt x="42" y="131"/>
                    <a:pt x="42" y="124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96"/>
                    <a:pt x="48" y="91"/>
                    <a:pt x="54" y="91"/>
                  </a:cubicBezTo>
                  <a:cubicBezTo>
                    <a:pt x="61" y="91"/>
                    <a:pt x="66" y="96"/>
                    <a:pt x="66" y="102"/>
                  </a:cubicBezTo>
                  <a:lnTo>
                    <a:pt x="66" y="124"/>
                  </a:lnTo>
                  <a:close/>
                  <a:moveTo>
                    <a:pt x="76" y="68"/>
                  </a:moveTo>
                  <a:cubicBezTo>
                    <a:pt x="32" y="68"/>
                    <a:pt x="32" y="68"/>
                    <a:pt x="32" y="6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37"/>
                    <a:pt x="35" y="31"/>
                    <a:pt x="39" y="27"/>
                  </a:cubicBezTo>
                  <a:cubicBezTo>
                    <a:pt x="43" y="22"/>
                    <a:pt x="48" y="20"/>
                    <a:pt x="54" y="20"/>
                  </a:cubicBezTo>
                  <a:cubicBezTo>
                    <a:pt x="60" y="20"/>
                    <a:pt x="66" y="22"/>
                    <a:pt x="70" y="27"/>
                  </a:cubicBezTo>
                  <a:cubicBezTo>
                    <a:pt x="74" y="31"/>
                    <a:pt x="76" y="37"/>
                    <a:pt x="76" y="44"/>
                  </a:cubicBezTo>
                  <a:lnTo>
                    <a:pt x="76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2559" name="Freeform 38"/>
            <p:cNvSpPr>
              <a:spLocks noChangeArrowheads="1"/>
            </p:cNvSpPr>
            <p:nvPr/>
          </p:nvSpPr>
          <p:spPr bwMode="auto">
            <a:xfrm>
              <a:off x="122237" y="254000"/>
              <a:ext cx="38100" cy="84138"/>
            </a:xfrm>
            <a:custGeom>
              <a:avLst/>
              <a:gdLst>
                <a:gd name="T0" fmla="*/ 51843214 w 14"/>
                <a:gd name="T1" fmla="*/ 0 h 32"/>
                <a:gd name="T2" fmla="*/ 0 w 14"/>
                <a:gd name="T3" fmla="*/ 48392497 h 32"/>
                <a:gd name="T4" fmla="*/ 0 w 14"/>
                <a:gd name="T5" fmla="*/ 172832599 h 32"/>
                <a:gd name="T6" fmla="*/ 51843214 w 14"/>
                <a:gd name="T7" fmla="*/ 221225095 h 32"/>
                <a:gd name="T8" fmla="*/ 103686429 w 14"/>
                <a:gd name="T9" fmla="*/ 172832599 h 32"/>
                <a:gd name="T10" fmla="*/ 103686429 w 14"/>
                <a:gd name="T11" fmla="*/ 48392497 h 32"/>
                <a:gd name="T12" fmla="*/ 51843214 w 14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32"/>
                <a:gd name="T23" fmla="*/ 14 w 1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32">
                  <a:moveTo>
                    <a:pt x="7" y="0"/>
                  </a:moveTo>
                  <a:cubicBezTo>
                    <a:pt x="4" y="0"/>
                    <a:pt x="0" y="3"/>
                    <a:pt x="0" y="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9"/>
                    <a:pt x="4" y="32"/>
                    <a:pt x="7" y="32"/>
                  </a:cubicBezTo>
                  <a:cubicBezTo>
                    <a:pt x="11" y="32"/>
                    <a:pt x="14" y="29"/>
                    <a:pt x="14" y="25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22540" name="Group 26"/>
          <p:cNvGrpSpPr>
            <a:grpSpLocks/>
          </p:cNvGrpSpPr>
          <p:nvPr/>
        </p:nvGrpSpPr>
        <p:grpSpPr bwMode="auto">
          <a:xfrm>
            <a:off x="635000" y="2543175"/>
            <a:ext cx="1171575" cy="928688"/>
            <a:chOff x="0" y="0"/>
            <a:chExt cx="354013" cy="280988"/>
          </a:xfrm>
        </p:grpSpPr>
        <p:sp>
          <p:nvSpPr>
            <p:cNvPr id="22551" name="Rectangle 60"/>
            <p:cNvSpPr>
              <a:spLocks noChangeArrowheads="1"/>
            </p:cNvSpPr>
            <p:nvPr/>
          </p:nvSpPr>
          <p:spPr bwMode="auto">
            <a:xfrm>
              <a:off x="257175" y="52388"/>
              <a:ext cx="84138" cy="14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22552" name="Rectangle 61"/>
            <p:cNvSpPr>
              <a:spLocks noChangeArrowheads="1"/>
            </p:cNvSpPr>
            <p:nvPr/>
          </p:nvSpPr>
          <p:spPr bwMode="auto">
            <a:xfrm>
              <a:off x="257175" y="74613"/>
              <a:ext cx="84138" cy="12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22553" name="Rectangle 62"/>
            <p:cNvSpPr>
              <a:spLocks noChangeArrowheads="1"/>
            </p:cNvSpPr>
            <p:nvPr/>
          </p:nvSpPr>
          <p:spPr bwMode="auto">
            <a:xfrm>
              <a:off x="257175" y="14288"/>
              <a:ext cx="84138" cy="28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22554" name="Freeform 63"/>
            <p:cNvSpPr>
              <a:spLocks noEditPoints="1" noChangeArrowheads="1"/>
            </p:cNvSpPr>
            <p:nvPr/>
          </p:nvSpPr>
          <p:spPr bwMode="auto">
            <a:xfrm>
              <a:off x="244475" y="0"/>
              <a:ext cx="109538" cy="276225"/>
            </a:xfrm>
            <a:custGeom>
              <a:avLst/>
              <a:gdLst>
                <a:gd name="T0" fmla="*/ 0 w 69"/>
                <a:gd name="T1" fmla="*/ 0 h 174"/>
                <a:gd name="T2" fmla="*/ 0 w 69"/>
                <a:gd name="T3" fmla="*/ 438507188 h 174"/>
                <a:gd name="T4" fmla="*/ 173892369 w 69"/>
                <a:gd name="T5" fmla="*/ 438507188 h 174"/>
                <a:gd name="T6" fmla="*/ 173892369 w 69"/>
                <a:gd name="T7" fmla="*/ 0 h 174"/>
                <a:gd name="T8" fmla="*/ 0 w 69"/>
                <a:gd name="T9" fmla="*/ 0 h 174"/>
                <a:gd name="T10" fmla="*/ 161290736 w 69"/>
                <a:gd name="T11" fmla="*/ 413305625 h 174"/>
                <a:gd name="T12" fmla="*/ 12601633 w 69"/>
                <a:gd name="T13" fmla="*/ 413305625 h 174"/>
                <a:gd name="T14" fmla="*/ 12601633 w 69"/>
                <a:gd name="T15" fmla="*/ 12601575 h 174"/>
                <a:gd name="T16" fmla="*/ 161290736 w 69"/>
                <a:gd name="T17" fmla="*/ 12601575 h 174"/>
                <a:gd name="T18" fmla="*/ 161290736 w 69"/>
                <a:gd name="T19" fmla="*/ 413305625 h 17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9"/>
                <a:gd name="T31" fmla="*/ 0 h 174"/>
                <a:gd name="T32" fmla="*/ 69 w 69"/>
                <a:gd name="T33" fmla="*/ 174 h 17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9" h="174">
                  <a:moveTo>
                    <a:pt x="0" y="0"/>
                  </a:moveTo>
                  <a:lnTo>
                    <a:pt x="0" y="174"/>
                  </a:lnTo>
                  <a:lnTo>
                    <a:pt x="69" y="174"/>
                  </a:lnTo>
                  <a:lnTo>
                    <a:pt x="69" y="0"/>
                  </a:lnTo>
                  <a:lnTo>
                    <a:pt x="0" y="0"/>
                  </a:lnTo>
                  <a:close/>
                  <a:moveTo>
                    <a:pt x="64" y="164"/>
                  </a:moveTo>
                  <a:lnTo>
                    <a:pt x="5" y="164"/>
                  </a:lnTo>
                  <a:lnTo>
                    <a:pt x="5" y="5"/>
                  </a:lnTo>
                  <a:lnTo>
                    <a:pt x="64" y="5"/>
                  </a:lnTo>
                  <a:lnTo>
                    <a:pt x="6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2555" name="Rectangle 64"/>
            <p:cNvSpPr>
              <a:spLocks noChangeArrowheads="1"/>
            </p:cNvSpPr>
            <p:nvPr/>
          </p:nvSpPr>
          <p:spPr bwMode="auto">
            <a:xfrm>
              <a:off x="257175" y="95250"/>
              <a:ext cx="84138" cy="12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22556" name="Freeform 65"/>
            <p:cNvSpPr>
              <a:spLocks noEditPoints="1" noChangeArrowheads="1"/>
            </p:cNvSpPr>
            <p:nvPr/>
          </p:nvSpPr>
          <p:spPr bwMode="auto">
            <a:xfrm>
              <a:off x="273050" y="165100"/>
              <a:ext cx="55563" cy="55563"/>
            </a:xfrm>
            <a:custGeom>
              <a:avLst/>
              <a:gdLst>
                <a:gd name="T0" fmla="*/ 70006734 w 21"/>
                <a:gd name="T1" fmla="*/ 0 h 21"/>
                <a:gd name="T2" fmla="*/ 0 w 21"/>
                <a:gd name="T3" fmla="*/ 70006734 h 21"/>
                <a:gd name="T4" fmla="*/ 70006734 w 21"/>
                <a:gd name="T5" fmla="*/ 147011760 h 21"/>
                <a:gd name="T6" fmla="*/ 147011760 w 21"/>
                <a:gd name="T7" fmla="*/ 70006734 h 21"/>
                <a:gd name="T8" fmla="*/ 70006734 w 21"/>
                <a:gd name="T9" fmla="*/ 0 h 21"/>
                <a:gd name="T10" fmla="*/ 70006734 w 21"/>
                <a:gd name="T11" fmla="*/ 119010654 h 21"/>
                <a:gd name="T12" fmla="*/ 28001106 w 21"/>
                <a:gd name="T13" fmla="*/ 70006734 h 21"/>
                <a:gd name="T14" fmla="*/ 70006734 w 21"/>
                <a:gd name="T15" fmla="*/ 28001106 h 21"/>
                <a:gd name="T16" fmla="*/ 119010654 w 21"/>
                <a:gd name="T17" fmla="*/ 70006734 h 21"/>
                <a:gd name="T18" fmla="*/ 70006734 w 21"/>
                <a:gd name="T19" fmla="*/ 119010654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1"/>
                <a:gd name="T32" fmla="*/ 21 w 21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1">
                  <a:moveTo>
                    <a:pt x="10" y="0"/>
                  </a:move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5" y="21"/>
                    <a:pt x="10" y="21"/>
                  </a:cubicBezTo>
                  <a:cubicBezTo>
                    <a:pt x="16" y="21"/>
                    <a:pt x="21" y="16"/>
                    <a:pt x="21" y="10"/>
                  </a:cubicBezTo>
                  <a:cubicBezTo>
                    <a:pt x="21" y="4"/>
                    <a:pt x="16" y="0"/>
                    <a:pt x="10" y="0"/>
                  </a:cubicBezTo>
                  <a:close/>
                  <a:moveTo>
                    <a:pt x="10" y="17"/>
                  </a:moveTo>
                  <a:cubicBezTo>
                    <a:pt x="7" y="17"/>
                    <a:pt x="4" y="14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4" y="4"/>
                    <a:pt x="17" y="7"/>
                    <a:pt x="17" y="10"/>
                  </a:cubicBezTo>
                  <a:cubicBezTo>
                    <a:pt x="17" y="14"/>
                    <a:pt x="14" y="17"/>
                    <a:pt x="10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2557" name="Freeform 66"/>
            <p:cNvSpPr>
              <a:spLocks noEditPoints="1" noChangeArrowheads="1"/>
            </p:cNvSpPr>
            <p:nvPr/>
          </p:nvSpPr>
          <p:spPr bwMode="auto">
            <a:xfrm>
              <a:off x="0" y="60325"/>
              <a:ext cx="231775" cy="220663"/>
            </a:xfrm>
            <a:custGeom>
              <a:avLst/>
              <a:gdLst>
                <a:gd name="T0" fmla="*/ 25201563 w 146"/>
                <a:gd name="T1" fmla="*/ 0 h 139"/>
                <a:gd name="T2" fmla="*/ 0 w 146"/>
                <a:gd name="T3" fmla="*/ 0 h 139"/>
                <a:gd name="T4" fmla="*/ 0 w 146"/>
                <a:gd name="T5" fmla="*/ 25201620 h 139"/>
                <a:gd name="T6" fmla="*/ 0 w 146"/>
                <a:gd name="T7" fmla="*/ 249496828 h 139"/>
                <a:gd name="T8" fmla="*/ 0 w 146"/>
                <a:gd name="T9" fmla="*/ 274698447 h 139"/>
                <a:gd name="T10" fmla="*/ 146169063 w 146"/>
                <a:gd name="T11" fmla="*/ 274698447 h 139"/>
                <a:gd name="T12" fmla="*/ 146169063 w 146"/>
                <a:gd name="T13" fmla="*/ 337701703 h 139"/>
                <a:gd name="T14" fmla="*/ 113407825 w 146"/>
                <a:gd name="T15" fmla="*/ 337701703 h 139"/>
                <a:gd name="T16" fmla="*/ 113407825 w 146"/>
                <a:gd name="T17" fmla="*/ 350303306 h 139"/>
                <a:gd name="T18" fmla="*/ 146169063 w 146"/>
                <a:gd name="T19" fmla="*/ 350303306 h 139"/>
                <a:gd name="T20" fmla="*/ 221773750 w 146"/>
                <a:gd name="T21" fmla="*/ 350303306 h 139"/>
                <a:gd name="T22" fmla="*/ 259576888 w 146"/>
                <a:gd name="T23" fmla="*/ 350303306 h 139"/>
                <a:gd name="T24" fmla="*/ 259576888 w 146"/>
                <a:gd name="T25" fmla="*/ 337701703 h 139"/>
                <a:gd name="T26" fmla="*/ 221773750 w 146"/>
                <a:gd name="T27" fmla="*/ 337701703 h 139"/>
                <a:gd name="T28" fmla="*/ 221773750 w 146"/>
                <a:gd name="T29" fmla="*/ 274698447 h 139"/>
                <a:gd name="T30" fmla="*/ 367942813 w 146"/>
                <a:gd name="T31" fmla="*/ 274698447 h 139"/>
                <a:gd name="T32" fmla="*/ 367942813 w 146"/>
                <a:gd name="T33" fmla="*/ 249496828 h 139"/>
                <a:gd name="T34" fmla="*/ 367942813 w 146"/>
                <a:gd name="T35" fmla="*/ 25201620 h 139"/>
                <a:gd name="T36" fmla="*/ 367942813 w 146"/>
                <a:gd name="T37" fmla="*/ 0 h 139"/>
                <a:gd name="T38" fmla="*/ 345262200 w 146"/>
                <a:gd name="T39" fmla="*/ 0 h 139"/>
                <a:gd name="T40" fmla="*/ 25201563 w 146"/>
                <a:gd name="T41" fmla="*/ 0 h 139"/>
                <a:gd name="T42" fmla="*/ 350302513 w 146"/>
                <a:gd name="T43" fmla="*/ 254537152 h 139"/>
                <a:gd name="T44" fmla="*/ 25201563 w 146"/>
                <a:gd name="T45" fmla="*/ 254537152 h 139"/>
                <a:gd name="T46" fmla="*/ 25201563 w 146"/>
                <a:gd name="T47" fmla="*/ 25201620 h 139"/>
                <a:gd name="T48" fmla="*/ 350302513 w 146"/>
                <a:gd name="T49" fmla="*/ 25201620 h 139"/>
                <a:gd name="T50" fmla="*/ 350302513 w 146"/>
                <a:gd name="T51" fmla="*/ 254537152 h 13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46"/>
                <a:gd name="T79" fmla="*/ 0 h 139"/>
                <a:gd name="T80" fmla="*/ 146 w 146"/>
                <a:gd name="T81" fmla="*/ 139 h 13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46" h="139">
                  <a:moveTo>
                    <a:pt x="1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0" y="99"/>
                  </a:lnTo>
                  <a:lnTo>
                    <a:pt x="0" y="109"/>
                  </a:lnTo>
                  <a:lnTo>
                    <a:pt x="58" y="109"/>
                  </a:lnTo>
                  <a:lnTo>
                    <a:pt x="58" y="134"/>
                  </a:lnTo>
                  <a:lnTo>
                    <a:pt x="45" y="134"/>
                  </a:lnTo>
                  <a:lnTo>
                    <a:pt x="45" y="139"/>
                  </a:lnTo>
                  <a:lnTo>
                    <a:pt x="58" y="139"/>
                  </a:lnTo>
                  <a:lnTo>
                    <a:pt x="88" y="139"/>
                  </a:lnTo>
                  <a:lnTo>
                    <a:pt x="103" y="139"/>
                  </a:lnTo>
                  <a:lnTo>
                    <a:pt x="103" y="134"/>
                  </a:lnTo>
                  <a:lnTo>
                    <a:pt x="88" y="134"/>
                  </a:lnTo>
                  <a:lnTo>
                    <a:pt x="88" y="109"/>
                  </a:lnTo>
                  <a:lnTo>
                    <a:pt x="146" y="109"/>
                  </a:lnTo>
                  <a:lnTo>
                    <a:pt x="146" y="99"/>
                  </a:lnTo>
                  <a:lnTo>
                    <a:pt x="146" y="10"/>
                  </a:lnTo>
                  <a:lnTo>
                    <a:pt x="146" y="0"/>
                  </a:lnTo>
                  <a:lnTo>
                    <a:pt x="137" y="0"/>
                  </a:lnTo>
                  <a:lnTo>
                    <a:pt x="10" y="0"/>
                  </a:lnTo>
                  <a:close/>
                  <a:moveTo>
                    <a:pt x="139" y="101"/>
                  </a:moveTo>
                  <a:lnTo>
                    <a:pt x="10" y="101"/>
                  </a:lnTo>
                  <a:lnTo>
                    <a:pt x="10" y="10"/>
                  </a:lnTo>
                  <a:lnTo>
                    <a:pt x="139" y="10"/>
                  </a:lnTo>
                  <a:lnTo>
                    <a:pt x="139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22541" name="文本框 30"/>
          <p:cNvSpPr>
            <a:spLocks noChangeArrowheads="1"/>
          </p:cNvSpPr>
          <p:nvPr/>
        </p:nvSpPr>
        <p:spPr bwMode="auto">
          <a:xfrm>
            <a:off x="558800" y="4402138"/>
            <a:ext cx="12985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0E7FB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2542" name="文本框 31"/>
          <p:cNvSpPr>
            <a:spLocks noChangeArrowheads="1"/>
          </p:cNvSpPr>
          <p:nvPr/>
        </p:nvSpPr>
        <p:spPr bwMode="auto">
          <a:xfrm>
            <a:off x="0" y="4879975"/>
            <a:ext cx="24701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22543" name="文本框 32"/>
          <p:cNvSpPr>
            <a:spLocks noChangeArrowheads="1"/>
          </p:cNvSpPr>
          <p:nvPr/>
        </p:nvSpPr>
        <p:spPr bwMode="auto">
          <a:xfrm>
            <a:off x="2998788" y="4402138"/>
            <a:ext cx="130016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5C1A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2544" name="文本框 33"/>
          <p:cNvSpPr>
            <a:spLocks noChangeArrowheads="1"/>
          </p:cNvSpPr>
          <p:nvPr/>
        </p:nvSpPr>
        <p:spPr bwMode="auto">
          <a:xfrm>
            <a:off x="2441575" y="4879975"/>
            <a:ext cx="24701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22545" name="文本框 34"/>
          <p:cNvSpPr>
            <a:spLocks noChangeArrowheads="1"/>
          </p:cNvSpPr>
          <p:nvPr/>
        </p:nvSpPr>
        <p:spPr bwMode="auto">
          <a:xfrm>
            <a:off x="5440363" y="4402138"/>
            <a:ext cx="12985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0E7FB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2546" name="文本框 35"/>
          <p:cNvSpPr>
            <a:spLocks noChangeArrowheads="1"/>
          </p:cNvSpPr>
          <p:nvPr/>
        </p:nvSpPr>
        <p:spPr bwMode="auto">
          <a:xfrm>
            <a:off x="4881563" y="4879975"/>
            <a:ext cx="24717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22547" name="文本框 36"/>
          <p:cNvSpPr>
            <a:spLocks noChangeArrowheads="1"/>
          </p:cNvSpPr>
          <p:nvPr/>
        </p:nvSpPr>
        <p:spPr bwMode="auto">
          <a:xfrm>
            <a:off x="7881938" y="4402138"/>
            <a:ext cx="12985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5C1A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2548" name="文本框 37"/>
          <p:cNvSpPr>
            <a:spLocks noChangeArrowheads="1"/>
          </p:cNvSpPr>
          <p:nvPr/>
        </p:nvSpPr>
        <p:spPr bwMode="auto">
          <a:xfrm>
            <a:off x="7323138" y="4879975"/>
            <a:ext cx="24701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22549" name="文本框 38"/>
          <p:cNvSpPr>
            <a:spLocks noChangeArrowheads="1"/>
          </p:cNvSpPr>
          <p:nvPr/>
        </p:nvSpPr>
        <p:spPr bwMode="auto">
          <a:xfrm>
            <a:off x="10321925" y="4402138"/>
            <a:ext cx="1300163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0E7FB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2550" name="文本框 39"/>
          <p:cNvSpPr>
            <a:spLocks noChangeArrowheads="1"/>
          </p:cNvSpPr>
          <p:nvPr/>
        </p:nvSpPr>
        <p:spPr bwMode="auto">
          <a:xfrm>
            <a:off x="9764713" y="4879975"/>
            <a:ext cx="24701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</p:spTree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1803400"/>
            <a:ext cx="3998913" cy="375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0" y="2846388"/>
            <a:ext cx="5540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文本框 17"/>
          <p:cNvSpPr>
            <a:spLocks noChangeArrowheads="1"/>
          </p:cNvSpPr>
          <p:nvPr/>
        </p:nvSpPr>
        <p:spPr bwMode="auto">
          <a:xfrm>
            <a:off x="5846763" y="291306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单击输入标题一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pic>
        <p:nvPicPr>
          <p:cNvPr id="5125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0" y="4852988"/>
            <a:ext cx="5540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文本框 21"/>
          <p:cNvSpPr>
            <a:spLocks noChangeArrowheads="1"/>
          </p:cNvSpPr>
          <p:nvPr/>
        </p:nvSpPr>
        <p:spPr bwMode="auto">
          <a:xfrm>
            <a:off x="5846763" y="491966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单击输入标题三</a:t>
            </a:r>
          </a:p>
        </p:txBody>
      </p:sp>
      <p:pic>
        <p:nvPicPr>
          <p:cNvPr id="5127" name="图片 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075" y="2846388"/>
            <a:ext cx="5540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8" name="文本框 24"/>
          <p:cNvSpPr>
            <a:spLocks noChangeArrowheads="1"/>
          </p:cNvSpPr>
          <p:nvPr/>
        </p:nvSpPr>
        <p:spPr bwMode="auto">
          <a:xfrm>
            <a:off x="9399588" y="291306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单击输入标题二</a:t>
            </a:r>
          </a:p>
        </p:txBody>
      </p:sp>
      <p:pic>
        <p:nvPicPr>
          <p:cNvPr id="5129" name="图片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075" y="4852988"/>
            <a:ext cx="5540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0" name="文本框 27"/>
          <p:cNvSpPr>
            <a:spLocks noChangeArrowheads="1"/>
          </p:cNvSpPr>
          <p:nvPr/>
        </p:nvSpPr>
        <p:spPr bwMode="auto">
          <a:xfrm>
            <a:off x="9399588" y="491966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单击输入标题四</a:t>
            </a:r>
          </a:p>
        </p:txBody>
      </p:sp>
      <p:pic>
        <p:nvPicPr>
          <p:cNvPr id="5131" name="图片 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713" y="565150"/>
            <a:ext cx="4968875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AutoShape 7"/>
          <p:cNvSpPr>
            <a:spLocks noChangeArrowheads="1"/>
          </p:cNvSpPr>
          <p:nvPr/>
        </p:nvSpPr>
        <p:spPr bwMode="auto">
          <a:xfrm>
            <a:off x="6704013" y="3839275"/>
            <a:ext cx="249237" cy="241300"/>
          </a:xfrm>
          <a:custGeom>
            <a:avLst/>
            <a:gdLst>
              <a:gd name="T0" fmla="*/ 1437947 w 21600"/>
              <a:gd name="T1" fmla="*/ 1347817 h 21600"/>
              <a:gd name="T2" fmla="*/ 1437947 w 21600"/>
              <a:gd name="T3" fmla="*/ 1347817 h 21600"/>
              <a:gd name="T4" fmla="*/ 1437947 w 21600"/>
              <a:gd name="T5" fmla="*/ 1347817 h 21600"/>
              <a:gd name="T6" fmla="*/ 1437947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19" y="1408"/>
                  <a:pt x="17466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1" y="16320"/>
                  <a:pt x="19432" y="17463"/>
                  <a:pt x="18449" y="18443"/>
                </a:cubicBezTo>
                <a:cubicBezTo>
                  <a:pt x="17466" y="19423"/>
                  <a:pt x="16319" y="20191"/>
                  <a:pt x="15014" y="20752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3246" y="10800"/>
                </a:move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7" y="15453"/>
                  <a:pt x="5458" y="16139"/>
                </a:cubicBezTo>
                <a:cubicBezTo>
                  <a:pt x="6136" y="16825"/>
                  <a:pt x="6936" y="17364"/>
                  <a:pt x="7851" y="17762"/>
                </a:cubicBezTo>
                <a:cubicBezTo>
                  <a:pt x="8767" y="18155"/>
                  <a:pt x="9753" y="18355"/>
                  <a:pt x="10807" y="18355"/>
                </a:cubicBezTo>
                <a:lnTo>
                  <a:pt x="10807" y="3241"/>
                </a:lnTo>
                <a:cubicBezTo>
                  <a:pt x="9753" y="3241"/>
                  <a:pt x="8767" y="3439"/>
                  <a:pt x="7851" y="3834"/>
                </a:cubicBezTo>
                <a:cubicBezTo>
                  <a:pt x="6936" y="4232"/>
                  <a:pt x="6136" y="4771"/>
                  <a:pt x="5458" y="5457"/>
                </a:cubicBezTo>
                <a:cubicBezTo>
                  <a:pt x="4777" y="6144"/>
                  <a:pt x="4238" y="6940"/>
                  <a:pt x="3839" y="7849"/>
                </a:cubicBezTo>
                <a:cubicBezTo>
                  <a:pt x="3444" y="8764"/>
                  <a:pt x="3246" y="9744"/>
                  <a:pt x="3246" y="1080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56" name="AutoShape 8"/>
          <p:cNvSpPr>
            <a:spLocks noChangeArrowheads="1"/>
          </p:cNvSpPr>
          <p:nvPr/>
        </p:nvSpPr>
        <p:spPr bwMode="auto">
          <a:xfrm>
            <a:off x="7280275" y="3839275"/>
            <a:ext cx="247650" cy="241300"/>
          </a:xfrm>
          <a:custGeom>
            <a:avLst/>
            <a:gdLst>
              <a:gd name="T0" fmla="*/ 0 w 21502"/>
              <a:gd name="T1" fmla="*/ 1347817 h 21600"/>
              <a:gd name="T2" fmla="*/ 0 w 21502"/>
              <a:gd name="T3" fmla="*/ 1347817 h 21600"/>
              <a:gd name="T4" fmla="*/ 0 w 21502"/>
              <a:gd name="T5" fmla="*/ 1347817 h 21600"/>
              <a:gd name="T6" fmla="*/ 0 w 21502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02"/>
              <a:gd name="T13" fmla="*/ 0 h 21600"/>
              <a:gd name="T14" fmla="*/ 21502 w 21502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02" h="21600">
                <a:moveTo>
                  <a:pt x="20786" y="13513"/>
                </a:moveTo>
                <a:cubicBezTo>
                  <a:pt x="21135" y="13698"/>
                  <a:pt x="21361" y="13966"/>
                  <a:pt x="21455" y="14312"/>
                </a:cubicBezTo>
                <a:cubicBezTo>
                  <a:pt x="21550" y="14662"/>
                  <a:pt x="21502" y="15000"/>
                  <a:pt x="21311" y="15326"/>
                </a:cubicBezTo>
                <a:lnTo>
                  <a:pt x="20229" y="17070"/>
                </a:lnTo>
                <a:cubicBezTo>
                  <a:pt x="20028" y="17399"/>
                  <a:pt x="19739" y="17608"/>
                  <a:pt x="19356" y="17696"/>
                </a:cubicBezTo>
                <a:cubicBezTo>
                  <a:pt x="18975" y="17784"/>
                  <a:pt x="18607" y="17740"/>
                  <a:pt x="18255" y="17564"/>
                </a:cubicBezTo>
                <a:lnTo>
                  <a:pt x="13277" y="14865"/>
                </a:lnTo>
                <a:lnTo>
                  <a:pt x="13277" y="20248"/>
                </a:lnTo>
                <a:cubicBezTo>
                  <a:pt x="13277" y="20633"/>
                  <a:pt x="13135" y="20953"/>
                  <a:pt x="12855" y="21212"/>
                </a:cubicBezTo>
                <a:cubicBezTo>
                  <a:pt x="12576" y="21470"/>
                  <a:pt x="12227" y="21599"/>
                  <a:pt x="11815" y="21599"/>
                </a:cubicBezTo>
                <a:lnTo>
                  <a:pt x="9697" y="21599"/>
                </a:lnTo>
                <a:cubicBezTo>
                  <a:pt x="9285" y="21599"/>
                  <a:pt x="8939" y="21470"/>
                  <a:pt x="8666" y="21212"/>
                </a:cubicBezTo>
                <a:cubicBezTo>
                  <a:pt x="8389" y="20953"/>
                  <a:pt x="8251" y="20642"/>
                  <a:pt x="8251" y="20278"/>
                </a:cubicBezTo>
                <a:lnTo>
                  <a:pt x="8251" y="14865"/>
                </a:lnTo>
                <a:lnTo>
                  <a:pt x="3256" y="17564"/>
                </a:lnTo>
                <a:cubicBezTo>
                  <a:pt x="2904" y="17749"/>
                  <a:pt x="2536" y="17796"/>
                  <a:pt x="2156" y="17705"/>
                </a:cubicBezTo>
                <a:cubicBezTo>
                  <a:pt x="1776" y="17611"/>
                  <a:pt x="1483" y="17399"/>
                  <a:pt x="1282" y="17070"/>
                </a:cubicBezTo>
                <a:lnTo>
                  <a:pt x="201" y="15326"/>
                </a:lnTo>
                <a:cubicBezTo>
                  <a:pt x="22" y="15000"/>
                  <a:pt x="-25" y="14662"/>
                  <a:pt x="66" y="14312"/>
                </a:cubicBezTo>
                <a:cubicBezTo>
                  <a:pt x="157" y="13966"/>
                  <a:pt x="377" y="13698"/>
                  <a:pt x="729" y="13513"/>
                </a:cubicBezTo>
                <a:lnTo>
                  <a:pt x="5752" y="10800"/>
                </a:lnTo>
                <a:lnTo>
                  <a:pt x="729" y="8086"/>
                </a:lnTo>
                <a:cubicBezTo>
                  <a:pt x="377" y="7898"/>
                  <a:pt x="151" y="7630"/>
                  <a:pt x="50" y="7284"/>
                </a:cubicBezTo>
                <a:cubicBezTo>
                  <a:pt x="-50" y="6937"/>
                  <a:pt x="0" y="6599"/>
                  <a:pt x="201" y="6270"/>
                </a:cubicBezTo>
                <a:lnTo>
                  <a:pt x="1282" y="4526"/>
                </a:lnTo>
                <a:cubicBezTo>
                  <a:pt x="1483" y="4200"/>
                  <a:pt x="1776" y="3991"/>
                  <a:pt x="2156" y="3903"/>
                </a:cubicBezTo>
                <a:cubicBezTo>
                  <a:pt x="2536" y="3812"/>
                  <a:pt x="2904" y="3859"/>
                  <a:pt x="3256" y="4035"/>
                </a:cubicBezTo>
                <a:lnTo>
                  <a:pt x="8251" y="6734"/>
                </a:lnTo>
                <a:lnTo>
                  <a:pt x="8251" y="1348"/>
                </a:lnTo>
                <a:cubicBezTo>
                  <a:pt x="8251" y="966"/>
                  <a:pt x="8389" y="646"/>
                  <a:pt x="8666" y="387"/>
                </a:cubicBezTo>
                <a:cubicBezTo>
                  <a:pt x="8939" y="129"/>
                  <a:pt x="9285" y="0"/>
                  <a:pt x="9697" y="0"/>
                </a:cubicBezTo>
                <a:lnTo>
                  <a:pt x="11815" y="0"/>
                </a:lnTo>
                <a:cubicBezTo>
                  <a:pt x="12227" y="0"/>
                  <a:pt x="12576" y="129"/>
                  <a:pt x="12855" y="387"/>
                </a:cubicBezTo>
                <a:cubicBezTo>
                  <a:pt x="13135" y="646"/>
                  <a:pt x="13277" y="957"/>
                  <a:pt x="13277" y="1324"/>
                </a:cubicBezTo>
                <a:lnTo>
                  <a:pt x="13277" y="6734"/>
                </a:lnTo>
                <a:lnTo>
                  <a:pt x="18255" y="4035"/>
                </a:lnTo>
                <a:cubicBezTo>
                  <a:pt x="18607" y="3868"/>
                  <a:pt x="18975" y="3824"/>
                  <a:pt x="19356" y="3909"/>
                </a:cubicBezTo>
                <a:cubicBezTo>
                  <a:pt x="19739" y="3994"/>
                  <a:pt x="20028" y="4200"/>
                  <a:pt x="20229" y="4526"/>
                </a:cubicBezTo>
                <a:lnTo>
                  <a:pt x="21282" y="6270"/>
                </a:lnTo>
                <a:cubicBezTo>
                  <a:pt x="21484" y="6599"/>
                  <a:pt x="21537" y="6937"/>
                  <a:pt x="21446" y="7284"/>
                </a:cubicBezTo>
                <a:cubicBezTo>
                  <a:pt x="21358" y="7630"/>
                  <a:pt x="21135" y="7898"/>
                  <a:pt x="20786" y="8086"/>
                </a:cubicBezTo>
                <a:lnTo>
                  <a:pt x="15775" y="10799"/>
                </a:lnTo>
                <a:lnTo>
                  <a:pt x="20786" y="1351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57" name="AutoShape 9"/>
          <p:cNvSpPr>
            <a:spLocks noChangeArrowheads="1"/>
          </p:cNvSpPr>
          <p:nvPr/>
        </p:nvSpPr>
        <p:spPr bwMode="auto">
          <a:xfrm>
            <a:off x="7831138" y="3839275"/>
            <a:ext cx="249237" cy="241300"/>
          </a:xfrm>
          <a:custGeom>
            <a:avLst/>
            <a:gdLst>
              <a:gd name="T0" fmla="*/ 1437947 w 21600"/>
              <a:gd name="T1" fmla="*/ 1347817 h 21600"/>
              <a:gd name="T2" fmla="*/ 1437947 w 21600"/>
              <a:gd name="T3" fmla="*/ 1347817 h 21600"/>
              <a:gd name="T4" fmla="*/ 1437947 w 21600"/>
              <a:gd name="T5" fmla="*/ 1347817 h 21600"/>
              <a:gd name="T6" fmla="*/ 1437947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6"/>
                  <a:pt x="17466" y="2180"/>
                  <a:pt x="18449" y="3154"/>
                </a:cubicBezTo>
                <a:cubicBezTo>
                  <a:pt x="19432" y="4134"/>
                  <a:pt x="20204" y="5277"/>
                  <a:pt x="20760" y="6591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8"/>
                  <a:pt x="21323" y="13701"/>
                  <a:pt x="20760" y="15011"/>
                </a:cubicBezTo>
                <a:cubicBezTo>
                  <a:pt x="20204" y="16322"/>
                  <a:pt x="19432" y="17468"/>
                  <a:pt x="18449" y="18445"/>
                </a:cubicBezTo>
                <a:cubicBezTo>
                  <a:pt x="17466" y="19422"/>
                  <a:pt x="16322" y="20193"/>
                  <a:pt x="15014" y="20758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8"/>
                </a:cubicBezTo>
                <a:cubicBezTo>
                  <a:pt x="5280" y="20193"/>
                  <a:pt x="4136" y="19422"/>
                  <a:pt x="3158" y="18445"/>
                </a:cubicBezTo>
                <a:cubicBezTo>
                  <a:pt x="2181" y="17468"/>
                  <a:pt x="1409" y="16322"/>
                  <a:pt x="847" y="15011"/>
                </a:cubicBezTo>
                <a:cubicBezTo>
                  <a:pt x="282" y="13701"/>
                  <a:pt x="0" y="12298"/>
                  <a:pt x="0" y="10801"/>
                </a:cubicBezTo>
                <a:cubicBezTo>
                  <a:pt x="0" y="9304"/>
                  <a:pt x="282" y="7901"/>
                  <a:pt x="847" y="6591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80"/>
                  <a:pt x="5280" y="1406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0807" y="3241"/>
                </a:move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61"/>
                </a:cubicBezTo>
                <a:cubicBezTo>
                  <a:pt x="4777" y="6147"/>
                  <a:pt x="4238" y="6943"/>
                  <a:pt x="3842" y="7853"/>
                </a:cubicBezTo>
                <a:cubicBezTo>
                  <a:pt x="3446" y="8765"/>
                  <a:pt x="3246" y="9745"/>
                  <a:pt x="3246" y="10801"/>
                </a:cubicBezTo>
                <a:cubicBezTo>
                  <a:pt x="3246" y="11561"/>
                  <a:pt x="3353" y="12281"/>
                  <a:pt x="3565" y="12964"/>
                </a:cubicBezTo>
                <a:cubicBezTo>
                  <a:pt x="3777" y="13647"/>
                  <a:pt x="4077" y="14286"/>
                  <a:pt x="4464" y="14870"/>
                </a:cubicBezTo>
                <a:lnTo>
                  <a:pt x="14878" y="4461"/>
                </a:lnTo>
                <a:cubicBezTo>
                  <a:pt x="14282" y="4072"/>
                  <a:pt x="13646" y="3772"/>
                  <a:pt x="12965" y="3563"/>
                </a:cubicBezTo>
                <a:cubicBezTo>
                  <a:pt x="12284" y="3351"/>
                  <a:pt x="11564" y="3241"/>
                  <a:pt x="10807" y="3241"/>
                </a:cubicBezTo>
                <a:moveTo>
                  <a:pt x="10807" y="18358"/>
                </a:moveTo>
                <a:cubicBezTo>
                  <a:pt x="11863" y="18358"/>
                  <a:pt x="12844" y="18160"/>
                  <a:pt x="13756" y="17762"/>
                </a:cubicBezTo>
                <a:cubicBezTo>
                  <a:pt x="14666" y="17364"/>
                  <a:pt x="15463" y="16824"/>
                  <a:pt x="16149" y="16141"/>
                </a:cubicBezTo>
                <a:cubicBezTo>
                  <a:pt x="16836" y="15458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801"/>
                </a:cubicBezTo>
                <a:cubicBezTo>
                  <a:pt x="18367" y="10044"/>
                  <a:pt x="18263" y="9327"/>
                  <a:pt x="18051" y="8638"/>
                </a:cubicBezTo>
                <a:cubicBezTo>
                  <a:pt x="17839" y="7952"/>
                  <a:pt x="17548" y="7319"/>
                  <a:pt x="17178" y="6732"/>
                </a:cubicBezTo>
                <a:lnTo>
                  <a:pt x="6735" y="17169"/>
                </a:lnTo>
                <a:cubicBezTo>
                  <a:pt x="7331" y="17539"/>
                  <a:pt x="7970" y="17827"/>
                  <a:pt x="8651" y="18041"/>
                </a:cubicBezTo>
                <a:cubicBezTo>
                  <a:pt x="9332" y="18250"/>
                  <a:pt x="10049" y="18358"/>
                  <a:pt x="10807" y="18358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58" name="AutoShape 10"/>
          <p:cNvSpPr>
            <a:spLocks noChangeArrowheads="1"/>
          </p:cNvSpPr>
          <p:nvPr/>
        </p:nvSpPr>
        <p:spPr bwMode="auto">
          <a:xfrm>
            <a:off x="3159125" y="3832925"/>
            <a:ext cx="365125" cy="265113"/>
          </a:xfrm>
          <a:custGeom>
            <a:avLst/>
            <a:gdLst>
              <a:gd name="T0" fmla="*/ 3086033 w 21600"/>
              <a:gd name="T1" fmla="*/ 1626971 h 21600"/>
              <a:gd name="T2" fmla="*/ 3086033 w 21600"/>
              <a:gd name="T3" fmla="*/ 1626971 h 21600"/>
              <a:gd name="T4" fmla="*/ 3086033 w 21600"/>
              <a:gd name="T5" fmla="*/ 1626971 h 21600"/>
              <a:gd name="T6" fmla="*/ 3086033 w 21600"/>
              <a:gd name="T7" fmla="*/ 162697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59" name="AutoShape 11"/>
          <p:cNvSpPr>
            <a:spLocks noChangeArrowheads="1"/>
          </p:cNvSpPr>
          <p:nvPr/>
        </p:nvSpPr>
        <p:spPr bwMode="auto">
          <a:xfrm>
            <a:off x="3760788" y="3832925"/>
            <a:ext cx="361950" cy="265113"/>
          </a:xfrm>
          <a:custGeom>
            <a:avLst/>
            <a:gdLst>
              <a:gd name="T0" fmla="*/ 3032588 w 21600"/>
              <a:gd name="T1" fmla="*/ 1626971 h 21600"/>
              <a:gd name="T2" fmla="*/ 3032588 w 21600"/>
              <a:gd name="T3" fmla="*/ 1626971 h 21600"/>
              <a:gd name="T4" fmla="*/ 3032588 w 21600"/>
              <a:gd name="T5" fmla="*/ 1626971 h 21600"/>
              <a:gd name="T6" fmla="*/ 3032588 w 21600"/>
              <a:gd name="T7" fmla="*/ 162697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04" y="21599"/>
                </a:moveTo>
                <a:lnTo>
                  <a:pt x="0" y="21599"/>
                </a:lnTo>
                <a:lnTo>
                  <a:pt x="0" y="0"/>
                </a:lnTo>
                <a:lnTo>
                  <a:pt x="1804" y="0"/>
                </a:lnTo>
                <a:lnTo>
                  <a:pt x="1804" y="21599"/>
                </a:lnTo>
                <a:close/>
                <a:moveTo>
                  <a:pt x="3094" y="21599"/>
                </a:moveTo>
                <a:lnTo>
                  <a:pt x="2661" y="21599"/>
                </a:lnTo>
                <a:lnTo>
                  <a:pt x="2661" y="0"/>
                </a:lnTo>
                <a:lnTo>
                  <a:pt x="3094" y="0"/>
                </a:lnTo>
                <a:lnTo>
                  <a:pt x="3094" y="21599"/>
                </a:lnTo>
                <a:close/>
                <a:moveTo>
                  <a:pt x="5542" y="21599"/>
                </a:moveTo>
                <a:lnTo>
                  <a:pt x="4171" y="21599"/>
                </a:lnTo>
                <a:lnTo>
                  <a:pt x="4171" y="0"/>
                </a:lnTo>
                <a:lnTo>
                  <a:pt x="5542" y="0"/>
                </a:lnTo>
                <a:lnTo>
                  <a:pt x="5542" y="21599"/>
                </a:lnTo>
                <a:close/>
                <a:moveTo>
                  <a:pt x="7302" y="21599"/>
                </a:moveTo>
                <a:lnTo>
                  <a:pt x="6387" y="21599"/>
                </a:lnTo>
                <a:lnTo>
                  <a:pt x="6387" y="0"/>
                </a:lnTo>
                <a:lnTo>
                  <a:pt x="7302" y="0"/>
                </a:lnTo>
                <a:lnTo>
                  <a:pt x="7302" y="21599"/>
                </a:lnTo>
                <a:close/>
                <a:moveTo>
                  <a:pt x="9271" y="21599"/>
                </a:moveTo>
                <a:lnTo>
                  <a:pt x="8380" y="21599"/>
                </a:lnTo>
                <a:lnTo>
                  <a:pt x="8380" y="0"/>
                </a:lnTo>
                <a:lnTo>
                  <a:pt x="9271" y="0"/>
                </a:lnTo>
                <a:lnTo>
                  <a:pt x="9271" y="21599"/>
                </a:lnTo>
                <a:close/>
                <a:moveTo>
                  <a:pt x="11016" y="21599"/>
                </a:moveTo>
                <a:lnTo>
                  <a:pt x="10583" y="21599"/>
                </a:lnTo>
                <a:lnTo>
                  <a:pt x="10583" y="0"/>
                </a:lnTo>
                <a:lnTo>
                  <a:pt x="11016" y="0"/>
                </a:lnTo>
                <a:lnTo>
                  <a:pt x="11016" y="21599"/>
                </a:lnTo>
                <a:close/>
                <a:moveTo>
                  <a:pt x="13677" y="21599"/>
                </a:moveTo>
                <a:lnTo>
                  <a:pt x="11885" y="21599"/>
                </a:lnTo>
                <a:lnTo>
                  <a:pt x="11885" y="0"/>
                </a:lnTo>
                <a:lnTo>
                  <a:pt x="13677" y="0"/>
                </a:lnTo>
                <a:lnTo>
                  <a:pt x="13677" y="21599"/>
                </a:lnTo>
                <a:close/>
                <a:moveTo>
                  <a:pt x="15212" y="21599"/>
                </a:moveTo>
                <a:lnTo>
                  <a:pt x="14309" y="21599"/>
                </a:lnTo>
                <a:lnTo>
                  <a:pt x="14309" y="0"/>
                </a:lnTo>
                <a:lnTo>
                  <a:pt x="15212" y="0"/>
                </a:lnTo>
                <a:lnTo>
                  <a:pt x="15212" y="21599"/>
                </a:lnTo>
                <a:close/>
                <a:moveTo>
                  <a:pt x="16970" y="21599"/>
                </a:moveTo>
                <a:lnTo>
                  <a:pt x="16512" y="21599"/>
                </a:lnTo>
                <a:lnTo>
                  <a:pt x="16512" y="0"/>
                </a:lnTo>
                <a:lnTo>
                  <a:pt x="16970" y="0"/>
                </a:lnTo>
                <a:lnTo>
                  <a:pt x="16970" y="21599"/>
                </a:lnTo>
                <a:close/>
                <a:moveTo>
                  <a:pt x="18938" y="21599"/>
                </a:moveTo>
                <a:lnTo>
                  <a:pt x="18505" y="21599"/>
                </a:lnTo>
                <a:lnTo>
                  <a:pt x="18505" y="0"/>
                </a:lnTo>
                <a:lnTo>
                  <a:pt x="18938" y="0"/>
                </a:lnTo>
                <a:lnTo>
                  <a:pt x="18938" y="21599"/>
                </a:lnTo>
                <a:close/>
                <a:moveTo>
                  <a:pt x="21599" y="21599"/>
                </a:moveTo>
                <a:lnTo>
                  <a:pt x="19807" y="21599"/>
                </a:lnTo>
                <a:lnTo>
                  <a:pt x="19807" y="0"/>
                </a:lnTo>
                <a:lnTo>
                  <a:pt x="21599" y="0"/>
                </a:lnTo>
                <a:lnTo>
                  <a:pt x="21599" y="2159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60" name="AutoShape 12"/>
          <p:cNvSpPr>
            <a:spLocks noChangeArrowheads="1"/>
          </p:cNvSpPr>
          <p:nvPr/>
        </p:nvSpPr>
        <p:spPr bwMode="auto">
          <a:xfrm>
            <a:off x="4418013" y="3832925"/>
            <a:ext cx="247650" cy="265113"/>
          </a:xfrm>
          <a:custGeom>
            <a:avLst/>
            <a:gdLst>
              <a:gd name="T0" fmla="*/ 0 w 21376"/>
              <a:gd name="T1" fmla="*/ 1626971 h 21600"/>
              <a:gd name="T2" fmla="*/ 0 w 21376"/>
              <a:gd name="T3" fmla="*/ 1626971 h 21600"/>
              <a:gd name="T4" fmla="*/ 0 w 21376"/>
              <a:gd name="T5" fmla="*/ 1626971 h 21600"/>
              <a:gd name="T6" fmla="*/ 0 w 21376"/>
              <a:gd name="T7" fmla="*/ 162697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376"/>
              <a:gd name="T13" fmla="*/ 0 h 21600"/>
              <a:gd name="T14" fmla="*/ 21376 w 21376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61" name="AutoShape 13"/>
          <p:cNvSpPr>
            <a:spLocks noChangeArrowheads="1"/>
          </p:cNvSpPr>
          <p:nvPr/>
        </p:nvSpPr>
        <p:spPr bwMode="auto">
          <a:xfrm>
            <a:off x="5016500" y="3832925"/>
            <a:ext cx="271463" cy="265113"/>
          </a:xfrm>
          <a:custGeom>
            <a:avLst/>
            <a:gdLst>
              <a:gd name="T0" fmla="*/ 1705843 w 21600"/>
              <a:gd name="T1" fmla="*/ 1626971 h 21600"/>
              <a:gd name="T2" fmla="*/ 1705843 w 21600"/>
              <a:gd name="T3" fmla="*/ 1626971 h 21600"/>
              <a:gd name="T4" fmla="*/ 1705843 w 21600"/>
              <a:gd name="T5" fmla="*/ 1626971 h 21600"/>
              <a:gd name="T6" fmla="*/ 1705843 w 21600"/>
              <a:gd name="T7" fmla="*/ 162697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080" y="5513"/>
                </a:moveTo>
                <a:cubicBezTo>
                  <a:pt x="17129" y="6606"/>
                  <a:pt x="17242" y="7684"/>
                  <a:pt x="17416" y="8751"/>
                </a:cubicBezTo>
                <a:cubicBezTo>
                  <a:pt x="17593" y="9818"/>
                  <a:pt x="17852" y="10843"/>
                  <a:pt x="18196" y="11820"/>
                </a:cubicBezTo>
                <a:cubicBezTo>
                  <a:pt x="18539" y="12800"/>
                  <a:pt x="18988" y="13717"/>
                  <a:pt x="19540" y="14575"/>
                </a:cubicBezTo>
                <a:cubicBezTo>
                  <a:pt x="20094" y="15436"/>
                  <a:pt x="20779" y="16210"/>
                  <a:pt x="21599" y="16896"/>
                </a:cubicBezTo>
                <a:cubicBezTo>
                  <a:pt x="21564" y="17526"/>
                  <a:pt x="21335" y="18042"/>
                  <a:pt x="20910" y="18443"/>
                </a:cubicBezTo>
                <a:cubicBezTo>
                  <a:pt x="20486" y="18844"/>
                  <a:pt x="19994" y="19042"/>
                  <a:pt x="19437" y="19042"/>
                </a:cubicBezTo>
                <a:lnTo>
                  <a:pt x="13679" y="19042"/>
                </a:lnTo>
                <a:cubicBezTo>
                  <a:pt x="13530" y="19781"/>
                  <a:pt x="13194" y="20394"/>
                  <a:pt x="12666" y="20874"/>
                </a:cubicBezTo>
                <a:cubicBezTo>
                  <a:pt x="12137" y="21357"/>
                  <a:pt x="11519" y="21599"/>
                  <a:pt x="10816" y="21599"/>
                </a:cubicBezTo>
                <a:cubicBezTo>
                  <a:pt x="10113" y="21599"/>
                  <a:pt x="9493" y="21357"/>
                  <a:pt x="8957" y="20874"/>
                </a:cubicBezTo>
                <a:cubicBezTo>
                  <a:pt x="8420" y="20394"/>
                  <a:pt x="8074" y="19781"/>
                  <a:pt x="7920" y="19042"/>
                </a:cubicBezTo>
                <a:lnTo>
                  <a:pt x="2159" y="19042"/>
                </a:lnTo>
                <a:cubicBezTo>
                  <a:pt x="1603" y="19042"/>
                  <a:pt x="1113" y="18841"/>
                  <a:pt x="687" y="18438"/>
                </a:cubicBezTo>
                <a:cubicBezTo>
                  <a:pt x="261" y="18031"/>
                  <a:pt x="30" y="17514"/>
                  <a:pt x="0" y="16896"/>
                </a:cubicBezTo>
                <a:cubicBezTo>
                  <a:pt x="851" y="16193"/>
                  <a:pt x="1554" y="15414"/>
                  <a:pt x="2111" y="14564"/>
                </a:cubicBezTo>
                <a:cubicBezTo>
                  <a:pt x="2667" y="13712"/>
                  <a:pt x="3113" y="12805"/>
                  <a:pt x="3449" y="11848"/>
                </a:cubicBezTo>
                <a:cubicBezTo>
                  <a:pt x="3785" y="10888"/>
                  <a:pt x="4029" y="9878"/>
                  <a:pt x="4186" y="8819"/>
                </a:cubicBezTo>
                <a:cubicBezTo>
                  <a:pt x="4342" y="7760"/>
                  <a:pt x="4457" y="6679"/>
                  <a:pt x="4529" y="5570"/>
                </a:cubicBezTo>
                <a:cubicBezTo>
                  <a:pt x="4578" y="4810"/>
                  <a:pt x="4809" y="4096"/>
                  <a:pt x="5217" y="3418"/>
                </a:cubicBezTo>
                <a:cubicBezTo>
                  <a:pt x="5627" y="2744"/>
                  <a:pt x="6143" y="2154"/>
                  <a:pt x="6763" y="1648"/>
                </a:cubicBezTo>
                <a:cubicBezTo>
                  <a:pt x="7387" y="1146"/>
                  <a:pt x="8054" y="745"/>
                  <a:pt x="8767" y="448"/>
                </a:cubicBezTo>
                <a:cubicBezTo>
                  <a:pt x="9480" y="149"/>
                  <a:pt x="10162" y="0"/>
                  <a:pt x="10816" y="0"/>
                </a:cubicBezTo>
                <a:cubicBezTo>
                  <a:pt x="11422" y="0"/>
                  <a:pt x="12091" y="149"/>
                  <a:pt x="12817" y="448"/>
                </a:cubicBezTo>
                <a:cubicBezTo>
                  <a:pt x="13545" y="745"/>
                  <a:pt x="14225" y="1143"/>
                  <a:pt x="14851" y="1634"/>
                </a:cubicBezTo>
                <a:cubicBezTo>
                  <a:pt x="15477" y="2131"/>
                  <a:pt x="16005" y="2713"/>
                  <a:pt x="16434" y="3382"/>
                </a:cubicBezTo>
                <a:cubicBezTo>
                  <a:pt x="16864" y="4045"/>
                  <a:pt x="17080" y="4759"/>
                  <a:pt x="17080" y="5513"/>
                </a:cubicBezTo>
                <a:moveTo>
                  <a:pt x="18688" y="16899"/>
                </a:moveTo>
                <a:cubicBezTo>
                  <a:pt x="18050" y="16123"/>
                  <a:pt x="17519" y="15295"/>
                  <a:pt x="17098" y="14417"/>
                </a:cubicBezTo>
                <a:cubicBezTo>
                  <a:pt x="16677" y="13537"/>
                  <a:pt x="16331" y="12630"/>
                  <a:pt x="16067" y="11687"/>
                </a:cubicBezTo>
                <a:cubicBezTo>
                  <a:pt x="15800" y="10747"/>
                  <a:pt x="15595" y="9782"/>
                  <a:pt x="15451" y="8796"/>
                </a:cubicBezTo>
                <a:cubicBezTo>
                  <a:pt x="15308" y="7808"/>
                  <a:pt x="15205" y="6806"/>
                  <a:pt x="15138" y="5787"/>
                </a:cubicBezTo>
                <a:cubicBezTo>
                  <a:pt x="15105" y="5293"/>
                  <a:pt x="14938" y="4824"/>
                  <a:pt x="14635" y="4381"/>
                </a:cubicBezTo>
                <a:cubicBezTo>
                  <a:pt x="14333" y="3941"/>
                  <a:pt x="13969" y="3554"/>
                  <a:pt x="13543" y="3221"/>
                </a:cubicBezTo>
                <a:cubicBezTo>
                  <a:pt x="13117" y="2888"/>
                  <a:pt x="12660" y="2628"/>
                  <a:pt x="12173" y="2444"/>
                </a:cubicBezTo>
                <a:cubicBezTo>
                  <a:pt x="11686" y="2258"/>
                  <a:pt x="11234" y="2168"/>
                  <a:pt x="10816" y="2168"/>
                </a:cubicBezTo>
                <a:cubicBezTo>
                  <a:pt x="10431" y="2168"/>
                  <a:pt x="9993" y="2264"/>
                  <a:pt x="9495" y="2456"/>
                </a:cubicBezTo>
                <a:cubicBezTo>
                  <a:pt x="9000" y="2650"/>
                  <a:pt x="8533" y="2907"/>
                  <a:pt x="8097" y="3221"/>
                </a:cubicBezTo>
                <a:cubicBezTo>
                  <a:pt x="7659" y="3534"/>
                  <a:pt x="7284" y="3910"/>
                  <a:pt x="6974" y="4342"/>
                </a:cubicBezTo>
                <a:cubicBezTo>
                  <a:pt x="6661" y="4776"/>
                  <a:pt x="6499" y="5220"/>
                  <a:pt x="6481" y="5680"/>
                </a:cubicBezTo>
                <a:cubicBezTo>
                  <a:pt x="6433" y="6682"/>
                  <a:pt x="6335" y="7681"/>
                  <a:pt x="6194" y="8689"/>
                </a:cubicBezTo>
                <a:cubicBezTo>
                  <a:pt x="6050" y="9691"/>
                  <a:pt x="5843" y="10674"/>
                  <a:pt x="5568" y="11631"/>
                </a:cubicBezTo>
                <a:cubicBezTo>
                  <a:pt x="5294" y="12594"/>
                  <a:pt x="4937" y="13514"/>
                  <a:pt x="4499" y="14403"/>
                </a:cubicBezTo>
                <a:cubicBezTo>
                  <a:pt x="4060" y="15290"/>
                  <a:pt x="3534" y="16123"/>
                  <a:pt x="2921" y="16899"/>
                </a:cubicBezTo>
                <a:lnTo>
                  <a:pt x="18688" y="16899"/>
                </a:lnTo>
                <a:close/>
                <a:moveTo>
                  <a:pt x="10816" y="20625"/>
                </a:moveTo>
                <a:cubicBezTo>
                  <a:pt x="10965" y="20625"/>
                  <a:pt x="11037" y="20535"/>
                  <a:pt x="11037" y="20354"/>
                </a:cubicBezTo>
                <a:cubicBezTo>
                  <a:pt x="11037" y="20174"/>
                  <a:pt x="10965" y="20081"/>
                  <a:pt x="10816" y="20072"/>
                </a:cubicBezTo>
                <a:cubicBezTo>
                  <a:pt x="10383" y="20072"/>
                  <a:pt x="10011" y="19903"/>
                  <a:pt x="9698" y="19570"/>
                </a:cubicBezTo>
                <a:cubicBezTo>
                  <a:pt x="9387" y="19236"/>
                  <a:pt x="9234" y="18833"/>
                  <a:pt x="9234" y="18353"/>
                </a:cubicBezTo>
                <a:cubicBezTo>
                  <a:pt x="9234" y="18175"/>
                  <a:pt x="9154" y="18085"/>
                  <a:pt x="9000" y="18085"/>
                </a:cubicBezTo>
                <a:cubicBezTo>
                  <a:pt x="8836" y="18085"/>
                  <a:pt x="8754" y="18175"/>
                  <a:pt x="8754" y="18353"/>
                </a:cubicBezTo>
                <a:cubicBezTo>
                  <a:pt x="8754" y="18985"/>
                  <a:pt x="8954" y="19522"/>
                  <a:pt x="9357" y="19965"/>
                </a:cubicBezTo>
                <a:cubicBezTo>
                  <a:pt x="9757" y="20405"/>
                  <a:pt x="10244" y="20625"/>
                  <a:pt x="10816" y="20625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62" name="AutoShape 14"/>
          <p:cNvSpPr>
            <a:spLocks noChangeArrowheads="1"/>
          </p:cNvSpPr>
          <p:nvPr/>
        </p:nvSpPr>
        <p:spPr bwMode="auto">
          <a:xfrm>
            <a:off x="5614988" y="3824988"/>
            <a:ext cx="225425" cy="265112"/>
          </a:xfrm>
          <a:custGeom>
            <a:avLst/>
            <a:gdLst>
              <a:gd name="T0" fmla="*/ 1176311 w 21600"/>
              <a:gd name="T1" fmla="*/ 1626953 h 21600"/>
              <a:gd name="T2" fmla="*/ 1176311 w 21600"/>
              <a:gd name="T3" fmla="*/ 1626953 h 21600"/>
              <a:gd name="T4" fmla="*/ 1176311 w 21600"/>
              <a:gd name="T5" fmla="*/ 1626953 h 21600"/>
              <a:gd name="T6" fmla="*/ 1176311 w 21600"/>
              <a:gd name="T7" fmla="*/ 162695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63" name="AutoShape 15"/>
          <p:cNvSpPr>
            <a:spLocks noChangeArrowheads="1"/>
          </p:cNvSpPr>
          <p:nvPr/>
        </p:nvSpPr>
        <p:spPr bwMode="auto">
          <a:xfrm>
            <a:off x="8305800" y="3839275"/>
            <a:ext cx="247650" cy="241300"/>
          </a:xfrm>
          <a:custGeom>
            <a:avLst/>
            <a:gdLst>
              <a:gd name="T0" fmla="*/ 0 w 21459"/>
              <a:gd name="T1" fmla="*/ 1355078 h 21561"/>
              <a:gd name="T2" fmla="*/ 0 w 21459"/>
              <a:gd name="T3" fmla="*/ 1355078 h 21561"/>
              <a:gd name="T4" fmla="*/ 0 w 21459"/>
              <a:gd name="T5" fmla="*/ 1355078 h 21561"/>
              <a:gd name="T6" fmla="*/ 0 w 21459"/>
              <a:gd name="T7" fmla="*/ 1355078 h 21561"/>
              <a:gd name="T8" fmla="*/ 0 60000 65536"/>
              <a:gd name="T9" fmla="*/ 0 60000 65536"/>
              <a:gd name="T10" fmla="*/ 0 60000 65536"/>
              <a:gd name="T11" fmla="*/ 0 60000 65536"/>
              <a:gd name="T12" fmla="*/ 0 w 21459"/>
              <a:gd name="T13" fmla="*/ 0 h 21561"/>
              <a:gd name="T14" fmla="*/ 21459 w 21459"/>
              <a:gd name="T15" fmla="*/ 21561 h 2156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64" name="AutoShape 16"/>
          <p:cNvSpPr>
            <a:spLocks noChangeArrowheads="1"/>
          </p:cNvSpPr>
          <p:nvPr/>
        </p:nvSpPr>
        <p:spPr bwMode="auto">
          <a:xfrm>
            <a:off x="8869363" y="3817050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363" y="21145"/>
                </a:moveTo>
                <a:cubicBezTo>
                  <a:pt x="2985" y="21447"/>
                  <a:pt x="2524" y="21599"/>
                  <a:pt x="1984" y="21599"/>
                </a:cubicBezTo>
                <a:cubicBezTo>
                  <a:pt x="1444" y="21599"/>
                  <a:pt x="975" y="21444"/>
                  <a:pt x="586" y="21133"/>
                </a:cubicBezTo>
                <a:cubicBezTo>
                  <a:pt x="198" y="20819"/>
                  <a:pt x="0" y="20448"/>
                  <a:pt x="0" y="20013"/>
                </a:cubicBezTo>
                <a:lnTo>
                  <a:pt x="0" y="1583"/>
                </a:lnTo>
                <a:cubicBezTo>
                  <a:pt x="0" y="1154"/>
                  <a:pt x="198" y="780"/>
                  <a:pt x="586" y="466"/>
                </a:cubicBezTo>
                <a:cubicBezTo>
                  <a:pt x="975" y="155"/>
                  <a:pt x="1444" y="0"/>
                  <a:pt x="1984" y="0"/>
                </a:cubicBezTo>
                <a:lnTo>
                  <a:pt x="19637" y="0"/>
                </a:lnTo>
                <a:cubicBezTo>
                  <a:pt x="20177" y="0"/>
                  <a:pt x="20638" y="155"/>
                  <a:pt x="21023" y="466"/>
                </a:cubicBezTo>
                <a:cubicBezTo>
                  <a:pt x="21409" y="780"/>
                  <a:pt x="21599" y="1154"/>
                  <a:pt x="21599" y="1583"/>
                </a:cubicBezTo>
                <a:lnTo>
                  <a:pt x="21599" y="20013"/>
                </a:lnTo>
                <a:cubicBezTo>
                  <a:pt x="21599" y="20448"/>
                  <a:pt x="21409" y="20819"/>
                  <a:pt x="21023" y="21133"/>
                </a:cubicBezTo>
                <a:cubicBezTo>
                  <a:pt x="20638" y="21444"/>
                  <a:pt x="20177" y="21599"/>
                  <a:pt x="19637" y="21599"/>
                </a:cubicBezTo>
                <a:cubicBezTo>
                  <a:pt x="19097" y="21599"/>
                  <a:pt x="18636" y="21447"/>
                  <a:pt x="18258" y="21145"/>
                </a:cubicBezTo>
                <a:lnTo>
                  <a:pt x="10810" y="15192"/>
                </a:lnTo>
                <a:lnTo>
                  <a:pt x="3363" y="2114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65" name="AutoShape 17"/>
          <p:cNvSpPr>
            <a:spLocks noChangeArrowheads="1"/>
          </p:cNvSpPr>
          <p:nvPr/>
        </p:nvSpPr>
        <p:spPr bwMode="auto">
          <a:xfrm>
            <a:off x="838200" y="4334575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633" y="0"/>
                </a:moveTo>
                <a:cubicBezTo>
                  <a:pt x="20173" y="0"/>
                  <a:pt x="20638" y="158"/>
                  <a:pt x="21023" y="469"/>
                </a:cubicBezTo>
                <a:cubicBezTo>
                  <a:pt x="21405" y="780"/>
                  <a:pt x="21599" y="1154"/>
                  <a:pt x="21599" y="1586"/>
                </a:cubicBezTo>
                <a:lnTo>
                  <a:pt x="21599" y="20013"/>
                </a:lnTo>
                <a:cubicBezTo>
                  <a:pt x="21599" y="20445"/>
                  <a:pt x="21405" y="20816"/>
                  <a:pt x="21023" y="21130"/>
                </a:cubicBezTo>
                <a:cubicBezTo>
                  <a:pt x="20638" y="21438"/>
                  <a:pt x="20173" y="21599"/>
                  <a:pt x="19633" y="21599"/>
                </a:cubicBezTo>
                <a:cubicBezTo>
                  <a:pt x="19093" y="21599"/>
                  <a:pt x="18632" y="21447"/>
                  <a:pt x="18254" y="21145"/>
                </a:cubicBezTo>
                <a:lnTo>
                  <a:pt x="10807" y="15190"/>
                </a:lnTo>
                <a:lnTo>
                  <a:pt x="3359" y="21145"/>
                </a:lnTo>
                <a:cubicBezTo>
                  <a:pt x="2981" y="21447"/>
                  <a:pt x="2520" y="21599"/>
                  <a:pt x="1980" y="21599"/>
                </a:cubicBezTo>
                <a:cubicBezTo>
                  <a:pt x="1440" y="21599"/>
                  <a:pt x="975" y="21441"/>
                  <a:pt x="583" y="21130"/>
                </a:cubicBezTo>
                <a:cubicBezTo>
                  <a:pt x="194" y="20816"/>
                  <a:pt x="0" y="20445"/>
                  <a:pt x="0" y="20013"/>
                </a:cubicBezTo>
                <a:lnTo>
                  <a:pt x="0" y="1586"/>
                </a:lnTo>
                <a:cubicBezTo>
                  <a:pt x="0" y="1154"/>
                  <a:pt x="194" y="780"/>
                  <a:pt x="583" y="469"/>
                </a:cubicBezTo>
                <a:cubicBezTo>
                  <a:pt x="975" y="158"/>
                  <a:pt x="1440" y="0"/>
                  <a:pt x="1980" y="0"/>
                </a:cubicBezTo>
                <a:lnTo>
                  <a:pt x="19633" y="0"/>
                </a:lnTo>
                <a:close/>
                <a:moveTo>
                  <a:pt x="2722" y="2150"/>
                </a:moveTo>
                <a:lnTo>
                  <a:pt x="2722" y="18608"/>
                </a:lnTo>
                <a:lnTo>
                  <a:pt x="10807" y="12115"/>
                </a:lnTo>
                <a:lnTo>
                  <a:pt x="18891" y="18608"/>
                </a:lnTo>
                <a:lnTo>
                  <a:pt x="18891" y="2150"/>
                </a:lnTo>
                <a:lnTo>
                  <a:pt x="2722" y="215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66" name="AutoShape 18"/>
          <p:cNvSpPr>
            <a:spLocks noChangeArrowheads="1"/>
          </p:cNvSpPr>
          <p:nvPr/>
        </p:nvSpPr>
        <p:spPr bwMode="auto">
          <a:xfrm>
            <a:off x="1419225" y="4334575"/>
            <a:ext cx="274638" cy="241300"/>
          </a:xfrm>
          <a:custGeom>
            <a:avLst/>
            <a:gdLst>
              <a:gd name="T0" fmla="*/ 1745973 w 21600"/>
              <a:gd name="T1" fmla="*/ 1347817 h 21600"/>
              <a:gd name="T2" fmla="*/ 1745973 w 21600"/>
              <a:gd name="T3" fmla="*/ 1347817 h 21600"/>
              <a:gd name="T4" fmla="*/ 1745973 w 21600"/>
              <a:gd name="T5" fmla="*/ 1347817 h 21600"/>
              <a:gd name="T6" fmla="*/ 1745973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11152"/>
                </a:moveTo>
                <a:lnTo>
                  <a:pt x="0" y="5936"/>
                </a:lnTo>
                <a:cubicBezTo>
                  <a:pt x="0" y="5498"/>
                  <a:pt x="132" y="5116"/>
                  <a:pt x="396" y="4796"/>
                </a:cubicBezTo>
                <a:cubicBezTo>
                  <a:pt x="663" y="4479"/>
                  <a:pt x="979" y="4317"/>
                  <a:pt x="1346" y="4317"/>
                </a:cubicBezTo>
                <a:lnTo>
                  <a:pt x="6316" y="4317"/>
                </a:lnTo>
                <a:lnTo>
                  <a:pt x="6316" y="1072"/>
                </a:lnTo>
                <a:cubicBezTo>
                  <a:pt x="6316" y="781"/>
                  <a:pt x="6399" y="528"/>
                  <a:pt x="6568" y="320"/>
                </a:cubicBezTo>
                <a:cubicBezTo>
                  <a:pt x="6737" y="108"/>
                  <a:pt x="6945" y="0"/>
                  <a:pt x="7195" y="0"/>
                </a:cubicBezTo>
                <a:lnTo>
                  <a:pt x="14402" y="0"/>
                </a:lnTo>
                <a:cubicBezTo>
                  <a:pt x="14661" y="0"/>
                  <a:pt x="14877" y="108"/>
                  <a:pt x="15053" y="320"/>
                </a:cubicBezTo>
                <a:cubicBezTo>
                  <a:pt x="15227" y="528"/>
                  <a:pt x="15318" y="781"/>
                  <a:pt x="15318" y="1072"/>
                </a:cubicBezTo>
                <a:lnTo>
                  <a:pt x="15318" y="4317"/>
                </a:lnTo>
                <a:lnTo>
                  <a:pt x="20263" y="4317"/>
                </a:lnTo>
                <a:cubicBezTo>
                  <a:pt x="20630" y="4317"/>
                  <a:pt x="20943" y="4479"/>
                  <a:pt x="21205" y="4796"/>
                </a:cubicBezTo>
                <a:cubicBezTo>
                  <a:pt x="21467" y="5116"/>
                  <a:pt x="21599" y="5498"/>
                  <a:pt x="21599" y="5936"/>
                </a:cubicBezTo>
                <a:lnTo>
                  <a:pt x="21599" y="11152"/>
                </a:lnTo>
                <a:lnTo>
                  <a:pt x="0" y="11152"/>
                </a:lnTo>
                <a:close/>
                <a:moveTo>
                  <a:pt x="21599" y="12782"/>
                </a:moveTo>
                <a:lnTo>
                  <a:pt x="21599" y="19981"/>
                </a:lnTo>
                <a:cubicBezTo>
                  <a:pt x="21599" y="20425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21"/>
                </a:cubicBezTo>
                <a:cubicBezTo>
                  <a:pt x="132" y="20801"/>
                  <a:pt x="0" y="20425"/>
                  <a:pt x="0" y="19981"/>
                </a:cubicBezTo>
                <a:lnTo>
                  <a:pt x="0" y="12782"/>
                </a:lnTo>
                <a:lnTo>
                  <a:pt x="8355" y="12782"/>
                </a:lnTo>
                <a:cubicBezTo>
                  <a:pt x="8340" y="12841"/>
                  <a:pt x="8333" y="12929"/>
                  <a:pt x="8333" y="13052"/>
                </a:cubicBezTo>
                <a:lnTo>
                  <a:pt x="8333" y="15199"/>
                </a:lnTo>
                <a:cubicBezTo>
                  <a:pt x="8333" y="15713"/>
                  <a:pt x="8482" y="16160"/>
                  <a:pt x="8783" y="16542"/>
                </a:cubicBezTo>
                <a:cubicBezTo>
                  <a:pt x="9085" y="16921"/>
                  <a:pt x="9462" y="17112"/>
                  <a:pt x="9914" y="17112"/>
                </a:cubicBezTo>
                <a:lnTo>
                  <a:pt x="11707" y="17112"/>
                </a:lnTo>
                <a:cubicBezTo>
                  <a:pt x="12137" y="17112"/>
                  <a:pt x="12507" y="16924"/>
                  <a:pt x="12816" y="16548"/>
                </a:cubicBezTo>
                <a:cubicBezTo>
                  <a:pt x="13124" y="16175"/>
                  <a:pt x="13278" y="15725"/>
                  <a:pt x="13278" y="15199"/>
                </a:cubicBezTo>
                <a:lnTo>
                  <a:pt x="13278" y="13052"/>
                </a:lnTo>
                <a:cubicBezTo>
                  <a:pt x="13278" y="12938"/>
                  <a:pt x="13266" y="12847"/>
                  <a:pt x="13242" y="12782"/>
                </a:cubicBezTo>
                <a:lnTo>
                  <a:pt x="21599" y="12782"/>
                </a:lnTo>
                <a:close/>
                <a:moveTo>
                  <a:pt x="8108" y="4320"/>
                </a:moveTo>
                <a:lnTo>
                  <a:pt x="13511" y="4320"/>
                </a:lnTo>
                <a:lnTo>
                  <a:pt x="13511" y="2170"/>
                </a:lnTo>
                <a:lnTo>
                  <a:pt x="8108" y="2170"/>
                </a:lnTo>
                <a:lnTo>
                  <a:pt x="8108" y="4320"/>
                </a:lnTo>
                <a:close/>
                <a:moveTo>
                  <a:pt x="11707" y="12782"/>
                </a:moveTo>
                <a:cubicBezTo>
                  <a:pt x="11849" y="12782"/>
                  <a:pt x="11922" y="12873"/>
                  <a:pt x="11929" y="13052"/>
                </a:cubicBezTo>
                <a:lnTo>
                  <a:pt x="11929" y="15199"/>
                </a:lnTo>
                <a:cubicBezTo>
                  <a:pt x="11929" y="15367"/>
                  <a:pt x="11856" y="15455"/>
                  <a:pt x="11707" y="15467"/>
                </a:cubicBezTo>
                <a:lnTo>
                  <a:pt x="9914" y="15467"/>
                </a:lnTo>
                <a:cubicBezTo>
                  <a:pt x="9758" y="15467"/>
                  <a:pt x="9675" y="15379"/>
                  <a:pt x="9667" y="15199"/>
                </a:cubicBezTo>
                <a:lnTo>
                  <a:pt x="9667" y="13052"/>
                </a:lnTo>
                <a:cubicBezTo>
                  <a:pt x="9667" y="12882"/>
                  <a:pt x="9750" y="12794"/>
                  <a:pt x="9914" y="12782"/>
                </a:cubicBezTo>
                <a:lnTo>
                  <a:pt x="11707" y="1278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67" name="AutoShape 19"/>
          <p:cNvSpPr>
            <a:spLocks noChangeArrowheads="1"/>
          </p:cNvSpPr>
          <p:nvPr/>
        </p:nvSpPr>
        <p:spPr bwMode="auto">
          <a:xfrm>
            <a:off x="2033588" y="4334575"/>
            <a:ext cx="247650" cy="241300"/>
          </a:xfrm>
          <a:custGeom>
            <a:avLst/>
            <a:gdLst>
              <a:gd name="T0" fmla="*/ 1419688 w 21600"/>
              <a:gd name="T1" fmla="*/ 1349061 h 21579"/>
              <a:gd name="T2" fmla="*/ 1419688 w 21600"/>
              <a:gd name="T3" fmla="*/ 1349061 h 21579"/>
              <a:gd name="T4" fmla="*/ 1419688 w 21600"/>
              <a:gd name="T5" fmla="*/ 1349061 h 21579"/>
              <a:gd name="T6" fmla="*/ 1419688 w 21600"/>
              <a:gd name="T7" fmla="*/ 1349061 h 21579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79"/>
              <a:gd name="T14" fmla="*/ 21600 w 21600"/>
              <a:gd name="T15" fmla="*/ 21579 h 215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68" name="AutoShape 20"/>
          <p:cNvSpPr>
            <a:spLocks noChangeArrowheads="1"/>
          </p:cNvSpPr>
          <p:nvPr/>
        </p:nvSpPr>
        <p:spPr bwMode="auto">
          <a:xfrm>
            <a:off x="2633663" y="4334575"/>
            <a:ext cx="249237" cy="241300"/>
          </a:xfrm>
          <a:custGeom>
            <a:avLst/>
            <a:gdLst>
              <a:gd name="T0" fmla="*/ 1437947 w 21600"/>
              <a:gd name="T1" fmla="*/ 1347817 h 21600"/>
              <a:gd name="T2" fmla="*/ 1437947 w 21600"/>
              <a:gd name="T3" fmla="*/ 1347817 h 21600"/>
              <a:gd name="T4" fmla="*/ 1437947 w 21600"/>
              <a:gd name="T5" fmla="*/ 1347817 h 21600"/>
              <a:gd name="T6" fmla="*/ 1437947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69" name="AutoShape 21"/>
          <p:cNvSpPr>
            <a:spLocks noChangeArrowheads="1"/>
          </p:cNvSpPr>
          <p:nvPr/>
        </p:nvSpPr>
        <p:spPr bwMode="auto">
          <a:xfrm>
            <a:off x="3227388" y="2472438"/>
            <a:ext cx="249237" cy="265112"/>
          </a:xfrm>
          <a:custGeom>
            <a:avLst/>
            <a:gdLst>
              <a:gd name="T0" fmla="*/ 1437947 w 21600"/>
              <a:gd name="T1" fmla="*/ 1626953 h 21600"/>
              <a:gd name="T2" fmla="*/ 1437947 w 21600"/>
              <a:gd name="T3" fmla="*/ 1626953 h 21600"/>
              <a:gd name="T4" fmla="*/ 1437947 w 21600"/>
              <a:gd name="T5" fmla="*/ 1626953 h 21600"/>
              <a:gd name="T6" fmla="*/ 1437947 w 21600"/>
              <a:gd name="T7" fmla="*/ 162695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8"/>
                  <a:pt x="17466" y="2176"/>
                  <a:pt x="18449" y="3156"/>
                </a:cubicBezTo>
                <a:cubicBezTo>
                  <a:pt x="19432" y="4133"/>
                  <a:pt x="20204" y="5280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4" y="16320"/>
                  <a:pt x="19432" y="17463"/>
                  <a:pt x="18449" y="18443"/>
                </a:cubicBezTo>
                <a:cubicBezTo>
                  <a:pt x="17466" y="19423"/>
                  <a:pt x="16322" y="20191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80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2524" y="3961"/>
                </a:moveTo>
                <a:cubicBezTo>
                  <a:pt x="12524" y="3871"/>
                  <a:pt x="12488" y="3772"/>
                  <a:pt x="12417" y="3664"/>
                </a:cubicBezTo>
                <a:cubicBezTo>
                  <a:pt x="12344" y="3594"/>
                  <a:pt x="12239" y="3554"/>
                  <a:pt x="12103" y="3543"/>
                </a:cubicBezTo>
                <a:lnTo>
                  <a:pt x="9496" y="3543"/>
                </a:lnTo>
                <a:cubicBezTo>
                  <a:pt x="9368" y="3543"/>
                  <a:pt x="9270" y="3583"/>
                  <a:pt x="9196" y="3664"/>
                </a:cubicBezTo>
                <a:cubicBezTo>
                  <a:pt x="9125" y="3775"/>
                  <a:pt x="9089" y="3873"/>
                  <a:pt x="9089" y="3961"/>
                </a:cubicBezTo>
                <a:lnTo>
                  <a:pt x="9278" y="13948"/>
                </a:lnTo>
                <a:cubicBezTo>
                  <a:pt x="9315" y="14210"/>
                  <a:pt x="9453" y="14340"/>
                  <a:pt x="9696" y="14340"/>
                </a:cubicBezTo>
                <a:lnTo>
                  <a:pt x="11889" y="14340"/>
                </a:lnTo>
                <a:cubicBezTo>
                  <a:pt x="11996" y="14340"/>
                  <a:pt x="12092" y="14304"/>
                  <a:pt x="12171" y="14233"/>
                </a:cubicBezTo>
                <a:cubicBezTo>
                  <a:pt x="12253" y="14162"/>
                  <a:pt x="12296" y="14066"/>
                  <a:pt x="12296" y="13948"/>
                </a:cubicBezTo>
                <a:lnTo>
                  <a:pt x="12524" y="3961"/>
                </a:lnTo>
                <a:close/>
                <a:moveTo>
                  <a:pt x="12442" y="15639"/>
                </a:moveTo>
                <a:cubicBezTo>
                  <a:pt x="12442" y="15532"/>
                  <a:pt x="12400" y="15436"/>
                  <a:pt x="12315" y="15354"/>
                </a:cubicBezTo>
                <a:cubicBezTo>
                  <a:pt x="12228" y="15275"/>
                  <a:pt x="12132" y="15232"/>
                  <a:pt x="12024" y="15232"/>
                </a:cubicBezTo>
                <a:lnTo>
                  <a:pt x="9589" y="15232"/>
                </a:lnTo>
                <a:cubicBezTo>
                  <a:pt x="9481" y="15232"/>
                  <a:pt x="9388" y="15275"/>
                  <a:pt x="9312" y="15354"/>
                </a:cubicBezTo>
                <a:cubicBezTo>
                  <a:pt x="9236" y="15436"/>
                  <a:pt x="9196" y="15532"/>
                  <a:pt x="9196" y="15639"/>
                </a:cubicBezTo>
                <a:lnTo>
                  <a:pt x="9196" y="17991"/>
                </a:lnTo>
                <a:cubicBezTo>
                  <a:pt x="9196" y="18098"/>
                  <a:pt x="9233" y="18194"/>
                  <a:pt x="9306" y="18282"/>
                </a:cubicBezTo>
                <a:cubicBezTo>
                  <a:pt x="9377" y="18367"/>
                  <a:pt x="9473" y="18409"/>
                  <a:pt x="9589" y="18409"/>
                </a:cubicBezTo>
                <a:lnTo>
                  <a:pt x="12024" y="18409"/>
                </a:lnTo>
                <a:cubicBezTo>
                  <a:pt x="12132" y="18409"/>
                  <a:pt x="12228" y="18369"/>
                  <a:pt x="12315" y="18288"/>
                </a:cubicBezTo>
                <a:cubicBezTo>
                  <a:pt x="12400" y="18206"/>
                  <a:pt x="12442" y="18107"/>
                  <a:pt x="12442" y="17991"/>
                </a:cubicBezTo>
                <a:lnTo>
                  <a:pt x="12442" y="1563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70" name="AutoShape 22"/>
          <p:cNvSpPr>
            <a:spLocks noChangeArrowheads="1"/>
          </p:cNvSpPr>
          <p:nvPr/>
        </p:nvSpPr>
        <p:spPr bwMode="auto">
          <a:xfrm>
            <a:off x="3784600" y="2472438"/>
            <a:ext cx="300038" cy="265112"/>
          </a:xfrm>
          <a:custGeom>
            <a:avLst/>
            <a:gdLst>
              <a:gd name="T0" fmla="*/ 2083861 w 21600"/>
              <a:gd name="T1" fmla="*/ 1626953 h 21600"/>
              <a:gd name="T2" fmla="*/ 2083861 w 21600"/>
              <a:gd name="T3" fmla="*/ 1626953 h 21600"/>
              <a:gd name="T4" fmla="*/ 2083861 w 21600"/>
              <a:gd name="T5" fmla="*/ 1626953 h 21600"/>
              <a:gd name="T6" fmla="*/ 2083861 w 21600"/>
              <a:gd name="T7" fmla="*/ 162695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547" y="12500"/>
                </a:moveTo>
                <a:cubicBezTo>
                  <a:pt x="17868" y="12791"/>
                  <a:pt x="18218" y="13020"/>
                  <a:pt x="18600" y="13190"/>
                </a:cubicBezTo>
                <a:cubicBezTo>
                  <a:pt x="18985" y="13358"/>
                  <a:pt x="19386" y="13455"/>
                  <a:pt x="19810" y="13469"/>
                </a:cubicBezTo>
                <a:lnTo>
                  <a:pt x="19810" y="17282"/>
                </a:lnTo>
                <a:cubicBezTo>
                  <a:pt x="19810" y="17869"/>
                  <a:pt x="19712" y="18427"/>
                  <a:pt x="19516" y="18950"/>
                </a:cubicBezTo>
                <a:cubicBezTo>
                  <a:pt x="19320" y="19467"/>
                  <a:pt x="19058" y="19925"/>
                  <a:pt x="18730" y="20319"/>
                </a:cubicBezTo>
                <a:cubicBezTo>
                  <a:pt x="18402" y="20712"/>
                  <a:pt x="18022" y="21024"/>
                  <a:pt x="17594" y="21256"/>
                </a:cubicBezTo>
                <a:cubicBezTo>
                  <a:pt x="17163" y="21485"/>
                  <a:pt x="16698" y="21599"/>
                  <a:pt x="16198" y="21599"/>
                </a:cubicBezTo>
                <a:lnTo>
                  <a:pt x="3596" y="21599"/>
                </a:lnTo>
                <a:cubicBezTo>
                  <a:pt x="3107" y="21599"/>
                  <a:pt x="2639" y="21485"/>
                  <a:pt x="2198" y="21256"/>
                </a:cubicBezTo>
                <a:cubicBezTo>
                  <a:pt x="1757" y="21024"/>
                  <a:pt x="1376" y="20710"/>
                  <a:pt x="1055" y="20319"/>
                </a:cubicBezTo>
                <a:cubicBezTo>
                  <a:pt x="734" y="19925"/>
                  <a:pt x="479" y="19467"/>
                  <a:pt x="286" y="18950"/>
                </a:cubicBezTo>
                <a:cubicBezTo>
                  <a:pt x="95" y="18427"/>
                  <a:pt x="0" y="17869"/>
                  <a:pt x="0" y="17282"/>
                </a:cubicBezTo>
                <a:lnTo>
                  <a:pt x="0" y="4317"/>
                </a:lnTo>
                <a:cubicBezTo>
                  <a:pt x="0" y="3727"/>
                  <a:pt x="95" y="3169"/>
                  <a:pt x="286" y="2637"/>
                </a:cubicBezTo>
                <a:cubicBezTo>
                  <a:pt x="479" y="2105"/>
                  <a:pt x="734" y="1650"/>
                  <a:pt x="1055" y="1265"/>
                </a:cubicBezTo>
                <a:cubicBezTo>
                  <a:pt x="1376" y="881"/>
                  <a:pt x="1757" y="575"/>
                  <a:pt x="2198" y="346"/>
                </a:cubicBezTo>
                <a:cubicBezTo>
                  <a:pt x="2639" y="114"/>
                  <a:pt x="3107" y="0"/>
                  <a:pt x="3596" y="0"/>
                </a:cubicBezTo>
                <a:lnTo>
                  <a:pt x="10420" y="0"/>
                </a:lnTo>
                <a:cubicBezTo>
                  <a:pt x="10403" y="132"/>
                  <a:pt x="10388" y="261"/>
                  <a:pt x="10373" y="387"/>
                </a:cubicBezTo>
                <a:cubicBezTo>
                  <a:pt x="10356" y="514"/>
                  <a:pt x="10349" y="652"/>
                  <a:pt x="10349" y="801"/>
                </a:cubicBezTo>
                <a:lnTo>
                  <a:pt x="10349" y="2041"/>
                </a:lnTo>
                <a:cubicBezTo>
                  <a:pt x="10349" y="2255"/>
                  <a:pt x="10373" y="2478"/>
                  <a:pt x="10420" y="2713"/>
                </a:cubicBezTo>
                <a:lnTo>
                  <a:pt x="3596" y="2713"/>
                </a:lnTo>
                <a:cubicBezTo>
                  <a:pt x="3231" y="2713"/>
                  <a:pt x="2916" y="2872"/>
                  <a:pt x="2654" y="3183"/>
                </a:cubicBezTo>
                <a:cubicBezTo>
                  <a:pt x="2392" y="3501"/>
                  <a:pt x="2262" y="3877"/>
                  <a:pt x="2262" y="4317"/>
                </a:cubicBezTo>
                <a:lnTo>
                  <a:pt x="2262" y="17282"/>
                </a:lnTo>
                <a:cubicBezTo>
                  <a:pt x="2262" y="17722"/>
                  <a:pt x="2392" y="18101"/>
                  <a:pt x="2654" y="18413"/>
                </a:cubicBezTo>
                <a:cubicBezTo>
                  <a:pt x="2916" y="18727"/>
                  <a:pt x="3231" y="18886"/>
                  <a:pt x="3596" y="18886"/>
                </a:cubicBezTo>
                <a:lnTo>
                  <a:pt x="16198" y="18886"/>
                </a:lnTo>
                <a:cubicBezTo>
                  <a:pt x="16566" y="18886"/>
                  <a:pt x="16881" y="18727"/>
                  <a:pt x="17148" y="18413"/>
                </a:cubicBezTo>
                <a:cubicBezTo>
                  <a:pt x="17413" y="18101"/>
                  <a:pt x="17547" y="17722"/>
                  <a:pt x="17547" y="17282"/>
                </a:cubicBezTo>
                <a:lnTo>
                  <a:pt x="17547" y="12500"/>
                </a:lnTo>
                <a:close/>
                <a:moveTo>
                  <a:pt x="21599" y="2011"/>
                </a:moveTo>
                <a:lnTo>
                  <a:pt x="21599" y="8902"/>
                </a:lnTo>
                <a:cubicBezTo>
                  <a:pt x="21599" y="9137"/>
                  <a:pt x="21531" y="9331"/>
                  <a:pt x="21394" y="9492"/>
                </a:cubicBezTo>
                <a:cubicBezTo>
                  <a:pt x="21257" y="9651"/>
                  <a:pt x="21102" y="9722"/>
                  <a:pt x="20931" y="9701"/>
                </a:cubicBezTo>
                <a:lnTo>
                  <a:pt x="19922" y="9701"/>
                </a:lnTo>
                <a:cubicBezTo>
                  <a:pt x="19726" y="9701"/>
                  <a:pt x="19565" y="9625"/>
                  <a:pt x="19438" y="9472"/>
                </a:cubicBezTo>
                <a:cubicBezTo>
                  <a:pt x="19308" y="9316"/>
                  <a:pt x="19244" y="9125"/>
                  <a:pt x="19244" y="8902"/>
                </a:cubicBezTo>
                <a:lnTo>
                  <a:pt x="19244" y="5134"/>
                </a:lnTo>
                <a:lnTo>
                  <a:pt x="10195" y="15960"/>
                </a:lnTo>
                <a:cubicBezTo>
                  <a:pt x="10070" y="16110"/>
                  <a:pt x="9911" y="16183"/>
                  <a:pt x="9720" y="16183"/>
                </a:cubicBezTo>
                <a:cubicBezTo>
                  <a:pt x="9529" y="16183"/>
                  <a:pt x="9365" y="16113"/>
                  <a:pt x="9233" y="15960"/>
                </a:cubicBezTo>
                <a:lnTo>
                  <a:pt x="8307" y="14835"/>
                </a:lnTo>
                <a:cubicBezTo>
                  <a:pt x="8182" y="14682"/>
                  <a:pt x="8118" y="14492"/>
                  <a:pt x="8114" y="14259"/>
                </a:cubicBezTo>
                <a:cubicBezTo>
                  <a:pt x="8111" y="14025"/>
                  <a:pt x="8175" y="13831"/>
                  <a:pt x="8307" y="13684"/>
                </a:cubicBezTo>
                <a:lnTo>
                  <a:pt x="17332" y="2825"/>
                </a:lnTo>
                <a:lnTo>
                  <a:pt x="14181" y="2825"/>
                </a:lnTo>
                <a:cubicBezTo>
                  <a:pt x="13985" y="2825"/>
                  <a:pt x="13823" y="2749"/>
                  <a:pt x="13698" y="2593"/>
                </a:cubicBezTo>
                <a:cubicBezTo>
                  <a:pt x="13574" y="2440"/>
                  <a:pt x="13512" y="2246"/>
                  <a:pt x="13512" y="2011"/>
                </a:cubicBezTo>
                <a:lnTo>
                  <a:pt x="13512" y="801"/>
                </a:lnTo>
                <a:cubicBezTo>
                  <a:pt x="13495" y="587"/>
                  <a:pt x="13556" y="399"/>
                  <a:pt x="13694" y="237"/>
                </a:cubicBezTo>
                <a:cubicBezTo>
                  <a:pt x="13831" y="82"/>
                  <a:pt x="13992" y="0"/>
                  <a:pt x="14181" y="0"/>
                </a:cubicBezTo>
                <a:lnTo>
                  <a:pt x="20931" y="0"/>
                </a:lnTo>
                <a:cubicBezTo>
                  <a:pt x="21110" y="0"/>
                  <a:pt x="21267" y="82"/>
                  <a:pt x="21399" y="246"/>
                </a:cubicBezTo>
                <a:cubicBezTo>
                  <a:pt x="21533" y="411"/>
                  <a:pt x="21599" y="599"/>
                  <a:pt x="21599" y="801"/>
                </a:cubicBezTo>
                <a:lnTo>
                  <a:pt x="21599" y="201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71" name="AutoShape 23"/>
          <p:cNvSpPr>
            <a:spLocks noChangeArrowheads="1"/>
          </p:cNvSpPr>
          <p:nvPr/>
        </p:nvSpPr>
        <p:spPr bwMode="auto">
          <a:xfrm>
            <a:off x="4386263" y="2472438"/>
            <a:ext cx="300037" cy="265112"/>
          </a:xfrm>
          <a:custGeom>
            <a:avLst/>
            <a:gdLst>
              <a:gd name="T0" fmla="*/ 2084047 w 21598"/>
              <a:gd name="T1" fmla="*/ 1631483 h 21580"/>
              <a:gd name="T2" fmla="*/ 2084047 w 21598"/>
              <a:gd name="T3" fmla="*/ 1631483 h 21580"/>
              <a:gd name="T4" fmla="*/ 2084047 w 21598"/>
              <a:gd name="T5" fmla="*/ 1631483 h 21580"/>
              <a:gd name="T6" fmla="*/ 2084047 w 21598"/>
              <a:gd name="T7" fmla="*/ 1631483 h 21580"/>
              <a:gd name="T8" fmla="*/ 0 60000 65536"/>
              <a:gd name="T9" fmla="*/ 0 60000 65536"/>
              <a:gd name="T10" fmla="*/ 0 60000 65536"/>
              <a:gd name="T11" fmla="*/ 0 60000 65536"/>
              <a:gd name="T12" fmla="*/ 0 w 21598"/>
              <a:gd name="T13" fmla="*/ 0 h 21580"/>
              <a:gd name="T14" fmla="*/ 21598 w 21598"/>
              <a:gd name="T15" fmla="*/ 21580 h 215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8" h="21580">
                <a:moveTo>
                  <a:pt x="7580" y="21301"/>
                </a:moveTo>
                <a:cubicBezTo>
                  <a:pt x="7531" y="21433"/>
                  <a:pt x="7446" y="21518"/>
                  <a:pt x="7321" y="21556"/>
                </a:cubicBezTo>
                <a:cubicBezTo>
                  <a:pt x="7289" y="21571"/>
                  <a:pt x="7248" y="21580"/>
                  <a:pt x="7191" y="21580"/>
                </a:cubicBezTo>
                <a:cubicBezTo>
                  <a:pt x="7145" y="21580"/>
                  <a:pt x="7074" y="21565"/>
                  <a:pt x="6981" y="21527"/>
                </a:cubicBezTo>
                <a:lnTo>
                  <a:pt x="5400" y="20459"/>
                </a:lnTo>
                <a:cubicBezTo>
                  <a:pt x="5290" y="20382"/>
                  <a:pt x="5219" y="20274"/>
                  <a:pt x="5185" y="20127"/>
                </a:cubicBezTo>
                <a:cubicBezTo>
                  <a:pt x="5148" y="19983"/>
                  <a:pt x="5163" y="19846"/>
                  <a:pt x="5224" y="19713"/>
                </a:cubicBezTo>
                <a:lnTo>
                  <a:pt x="5997" y="18100"/>
                </a:lnTo>
                <a:cubicBezTo>
                  <a:pt x="4867" y="17463"/>
                  <a:pt x="3814" y="16627"/>
                  <a:pt x="2845" y="15591"/>
                </a:cubicBezTo>
                <a:cubicBezTo>
                  <a:pt x="1876" y="14558"/>
                  <a:pt x="1027" y="13344"/>
                  <a:pt x="293" y="11944"/>
                </a:cubicBezTo>
                <a:cubicBezTo>
                  <a:pt x="97" y="11601"/>
                  <a:pt x="0" y="11220"/>
                  <a:pt x="0" y="10812"/>
                </a:cubicBezTo>
                <a:cubicBezTo>
                  <a:pt x="0" y="10398"/>
                  <a:pt x="97" y="10008"/>
                  <a:pt x="293" y="9644"/>
                </a:cubicBezTo>
                <a:cubicBezTo>
                  <a:pt x="902" y="8473"/>
                  <a:pt x="1597" y="7420"/>
                  <a:pt x="2378" y="6490"/>
                </a:cubicBezTo>
                <a:cubicBezTo>
                  <a:pt x="3159" y="5557"/>
                  <a:pt x="4003" y="4771"/>
                  <a:pt x="4908" y="4128"/>
                </a:cubicBezTo>
                <a:cubicBezTo>
                  <a:pt x="5814" y="3489"/>
                  <a:pt x="6761" y="3001"/>
                  <a:pt x="7749" y="2670"/>
                </a:cubicBezTo>
                <a:cubicBezTo>
                  <a:pt x="8738" y="2338"/>
                  <a:pt x="9753" y="2171"/>
                  <a:pt x="10801" y="2171"/>
                </a:cubicBezTo>
                <a:cubicBezTo>
                  <a:pt x="11214" y="2171"/>
                  <a:pt x="11625" y="2203"/>
                  <a:pt x="12032" y="2268"/>
                </a:cubicBezTo>
                <a:cubicBezTo>
                  <a:pt x="12435" y="2335"/>
                  <a:pt x="12839" y="2415"/>
                  <a:pt x="13238" y="2506"/>
                </a:cubicBezTo>
                <a:lnTo>
                  <a:pt x="14280" y="290"/>
                </a:lnTo>
                <a:cubicBezTo>
                  <a:pt x="14342" y="158"/>
                  <a:pt x="14437" y="73"/>
                  <a:pt x="14562" y="38"/>
                </a:cubicBezTo>
                <a:cubicBezTo>
                  <a:pt x="14655" y="-20"/>
                  <a:pt x="14767" y="-12"/>
                  <a:pt x="14902" y="62"/>
                </a:cubicBezTo>
                <a:lnTo>
                  <a:pt x="16458" y="1133"/>
                </a:lnTo>
                <a:cubicBezTo>
                  <a:pt x="16568" y="1206"/>
                  <a:pt x="16644" y="1314"/>
                  <a:pt x="16688" y="1461"/>
                </a:cubicBezTo>
                <a:cubicBezTo>
                  <a:pt x="16730" y="1608"/>
                  <a:pt x="16715" y="1746"/>
                  <a:pt x="16647" y="1878"/>
                </a:cubicBezTo>
                <a:lnTo>
                  <a:pt x="7580" y="21301"/>
                </a:lnTo>
                <a:close/>
                <a:moveTo>
                  <a:pt x="7531" y="14770"/>
                </a:moveTo>
                <a:cubicBezTo>
                  <a:pt x="6861" y="14180"/>
                  <a:pt x="6323" y="13432"/>
                  <a:pt x="5916" y="12528"/>
                </a:cubicBezTo>
                <a:cubicBezTo>
                  <a:pt x="5510" y="11627"/>
                  <a:pt x="5307" y="10627"/>
                  <a:pt x="5307" y="9530"/>
                </a:cubicBezTo>
                <a:cubicBezTo>
                  <a:pt x="5307" y="8799"/>
                  <a:pt x="5405" y="8107"/>
                  <a:pt x="5606" y="7444"/>
                </a:cubicBezTo>
                <a:cubicBezTo>
                  <a:pt x="5804" y="6783"/>
                  <a:pt x="6071" y="6173"/>
                  <a:pt x="6408" y="5613"/>
                </a:cubicBezTo>
                <a:cubicBezTo>
                  <a:pt x="5493" y="6182"/>
                  <a:pt x="4644" y="6901"/>
                  <a:pt x="3861" y="7766"/>
                </a:cubicBezTo>
                <a:cubicBezTo>
                  <a:pt x="3075" y="8632"/>
                  <a:pt x="2390" y="9644"/>
                  <a:pt x="1803" y="10797"/>
                </a:cubicBezTo>
                <a:cubicBezTo>
                  <a:pt x="2444" y="12024"/>
                  <a:pt x="3193" y="13097"/>
                  <a:pt x="4047" y="14019"/>
                </a:cubicBezTo>
                <a:cubicBezTo>
                  <a:pt x="4903" y="14943"/>
                  <a:pt x="5843" y="15679"/>
                  <a:pt x="6866" y="16231"/>
                </a:cubicBezTo>
                <a:lnTo>
                  <a:pt x="7531" y="14770"/>
                </a:lnTo>
                <a:close/>
                <a:moveTo>
                  <a:pt x="7191" y="9530"/>
                </a:moveTo>
                <a:cubicBezTo>
                  <a:pt x="7191" y="9747"/>
                  <a:pt x="7257" y="9935"/>
                  <a:pt x="7385" y="10093"/>
                </a:cubicBezTo>
                <a:cubicBezTo>
                  <a:pt x="7514" y="10251"/>
                  <a:pt x="7678" y="10331"/>
                  <a:pt x="7872" y="10331"/>
                </a:cubicBezTo>
                <a:cubicBezTo>
                  <a:pt x="8067" y="10331"/>
                  <a:pt x="8226" y="10248"/>
                  <a:pt x="8351" y="10084"/>
                </a:cubicBezTo>
                <a:cubicBezTo>
                  <a:pt x="8478" y="9923"/>
                  <a:pt x="8540" y="9735"/>
                  <a:pt x="8540" y="9530"/>
                </a:cubicBezTo>
                <a:cubicBezTo>
                  <a:pt x="8540" y="8799"/>
                  <a:pt x="8750" y="8186"/>
                  <a:pt x="9166" y="7690"/>
                </a:cubicBezTo>
                <a:cubicBezTo>
                  <a:pt x="9585" y="7194"/>
                  <a:pt x="10094" y="6945"/>
                  <a:pt x="10695" y="6945"/>
                </a:cubicBezTo>
                <a:cubicBezTo>
                  <a:pt x="10891" y="6945"/>
                  <a:pt x="11053" y="6866"/>
                  <a:pt x="11182" y="6701"/>
                </a:cubicBezTo>
                <a:cubicBezTo>
                  <a:pt x="11310" y="6534"/>
                  <a:pt x="11376" y="6346"/>
                  <a:pt x="11376" y="6132"/>
                </a:cubicBezTo>
                <a:cubicBezTo>
                  <a:pt x="11376" y="5897"/>
                  <a:pt x="11310" y="5704"/>
                  <a:pt x="11182" y="5557"/>
                </a:cubicBezTo>
                <a:cubicBezTo>
                  <a:pt x="11053" y="5407"/>
                  <a:pt x="10891" y="5331"/>
                  <a:pt x="10695" y="5331"/>
                </a:cubicBezTo>
                <a:cubicBezTo>
                  <a:pt x="10218" y="5331"/>
                  <a:pt x="9763" y="5440"/>
                  <a:pt x="9330" y="5663"/>
                </a:cubicBezTo>
                <a:cubicBezTo>
                  <a:pt x="8897" y="5883"/>
                  <a:pt x="8525" y="6179"/>
                  <a:pt x="8217" y="6552"/>
                </a:cubicBezTo>
                <a:cubicBezTo>
                  <a:pt x="7908" y="6927"/>
                  <a:pt x="7661" y="7376"/>
                  <a:pt x="7475" y="7892"/>
                </a:cubicBezTo>
                <a:cubicBezTo>
                  <a:pt x="7287" y="8415"/>
                  <a:pt x="7191" y="8960"/>
                  <a:pt x="7191" y="9530"/>
                </a:cubicBezTo>
                <a:moveTo>
                  <a:pt x="21333" y="9644"/>
                </a:moveTo>
                <a:cubicBezTo>
                  <a:pt x="21511" y="10008"/>
                  <a:pt x="21600" y="10398"/>
                  <a:pt x="21597" y="10812"/>
                </a:cubicBezTo>
                <a:cubicBezTo>
                  <a:pt x="21592" y="11220"/>
                  <a:pt x="21504" y="11601"/>
                  <a:pt x="21333" y="11944"/>
                </a:cubicBezTo>
                <a:cubicBezTo>
                  <a:pt x="20082" y="14327"/>
                  <a:pt x="18550" y="16163"/>
                  <a:pt x="16735" y="17451"/>
                </a:cubicBezTo>
                <a:cubicBezTo>
                  <a:pt x="14919" y="18745"/>
                  <a:pt x="12964" y="19400"/>
                  <a:pt x="10872" y="19417"/>
                </a:cubicBezTo>
                <a:lnTo>
                  <a:pt x="11902" y="17184"/>
                </a:lnTo>
                <a:cubicBezTo>
                  <a:pt x="13534" y="16950"/>
                  <a:pt x="15024" y="16272"/>
                  <a:pt x="16378" y="15148"/>
                </a:cubicBezTo>
                <a:cubicBezTo>
                  <a:pt x="17728" y="14024"/>
                  <a:pt x="18869" y="12575"/>
                  <a:pt x="19798" y="10797"/>
                </a:cubicBezTo>
                <a:cubicBezTo>
                  <a:pt x="18947" y="9204"/>
                  <a:pt x="17919" y="7878"/>
                  <a:pt x="16715" y="6819"/>
                </a:cubicBezTo>
                <a:lnTo>
                  <a:pt x="17606" y="4897"/>
                </a:lnTo>
                <a:cubicBezTo>
                  <a:pt x="18325" y="5513"/>
                  <a:pt x="18998" y="6214"/>
                  <a:pt x="19622" y="7003"/>
                </a:cubicBezTo>
                <a:cubicBezTo>
                  <a:pt x="20246" y="7790"/>
                  <a:pt x="20816" y="8670"/>
                  <a:pt x="21333" y="9644"/>
                </a:cubicBezTo>
                <a:moveTo>
                  <a:pt x="16096" y="9530"/>
                </a:moveTo>
                <a:cubicBezTo>
                  <a:pt x="16096" y="10222"/>
                  <a:pt x="16010" y="10882"/>
                  <a:pt x="15844" y="11504"/>
                </a:cubicBezTo>
                <a:cubicBezTo>
                  <a:pt x="15675" y="12129"/>
                  <a:pt x="15440" y="12695"/>
                  <a:pt x="15134" y="13212"/>
                </a:cubicBezTo>
                <a:cubicBezTo>
                  <a:pt x="14831" y="13728"/>
                  <a:pt x="14466" y="14186"/>
                  <a:pt x="14045" y="14588"/>
                </a:cubicBezTo>
                <a:cubicBezTo>
                  <a:pt x="13625" y="14990"/>
                  <a:pt x="13162" y="15310"/>
                  <a:pt x="12663" y="15544"/>
                </a:cubicBezTo>
                <a:lnTo>
                  <a:pt x="16001" y="8377"/>
                </a:lnTo>
                <a:cubicBezTo>
                  <a:pt x="16032" y="8567"/>
                  <a:pt x="16057" y="8749"/>
                  <a:pt x="16072" y="8934"/>
                </a:cubicBezTo>
                <a:cubicBezTo>
                  <a:pt x="16089" y="9116"/>
                  <a:pt x="16096" y="9315"/>
                  <a:pt x="16096" y="953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72" name="AutoShape 24"/>
          <p:cNvSpPr>
            <a:spLocks noChangeArrowheads="1"/>
          </p:cNvSpPr>
          <p:nvPr/>
        </p:nvSpPr>
        <p:spPr bwMode="auto">
          <a:xfrm>
            <a:off x="4959350" y="2470850"/>
            <a:ext cx="363538" cy="265113"/>
          </a:xfrm>
          <a:custGeom>
            <a:avLst/>
            <a:gdLst>
              <a:gd name="T0" fmla="*/ 3059540 w 21598"/>
              <a:gd name="T1" fmla="*/ 1626971 h 21600"/>
              <a:gd name="T2" fmla="*/ 3059540 w 21598"/>
              <a:gd name="T3" fmla="*/ 1626971 h 21600"/>
              <a:gd name="T4" fmla="*/ 3059540 w 21598"/>
              <a:gd name="T5" fmla="*/ 1626971 h 21600"/>
              <a:gd name="T6" fmla="*/ 3059540 w 21598"/>
              <a:gd name="T7" fmla="*/ 162697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8"/>
              <a:gd name="T13" fmla="*/ 0 h 21600"/>
              <a:gd name="T14" fmla="*/ 21598 w 21598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8" h="21600">
                <a:moveTo>
                  <a:pt x="21333" y="9359"/>
                </a:moveTo>
                <a:cubicBezTo>
                  <a:pt x="21511" y="9815"/>
                  <a:pt x="21599" y="10303"/>
                  <a:pt x="21597" y="10814"/>
                </a:cubicBezTo>
                <a:cubicBezTo>
                  <a:pt x="21592" y="11336"/>
                  <a:pt x="21504" y="11810"/>
                  <a:pt x="21333" y="12240"/>
                </a:cubicBezTo>
                <a:cubicBezTo>
                  <a:pt x="20706" y="13728"/>
                  <a:pt x="20002" y="15055"/>
                  <a:pt x="19216" y="16223"/>
                </a:cubicBezTo>
                <a:cubicBezTo>
                  <a:pt x="18433" y="17388"/>
                  <a:pt x="17594" y="18369"/>
                  <a:pt x="16701" y="19163"/>
                </a:cubicBezTo>
                <a:cubicBezTo>
                  <a:pt x="15805" y="19953"/>
                  <a:pt x="14863" y="20560"/>
                  <a:pt x="13869" y="20975"/>
                </a:cubicBezTo>
                <a:cubicBezTo>
                  <a:pt x="12878" y="21390"/>
                  <a:pt x="11855" y="21599"/>
                  <a:pt x="10801" y="21599"/>
                </a:cubicBezTo>
                <a:cubicBezTo>
                  <a:pt x="9763" y="21599"/>
                  <a:pt x="8748" y="21390"/>
                  <a:pt x="7754" y="20975"/>
                </a:cubicBezTo>
                <a:cubicBezTo>
                  <a:pt x="6763" y="20560"/>
                  <a:pt x="5814" y="19950"/>
                  <a:pt x="4908" y="19145"/>
                </a:cubicBezTo>
                <a:cubicBezTo>
                  <a:pt x="4003" y="18340"/>
                  <a:pt x="3156" y="17355"/>
                  <a:pt x="2373" y="16190"/>
                </a:cubicBezTo>
                <a:cubicBezTo>
                  <a:pt x="1588" y="15022"/>
                  <a:pt x="895" y="13706"/>
                  <a:pt x="293" y="12240"/>
                </a:cubicBezTo>
                <a:cubicBezTo>
                  <a:pt x="97" y="11806"/>
                  <a:pt x="0" y="11332"/>
                  <a:pt x="0" y="10814"/>
                </a:cubicBezTo>
                <a:cubicBezTo>
                  <a:pt x="0" y="10300"/>
                  <a:pt x="97" y="9815"/>
                  <a:pt x="293" y="9359"/>
                </a:cubicBezTo>
                <a:cubicBezTo>
                  <a:pt x="902" y="7889"/>
                  <a:pt x="1597" y="6577"/>
                  <a:pt x="2378" y="5416"/>
                </a:cubicBezTo>
                <a:cubicBezTo>
                  <a:pt x="3159" y="4255"/>
                  <a:pt x="4003" y="3270"/>
                  <a:pt x="4908" y="2462"/>
                </a:cubicBezTo>
                <a:cubicBezTo>
                  <a:pt x="5814" y="1653"/>
                  <a:pt x="6761" y="1039"/>
                  <a:pt x="7749" y="624"/>
                </a:cubicBezTo>
                <a:cubicBezTo>
                  <a:pt x="8738" y="205"/>
                  <a:pt x="9753" y="0"/>
                  <a:pt x="10801" y="0"/>
                </a:cubicBezTo>
                <a:cubicBezTo>
                  <a:pt x="11855" y="0"/>
                  <a:pt x="12878" y="205"/>
                  <a:pt x="13869" y="624"/>
                </a:cubicBezTo>
                <a:cubicBezTo>
                  <a:pt x="14863" y="1039"/>
                  <a:pt x="15805" y="1646"/>
                  <a:pt x="16701" y="2443"/>
                </a:cubicBezTo>
                <a:cubicBezTo>
                  <a:pt x="17594" y="3244"/>
                  <a:pt x="18433" y="4222"/>
                  <a:pt x="19216" y="5383"/>
                </a:cubicBezTo>
                <a:cubicBezTo>
                  <a:pt x="20002" y="6544"/>
                  <a:pt x="20706" y="7863"/>
                  <a:pt x="21333" y="9359"/>
                </a:cubicBezTo>
                <a:moveTo>
                  <a:pt x="10801" y="18906"/>
                </a:moveTo>
                <a:cubicBezTo>
                  <a:pt x="11731" y="18906"/>
                  <a:pt x="12624" y="18715"/>
                  <a:pt x="13478" y="18325"/>
                </a:cubicBezTo>
                <a:cubicBezTo>
                  <a:pt x="14332" y="17939"/>
                  <a:pt x="15142" y="17399"/>
                  <a:pt x="15908" y="16708"/>
                </a:cubicBezTo>
                <a:cubicBezTo>
                  <a:pt x="16674" y="16014"/>
                  <a:pt x="17383" y="15165"/>
                  <a:pt x="18039" y="14155"/>
                </a:cubicBezTo>
                <a:cubicBezTo>
                  <a:pt x="18697" y="13148"/>
                  <a:pt x="19282" y="12027"/>
                  <a:pt x="19798" y="10796"/>
                </a:cubicBezTo>
                <a:cubicBezTo>
                  <a:pt x="19172" y="9282"/>
                  <a:pt x="18440" y="7955"/>
                  <a:pt x="17601" y="6812"/>
                </a:cubicBezTo>
                <a:cubicBezTo>
                  <a:pt x="16762" y="5670"/>
                  <a:pt x="15839" y="4751"/>
                  <a:pt x="14831" y="4060"/>
                </a:cubicBezTo>
                <a:cubicBezTo>
                  <a:pt x="15230" y="4751"/>
                  <a:pt x="15538" y="5534"/>
                  <a:pt x="15761" y="6401"/>
                </a:cubicBezTo>
                <a:cubicBezTo>
                  <a:pt x="15984" y="7264"/>
                  <a:pt x="16096" y="8205"/>
                  <a:pt x="16096" y="9216"/>
                </a:cubicBezTo>
                <a:cubicBezTo>
                  <a:pt x="16096" y="10340"/>
                  <a:pt x="15957" y="11387"/>
                  <a:pt x="15680" y="12361"/>
                </a:cubicBezTo>
                <a:cubicBezTo>
                  <a:pt x="15404" y="13339"/>
                  <a:pt x="15017" y="14195"/>
                  <a:pt x="14520" y="14941"/>
                </a:cubicBezTo>
                <a:cubicBezTo>
                  <a:pt x="14023" y="15683"/>
                  <a:pt x="13448" y="16271"/>
                  <a:pt x="12793" y="16690"/>
                </a:cubicBezTo>
                <a:cubicBezTo>
                  <a:pt x="12137" y="17113"/>
                  <a:pt x="11437" y="17326"/>
                  <a:pt x="10696" y="17326"/>
                </a:cubicBezTo>
                <a:cubicBezTo>
                  <a:pt x="9944" y="17326"/>
                  <a:pt x="9247" y="17113"/>
                  <a:pt x="8598" y="16690"/>
                </a:cubicBezTo>
                <a:cubicBezTo>
                  <a:pt x="7950" y="16271"/>
                  <a:pt x="7380" y="15683"/>
                  <a:pt x="6883" y="14941"/>
                </a:cubicBezTo>
                <a:cubicBezTo>
                  <a:pt x="6386" y="14195"/>
                  <a:pt x="6000" y="13339"/>
                  <a:pt x="5723" y="12361"/>
                </a:cubicBezTo>
                <a:cubicBezTo>
                  <a:pt x="5444" y="11387"/>
                  <a:pt x="5307" y="10340"/>
                  <a:pt x="5307" y="9216"/>
                </a:cubicBezTo>
                <a:cubicBezTo>
                  <a:pt x="5307" y="8301"/>
                  <a:pt x="5405" y="7426"/>
                  <a:pt x="5606" y="6603"/>
                </a:cubicBezTo>
                <a:cubicBezTo>
                  <a:pt x="5804" y="5776"/>
                  <a:pt x="6071" y="5023"/>
                  <a:pt x="6408" y="4339"/>
                </a:cubicBezTo>
                <a:cubicBezTo>
                  <a:pt x="5496" y="5034"/>
                  <a:pt x="4644" y="5927"/>
                  <a:pt x="3861" y="7026"/>
                </a:cubicBezTo>
                <a:cubicBezTo>
                  <a:pt x="3075" y="8121"/>
                  <a:pt x="2390" y="9381"/>
                  <a:pt x="1803" y="10796"/>
                </a:cubicBezTo>
                <a:cubicBezTo>
                  <a:pt x="2319" y="12016"/>
                  <a:pt x="2902" y="13133"/>
                  <a:pt x="3555" y="14147"/>
                </a:cubicBezTo>
                <a:cubicBezTo>
                  <a:pt x="4208" y="15165"/>
                  <a:pt x="4918" y="16014"/>
                  <a:pt x="5689" y="16708"/>
                </a:cubicBezTo>
                <a:cubicBezTo>
                  <a:pt x="6457" y="17399"/>
                  <a:pt x="7270" y="17940"/>
                  <a:pt x="8124" y="18325"/>
                </a:cubicBezTo>
                <a:cubicBezTo>
                  <a:pt x="8980" y="18719"/>
                  <a:pt x="9871" y="18906"/>
                  <a:pt x="10801" y="18906"/>
                </a:cubicBezTo>
                <a:moveTo>
                  <a:pt x="10695" y="3953"/>
                </a:moveTo>
                <a:cubicBezTo>
                  <a:pt x="10218" y="3953"/>
                  <a:pt x="9763" y="4089"/>
                  <a:pt x="9330" y="4365"/>
                </a:cubicBezTo>
                <a:cubicBezTo>
                  <a:pt x="8897" y="4644"/>
                  <a:pt x="8525" y="5015"/>
                  <a:pt x="8217" y="5486"/>
                </a:cubicBezTo>
                <a:cubicBezTo>
                  <a:pt x="7908" y="5953"/>
                  <a:pt x="7661" y="6511"/>
                  <a:pt x="7475" y="7165"/>
                </a:cubicBezTo>
                <a:cubicBezTo>
                  <a:pt x="7287" y="7816"/>
                  <a:pt x="7191" y="8495"/>
                  <a:pt x="7191" y="9216"/>
                </a:cubicBezTo>
                <a:cubicBezTo>
                  <a:pt x="7191" y="9484"/>
                  <a:pt x="7257" y="9715"/>
                  <a:pt x="7385" y="9918"/>
                </a:cubicBezTo>
                <a:cubicBezTo>
                  <a:pt x="7514" y="10120"/>
                  <a:pt x="7678" y="10215"/>
                  <a:pt x="7872" y="10215"/>
                </a:cubicBezTo>
                <a:cubicBezTo>
                  <a:pt x="8067" y="10215"/>
                  <a:pt x="8226" y="10116"/>
                  <a:pt x="8351" y="9910"/>
                </a:cubicBezTo>
                <a:cubicBezTo>
                  <a:pt x="8478" y="9701"/>
                  <a:pt x="8540" y="9473"/>
                  <a:pt x="8540" y="9216"/>
                </a:cubicBezTo>
                <a:cubicBezTo>
                  <a:pt x="8540" y="8301"/>
                  <a:pt x="8750" y="7533"/>
                  <a:pt x="9166" y="6912"/>
                </a:cubicBezTo>
                <a:cubicBezTo>
                  <a:pt x="9585" y="6287"/>
                  <a:pt x="10094" y="5978"/>
                  <a:pt x="10695" y="5978"/>
                </a:cubicBezTo>
                <a:cubicBezTo>
                  <a:pt x="10891" y="5978"/>
                  <a:pt x="11053" y="5872"/>
                  <a:pt x="11182" y="5670"/>
                </a:cubicBezTo>
                <a:cubicBezTo>
                  <a:pt x="11310" y="5464"/>
                  <a:pt x="11376" y="5229"/>
                  <a:pt x="11376" y="4957"/>
                </a:cubicBezTo>
                <a:cubicBezTo>
                  <a:pt x="11376" y="4663"/>
                  <a:pt x="11310" y="4424"/>
                  <a:pt x="11182" y="4233"/>
                </a:cubicBezTo>
                <a:cubicBezTo>
                  <a:pt x="11053" y="4045"/>
                  <a:pt x="10891" y="3953"/>
                  <a:pt x="10695" y="3953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73" name="AutoShape 25"/>
          <p:cNvSpPr>
            <a:spLocks noChangeArrowheads="1"/>
          </p:cNvSpPr>
          <p:nvPr/>
        </p:nvSpPr>
        <p:spPr bwMode="auto">
          <a:xfrm>
            <a:off x="5591175" y="2494663"/>
            <a:ext cx="315913" cy="219075"/>
          </a:xfrm>
          <a:custGeom>
            <a:avLst/>
            <a:gdLst>
              <a:gd name="T0" fmla="*/ 2310216 w 21600"/>
              <a:gd name="T1" fmla="*/ 1110974 h 21600"/>
              <a:gd name="T2" fmla="*/ 2310216 w 21600"/>
              <a:gd name="T3" fmla="*/ 1110974 h 21600"/>
              <a:gd name="T4" fmla="*/ 2310216 w 21600"/>
              <a:gd name="T5" fmla="*/ 1110974 h 21600"/>
              <a:gd name="T6" fmla="*/ 2310216 w 21600"/>
              <a:gd name="T7" fmla="*/ 111097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74" name="AutoShape 26"/>
          <p:cNvSpPr>
            <a:spLocks noChangeArrowheads="1"/>
          </p:cNvSpPr>
          <p:nvPr/>
        </p:nvSpPr>
        <p:spPr bwMode="auto">
          <a:xfrm>
            <a:off x="8347075" y="2478788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0"/>
                </a:moveTo>
                <a:cubicBezTo>
                  <a:pt x="20630" y="0"/>
                  <a:pt x="20943" y="161"/>
                  <a:pt x="21205" y="478"/>
                </a:cubicBezTo>
                <a:cubicBezTo>
                  <a:pt x="21467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38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78"/>
                </a:cubicBezTo>
                <a:cubicBezTo>
                  <a:pt x="663" y="161"/>
                  <a:pt x="981" y="0"/>
                  <a:pt x="1346" y="0"/>
                </a:cubicBezTo>
                <a:lnTo>
                  <a:pt x="20263" y="0"/>
                </a:lnTo>
                <a:close/>
                <a:moveTo>
                  <a:pt x="4051" y="2170"/>
                </a:moveTo>
                <a:cubicBezTo>
                  <a:pt x="4051" y="2020"/>
                  <a:pt x="4010" y="1891"/>
                  <a:pt x="3924" y="1782"/>
                </a:cubicBezTo>
                <a:cubicBezTo>
                  <a:pt x="3838" y="1677"/>
                  <a:pt x="3728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9" y="1674"/>
                  <a:pt x="1481" y="1776"/>
                </a:cubicBezTo>
                <a:cubicBezTo>
                  <a:pt x="1390" y="1879"/>
                  <a:pt x="1344" y="2011"/>
                  <a:pt x="1344" y="2170"/>
                </a:cubicBezTo>
                <a:lnTo>
                  <a:pt x="1344" y="4320"/>
                </a:lnTo>
                <a:cubicBezTo>
                  <a:pt x="1344" y="4470"/>
                  <a:pt x="1388" y="4602"/>
                  <a:pt x="1473" y="4708"/>
                </a:cubicBezTo>
                <a:cubicBezTo>
                  <a:pt x="1559" y="4816"/>
                  <a:pt x="1669" y="4866"/>
                  <a:pt x="1801" y="4866"/>
                </a:cubicBezTo>
                <a:lnTo>
                  <a:pt x="3593" y="4866"/>
                </a:lnTo>
                <a:cubicBezTo>
                  <a:pt x="3721" y="4866"/>
                  <a:pt x="3828" y="4819"/>
                  <a:pt x="3917" y="4717"/>
                </a:cubicBezTo>
                <a:cubicBezTo>
                  <a:pt x="4007" y="4614"/>
                  <a:pt x="4051" y="4482"/>
                  <a:pt x="4051" y="4320"/>
                </a:cubicBezTo>
                <a:lnTo>
                  <a:pt x="4051" y="2170"/>
                </a:lnTo>
                <a:close/>
                <a:moveTo>
                  <a:pt x="4051" y="7201"/>
                </a:moveTo>
                <a:cubicBezTo>
                  <a:pt x="4051" y="7055"/>
                  <a:pt x="4010" y="6925"/>
                  <a:pt x="3924" y="6817"/>
                </a:cubicBezTo>
                <a:cubicBezTo>
                  <a:pt x="3838" y="6708"/>
                  <a:pt x="3728" y="6655"/>
                  <a:pt x="3593" y="6655"/>
                </a:cubicBezTo>
                <a:lnTo>
                  <a:pt x="1801" y="6655"/>
                </a:lnTo>
                <a:cubicBezTo>
                  <a:pt x="1676" y="6655"/>
                  <a:pt x="1569" y="6708"/>
                  <a:pt x="1481" y="6817"/>
                </a:cubicBezTo>
                <a:cubicBezTo>
                  <a:pt x="1390" y="6925"/>
                  <a:pt x="1344" y="7055"/>
                  <a:pt x="1344" y="7201"/>
                </a:cubicBezTo>
                <a:lnTo>
                  <a:pt x="1344" y="9369"/>
                </a:lnTo>
                <a:cubicBezTo>
                  <a:pt x="1344" y="9516"/>
                  <a:pt x="1388" y="9645"/>
                  <a:pt x="1473" y="9757"/>
                </a:cubicBezTo>
                <a:cubicBezTo>
                  <a:pt x="1559" y="9863"/>
                  <a:pt x="1669" y="9915"/>
                  <a:pt x="1801" y="9915"/>
                </a:cubicBezTo>
                <a:lnTo>
                  <a:pt x="3593" y="9915"/>
                </a:lnTo>
                <a:cubicBezTo>
                  <a:pt x="3721" y="9915"/>
                  <a:pt x="3828" y="9863"/>
                  <a:pt x="3917" y="9757"/>
                </a:cubicBezTo>
                <a:cubicBezTo>
                  <a:pt x="4007" y="9645"/>
                  <a:pt x="4051" y="9516"/>
                  <a:pt x="4051" y="9369"/>
                </a:cubicBezTo>
                <a:lnTo>
                  <a:pt x="4051" y="7201"/>
                </a:lnTo>
                <a:close/>
                <a:moveTo>
                  <a:pt x="4051" y="12233"/>
                </a:moveTo>
                <a:cubicBezTo>
                  <a:pt x="4051" y="12083"/>
                  <a:pt x="4010" y="11957"/>
                  <a:pt x="3924" y="11845"/>
                </a:cubicBezTo>
                <a:cubicBezTo>
                  <a:pt x="3838" y="11739"/>
                  <a:pt x="3728" y="11687"/>
                  <a:pt x="3593" y="11687"/>
                </a:cubicBezTo>
                <a:lnTo>
                  <a:pt x="1801" y="11687"/>
                </a:lnTo>
                <a:cubicBezTo>
                  <a:pt x="1676" y="11687"/>
                  <a:pt x="1569" y="11739"/>
                  <a:pt x="1481" y="11845"/>
                </a:cubicBezTo>
                <a:cubicBezTo>
                  <a:pt x="1390" y="11957"/>
                  <a:pt x="1344" y="12083"/>
                  <a:pt x="1344" y="12233"/>
                </a:cubicBezTo>
                <a:lnTo>
                  <a:pt x="1344" y="14401"/>
                </a:lnTo>
                <a:cubicBezTo>
                  <a:pt x="1344" y="14547"/>
                  <a:pt x="1388" y="14677"/>
                  <a:pt x="1473" y="14785"/>
                </a:cubicBezTo>
                <a:cubicBezTo>
                  <a:pt x="1559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5"/>
                </a:cubicBezTo>
                <a:cubicBezTo>
                  <a:pt x="4007" y="14677"/>
                  <a:pt x="4051" y="14547"/>
                  <a:pt x="4051" y="14401"/>
                </a:cubicBezTo>
                <a:lnTo>
                  <a:pt x="4051" y="12233"/>
                </a:lnTo>
                <a:close/>
                <a:moveTo>
                  <a:pt x="4051" y="17285"/>
                </a:moveTo>
                <a:cubicBezTo>
                  <a:pt x="4051" y="17135"/>
                  <a:pt x="4010" y="17006"/>
                  <a:pt x="3924" y="16897"/>
                </a:cubicBezTo>
                <a:cubicBezTo>
                  <a:pt x="3838" y="16791"/>
                  <a:pt x="3728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9" y="16788"/>
                  <a:pt x="1481" y="16891"/>
                </a:cubicBezTo>
                <a:cubicBezTo>
                  <a:pt x="1390" y="16994"/>
                  <a:pt x="1344" y="17123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3" y="19823"/>
                </a:cubicBezTo>
                <a:cubicBezTo>
                  <a:pt x="1559" y="19928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1"/>
                  <a:pt x="3917" y="19828"/>
                </a:cubicBezTo>
                <a:cubicBezTo>
                  <a:pt x="4007" y="19726"/>
                  <a:pt x="4051" y="19596"/>
                  <a:pt x="4051" y="19435"/>
                </a:cubicBezTo>
                <a:lnTo>
                  <a:pt x="4051" y="17285"/>
                </a:lnTo>
                <a:close/>
                <a:moveTo>
                  <a:pt x="16194" y="2170"/>
                </a:moveTo>
                <a:cubicBezTo>
                  <a:pt x="16194" y="2020"/>
                  <a:pt x="16150" y="1891"/>
                  <a:pt x="16064" y="1782"/>
                </a:cubicBezTo>
                <a:cubicBezTo>
                  <a:pt x="15979" y="1677"/>
                  <a:pt x="15871" y="1621"/>
                  <a:pt x="15736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6"/>
                </a:cubicBezTo>
                <a:cubicBezTo>
                  <a:pt x="5444" y="1879"/>
                  <a:pt x="5400" y="2011"/>
                  <a:pt x="5400" y="2170"/>
                </a:cubicBezTo>
                <a:lnTo>
                  <a:pt x="5400" y="9369"/>
                </a:lnTo>
                <a:cubicBezTo>
                  <a:pt x="5400" y="9516"/>
                  <a:pt x="5442" y="9645"/>
                  <a:pt x="5527" y="9757"/>
                </a:cubicBezTo>
                <a:cubicBezTo>
                  <a:pt x="5616" y="9863"/>
                  <a:pt x="5723" y="9915"/>
                  <a:pt x="5858" y="9915"/>
                </a:cubicBezTo>
                <a:lnTo>
                  <a:pt x="15736" y="9915"/>
                </a:lnTo>
                <a:cubicBezTo>
                  <a:pt x="15861" y="9915"/>
                  <a:pt x="15969" y="9863"/>
                  <a:pt x="16059" y="9757"/>
                </a:cubicBezTo>
                <a:cubicBezTo>
                  <a:pt x="16147" y="9645"/>
                  <a:pt x="16194" y="9516"/>
                  <a:pt x="16194" y="9369"/>
                </a:cubicBezTo>
                <a:lnTo>
                  <a:pt x="16194" y="2170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4" y="11845"/>
                </a:cubicBezTo>
                <a:cubicBezTo>
                  <a:pt x="15979" y="11739"/>
                  <a:pt x="15871" y="11687"/>
                  <a:pt x="15736" y="11687"/>
                </a:cubicBezTo>
                <a:lnTo>
                  <a:pt x="5858" y="11687"/>
                </a:lnTo>
                <a:cubicBezTo>
                  <a:pt x="5731" y="11687"/>
                  <a:pt x="5623" y="11739"/>
                  <a:pt x="5535" y="11845"/>
                </a:cubicBezTo>
                <a:cubicBezTo>
                  <a:pt x="5444" y="11957"/>
                  <a:pt x="5400" y="12083"/>
                  <a:pt x="5400" y="12233"/>
                </a:cubicBezTo>
                <a:lnTo>
                  <a:pt x="5400" y="19432"/>
                </a:lnTo>
                <a:cubicBezTo>
                  <a:pt x="5400" y="19582"/>
                  <a:pt x="5442" y="19711"/>
                  <a:pt x="5527" y="19820"/>
                </a:cubicBezTo>
                <a:cubicBezTo>
                  <a:pt x="5616" y="19925"/>
                  <a:pt x="5723" y="19981"/>
                  <a:pt x="5858" y="19981"/>
                </a:cubicBezTo>
                <a:lnTo>
                  <a:pt x="15736" y="19981"/>
                </a:lnTo>
                <a:cubicBezTo>
                  <a:pt x="15861" y="19981"/>
                  <a:pt x="15969" y="19928"/>
                  <a:pt x="16059" y="19826"/>
                </a:cubicBezTo>
                <a:cubicBezTo>
                  <a:pt x="16147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0"/>
                </a:moveTo>
                <a:cubicBezTo>
                  <a:pt x="20263" y="2020"/>
                  <a:pt x="20216" y="1891"/>
                  <a:pt x="20128" y="1782"/>
                </a:cubicBezTo>
                <a:cubicBezTo>
                  <a:pt x="20038" y="1677"/>
                  <a:pt x="19930" y="1621"/>
                  <a:pt x="19805" y="1621"/>
                </a:cubicBezTo>
                <a:lnTo>
                  <a:pt x="18001" y="1621"/>
                </a:lnTo>
                <a:cubicBezTo>
                  <a:pt x="17876" y="1621"/>
                  <a:pt x="17768" y="1674"/>
                  <a:pt x="17678" y="1776"/>
                </a:cubicBezTo>
                <a:cubicBezTo>
                  <a:pt x="17589" y="1879"/>
                  <a:pt x="17545" y="2011"/>
                  <a:pt x="17545" y="2170"/>
                </a:cubicBezTo>
                <a:lnTo>
                  <a:pt x="17545" y="4320"/>
                </a:lnTo>
                <a:cubicBezTo>
                  <a:pt x="17545" y="4470"/>
                  <a:pt x="17589" y="4602"/>
                  <a:pt x="17678" y="4708"/>
                </a:cubicBezTo>
                <a:cubicBezTo>
                  <a:pt x="17768" y="4816"/>
                  <a:pt x="17876" y="4866"/>
                  <a:pt x="18001" y="4866"/>
                </a:cubicBezTo>
                <a:lnTo>
                  <a:pt x="19805" y="4866"/>
                </a:lnTo>
                <a:cubicBezTo>
                  <a:pt x="19930" y="4866"/>
                  <a:pt x="20038" y="4819"/>
                  <a:pt x="20128" y="4717"/>
                </a:cubicBezTo>
                <a:cubicBezTo>
                  <a:pt x="20216" y="4614"/>
                  <a:pt x="20263" y="4482"/>
                  <a:pt x="20263" y="4320"/>
                </a:cubicBezTo>
                <a:lnTo>
                  <a:pt x="20263" y="2170"/>
                </a:lnTo>
                <a:close/>
                <a:moveTo>
                  <a:pt x="20263" y="7201"/>
                </a:moveTo>
                <a:cubicBezTo>
                  <a:pt x="20263" y="7055"/>
                  <a:pt x="20216" y="6925"/>
                  <a:pt x="20128" y="6817"/>
                </a:cubicBezTo>
                <a:cubicBezTo>
                  <a:pt x="20038" y="6708"/>
                  <a:pt x="19930" y="6655"/>
                  <a:pt x="19805" y="6655"/>
                </a:cubicBezTo>
                <a:lnTo>
                  <a:pt x="18001" y="6655"/>
                </a:lnTo>
                <a:cubicBezTo>
                  <a:pt x="17876" y="6655"/>
                  <a:pt x="17768" y="6708"/>
                  <a:pt x="17678" y="6817"/>
                </a:cubicBezTo>
                <a:cubicBezTo>
                  <a:pt x="17589" y="6925"/>
                  <a:pt x="17545" y="7055"/>
                  <a:pt x="17545" y="7201"/>
                </a:cubicBezTo>
                <a:lnTo>
                  <a:pt x="17545" y="9369"/>
                </a:lnTo>
                <a:cubicBezTo>
                  <a:pt x="17545" y="9516"/>
                  <a:pt x="17589" y="9645"/>
                  <a:pt x="17678" y="9757"/>
                </a:cubicBezTo>
                <a:cubicBezTo>
                  <a:pt x="17768" y="9863"/>
                  <a:pt x="17876" y="9915"/>
                  <a:pt x="18001" y="9915"/>
                </a:cubicBezTo>
                <a:lnTo>
                  <a:pt x="19805" y="9915"/>
                </a:lnTo>
                <a:cubicBezTo>
                  <a:pt x="19930" y="9915"/>
                  <a:pt x="20038" y="9863"/>
                  <a:pt x="20128" y="9757"/>
                </a:cubicBezTo>
                <a:cubicBezTo>
                  <a:pt x="20216" y="9645"/>
                  <a:pt x="20263" y="9516"/>
                  <a:pt x="20263" y="9369"/>
                </a:cubicBezTo>
                <a:lnTo>
                  <a:pt x="20263" y="7201"/>
                </a:lnTo>
                <a:close/>
                <a:moveTo>
                  <a:pt x="20263" y="12233"/>
                </a:moveTo>
                <a:cubicBezTo>
                  <a:pt x="20263" y="12083"/>
                  <a:pt x="20216" y="11957"/>
                  <a:pt x="20128" y="11845"/>
                </a:cubicBezTo>
                <a:cubicBezTo>
                  <a:pt x="20038" y="11739"/>
                  <a:pt x="19930" y="11687"/>
                  <a:pt x="19805" y="11687"/>
                </a:cubicBezTo>
                <a:lnTo>
                  <a:pt x="18001" y="11687"/>
                </a:lnTo>
                <a:cubicBezTo>
                  <a:pt x="17876" y="11687"/>
                  <a:pt x="17768" y="11739"/>
                  <a:pt x="17678" y="11845"/>
                </a:cubicBezTo>
                <a:cubicBezTo>
                  <a:pt x="17589" y="11957"/>
                  <a:pt x="17545" y="12083"/>
                  <a:pt x="17545" y="12233"/>
                </a:cubicBezTo>
                <a:lnTo>
                  <a:pt x="17545" y="14401"/>
                </a:lnTo>
                <a:cubicBezTo>
                  <a:pt x="17545" y="14547"/>
                  <a:pt x="17589" y="14677"/>
                  <a:pt x="17678" y="14785"/>
                </a:cubicBezTo>
                <a:cubicBezTo>
                  <a:pt x="17768" y="14894"/>
                  <a:pt x="17876" y="14947"/>
                  <a:pt x="18001" y="14947"/>
                </a:cubicBezTo>
                <a:lnTo>
                  <a:pt x="19805" y="14947"/>
                </a:lnTo>
                <a:cubicBezTo>
                  <a:pt x="19930" y="14947"/>
                  <a:pt x="20038" y="14894"/>
                  <a:pt x="20128" y="14785"/>
                </a:cubicBezTo>
                <a:cubicBezTo>
                  <a:pt x="20216" y="14677"/>
                  <a:pt x="20263" y="14547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5"/>
                  <a:pt x="20216" y="17006"/>
                  <a:pt x="20128" y="16897"/>
                </a:cubicBezTo>
                <a:cubicBezTo>
                  <a:pt x="20038" y="16791"/>
                  <a:pt x="19930" y="16736"/>
                  <a:pt x="19805" y="16736"/>
                </a:cubicBezTo>
                <a:lnTo>
                  <a:pt x="18001" y="16736"/>
                </a:lnTo>
                <a:cubicBezTo>
                  <a:pt x="17876" y="16736"/>
                  <a:pt x="17768" y="16788"/>
                  <a:pt x="17678" y="16891"/>
                </a:cubicBezTo>
                <a:cubicBezTo>
                  <a:pt x="17589" y="16994"/>
                  <a:pt x="17545" y="17123"/>
                  <a:pt x="17545" y="17285"/>
                </a:cubicBezTo>
                <a:lnTo>
                  <a:pt x="17545" y="19435"/>
                </a:lnTo>
                <a:cubicBezTo>
                  <a:pt x="17545" y="19585"/>
                  <a:pt x="17589" y="19714"/>
                  <a:pt x="17678" y="19823"/>
                </a:cubicBezTo>
                <a:cubicBezTo>
                  <a:pt x="17768" y="19928"/>
                  <a:pt x="17876" y="19984"/>
                  <a:pt x="18001" y="19984"/>
                </a:cubicBezTo>
                <a:lnTo>
                  <a:pt x="19805" y="19984"/>
                </a:lnTo>
                <a:cubicBezTo>
                  <a:pt x="19930" y="19984"/>
                  <a:pt x="20038" y="19931"/>
                  <a:pt x="20128" y="19828"/>
                </a:cubicBezTo>
                <a:cubicBezTo>
                  <a:pt x="20216" y="19726"/>
                  <a:pt x="20263" y="19596"/>
                  <a:pt x="20263" y="19435"/>
                </a:cubicBezTo>
                <a:lnTo>
                  <a:pt x="20263" y="1728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75" name="AutoShape 27"/>
          <p:cNvSpPr>
            <a:spLocks noChangeArrowheads="1"/>
          </p:cNvSpPr>
          <p:nvPr/>
        </p:nvSpPr>
        <p:spPr bwMode="auto">
          <a:xfrm>
            <a:off x="8878888" y="2480375"/>
            <a:ext cx="249237" cy="241300"/>
          </a:xfrm>
          <a:custGeom>
            <a:avLst/>
            <a:gdLst>
              <a:gd name="T0" fmla="*/ 1437947 w 21600"/>
              <a:gd name="T1" fmla="*/ 1347817 h 21600"/>
              <a:gd name="T2" fmla="*/ 1437947 w 21600"/>
              <a:gd name="T3" fmla="*/ 1347817 h 21600"/>
              <a:gd name="T4" fmla="*/ 1437947 w 21600"/>
              <a:gd name="T5" fmla="*/ 1347817 h 21600"/>
              <a:gd name="T6" fmla="*/ 1437947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523" y="0"/>
                </a:moveTo>
                <a:cubicBezTo>
                  <a:pt x="20825" y="0"/>
                  <a:pt x="21081" y="103"/>
                  <a:pt x="21289" y="308"/>
                </a:cubicBezTo>
                <a:cubicBezTo>
                  <a:pt x="21493" y="518"/>
                  <a:pt x="21599" y="774"/>
                  <a:pt x="21599" y="1076"/>
                </a:cubicBezTo>
                <a:cubicBezTo>
                  <a:pt x="21599" y="1379"/>
                  <a:pt x="21493" y="1629"/>
                  <a:pt x="21280" y="1834"/>
                </a:cubicBezTo>
                <a:lnTo>
                  <a:pt x="13494" y="9622"/>
                </a:lnTo>
                <a:lnTo>
                  <a:pt x="13494" y="20523"/>
                </a:lnTo>
                <a:cubicBezTo>
                  <a:pt x="13494" y="20825"/>
                  <a:pt x="13388" y="21081"/>
                  <a:pt x="13184" y="21289"/>
                </a:cubicBezTo>
                <a:cubicBezTo>
                  <a:pt x="12976" y="21496"/>
                  <a:pt x="12723" y="21599"/>
                  <a:pt x="12418" y="21599"/>
                </a:cubicBezTo>
                <a:cubicBezTo>
                  <a:pt x="12115" y="21599"/>
                  <a:pt x="11862" y="21493"/>
                  <a:pt x="11660" y="21283"/>
                </a:cubicBezTo>
                <a:lnTo>
                  <a:pt x="8407" y="18044"/>
                </a:lnTo>
                <a:cubicBezTo>
                  <a:pt x="8197" y="17831"/>
                  <a:pt x="8096" y="17574"/>
                  <a:pt x="8105" y="17272"/>
                </a:cubicBezTo>
                <a:lnTo>
                  <a:pt x="8105" y="9622"/>
                </a:lnTo>
                <a:lnTo>
                  <a:pt x="316" y="1834"/>
                </a:lnTo>
                <a:cubicBezTo>
                  <a:pt x="106" y="1620"/>
                  <a:pt x="0" y="1370"/>
                  <a:pt x="0" y="1076"/>
                </a:cubicBezTo>
                <a:cubicBezTo>
                  <a:pt x="0" y="774"/>
                  <a:pt x="103" y="518"/>
                  <a:pt x="308" y="308"/>
                </a:cubicBezTo>
                <a:cubicBezTo>
                  <a:pt x="515" y="103"/>
                  <a:pt x="771" y="0"/>
                  <a:pt x="1073" y="0"/>
                </a:cubicBezTo>
                <a:lnTo>
                  <a:pt x="20523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76" name="AutoShape 28"/>
          <p:cNvSpPr>
            <a:spLocks noChangeArrowheads="1"/>
          </p:cNvSpPr>
          <p:nvPr/>
        </p:nvSpPr>
        <p:spPr bwMode="auto">
          <a:xfrm>
            <a:off x="844550" y="2889950"/>
            <a:ext cx="247650" cy="241300"/>
          </a:xfrm>
          <a:custGeom>
            <a:avLst/>
            <a:gdLst>
              <a:gd name="T0" fmla="*/ 1419688 w 21600"/>
              <a:gd name="T1" fmla="*/ 1355703 h 21558"/>
              <a:gd name="T2" fmla="*/ 1419688 w 21600"/>
              <a:gd name="T3" fmla="*/ 1355703 h 21558"/>
              <a:gd name="T4" fmla="*/ 1419688 w 21600"/>
              <a:gd name="T5" fmla="*/ 1355703 h 21558"/>
              <a:gd name="T6" fmla="*/ 1419688 w 21600"/>
              <a:gd name="T7" fmla="*/ 1355703 h 21558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58"/>
              <a:gd name="T14" fmla="*/ 21600 w 21600"/>
              <a:gd name="T15" fmla="*/ 21558 h 2155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58">
                <a:moveTo>
                  <a:pt x="18076" y="8547"/>
                </a:moveTo>
                <a:cubicBezTo>
                  <a:pt x="19181" y="9499"/>
                  <a:pt x="20046" y="10569"/>
                  <a:pt x="20670" y="11749"/>
                </a:cubicBezTo>
                <a:cubicBezTo>
                  <a:pt x="21291" y="12932"/>
                  <a:pt x="21599" y="14075"/>
                  <a:pt x="21599" y="15179"/>
                </a:cubicBezTo>
                <a:cubicBezTo>
                  <a:pt x="21599" y="16159"/>
                  <a:pt x="21344" y="17040"/>
                  <a:pt x="20832" y="17815"/>
                </a:cubicBezTo>
                <a:cubicBezTo>
                  <a:pt x="20320" y="18592"/>
                  <a:pt x="19593" y="19260"/>
                  <a:pt x="18660" y="19812"/>
                </a:cubicBezTo>
                <a:cubicBezTo>
                  <a:pt x="17724" y="20363"/>
                  <a:pt x="16585" y="20794"/>
                  <a:pt x="15252" y="21098"/>
                </a:cubicBezTo>
                <a:cubicBezTo>
                  <a:pt x="13917" y="21403"/>
                  <a:pt x="12435" y="21558"/>
                  <a:pt x="10800" y="21558"/>
                </a:cubicBezTo>
                <a:cubicBezTo>
                  <a:pt x="9168" y="21558"/>
                  <a:pt x="7682" y="21403"/>
                  <a:pt x="6350" y="21098"/>
                </a:cubicBezTo>
                <a:cubicBezTo>
                  <a:pt x="5014" y="20794"/>
                  <a:pt x="3878" y="20363"/>
                  <a:pt x="2936" y="19812"/>
                </a:cubicBezTo>
                <a:cubicBezTo>
                  <a:pt x="1993" y="19260"/>
                  <a:pt x="1270" y="18589"/>
                  <a:pt x="761" y="17809"/>
                </a:cubicBezTo>
                <a:cubicBezTo>
                  <a:pt x="255" y="17029"/>
                  <a:pt x="0" y="16150"/>
                  <a:pt x="0" y="15179"/>
                </a:cubicBezTo>
                <a:cubicBezTo>
                  <a:pt x="0" y="14075"/>
                  <a:pt x="318" y="12934"/>
                  <a:pt x="948" y="11757"/>
                </a:cubicBezTo>
                <a:cubicBezTo>
                  <a:pt x="1582" y="10580"/>
                  <a:pt x="2449" y="9510"/>
                  <a:pt x="3557" y="8547"/>
                </a:cubicBezTo>
                <a:cubicBezTo>
                  <a:pt x="3654" y="8403"/>
                  <a:pt x="3822" y="8344"/>
                  <a:pt x="4056" y="8369"/>
                </a:cubicBezTo>
                <a:cubicBezTo>
                  <a:pt x="4290" y="8398"/>
                  <a:pt x="4446" y="8491"/>
                  <a:pt x="4527" y="8654"/>
                </a:cubicBezTo>
                <a:cubicBezTo>
                  <a:pt x="4565" y="8800"/>
                  <a:pt x="4565" y="8930"/>
                  <a:pt x="4527" y="9045"/>
                </a:cubicBezTo>
                <a:cubicBezTo>
                  <a:pt x="4446" y="9361"/>
                  <a:pt x="4378" y="9738"/>
                  <a:pt x="4318" y="10177"/>
                </a:cubicBezTo>
                <a:cubicBezTo>
                  <a:pt x="4259" y="10617"/>
                  <a:pt x="4237" y="11073"/>
                  <a:pt x="4259" y="11546"/>
                </a:cubicBezTo>
                <a:cubicBezTo>
                  <a:pt x="4278" y="12016"/>
                  <a:pt x="4343" y="12475"/>
                  <a:pt x="4452" y="12915"/>
                </a:cubicBezTo>
                <a:cubicBezTo>
                  <a:pt x="4562" y="13354"/>
                  <a:pt x="4749" y="13734"/>
                  <a:pt x="5020" y="14047"/>
                </a:cubicBezTo>
                <a:cubicBezTo>
                  <a:pt x="5329" y="14379"/>
                  <a:pt x="5716" y="14599"/>
                  <a:pt x="6184" y="14709"/>
                </a:cubicBezTo>
                <a:cubicBezTo>
                  <a:pt x="5698" y="13323"/>
                  <a:pt x="5498" y="12008"/>
                  <a:pt x="5588" y="10757"/>
                </a:cubicBezTo>
                <a:cubicBezTo>
                  <a:pt x="5676" y="9510"/>
                  <a:pt x="5919" y="8344"/>
                  <a:pt x="6318" y="7265"/>
                </a:cubicBezTo>
                <a:cubicBezTo>
                  <a:pt x="6718" y="6187"/>
                  <a:pt x="7223" y="5212"/>
                  <a:pt x="7835" y="4339"/>
                </a:cubicBezTo>
                <a:cubicBezTo>
                  <a:pt x="8450" y="3469"/>
                  <a:pt x="9040" y="2720"/>
                  <a:pt x="9607" y="2089"/>
                </a:cubicBezTo>
                <a:cubicBezTo>
                  <a:pt x="10172" y="1459"/>
                  <a:pt x="10662" y="980"/>
                  <a:pt x="11068" y="653"/>
                </a:cubicBezTo>
                <a:cubicBezTo>
                  <a:pt x="11477" y="326"/>
                  <a:pt x="11692" y="149"/>
                  <a:pt x="11711" y="124"/>
                </a:cubicBezTo>
                <a:cubicBezTo>
                  <a:pt x="11960" y="-42"/>
                  <a:pt x="12194" y="-42"/>
                  <a:pt x="12416" y="124"/>
                </a:cubicBezTo>
                <a:cubicBezTo>
                  <a:pt x="12513" y="191"/>
                  <a:pt x="12581" y="293"/>
                  <a:pt x="12616" y="414"/>
                </a:cubicBezTo>
                <a:cubicBezTo>
                  <a:pt x="12650" y="535"/>
                  <a:pt x="12647" y="645"/>
                  <a:pt x="12609" y="746"/>
                </a:cubicBezTo>
                <a:cubicBezTo>
                  <a:pt x="12609" y="760"/>
                  <a:pt x="12531" y="954"/>
                  <a:pt x="12375" y="1318"/>
                </a:cubicBezTo>
                <a:cubicBezTo>
                  <a:pt x="12222" y="1681"/>
                  <a:pt x="12116" y="2140"/>
                  <a:pt x="12057" y="2692"/>
                </a:cubicBezTo>
                <a:cubicBezTo>
                  <a:pt x="11995" y="3244"/>
                  <a:pt x="12029" y="3849"/>
                  <a:pt x="12160" y="4503"/>
                </a:cubicBezTo>
                <a:cubicBezTo>
                  <a:pt x="12291" y="5162"/>
                  <a:pt x="12644" y="5773"/>
                  <a:pt x="13221" y="6339"/>
                </a:cubicBezTo>
                <a:cubicBezTo>
                  <a:pt x="13589" y="6728"/>
                  <a:pt x="13926" y="7108"/>
                  <a:pt x="14229" y="7485"/>
                </a:cubicBezTo>
                <a:cubicBezTo>
                  <a:pt x="14532" y="7862"/>
                  <a:pt x="14791" y="8282"/>
                  <a:pt x="15006" y="8744"/>
                </a:cubicBezTo>
                <a:cubicBezTo>
                  <a:pt x="15218" y="9209"/>
                  <a:pt x="15390" y="9749"/>
                  <a:pt x="15515" y="10363"/>
                </a:cubicBezTo>
                <a:cubicBezTo>
                  <a:pt x="15639" y="10977"/>
                  <a:pt x="15702" y="11709"/>
                  <a:pt x="15702" y="12554"/>
                </a:cubicBezTo>
                <a:cubicBezTo>
                  <a:pt x="15702" y="12850"/>
                  <a:pt x="15546" y="13027"/>
                  <a:pt x="15237" y="13078"/>
                </a:cubicBezTo>
                <a:cubicBezTo>
                  <a:pt x="15118" y="13098"/>
                  <a:pt x="14997" y="13078"/>
                  <a:pt x="14872" y="13027"/>
                </a:cubicBezTo>
                <a:cubicBezTo>
                  <a:pt x="14747" y="12971"/>
                  <a:pt x="14666" y="12886"/>
                  <a:pt x="14625" y="12768"/>
                </a:cubicBezTo>
                <a:cubicBezTo>
                  <a:pt x="14485" y="12489"/>
                  <a:pt x="14276" y="12270"/>
                  <a:pt x="13998" y="12109"/>
                </a:cubicBezTo>
                <a:cubicBezTo>
                  <a:pt x="13720" y="11946"/>
                  <a:pt x="13405" y="11867"/>
                  <a:pt x="13056" y="11867"/>
                </a:cubicBezTo>
                <a:cubicBezTo>
                  <a:pt x="12588" y="11867"/>
                  <a:pt x="12191" y="12016"/>
                  <a:pt x="11870" y="12318"/>
                </a:cubicBezTo>
                <a:cubicBezTo>
                  <a:pt x="11545" y="12619"/>
                  <a:pt x="11383" y="12985"/>
                  <a:pt x="11383" y="13419"/>
                </a:cubicBezTo>
                <a:cubicBezTo>
                  <a:pt x="11383" y="14503"/>
                  <a:pt x="12160" y="15044"/>
                  <a:pt x="13714" y="15035"/>
                </a:cubicBezTo>
                <a:cubicBezTo>
                  <a:pt x="14691" y="15035"/>
                  <a:pt x="15452" y="14751"/>
                  <a:pt x="15998" y="14185"/>
                </a:cubicBezTo>
                <a:cubicBezTo>
                  <a:pt x="16370" y="13799"/>
                  <a:pt x="16635" y="13343"/>
                  <a:pt x="16797" y="12819"/>
                </a:cubicBezTo>
                <a:cubicBezTo>
                  <a:pt x="16963" y="12290"/>
                  <a:pt x="17065" y="11777"/>
                  <a:pt x="17103" y="11273"/>
                </a:cubicBezTo>
                <a:cubicBezTo>
                  <a:pt x="17143" y="10769"/>
                  <a:pt x="17156" y="10310"/>
                  <a:pt x="17134" y="9893"/>
                </a:cubicBezTo>
                <a:cubicBezTo>
                  <a:pt x="17115" y="9473"/>
                  <a:pt x="17097" y="9195"/>
                  <a:pt x="17075" y="9048"/>
                </a:cubicBezTo>
                <a:cubicBezTo>
                  <a:pt x="17016" y="8941"/>
                  <a:pt x="17016" y="8812"/>
                  <a:pt x="17075" y="8657"/>
                </a:cubicBezTo>
                <a:cubicBezTo>
                  <a:pt x="17156" y="8493"/>
                  <a:pt x="17312" y="8400"/>
                  <a:pt x="17546" y="8372"/>
                </a:cubicBezTo>
                <a:cubicBezTo>
                  <a:pt x="17780" y="8347"/>
                  <a:pt x="17955" y="8403"/>
                  <a:pt x="18076" y="8547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77" name="AutoShape 29"/>
          <p:cNvSpPr>
            <a:spLocks noChangeArrowheads="1"/>
          </p:cNvSpPr>
          <p:nvPr/>
        </p:nvSpPr>
        <p:spPr bwMode="auto">
          <a:xfrm>
            <a:off x="1422400" y="2896300"/>
            <a:ext cx="247650" cy="242888"/>
          </a:xfrm>
          <a:custGeom>
            <a:avLst/>
            <a:gdLst>
              <a:gd name="T0" fmla="*/ 1419688 w 21600"/>
              <a:gd name="T1" fmla="*/ 1365615 h 21600"/>
              <a:gd name="T2" fmla="*/ 1419688 w 21600"/>
              <a:gd name="T3" fmla="*/ 1365615 h 21600"/>
              <a:gd name="T4" fmla="*/ 1419688 w 21600"/>
              <a:gd name="T5" fmla="*/ 1365615 h 21600"/>
              <a:gd name="T6" fmla="*/ 1419688 w 21600"/>
              <a:gd name="T7" fmla="*/ 136561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78" name="AutoShape 30"/>
          <p:cNvSpPr>
            <a:spLocks noChangeArrowheads="1"/>
          </p:cNvSpPr>
          <p:nvPr/>
        </p:nvSpPr>
        <p:spPr bwMode="auto">
          <a:xfrm>
            <a:off x="2005013" y="2889950"/>
            <a:ext cx="301625" cy="241300"/>
          </a:xfrm>
          <a:custGeom>
            <a:avLst/>
            <a:gdLst>
              <a:gd name="T0" fmla="*/ 2105971 w 21600"/>
              <a:gd name="T1" fmla="*/ 1347817 h 21600"/>
              <a:gd name="T2" fmla="*/ 2105971 w 21600"/>
              <a:gd name="T3" fmla="*/ 1347817 h 21600"/>
              <a:gd name="T4" fmla="*/ 2105971 w 21600"/>
              <a:gd name="T5" fmla="*/ 1347817 h 21600"/>
              <a:gd name="T6" fmla="*/ 2105971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3219"/>
                </a:moveTo>
                <a:cubicBezTo>
                  <a:pt x="20630" y="3219"/>
                  <a:pt x="20943" y="3384"/>
                  <a:pt x="21205" y="3713"/>
                </a:cubicBezTo>
                <a:cubicBezTo>
                  <a:pt x="21467" y="4039"/>
                  <a:pt x="21599" y="4424"/>
                  <a:pt x="21599" y="4867"/>
                </a:cubicBezTo>
                <a:lnTo>
                  <a:pt x="21599" y="19981"/>
                </a:lnTo>
                <a:cubicBezTo>
                  <a:pt x="21599" y="20422"/>
                  <a:pt x="21467" y="20800"/>
                  <a:pt x="21205" y="21124"/>
                </a:cubicBezTo>
                <a:cubicBezTo>
                  <a:pt x="20943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9" y="21124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5"/>
                </a:lnTo>
                <a:cubicBezTo>
                  <a:pt x="0" y="1177"/>
                  <a:pt x="132" y="796"/>
                  <a:pt x="399" y="475"/>
                </a:cubicBezTo>
                <a:cubicBezTo>
                  <a:pt x="663" y="158"/>
                  <a:pt x="981" y="0"/>
                  <a:pt x="1346" y="0"/>
                </a:cubicBezTo>
                <a:lnTo>
                  <a:pt x="9457" y="0"/>
                </a:lnTo>
                <a:cubicBezTo>
                  <a:pt x="9824" y="0"/>
                  <a:pt x="10140" y="158"/>
                  <a:pt x="10407" y="475"/>
                </a:cubicBezTo>
                <a:cubicBezTo>
                  <a:pt x="10673" y="796"/>
                  <a:pt x="10806" y="1177"/>
                  <a:pt x="10806" y="1615"/>
                </a:cubicBezTo>
                <a:cubicBezTo>
                  <a:pt x="10806" y="2056"/>
                  <a:pt x="10935" y="2435"/>
                  <a:pt x="11197" y="2749"/>
                </a:cubicBezTo>
                <a:cubicBezTo>
                  <a:pt x="11459" y="3060"/>
                  <a:pt x="11773" y="3219"/>
                  <a:pt x="12142" y="3219"/>
                </a:cubicBezTo>
                <a:lnTo>
                  <a:pt x="20263" y="321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79" name="AutoShape 31"/>
          <p:cNvSpPr>
            <a:spLocks noChangeArrowheads="1"/>
          </p:cNvSpPr>
          <p:nvPr/>
        </p:nvSpPr>
        <p:spPr bwMode="auto">
          <a:xfrm>
            <a:off x="2630488" y="2889950"/>
            <a:ext cx="273050" cy="241300"/>
          </a:xfrm>
          <a:custGeom>
            <a:avLst/>
            <a:gdLst>
              <a:gd name="T0" fmla="*/ 1725840 w 21600"/>
              <a:gd name="T1" fmla="*/ 1347817 h 21600"/>
              <a:gd name="T2" fmla="*/ 1725840 w 21600"/>
              <a:gd name="T3" fmla="*/ 1347817 h 21600"/>
              <a:gd name="T4" fmla="*/ 1725840 w 21600"/>
              <a:gd name="T5" fmla="*/ 1347817 h 21600"/>
              <a:gd name="T6" fmla="*/ 1725840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4276" y="7975"/>
                </a:moveTo>
                <a:cubicBezTo>
                  <a:pt x="3988" y="7975"/>
                  <a:pt x="3706" y="8031"/>
                  <a:pt x="3434" y="8148"/>
                </a:cubicBezTo>
                <a:cubicBezTo>
                  <a:pt x="3160" y="8266"/>
                  <a:pt x="2903" y="8427"/>
                  <a:pt x="2666" y="8627"/>
                </a:cubicBezTo>
                <a:cubicBezTo>
                  <a:pt x="2428" y="8830"/>
                  <a:pt x="2220" y="9071"/>
                  <a:pt x="2044" y="9344"/>
                </a:cubicBezTo>
                <a:cubicBezTo>
                  <a:pt x="1867" y="9620"/>
                  <a:pt x="1730" y="9926"/>
                  <a:pt x="1628" y="10252"/>
                </a:cubicBezTo>
                <a:lnTo>
                  <a:pt x="0" y="16271"/>
                </a:lnTo>
                <a:lnTo>
                  <a:pt x="0" y="1618"/>
                </a:lnTo>
                <a:cubicBezTo>
                  <a:pt x="0" y="1177"/>
                  <a:pt x="132" y="796"/>
                  <a:pt x="399" y="478"/>
                </a:cubicBezTo>
                <a:cubicBezTo>
                  <a:pt x="663" y="161"/>
                  <a:pt x="981" y="0"/>
                  <a:pt x="1348" y="0"/>
                </a:cubicBezTo>
                <a:lnTo>
                  <a:pt x="9459" y="0"/>
                </a:lnTo>
                <a:cubicBezTo>
                  <a:pt x="9824" y="0"/>
                  <a:pt x="10140" y="161"/>
                  <a:pt x="10407" y="478"/>
                </a:cubicBezTo>
                <a:cubicBezTo>
                  <a:pt x="10673" y="796"/>
                  <a:pt x="10806" y="1177"/>
                  <a:pt x="10806" y="1618"/>
                </a:cubicBezTo>
                <a:cubicBezTo>
                  <a:pt x="10806" y="2059"/>
                  <a:pt x="10938" y="2438"/>
                  <a:pt x="11197" y="2749"/>
                </a:cubicBezTo>
                <a:cubicBezTo>
                  <a:pt x="11459" y="3063"/>
                  <a:pt x="11773" y="3222"/>
                  <a:pt x="12142" y="3222"/>
                </a:cubicBezTo>
                <a:lnTo>
                  <a:pt x="17332" y="3222"/>
                </a:lnTo>
                <a:cubicBezTo>
                  <a:pt x="17700" y="3222"/>
                  <a:pt x="18015" y="3384"/>
                  <a:pt x="18277" y="3713"/>
                </a:cubicBezTo>
                <a:cubicBezTo>
                  <a:pt x="18539" y="4042"/>
                  <a:pt x="18669" y="4426"/>
                  <a:pt x="18669" y="4867"/>
                </a:cubicBezTo>
                <a:lnTo>
                  <a:pt x="18669" y="7975"/>
                </a:lnTo>
                <a:lnTo>
                  <a:pt x="4276" y="7975"/>
                </a:lnTo>
                <a:close/>
                <a:moveTo>
                  <a:pt x="21599" y="10140"/>
                </a:moveTo>
                <a:lnTo>
                  <a:pt x="18552" y="20800"/>
                </a:lnTo>
                <a:cubicBezTo>
                  <a:pt x="18505" y="21015"/>
                  <a:pt x="18385" y="21203"/>
                  <a:pt x="18194" y="21362"/>
                </a:cubicBezTo>
                <a:cubicBezTo>
                  <a:pt x="18003" y="21520"/>
                  <a:pt x="17817" y="21599"/>
                  <a:pt x="17638" y="21599"/>
                </a:cubicBezTo>
                <a:lnTo>
                  <a:pt x="504" y="21599"/>
                </a:lnTo>
                <a:lnTo>
                  <a:pt x="3388" y="10913"/>
                </a:lnTo>
                <a:cubicBezTo>
                  <a:pt x="3434" y="10698"/>
                  <a:pt x="3552" y="10516"/>
                  <a:pt x="3745" y="10363"/>
                </a:cubicBezTo>
                <a:cubicBezTo>
                  <a:pt x="3936" y="10213"/>
                  <a:pt x="4120" y="10140"/>
                  <a:pt x="4301" y="10140"/>
                </a:cubicBezTo>
                <a:lnTo>
                  <a:pt x="21599" y="1014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80" name="AutoShape 32"/>
          <p:cNvSpPr>
            <a:spLocks noChangeArrowheads="1"/>
          </p:cNvSpPr>
          <p:nvPr/>
        </p:nvSpPr>
        <p:spPr bwMode="auto">
          <a:xfrm>
            <a:off x="9429750" y="2899475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151" y="7569"/>
                </a:moveTo>
                <a:cubicBezTo>
                  <a:pt x="21273" y="7569"/>
                  <a:pt x="21379" y="7618"/>
                  <a:pt x="21468" y="7727"/>
                </a:cubicBezTo>
                <a:cubicBezTo>
                  <a:pt x="21554" y="7834"/>
                  <a:pt x="21599" y="7958"/>
                  <a:pt x="21599" y="8105"/>
                </a:cubicBezTo>
                <a:lnTo>
                  <a:pt x="21599" y="13494"/>
                </a:lnTo>
                <a:cubicBezTo>
                  <a:pt x="21599" y="13641"/>
                  <a:pt x="21556" y="13768"/>
                  <a:pt x="21472" y="13872"/>
                </a:cubicBezTo>
                <a:cubicBezTo>
                  <a:pt x="21388" y="13978"/>
                  <a:pt x="21280" y="14033"/>
                  <a:pt x="21151" y="14033"/>
                </a:cubicBezTo>
                <a:lnTo>
                  <a:pt x="19807" y="14033"/>
                </a:lnTo>
                <a:lnTo>
                  <a:pt x="19807" y="19984"/>
                </a:lnTo>
                <a:cubicBezTo>
                  <a:pt x="19807" y="20419"/>
                  <a:pt x="19675" y="20796"/>
                  <a:pt x="19411" y="21116"/>
                </a:cubicBezTo>
                <a:cubicBezTo>
                  <a:pt x="19144" y="21438"/>
                  <a:pt x="18825" y="21599"/>
                  <a:pt x="18451" y="21599"/>
                </a:cubicBezTo>
                <a:lnTo>
                  <a:pt x="3146" y="21599"/>
                </a:lnTo>
                <a:cubicBezTo>
                  <a:pt x="2772" y="21599"/>
                  <a:pt x="2455" y="21438"/>
                  <a:pt x="2198" y="21116"/>
                </a:cubicBezTo>
                <a:cubicBezTo>
                  <a:pt x="1941" y="20796"/>
                  <a:pt x="1814" y="20419"/>
                  <a:pt x="1814" y="19984"/>
                </a:cubicBezTo>
                <a:lnTo>
                  <a:pt x="1814" y="14033"/>
                </a:lnTo>
                <a:lnTo>
                  <a:pt x="446" y="14033"/>
                </a:lnTo>
                <a:cubicBezTo>
                  <a:pt x="324" y="14033"/>
                  <a:pt x="218" y="13981"/>
                  <a:pt x="132" y="13880"/>
                </a:cubicBezTo>
                <a:cubicBezTo>
                  <a:pt x="43" y="13780"/>
                  <a:pt x="0" y="13650"/>
                  <a:pt x="0" y="13494"/>
                </a:cubicBezTo>
                <a:lnTo>
                  <a:pt x="0" y="8105"/>
                </a:lnTo>
                <a:cubicBezTo>
                  <a:pt x="0" y="7958"/>
                  <a:pt x="43" y="7834"/>
                  <a:pt x="132" y="7727"/>
                </a:cubicBezTo>
                <a:cubicBezTo>
                  <a:pt x="218" y="7618"/>
                  <a:pt x="324" y="7569"/>
                  <a:pt x="446" y="7569"/>
                </a:cubicBezTo>
                <a:lnTo>
                  <a:pt x="6638" y="7569"/>
                </a:lnTo>
                <a:cubicBezTo>
                  <a:pt x="6203" y="7569"/>
                  <a:pt x="5791" y="7468"/>
                  <a:pt x="5404" y="7270"/>
                </a:cubicBezTo>
                <a:cubicBezTo>
                  <a:pt x="5018" y="7074"/>
                  <a:pt x="4682" y="6803"/>
                  <a:pt x="4399" y="6466"/>
                </a:cubicBezTo>
                <a:cubicBezTo>
                  <a:pt x="4116" y="6126"/>
                  <a:pt x="3892" y="5723"/>
                  <a:pt x="3727" y="5266"/>
                </a:cubicBezTo>
                <a:cubicBezTo>
                  <a:pt x="3561" y="4808"/>
                  <a:pt x="3480" y="4316"/>
                  <a:pt x="3480" y="3789"/>
                </a:cubicBezTo>
                <a:cubicBezTo>
                  <a:pt x="3480" y="3267"/>
                  <a:pt x="3561" y="2775"/>
                  <a:pt x="3727" y="2312"/>
                </a:cubicBezTo>
                <a:cubicBezTo>
                  <a:pt x="3892" y="1845"/>
                  <a:pt x="4116" y="1445"/>
                  <a:pt x="4399" y="1102"/>
                </a:cubicBezTo>
                <a:cubicBezTo>
                  <a:pt x="4682" y="765"/>
                  <a:pt x="5016" y="495"/>
                  <a:pt x="5399" y="296"/>
                </a:cubicBezTo>
                <a:cubicBezTo>
                  <a:pt x="5781" y="100"/>
                  <a:pt x="6194" y="0"/>
                  <a:pt x="6638" y="0"/>
                </a:cubicBezTo>
                <a:cubicBezTo>
                  <a:pt x="7106" y="0"/>
                  <a:pt x="7550" y="112"/>
                  <a:pt x="7967" y="336"/>
                </a:cubicBezTo>
                <a:cubicBezTo>
                  <a:pt x="8385" y="561"/>
                  <a:pt x="8723" y="883"/>
                  <a:pt x="8985" y="1295"/>
                </a:cubicBezTo>
                <a:lnTo>
                  <a:pt x="10799" y="4094"/>
                </a:lnTo>
                <a:lnTo>
                  <a:pt x="12614" y="1295"/>
                </a:lnTo>
                <a:cubicBezTo>
                  <a:pt x="12883" y="883"/>
                  <a:pt x="13224" y="561"/>
                  <a:pt x="13636" y="336"/>
                </a:cubicBezTo>
                <a:cubicBezTo>
                  <a:pt x="14049" y="112"/>
                  <a:pt x="14493" y="0"/>
                  <a:pt x="14971" y="0"/>
                </a:cubicBezTo>
                <a:cubicBezTo>
                  <a:pt x="15405" y="0"/>
                  <a:pt x="15815" y="100"/>
                  <a:pt x="16199" y="296"/>
                </a:cubicBezTo>
                <a:cubicBezTo>
                  <a:pt x="16581" y="495"/>
                  <a:pt x="16915" y="765"/>
                  <a:pt x="17198" y="1102"/>
                </a:cubicBezTo>
                <a:cubicBezTo>
                  <a:pt x="17481" y="1445"/>
                  <a:pt x="17704" y="1845"/>
                  <a:pt x="17870" y="2303"/>
                </a:cubicBezTo>
                <a:cubicBezTo>
                  <a:pt x="18036" y="2761"/>
                  <a:pt x="18117" y="3259"/>
                  <a:pt x="18117" y="3789"/>
                </a:cubicBezTo>
                <a:cubicBezTo>
                  <a:pt x="18117" y="4315"/>
                  <a:pt x="18036" y="4808"/>
                  <a:pt x="17870" y="5266"/>
                </a:cubicBezTo>
                <a:cubicBezTo>
                  <a:pt x="17704" y="5723"/>
                  <a:pt x="17481" y="6126"/>
                  <a:pt x="17198" y="6466"/>
                </a:cubicBezTo>
                <a:cubicBezTo>
                  <a:pt x="16915" y="6803"/>
                  <a:pt x="16581" y="7074"/>
                  <a:pt x="16199" y="7269"/>
                </a:cubicBezTo>
                <a:cubicBezTo>
                  <a:pt x="15815" y="7468"/>
                  <a:pt x="15405" y="7569"/>
                  <a:pt x="14971" y="7569"/>
                </a:cubicBezTo>
                <a:lnTo>
                  <a:pt x="21151" y="7569"/>
                </a:lnTo>
                <a:close/>
                <a:moveTo>
                  <a:pt x="5294" y="3789"/>
                </a:moveTo>
                <a:cubicBezTo>
                  <a:pt x="5294" y="4243"/>
                  <a:pt x="5424" y="4621"/>
                  <a:pt x="5680" y="4929"/>
                </a:cubicBezTo>
                <a:cubicBezTo>
                  <a:pt x="5937" y="5234"/>
                  <a:pt x="6256" y="5389"/>
                  <a:pt x="6638" y="5389"/>
                </a:cubicBezTo>
                <a:lnTo>
                  <a:pt x="9362" y="5389"/>
                </a:lnTo>
                <a:lnTo>
                  <a:pt x="7629" y="2689"/>
                </a:lnTo>
                <a:cubicBezTo>
                  <a:pt x="7550" y="2597"/>
                  <a:pt x="7430" y="2484"/>
                  <a:pt x="7260" y="2349"/>
                </a:cubicBezTo>
                <a:cubicBezTo>
                  <a:pt x="7092" y="2217"/>
                  <a:pt x="6885" y="2150"/>
                  <a:pt x="6638" y="2150"/>
                </a:cubicBezTo>
                <a:cubicBezTo>
                  <a:pt x="6264" y="2150"/>
                  <a:pt x="5947" y="2312"/>
                  <a:pt x="5685" y="2634"/>
                </a:cubicBezTo>
                <a:cubicBezTo>
                  <a:pt x="5426" y="2954"/>
                  <a:pt x="5294" y="3342"/>
                  <a:pt x="5294" y="3789"/>
                </a:cubicBezTo>
                <a:moveTo>
                  <a:pt x="13063" y="7569"/>
                </a:moveTo>
                <a:lnTo>
                  <a:pt x="8534" y="7569"/>
                </a:lnTo>
                <a:lnTo>
                  <a:pt x="8534" y="18553"/>
                </a:lnTo>
                <a:cubicBezTo>
                  <a:pt x="8534" y="18856"/>
                  <a:pt x="8628" y="19118"/>
                  <a:pt x="8810" y="19334"/>
                </a:cubicBezTo>
                <a:cubicBezTo>
                  <a:pt x="8995" y="19547"/>
                  <a:pt x="9208" y="19656"/>
                  <a:pt x="9456" y="19656"/>
                </a:cubicBezTo>
                <a:lnTo>
                  <a:pt x="12144" y="19656"/>
                </a:lnTo>
                <a:cubicBezTo>
                  <a:pt x="12396" y="19656"/>
                  <a:pt x="12612" y="19547"/>
                  <a:pt x="12792" y="19334"/>
                </a:cubicBezTo>
                <a:cubicBezTo>
                  <a:pt x="12972" y="19118"/>
                  <a:pt x="13063" y="18856"/>
                  <a:pt x="13063" y="18553"/>
                </a:cubicBezTo>
                <a:lnTo>
                  <a:pt x="13063" y="7569"/>
                </a:lnTo>
                <a:close/>
                <a:moveTo>
                  <a:pt x="12235" y="5389"/>
                </a:moveTo>
                <a:lnTo>
                  <a:pt x="14971" y="5389"/>
                </a:lnTo>
                <a:cubicBezTo>
                  <a:pt x="15345" y="5389"/>
                  <a:pt x="15660" y="5234"/>
                  <a:pt x="15916" y="4929"/>
                </a:cubicBezTo>
                <a:cubicBezTo>
                  <a:pt x="16173" y="4621"/>
                  <a:pt x="16303" y="4243"/>
                  <a:pt x="16303" y="3789"/>
                </a:cubicBezTo>
                <a:cubicBezTo>
                  <a:pt x="16303" y="3339"/>
                  <a:pt x="16173" y="2954"/>
                  <a:pt x="15916" y="2634"/>
                </a:cubicBezTo>
                <a:cubicBezTo>
                  <a:pt x="15660" y="2312"/>
                  <a:pt x="15345" y="2150"/>
                  <a:pt x="14971" y="2150"/>
                </a:cubicBezTo>
                <a:cubicBezTo>
                  <a:pt x="14716" y="2150"/>
                  <a:pt x="14507" y="2217"/>
                  <a:pt x="14342" y="2349"/>
                </a:cubicBezTo>
                <a:cubicBezTo>
                  <a:pt x="14179" y="2484"/>
                  <a:pt x="14059" y="2597"/>
                  <a:pt x="13982" y="2689"/>
                </a:cubicBezTo>
                <a:lnTo>
                  <a:pt x="12235" y="538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81" name="AutoShape 33"/>
          <p:cNvSpPr>
            <a:spLocks noChangeArrowheads="1"/>
          </p:cNvSpPr>
          <p:nvPr/>
        </p:nvSpPr>
        <p:spPr bwMode="auto">
          <a:xfrm>
            <a:off x="10028238" y="2899475"/>
            <a:ext cx="247650" cy="241300"/>
          </a:xfrm>
          <a:custGeom>
            <a:avLst/>
            <a:gdLst>
              <a:gd name="T0" fmla="*/ 0 w 21424"/>
              <a:gd name="T1" fmla="*/ 1347817 h 21600"/>
              <a:gd name="T2" fmla="*/ 0 w 21424"/>
              <a:gd name="T3" fmla="*/ 1347817 h 21600"/>
              <a:gd name="T4" fmla="*/ 0 w 21424"/>
              <a:gd name="T5" fmla="*/ 1347817 h 21600"/>
              <a:gd name="T6" fmla="*/ 0 w 21424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424"/>
              <a:gd name="T13" fmla="*/ 0 h 21600"/>
              <a:gd name="T14" fmla="*/ 21424 w 21424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24" h="21600">
                <a:moveTo>
                  <a:pt x="12593" y="10421"/>
                </a:moveTo>
                <a:lnTo>
                  <a:pt x="12593" y="19432"/>
                </a:lnTo>
                <a:lnTo>
                  <a:pt x="16047" y="19432"/>
                </a:lnTo>
                <a:cubicBezTo>
                  <a:pt x="16352" y="19432"/>
                  <a:pt x="16611" y="19538"/>
                  <a:pt x="16821" y="19749"/>
                </a:cubicBezTo>
                <a:cubicBezTo>
                  <a:pt x="17027" y="19961"/>
                  <a:pt x="17135" y="20210"/>
                  <a:pt x="17135" y="20504"/>
                </a:cubicBezTo>
                <a:cubicBezTo>
                  <a:pt x="17135" y="20809"/>
                  <a:pt x="17027" y="21071"/>
                  <a:pt x="16821" y="21282"/>
                </a:cubicBezTo>
                <a:cubicBezTo>
                  <a:pt x="16611" y="21494"/>
                  <a:pt x="16352" y="21599"/>
                  <a:pt x="16047" y="21599"/>
                </a:cubicBezTo>
                <a:lnTo>
                  <a:pt x="5350" y="21599"/>
                </a:lnTo>
                <a:cubicBezTo>
                  <a:pt x="5062" y="21599"/>
                  <a:pt x="4812" y="21494"/>
                  <a:pt x="4602" y="21282"/>
                </a:cubicBezTo>
                <a:cubicBezTo>
                  <a:pt x="4396" y="21071"/>
                  <a:pt x="4288" y="20809"/>
                  <a:pt x="4288" y="20504"/>
                </a:cubicBezTo>
                <a:cubicBezTo>
                  <a:pt x="4288" y="20210"/>
                  <a:pt x="4396" y="19961"/>
                  <a:pt x="4602" y="19749"/>
                </a:cubicBezTo>
                <a:cubicBezTo>
                  <a:pt x="4812" y="19538"/>
                  <a:pt x="5062" y="19432"/>
                  <a:pt x="5350" y="19432"/>
                </a:cubicBezTo>
                <a:lnTo>
                  <a:pt x="8833" y="19432"/>
                </a:lnTo>
                <a:lnTo>
                  <a:pt x="8833" y="10421"/>
                </a:lnTo>
                <a:lnTo>
                  <a:pt x="333" y="1841"/>
                </a:lnTo>
                <a:cubicBezTo>
                  <a:pt x="-10" y="1497"/>
                  <a:pt x="-88" y="1101"/>
                  <a:pt x="98" y="660"/>
                </a:cubicBezTo>
                <a:cubicBezTo>
                  <a:pt x="284" y="220"/>
                  <a:pt x="607" y="0"/>
                  <a:pt x="1073" y="0"/>
                </a:cubicBezTo>
                <a:lnTo>
                  <a:pt x="20324" y="0"/>
                </a:lnTo>
                <a:cubicBezTo>
                  <a:pt x="20799" y="0"/>
                  <a:pt x="21133" y="220"/>
                  <a:pt x="21325" y="660"/>
                </a:cubicBezTo>
                <a:cubicBezTo>
                  <a:pt x="21512" y="1101"/>
                  <a:pt x="21433" y="1497"/>
                  <a:pt x="21090" y="1841"/>
                </a:cubicBezTo>
                <a:lnTo>
                  <a:pt x="12593" y="1042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82" name="AutoShape 34"/>
          <p:cNvSpPr>
            <a:spLocks noChangeArrowheads="1"/>
          </p:cNvSpPr>
          <p:nvPr/>
        </p:nvSpPr>
        <p:spPr bwMode="auto">
          <a:xfrm>
            <a:off x="10637838" y="2899475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4" y="0"/>
                </a:moveTo>
                <a:cubicBezTo>
                  <a:pt x="12264" y="0"/>
                  <a:pt x="13649" y="287"/>
                  <a:pt x="14957" y="861"/>
                </a:cubicBezTo>
                <a:cubicBezTo>
                  <a:pt x="16265" y="1434"/>
                  <a:pt x="17412" y="2210"/>
                  <a:pt x="18398" y="3198"/>
                </a:cubicBezTo>
                <a:cubicBezTo>
                  <a:pt x="19387" y="4186"/>
                  <a:pt x="20167" y="5332"/>
                  <a:pt x="20738" y="6645"/>
                </a:cubicBezTo>
                <a:cubicBezTo>
                  <a:pt x="21311" y="7958"/>
                  <a:pt x="21599" y="9341"/>
                  <a:pt x="21599" y="10801"/>
                </a:cubicBezTo>
                <a:cubicBezTo>
                  <a:pt x="21599" y="12280"/>
                  <a:pt x="21311" y="13669"/>
                  <a:pt x="20738" y="14971"/>
                </a:cubicBezTo>
                <a:cubicBezTo>
                  <a:pt x="20167" y="16272"/>
                  <a:pt x="19387" y="17413"/>
                  <a:pt x="18398" y="18401"/>
                </a:cubicBezTo>
                <a:cubicBezTo>
                  <a:pt x="17412" y="19386"/>
                  <a:pt x="16265" y="20171"/>
                  <a:pt x="14957" y="20738"/>
                </a:cubicBezTo>
                <a:cubicBezTo>
                  <a:pt x="13649" y="21312"/>
                  <a:pt x="12264" y="21599"/>
                  <a:pt x="10804" y="21599"/>
                </a:cubicBezTo>
                <a:cubicBezTo>
                  <a:pt x="9326" y="21599"/>
                  <a:pt x="7936" y="21312"/>
                  <a:pt x="6633" y="20738"/>
                </a:cubicBezTo>
                <a:cubicBezTo>
                  <a:pt x="5328" y="20171"/>
                  <a:pt x="4184" y="19386"/>
                  <a:pt x="3195" y="18401"/>
                </a:cubicBezTo>
                <a:cubicBezTo>
                  <a:pt x="2209" y="17413"/>
                  <a:pt x="1429" y="16272"/>
                  <a:pt x="856" y="14971"/>
                </a:cubicBezTo>
                <a:cubicBezTo>
                  <a:pt x="285" y="13669"/>
                  <a:pt x="0" y="12280"/>
                  <a:pt x="0" y="10801"/>
                </a:cubicBezTo>
                <a:cubicBezTo>
                  <a:pt x="0" y="9341"/>
                  <a:pt x="285" y="7958"/>
                  <a:pt x="856" y="6645"/>
                </a:cubicBezTo>
                <a:cubicBezTo>
                  <a:pt x="1429" y="5332"/>
                  <a:pt x="2209" y="4186"/>
                  <a:pt x="3195" y="3198"/>
                </a:cubicBezTo>
                <a:cubicBezTo>
                  <a:pt x="4184" y="2210"/>
                  <a:pt x="5328" y="1434"/>
                  <a:pt x="6633" y="861"/>
                </a:cubicBezTo>
                <a:cubicBezTo>
                  <a:pt x="7936" y="285"/>
                  <a:pt x="9326" y="0"/>
                  <a:pt x="10804" y="0"/>
                </a:cubicBezTo>
                <a:moveTo>
                  <a:pt x="6450" y="2241"/>
                </a:moveTo>
                <a:cubicBezTo>
                  <a:pt x="6133" y="2258"/>
                  <a:pt x="5783" y="2408"/>
                  <a:pt x="5393" y="2687"/>
                </a:cubicBezTo>
                <a:cubicBezTo>
                  <a:pt x="5006" y="2969"/>
                  <a:pt x="4627" y="3294"/>
                  <a:pt x="4257" y="3658"/>
                </a:cubicBezTo>
                <a:cubicBezTo>
                  <a:pt x="3890" y="4028"/>
                  <a:pt x="3548" y="4409"/>
                  <a:pt x="3237" y="4793"/>
                </a:cubicBezTo>
                <a:cubicBezTo>
                  <a:pt x="2927" y="5186"/>
                  <a:pt x="2684" y="5505"/>
                  <a:pt x="2514" y="5753"/>
                </a:cubicBezTo>
                <a:lnTo>
                  <a:pt x="2568" y="5753"/>
                </a:lnTo>
                <a:cubicBezTo>
                  <a:pt x="2604" y="5753"/>
                  <a:pt x="2661" y="5742"/>
                  <a:pt x="2737" y="5716"/>
                </a:cubicBezTo>
                <a:cubicBezTo>
                  <a:pt x="2814" y="5688"/>
                  <a:pt x="2850" y="5728"/>
                  <a:pt x="2850" y="5838"/>
                </a:cubicBezTo>
                <a:cubicBezTo>
                  <a:pt x="2850" y="5875"/>
                  <a:pt x="2839" y="5920"/>
                  <a:pt x="2811" y="5979"/>
                </a:cubicBezTo>
                <a:cubicBezTo>
                  <a:pt x="2783" y="6035"/>
                  <a:pt x="2833" y="6069"/>
                  <a:pt x="2961" y="6069"/>
                </a:cubicBezTo>
                <a:cubicBezTo>
                  <a:pt x="2997" y="6069"/>
                  <a:pt x="3020" y="6041"/>
                  <a:pt x="3028" y="5985"/>
                </a:cubicBezTo>
                <a:cubicBezTo>
                  <a:pt x="3037" y="5931"/>
                  <a:pt x="3051" y="5931"/>
                  <a:pt x="3068" y="5985"/>
                </a:cubicBezTo>
                <a:lnTo>
                  <a:pt x="3122" y="6199"/>
                </a:lnTo>
                <a:lnTo>
                  <a:pt x="3122" y="6227"/>
                </a:lnTo>
                <a:cubicBezTo>
                  <a:pt x="3122" y="6267"/>
                  <a:pt x="3099" y="6295"/>
                  <a:pt x="3054" y="6312"/>
                </a:cubicBezTo>
                <a:cubicBezTo>
                  <a:pt x="3011" y="6326"/>
                  <a:pt x="2997" y="6354"/>
                  <a:pt x="3014" y="6394"/>
                </a:cubicBezTo>
                <a:cubicBezTo>
                  <a:pt x="3051" y="6428"/>
                  <a:pt x="3093" y="6442"/>
                  <a:pt x="3141" y="6442"/>
                </a:cubicBezTo>
                <a:lnTo>
                  <a:pt x="3271" y="6442"/>
                </a:lnTo>
                <a:lnTo>
                  <a:pt x="3325" y="6417"/>
                </a:lnTo>
                <a:lnTo>
                  <a:pt x="3353" y="6394"/>
                </a:lnTo>
                <a:cubicBezTo>
                  <a:pt x="3353" y="6442"/>
                  <a:pt x="3379" y="6481"/>
                  <a:pt x="3432" y="6504"/>
                </a:cubicBezTo>
                <a:cubicBezTo>
                  <a:pt x="3489" y="6532"/>
                  <a:pt x="3534" y="6544"/>
                  <a:pt x="3568" y="6544"/>
                </a:cubicBezTo>
                <a:lnTo>
                  <a:pt x="3596" y="6544"/>
                </a:lnTo>
                <a:cubicBezTo>
                  <a:pt x="3596" y="6558"/>
                  <a:pt x="3576" y="6575"/>
                  <a:pt x="3543" y="6592"/>
                </a:cubicBezTo>
                <a:cubicBezTo>
                  <a:pt x="3506" y="6614"/>
                  <a:pt x="3506" y="6642"/>
                  <a:pt x="3543" y="6673"/>
                </a:cubicBezTo>
                <a:lnTo>
                  <a:pt x="3853" y="6730"/>
                </a:lnTo>
                <a:lnTo>
                  <a:pt x="3853" y="6758"/>
                </a:lnTo>
                <a:lnTo>
                  <a:pt x="4043" y="7148"/>
                </a:lnTo>
                <a:cubicBezTo>
                  <a:pt x="4043" y="7182"/>
                  <a:pt x="4028" y="7232"/>
                  <a:pt x="4003" y="7280"/>
                </a:cubicBezTo>
                <a:cubicBezTo>
                  <a:pt x="3975" y="7337"/>
                  <a:pt x="3944" y="7365"/>
                  <a:pt x="3907" y="7365"/>
                </a:cubicBezTo>
                <a:cubicBezTo>
                  <a:pt x="3870" y="7365"/>
                  <a:pt x="3856" y="7354"/>
                  <a:pt x="3867" y="7326"/>
                </a:cubicBezTo>
                <a:cubicBezTo>
                  <a:pt x="3876" y="7297"/>
                  <a:pt x="3879" y="7263"/>
                  <a:pt x="3879" y="7232"/>
                </a:cubicBezTo>
                <a:cubicBezTo>
                  <a:pt x="3879" y="7193"/>
                  <a:pt x="3870" y="7159"/>
                  <a:pt x="3853" y="7134"/>
                </a:cubicBezTo>
                <a:cubicBezTo>
                  <a:pt x="3836" y="7105"/>
                  <a:pt x="3769" y="7094"/>
                  <a:pt x="3650" y="7094"/>
                </a:cubicBezTo>
                <a:cubicBezTo>
                  <a:pt x="3633" y="7094"/>
                  <a:pt x="3608" y="7100"/>
                  <a:pt x="3582" y="7105"/>
                </a:cubicBezTo>
                <a:cubicBezTo>
                  <a:pt x="3554" y="7117"/>
                  <a:pt x="3551" y="7139"/>
                  <a:pt x="3568" y="7176"/>
                </a:cubicBezTo>
                <a:lnTo>
                  <a:pt x="3732" y="7523"/>
                </a:lnTo>
                <a:lnTo>
                  <a:pt x="3771" y="7551"/>
                </a:lnTo>
                <a:lnTo>
                  <a:pt x="3800" y="7580"/>
                </a:lnTo>
                <a:cubicBezTo>
                  <a:pt x="3709" y="7580"/>
                  <a:pt x="3647" y="7690"/>
                  <a:pt x="3616" y="7904"/>
                </a:cubicBezTo>
                <a:cubicBezTo>
                  <a:pt x="3585" y="8119"/>
                  <a:pt x="3568" y="8274"/>
                  <a:pt x="3568" y="8362"/>
                </a:cubicBezTo>
                <a:lnTo>
                  <a:pt x="3622" y="8610"/>
                </a:lnTo>
                <a:lnTo>
                  <a:pt x="3650" y="8686"/>
                </a:lnTo>
                <a:lnTo>
                  <a:pt x="3650" y="8743"/>
                </a:lnTo>
                <a:lnTo>
                  <a:pt x="3596" y="9002"/>
                </a:lnTo>
                <a:lnTo>
                  <a:pt x="3989" y="9581"/>
                </a:lnTo>
                <a:lnTo>
                  <a:pt x="4071" y="9581"/>
                </a:lnTo>
                <a:cubicBezTo>
                  <a:pt x="4088" y="9618"/>
                  <a:pt x="4079" y="9652"/>
                  <a:pt x="4043" y="9691"/>
                </a:cubicBezTo>
                <a:cubicBezTo>
                  <a:pt x="4006" y="9725"/>
                  <a:pt x="3997" y="9762"/>
                  <a:pt x="4014" y="9796"/>
                </a:cubicBezTo>
                <a:lnTo>
                  <a:pt x="4125" y="9906"/>
                </a:lnTo>
                <a:cubicBezTo>
                  <a:pt x="4125" y="9993"/>
                  <a:pt x="4142" y="10061"/>
                  <a:pt x="4178" y="10098"/>
                </a:cubicBezTo>
                <a:cubicBezTo>
                  <a:pt x="4212" y="10143"/>
                  <a:pt x="4272" y="10197"/>
                  <a:pt x="4353" y="10270"/>
                </a:cubicBezTo>
                <a:cubicBezTo>
                  <a:pt x="4334" y="10380"/>
                  <a:pt x="4427" y="10479"/>
                  <a:pt x="4630" y="10572"/>
                </a:cubicBezTo>
                <a:cubicBezTo>
                  <a:pt x="4834" y="10668"/>
                  <a:pt x="4961" y="10733"/>
                  <a:pt x="5017" y="10773"/>
                </a:cubicBezTo>
                <a:cubicBezTo>
                  <a:pt x="5088" y="10976"/>
                  <a:pt x="5178" y="11179"/>
                  <a:pt x="5286" y="11382"/>
                </a:cubicBezTo>
                <a:cubicBezTo>
                  <a:pt x="5393" y="11588"/>
                  <a:pt x="5526" y="11758"/>
                  <a:pt x="5679" y="11908"/>
                </a:cubicBezTo>
                <a:lnTo>
                  <a:pt x="5707" y="12094"/>
                </a:lnTo>
                <a:cubicBezTo>
                  <a:pt x="5707" y="12111"/>
                  <a:pt x="5684" y="12133"/>
                  <a:pt x="5639" y="12150"/>
                </a:cubicBezTo>
                <a:cubicBezTo>
                  <a:pt x="5594" y="12167"/>
                  <a:pt x="5588" y="12195"/>
                  <a:pt x="5625" y="12227"/>
                </a:cubicBezTo>
                <a:lnTo>
                  <a:pt x="5842" y="12325"/>
                </a:lnTo>
                <a:cubicBezTo>
                  <a:pt x="5876" y="12289"/>
                  <a:pt x="5924" y="12325"/>
                  <a:pt x="5984" y="12433"/>
                </a:cubicBezTo>
                <a:cubicBezTo>
                  <a:pt x="6040" y="12543"/>
                  <a:pt x="6088" y="12613"/>
                  <a:pt x="6125" y="12647"/>
                </a:cubicBezTo>
                <a:lnTo>
                  <a:pt x="6097" y="12729"/>
                </a:lnTo>
                <a:lnTo>
                  <a:pt x="6261" y="12961"/>
                </a:lnTo>
                <a:lnTo>
                  <a:pt x="6342" y="12989"/>
                </a:lnTo>
                <a:lnTo>
                  <a:pt x="6396" y="12879"/>
                </a:lnTo>
                <a:cubicBezTo>
                  <a:pt x="6359" y="12788"/>
                  <a:pt x="6297" y="12667"/>
                  <a:pt x="6207" y="12520"/>
                </a:cubicBezTo>
                <a:cubicBezTo>
                  <a:pt x="6116" y="12370"/>
                  <a:pt x="6023" y="12226"/>
                  <a:pt x="5930" y="12088"/>
                </a:cubicBezTo>
                <a:cubicBezTo>
                  <a:pt x="5834" y="11947"/>
                  <a:pt x="5755" y="11826"/>
                  <a:pt x="5693" y="11710"/>
                </a:cubicBezTo>
                <a:cubicBezTo>
                  <a:pt x="5628" y="11600"/>
                  <a:pt x="5597" y="11532"/>
                  <a:pt x="5597" y="11515"/>
                </a:cubicBezTo>
                <a:cubicBezTo>
                  <a:pt x="5597" y="11492"/>
                  <a:pt x="5588" y="11422"/>
                  <a:pt x="5571" y="11295"/>
                </a:cubicBezTo>
                <a:cubicBezTo>
                  <a:pt x="5551" y="11168"/>
                  <a:pt x="5534" y="11097"/>
                  <a:pt x="5517" y="11069"/>
                </a:cubicBezTo>
                <a:cubicBezTo>
                  <a:pt x="5571" y="11103"/>
                  <a:pt x="5639" y="11137"/>
                  <a:pt x="5721" y="11168"/>
                </a:cubicBezTo>
                <a:cubicBezTo>
                  <a:pt x="5800" y="11202"/>
                  <a:pt x="5868" y="11235"/>
                  <a:pt x="5922" y="11267"/>
                </a:cubicBezTo>
                <a:cubicBezTo>
                  <a:pt x="5958" y="11492"/>
                  <a:pt x="6046" y="11676"/>
                  <a:pt x="6187" y="11809"/>
                </a:cubicBezTo>
                <a:cubicBezTo>
                  <a:pt x="6326" y="11947"/>
                  <a:pt x="6450" y="12099"/>
                  <a:pt x="6557" y="12272"/>
                </a:cubicBezTo>
                <a:cubicBezTo>
                  <a:pt x="6520" y="12305"/>
                  <a:pt x="6520" y="12325"/>
                  <a:pt x="6557" y="12337"/>
                </a:cubicBezTo>
                <a:cubicBezTo>
                  <a:pt x="6594" y="12348"/>
                  <a:pt x="6625" y="12354"/>
                  <a:pt x="6653" y="12354"/>
                </a:cubicBezTo>
                <a:cubicBezTo>
                  <a:pt x="6687" y="12387"/>
                  <a:pt x="6707" y="12452"/>
                  <a:pt x="6707" y="12543"/>
                </a:cubicBezTo>
                <a:cubicBezTo>
                  <a:pt x="6834" y="12684"/>
                  <a:pt x="6998" y="12884"/>
                  <a:pt x="7199" y="13138"/>
                </a:cubicBezTo>
                <a:cubicBezTo>
                  <a:pt x="7402" y="13384"/>
                  <a:pt x="7504" y="13584"/>
                  <a:pt x="7504" y="13731"/>
                </a:cubicBezTo>
                <a:lnTo>
                  <a:pt x="7504" y="13754"/>
                </a:lnTo>
                <a:lnTo>
                  <a:pt x="7450" y="13949"/>
                </a:lnTo>
                <a:cubicBezTo>
                  <a:pt x="7504" y="14090"/>
                  <a:pt x="7597" y="14205"/>
                  <a:pt x="7727" y="14290"/>
                </a:cubicBezTo>
                <a:cubicBezTo>
                  <a:pt x="7857" y="14378"/>
                  <a:pt x="7987" y="14443"/>
                  <a:pt x="8114" y="14499"/>
                </a:cubicBezTo>
                <a:lnTo>
                  <a:pt x="8168" y="14499"/>
                </a:lnTo>
                <a:cubicBezTo>
                  <a:pt x="8349" y="14592"/>
                  <a:pt x="8532" y="14685"/>
                  <a:pt x="8721" y="14790"/>
                </a:cubicBezTo>
                <a:cubicBezTo>
                  <a:pt x="8911" y="14897"/>
                  <a:pt x="9106" y="14985"/>
                  <a:pt x="9304" y="15055"/>
                </a:cubicBezTo>
                <a:lnTo>
                  <a:pt x="9614" y="14863"/>
                </a:lnTo>
                <a:cubicBezTo>
                  <a:pt x="9688" y="14886"/>
                  <a:pt x="9764" y="14928"/>
                  <a:pt x="9846" y="15002"/>
                </a:cubicBezTo>
                <a:cubicBezTo>
                  <a:pt x="9925" y="15072"/>
                  <a:pt x="10018" y="15154"/>
                  <a:pt x="10123" y="15250"/>
                </a:cubicBezTo>
                <a:cubicBezTo>
                  <a:pt x="10225" y="15343"/>
                  <a:pt x="10346" y="15431"/>
                  <a:pt x="10487" y="15513"/>
                </a:cubicBezTo>
                <a:cubicBezTo>
                  <a:pt x="10626" y="15597"/>
                  <a:pt x="10787" y="15645"/>
                  <a:pt x="10968" y="15662"/>
                </a:cubicBezTo>
                <a:cubicBezTo>
                  <a:pt x="11092" y="15575"/>
                  <a:pt x="11157" y="15597"/>
                  <a:pt x="11157" y="15727"/>
                </a:cubicBezTo>
                <a:lnTo>
                  <a:pt x="11157" y="15784"/>
                </a:lnTo>
                <a:lnTo>
                  <a:pt x="11496" y="16193"/>
                </a:lnTo>
                <a:lnTo>
                  <a:pt x="11550" y="16391"/>
                </a:lnTo>
                <a:cubicBezTo>
                  <a:pt x="11640" y="16444"/>
                  <a:pt x="11731" y="16512"/>
                  <a:pt x="11827" y="16594"/>
                </a:cubicBezTo>
                <a:cubicBezTo>
                  <a:pt x="11920" y="16676"/>
                  <a:pt x="11996" y="16766"/>
                  <a:pt x="12050" y="16865"/>
                </a:cubicBezTo>
                <a:lnTo>
                  <a:pt x="12103" y="16865"/>
                </a:lnTo>
                <a:cubicBezTo>
                  <a:pt x="12194" y="16865"/>
                  <a:pt x="12267" y="16907"/>
                  <a:pt x="12327" y="16986"/>
                </a:cubicBezTo>
                <a:cubicBezTo>
                  <a:pt x="12386" y="17068"/>
                  <a:pt x="12459" y="17108"/>
                  <a:pt x="12550" y="17108"/>
                </a:cubicBezTo>
                <a:cubicBezTo>
                  <a:pt x="12604" y="17108"/>
                  <a:pt x="12632" y="17079"/>
                  <a:pt x="12632" y="17029"/>
                </a:cubicBezTo>
                <a:cubicBezTo>
                  <a:pt x="12632" y="16902"/>
                  <a:pt x="12640" y="16820"/>
                  <a:pt x="12657" y="16777"/>
                </a:cubicBezTo>
                <a:cubicBezTo>
                  <a:pt x="12674" y="16738"/>
                  <a:pt x="12700" y="16710"/>
                  <a:pt x="12725" y="16704"/>
                </a:cubicBezTo>
                <a:cubicBezTo>
                  <a:pt x="12753" y="16693"/>
                  <a:pt x="12782" y="16687"/>
                  <a:pt x="12807" y="16687"/>
                </a:cubicBezTo>
                <a:cubicBezTo>
                  <a:pt x="12835" y="16687"/>
                  <a:pt x="12849" y="16670"/>
                  <a:pt x="12849" y="16633"/>
                </a:cubicBezTo>
                <a:lnTo>
                  <a:pt x="12793" y="16554"/>
                </a:lnTo>
                <a:cubicBezTo>
                  <a:pt x="12756" y="16554"/>
                  <a:pt x="12731" y="16577"/>
                  <a:pt x="12714" y="16622"/>
                </a:cubicBezTo>
                <a:cubicBezTo>
                  <a:pt x="12694" y="16667"/>
                  <a:pt x="12669" y="16670"/>
                  <a:pt x="12632" y="16633"/>
                </a:cubicBezTo>
                <a:lnTo>
                  <a:pt x="12440" y="16743"/>
                </a:lnTo>
                <a:lnTo>
                  <a:pt x="12211" y="16687"/>
                </a:lnTo>
                <a:lnTo>
                  <a:pt x="11889" y="16136"/>
                </a:lnTo>
                <a:lnTo>
                  <a:pt x="11996" y="15366"/>
                </a:lnTo>
                <a:cubicBezTo>
                  <a:pt x="12013" y="15332"/>
                  <a:pt x="11979" y="15287"/>
                  <a:pt x="11894" y="15244"/>
                </a:cubicBezTo>
                <a:cubicBezTo>
                  <a:pt x="11807" y="15199"/>
                  <a:pt x="11784" y="15154"/>
                  <a:pt x="11818" y="15112"/>
                </a:cubicBezTo>
                <a:cubicBezTo>
                  <a:pt x="11694" y="15032"/>
                  <a:pt x="11541" y="15001"/>
                  <a:pt x="11360" y="15001"/>
                </a:cubicBezTo>
                <a:cubicBezTo>
                  <a:pt x="11324" y="15001"/>
                  <a:pt x="11230" y="15013"/>
                  <a:pt x="11083" y="15038"/>
                </a:cubicBezTo>
                <a:cubicBezTo>
                  <a:pt x="10934" y="15066"/>
                  <a:pt x="10857" y="15055"/>
                  <a:pt x="10857" y="15001"/>
                </a:cubicBezTo>
                <a:cubicBezTo>
                  <a:pt x="10857" y="14945"/>
                  <a:pt x="10872" y="14874"/>
                  <a:pt x="10900" y="14784"/>
                </a:cubicBezTo>
                <a:cubicBezTo>
                  <a:pt x="10925" y="14691"/>
                  <a:pt x="10959" y="14598"/>
                  <a:pt x="10993" y="14493"/>
                </a:cubicBezTo>
                <a:cubicBezTo>
                  <a:pt x="11030" y="14389"/>
                  <a:pt x="11058" y="14301"/>
                  <a:pt x="11075" y="14228"/>
                </a:cubicBezTo>
                <a:cubicBezTo>
                  <a:pt x="11092" y="14157"/>
                  <a:pt x="11103" y="14112"/>
                  <a:pt x="11103" y="14095"/>
                </a:cubicBezTo>
                <a:lnTo>
                  <a:pt x="11278" y="13731"/>
                </a:lnTo>
                <a:lnTo>
                  <a:pt x="11239" y="13677"/>
                </a:lnTo>
                <a:lnTo>
                  <a:pt x="11021" y="13621"/>
                </a:lnTo>
                <a:cubicBezTo>
                  <a:pt x="10985" y="13621"/>
                  <a:pt x="10925" y="13649"/>
                  <a:pt x="10846" y="13706"/>
                </a:cubicBezTo>
                <a:cubicBezTo>
                  <a:pt x="10764" y="13754"/>
                  <a:pt x="10685" y="13821"/>
                  <a:pt x="10609" y="13898"/>
                </a:cubicBezTo>
                <a:cubicBezTo>
                  <a:pt x="10533" y="13974"/>
                  <a:pt x="10468" y="14053"/>
                  <a:pt x="10414" y="14123"/>
                </a:cubicBezTo>
                <a:cubicBezTo>
                  <a:pt x="10360" y="14197"/>
                  <a:pt x="10332" y="14256"/>
                  <a:pt x="10332" y="14313"/>
                </a:cubicBezTo>
                <a:lnTo>
                  <a:pt x="9724" y="14442"/>
                </a:lnTo>
                <a:cubicBezTo>
                  <a:pt x="9597" y="14442"/>
                  <a:pt x="9493" y="14394"/>
                  <a:pt x="9411" y="14284"/>
                </a:cubicBezTo>
                <a:cubicBezTo>
                  <a:pt x="9377" y="14140"/>
                  <a:pt x="9301" y="13979"/>
                  <a:pt x="9182" y="13804"/>
                </a:cubicBezTo>
                <a:cubicBezTo>
                  <a:pt x="9066" y="13627"/>
                  <a:pt x="9007" y="13474"/>
                  <a:pt x="9007" y="13336"/>
                </a:cubicBezTo>
                <a:cubicBezTo>
                  <a:pt x="9007" y="13132"/>
                  <a:pt x="9041" y="12938"/>
                  <a:pt x="9114" y="12757"/>
                </a:cubicBezTo>
                <a:cubicBezTo>
                  <a:pt x="9188" y="12576"/>
                  <a:pt x="9159" y="12382"/>
                  <a:pt x="9032" y="12178"/>
                </a:cubicBezTo>
                <a:cubicBezTo>
                  <a:pt x="9052" y="12178"/>
                  <a:pt x="9075" y="12167"/>
                  <a:pt x="9100" y="12150"/>
                </a:cubicBezTo>
                <a:cubicBezTo>
                  <a:pt x="9128" y="12133"/>
                  <a:pt x="9134" y="12105"/>
                  <a:pt x="9114" y="12068"/>
                </a:cubicBezTo>
                <a:lnTo>
                  <a:pt x="9275" y="11879"/>
                </a:lnTo>
                <a:lnTo>
                  <a:pt x="9303" y="11851"/>
                </a:lnTo>
                <a:lnTo>
                  <a:pt x="9329" y="11879"/>
                </a:lnTo>
                <a:cubicBezTo>
                  <a:pt x="9456" y="11786"/>
                  <a:pt x="9623" y="11758"/>
                  <a:pt x="9832" y="11786"/>
                </a:cubicBezTo>
                <a:cubicBezTo>
                  <a:pt x="10038" y="11809"/>
                  <a:pt x="10168" y="11746"/>
                  <a:pt x="10225" y="11594"/>
                </a:cubicBezTo>
                <a:lnTo>
                  <a:pt x="10439" y="11769"/>
                </a:lnTo>
                <a:cubicBezTo>
                  <a:pt x="10476" y="11786"/>
                  <a:pt x="10516" y="11769"/>
                  <a:pt x="10561" y="11710"/>
                </a:cubicBezTo>
                <a:cubicBezTo>
                  <a:pt x="10606" y="11653"/>
                  <a:pt x="10629" y="11605"/>
                  <a:pt x="10629" y="11566"/>
                </a:cubicBezTo>
                <a:lnTo>
                  <a:pt x="10521" y="11515"/>
                </a:lnTo>
                <a:lnTo>
                  <a:pt x="11050" y="11377"/>
                </a:lnTo>
                <a:lnTo>
                  <a:pt x="11075" y="11461"/>
                </a:lnTo>
                <a:lnTo>
                  <a:pt x="11332" y="11433"/>
                </a:lnTo>
                <a:lnTo>
                  <a:pt x="11629" y="11619"/>
                </a:lnTo>
                <a:cubicBezTo>
                  <a:pt x="11665" y="11619"/>
                  <a:pt x="11702" y="11600"/>
                  <a:pt x="11739" y="11554"/>
                </a:cubicBezTo>
                <a:cubicBezTo>
                  <a:pt x="11776" y="11509"/>
                  <a:pt x="11815" y="11504"/>
                  <a:pt x="11860" y="11537"/>
                </a:cubicBezTo>
                <a:lnTo>
                  <a:pt x="12132" y="11825"/>
                </a:lnTo>
                <a:cubicBezTo>
                  <a:pt x="12095" y="11896"/>
                  <a:pt x="12089" y="11952"/>
                  <a:pt x="12118" y="11984"/>
                </a:cubicBezTo>
                <a:cubicBezTo>
                  <a:pt x="12143" y="12023"/>
                  <a:pt x="12157" y="12057"/>
                  <a:pt x="12157" y="12094"/>
                </a:cubicBezTo>
                <a:cubicBezTo>
                  <a:pt x="12157" y="12150"/>
                  <a:pt x="12205" y="12271"/>
                  <a:pt x="12298" y="12463"/>
                </a:cubicBezTo>
                <a:cubicBezTo>
                  <a:pt x="12394" y="12658"/>
                  <a:pt x="12479" y="12757"/>
                  <a:pt x="12550" y="12757"/>
                </a:cubicBezTo>
                <a:cubicBezTo>
                  <a:pt x="12640" y="12757"/>
                  <a:pt x="12680" y="12698"/>
                  <a:pt x="12671" y="12582"/>
                </a:cubicBezTo>
                <a:cubicBezTo>
                  <a:pt x="12663" y="12466"/>
                  <a:pt x="12657" y="12390"/>
                  <a:pt x="12657" y="12356"/>
                </a:cubicBezTo>
                <a:cubicBezTo>
                  <a:pt x="12657" y="12176"/>
                  <a:pt x="12620" y="11998"/>
                  <a:pt x="12550" y="11828"/>
                </a:cubicBezTo>
                <a:cubicBezTo>
                  <a:pt x="12479" y="11656"/>
                  <a:pt x="12409" y="11481"/>
                  <a:pt x="12346" y="11298"/>
                </a:cubicBezTo>
                <a:lnTo>
                  <a:pt x="12346" y="11221"/>
                </a:lnTo>
                <a:cubicBezTo>
                  <a:pt x="12346" y="11128"/>
                  <a:pt x="12403" y="11049"/>
                  <a:pt x="12516" y="10984"/>
                </a:cubicBezTo>
                <a:cubicBezTo>
                  <a:pt x="12629" y="10911"/>
                  <a:pt x="12685" y="10874"/>
                  <a:pt x="12685" y="10851"/>
                </a:cubicBezTo>
                <a:cubicBezTo>
                  <a:pt x="12776" y="10781"/>
                  <a:pt x="12878" y="10707"/>
                  <a:pt x="12991" y="10637"/>
                </a:cubicBezTo>
                <a:cubicBezTo>
                  <a:pt x="13101" y="10563"/>
                  <a:pt x="13186" y="10482"/>
                  <a:pt x="13239" y="10383"/>
                </a:cubicBezTo>
                <a:lnTo>
                  <a:pt x="13347" y="10163"/>
                </a:lnTo>
                <a:lnTo>
                  <a:pt x="13347" y="10030"/>
                </a:lnTo>
                <a:lnTo>
                  <a:pt x="13429" y="10030"/>
                </a:lnTo>
                <a:cubicBezTo>
                  <a:pt x="13465" y="10030"/>
                  <a:pt x="13482" y="10002"/>
                  <a:pt x="13482" y="9948"/>
                </a:cubicBezTo>
                <a:cubicBezTo>
                  <a:pt x="13482" y="9931"/>
                  <a:pt x="13471" y="9914"/>
                  <a:pt x="13443" y="9903"/>
                </a:cubicBezTo>
                <a:cubicBezTo>
                  <a:pt x="13414" y="9886"/>
                  <a:pt x="13383" y="9863"/>
                  <a:pt x="13347" y="9827"/>
                </a:cubicBezTo>
                <a:cubicBezTo>
                  <a:pt x="13313" y="9810"/>
                  <a:pt x="13276" y="9782"/>
                  <a:pt x="13239" y="9742"/>
                </a:cubicBezTo>
                <a:lnTo>
                  <a:pt x="13321" y="9694"/>
                </a:lnTo>
                <a:cubicBezTo>
                  <a:pt x="13358" y="9638"/>
                  <a:pt x="13383" y="9573"/>
                  <a:pt x="13403" y="9491"/>
                </a:cubicBezTo>
                <a:cubicBezTo>
                  <a:pt x="13420" y="9406"/>
                  <a:pt x="13412" y="9335"/>
                  <a:pt x="13375" y="9273"/>
                </a:cubicBezTo>
                <a:lnTo>
                  <a:pt x="13578" y="9163"/>
                </a:lnTo>
                <a:cubicBezTo>
                  <a:pt x="13558" y="9220"/>
                  <a:pt x="13578" y="9254"/>
                  <a:pt x="13632" y="9273"/>
                </a:cubicBezTo>
                <a:cubicBezTo>
                  <a:pt x="13686" y="9290"/>
                  <a:pt x="13731" y="9290"/>
                  <a:pt x="13768" y="9273"/>
                </a:cubicBezTo>
                <a:lnTo>
                  <a:pt x="13903" y="9053"/>
                </a:lnTo>
                <a:cubicBezTo>
                  <a:pt x="13866" y="8966"/>
                  <a:pt x="13844" y="8932"/>
                  <a:pt x="13835" y="8960"/>
                </a:cubicBezTo>
                <a:cubicBezTo>
                  <a:pt x="13827" y="8988"/>
                  <a:pt x="13850" y="8960"/>
                  <a:pt x="13903" y="8867"/>
                </a:cubicBezTo>
                <a:cubicBezTo>
                  <a:pt x="13994" y="8833"/>
                  <a:pt x="14081" y="8788"/>
                  <a:pt x="14166" y="8740"/>
                </a:cubicBezTo>
                <a:cubicBezTo>
                  <a:pt x="14254" y="8689"/>
                  <a:pt x="14338" y="8664"/>
                  <a:pt x="14432" y="8664"/>
                </a:cubicBezTo>
                <a:cubicBezTo>
                  <a:pt x="14448" y="8683"/>
                  <a:pt x="14465" y="8689"/>
                  <a:pt x="14485" y="8689"/>
                </a:cubicBezTo>
                <a:cubicBezTo>
                  <a:pt x="14539" y="8689"/>
                  <a:pt x="14564" y="8683"/>
                  <a:pt x="14564" y="8664"/>
                </a:cubicBezTo>
                <a:cubicBezTo>
                  <a:pt x="14564" y="8573"/>
                  <a:pt x="14547" y="8520"/>
                  <a:pt x="14511" y="8503"/>
                </a:cubicBezTo>
                <a:lnTo>
                  <a:pt x="14675" y="8167"/>
                </a:lnTo>
                <a:cubicBezTo>
                  <a:pt x="14799" y="8167"/>
                  <a:pt x="14895" y="8110"/>
                  <a:pt x="14957" y="8000"/>
                </a:cubicBezTo>
                <a:lnTo>
                  <a:pt x="15203" y="7972"/>
                </a:lnTo>
                <a:cubicBezTo>
                  <a:pt x="15257" y="7958"/>
                  <a:pt x="15282" y="7924"/>
                  <a:pt x="15282" y="7867"/>
                </a:cubicBezTo>
                <a:lnTo>
                  <a:pt x="15282" y="7842"/>
                </a:lnTo>
                <a:lnTo>
                  <a:pt x="15757" y="7704"/>
                </a:lnTo>
                <a:lnTo>
                  <a:pt x="15810" y="7554"/>
                </a:lnTo>
                <a:lnTo>
                  <a:pt x="15675" y="7368"/>
                </a:lnTo>
                <a:cubicBezTo>
                  <a:pt x="15692" y="7368"/>
                  <a:pt x="15700" y="7351"/>
                  <a:pt x="15700" y="7311"/>
                </a:cubicBezTo>
                <a:cubicBezTo>
                  <a:pt x="15700" y="7277"/>
                  <a:pt x="15683" y="7252"/>
                  <a:pt x="15646" y="7235"/>
                </a:cubicBezTo>
                <a:cubicBezTo>
                  <a:pt x="15613" y="7212"/>
                  <a:pt x="15579" y="7195"/>
                  <a:pt x="15553" y="7179"/>
                </a:cubicBezTo>
                <a:cubicBezTo>
                  <a:pt x="15525" y="7162"/>
                  <a:pt x="15494" y="7142"/>
                  <a:pt x="15457" y="7125"/>
                </a:cubicBezTo>
                <a:lnTo>
                  <a:pt x="15403" y="7150"/>
                </a:lnTo>
                <a:lnTo>
                  <a:pt x="15457" y="7125"/>
                </a:lnTo>
                <a:lnTo>
                  <a:pt x="15539" y="7125"/>
                </a:lnTo>
                <a:lnTo>
                  <a:pt x="15714" y="7125"/>
                </a:lnTo>
                <a:cubicBezTo>
                  <a:pt x="15796" y="7125"/>
                  <a:pt x="15836" y="7085"/>
                  <a:pt x="15836" y="7003"/>
                </a:cubicBezTo>
                <a:cubicBezTo>
                  <a:pt x="15836" y="6893"/>
                  <a:pt x="15774" y="6837"/>
                  <a:pt x="15646" y="6837"/>
                </a:cubicBezTo>
                <a:cubicBezTo>
                  <a:pt x="15485" y="6837"/>
                  <a:pt x="15299" y="6877"/>
                  <a:pt x="15087" y="6953"/>
                </a:cubicBezTo>
                <a:cubicBezTo>
                  <a:pt x="14875" y="7029"/>
                  <a:pt x="14728" y="7162"/>
                  <a:pt x="14646" y="7339"/>
                </a:cubicBezTo>
                <a:lnTo>
                  <a:pt x="14457" y="7450"/>
                </a:lnTo>
                <a:lnTo>
                  <a:pt x="14700" y="7207"/>
                </a:lnTo>
                <a:lnTo>
                  <a:pt x="14739" y="7125"/>
                </a:lnTo>
                <a:cubicBezTo>
                  <a:pt x="14739" y="7085"/>
                  <a:pt x="14697" y="7063"/>
                  <a:pt x="14612" y="7046"/>
                </a:cubicBezTo>
                <a:cubicBezTo>
                  <a:pt x="14528" y="7035"/>
                  <a:pt x="14502" y="7029"/>
                  <a:pt x="14539" y="7029"/>
                </a:cubicBezTo>
                <a:cubicBezTo>
                  <a:pt x="14700" y="7029"/>
                  <a:pt x="14824" y="7015"/>
                  <a:pt x="14909" y="6975"/>
                </a:cubicBezTo>
                <a:cubicBezTo>
                  <a:pt x="14997" y="6936"/>
                  <a:pt x="15067" y="6899"/>
                  <a:pt x="15121" y="6854"/>
                </a:cubicBezTo>
                <a:cubicBezTo>
                  <a:pt x="15175" y="6809"/>
                  <a:pt x="15231" y="6766"/>
                  <a:pt x="15288" y="6715"/>
                </a:cubicBezTo>
                <a:cubicBezTo>
                  <a:pt x="15347" y="6670"/>
                  <a:pt x="15432" y="6634"/>
                  <a:pt x="15539" y="6594"/>
                </a:cubicBezTo>
                <a:cubicBezTo>
                  <a:pt x="15745" y="6634"/>
                  <a:pt x="15946" y="6645"/>
                  <a:pt x="16135" y="6622"/>
                </a:cubicBezTo>
                <a:cubicBezTo>
                  <a:pt x="16322" y="6605"/>
                  <a:pt x="16522" y="6594"/>
                  <a:pt x="16729" y="6594"/>
                </a:cubicBezTo>
                <a:cubicBezTo>
                  <a:pt x="16785" y="6560"/>
                  <a:pt x="16839" y="6523"/>
                  <a:pt x="16892" y="6484"/>
                </a:cubicBezTo>
                <a:cubicBezTo>
                  <a:pt x="16946" y="6439"/>
                  <a:pt x="16980" y="6396"/>
                  <a:pt x="17000" y="6340"/>
                </a:cubicBezTo>
                <a:lnTo>
                  <a:pt x="17311" y="6286"/>
                </a:lnTo>
                <a:cubicBezTo>
                  <a:pt x="17347" y="6323"/>
                  <a:pt x="17401" y="6315"/>
                  <a:pt x="17474" y="6258"/>
                </a:cubicBezTo>
                <a:cubicBezTo>
                  <a:pt x="17545" y="6202"/>
                  <a:pt x="17582" y="6159"/>
                  <a:pt x="17582" y="6125"/>
                </a:cubicBezTo>
                <a:cubicBezTo>
                  <a:pt x="17582" y="6032"/>
                  <a:pt x="17531" y="5976"/>
                  <a:pt x="17432" y="5950"/>
                </a:cubicBezTo>
                <a:cubicBezTo>
                  <a:pt x="17333" y="5922"/>
                  <a:pt x="17282" y="5854"/>
                  <a:pt x="17282" y="5755"/>
                </a:cubicBezTo>
                <a:cubicBezTo>
                  <a:pt x="17282" y="5738"/>
                  <a:pt x="17288" y="5713"/>
                  <a:pt x="17296" y="5679"/>
                </a:cubicBezTo>
                <a:cubicBezTo>
                  <a:pt x="17308" y="5640"/>
                  <a:pt x="17294" y="5623"/>
                  <a:pt x="17257" y="5623"/>
                </a:cubicBezTo>
                <a:cubicBezTo>
                  <a:pt x="17203" y="5623"/>
                  <a:pt x="17116" y="5651"/>
                  <a:pt x="16994" y="5707"/>
                </a:cubicBezTo>
                <a:cubicBezTo>
                  <a:pt x="16870" y="5758"/>
                  <a:pt x="16785" y="5806"/>
                  <a:pt x="16729" y="5840"/>
                </a:cubicBezTo>
                <a:cubicBezTo>
                  <a:pt x="16692" y="5854"/>
                  <a:pt x="16672" y="5854"/>
                  <a:pt x="16661" y="5829"/>
                </a:cubicBezTo>
                <a:cubicBezTo>
                  <a:pt x="16652" y="5801"/>
                  <a:pt x="16649" y="5767"/>
                  <a:pt x="16649" y="5730"/>
                </a:cubicBezTo>
                <a:lnTo>
                  <a:pt x="16675" y="5755"/>
                </a:lnTo>
                <a:lnTo>
                  <a:pt x="16785" y="5705"/>
                </a:lnTo>
                <a:lnTo>
                  <a:pt x="17093" y="5594"/>
                </a:lnTo>
                <a:lnTo>
                  <a:pt x="17147" y="5538"/>
                </a:lnTo>
                <a:cubicBezTo>
                  <a:pt x="17147" y="5484"/>
                  <a:pt x="17116" y="5451"/>
                  <a:pt x="17048" y="5434"/>
                </a:cubicBezTo>
                <a:cubicBezTo>
                  <a:pt x="16980" y="5411"/>
                  <a:pt x="16926" y="5405"/>
                  <a:pt x="16892" y="5405"/>
                </a:cubicBezTo>
                <a:cubicBezTo>
                  <a:pt x="16856" y="5405"/>
                  <a:pt x="16802" y="5417"/>
                  <a:pt x="16729" y="5445"/>
                </a:cubicBezTo>
                <a:cubicBezTo>
                  <a:pt x="16658" y="5473"/>
                  <a:pt x="16621" y="5456"/>
                  <a:pt x="16621" y="5405"/>
                </a:cubicBezTo>
                <a:lnTo>
                  <a:pt x="16649" y="5349"/>
                </a:lnTo>
                <a:cubicBezTo>
                  <a:pt x="16539" y="5259"/>
                  <a:pt x="16443" y="5154"/>
                  <a:pt x="16358" y="5047"/>
                </a:cubicBezTo>
                <a:cubicBezTo>
                  <a:pt x="16271" y="4931"/>
                  <a:pt x="16228" y="4861"/>
                  <a:pt x="16228" y="4821"/>
                </a:cubicBezTo>
                <a:cubicBezTo>
                  <a:pt x="16228" y="4787"/>
                  <a:pt x="16234" y="4751"/>
                  <a:pt x="16243" y="4705"/>
                </a:cubicBezTo>
                <a:cubicBezTo>
                  <a:pt x="16251" y="4669"/>
                  <a:pt x="16228" y="4646"/>
                  <a:pt x="16175" y="4646"/>
                </a:cubicBezTo>
                <a:cubicBezTo>
                  <a:pt x="16138" y="4646"/>
                  <a:pt x="16107" y="4652"/>
                  <a:pt x="16082" y="4663"/>
                </a:cubicBezTo>
                <a:cubicBezTo>
                  <a:pt x="16053" y="4672"/>
                  <a:pt x="16039" y="4646"/>
                  <a:pt x="16039" y="4595"/>
                </a:cubicBezTo>
                <a:cubicBezTo>
                  <a:pt x="16039" y="4556"/>
                  <a:pt x="16017" y="4480"/>
                  <a:pt x="15971" y="4364"/>
                </a:cubicBezTo>
                <a:cubicBezTo>
                  <a:pt x="15926" y="4248"/>
                  <a:pt x="15864" y="4189"/>
                  <a:pt x="15782" y="4189"/>
                </a:cubicBezTo>
                <a:lnTo>
                  <a:pt x="15675" y="4299"/>
                </a:lnTo>
                <a:cubicBezTo>
                  <a:pt x="15675" y="4347"/>
                  <a:pt x="15646" y="4392"/>
                  <a:pt x="15593" y="4420"/>
                </a:cubicBezTo>
                <a:cubicBezTo>
                  <a:pt x="15539" y="4446"/>
                  <a:pt x="15511" y="4474"/>
                  <a:pt x="15511" y="4513"/>
                </a:cubicBezTo>
                <a:lnTo>
                  <a:pt x="15457" y="4513"/>
                </a:lnTo>
                <a:lnTo>
                  <a:pt x="15175" y="4672"/>
                </a:lnTo>
                <a:cubicBezTo>
                  <a:pt x="15155" y="4640"/>
                  <a:pt x="15132" y="4629"/>
                  <a:pt x="15107" y="4646"/>
                </a:cubicBezTo>
                <a:cubicBezTo>
                  <a:pt x="15079" y="4669"/>
                  <a:pt x="15047" y="4672"/>
                  <a:pt x="15011" y="4672"/>
                </a:cubicBezTo>
                <a:lnTo>
                  <a:pt x="14985" y="4672"/>
                </a:lnTo>
                <a:lnTo>
                  <a:pt x="14957" y="4700"/>
                </a:lnTo>
                <a:cubicBezTo>
                  <a:pt x="15028" y="4700"/>
                  <a:pt x="15062" y="4663"/>
                  <a:pt x="15053" y="4578"/>
                </a:cubicBezTo>
                <a:cubicBezTo>
                  <a:pt x="15042" y="4497"/>
                  <a:pt x="15011" y="4457"/>
                  <a:pt x="14957" y="4457"/>
                </a:cubicBezTo>
                <a:lnTo>
                  <a:pt x="14739" y="4513"/>
                </a:lnTo>
                <a:cubicBezTo>
                  <a:pt x="14706" y="4513"/>
                  <a:pt x="14683" y="4508"/>
                  <a:pt x="14680" y="4496"/>
                </a:cubicBezTo>
                <a:cubicBezTo>
                  <a:pt x="14675" y="4491"/>
                  <a:pt x="14683" y="4474"/>
                  <a:pt x="14708" y="4446"/>
                </a:cubicBezTo>
                <a:cubicBezTo>
                  <a:pt x="14731" y="4420"/>
                  <a:pt x="14751" y="4386"/>
                  <a:pt x="14768" y="4347"/>
                </a:cubicBezTo>
                <a:cubicBezTo>
                  <a:pt x="14788" y="4316"/>
                  <a:pt x="14788" y="4276"/>
                  <a:pt x="14768" y="4242"/>
                </a:cubicBezTo>
                <a:cubicBezTo>
                  <a:pt x="14751" y="4203"/>
                  <a:pt x="14720" y="4203"/>
                  <a:pt x="14680" y="4225"/>
                </a:cubicBezTo>
                <a:cubicBezTo>
                  <a:pt x="14641" y="4254"/>
                  <a:pt x="14618" y="4254"/>
                  <a:pt x="14618" y="4214"/>
                </a:cubicBezTo>
                <a:lnTo>
                  <a:pt x="14700" y="4214"/>
                </a:lnTo>
                <a:lnTo>
                  <a:pt x="14768" y="4149"/>
                </a:lnTo>
                <a:cubicBezTo>
                  <a:pt x="14788" y="4127"/>
                  <a:pt x="14779" y="4098"/>
                  <a:pt x="14748" y="4056"/>
                </a:cubicBezTo>
                <a:cubicBezTo>
                  <a:pt x="14717" y="4005"/>
                  <a:pt x="14691" y="3977"/>
                  <a:pt x="14674" y="3957"/>
                </a:cubicBezTo>
                <a:lnTo>
                  <a:pt x="14375" y="3906"/>
                </a:lnTo>
                <a:lnTo>
                  <a:pt x="14186" y="3740"/>
                </a:lnTo>
                <a:cubicBezTo>
                  <a:pt x="14169" y="3757"/>
                  <a:pt x="14135" y="3745"/>
                  <a:pt x="14087" y="3703"/>
                </a:cubicBezTo>
                <a:cubicBezTo>
                  <a:pt x="14036" y="3658"/>
                  <a:pt x="13994" y="3624"/>
                  <a:pt x="13957" y="3610"/>
                </a:cubicBezTo>
                <a:lnTo>
                  <a:pt x="13739" y="3686"/>
                </a:lnTo>
                <a:lnTo>
                  <a:pt x="13211" y="3565"/>
                </a:lnTo>
                <a:cubicBezTo>
                  <a:pt x="13177" y="3565"/>
                  <a:pt x="13140" y="3576"/>
                  <a:pt x="13104" y="3599"/>
                </a:cubicBezTo>
                <a:cubicBezTo>
                  <a:pt x="13070" y="3624"/>
                  <a:pt x="13050" y="3652"/>
                  <a:pt x="13050" y="3686"/>
                </a:cubicBezTo>
                <a:cubicBezTo>
                  <a:pt x="13050" y="3726"/>
                  <a:pt x="13070" y="3751"/>
                  <a:pt x="13104" y="3768"/>
                </a:cubicBezTo>
                <a:cubicBezTo>
                  <a:pt x="13140" y="3785"/>
                  <a:pt x="13157" y="3813"/>
                  <a:pt x="13157" y="3850"/>
                </a:cubicBezTo>
                <a:cubicBezTo>
                  <a:pt x="13157" y="3884"/>
                  <a:pt x="13171" y="3983"/>
                  <a:pt x="13200" y="4138"/>
                </a:cubicBezTo>
                <a:cubicBezTo>
                  <a:pt x="13225" y="4299"/>
                  <a:pt x="13202" y="4358"/>
                  <a:pt x="13132" y="4324"/>
                </a:cubicBezTo>
                <a:lnTo>
                  <a:pt x="12996" y="4513"/>
                </a:lnTo>
                <a:cubicBezTo>
                  <a:pt x="13013" y="4547"/>
                  <a:pt x="13044" y="4578"/>
                  <a:pt x="13089" y="4606"/>
                </a:cubicBezTo>
                <a:cubicBezTo>
                  <a:pt x="13137" y="4635"/>
                  <a:pt x="13180" y="4669"/>
                  <a:pt x="13225" y="4705"/>
                </a:cubicBezTo>
                <a:cubicBezTo>
                  <a:pt x="13270" y="4750"/>
                  <a:pt x="13313" y="4793"/>
                  <a:pt x="13347" y="4849"/>
                </a:cubicBezTo>
                <a:cubicBezTo>
                  <a:pt x="13383" y="4903"/>
                  <a:pt x="13392" y="4988"/>
                  <a:pt x="13375" y="5092"/>
                </a:cubicBezTo>
                <a:lnTo>
                  <a:pt x="12767" y="5510"/>
                </a:lnTo>
                <a:lnTo>
                  <a:pt x="12767" y="5566"/>
                </a:lnTo>
                <a:cubicBezTo>
                  <a:pt x="12767" y="5637"/>
                  <a:pt x="12784" y="5705"/>
                  <a:pt x="12821" y="5770"/>
                </a:cubicBezTo>
                <a:cubicBezTo>
                  <a:pt x="12855" y="5832"/>
                  <a:pt x="12892" y="5914"/>
                  <a:pt x="12928" y="6012"/>
                </a:cubicBezTo>
                <a:cubicBezTo>
                  <a:pt x="13019" y="6052"/>
                  <a:pt x="13061" y="6080"/>
                  <a:pt x="13058" y="6105"/>
                </a:cubicBezTo>
                <a:cubicBezTo>
                  <a:pt x="13053" y="6134"/>
                  <a:pt x="13022" y="6162"/>
                  <a:pt x="12962" y="6190"/>
                </a:cubicBezTo>
                <a:cubicBezTo>
                  <a:pt x="12903" y="6216"/>
                  <a:pt x="12849" y="6244"/>
                  <a:pt x="12793" y="6272"/>
                </a:cubicBezTo>
                <a:cubicBezTo>
                  <a:pt x="12739" y="6295"/>
                  <a:pt x="12714" y="6320"/>
                  <a:pt x="12714" y="6337"/>
                </a:cubicBezTo>
                <a:cubicBezTo>
                  <a:pt x="12714" y="6354"/>
                  <a:pt x="12694" y="6365"/>
                  <a:pt x="12657" y="6365"/>
                </a:cubicBezTo>
                <a:lnTo>
                  <a:pt x="12550" y="6365"/>
                </a:lnTo>
                <a:lnTo>
                  <a:pt x="12496" y="6365"/>
                </a:lnTo>
                <a:cubicBezTo>
                  <a:pt x="12496" y="6343"/>
                  <a:pt x="12505" y="6331"/>
                  <a:pt x="12522" y="6320"/>
                </a:cubicBezTo>
                <a:cubicBezTo>
                  <a:pt x="12541" y="6314"/>
                  <a:pt x="12550" y="6295"/>
                  <a:pt x="12550" y="6255"/>
                </a:cubicBezTo>
                <a:lnTo>
                  <a:pt x="12293" y="6094"/>
                </a:lnTo>
                <a:lnTo>
                  <a:pt x="12293" y="6122"/>
                </a:lnTo>
                <a:lnTo>
                  <a:pt x="12185" y="5902"/>
                </a:lnTo>
                <a:cubicBezTo>
                  <a:pt x="12219" y="5815"/>
                  <a:pt x="12225" y="5747"/>
                  <a:pt x="12199" y="5710"/>
                </a:cubicBezTo>
                <a:cubicBezTo>
                  <a:pt x="12171" y="5665"/>
                  <a:pt x="12157" y="5620"/>
                  <a:pt x="12157" y="5566"/>
                </a:cubicBezTo>
                <a:cubicBezTo>
                  <a:pt x="12157" y="5422"/>
                  <a:pt x="12092" y="5352"/>
                  <a:pt x="11962" y="5352"/>
                </a:cubicBezTo>
                <a:cubicBezTo>
                  <a:pt x="11832" y="5352"/>
                  <a:pt x="11694" y="5369"/>
                  <a:pt x="11550" y="5408"/>
                </a:cubicBezTo>
                <a:cubicBezTo>
                  <a:pt x="11584" y="5386"/>
                  <a:pt x="11581" y="5360"/>
                  <a:pt x="11536" y="5321"/>
                </a:cubicBezTo>
                <a:cubicBezTo>
                  <a:pt x="11490" y="5276"/>
                  <a:pt x="11459" y="5259"/>
                  <a:pt x="11439" y="5259"/>
                </a:cubicBezTo>
                <a:cubicBezTo>
                  <a:pt x="11295" y="5259"/>
                  <a:pt x="11126" y="5194"/>
                  <a:pt x="10925" y="5067"/>
                </a:cubicBezTo>
                <a:cubicBezTo>
                  <a:pt x="10730" y="4945"/>
                  <a:pt x="10566" y="4880"/>
                  <a:pt x="10439" y="4880"/>
                </a:cubicBezTo>
                <a:cubicBezTo>
                  <a:pt x="10386" y="4880"/>
                  <a:pt x="10321" y="4892"/>
                  <a:pt x="10250" y="4906"/>
                </a:cubicBezTo>
                <a:cubicBezTo>
                  <a:pt x="10179" y="4923"/>
                  <a:pt x="10112" y="4945"/>
                  <a:pt x="10047" y="4962"/>
                </a:cubicBezTo>
                <a:cubicBezTo>
                  <a:pt x="10083" y="4945"/>
                  <a:pt x="10106" y="4897"/>
                  <a:pt x="10114" y="4824"/>
                </a:cubicBezTo>
                <a:lnTo>
                  <a:pt x="9939" y="4516"/>
                </a:lnTo>
                <a:lnTo>
                  <a:pt x="9911" y="4488"/>
                </a:lnTo>
                <a:cubicBezTo>
                  <a:pt x="9857" y="4488"/>
                  <a:pt x="9795" y="4510"/>
                  <a:pt x="9724" y="4553"/>
                </a:cubicBezTo>
                <a:cubicBezTo>
                  <a:pt x="9651" y="4598"/>
                  <a:pt x="9614" y="4558"/>
                  <a:pt x="9614" y="4434"/>
                </a:cubicBezTo>
                <a:cubicBezTo>
                  <a:pt x="9614" y="4417"/>
                  <a:pt x="9623" y="4400"/>
                  <a:pt x="9642" y="4378"/>
                </a:cubicBezTo>
                <a:cubicBezTo>
                  <a:pt x="9659" y="4361"/>
                  <a:pt x="9659" y="4344"/>
                  <a:pt x="9642" y="4327"/>
                </a:cubicBezTo>
                <a:cubicBezTo>
                  <a:pt x="9623" y="4217"/>
                  <a:pt x="9645" y="4124"/>
                  <a:pt x="9710" y="4047"/>
                </a:cubicBezTo>
                <a:cubicBezTo>
                  <a:pt x="9772" y="3968"/>
                  <a:pt x="9823" y="3886"/>
                  <a:pt x="9857" y="3799"/>
                </a:cubicBezTo>
                <a:cubicBezTo>
                  <a:pt x="9894" y="3759"/>
                  <a:pt x="9911" y="3728"/>
                  <a:pt x="9911" y="3689"/>
                </a:cubicBezTo>
                <a:cubicBezTo>
                  <a:pt x="9911" y="3655"/>
                  <a:pt x="9931" y="3638"/>
                  <a:pt x="9965" y="3638"/>
                </a:cubicBezTo>
                <a:cubicBezTo>
                  <a:pt x="10038" y="3638"/>
                  <a:pt x="10109" y="3615"/>
                  <a:pt x="10176" y="3579"/>
                </a:cubicBezTo>
                <a:cubicBezTo>
                  <a:pt x="10244" y="3534"/>
                  <a:pt x="10321" y="3505"/>
                  <a:pt x="10414" y="3491"/>
                </a:cubicBezTo>
                <a:lnTo>
                  <a:pt x="10439" y="3406"/>
                </a:lnTo>
                <a:cubicBezTo>
                  <a:pt x="10439" y="3370"/>
                  <a:pt x="10343" y="3342"/>
                  <a:pt x="10148" y="3313"/>
                </a:cubicBezTo>
                <a:cubicBezTo>
                  <a:pt x="9956" y="3285"/>
                  <a:pt x="9857" y="3254"/>
                  <a:pt x="9857" y="3220"/>
                </a:cubicBezTo>
                <a:lnTo>
                  <a:pt x="9885" y="3192"/>
                </a:lnTo>
                <a:cubicBezTo>
                  <a:pt x="10066" y="3243"/>
                  <a:pt x="10202" y="3274"/>
                  <a:pt x="10298" y="3285"/>
                </a:cubicBezTo>
                <a:cubicBezTo>
                  <a:pt x="10391" y="3296"/>
                  <a:pt x="10470" y="3285"/>
                  <a:pt x="10535" y="3260"/>
                </a:cubicBezTo>
                <a:cubicBezTo>
                  <a:pt x="10597" y="3231"/>
                  <a:pt x="10671" y="3198"/>
                  <a:pt x="10758" y="3147"/>
                </a:cubicBezTo>
                <a:cubicBezTo>
                  <a:pt x="10843" y="3104"/>
                  <a:pt x="10976" y="3042"/>
                  <a:pt x="11157" y="2960"/>
                </a:cubicBezTo>
                <a:cubicBezTo>
                  <a:pt x="11157" y="2926"/>
                  <a:pt x="11061" y="2890"/>
                  <a:pt x="10866" y="2850"/>
                </a:cubicBezTo>
                <a:cubicBezTo>
                  <a:pt x="10671" y="2816"/>
                  <a:pt x="10549" y="2780"/>
                  <a:pt x="10496" y="2746"/>
                </a:cubicBezTo>
                <a:lnTo>
                  <a:pt x="10657" y="2746"/>
                </a:lnTo>
                <a:cubicBezTo>
                  <a:pt x="10691" y="2746"/>
                  <a:pt x="10739" y="2752"/>
                  <a:pt x="10798" y="2774"/>
                </a:cubicBezTo>
                <a:cubicBezTo>
                  <a:pt x="10857" y="2788"/>
                  <a:pt x="10905" y="2805"/>
                  <a:pt x="10939" y="2828"/>
                </a:cubicBezTo>
                <a:cubicBezTo>
                  <a:pt x="10939" y="2862"/>
                  <a:pt x="10968" y="2884"/>
                  <a:pt x="11021" y="2895"/>
                </a:cubicBezTo>
                <a:cubicBezTo>
                  <a:pt x="11075" y="2901"/>
                  <a:pt x="11120" y="2907"/>
                  <a:pt x="11157" y="2907"/>
                </a:cubicBezTo>
                <a:lnTo>
                  <a:pt x="11360" y="2774"/>
                </a:lnTo>
                <a:lnTo>
                  <a:pt x="11360" y="2689"/>
                </a:lnTo>
                <a:lnTo>
                  <a:pt x="11307" y="2608"/>
                </a:lnTo>
                <a:lnTo>
                  <a:pt x="11603" y="2554"/>
                </a:lnTo>
                <a:cubicBezTo>
                  <a:pt x="11583" y="2537"/>
                  <a:pt x="11589" y="2520"/>
                  <a:pt x="11615" y="2503"/>
                </a:cubicBezTo>
                <a:cubicBezTo>
                  <a:pt x="11643" y="2480"/>
                  <a:pt x="11665" y="2475"/>
                  <a:pt x="11682" y="2475"/>
                </a:cubicBezTo>
                <a:cubicBezTo>
                  <a:pt x="11739" y="2475"/>
                  <a:pt x="11793" y="2503"/>
                  <a:pt x="11852" y="2554"/>
                </a:cubicBezTo>
                <a:cubicBezTo>
                  <a:pt x="11911" y="2608"/>
                  <a:pt x="11951" y="2636"/>
                  <a:pt x="11968" y="2636"/>
                </a:cubicBezTo>
                <a:lnTo>
                  <a:pt x="12239" y="2531"/>
                </a:lnTo>
                <a:cubicBezTo>
                  <a:pt x="12219" y="2509"/>
                  <a:pt x="12245" y="2497"/>
                  <a:pt x="12312" y="2486"/>
                </a:cubicBezTo>
                <a:cubicBezTo>
                  <a:pt x="12380" y="2480"/>
                  <a:pt x="12400" y="2452"/>
                  <a:pt x="12375" y="2410"/>
                </a:cubicBezTo>
                <a:lnTo>
                  <a:pt x="12185" y="2190"/>
                </a:lnTo>
                <a:cubicBezTo>
                  <a:pt x="12166" y="2190"/>
                  <a:pt x="12151" y="2178"/>
                  <a:pt x="12143" y="2150"/>
                </a:cubicBezTo>
                <a:cubicBezTo>
                  <a:pt x="12134" y="2122"/>
                  <a:pt x="12140" y="2111"/>
                  <a:pt x="12157" y="2111"/>
                </a:cubicBezTo>
                <a:cubicBezTo>
                  <a:pt x="12247" y="2111"/>
                  <a:pt x="12273" y="2063"/>
                  <a:pt x="12239" y="1972"/>
                </a:cubicBezTo>
                <a:cubicBezTo>
                  <a:pt x="12166" y="1941"/>
                  <a:pt x="12089" y="1896"/>
                  <a:pt x="12010" y="1848"/>
                </a:cubicBezTo>
                <a:cubicBezTo>
                  <a:pt x="11928" y="1797"/>
                  <a:pt x="11838" y="1769"/>
                  <a:pt x="11739" y="1769"/>
                </a:cubicBezTo>
                <a:cubicBezTo>
                  <a:pt x="11702" y="1769"/>
                  <a:pt x="11663" y="1780"/>
                  <a:pt x="11615" y="1797"/>
                </a:cubicBezTo>
                <a:cubicBezTo>
                  <a:pt x="11572" y="1820"/>
                  <a:pt x="11550" y="1848"/>
                  <a:pt x="11550" y="1890"/>
                </a:cubicBezTo>
                <a:cubicBezTo>
                  <a:pt x="11550" y="1930"/>
                  <a:pt x="11572" y="1947"/>
                  <a:pt x="11615" y="1947"/>
                </a:cubicBezTo>
                <a:cubicBezTo>
                  <a:pt x="11663" y="1947"/>
                  <a:pt x="11694" y="1964"/>
                  <a:pt x="11711" y="2000"/>
                </a:cubicBezTo>
                <a:cubicBezTo>
                  <a:pt x="11747" y="2040"/>
                  <a:pt x="11739" y="2057"/>
                  <a:pt x="11682" y="2057"/>
                </a:cubicBezTo>
                <a:cubicBezTo>
                  <a:pt x="11629" y="2057"/>
                  <a:pt x="11603" y="2063"/>
                  <a:pt x="11603" y="2082"/>
                </a:cubicBezTo>
                <a:cubicBezTo>
                  <a:pt x="11530" y="2082"/>
                  <a:pt x="11462" y="2133"/>
                  <a:pt x="11400" y="2243"/>
                </a:cubicBezTo>
                <a:cubicBezTo>
                  <a:pt x="11338" y="2353"/>
                  <a:pt x="11256" y="2432"/>
                  <a:pt x="11157" y="2475"/>
                </a:cubicBezTo>
                <a:cubicBezTo>
                  <a:pt x="11120" y="2475"/>
                  <a:pt x="11106" y="2463"/>
                  <a:pt x="11117" y="2441"/>
                </a:cubicBezTo>
                <a:cubicBezTo>
                  <a:pt x="11126" y="2421"/>
                  <a:pt x="11120" y="2398"/>
                  <a:pt x="11103" y="2382"/>
                </a:cubicBezTo>
                <a:cubicBezTo>
                  <a:pt x="11083" y="2342"/>
                  <a:pt x="11052" y="2319"/>
                  <a:pt x="11007" y="2311"/>
                </a:cubicBezTo>
                <a:cubicBezTo>
                  <a:pt x="10962" y="2305"/>
                  <a:pt x="10939" y="2283"/>
                  <a:pt x="10939" y="2243"/>
                </a:cubicBezTo>
                <a:cubicBezTo>
                  <a:pt x="10939" y="2209"/>
                  <a:pt x="10962" y="2150"/>
                  <a:pt x="11007" y="2068"/>
                </a:cubicBezTo>
                <a:cubicBezTo>
                  <a:pt x="11052" y="1989"/>
                  <a:pt x="10993" y="1947"/>
                  <a:pt x="10832" y="1947"/>
                </a:cubicBezTo>
                <a:cubicBezTo>
                  <a:pt x="10758" y="1947"/>
                  <a:pt x="10708" y="1972"/>
                  <a:pt x="10677" y="2029"/>
                </a:cubicBezTo>
                <a:cubicBezTo>
                  <a:pt x="10645" y="2082"/>
                  <a:pt x="10612" y="2133"/>
                  <a:pt x="10575" y="2190"/>
                </a:cubicBezTo>
                <a:lnTo>
                  <a:pt x="10278" y="1851"/>
                </a:lnTo>
                <a:lnTo>
                  <a:pt x="10046" y="1825"/>
                </a:lnTo>
                <a:cubicBezTo>
                  <a:pt x="10046" y="1752"/>
                  <a:pt x="10063" y="1693"/>
                  <a:pt x="10095" y="1639"/>
                </a:cubicBezTo>
                <a:cubicBezTo>
                  <a:pt x="10126" y="1583"/>
                  <a:pt x="10083" y="1512"/>
                  <a:pt x="9965" y="1425"/>
                </a:cubicBezTo>
                <a:cubicBezTo>
                  <a:pt x="9911" y="1385"/>
                  <a:pt x="9863" y="1354"/>
                  <a:pt x="9818" y="1320"/>
                </a:cubicBezTo>
                <a:cubicBezTo>
                  <a:pt x="9772" y="1292"/>
                  <a:pt x="9724" y="1275"/>
                  <a:pt x="9671" y="1275"/>
                </a:cubicBezTo>
                <a:cubicBezTo>
                  <a:pt x="9651" y="1275"/>
                  <a:pt x="9609" y="1292"/>
                  <a:pt x="9541" y="1337"/>
                </a:cubicBezTo>
                <a:cubicBezTo>
                  <a:pt x="9473" y="1377"/>
                  <a:pt x="9411" y="1413"/>
                  <a:pt x="9357" y="1447"/>
                </a:cubicBezTo>
                <a:cubicBezTo>
                  <a:pt x="9303" y="1487"/>
                  <a:pt x="9275" y="1523"/>
                  <a:pt x="9275" y="1557"/>
                </a:cubicBezTo>
                <a:cubicBezTo>
                  <a:pt x="9275" y="1597"/>
                  <a:pt x="9320" y="1614"/>
                  <a:pt x="9411" y="1614"/>
                </a:cubicBezTo>
                <a:lnTo>
                  <a:pt x="9385" y="1614"/>
                </a:lnTo>
                <a:cubicBezTo>
                  <a:pt x="9329" y="1614"/>
                  <a:pt x="9303" y="1645"/>
                  <a:pt x="9303" y="1724"/>
                </a:cubicBezTo>
                <a:cubicBezTo>
                  <a:pt x="9303" y="1738"/>
                  <a:pt x="9346" y="1761"/>
                  <a:pt x="9433" y="1789"/>
                </a:cubicBezTo>
                <a:cubicBezTo>
                  <a:pt x="9518" y="1817"/>
                  <a:pt x="9577" y="1828"/>
                  <a:pt x="9614" y="1828"/>
                </a:cubicBezTo>
                <a:cubicBezTo>
                  <a:pt x="9651" y="1811"/>
                  <a:pt x="9676" y="1817"/>
                  <a:pt x="9696" y="1851"/>
                </a:cubicBezTo>
                <a:cubicBezTo>
                  <a:pt x="9713" y="1882"/>
                  <a:pt x="9741" y="1893"/>
                  <a:pt x="9778" y="1893"/>
                </a:cubicBezTo>
                <a:lnTo>
                  <a:pt x="9885" y="1854"/>
                </a:lnTo>
                <a:lnTo>
                  <a:pt x="9885" y="1921"/>
                </a:lnTo>
                <a:cubicBezTo>
                  <a:pt x="9866" y="1944"/>
                  <a:pt x="9857" y="1961"/>
                  <a:pt x="9857" y="1975"/>
                </a:cubicBezTo>
                <a:lnTo>
                  <a:pt x="9885" y="2085"/>
                </a:lnTo>
                <a:lnTo>
                  <a:pt x="9614" y="2218"/>
                </a:lnTo>
                <a:cubicBezTo>
                  <a:pt x="9597" y="2235"/>
                  <a:pt x="9577" y="2246"/>
                  <a:pt x="9561" y="2246"/>
                </a:cubicBezTo>
                <a:cubicBezTo>
                  <a:pt x="9544" y="2246"/>
                  <a:pt x="9521" y="2257"/>
                  <a:pt x="9493" y="2274"/>
                </a:cubicBezTo>
                <a:cubicBezTo>
                  <a:pt x="9493" y="2328"/>
                  <a:pt x="9518" y="2385"/>
                  <a:pt x="9566" y="2444"/>
                </a:cubicBezTo>
                <a:cubicBezTo>
                  <a:pt x="9617" y="2500"/>
                  <a:pt x="9563" y="2534"/>
                  <a:pt x="9411" y="2534"/>
                </a:cubicBezTo>
                <a:lnTo>
                  <a:pt x="9329" y="2478"/>
                </a:lnTo>
                <a:cubicBezTo>
                  <a:pt x="9329" y="2407"/>
                  <a:pt x="9258" y="2345"/>
                  <a:pt x="9108" y="2297"/>
                </a:cubicBezTo>
                <a:cubicBezTo>
                  <a:pt x="8959" y="2246"/>
                  <a:pt x="8778" y="2212"/>
                  <a:pt x="8566" y="2193"/>
                </a:cubicBezTo>
                <a:cubicBezTo>
                  <a:pt x="8354" y="2176"/>
                  <a:pt x="8142" y="2164"/>
                  <a:pt x="7930" y="2153"/>
                </a:cubicBezTo>
                <a:cubicBezTo>
                  <a:pt x="7718" y="2142"/>
                  <a:pt x="7557" y="2136"/>
                  <a:pt x="7450" y="2136"/>
                </a:cubicBezTo>
                <a:lnTo>
                  <a:pt x="7004" y="2275"/>
                </a:lnTo>
                <a:lnTo>
                  <a:pt x="7114" y="2534"/>
                </a:lnTo>
                <a:cubicBezTo>
                  <a:pt x="7077" y="2534"/>
                  <a:pt x="7054" y="2546"/>
                  <a:pt x="7046" y="2571"/>
                </a:cubicBezTo>
                <a:cubicBezTo>
                  <a:pt x="7035" y="2599"/>
                  <a:pt x="7049" y="2622"/>
                  <a:pt x="7086" y="2639"/>
                </a:cubicBezTo>
                <a:cubicBezTo>
                  <a:pt x="7049" y="2605"/>
                  <a:pt x="6981" y="2540"/>
                  <a:pt x="6882" y="2444"/>
                </a:cubicBezTo>
                <a:cubicBezTo>
                  <a:pt x="6783" y="2345"/>
                  <a:pt x="6715" y="2303"/>
                  <a:pt x="6679" y="2303"/>
                </a:cubicBezTo>
                <a:lnTo>
                  <a:pt x="6450" y="2241"/>
                </a:lnTo>
                <a:close/>
                <a:moveTo>
                  <a:pt x="8114" y="1662"/>
                </a:moveTo>
                <a:cubicBezTo>
                  <a:pt x="8077" y="1640"/>
                  <a:pt x="8032" y="1623"/>
                  <a:pt x="7978" y="1609"/>
                </a:cubicBezTo>
                <a:cubicBezTo>
                  <a:pt x="7925" y="1592"/>
                  <a:pt x="7879" y="1580"/>
                  <a:pt x="7843" y="1580"/>
                </a:cubicBezTo>
                <a:cubicBezTo>
                  <a:pt x="7806" y="1580"/>
                  <a:pt x="7733" y="1603"/>
                  <a:pt x="7620" y="1645"/>
                </a:cubicBezTo>
                <a:cubicBezTo>
                  <a:pt x="7507" y="1691"/>
                  <a:pt x="7379" y="1744"/>
                  <a:pt x="7241" y="1801"/>
                </a:cubicBezTo>
                <a:cubicBezTo>
                  <a:pt x="7100" y="1860"/>
                  <a:pt x="6967" y="1916"/>
                  <a:pt x="6843" y="1970"/>
                </a:cubicBezTo>
                <a:cubicBezTo>
                  <a:pt x="6715" y="2027"/>
                  <a:pt x="6631" y="2060"/>
                  <a:pt x="6585" y="2080"/>
                </a:cubicBezTo>
                <a:cubicBezTo>
                  <a:pt x="6713" y="2060"/>
                  <a:pt x="6826" y="2027"/>
                  <a:pt x="6930" y="1970"/>
                </a:cubicBezTo>
                <a:cubicBezTo>
                  <a:pt x="7032" y="1916"/>
                  <a:pt x="7142" y="1888"/>
                  <a:pt x="7261" y="1888"/>
                </a:cubicBezTo>
                <a:lnTo>
                  <a:pt x="7343" y="1945"/>
                </a:lnTo>
                <a:cubicBezTo>
                  <a:pt x="7396" y="1962"/>
                  <a:pt x="7444" y="1970"/>
                  <a:pt x="7492" y="1970"/>
                </a:cubicBezTo>
                <a:cubicBezTo>
                  <a:pt x="7538" y="1970"/>
                  <a:pt x="7577" y="1987"/>
                  <a:pt x="7611" y="2027"/>
                </a:cubicBezTo>
                <a:cubicBezTo>
                  <a:pt x="7685" y="2010"/>
                  <a:pt x="7761" y="2015"/>
                  <a:pt x="7843" y="2055"/>
                </a:cubicBezTo>
                <a:lnTo>
                  <a:pt x="7925" y="1998"/>
                </a:lnTo>
                <a:lnTo>
                  <a:pt x="7925" y="1888"/>
                </a:lnTo>
                <a:lnTo>
                  <a:pt x="7896" y="1823"/>
                </a:lnTo>
                <a:lnTo>
                  <a:pt x="7978" y="1849"/>
                </a:lnTo>
                <a:cubicBezTo>
                  <a:pt x="8032" y="1849"/>
                  <a:pt x="8086" y="1806"/>
                  <a:pt x="8139" y="1719"/>
                </a:cubicBezTo>
                <a:lnTo>
                  <a:pt x="8114" y="1662"/>
                </a:lnTo>
                <a:close/>
                <a:moveTo>
                  <a:pt x="12496" y="20256"/>
                </a:moveTo>
                <a:cubicBezTo>
                  <a:pt x="12496" y="20307"/>
                  <a:pt x="12488" y="20332"/>
                  <a:pt x="12468" y="20355"/>
                </a:cubicBezTo>
                <a:cubicBezTo>
                  <a:pt x="13505" y="20174"/>
                  <a:pt x="14485" y="19838"/>
                  <a:pt x="15403" y="19347"/>
                </a:cubicBezTo>
                <a:cubicBezTo>
                  <a:pt x="16322" y="18856"/>
                  <a:pt x="17144" y="18223"/>
                  <a:pt x="17864" y="17450"/>
                </a:cubicBezTo>
                <a:lnTo>
                  <a:pt x="17839" y="17450"/>
                </a:lnTo>
                <a:cubicBezTo>
                  <a:pt x="17765" y="17483"/>
                  <a:pt x="17703" y="17483"/>
                  <a:pt x="17650" y="17450"/>
                </a:cubicBezTo>
                <a:lnTo>
                  <a:pt x="17582" y="17498"/>
                </a:lnTo>
                <a:lnTo>
                  <a:pt x="17418" y="17450"/>
                </a:lnTo>
                <a:lnTo>
                  <a:pt x="17364" y="17450"/>
                </a:lnTo>
                <a:lnTo>
                  <a:pt x="17311" y="17554"/>
                </a:lnTo>
                <a:lnTo>
                  <a:pt x="17339" y="17450"/>
                </a:lnTo>
                <a:cubicBezTo>
                  <a:pt x="17282" y="17376"/>
                  <a:pt x="17220" y="17306"/>
                  <a:pt x="17147" y="17246"/>
                </a:cubicBezTo>
                <a:lnTo>
                  <a:pt x="17093" y="17218"/>
                </a:lnTo>
                <a:cubicBezTo>
                  <a:pt x="17059" y="17218"/>
                  <a:pt x="17039" y="17252"/>
                  <a:pt x="17039" y="17323"/>
                </a:cubicBezTo>
                <a:cubicBezTo>
                  <a:pt x="17059" y="17179"/>
                  <a:pt x="17020" y="17057"/>
                  <a:pt x="16926" y="16953"/>
                </a:cubicBezTo>
                <a:cubicBezTo>
                  <a:pt x="16830" y="16848"/>
                  <a:pt x="16712" y="16797"/>
                  <a:pt x="16567" y="16797"/>
                </a:cubicBezTo>
                <a:cubicBezTo>
                  <a:pt x="16567" y="16814"/>
                  <a:pt x="16559" y="16826"/>
                  <a:pt x="16539" y="16826"/>
                </a:cubicBezTo>
                <a:lnTo>
                  <a:pt x="16486" y="16826"/>
                </a:lnTo>
                <a:lnTo>
                  <a:pt x="16418" y="16772"/>
                </a:lnTo>
                <a:lnTo>
                  <a:pt x="16514" y="16772"/>
                </a:lnTo>
                <a:lnTo>
                  <a:pt x="16568" y="16611"/>
                </a:lnTo>
                <a:lnTo>
                  <a:pt x="16418" y="16501"/>
                </a:lnTo>
                <a:lnTo>
                  <a:pt x="16390" y="16529"/>
                </a:lnTo>
                <a:cubicBezTo>
                  <a:pt x="16265" y="16512"/>
                  <a:pt x="16175" y="16439"/>
                  <a:pt x="16121" y="16315"/>
                </a:cubicBezTo>
                <a:lnTo>
                  <a:pt x="16067" y="16286"/>
                </a:lnTo>
                <a:lnTo>
                  <a:pt x="16039" y="16315"/>
                </a:lnTo>
                <a:lnTo>
                  <a:pt x="15985" y="16340"/>
                </a:lnTo>
                <a:cubicBezTo>
                  <a:pt x="15878" y="16374"/>
                  <a:pt x="15782" y="16413"/>
                  <a:pt x="15700" y="16445"/>
                </a:cubicBezTo>
                <a:cubicBezTo>
                  <a:pt x="15593" y="16413"/>
                  <a:pt x="15511" y="16363"/>
                  <a:pt x="15457" y="16315"/>
                </a:cubicBezTo>
                <a:lnTo>
                  <a:pt x="15093" y="16340"/>
                </a:lnTo>
                <a:cubicBezTo>
                  <a:pt x="15093" y="16284"/>
                  <a:pt x="15076" y="16230"/>
                  <a:pt x="15039" y="16168"/>
                </a:cubicBezTo>
                <a:cubicBezTo>
                  <a:pt x="15002" y="16109"/>
                  <a:pt x="14949" y="16077"/>
                  <a:pt x="14875" y="16077"/>
                </a:cubicBezTo>
                <a:cubicBezTo>
                  <a:pt x="14788" y="16077"/>
                  <a:pt x="14694" y="16089"/>
                  <a:pt x="14598" y="16106"/>
                </a:cubicBezTo>
                <a:cubicBezTo>
                  <a:pt x="14505" y="16123"/>
                  <a:pt x="14440" y="16185"/>
                  <a:pt x="14403" y="16281"/>
                </a:cubicBezTo>
                <a:cubicBezTo>
                  <a:pt x="14403" y="16312"/>
                  <a:pt x="14412" y="16351"/>
                  <a:pt x="14432" y="16385"/>
                </a:cubicBezTo>
                <a:cubicBezTo>
                  <a:pt x="14448" y="16425"/>
                  <a:pt x="14465" y="16450"/>
                  <a:pt x="14485" y="16467"/>
                </a:cubicBezTo>
                <a:lnTo>
                  <a:pt x="14485" y="16577"/>
                </a:lnTo>
                <a:lnTo>
                  <a:pt x="14457" y="16656"/>
                </a:lnTo>
                <a:lnTo>
                  <a:pt x="14403" y="16682"/>
                </a:lnTo>
                <a:lnTo>
                  <a:pt x="14375" y="16682"/>
                </a:lnTo>
                <a:lnTo>
                  <a:pt x="14296" y="16467"/>
                </a:lnTo>
                <a:lnTo>
                  <a:pt x="14375" y="16334"/>
                </a:lnTo>
                <a:cubicBezTo>
                  <a:pt x="14358" y="16298"/>
                  <a:pt x="14350" y="16247"/>
                  <a:pt x="14350" y="16191"/>
                </a:cubicBezTo>
                <a:cubicBezTo>
                  <a:pt x="14350" y="16131"/>
                  <a:pt x="14338" y="16086"/>
                  <a:pt x="14321" y="16049"/>
                </a:cubicBezTo>
                <a:lnTo>
                  <a:pt x="14296" y="15993"/>
                </a:lnTo>
                <a:lnTo>
                  <a:pt x="14214" y="15993"/>
                </a:lnTo>
                <a:lnTo>
                  <a:pt x="14011" y="16131"/>
                </a:lnTo>
                <a:lnTo>
                  <a:pt x="13903" y="16131"/>
                </a:lnTo>
                <a:lnTo>
                  <a:pt x="13850" y="16188"/>
                </a:lnTo>
                <a:cubicBezTo>
                  <a:pt x="13830" y="16202"/>
                  <a:pt x="13821" y="16219"/>
                  <a:pt x="13821" y="16236"/>
                </a:cubicBezTo>
                <a:cubicBezTo>
                  <a:pt x="13821" y="16258"/>
                  <a:pt x="13813" y="16270"/>
                  <a:pt x="13793" y="16281"/>
                </a:cubicBezTo>
                <a:lnTo>
                  <a:pt x="13768" y="16236"/>
                </a:lnTo>
                <a:lnTo>
                  <a:pt x="13660" y="16236"/>
                </a:lnTo>
                <a:cubicBezTo>
                  <a:pt x="13587" y="16312"/>
                  <a:pt x="13547" y="16397"/>
                  <a:pt x="13539" y="16496"/>
                </a:cubicBezTo>
                <a:lnTo>
                  <a:pt x="13578" y="16549"/>
                </a:lnTo>
                <a:lnTo>
                  <a:pt x="13457" y="16628"/>
                </a:lnTo>
                <a:lnTo>
                  <a:pt x="13429" y="16682"/>
                </a:lnTo>
                <a:lnTo>
                  <a:pt x="13347" y="16738"/>
                </a:lnTo>
                <a:cubicBezTo>
                  <a:pt x="13347" y="16755"/>
                  <a:pt x="13344" y="16767"/>
                  <a:pt x="13335" y="16767"/>
                </a:cubicBezTo>
                <a:cubicBezTo>
                  <a:pt x="13324" y="16767"/>
                  <a:pt x="13321" y="16778"/>
                  <a:pt x="13321" y="16792"/>
                </a:cubicBezTo>
                <a:lnTo>
                  <a:pt x="13321" y="16820"/>
                </a:lnTo>
                <a:lnTo>
                  <a:pt x="13321" y="16942"/>
                </a:lnTo>
                <a:lnTo>
                  <a:pt x="13293" y="16970"/>
                </a:lnTo>
                <a:lnTo>
                  <a:pt x="13293" y="16914"/>
                </a:lnTo>
                <a:lnTo>
                  <a:pt x="13268" y="16888"/>
                </a:lnTo>
                <a:cubicBezTo>
                  <a:pt x="13248" y="16778"/>
                  <a:pt x="13143" y="16682"/>
                  <a:pt x="12957" y="16606"/>
                </a:cubicBezTo>
                <a:lnTo>
                  <a:pt x="12875" y="16606"/>
                </a:lnTo>
                <a:lnTo>
                  <a:pt x="12875" y="16657"/>
                </a:lnTo>
                <a:cubicBezTo>
                  <a:pt x="12892" y="16710"/>
                  <a:pt x="12931" y="16761"/>
                  <a:pt x="12991" y="16798"/>
                </a:cubicBezTo>
                <a:cubicBezTo>
                  <a:pt x="13047" y="16837"/>
                  <a:pt x="13095" y="16877"/>
                  <a:pt x="13132" y="16913"/>
                </a:cubicBezTo>
                <a:cubicBezTo>
                  <a:pt x="13112" y="16896"/>
                  <a:pt x="13090" y="16894"/>
                  <a:pt x="13064" y="16902"/>
                </a:cubicBezTo>
                <a:cubicBezTo>
                  <a:pt x="13036" y="16908"/>
                  <a:pt x="13025" y="16925"/>
                  <a:pt x="13025" y="16942"/>
                </a:cubicBezTo>
                <a:lnTo>
                  <a:pt x="13025" y="16998"/>
                </a:lnTo>
                <a:lnTo>
                  <a:pt x="13211" y="17266"/>
                </a:lnTo>
                <a:lnTo>
                  <a:pt x="13211" y="17791"/>
                </a:lnTo>
                <a:lnTo>
                  <a:pt x="13268" y="17930"/>
                </a:lnTo>
                <a:cubicBezTo>
                  <a:pt x="13231" y="18074"/>
                  <a:pt x="13157" y="18192"/>
                  <a:pt x="13050" y="18294"/>
                </a:cubicBezTo>
                <a:lnTo>
                  <a:pt x="13050" y="18266"/>
                </a:lnTo>
                <a:lnTo>
                  <a:pt x="12996" y="18294"/>
                </a:lnTo>
                <a:lnTo>
                  <a:pt x="12957" y="18319"/>
                </a:lnTo>
                <a:lnTo>
                  <a:pt x="12928" y="18452"/>
                </a:lnTo>
                <a:lnTo>
                  <a:pt x="12957" y="18480"/>
                </a:lnTo>
                <a:lnTo>
                  <a:pt x="12957" y="18509"/>
                </a:lnTo>
                <a:lnTo>
                  <a:pt x="12903" y="18452"/>
                </a:lnTo>
                <a:lnTo>
                  <a:pt x="12875" y="18627"/>
                </a:lnTo>
                <a:lnTo>
                  <a:pt x="12714" y="18681"/>
                </a:lnTo>
                <a:cubicBezTo>
                  <a:pt x="12657" y="18720"/>
                  <a:pt x="12635" y="18771"/>
                  <a:pt x="12646" y="18831"/>
                </a:cubicBezTo>
                <a:cubicBezTo>
                  <a:pt x="12654" y="18896"/>
                  <a:pt x="12632" y="18941"/>
                  <a:pt x="12578" y="18980"/>
                </a:cubicBezTo>
                <a:lnTo>
                  <a:pt x="12604" y="19034"/>
                </a:lnTo>
                <a:lnTo>
                  <a:pt x="12522" y="19113"/>
                </a:lnTo>
                <a:cubicBezTo>
                  <a:pt x="12522" y="19150"/>
                  <a:pt x="12519" y="19178"/>
                  <a:pt x="12508" y="19201"/>
                </a:cubicBezTo>
                <a:cubicBezTo>
                  <a:pt x="12499" y="19229"/>
                  <a:pt x="12496" y="19254"/>
                  <a:pt x="12496" y="19288"/>
                </a:cubicBezTo>
                <a:lnTo>
                  <a:pt x="12522" y="19483"/>
                </a:lnTo>
                <a:lnTo>
                  <a:pt x="12604" y="19531"/>
                </a:lnTo>
                <a:lnTo>
                  <a:pt x="12657" y="19483"/>
                </a:lnTo>
                <a:lnTo>
                  <a:pt x="12685" y="19398"/>
                </a:lnTo>
                <a:lnTo>
                  <a:pt x="12714" y="19559"/>
                </a:lnTo>
                <a:cubicBezTo>
                  <a:pt x="12714" y="19599"/>
                  <a:pt x="12694" y="19630"/>
                  <a:pt x="12657" y="19669"/>
                </a:cubicBezTo>
                <a:cubicBezTo>
                  <a:pt x="12604" y="19709"/>
                  <a:pt x="12550" y="19746"/>
                  <a:pt x="12496" y="19796"/>
                </a:cubicBezTo>
                <a:cubicBezTo>
                  <a:pt x="12440" y="19844"/>
                  <a:pt x="12414" y="19918"/>
                  <a:pt x="12414" y="20005"/>
                </a:cubicBezTo>
                <a:cubicBezTo>
                  <a:pt x="12414" y="20045"/>
                  <a:pt x="12428" y="20082"/>
                  <a:pt x="12454" y="20127"/>
                </a:cubicBezTo>
                <a:cubicBezTo>
                  <a:pt x="12482" y="20185"/>
                  <a:pt x="12496" y="20225"/>
                  <a:pt x="12496" y="2025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83" name="AutoShape 35"/>
          <p:cNvSpPr>
            <a:spLocks noChangeArrowheads="1"/>
          </p:cNvSpPr>
          <p:nvPr/>
        </p:nvSpPr>
        <p:spPr bwMode="auto">
          <a:xfrm>
            <a:off x="10579100" y="3340800"/>
            <a:ext cx="361950" cy="241300"/>
          </a:xfrm>
          <a:custGeom>
            <a:avLst/>
            <a:gdLst>
              <a:gd name="T0" fmla="*/ 3032588 w 21600"/>
              <a:gd name="T1" fmla="*/ 1347817 h 21600"/>
              <a:gd name="T2" fmla="*/ 3032588 w 21600"/>
              <a:gd name="T3" fmla="*/ 1347817 h 21600"/>
              <a:gd name="T4" fmla="*/ 3032588 w 21600"/>
              <a:gd name="T5" fmla="*/ 1347817 h 21600"/>
              <a:gd name="T6" fmla="*/ 30325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708" y="0"/>
                </a:moveTo>
                <a:cubicBezTo>
                  <a:pt x="20951" y="0"/>
                  <a:pt x="21159" y="105"/>
                  <a:pt x="21335" y="317"/>
                </a:cubicBezTo>
                <a:cubicBezTo>
                  <a:pt x="21511" y="528"/>
                  <a:pt x="21599" y="778"/>
                  <a:pt x="21599" y="1069"/>
                </a:cubicBezTo>
                <a:lnTo>
                  <a:pt x="21599" y="20501"/>
                </a:lnTo>
                <a:cubicBezTo>
                  <a:pt x="21599" y="20812"/>
                  <a:pt x="21511" y="21074"/>
                  <a:pt x="21335" y="21282"/>
                </a:cubicBezTo>
                <a:cubicBezTo>
                  <a:pt x="21159" y="21494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4"/>
                  <a:pt x="0" y="20812"/>
                  <a:pt x="0" y="20501"/>
                </a:cubicBezTo>
                <a:lnTo>
                  <a:pt x="0" y="1069"/>
                </a:lnTo>
                <a:cubicBezTo>
                  <a:pt x="0" y="778"/>
                  <a:pt x="85" y="528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08" y="0"/>
                </a:lnTo>
                <a:close/>
                <a:moveTo>
                  <a:pt x="19805" y="6483"/>
                </a:moveTo>
                <a:cubicBezTo>
                  <a:pt x="19313" y="6483"/>
                  <a:pt x="18845" y="6368"/>
                  <a:pt x="18400" y="6139"/>
                </a:cubicBezTo>
                <a:cubicBezTo>
                  <a:pt x="17954" y="5910"/>
                  <a:pt x="17572" y="5601"/>
                  <a:pt x="17257" y="5217"/>
                </a:cubicBezTo>
                <a:cubicBezTo>
                  <a:pt x="16941" y="4832"/>
                  <a:pt x="16686" y="4376"/>
                  <a:pt x="16490" y="3845"/>
                </a:cubicBezTo>
                <a:cubicBezTo>
                  <a:pt x="16297" y="3316"/>
                  <a:pt x="16196" y="2755"/>
                  <a:pt x="16196" y="2164"/>
                </a:cubicBezTo>
                <a:lnTo>
                  <a:pt x="5405" y="2164"/>
                </a:lnTo>
                <a:cubicBezTo>
                  <a:pt x="5405" y="2755"/>
                  <a:pt x="5310" y="3316"/>
                  <a:pt x="5116" y="3845"/>
                </a:cubicBezTo>
                <a:cubicBezTo>
                  <a:pt x="4925" y="4376"/>
                  <a:pt x="4668" y="4832"/>
                  <a:pt x="4350" y="5217"/>
                </a:cubicBezTo>
                <a:cubicBezTo>
                  <a:pt x="4029" y="5601"/>
                  <a:pt x="3650" y="5910"/>
                  <a:pt x="3207" y="6139"/>
                </a:cubicBezTo>
                <a:cubicBezTo>
                  <a:pt x="2766" y="6368"/>
                  <a:pt x="2298" y="6483"/>
                  <a:pt x="1811" y="6483"/>
                </a:cubicBezTo>
                <a:lnTo>
                  <a:pt x="1811" y="15116"/>
                </a:lnTo>
                <a:cubicBezTo>
                  <a:pt x="2298" y="15116"/>
                  <a:pt x="2768" y="15231"/>
                  <a:pt x="3207" y="15463"/>
                </a:cubicBezTo>
                <a:cubicBezTo>
                  <a:pt x="3650" y="15692"/>
                  <a:pt x="4029" y="15998"/>
                  <a:pt x="4350" y="16382"/>
                </a:cubicBezTo>
                <a:cubicBezTo>
                  <a:pt x="4671" y="16767"/>
                  <a:pt x="4925" y="17223"/>
                  <a:pt x="5116" y="17754"/>
                </a:cubicBezTo>
                <a:cubicBezTo>
                  <a:pt x="5310" y="18283"/>
                  <a:pt x="5405" y="18844"/>
                  <a:pt x="5405" y="19434"/>
                </a:cubicBezTo>
                <a:lnTo>
                  <a:pt x="16196" y="19434"/>
                </a:lnTo>
                <a:cubicBezTo>
                  <a:pt x="16196" y="18844"/>
                  <a:pt x="16297" y="18283"/>
                  <a:pt x="16490" y="17754"/>
                </a:cubicBezTo>
                <a:cubicBezTo>
                  <a:pt x="16686" y="17223"/>
                  <a:pt x="16943" y="16767"/>
                  <a:pt x="17257" y="16382"/>
                </a:cubicBezTo>
                <a:cubicBezTo>
                  <a:pt x="17570" y="15998"/>
                  <a:pt x="17952" y="15692"/>
                  <a:pt x="18395" y="15463"/>
                </a:cubicBezTo>
                <a:cubicBezTo>
                  <a:pt x="18836" y="15231"/>
                  <a:pt x="19306" y="15116"/>
                  <a:pt x="19805" y="15116"/>
                </a:cubicBezTo>
                <a:lnTo>
                  <a:pt x="19805" y="6483"/>
                </a:lnTo>
                <a:close/>
                <a:moveTo>
                  <a:pt x="10803" y="3768"/>
                </a:moveTo>
                <a:cubicBezTo>
                  <a:pt x="11430" y="3768"/>
                  <a:pt x="12013" y="3951"/>
                  <a:pt x="12556" y="4318"/>
                </a:cubicBezTo>
                <a:cubicBezTo>
                  <a:pt x="13100" y="4682"/>
                  <a:pt x="13574" y="5181"/>
                  <a:pt x="13981" y="5813"/>
                </a:cubicBezTo>
                <a:cubicBezTo>
                  <a:pt x="14387" y="6447"/>
                  <a:pt x="14710" y="7194"/>
                  <a:pt x="14953" y="8051"/>
                </a:cubicBezTo>
                <a:cubicBezTo>
                  <a:pt x="15195" y="8909"/>
                  <a:pt x="15315" y="9826"/>
                  <a:pt x="15315" y="10801"/>
                </a:cubicBezTo>
                <a:cubicBezTo>
                  <a:pt x="15315" y="11776"/>
                  <a:pt x="15193" y="12690"/>
                  <a:pt x="14953" y="13548"/>
                </a:cubicBezTo>
                <a:cubicBezTo>
                  <a:pt x="14708" y="14405"/>
                  <a:pt x="14387" y="15152"/>
                  <a:pt x="13981" y="15786"/>
                </a:cubicBezTo>
                <a:cubicBezTo>
                  <a:pt x="13574" y="16418"/>
                  <a:pt x="13100" y="16917"/>
                  <a:pt x="12551" y="17284"/>
                </a:cubicBezTo>
                <a:cubicBezTo>
                  <a:pt x="12005" y="17648"/>
                  <a:pt x="11423" y="17831"/>
                  <a:pt x="10803" y="17831"/>
                </a:cubicBezTo>
                <a:cubicBezTo>
                  <a:pt x="10179" y="17831"/>
                  <a:pt x="9594" y="17648"/>
                  <a:pt x="9045" y="17284"/>
                </a:cubicBezTo>
                <a:cubicBezTo>
                  <a:pt x="8497" y="16917"/>
                  <a:pt x="8022" y="16418"/>
                  <a:pt x="7616" y="15786"/>
                </a:cubicBezTo>
                <a:cubicBezTo>
                  <a:pt x="7209" y="15152"/>
                  <a:pt x="6891" y="14405"/>
                  <a:pt x="6661" y="13548"/>
                </a:cubicBezTo>
                <a:cubicBezTo>
                  <a:pt x="6428" y="12690"/>
                  <a:pt x="6313" y="11776"/>
                  <a:pt x="6313" y="10801"/>
                </a:cubicBezTo>
                <a:cubicBezTo>
                  <a:pt x="6313" y="9826"/>
                  <a:pt x="6428" y="8909"/>
                  <a:pt x="6661" y="8051"/>
                </a:cubicBezTo>
                <a:cubicBezTo>
                  <a:pt x="6891" y="7194"/>
                  <a:pt x="7209" y="6447"/>
                  <a:pt x="7616" y="5813"/>
                </a:cubicBezTo>
                <a:cubicBezTo>
                  <a:pt x="8022" y="5181"/>
                  <a:pt x="8497" y="4682"/>
                  <a:pt x="9045" y="4318"/>
                </a:cubicBezTo>
                <a:cubicBezTo>
                  <a:pt x="9594" y="3951"/>
                  <a:pt x="10179" y="3768"/>
                  <a:pt x="10803" y="3768"/>
                </a:cubicBezTo>
                <a:moveTo>
                  <a:pt x="13489" y="13078"/>
                </a:moveTo>
                <a:lnTo>
                  <a:pt x="11836" y="13078"/>
                </a:lnTo>
                <a:lnTo>
                  <a:pt x="11836" y="5640"/>
                </a:lnTo>
                <a:lnTo>
                  <a:pt x="10196" y="5640"/>
                </a:lnTo>
                <a:lnTo>
                  <a:pt x="8108" y="7972"/>
                </a:lnTo>
                <a:lnTo>
                  <a:pt x="9209" y="9365"/>
                </a:lnTo>
                <a:lnTo>
                  <a:pt x="9667" y="8871"/>
                </a:lnTo>
                <a:cubicBezTo>
                  <a:pt x="9728" y="8815"/>
                  <a:pt x="9775" y="8753"/>
                  <a:pt x="9802" y="8683"/>
                </a:cubicBezTo>
                <a:cubicBezTo>
                  <a:pt x="9831" y="8612"/>
                  <a:pt x="9858" y="8560"/>
                  <a:pt x="9890" y="8521"/>
                </a:cubicBezTo>
                <a:cubicBezTo>
                  <a:pt x="9922" y="8501"/>
                  <a:pt x="9951" y="8460"/>
                  <a:pt x="9983" y="8380"/>
                </a:cubicBezTo>
                <a:lnTo>
                  <a:pt x="10008" y="8380"/>
                </a:lnTo>
                <a:lnTo>
                  <a:pt x="10008" y="8607"/>
                </a:lnTo>
                <a:cubicBezTo>
                  <a:pt x="10008" y="8680"/>
                  <a:pt x="10003" y="8756"/>
                  <a:pt x="9995" y="8839"/>
                </a:cubicBezTo>
                <a:cubicBezTo>
                  <a:pt x="9988" y="8918"/>
                  <a:pt x="9983" y="9003"/>
                  <a:pt x="9983" y="9100"/>
                </a:cubicBezTo>
                <a:lnTo>
                  <a:pt x="9983" y="13078"/>
                </a:lnTo>
                <a:lnTo>
                  <a:pt x="8355" y="13078"/>
                </a:lnTo>
                <a:lnTo>
                  <a:pt x="8355" y="14890"/>
                </a:lnTo>
                <a:lnTo>
                  <a:pt x="13489" y="14890"/>
                </a:lnTo>
                <a:lnTo>
                  <a:pt x="13489" y="1307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84" name="AutoShape 36"/>
          <p:cNvSpPr>
            <a:spLocks noChangeArrowheads="1"/>
          </p:cNvSpPr>
          <p:nvPr/>
        </p:nvSpPr>
        <p:spPr bwMode="auto">
          <a:xfrm>
            <a:off x="11210925" y="2862963"/>
            <a:ext cx="249238" cy="241300"/>
          </a:xfrm>
          <a:custGeom>
            <a:avLst/>
            <a:gdLst>
              <a:gd name="T0" fmla="*/ 1437953 w 21600"/>
              <a:gd name="T1" fmla="*/ 1347817 h 21600"/>
              <a:gd name="T2" fmla="*/ 1437953 w 21600"/>
              <a:gd name="T3" fmla="*/ 1347817 h 21600"/>
              <a:gd name="T4" fmla="*/ 1437953 w 21600"/>
              <a:gd name="T5" fmla="*/ 1347817 h 21600"/>
              <a:gd name="T6" fmla="*/ 1437953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357" y="10218"/>
                </a:moveTo>
                <a:cubicBezTo>
                  <a:pt x="21518" y="10382"/>
                  <a:pt x="21599" y="10574"/>
                  <a:pt x="21599" y="10800"/>
                </a:cubicBezTo>
                <a:cubicBezTo>
                  <a:pt x="21599" y="11023"/>
                  <a:pt x="21518" y="11217"/>
                  <a:pt x="21357" y="11381"/>
                </a:cubicBezTo>
                <a:lnTo>
                  <a:pt x="17895" y="14840"/>
                </a:lnTo>
                <a:cubicBezTo>
                  <a:pt x="17649" y="15086"/>
                  <a:pt x="17448" y="15173"/>
                  <a:pt x="17285" y="15103"/>
                </a:cubicBezTo>
                <a:cubicBezTo>
                  <a:pt x="17121" y="15038"/>
                  <a:pt x="17042" y="14829"/>
                  <a:pt x="17042" y="14476"/>
                </a:cubicBezTo>
                <a:lnTo>
                  <a:pt x="17042" y="12096"/>
                </a:lnTo>
                <a:lnTo>
                  <a:pt x="12159" y="12096"/>
                </a:lnTo>
                <a:lnTo>
                  <a:pt x="12159" y="17031"/>
                </a:lnTo>
                <a:lnTo>
                  <a:pt x="14483" y="17031"/>
                </a:lnTo>
                <a:cubicBezTo>
                  <a:pt x="14836" y="17031"/>
                  <a:pt x="15048" y="17113"/>
                  <a:pt x="15121" y="17280"/>
                </a:cubicBezTo>
                <a:cubicBezTo>
                  <a:pt x="15192" y="17449"/>
                  <a:pt x="15102" y="17647"/>
                  <a:pt x="14850" y="17884"/>
                </a:cubicBezTo>
                <a:lnTo>
                  <a:pt x="11388" y="21340"/>
                </a:lnTo>
                <a:cubicBezTo>
                  <a:pt x="11225" y="21504"/>
                  <a:pt x="11032" y="21588"/>
                  <a:pt x="10807" y="21599"/>
                </a:cubicBezTo>
                <a:cubicBezTo>
                  <a:pt x="10581" y="21599"/>
                  <a:pt x="10389" y="21512"/>
                  <a:pt x="10225" y="21340"/>
                </a:cubicBezTo>
                <a:lnTo>
                  <a:pt x="6763" y="17884"/>
                </a:lnTo>
                <a:cubicBezTo>
                  <a:pt x="6520" y="17638"/>
                  <a:pt x="6430" y="17438"/>
                  <a:pt x="6492" y="17274"/>
                </a:cubicBezTo>
                <a:cubicBezTo>
                  <a:pt x="6554" y="17110"/>
                  <a:pt x="6763" y="17031"/>
                  <a:pt x="7116" y="17031"/>
                </a:cubicBezTo>
                <a:lnTo>
                  <a:pt x="9440" y="17031"/>
                </a:lnTo>
                <a:lnTo>
                  <a:pt x="9440" y="12096"/>
                </a:lnTo>
                <a:lnTo>
                  <a:pt x="4571" y="12096"/>
                </a:lnTo>
                <a:lnTo>
                  <a:pt x="4571" y="14476"/>
                </a:lnTo>
                <a:cubicBezTo>
                  <a:pt x="4571" y="14829"/>
                  <a:pt x="4489" y="15038"/>
                  <a:pt x="4320" y="15103"/>
                </a:cubicBezTo>
                <a:cubicBezTo>
                  <a:pt x="4153" y="15173"/>
                  <a:pt x="3950" y="15086"/>
                  <a:pt x="3704" y="14840"/>
                </a:cubicBezTo>
                <a:lnTo>
                  <a:pt x="242" y="11381"/>
                </a:lnTo>
                <a:cubicBezTo>
                  <a:pt x="81" y="11217"/>
                  <a:pt x="0" y="11023"/>
                  <a:pt x="0" y="10800"/>
                </a:cubicBezTo>
                <a:cubicBezTo>
                  <a:pt x="0" y="10574"/>
                  <a:pt x="81" y="10382"/>
                  <a:pt x="242" y="10218"/>
                </a:cubicBezTo>
                <a:lnTo>
                  <a:pt x="3704" y="6756"/>
                </a:lnTo>
                <a:cubicBezTo>
                  <a:pt x="3950" y="6513"/>
                  <a:pt x="4153" y="6426"/>
                  <a:pt x="4320" y="6494"/>
                </a:cubicBezTo>
                <a:cubicBezTo>
                  <a:pt x="4489" y="6561"/>
                  <a:pt x="4571" y="6770"/>
                  <a:pt x="4571" y="7120"/>
                </a:cubicBezTo>
                <a:lnTo>
                  <a:pt x="4571" y="9422"/>
                </a:lnTo>
                <a:lnTo>
                  <a:pt x="9440" y="9422"/>
                </a:lnTo>
                <a:lnTo>
                  <a:pt x="9440" y="4568"/>
                </a:lnTo>
                <a:lnTo>
                  <a:pt x="7116" y="4568"/>
                </a:lnTo>
                <a:cubicBezTo>
                  <a:pt x="6783" y="4568"/>
                  <a:pt x="6582" y="4486"/>
                  <a:pt x="6506" y="4317"/>
                </a:cubicBezTo>
                <a:cubicBezTo>
                  <a:pt x="6435" y="4153"/>
                  <a:pt x="6520" y="3950"/>
                  <a:pt x="6763" y="3715"/>
                </a:cubicBezTo>
                <a:lnTo>
                  <a:pt x="10225" y="256"/>
                </a:lnTo>
                <a:cubicBezTo>
                  <a:pt x="10389" y="93"/>
                  <a:pt x="10581" y="8"/>
                  <a:pt x="10807" y="0"/>
                </a:cubicBezTo>
                <a:cubicBezTo>
                  <a:pt x="11032" y="0"/>
                  <a:pt x="11225" y="84"/>
                  <a:pt x="11388" y="256"/>
                </a:cubicBezTo>
                <a:lnTo>
                  <a:pt x="14850" y="3715"/>
                </a:lnTo>
                <a:cubicBezTo>
                  <a:pt x="15093" y="3958"/>
                  <a:pt x="15181" y="4161"/>
                  <a:pt x="15113" y="4325"/>
                </a:cubicBezTo>
                <a:cubicBezTo>
                  <a:pt x="15048" y="4486"/>
                  <a:pt x="14836" y="4568"/>
                  <a:pt x="14483" y="4568"/>
                </a:cubicBezTo>
                <a:lnTo>
                  <a:pt x="12159" y="4568"/>
                </a:lnTo>
                <a:lnTo>
                  <a:pt x="12159" y="9422"/>
                </a:lnTo>
                <a:lnTo>
                  <a:pt x="17042" y="9422"/>
                </a:lnTo>
                <a:lnTo>
                  <a:pt x="17042" y="7120"/>
                </a:lnTo>
                <a:cubicBezTo>
                  <a:pt x="17042" y="6770"/>
                  <a:pt x="17121" y="6561"/>
                  <a:pt x="17285" y="6494"/>
                </a:cubicBezTo>
                <a:cubicBezTo>
                  <a:pt x="17448" y="6426"/>
                  <a:pt x="17649" y="6513"/>
                  <a:pt x="17895" y="6756"/>
                </a:cubicBezTo>
                <a:lnTo>
                  <a:pt x="21357" y="1021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85" name="AutoShape 37"/>
          <p:cNvSpPr>
            <a:spLocks noChangeArrowheads="1"/>
          </p:cNvSpPr>
          <p:nvPr/>
        </p:nvSpPr>
        <p:spPr bwMode="auto">
          <a:xfrm>
            <a:off x="8890000" y="4355213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412" y="0"/>
                </a:moveTo>
                <a:cubicBezTo>
                  <a:pt x="20751" y="0"/>
                  <a:pt x="21033" y="104"/>
                  <a:pt x="21260" y="316"/>
                </a:cubicBezTo>
                <a:cubicBezTo>
                  <a:pt x="21487" y="530"/>
                  <a:pt x="21599" y="790"/>
                  <a:pt x="21599" y="1109"/>
                </a:cubicBezTo>
                <a:lnTo>
                  <a:pt x="21599" y="15003"/>
                </a:lnTo>
                <a:cubicBezTo>
                  <a:pt x="21599" y="15537"/>
                  <a:pt x="21466" y="16008"/>
                  <a:pt x="21203" y="16415"/>
                </a:cubicBezTo>
                <a:cubicBezTo>
                  <a:pt x="20936" y="16827"/>
                  <a:pt x="20582" y="17169"/>
                  <a:pt x="20143" y="17446"/>
                </a:cubicBezTo>
                <a:cubicBezTo>
                  <a:pt x="19700" y="17719"/>
                  <a:pt x="19219" y="17931"/>
                  <a:pt x="18701" y="18078"/>
                </a:cubicBezTo>
                <a:cubicBezTo>
                  <a:pt x="18177" y="18228"/>
                  <a:pt x="17668" y="18301"/>
                  <a:pt x="17174" y="18301"/>
                </a:cubicBezTo>
                <a:cubicBezTo>
                  <a:pt x="16686" y="18301"/>
                  <a:pt x="16172" y="18228"/>
                  <a:pt x="15644" y="18078"/>
                </a:cubicBezTo>
                <a:cubicBezTo>
                  <a:pt x="15117" y="17931"/>
                  <a:pt x="14642" y="17719"/>
                  <a:pt x="14215" y="17446"/>
                </a:cubicBezTo>
                <a:cubicBezTo>
                  <a:pt x="13788" y="17169"/>
                  <a:pt x="13445" y="16830"/>
                  <a:pt x="13179" y="16423"/>
                </a:cubicBezTo>
                <a:cubicBezTo>
                  <a:pt x="12912" y="16019"/>
                  <a:pt x="12779" y="15545"/>
                  <a:pt x="12779" y="15003"/>
                </a:cubicBezTo>
                <a:cubicBezTo>
                  <a:pt x="12779" y="14492"/>
                  <a:pt x="12912" y="14029"/>
                  <a:pt x="13179" y="13611"/>
                </a:cubicBezTo>
                <a:cubicBezTo>
                  <a:pt x="13445" y="13198"/>
                  <a:pt x="13788" y="12851"/>
                  <a:pt x="14215" y="12572"/>
                </a:cubicBezTo>
                <a:cubicBezTo>
                  <a:pt x="14642" y="12295"/>
                  <a:pt x="15117" y="12080"/>
                  <a:pt x="15644" y="11936"/>
                </a:cubicBezTo>
                <a:cubicBezTo>
                  <a:pt x="16172" y="11792"/>
                  <a:pt x="16686" y="11719"/>
                  <a:pt x="17174" y="11719"/>
                </a:cubicBezTo>
                <a:cubicBezTo>
                  <a:pt x="17441" y="11719"/>
                  <a:pt x="17692" y="11736"/>
                  <a:pt x="17940" y="11775"/>
                </a:cubicBezTo>
                <a:cubicBezTo>
                  <a:pt x="18183" y="11812"/>
                  <a:pt x="18422" y="11854"/>
                  <a:pt x="18652" y="11908"/>
                </a:cubicBezTo>
                <a:lnTo>
                  <a:pt x="18652" y="4648"/>
                </a:lnTo>
                <a:lnTo>
                  <a:pt x="8823" y="7285"/>
                </a:lnTo>
                <a:lnTo>
                  <a:pt x="8823" y="18301"/>
                </a:lnTo>
                <a:cubicBezTo>
                  <a:pt x="8823" y="18835"/>
                  <a:pt x="8690" y="19307"/>
                  <a:pt x="8423" y="19716"/>
                </a:cubicBezTo>
                <a:cubicBezTo>
                  <a:pt x="8157" y="20125"/>
                  <a:pt x="7811" y="20467"/>
                  <a:pt x="7384" y="20744"/>
                </a:cubicBezTo>
                <a:cubicBezTo>
                  <a:pt x="6960" y="21018"/>
                  <a:pt x="6485" y="21230"/>
                  <a:pt x="5955" y="21376"/>
                </a:cubicBezTo>
                <a:cubicBezTo>
                  <a:pt x="5428" y="21526"/>
                  <a:pt x="4919" y="21599"/>
                  <a:pt x="4425" y="21599"/>
                </a:cubicBezTo>
                <a:cubicBezTo>
                  <a:pt x="3913" y="21599"/>
                  <a:pt x="3398" y="21526"/>
                  <a:pt x="2880" y="21376"/>
                </a:cubicBezTo>
                <a:cubicBezTo>
                  <a:pt x="2362" y="21230"/>
                  <a:pt x="1887" y="21018"/>
                  <a:pt x="1450" y="20744"/>
                </a:cubicBezTo>
                <a:cubicBezTo>
                  <a:pt x="1014" y="20467"/>
                  <a:pt x="666" y="20125"/>
                  <a:pt x="399" y="19716"/>
                </a:cubicBezTo>
                <a:cubicBezTo>
                  <a:pt x="133" y="19307"/>
                  <a:pt x="0" y="18835"/>
                  <a:pt x="0" y="18301"/>
                </a:cubicBezTo>
                <a:cubicBezTo>
                  <a:pt x="0" y="17790"/>
                  <a:pt x="133" y="17327"/>
                  <a:pt x="399" y="16909"/>
                </a:cubicBezTo>
                <a:cubicBezTo>
                  <a:pt x="666" y="16497"/>
                  <a:pt x="1014" y="16149"/>
                  <a:pt x="1450" y="15870"/>
                </a:cubicBezTo>
                <a:cubicBezTo>
                  <a:pt x="1887" y="15590"/>
                  <a:pt x="2362" y="15376"/>
                  <a:pt x="2880" y="15229"/>
                </a:cubicBezTo>
                <a:cubicBezTo>
                  <a:pt x="3398" y="15079"/>
                  <a:pt x="3913" y="15003"/>
                  <a:pt x="4425" y="15003"/>
                </a:cubicBezTo>
                <a:cubicBezTo>
                  <a:pt x="4667" y="15003"/>
                  <a:pt x="4913" y="15023"/>
                  <a:pt x="5158" y="15059"/>
                </a:cubicBezTo>
                <a:cubicBezTo>
                  <a:pt x="5403" y="15096"/>
                  <a:pt x="5649" y="15144"/>
                  <a:pt x="5888" y="15209"/>
                </a:cubicBezTo>
                <a:lnTo>
                  <a:pt x="5888" y="4676"/>
                </a:lnTo>
                <a:cubicBezTo>
                  <a:pt x="5888" y="4433"/>
                  <a:pt x="5967" y="4216"/>
                  <a:pt x="6121" y="4029"/>
                </a:cubicBezTo>
                <a:cubicBezTo>
                  <a:pt x="6276" y="3837"/>
                  <a:pt x="6482" y="3707"/>
                  <a:pt x="6745" y="3634"/>
                </a:cubicBezTo>
                <a:cubicBezTo>
                  <a:pt x="6966" y="3583"/>
                  <a:pt x="7445" y="3453"/>
                  <a:pt x="8187" y="3241"/>
                </a:cubicBezTo>
                <a:cubicBezTo>
                  <a:pt x="8926" y="3035"/>
                  <a:pt x="9786" y="2798"/>
                  <a:pt x="10771" y="2533"/>
                </a:cubicBezTo>
                <a:cubicBezTo>
                  <a:pt x="11755" y="2267"/>
                  <a:pt x="12791" y="1985"/>
                  <a:pt x="13888" y="1688"/>
                </a:cubicBezTo>
                <a:cubicBezTo>
                  <a:pt x="14984" y="1392"/>
                  <a:pt x="16005" y="1118"/>
                  <a:pt x="16947" y="872"/>
                </a:cubicBezTo>
                <a:cubicBezTo>
                  <a:pt x="17892" y="624"/>
                  <a:pt x="18683" y="415"/>
                  <a:pt x="19328" y="248"/>
                </a:cubicBezTo>
                <a:cubicBezTo>
                  <a:pt x="19976" y="81"/>
                  <a:pt x="20336" y="0"/>
                  <a:pt x="20412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86" name="AutoShape 38"/>
          <p:cNvSpPr>
            <a:spLocks noChangeArrowheads="1"/>
          </p:cNvSpPr>
          <p:nvPr/>
        </p:nvSpPr>
        <p:spPr bwMode="auto">
          <a:xfrm>
            <a:off x="6175375" y="3345563"/>
            <a:ext cx="247650" cy="242887"/>
          </a:xfrm>
          <a:custGeom>
            <a:avLst/>
            <a:gdLst>
              <a:gd name="T0" fmla="*/ 1419688 w 21600"/>
              <a:gd name="T1" fmla="*/ 1365610 h 21600"/>
              <a:gd name="T2" fmla="*/ 1419688 w 21600"/>
              <a:gd name="T3" fmla="*/ 1365610 h 21600"/>
              <a:gd name="T4" fmla="*/ 1419688 w 21600"/>
              <a:gd name="T5" fmla="*/ 1365610 h 21600"/>
              <a:gd name="T6" fmla="*/ 1419688 w 21600"/>
              <a:gd name="T7" fmla="*/ 136561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87" name="AutoShape 39"/>
          <p:cNvSpPr>
            <a:spLocks noChangeArrowheads="1"/>
          </p:cNvSpPr>
          <p:nvPr/>
        </p:nvSpPr>
        <p:spPr bwMode="auto">
          <a:xfrm>
            <a:off x="6742113" y="3339213"/>
            <a:ext cx="247650" cy="241300"/>
          </a:xfrm>
          <a:custGeom>
            <a:avLst/>
            <a:gdLst>
              <a:gd name="T0" fmla="*/ 1419948 w 21595"/>
              <a:gd name="T1" fmla="*/ 1347817 h 21600"/>
              <a:gd name="T2" fmla="*/ 1419948 w 21595"/>
              <a:gd name="T3" fmla="*/ 1347817 h 21600"/>
              <a:gd name="T4" fmla="*/ 1419948 w 21595"/>
              <a:gd name="T5" fmla="*/ 1347817 h 21600"/>
              <a:gd name="T6" fmla="*/ 1419948 w 21595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5"/>
              <a:gd name="T13" fmla="*/ 0 h 21600"/>
              <a:gd name="T14" fmla="*/ 21595 w 21595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88" name="AutoShape 40"/>
          <p:cNvSpPr>
            <a:spLocks noChangeArrowheads="1"/>
          </p:cNvSpPr>
          <p:nvPr/>
        </p:nvSpPr>
        <p:spPr bwMode="auto">
          <a:xfrm>
            <a:off x="7350125" y="3339213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8"/>
                  <a:pt x="13756" y="17762"/>
                </a:cubicBezTo>
                <a:cubicBezTo>
                  <a:pt x="14666" y="17364"/>
                  <a:pt x="15463" y="16825"/>
                  <a:pt x="16147" y="16139"/>
                </a:cubicBezTo>
                <a:cubicBezTo>
                  <a:pt x="16836" y="15453"/>
                  <a:pt x="17378" y="14656"/>
                  <a:pt x="17774" y="13747"/>
                </a:cubicBezTo>
                <a:cubicBezTo>
                  <a:pt x="18169" y="12838"/>
                  <a:pt x="18367" y="11853"/>
                  <a:pt x="18367" y="10799"/>
                </a:cubicBezTo>
                <a:cubicBezTo>
                  <a:pt x="18367" y="9746"/>
                  <a:pt x="18169" y="8764"/>
                  <a:pt x="17774" y="7852"/>
                </a:cubicBezTo>
                <a:cubicBezTo>
                  <a:pt x="17376" y="6942"/>
                  <a:pt x="16836" y="6146"/>
                  <a:pt x="16147" y="5460"/>
                </a:cubicBezTo>
                <a:cubicBezTo>
                  <a:pt x="15466" y="4774"/>
                  <a:pt x="14666" y="4235"/>
                  <a:pt x="13748" y="3839"/>
                </a:cubicBezTo>
                <a:cubicBezTo>
                  <a:pt x="12832" y="3444"/>
                  <a:pt x="11852" y="3244"/>
                  <a:pt x="10807" y="3244"/>
                </a:cubicBezTo>
                <a:cubicBezTo>
                  <a:pt x="9753" y="3244"/>
                  <a:pt x="8764" y="3444"/>
                  <a:pt x="7851" y="3839"/>
                </a:cubicBezTo>
                <a:cubicBezTo>
                  <a:pt x="6936" y="4235"/>
                  <a:pt x="6139" y="4774"/>
                  <a:pt x="5455" y="5460"/>
                </a:cubicBezTo>
                <a:cubicBezTo>
                  <a:pt x="4772" y="6146"/>
                  <a:pt x="4235" y="6942"/>
                  <a:pt x="3839" y="7852"/>
                </a:cubicBezTo>
                <a:cubicBezTo>
                  <a:pt x="3444" y="8764"/>
                  <a:pt x="3246" y="9746"/>
                  <a:pt x="3246" y="10799"/>
                </a:cubicBez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4" y="15453"/>
                  <a:pt x="5455" y="16139"/>
                </a:cubicBezTo>
                <a:cubicBezTo>
                  <a:pt x="6136" y="16825"/>
                  <a:pt x="6933" y="17364"/>
                  <a:pt x="7851" y="17762"/>
                </a:cubicBezTo>
                <a:cubicBezTo>
                  <a:pt x="8764" y="18160"/>
                  <a:pt x="9753" y="18355"/>
                  <a:pt x="10807" y="18355"/>
                </a:cubicBezTo>
                <a:moveTo>
                  <a:pt x="14674" y="7397"/>
                </a:moveTo>
                <a:cubicBezTo>
                  <a:pt x="14765" y="7307"/>
                  <a:pt x="14889" y="7262"/>
                  <a:pt x="15047" y="7262"/>
                </a:cubicBezTo>
                <a:cubicBezTo>
                  <a:pt x="15206" y="7262"/>
                  <a:pt x="15333" y="7307"/>
                  <a:pt x="15432" y="7397"/>
                </a:cubicBezTo>
                <a:lnTo>
                  <a:pt x="16972" y="8950"/>
                </a:lnTo>
                <a:cubicBezTo>
                  <a:pt x="17065" y="9040"/>
                  <a:pt x="17113" y="9165"/>
                  <a:pt x="17118" y="9323"/>
                </a:cubicBezTo>
                <a:cubicBezTo>
                  <a:pt x="17121" y="9478"/>
                  <a:pt x="17073" y="9605"/>
                  <a:pt x="16972" y="9693"/>
                </a:cubicBezTo>
                <a:lnTo>
                  <a:pt x="11442" y="15235"/>
                </a:lnTo>
                <a:cubicBezTo>
                  <a:pt x="11335" y="15343"/>
                  <a:pt x="11188" y="15436"/>
                  <a:pt x="11004" y="15506"/>
                </a:cubicBezTo>
                <a:cubicBezTo>
                  <a:pt x="10821" y="15577"/>
                  <a:pt x="10651" y="15614"/>
                  <a:pt x="10496" y="15614"/>
                </a:cubicBezTo>
                <a:lnTo>
                  <a:pt x="8953" y="15614"/>
                </a:lnTo>
                <a:cubicBezTo>
                  <a:pt x="8809" y="15614"/>
                  <a:pt x="8645" y="15577"/>
                  <a:pt x="8453" y="15506"/>
                </a:cubicBezTo>
                <a:cubicBezTo>
                  <a:pt x="8261" y="15436"/>
                  <a:pt x="8114" y="15343"/>
                  <a:pt x="8007" y="15235"/>
                </a:cubicBezTo>
                <a:lnTo>
                  <a:pt x="4627" y="11855"/>
                </a:lnTo>
                <a:cubicBezTo>
                  <a:pt x="4537" y="11768"/>
                  <a:pt x="4492" y="11644"/>
                  <a:pt x="4492" y="11486"/>
                </a:cubicBezTo>
                <a:cubicBezTo>
                  <a:pt x="4492" y="11327"/>
                  <a:pt x="4537" y="11206"/>
                  <a:pt x="4627" y="11113"/>
                </a:cubicBezTo>
                <a:lnTo>
                  <a:pt x="6181" y="9560"/>
                </a:lnTo>
                <a:cubicBezTo>
                  <a:pt x="6272" y="9467"/>
                  <a:pt x="6396" y="9424"/>
                  <a:pt x="6554" y="9424"/>
                </a:cubicBezTo>
                <a:cubicBezTo>
                  <a:pt x="6713" y="9424"/>
                  <a:pt x="6837" y="9467"/>
                  <a:pt x="6927" y="9560"/>
                </a:cubicBezTo>
                <a:lnTo>
                  <a:pt x="9337" y="11994"/>
                </a:lnTo>
                <a:cubicBezTo>
                  <a:pt x="9597" y="12217"/>
                  <a:pt x="9860" y="12217"/>
                  <a:pt x="10120" y="11994"/>
                </a:cubicBezTo>
                <a:lnTo>
                  <a:pt x="14674" y="739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89" name="AutoShape 41"/>
          <p:cNvSpPr>
            <a:spLocks noChangeArrowheads="1"/>
          </p:cNvSpPr>
          <p:nvPr/>
        </p:nvSpPr>
        <p:spPr bwMode="auto">
          <a:xfrm>
            <a:off x="7875588" y="3339213"/>
            <a:ext cx="249237" cy="241300"/>
          </a:xfrm>
          <a:custGeom>
            <a:avLst/>
            <a:gdLst>
              <a:gd name="T0" fmla="*/ 1437947 w 21600"/>
              <a:gd name="T1" fmla="*/ 1347817 h 21600"/>
              <a:gd name="T2" fmla="*/ 1437947 w 21600"/>
              <a:gd name="T3" fmla="*/ 1347817 h 21600"/>
              <a:gd name="T4" fmla="*/ 1437947 w 21600"/>
              <a:gd name="T5" fmla="*/ 1347817 h 21600"/>
              <a:gd name="T6" fmla="*/ 1437947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3"/>
                  <a:pt x="21317" y="13699"/>
                  <a:pt x="20760" y="15009"/>
                </a:cubicBezTo>
                <a:cubicBezTo>
                  <a:pt x="20201" y="16320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0"/>
                  <a:pt x="847" y="15009"/>
                </a:cubicBezTo>
                <a:cubicBezTo>
                  <a:pt x="282" y="13699"/>
                  <a:pt x="0" y="12293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8164" y="8812"/>
                </a:moveTo>
                <a:cubicBezTo>
                  <a:pt x="18288" y="8688"/>
                  <a:pt x="18353" y="8532"/>
                  <a:pt x="18359" y="8354"/>
                </a:cubicBezTo>
                <a:cubicBezTo>
                  <a:pt x="18362" y="8171"/>
                  <a:pt x="18299" y="8021"/>
                  <a:pt x="18164" y="7894"/>
                </a:cubicBezTo>
                <a:lnTo>
                  <a:pt x="16757" y="6448"/>
                </a:lnTo>
                <a:cubicBezTo>
                  <a:pt x="16613" y="6321"/>
                  <a:pt x="16454" y="6259"/>
                  <a:pt x="16276" y="6259"/>
                </a:cubicBezTo>
                <a:cubicBezTo>
                  <a:pt x="16099" y="6259"/>
                  <a:pt x="15946" y="6321"/>
                  <a:pt x="15810" y="6448"/>
                </a:cubicBezTo>
                <a:lnTo>
                  <a:pt x="9696" y="12570"/>
                </a:lnTo>
                <a:cubicBezTo>
                  <a:pt x="9569" y="12697"/>
                  <a:pt x="9416" y="12759"/>
                  <a:pt x="9244" y="12759"/>
                </a:cubicBezTo>
                <a:cubicBezTo>
                  <a:pt x="9069" y="12759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8"/>
                  <a:pt x="5506" y="9393"/>
                  <a:pt x="5334" y="9393"/>
                </a:cubicBezTo>
                <a:cubicBezTo>
                  <a:pt x="5156" y="9393"/>
                  <a:pt x="4995" y="9458"/>
                  <a:pt x="4839" y="9583"/>
                </a:cubicBezTo>
                <a:lnTo>
                  <a:pt x="3432" y="11014"/>
                </a:lnTo>
                <a:cubicBezTo>
                  <a:pt x="3305" y="11141"/>
                  <a:pt x="3246" y="11297"/>
                  <a:pt x="3246" y="11474"/>
                </a:cubicBezTo>
                <a:cubicBezTo>
                  <a:pt x="3246" y="11655"/>
                  <a:pt x="3305" y="11810"/>
                  <a:pt x="3432" y="11935"/>
                </a:cubicBezTo>
                <a:lnTo>
                  <a:pt x="7747" y="16249"/>
                </a:lnTo>
                <a:cubicBezTo>
                  <a:pt x="7874" y="16373"/>
                  <a:pt x="8043" y="16483"/>
                  <a:pt x="8261" y="16579"/>
                </a:cubicBezTo>
                <a:cubicBezTo>
                  <a:pt x="8478" y="16673"/>
                  <a:pt x="8676" y="16720"/>
                  <a:pt x="8857" y="16720"/>
                </a:cubicBezTo>
                <a:lnTo>
                  <a:pt x="9617" y="16720"/>
                </a:lnTo>
                <a:cubicBezTo>
                  <a:pt x="9795" y="16720"/>
                  <a:pt x="9993" y="16675"/>
                  <a:pt x="10205" y="16585"/>
                </a:cubicBezTo>
                <a:cubicBezTo>
                  <a:pt x="10417" y="16495"/>
                  <a:pt x="10592" y="16382"/>
                  <a:pt x="10727" y="16249"/>
                </a:cubicBezTo>
                <a:lnTo>
                  <a:pt x="18164" y="881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90" name="AutoShape 42"/>
          <p:cNvSpPr>
            <a:spLocks noChangeArrowheads="1"/>
          </p:cNvSpPr>
          <p:nvPr/>
        </p:nvSpPr>
        <p:spPr bwMode="auto">
          <a:xfrm>
            <a:off x="3230563" y="3332863"/>
            <a:ext cx="249237" cy="266700"/>
          </a:xfrm>
          <a:custGeom>
            <a:avLst/>
            <a:gdLst>
              <a:gd name="T0" fmla="*/ 1437947 w 21600"/>
              <a:gd name="T1" fmla="*/ 1646502 h 21600"/>
              <a:gd name="T2" fmla="*/ 1437947 w 21600"/>
              <a:gd name="T3" fmla="*/ 1646502 h 21600"/>
              <a:gd name="T4" fmla="*/ 1437947 w 21600"/>
              <a:gd name="T5" fmla="*/ 1646502 h 21600"/>
              <a:gd name="T6" fmla="*/ 1437947 w 21600"/>
              <a:gd name="T7" fmla="*/ 164650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055" y="7482"/>
                </a:moveTo>
                <a:lnTo>
                  <a:pt x="5879" y="19672"/>
                </a:lnTo>
                <a:lnTo>
                  <a:pt x="0" y="21599"/>
                </a:lnTo>
                <a:lnTo>
                  <a:pt x="1929" y="15721"/>
                </a:lnTo>
                <a:lnTo>
                  <a:pt x="14117" y="3542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2"/>
                  <a:pt x="14484" y="5878"/>
                </a:cubicBezTo>
                <a:cubicBezTo>
                  <a:pt x="14393" y="5784"/>
                  <a:pt x="14287" y="5737"/>
                  <a:pt x="14169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4"/>
                </a:lnTo>
                <a:cubicBezTo>
                  <a:pt x="4085" y="15648"/>
                  <a:pt x="4035" y="15751"/>
                  <a:pt x="4035" y="15868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7"/>
                  <a:pt x="4487" y="16297"/>
                </a:cubicBezTo>
                <a:cubicBezTo>
                  <a:pt x="4598" y="16297"/>
                  <a:pt x="4695" y="16262"/>
                  <a:pt x="4784" y="16186"/>
                </a:cubicBezTo>
                <a:lnTo>
                  <a:pt x="14484" y="6483"/>
                </a:lnTo>
                <a:close/>
                <a:moveTo>
                  <a:pt x="21106" y="2068"/>
                </a:moveTo>
                <a:cubicBezTo>
                  <a:pt x="21435" y="2394"/>
                  <a:pt x="21599" y="2790"/>
                  <a:pt x="21599" y="3254"/>
                </a:cubicBezTo>
                <a:cubicBezTo>
                  <a:pt x="21599" y="3721"/>
                  <a:pt x="21435" y="4109"/>
                  <a:pt x="21106" y="4429"/>
                </a:cubicBezTo>
                <a:lnTo>
                  <a:pt x="19435" y="6101"/>
                </a:lnTo>
                <a:lnTo>
                  <a:pt x="15497" y="2165"/>
                </a:lnTo>
                <a:lnTo>
                  <a:pt x="17171" y="490"/>
                </a:lnTo>
                <a:cubicBezTo>
                  <a:pt x="17494" y="164"/>
                  <a:pt x="17890" y="0"/>
                  <a:pt x="18348" y="0"/>
                </a:cubicBezTo>
                <a:cubicBezTo>
                  <a:pt x="18807" y="0"/>
                  <a:pt x="19203" y="164"/>
                  <a:pt x="19529" y="490"/>
                </a:cubicBezTo>
                <a:lnTo>
                  <a:pt x="20331" y="1266"/>
                </a:lnTo>
                <a:lnTo>
                  <a:pt x="21106" y="206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91" name="AutoShape 43"/>
          <p:cNvSpPr>
            <a:spLocks noChangeArrowheads="1"/>
          </p:cNvSpPr>
          <p:nvPr/>
        </p:nvSpPr>
        <p:spPr bwMode="auto">
          <a:xfrm>
            <a:off x="3767138" y="3332863"/>
            <a:ext cx="330200" cy="265112"/>
          </a:xfrm>
          <a:custGeom>
            <a:avLst/>
            <a:gdLst>
              <a:gd name="T0" fmla="*/ 2523890 w 21600"/>
              <a:gd name="T1" fmla="*/ 1626953 h 21600"/>
              <a:gd name="T2" fmla="*/ 2523890 w 21600"/>
              <a:gd name="T3" fmla="*/ 1626953 h 21600"/>
              <a:gd name="T4" fmla="*/ 2523890 w 21600"/>
              <a:gd name="T5" fmla="*/ 1626953 h 21600"/>
              <a:gd name="T6" fmla="*/ 2523890 w 21600"/>
              <a:gd name="T7" fmla="*/ 162695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lnTo>
                  <a:pt x="18001" y="1728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92" name="AutoShape 44"/>
          <p:cNvSpPr>
            <a:spLocks noChangeArrowheads="1"/>
          </p:cNvSpPr>
          <p:nvPr/>
        </p:nvSpPr>
        <p:spPr bwMode="auto">
          <a:xfrm>
            <a:off x="4408488" y="3332863"/>
            <a:ext cx="247650" cy="266700"/>
          </a:xfrm>
          <a:custGeom>
            <a:avLst/>
            <a:gdLst>
              <a:gd name="T0" fmla="*/ 1419688 w 21600"/>
              <a:gd name="T1" fmla="*/ 1646502 h 21600"/>
              <a:gd name="T2" fmla="*/ 1419688 w 21600"/>
              <a:gd name="T3" fmla="*/ 1646502 h 21600"/>
              <a:gd name="T4" fmla="*/ 1419688 w 21600"/>
              <a:gd name="T5" fmla="*/ 1646502 h 21600"/>
              <a:gd name="T6" fmla="*/ 1419688 w 21600"/>
              <a:gd name="T7" fmla="*/ 164650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93" name="AutoShape 45"/>
          <p:cNvSpPr>
            <a:spLocks noChangeArrowheads="1"/>
          </p:cNvSpPr>
          <p:nvPr/>
        </p:nvSpPr>
        <p:spPr bwMode="auto">
          <a:xfrm>
            <a:off x="4995863" y="3332863"/>
            <a:ext cx="247650" cy="265112"/>
          </a:xfrm>
          <a:custGeom>
            <a:avLst/>
            <a:gdLst>
              <a:gd name="T0" fmla="*/ 1419688 w 21600"/>
              <a:gd name="T1" fmla="*/ 1626953 h 21600"/>
              <a:gd name="T2" fmla="*/ 1419688 w 21600"/>
              <a:gd name="T3" fmla="*/ 1626953 h 21600"/>
              <a:gd name="T4" fmla="*/ 1419688 w 21600"/>
              <a:gd name="T5" fmla="*/ 1626953 h 21600"/>
              <a:gd name="T6" fmla="*/ 1419688 w 21600"/>
              <a:gd name="T7" fmla="*/ 162695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78" y="8467"/>
                </a:moveTo>
                <a:cubicBezTo>
                  <a:pt x="20642" y="8467"/>
                  <a:pt x="20953" y="8597"/>
                  <a:pt x="21212" y="8852"/>
                </a:cubicBezTo>
                <a:cubicBezTo>
                  <a:pt x="21470" y="9111"/>
                  <a:pt x="21599" y="9422"/>
                  <a:pt x="21599" y="9786"/>
                </a:cubicBezTo>
                <a:lnTo>
                  <a:pt x="21599" y="11813"/>
                </a:lnTo>
                <a:cubicBezTo>
                  <a:pt x="21599" y="12180"/>
                  <a:pt x="21470" y="12489"/>
                  <a:pt x="21212" y="12747"/>
                </a:cubicBezTo>
                <a:cubicBezTo>
                  <a:pt x="20953" y="13005"/>
                  <a:pt x="20642" y="13135"/>
                  <a:pt x="20278" y="13135"/>
                </a:cubicBezTo>
                <a:lnTo>
                  <a:pt x="13133" y="13135"/>
                </a:lnTo>
                <a:lnTo>
                  <a:pt x="13133" y="20251"/>
                </a:lnTo>
                <a:cubicBezTo>
                  <a:pt x="13133" y="20636"/>
                  <a:pt x="13004" y="20956"/>
                  <a:pt x="12746" y="21212"/>
                </a:cubicBezTo>
                <a:cubicBezTo>
                  <a:pt x="12487" y="21470"/>
                  <a:pt x="12176" y="21599"/>
                  <a:pt x="11811" y="21599"/>
                </a:cubicBezTo>
                <a:lnTo>
                  <a:pt x="9787" y="21599"/>
                </a:lnTo>
                <a:cubicBezTo>
                  <a:pt x="9423" y="21599"/>
                  <a:pt x="9112" y="21470"/>
                  <a:pt x="8853" y="21212"/>
                </a:cubicBezTo>
                <a:cubicBezTo>
                  <a:pt x="8592" y="20956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1"/>
                  <a:pt x="387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6"/>
                </a:lnTo>
                <a:cubicBezTo>
                  <a:pt x="0" y="9422"/>
                  <a:pt x="129" y="9114"/>
                  <a:pt x="387" y="8852"/>
                </a:cubicBezTo>
                <a:cubicBezTo>
                  <a:pt x="646" y="8597"/>
                  <a:pt x="954" y="8467"/>
                  <a:pt x="1321" y="8467"/>
                </a:cubicBezTo>
                <a:lnTo>
                  <a:pt x="8466" y="8467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7"/>
                </a:cubicBezTo>
                <a:cubicBezTo>
                  <a:pt x="9088" y="132"/>
                  <a:pt x="9403" y="0"/>
                  <a:pt x="9787" y="0"/>
                </a:cubicBezTo>
                <a:lnTo>
                  <a:pt x="11811" y="0"/>
                </a:lnTo>
                <a:cubicBezTo>
                  <a:pt x="12176" y="0"/>
                  <a:pt x="12487" y="132"/>
                  <a:pt x="12746" y="387"/>
                </a:cubicBezTo>
                <a:cubicBezTo>
                  <a:pt x="13004" y="646"/>
                  <a:pt x="13133" y="957"/>
                  <a:pt x="13133" y="1321"/>
                </a:cubicBezTo>
                <a:lnTo>
                  <a:pt x="13133" y="8467"/>
                </a:lnTo>
                <a:lnTo>
                  <a:pt x="20278" y="846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94" name="AutoShape 46"/>
          <p:cNvSpPr>
            <a:spLocks noChangeArrowheads="1"/>
          </p:cNvSpPr>
          <p:nvPr/>
        </p:nvSpPr>
        <p:spPr bwMode="auto">
          <a:xfrm>
            <a:off x="5595938" y="3332863"/>
            <a:ext cx="247650" cy="265112"/>
          </a:xfrm>
          <a:custGeom>
            <a:avLst/>
            <a:gdLst>
              <a:gd name="T0" fmla="*/ 1419688 w 21600"/>
              <a:gd name="T1" fmla="*/ 1626953 h 21600"/>
              <a:gd name="T2" fmla="*/ 1419688 w 21600"/>
              <a:gd name="T3" fmla="*/ 1626953 h 21600"/>
              <a:gd name="T4" fmla="*/ 1419688 w 21600"/>
              <a:gd name="T5" fmla="*/ 1626953 h 21600"/>
              <a:gd name="T6" fmla="*/ 1419688 w 21600"/>
              <a:gd name="T7" fmla="*/ 162695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1" y="0"/>
                  <a:pt x="13705" y="279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799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2"/>
                  <a:pt x="16319" y="20191"/>
                  <a:pt x="15011" y="20755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799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7042" y="9749"/>
                </a:moveTo>
                <a:cubicBezTo>
                  <a:pt x="17042" y="9622"/>
                  <a:pt x="16994" y="9518"/>
                  <a:pt x="16898" y="9433"/>
                </a:cubicBezTo>
                <a:cubicBezTo>
                  <a:pt x="16805" y="9345"/>
                  <a:pt x="16703" y="9303"/>
                  <a:pt x="16596" y="9303"/>
                </a:cubicBezTo>
                <a:lnTo>
                  <a:pt x="12349" y="9303"/>
                </a:lnTo>
                <a:lnTo>
                  <a:pt x="12349" y="4627"/>
                </a:lnTo>
                <a:cubicBezTo>
                  <a:pt x="12349" y="4328"/>
                  <a:pt x="12202" y="4184"/>
                  <a:pt x="11917" y="4192"/>
                </a:cubicBezTo>
                <a:lnTo>
                  <a:pt x="9699" y="4192"/>
                </a:lnTo>
                <a:cubicBezTo>
                  <a:pt x="9402" y="4192"/>
                  <a:pt x="9253" y="4336"/>
                  <a:pt x="9253" y="4627"/>
                </a:cubicBezTo>
                <a:lnTo>
                  <a:pt x="9253" y="9303"/>
                </a:lnTo>
                <a:lnTo>
                  <a:pt x="5020" y="9303"/>
                </a:lnTo>
                <a:cubicBezTo>
                  <a:pt x="4724" y="9303"/>
                  <a:pt x="4574" y="9453"/>
                  <a:pt x="4574" y="9749"/>
                </a:cubicBezTo>
                <a:lnTo>
                  <a:pt x="4574" y="11884"/>
                </a:lnTo>
                <a:cubicBezTo>
                  <a:pt x="4574" y="12180"/>
                  <a:pt x="4724" y="12330"/>
                  <a:pt x="5020" y="12330"/>
                </a:cubicBezTo>
                <a:lnTo>
                  <a:pt x="9253" y="12330"/>
                </a:lnTo>
                <a:lnTo>
                  <a:pt x="9253" y="16980"/>
                </a:lnTo>
                <a:cubicBezTo>
                  <a:pt x="9253" y="17277"/>
                  <a:pt x="9402" y="17424"/>
                  <a:pt x="9699" y="17412"/>
                </a:cubicBezTo>
                <a:lnTo>
                  <a:pt x="11917" y="17412"/>
                </a:lnTo>
                <a:cubicBezTo>
                  <a:pt x="12214" y="17412"/>
                  <a:pt x="12358" y="17268"/>
                  <a:pt x="12349" y="16980"/>
                </a:cubicBezTo>
                <a:lnTo>
                  <a:pt x="12349" y="12330"/>
                </a:lnTo>
                <a:lnTo>
                  <a:pt x="16596" y="12330"/>
                </a:lnTo>
                <a:cubicBezTo>
                  <a:pt x="16703" y="12330"/>
                  <a:pt x="16805" y="12287"/>
                  <a:pt x="16898" y="12200"/>
                </a:cubicBezTo>
                <a:cubicBezTo>
                  <a:pt x="16994" y="12118"/>
                  <a:pt x="17042" y="12011"/>
                  <a:pt x="17042" y="11884"/>
                </a:cubicBezTo>
                <a:lnTo>
                  <a:pt x="17042" y="974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95" name="AutoShape 47"/>
          <p:cNvSpPr>
            <a:spLocks noChangeArrowheads="1"/>
          </p:cNvSpPr>
          <p:nvPr/>
        </p:nvSpPr>
        <p:spPr bwMode="auto">
          <a:xfrm>
            <a:off x="8343900" y="3340800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916" y="12964"/>
                </a:moveTo>
                <a:cubicBezTo>
                  <a:pt x="19281" y="12964"/>
                  <a:pt x="19631" y="13046"/>
                  <a:pt x="19959" y="13217"/>
                </a:cubicBezTo>
                <a:cubicBezTo>
                  <a:pt x="20287" y="13387"/>
                  <a:pt x="20571" y="13616"/>
                  <a:pt x="20806" y="13904"/>
                </a:cubicBezTo>
                <a:cubicBezTo>
                  <a:pt x="21049" y="14198"/>
                  <a:pt x="21240" y="14539"/>
                  <a:pt x="21384" y="14932"/>
                </a:cubicBezTo>
                <a:cubicBezTo>
                  <a:pt x="21529" y="15329"/>
                  <a:pt x="21599" y="15743"/>
                  <a:pt x="21599" y="16183"/>
                </a:cubicBezTo>
                <a:lnTo>
                  <a:pt x="21599" y="21050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4"/>
                  <a:pt x="0" y="21050"/>
                </a:cubicBezTo>
                <a:lnTo>
                  <a:pt x="0" y="16183"/>
                </a:lnTo>
                <a:cubicBezTo>
                  <a:pt x="0" y="15743"/>
                  <a:pt x="70" y="15329"/>
                  <a:pt x="215" y="14932"/>
                </a:cubicBezTo>
                <a:cubicBezTo>
                  <a:pt x="362" y="14539"/>
                  <a:pt x="558" y="14198"/>
                  <a:pt x="800" y="13904"/>
                </a:cubicBezTo>
                <a:cubicBezTo>
                  <a:pt x="1047" y="13616"/>
                  <a:pt x="1336" y="13387"/>
                  <a:pt x="1664" y="13217"/>
                </a:cubicBezTo>
                <a:cubicBezTo>
                  <a:pt x="1992" y="13046"/>
                  <a:pt x="2337" y="12964"/>
                  <a:pt x="2707" y="12964"/>
                </a:cubicBezTo>
                <a:lnTo>
                  <a:pt x="18916" y="12964"/>
                </a:lnTo>
                <a:close/>
                <a:moveTo>
                  <a:pt x="18459" y="18348"/>
                </a:moveTo>
                <a:cubicBezTo>
                  <a:pt x="18459" y="18198"/>
                  <a:pt x="18412" y="18069"/>
                  <a:pt x="18321" y="17963"/>
                </a:cubicBezTo>
                <a:cubicBezTo>
                  <a:pt x="18233" y="17855"/>
                  <a:pt x="18126" y="17802"/>
                  <a:pt x="17998" y="17802"/>
                </a:cubicBezTo>
                <a:lnTo>
                  <a:pt x="3596" y="17802"/>
                </a:lnTo>
                <a:cubicBezTo>
                  <a:pt x="3468" y="17802"/>
                  <a:pt x="3358" y="17852"/>
                  <a:pt x="3273" y="17954"/>
                </a:cubicBezTo>
                <a:cubicBezTo>
                  <a:pt x="3182" y="18057"/>
                  <a:pt x="3136" y="18189"/>
                  <a:pt x="3136" y="18348"/>
                </a:cubicBezTo>
                <a:lnTo>
                  <a:pt x="3136" y="18886"/>
                </a:lnTo>
                <a:cubicBezTo>
                  <a:pt x="3136" y="19032"/>
                  <a:pt x="3182" y="19156"/>
                  <a:pt x="3273" y="19259"/>
                </a:cubicBezTo>
                <a:cubicBezTo>
                  <a:pt x="3358" y="19356"/>
                  <a:pt x="3468" y="19403"/>
                  <a:pt x="3596" y="19403"/>
                </a:cubicBezTo>
                <a:lnTo>
                  <a:pt x="18001" y="19403"/>
                </a:lnTo>
                <a:cubicBezTo>
                  <a:pt x="18128" y="19403"/>
                  <a:pt x="18236" y="19358"/>
                  <a:pt x="18324" y="19265"/>
                </a:cubicBezTo>
                <a:cubicBezTo>
                  <a:pt x="18414" y="19168"/>
                  <a:pt x="18461" y="19041"/>
                  <a:pt x="18461" y="18886"/>
                </a:cubicBezTo>
                <a:lnTo>
                  <a:pt x="18461" y="18348"/>
                </a:lnTo>
                <a:lnTo>
                  <a:pt x="18459" y="18348"/>
                </a:lnTo>
                <a:close/>
                <a:moveTo>
                  <a:pt x="18001" y="11346"/>
                </a:moveTo>
                <a:lnTo>
                  <a:pt x="3598" y="11346"/>
                </a:lnTo>
                <a:lnTo>
                  <a:pt x="3598" y="1069"/>
                </a:lnTo>
                <a:cubicBezTo>
                  <a:pt x="3598" y="781"/>
                  <a:pt x="3684" y="528"/>
                  <a:pt x="3860" y="314"/>
                </a:cubicBezTo>
                <a:cubicBezTo>
                  <a:pt x="4034" y="105"/>
                  <a:pt x="4252" y="0"/>
                  <a:pt x="4511" y="0"/>
                </a:cubicBezTo>
                <a:lnTo>
                  <a:pt x="12140" y="0"/>
                </a:lnTo>
                <a:lnTo>
                  <a:pt x="12140" y="5386"/>
                </a:lnTo>
                <a:cubicBezTo>
                  <a:pt x="12140" y="5845"/>
                  <a:pt x="12274" y="6235"/>
                  <a:pt x="12539" y="6550"/>
                </a:cubicBezTo>
                <a:cubicBezTo>
                  <a:pt x="12803" y="6873"/>
                  <a:pt x="13119" y="7031"/>
                  <a:pt x="13489" y="7031"/>
                </a:cubicBezTo>
                <a:lnTo>
                  <a:pt x="18001" y="7031"/>
                </a:lnTo>
                <a:lnTo>
                  <a:pt x="18001" y="11346"/>
                </a:lnTo>
                <a:close/>
                <a:moveTo>
                  <a:pt x="18001" y="5386"/>
                </a:moveTo>
                <a:lnTo>
                  <a:pt x="13489" y="5386"/>
                </a:lnTo>
                <a:lnTo>
                  <a:pt x="13489" y="0"/>
                </a:lnTo>
                <a:lnTo>
                  <a:pt x="18001" y="538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96" name="AutoShape 48"/>
          <p:cNvSpPr>
            <a:spLocks noChangeArrowheads="1"/>
          </p:cNvSpPr>
          <p:nvPr/>
        </p:nvSpPr>
        <p:spPr bwMode="auto">
          <a:xfrm>
            <a:off x="8880475" y="3340800"/>
            <a:ext cx="249238" cy="241300"/>
          </a:xfrm>
          <a:custGeom>
            <a:avLst/>
            <a:gdLst>
              <a:gd name="T0" fmla="*/ 0 w 21514"/>
              <a:gd name="T1" fmla="*/ 1349811 h 21589"/>
              <a:gd name="T2" fmla="*/ 0 w 21514"/>
              <a:gd name="T3" fmla="*/ 1349811 h 21589"/>
              <a:gd name="T4" fmla="*/ 0 w 21514"/>
              <a:gd name="T5" fmla="*/ 1349811 h 21589"/>
              <a:gd name="T6" fmla="*/ 0 w 21514"/>
              <a:gd name="T7" fmla="*/ 1349811 h 21589"/>
              <a:gd name="T8" fmla="*/ 0 60000 65536"/>
              <a:gd name="T9" fmla="*/ 0 60000 65536"/>
              <a:gd name="T10" fmla="*/ 0 60000 65536"/>
              <a:gd name="T11" fmla="*/ 0 60000 65536"/>
              <a:gd name="T12" fmla="*/ 0 w 21514"/>
              <a:gd name="T13" fmla="*/ 0 h 21589"/>
              <a:gd name="T14" fmla="*/ 21514 w 21514"/>
              <a:gd name="T15" fmla="*/ 21589 h 215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14" h="21589">
                <a:moveTo>
                  <a:pt x="21361" y="20641"/>
                </a:moveTo>
                <a:cubicBezTo>
                  <a:pt x="21548" y="20866"/>
                  <a:pt x="21562" y="21109"/>
                  <a:pt x="21408" y="21357"/>
                </a:cubicBezTo>
                <a:cubicBezTo>
                  <a:pt x="21319" y="21501"/>
                  <a:pt x="21195" y="21577"/>
                  <a:pt x="21038" y="21589"/>
                </a:cubicBezTo>
                <a:cubicBezTo>
                  <a:pt x="20963" y="21589"/>
                  <a:pt x="20895" y="21560"/>
                  <a:pt x="20836" y="21507"/>
                </a:cubicBezTo>
                <a:lnTo>
                  <a:pt x="15037" y="17552"/>
                </a:lnTo>
                <a:cubicBezTo>
                  <a:pt x="14487" y="18272"/>
                  <a:pt x="13903" y="18878"/>
                  <a:pt x="13294" y="19374"/>
                </a:cubicBezTo>
                <a:cubicBezTo>
                  <a:pt x="12685" y="19871"/>
                  <a:pt x="12081" y="20235"/>
                  <a:pt x="11482" y="20460"/>
                </a:cubicBezTo>
                <a:cubicBezTo>
                  <a:pt x="10887" y="20692"/>
                  <a:pt x="10320" y="20779"/>
                  <a:pt x="9786" y="20725"/>
                </a:cubicBezTo>
                <a:cubicBezTo>
                  <a:pt x="9249" y="20669"/>
                  <a:pt x="8774" y="20460"/>
                  <a:pt x="8355" y="20091"/>
                </a:cubicBezTo>
                <a:cubicBezTo>
                  <a:pt x="7788" y="19594"/>
                  <a:pt x="7432" y="18884"/>
                  <a:pt x="7291" y="17947"/>
                </a:cubicBezTo>
                <a:cubicBezTo>
                  <a:pt x="7148" y="17016"/>
                  <a:pt x="7181" y="15992"/>
                  <a:pt x="7392" y="14861"/>
                </a:cubicBezTo>
                <a:lnTo>
                  <a:pt x="3996" y="11855"/>
                </a:lnTo>
                <a:cubicBezTo>
                  <a:pt x="3427" y="12151"/>
                  <a:pt x="2883" y="12295"/>
                  <a:pt x="2366" y="12283"/>
                </a:cubicBezTo>
                <a:cubicBezTo>
                  <a:pt x="1843" y="12278"/>
                  <a:pt x="1387" y="12097"/>
                  <a:pt x="991" y="11745"/>
                </a:cubicBezTo>
                <a:cubicBezTo>
                  <a:pt x="609" y="11392"/>
                  <a:pt x="340" y="10924"/>
                  <a:pt x="178" y="10334"/>
                </a:cubicBezTo>
                <a:cubicBezTo>
                  <a:pt x="16" y="9745"/>
                  <a:pt x="-37" y="9085"/>
                  <a:pt x="26" y="8346"/>
                </a:cubicBezTo>
                <a:cubicBezTo>
                  <a:pt x="87" y="7607"/>
                  <a:pt x="253" y="6831"/>
                  <a:pt x="532" y="6022"/>
                </a:cubicBezTo>
                <a:cubicBezTo>
                  <a:pt x="808" y="5212"/>
                  <a:pt x="1180" y="4417"/>
                  <a:pt x="1654" y="3647"/>
                </a:cubicBezTo>
                <a:cubicBezTo>
                  <a:pt x="2124" y="2868"/>
                  <a:pt x="2644" y="2208"/>
                  <a:pt x="3214" y="1653"/>
                </a:cubicBezTo>
                <a:cubicBezTo>
                  <a:pt x="3780" y="1100"/>
                  <a:pt x="4347" y="682"/>
                  <a:pt x="4919" y="400"/>
                </a:cubicBezTo>
                <a:cubicBezTo>
                  <a:pt x="5485" y="127"/>
                  <a:pt x="6031" y="-11"/>
                  <a:pt x="6549" y="0"/>
                </a:cubicBezTo>
                <a:cubicBezTo>
                  <a:pt x="7069" y="5"/>
                  <a:pt x="7523" y="186"/>
                  <a:pt x="7912" y="539"/>
                </a:cubicBezTo>
                <a:cubicBezTo>
                  <a:pt x="8308" y="908"/>
                  <a:pt x="8582" y="1393"/>
                  <a:pt x="8736" y="1988"/>
                </a:cubicBezTo>
                <a:cubicBezTo>
                  <a:pt x="8889" y="2589"/>
                  <a:pt x="8936" y="3255"/>
                  <a:pt x="8877" y="3994"/>
                </a:cubicBezTo>
                <a:lnTo>
                  <a:pt x="12252" y="7034"/>
                </a:lnTo>
                <a:cubicBezTo>
                  <a:pt x="13081" y="6467"/>
                  <a:pt x="13885" y="6137"/>
                  <a:pt x="14662" y="6047"/>
                </a:cubicBezTo>
                <a:cubicBezTo>
                  <a:pt x="15440" y="5960"/>
                  <a:pt x="16112" y="6168"/>
                  <a:pt x="16679" y="6682"/>
                </a:cubicBezTo>
                <a:cubicBezTo>
                  <a:pt x="17091" y="7051"/>
                  <a:pt x="17391" y="7542"/>
                  <a:pt x="17583" y="8148"/>
                </a:cubicBezTo>
                <a:cubicBezTo>
                  <a:pt x="17773" y="8752"/>
                  <a:pt x="17859" y="9432"/>
                  <a:pt x="17845" y="10179"/>
                </a:cubicBezTo>
                <a:cubicBezTo>
                  <a:pt x="17829" y="10929"/>
                  <a:pt x="17717" y="11722"/>
                  <a:pt x="17503" y="12571"/>
                </a:cubicBezTo>
                <a:cubicBezTo>
                  <a:pt x="17290" y="13414"/>
                  <a:pt x="16979" y="14263"/>
                  <a:pt x="16569" y="15110"/>
                </a:cubicBezTo>
                <a:lnTo>
                  <a:pt x="21361" y="20641"/>
                </a:lnTo>
                <a:close/>
                <a:moveTo>
                  <a:pt x="2087" y="9948"/>
                </a:moveTo>
                <a:cubicBezTo>
                  <a:pt x="2244" y="10075"/>
                  <a:pt x="2431" y="10143"/>
                  <a:pt x="2649" y="10143"/>
                </a:cubicBezTo>
                <a:cubicBezTo>
                  <a:pt x="2881" y="10143"/>
                  <a:pt x="3125" y="10058"/>
                  <a:pt x="3382" y="9906"/>
                </a:cubicBezTo>
                <a:cubicBezTo>
                  <a:pt x="3637" y="9745"/>
                  <a:pt x="3907" y="9536"/>
                  <a:pt x="4183" y="9282"/>
                </a:cubicBezTo>
                <a:cubicBezTo>
                  <a:pt x="4460" y="9023"/>
                  <a:pt x="4731" y="8727"/>
                  <a:pt x="4998" y="8385"/>
                </a:cubicBezTo>
                <a:cubicBezTo>
                  <a:pt x="5263" y="8041"/>
                  <a:pt x="5511" y="7683"/>
                  <a:pt x="5743" y="7316"/>
                </a:cubicBezTo>
                <a:cubicBezTo>
                  <a:pt x="5813" y="7189"/>
                  <a:pt x="5844" y="7051"/>
                  <a:pt x="5820" y="6902"/>
                </a:cubicBezTo>
                <a:cubicBezTo>
                  <a:pt x="5797" y="6758"/>
                  <a:pt x="5743" y="6637"/>
                  <a:pt x="5652" y="6549"/>
                </a:cubicBezTo>
                <a:cubicBezTo>
                  <a:pt x="5549" y="6456"/>
                  <a:pt x="5434" y="6417"/>
                  <a:pt x="5310" y="6434"/>
                </a:cubicBezTo>
                <a:cubicBezTo>
                  <a:pt x="5186" y="6445"/>
                  <a:pt x="5083" y="6521"/>
                  <a:pt x="5001" y="6654"/>
                </a:cubicBezTo>
                <a:cubicBezTo>
                  <a:pt x="4417" y="7590"/>
                  <a:pt x="3902" y="8236"/>
                  <a:pt x="3455" y="8588"/>
                </a:cubicBezTo>
                <a:cubicBezTo>
                  <a:pt x="3005" y="8935"/>
                  <a:pt x="2736" y="9093"/>
                  <a:pt x="2647" y="9057"/>
                </a:cubicBezTo>
                <a:cubicBezTo>
                  <a:pt x="2541" y="8969"/>
                  <a:pt x="2424" y="8935"/>
                  <a:pt x="2298" y="8964"/>
                </a:cubicBezTo>
                <a:cubicBezTo>
                  <a:pt x="2171" y="8989"/>
                  <a:pt x="2070" y="9057"/>
                  <a:pt x="1996" y="9167"/>
                </a:cubicBezTo>
                <a:cubicBezTo>
                  <a:pt x="1923" y="9294"/>
                  <a:pt x="1895" y="9432"/>
                  <a:pt x="1918" y="9578"/>
                </a:cubicBezTo>
                <a:cubicBezTo>
                  <a:pt x="1942" y="9728"/>
                  <a:pt x="1998" y="9849"/>
                  <a:pt x="2087" y="9948"/>
                </a:cubicBezTo>
                <a:moveTo>
                  <a:pt x="9299" y="14647"/>
                </a:moveTo>
                <a:cubicBezTo>
                  <a:pt x="9357" y="14720"/>
                  <a:pt x="9444" y="14757"/>
                  <a:pt x="9554" y="14757"/>
                </a:cubicBezTo>
                <a:cubicBezTo>
                  <a:pt x="9704" y="14757"/>
                  <a:pt x="9828" y="14681"/>
                  <a:pt x="9924" y="14526"/>
                </a:cubicBezTo>
                <a:cubicBezTo>
                  <a:pt x="9999" y="14399"/>
                  <a:pt x="10029" y="14266"/>
                  <a:pt x="10011" y="14131"/>
                </a:cubicBezTo>
                <a:cubicBezTo>
                  <a:pt x="9999" y="13993"/>
                  <a:pt x="9940" y="13877"/>
                  <a:pt x="9835" y="13784"/>
                </a:cubicBezTo>
                <a:lnTo>
                  <a:pt x="5945" y="10301"/>
                </a:lnTo>
                <a:cubicBezTo>
                  <a:pt x="5825" y="10428"/>
                  <a:pt x="5701" y="10549"/>
                  <a:pt x="5579" y="10670"/>
                </a:cubicBezTo>
                <a:cubicBezTo>
                  <a:pt x="5457" y="10791"/>
                  <a:pt x="5333" y="10901"/>
                  <a:pt x="5216" y="10989"/>
                </a:cubicBezTo>
                <a:lnTo>
                  <a:pt x="9299" y="14647"/>
                </a:lnTo>
                <a:close/>
                <a:moveTo>
                  <a:pt x="14353" y="15028"/>
                </a:moveTo>
                <a:cubicBezTo>
                  <a:pt x="14428" y="14918"/>
                  <a:pt x="14459" y="14791"/>
                  <a:pt x="14444" y="14641"/>
                </a:cubicBezTo>
                <a:cubicBezTo>
                  <a:pt x="14428" y="14495"/>
                  <a:pt x="14370" y="14373"/>
                  <a:pt x="14264" y="14283"/>
                </a:cubicBezTo>
                <a:cubicBezTo>
                  <a:pt x="14175" y="14196"/>
                  <a:pt x="14067" y="14156"/>
                  <a:pt x="13943" y="14173"/>
                </a:cubicBezTo>
                <a:cubicBezTo>
                  <a:pt x="13821" y="14196"/>
                  <a:pt x="13718" y="14266"/>
                  <a:pt x="13648" y="14393"/>
                </a:cubicBezTo>
                <a:cubicBezTo>
                  <a:pt x="13266" y="15005"/>
                  <a:pt x="12882" y="15530"/>
                  <a:pt x="12498" y="15959"/>
                </a:cubicBezTo>
                <a:cubicBezTo>
                  <a:pt x="12114" y="16387"/>
                  <a:pt x="11758" y="16731"/>
                  <a:pt x="11428" y="16977"/>
                </a:cubicBezTo>
                <a:cubicBezTo>
                  <a:pt x="11097" y="17225"/>
                  <a:pt x="10807" y="17386"/>
                  <a:pt x="10554" y="17462"/>
                </a:cubicBezTo>
                <a:cubicBezTo>
                  <a:pt x="10299" y="17541"/>
                  <a:pt x="10118" y="17518"/>
                  <a:pt x="10013" y="17403"/>
                </a:cubicBezTo>
                <a:cubicBezTo>
                  <a:pt x="9910" y="17315"/>
                  <a:pt x="9800" y="17281"/>
                  <a:pt x="9685" y="17310"/>
                </a:cubicBezTo>
                <a:cubicBezTo>
                  <a:pt x="9568" y="17335"/>
                  <a:pt x="9472" y="17420"/>
                  <a:pt x="9399" y="17552"/>
                </a:cubicBezTo>
                <a:cubicBezTo>
                  <a:pt x="9324" y="17662"/>
                  <a:pt x="9292" y="17789"/>
                  <a:pt x="9303" y="17936"/>
                </a:cubicBezTo>
                <a:cubicBezTo>
                  <a:pt x="9315" y="18085"/>
                  <a:pt x="9376" y="18207"/>
                  <a:pt x="9488" y="18294"/>
                </a:cubicBezTo>
                <a:cubicBezTo>
                  <a:pt x="9706" y="18503"/>
                  <a:pt x="9961" y="18604"/>
                  <a:pt x="10261" y="18604"/>
                </a:cubicBezTo>
                <a:cubicBezTo>
                  <a:pt x="10568" y="18604"/>
                  <a:pt x="10898" y="18508"/>
                  <a:pt x="11254" y="18317"/>
                </a:cubicBezTo>
                <a:cubicBezTo>
                  <a:pt x="11610" y="18125"/>
                  <a:pt x="11964" y="17865"/>
                  <a:pt x="12325" y="17541"/>
                </a:cubicBezTo>
                <a:cubicBezTo>
                  <a:pt x="12683" y="17214"/>
                  <a:pt x="13034" y="16836"/>
                  <a:pt x="13379" y="16399"/>
                </a:cubicBezTo>
                <a:cubicBezTo>
                  <a:pt x="13721" y="15959"/>
                  <a:pt x="14046" y="15502"/>
                  <a:pt x="14353" y="15028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97" name="AutoShape 49"/>
          <p:cNvSpPr>
            <a:spLocks noChangeArrowheads="1"/>
          </p:cNvSpPr>
          <p:nvPr/>
        </p:nvSpPr>
        <p:spPr bwMode="auto">
          <a:xfrm>
            <a:off x="8343900" y="1581850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143" y="21047"/>
                </a:moveTo>
                <a:cubicBezTo>
                  <a:pt x="3143" y="21200"/>
                  <a:pt x="3101" y="21329"/>
                  <a:pt x="3025" y="21435"/>
                </a:cubicBezTo>
                <a:cubicBezTo>
                  <a:pt x="2947" y="21544"/>
                  <a:pt x="2841" y="21599"/>
                  <a:pt x="2707" y="21599"/>
                </a:cubicBezTo>
                <a:lnTo>
                  <a:pt x="457" y="21599"/>
                </a:lnTo>
                <a:cubicBezTo>
                  <a:pt x="154" y="21599"/>
                  <a:pt x="0" y="21414"/>
                  <a:pt x="0" y="21047"/>
                </a:cubicBezTo>
                <a:lnTo>
                  <a:pt x="0" y="17393"/>
                </a:lnTo>
                <a:cubicBezTo>
                  <a:pt x="0" y="17244"/>
                  <a:pt x="46" y="17114"/>
                  <a:pt x="134" y="17006"/>
                </a:cubicBezTo>
                <a:cubicBezTo>
                  <a:pt x="225" y="16900"/>
                  <a:pt x="332" y="16844"/>
                  <a:pt x="457" y="16844"/>
                </a:cubicBezTo>
                <a:lnTo>
                  <a:pt x="2707" y="16844"/>
                </a:lnTo>
                <a:cubicBezTo>
                  <a:pt x="2834" y="16844"/>
                  <a:pt x="2937" y="16900"/>
                  <a:pt x="3018" y="17006"/>
                </a:cubicBezTo>
                <a:cubicBezTo>
                  <a:pt x="3101" y="17114"/>
                  <a:pt x="3143" y="17244"/>
                  <a:pt x="3143" y="17393"/>
                </a:cubicBezTo>
                <a:lnTo>
                  <a:pt x="3143" y="21047"/>
                </a:lnTo>
                <a:close/>
                <a:moveTo>
                  <a:pt x="7757" y="21047"/>
                </a:moveTo>
                <a:cubicBezTo>
                  <a:pt x="7757" y="21200"/>
                  <a:pt x="7715" y="21329"/>
                  <a:pt x="7634" y="21435"/>
                </a:cubicBezTo>
                <a:cubicBezTo>
                  <a:pt x="7551" y="21544"/>
                  <a:pt x="7448" y="21599"/>
                  <a:pt x="7324" y="21599"/>
                </a:cubicBezTo>
                <a:lnTo>
                  <a:pt x="5062" y="21599"/>
                </a:lnTo>
                <a:cubicBezTo>
                  <a:pt x="4934" y="21599"/>
                  <a:pt x="4829" y="21544"/>
                  <a:pt x="4739" y="21435"/>
                </a:cubicBezTo>
                <a:cubicBezTo>
                  <a:pt x="4648" y="21329"/>
                  <a:pt x="4604" y="21200"/>
                  <a:pt x="4604" y="21047"/>
                </a:cubicBezTo>
                <a:lnTo>
                  <a:pt x="4604" y="14947"/>
                </a:lnTo>
                <a:cubicBezTo>
                  <a:pt x="4604" y="14797"/>
                  <a:pt x="4648" y="14668"/>
                  <a:pt x="4739" y="14559"/>
                </a:cubicBezTo>
                <a:cubicBezTo>
                  <a:pt x="4829" y="14453"/>
                  <a:pt x="4934" y="14398"/>
                  <a:pt x="5062" y="14398"/>
                </a:cubicBezTo>
                <a:lnTo>
                  <a:pt x="7324" y="14398"/>
                </a:lnTo>
                <a:cubicBezTo>
                  <a:pt x="7448" y="14398"/>
                  <a:pt x="7551" y="14453"/>
                  <a:pt x="7634" y="14559"/>
                </a:cubicBezTo>
                <a:cubicBezTo>
                  <a:pt x="7715" y="14668"/>
                  <a:pt x="7757" y="14797"/>
                  <a:pt x="7757" y="14947"/>
                </a:cubicBezTo>
                <a:lnTo>
                  <a:pt x="7757" y="21047"/>
                </a:lnTo>
                <a:close/>
                <a:moveTo>
                  <a:pt x="12388" y="21047"/>
                </a:moveTo>
                <a:cubicBezTo>
                  <a:pt x="12388" y="21200"/>
                  <a:pt x="12342" y="21329"/>
                  <a:pt x="12251" y="21435"/>
                </a:cubicBezTo>
                <a:cubicBezTo>
                  <a:pt x="12165" y="21544"/>
                  <a:pt x="12055" y="21599"/>
                  <a:pt x="11928" y="21599"/>
                </a:cubicBezTo>
                <a:lnTo>
                  <a:pt x="9666" y="21599"/>
                </a:lnTo>
                <a:cubicBezTo>
                  <a:pt x="9541" y="21599"/>
                  <a:pt x="9434" y="21544"/>
                  <a:pt x="9343" y="21435"/>
                </a:cubicBezTo>
                <a:cubicBezTo>
                  <a:pt x="9255" y="21329"/>
                  <a:pt x="9208" y="21200"/>
                  <a:pt x="9208" y="21047"/>
                </a:cubicBezTo>
                <a:lnTo>
                  <a:pt x="9208" y="11546"/>
                </a:lnTo>
                <a:cubicBezTo>
                  <a:pt x="9208" y="11393"/>
                  <a:pt x="9255" y="11264"/>
                  <a:pt x="9343" y="11158"/>
                </a:cubicBezTo>
                <a:cubicBezTo>
                  <a:pt x="9434" y="11049"/>
                  <a:pt x="9541" y="10996"/>
                  <a:pt x="9666" y="10996"/>
                </a:cubicBezTo>
                <a:lnTo>
                  <a:pt x="11928" y="10996"/>
                </a:lnTo>
                <a:cubicBezTo>
                  <a:pt x="12055" y="10996"/>
                  <a:pt x="12165" y="11049"/>
                  <a:pt x="12251" y="11158"/>
                </a:cubicBezTo>
                <a:cubicBezTo>
                  <a:pt x="12342" y="11264"/>
                  <a:pt x="12388" y="11393"/>
                  <a:pt x="12388" y="11546"/>
                </a:cubicBezTo>
                <a:lnTo>
                  <a:pt x="12388" y="21047"/>
                </a:lnTo>
                <a:close/>
                <a:moveTo>
                  <a:pt x="16993" y="21047"/>
                </a:moveTo>
                <a:cubicBezTo>
                  <a:pt x="16993" y="21200"/>
                  <a:pt x="16946" y="21329"/>
                  <a:pt x="16856" y="21435"/>
                </a:cubicBezTo>
                <a:cubicBezTo>
                  <a:pt x="16767" y="21544"/>
                  <a:pt x="16660" y="21599"/>
                  <a:pt x="16535" y="21599"/>
                </a:cubicBezTo>
                <a:lnTo>
                  <a:pt x="14285" y="21599"/>
                </a:lnTo>
                <a:cubicBezTo>
                  <a:pt x="14158" y="21599"/>
                  <a:pt x="14055" y="21544"/>
                  <a:pt x="13974" y="21435"/>
                </a:cubicBezTo>
                <a:cubicBezTo>
                  <a:pt x="13894" y="21329"/>
                  <a:pt x="13850" y="21200"/>
                  <a:pt x="13850" y="21047"/>
                </a:cubicBezTo>
                <a:lnTo>
                  <a:pt x="13850" y="7058"/>
                </a:lnTo>
                <a:cubicBezTo>
                  <a:pt x="13850" y="6908"/>
                  <a:pt x="13891" y="6781"/>
                  <a:pt x="13967" y="6670"/>
                </a:cubicBezTo>
                <a:cubicBezTo>
                  <a:pt x="14045" y="6564"/>
                  <a:pt x="14151" y="6511"/>
                  <a:pt x="14285" y="6511"/>
                </a:cubicBezTo>
                <a:lnTo>
                  <a:pt x="16535" y="6511"/>
                </a:lnTo>
                <a:cubicBezTo>
                  <a:pt x="16660" y="6511"/>
                  <a:pt x="16767" y="6561"/>
                  <a:pt x="16855" y="6664"/>
                </a:cubicBezTo>
                <a:cubicBezTo>
                  <a:pt x="16946" y="6767"/>
                  <a:pt x="16993" y="6899"/>
                  <a:pt x="16993" y="7058"/>
                </a:cubicBezTo>
                <a:lnTo>
                  <a:pt x="16993" y="21047"/>
                </a:lnTo>
                <a:close/>
                <a:moveTo>
                  <a:pt x="21599" y="21047"/>
                </a:moveTo>
                <a:cubicBezTo>
                  <a:pt x="21599" y="21414"/>
                  <a:pt x="21448" y="21599"/>
                  <a:pt x="21139" y="21599"/>
                </a:cubicBezTo>
                <a:lnTo>
                  <a:pt x="18914" y="21599"/>
                </a:lnTo>
                <a:cubicBezTo>
                  <a:pt x="18611" y="21599"/>
                  <a:pt x="18456" y="21414"/>
                  <a:pt x="18456" y="21047"/>
                </a:cubicBezTo>
                <a:lnTo>
                  <a:pt x="18456" y="549"/>
                </a:lnTo>
                <a:cubicBezTo>
                  <a:pt x="18456" y="182"/>
                  <a:pt x="18608" y="0"/>
                  <a:pt x="18914" y="0"/>
                </a:cubicBezTo>
                <a:lnTo>
                  <a:pt x="21139" y="0"/>
                </a:lnTo>
                <a:cubicBezTo>
                  <a:pt x="21445" y="0"/>
                  <a:pt x="21599" y="182"/>
                  <a:pt x="21599" y="549"/>
                </a:cubicBezTo>
                <a:lnTo>
                  <a:pt x="21599" y="2104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98" name="AutoShape 50"/>
          <p:cNvSpPr>
            <a:spLocks noChangeArrowheads="1"/>
          </p:cNvSpPr>
          <p:nvPr/>
        </p:nvSpPr>
        <p:spPr bwMode="auto">
          <a:xfrm>
            <a:off x="8878888" y="1581850"/>
            <a:ext cx="249237" cy="241300"/>
          </a:xfrm>
          <a:custGeom>
            <a:avLst/>
            <a:gdLst>
              <a:gd name="T0" fmla="*/ 1437947 w 21600"/>
              <a:gd name="T1" fmla="*/ 1347817 h 21600"/>
              <a:gd name="T2" fmla="*/ 1437947 w 21600"/>
              <a:gd name="T3" fmla="*/ 1347817 h 21600"/>
              <a:gd name="T4" fmla="*/ 1437947 w 21600"/>
              <a:gd name="T5" fmla="*/ 1347817 h 21600"/>
              <a:gd name="T6" fmla="*/ 1437947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4865" y="10197"/>
                </a:moveTo>
                <a:cubicBezTo>
                  <a:pt x="15001" y="10365"/>
                  <a:pt x="15071" y="10573"/>
                  <a:pt x="15076" y="10817"/>
                </a:cubicBezTo>
                <a:cubicBezTo>
                  <a:pt x="15079" y="11061"/>
                  <a:pt x="15009" y="11255"/>
                  <a:pt x="14865" y="11407"/>
                </a:cubicBezTo>
                <a:lnTo>
                  <a:pt x="7797" y="19179"/>
                </a:lnTo>
                <a:cubicBezTo>
                  <a:pt x="7642" y="19350"/>
                  <a:pt x="7460" y="19435"/>
                  <a:pt x="7247" y="19435"/>
                </a:cubicBezTo>
                <a:cubicBezTo>
                  <a:pt x="7180" y="19435"/>
                  <a:pt x="7078" y="19414"/>
                  <a:pt x="6940" y="19379"/>
                </a:cubicBezTo>
                <a:cubicBezTo>
                  <a:pt x="6625" y="19229"/>
                  <a:pt x="6467" y="18962"/>
                  <a:pt x="6467" y="18577"/>
                </a:cubicBezTo>
                <a:lnTo>
                  <a:pt x="6467" y="14486"/>
                </a:lnTo>
                <a:lnTo>
                  <a:pt x="996" y="14486"/>
                </a:lnTo>
                <a:cubicBezTo>
                  <a:pt x="715" y="14486"/>
                  <a:pt x="477" y="14380"/>
                  <a:pt x="285" y="14168"/>
                </a:cubicBezTo>
                <a:cubicBezTo>
                  <a:pt x="93" y="13957"/>
                  <a:pt x="0" y="13698"/>
                  <a:pt x="0" y="13390"/>
                </a:cubicBezTo>
                <a:lnTo>
                  <a:pt x="0" y="8215"/>
                </a:lnTo>
                <a:cubicBezTo>
                  <a:pt x="0" y="7903"/>
                  <a:pt x="93" y="7651"/>
                  <a:pt x="285" y="7448"/>
                </a:cubicBezTo>
                <a:cubicBezTo>
                  <a:pt x="475" y="7245"/>
                  <a:pt x="712" y="7146"/>
                  <a:pt x="996" y="7146"/>
                </a:cubicBezTo>
                <a:lnTo>
                  <a:pt x="6467" y="7146"/>
                </a:lnTo>
                <a:lnTo>
                  <a:pt x="6467" y="3025"/>
                </a:lnTo>
                <a:cubicBezTo>
                  <a:pt x="6467" y="2640"/>
                  <a:pt x="6624" y="2376"/>
                  <a:pt x="6940" y="2223"/>
                </a:cubicBezTo>
                <a:cubicBezTo>
                  <a:pt x="7273" y="2094"/>
                  <a:pt x="7556" y="2158"/>
                  <a:pt x="7797" y="2420"/>
                </a:cubicBezTo>
                <a:lnTo>
                  <a:pt x="14865" y="10197"/>
                </a:lnTo>
                <a:close/>
                <a:moveTo>
                  <a:pt x="17663" y="0"/>
                </a:moveTo>
                <a:cubicBezTo>
                  <a:pt x="18200" y="0"/>
                  <a:pt x="18708" y="114"/>
                  <a:pt x="19178" y="343"/>
                </a:cubicBezTo>
                <a:cubicBezTo>
                  <a:pt x="19653" y="572"/>
                  <a:pt x="20067" y="884"/>
                  <a:pt x="20425" y="1265"/>
                </a:cubicBezTo>
                <a:cubicBezTo>
                  <a:pt x="20782" y="1647"/>
                  <a:pt x="21068" y="2105"/>
                  <a:pt x="21282" y="2634"/>
                </a:cubicBezTo>
                <a:cubicBezTo>
                  <a:pt x="21493" y="3166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69"/>
                  <a:pt x="21493" y="18424"/>
                  <a:pt x="21282" y="18947"/>
                </a:cubicBezTo>
                <a:cubicBezTo>
                  <a:pt x="21068" y="19467"/>
                  <a:pt x="20780" y="19922"/>
                  <a:pt x="20425" y="20319"/>
                </a:cubicBezTo>
                <a:cubicBezTo>
                  <a:pt x="20067" y="20712"/>
                  <a:pt x="19653" y="21021"/>
                  <a:pt x="19186" y="21253"/>
                </a:cubicBezTo>
                <a:cubicBezTo>
                  <a:pt x="18716" y="21482"/>
                  <a:pt x="18208" y="21599"/>
                  <a:pt x="17663" y="21599"/>
                </a:cubicBezTo>
                <a:lnTo>
                  <a:pt x="11784" y="21599"/>
                </a:lnTo>
                <a:lnTo>
                  <a:pt x="11784" y="18886"/>
                </a:lnTo>
                <a:lnTo>
                  <a:pt x="17663" y="18886"/>
                </a:lnTo>
                <a:cubicBezTo>
                  <a:pt x="18064" y="18886"/>
                  <a:pt x="18409" y="18727"/>
                  <a:pt x="18700" y="18413"/>
                </a:cubicBezTo>
                <a:cubicBezTo>
                  <a:pt x="18991" y="18098"/>
                  <a:pt x="19135" y="17720"/>
                  <a:pt x="19135" y="17282"/>
                </a:cubicBezTo>
                <a:lnTo>
                  <a:pt x="19135" y="4317"/>
                </a:lnTo>
                <a:cubicBezTo>
                  <a:pt x="19135" y="3874"/>
                  <a:pt x="18991" y="3498"/>
                  <a:pt x="18708" y="3183"/>
                </a:cubicBezTo>
                <a:cubicBezTo>
                  <a:pt x="18422" y="2872"/>
                  <a:pt x="18075" y="2713"/>
                  <a:pt x="17663" y="2713"/>
                </a:cubicBezTo>
                <a:lnTo>
                  <a:pt x="11784" y="2713"/>
                </a:lnTo>
                <a:lnTo>
                  <a:pt x="11784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599" name="AutoShape 51"/>
          <p:cNvSpPr>
            <a:spLocks noChangeArrowheads="1"/>
          </p:cNvSpPr>
          <p:nvPr/>
        </p:nvSpPr>
        <p:spPr bwMode="auto">
          <a:xfrm>
            <a:off x="842963" y="2037463"/>
            <a:ext cx="249237" cy="241300"/>
          </a:xfrm>
          <a:custGeom>
            <a:avLst/>
            <a:gdLst>
              <a:gd name="T0" fmla="*/ 1438078 w 21597"/>
              <a:gd name="T1" fmla="*/ 1347817 h 21600"/>
              <a:gd name="T2" fmla="*/ 1438078 w 21597"/>
              <a:gd name="T3" fmla="*/ 1347817 h 21600"/>
              <a:gd name="T4" fmla="*/ 1438078 w 21597"/>
              <a:gd name="T5" fmla="*/ 1347817 h 21600"/>
              <a:gd name="T6" fmla="*/ 1438078 w 21597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7"/>
              <a:gd name="T13" fmla="*/ 0 h 21600"/>
              <a:gd name="T14" fmla="*/ 21597 w 21597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7" h="21600">
                <a:moveTo>
                  <a:pt x="3919" y="21599"/>
                </a:moveTo>
                <a:cubicBezTo>
                  <a:pt x="3385" y="21599"/>
                  <a:pt x="2878" y="21485"/>
                  <a:pt x="2408" y="21256"/>
                </a:cubicBezTo>
                <a:cubicBezTo>
                  <a:pt x="1933" y="21027"/>
                  <a:pt x="1519" y="20715"/>
                  <a:pt x="1164" y="20319"/>
                </a:cubicBezTo>
                <a:cubicBezTo>
                  <a:pt x="801" y="19928"/>
                  <a:pt x="520" y="19470"/>
                  <a:pt x="312" y="18947"/>
                </a:cubicBezTo>
                <a:cubicBezTo>
                  <a:pt x="101" y="18430"/>
                  <a:pt x="0" y="17872"/>
                  <a:pt x="0" y="17281"/>
                </a:cubicBezTo>
                <a:lnTo>
                  <a:pt x="0" y="4318"/>
                </a:lnTo>
                <a:cubicBezTo>
                  <a:pt x="0" y="3727"/>
                  <a:pt x="101" y="3169"/>
                  <a:pt x="312" y="2652"/>
                </a:cubicBezTo>
                <a:cubicBezTo>
                  <a:pt x="520" y="2129"/>
                  <a:pt x="803" y="1674"/>
                  <a:pt x="1164" y="1280"/>
                </a:cubicBezTo>
                <a:cubicBezTo>
                  <a:pt x="1519" y="887"/>
                  <a:pt x="1933" y="575"/>
                  <a:pt x="2408" y="343"/>
                </a:cubicBezTo>
                <a:cubicBezTo>
                  <a:pt x="2881" y="114"/>
                  <a:pt x="3385" y="0"/>
                  <a:pt x="3919" y="0"/>
                </a:cubicBezTo>
                <a:lnTo>
                  <a:pt x="9813" y="0"/>
                </a:lnTo>
                <a:lnTo>
                  <a:pt x="9813" y="2714"/>
                </a:lnTo>
                <a:lnTo>
                  <a:pt x="3919" y="2714"/>
                </a:lnTo>
                <a:cubicBezTo>
                  <a:pt x="3522" y="2714"/>
                  <a:pt x="3177" y="2872"/>
                  <a:pt x="2891" y="3184"/>
                </a:cubicBezTo>
                <a:cubicBezTo>
                  <a:pt x="2608" y="3501"/>
                  <a:pt x="2464" y="3877"/>
                  <a:pt x="2464" y="4318"/>
                </a:cubicBezTo>
                <a:lnTo>
                  <a:pt x="2464" y="17281"/>
                </a:lnTo>
                <a:cubicBezTo>
                  <a:pt x="2464" y="17725"/>
                  <a:pt x="2608" y="18101"/>
                  <a:pt x="2891" y="18415"/>
                </a:cubicBezTo>
                <a:cubicBezTo>
                  <a:pt x="3174" y="18729"/>
                  <a:pt x="3519" y="18885"/>
                  <a:pt x="3919" y="18885"/>
                </a:cubicBezTo>
                <a:lnTo>
                  <a:pt x="9813" y="18885"/>
                </a:lnTo>
                <a:lnTo>
                  <a:pt x="9813" y="21599"/>
                </a:lnTo>
                <a:lnTo>
                  <a:pt x="3919" y="21599"/>
                </a:lnTo>
                <a:close/>
                <a:moveTo>
                  <a:pt x="21359" y="10199"/>
                </a:moveTo>
                <a:cubicBezTo>
                  <a:pt x="21514" y="10369"/>
                  <a:pt x="21591" y="10572"/>
                  <a:pt x="21597" y="10819"/>
                </a:cubicBezTo>
                <a:cubicBezTo>
                  <a:pt x="21600" y="11059"/>
                  <a:pt x="21522" y="11256"/>
                  <a:pt x="21359" y="11406"/>
                </a:cubicBezTo>
                <a:lnTo>
                  <a:pt x="14294" y="19185"/>
                </a:lnTo>
                <a:cubicBezTo>
                  <a:pt x="14136" y="19352"/>
                  <a:pt x="13954" y="19437"/>
                  <a:pt x="13741" y="19437"/>
                </a:cubicBezTo>
                <a:cubicBezTo>
                  <a:pt x="13658" y="19437"/>
                  <a:pt x="13565" y="19420"/>
                  <a:pt x="13460" y="19382"/>
                </a:cubicBezTo>
                <a:cubicBezTo>
                  <a:pt x="13129" y="19232"/>
                  <a:pt x="12961" y="18964"/>
                  <a:pt x="12961" y="18583"/>
                </a:cubicBezTo>
                <a:lnTo>
                  <a:pt x="12961" y="14488"/>
                </a:lnTo>
                <a:lnTo>
                  <a:pt x="7490" y="14488"/>
                </a:lnTo>
                <a:cubicBezTo>
                  <a:pt x="7209" y="14488"/>
                  <a:pt x="6974" y="14382"/>
                  <a:pt x="6779" y="14173"/>
                </a:cubicBezTo>
                <a:cubicBezTo>
                  <a:pt x="6590" y="13959"/>
                  <a:pt x="6494" y="13697"/>
                  <a:pt x="6494" y="13389"/>
                </a:cubicBezTo>
                <a:lnTo>
                  <a:pt x="6494" y="8216"/>
                </a:lnTo>
                <a:cubicBezTo>
                  <a:pt x="6494" y="7910"/>
                  <a:pt x="6590" y="7655"/>
                  <a:pt x="6779" y="7446"/>
                </a:cubicBezTo>
                <a:cubicBezTo>
                  <a:pt x="6972" y="7246"/>
                  <a:pt x="7207" y="7147"/>
                  <a:pt x="7490" y="7147"/>
                </a:cubicBezTo>
                <a:lnTo>
                  <a:pt x="12961" y="7147"/>
                </a:lnTo>
                <a:lnTo>
                  <a:pt x="12961" y="3028"/>
                </a:lnTo>
                <a:cubicBezTo>
                  <a:pt x="12961" y="2643"/>
                  <a:pt x="13127" y="2376"/>
                  <a:pt x="13460" y="2223"/>
                </a:cubicBezTo>
                <a:cubicBezTo>
                  <a:pt x="13794" y="2091"/>
                  <a:pt x="14072" y="2162"/>
                  <a:pt x="14294" y="2423"/>
                </a:cubicBezTo>
                <a:lnTo>
                  <a:pt x="21359" y="1019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00" name="AutoShape 52"/>
          <p:cNvSpPr>
            <a:spLocks noChangeArrowheads="1"/>
          </p:cNvSpPr>
          <p:nvPr/>
        </p:nvSpPr>
        <p:spPr bwMode="auto">
          <a:xfrm>
            <a:off x="1422400" y="2031113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599" y="14810"/>
                  <a:pt x="21599" y="15115"/>
                </a:cubicBezTo>
                <a:lnTo>
                  <a:pt x="21599" y="20504"/>
                </a:lnTo>
                <a:cubicBezTo>
                  <a:pt x="21599" y="20815"/>
                  <a:pt x="21511" y="21071"/>
                  <a:pt x="21335" y="21285"/>
                </a:cubicBezTo>
                <a:cubicBezTo>
                  <a:pt x="21161" y="21494"/>
                  <a:pt x="20951" y="21599"/>
                  <a:pt x="20708" y="21599"/>
                </a:cubicBezTo>
                <a:lnTo>
                  <a:pt x="16197" y="21599"/>
                </a:lnTo>
                <a:cubicBezTo>
                  <a:pt x="15940" y="21599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1" y="20815"/>
                  <a:pt x="7651" y="20504"/>
                </a:cubicBezTo>
                <a:lnTo>
                  <a:pt x="7651" y="15115"/>
                </a:lnTo>
                <a:cubicBezTo>
                  <a:pt x="7651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599"/>
                  <a:pt x="5402" y="21599"/>
                </a:cubicBezTo>
                <a:lnTo>
                  <a:pt x="913" y="21599"/>
                </a:lnTo>
                <a:cubicBezTo>
                  <a:pt x="658" y="21599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8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8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01" name="AutoShape 53"/>
          <p:cNvSpPr>
            <a:spLocks noChangeArrowheads="1"/>
          </p:cNvSpPr>
          <p:nvPr/>
        </p:nvSpPr>
        <p:spPr bwMode="auto">
          <a:xfrm>
            <a:off x="2028825" y="2037463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332" y="9366"/>
                </a:moveTo>
                <a:cubicBezTo>
                  <a:pt x="969" y="9366"/>
                  <a:pt x="657" y="9262"/>
                  <a:pt x="392" y="9056"/>
                </a:cubicBezTo>
                <a:cubicBezTo>
                  <a:pt x="132" y="8850"/>
                  <a:pt x="0" y="8601"/>
                  <a:pt x="0" y="8310"/>
                </a:cubicBezTo>
                <a:cubicBezTo>
                  <a:pt x="0" y="8014"/>
                  <a:pt x="135" y="7762"/>
                  <a:pt x="403" y="7556"/>
                </a:cubicBezTo>
                <a:lnTo>
                  <a:pt x="9819" y="307"/>
                </a:lnTo>
                <a:cubicBezTo>
                  <a:pt x="10087" y="101"/>
                  <a:pt x="10410" y="0"/>
                  <a:pt x="10788" y="0"/>
                </a:cubicBezTo>
                <a:cubicBezTo>
                  <a:pt x="11174" y="0"/>
                  <a:pt x="11501" y="101"/>
                  <a:pt x="11772" y="307"/>
                </a:cubicBezTo>
                <a:lnTo>
                  <a:pt x="21192" y="7556"/>
                </a:lnTo>
                <a:cubicBezTo>
                  <a:pt x="21460" y="7762"/>
                  <a:pt x="21596" y="8014"/>
                  <a:pt x="21596" y="8310"/>
                </a:cubicBezTo>
                <a:cubicBezTo>
                  <a:pt x="21596" y="8593"/>
                  <a:pt x="21464" y="8838"/>
                  <a:pt x="21199" y="9047"/>
                </a:cubicBezTo>
                <a:cubicBezTo>
                  <a:pt x="20939" y="9259"/>
                  <a:pt x="20612" y="9366"/>
                  <a:pt x="20223" y="9366"/>
                </a:cubicBezTo>
                <a:lnTo>
                  <a:pt x="1332" y="9366"/>
                </a:lnTo>
                <a:close/>
                <a:moveTo>
                  <a:pt x="20227" y="12233"/>
                </a:moveTo>
                <a:cubicBezTo>
                  <a:pt x="20612" y="12233"/>
                  <a:pt x="20939" y="12337"/>
                  <a:pt x="21203" y="12543"/>
                </a:cubicBezTo>
                <a:cubicBezTo>
                  <a:pt x="21467" y="12752"/>
                  <a:pt x="21599" y="12998"/>
                  <a:pt x="21599" y="13286"/>
                </a:cubicBezTo>
                <a:cubicBezTo>
                  <a:pt x="21599" y="13585"/>
                  <a:pt x="21464" y="13837"/>
                  <a:pt x="21196" y="14046"/>
                </a:cubicBezTo>
                <a:lnTo>
                  <a:pt x="11776" y="21289"/>
                </a:lnTo>
                <a:cubicBezTo>
                  <a:pt x="11508" y="21498"/>
                  <a:pt x="11181" y="21599"/>
                  <a:pt x="10792" y="21599"/>
                </a:cubicBezTo>
                <a:cubicBezTo>
                  <a:pt x="10403" y="21599"/>
                  <a:pt x="10084" y="21498"/>
                  <a:pt x="9823" y="21289"/>
                </a:cubicBezTo>
                <a:lnTo>
                  <a:pt x="407" y="14046"/>
                </a:lnTo>
                <a:cubicBezTo>
                  <a:pt x="139" y="13837"/>
                  <a:pt x="3" y="13585"/>
                  <a:pt x="3" y="13286"/>
                </a:cubicBezTo>
                <a:cubicBezTo>
                  <a:pt x="3" y="13006"/>
                  <a:pt x="135" y="12764"/>
                  <a:pt x="396" y="12549"/>
                </a:cubicBezTo>
                <a:cubicBezTo>
                  <a:pt x="660" y="12337"/>
                  <a:pt x="972" y="12233"/>
                  <a:pt x="1336" y="12233"/>
                </a:cubicBezTo>
                <a:lnTo>
                  <a:pt x="20227" y="1223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02" name="AutoShape 54"/>
          <p:cNvSpPr>
            <a:spLocks noChangeArrowheads="1"/>
          </p:cNvSpPr>
          <p:nvPr/>
        </p:nvSpPr>
        <p:spPr bwMode="auto">
          <a:xfrm>
            <a:off x="2625725" y="2035875"/>
            <a:ext cx="271463" cy="241300"/>
          </a:xfrm>
          <a:custGeom>
            <a:avLst/>
            <a:gdLst>
              <a:gd name="T0" fmla="*/ 1705843 w 21600"/>
              <a:gd name="T1" fmla="*/ 1347817 h 21600"/>
              <a:gd name="T2" fmla="*/ 1705843 w 21600"/>
              <a:gd name="T3" fmla="*/ 1347817 h 21600"/>
              <a:gd name="T4" fmla="*/ 1705843 w 21600"/>
              <a:gd name="T5" fmla="*/ 1347817 h 21600"/>
              <a:gd name="T6" fmla="*/ 1705843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0"/>
                </a:moveTo>
                <a:cubicBezTo>
                  <a:pt x="20627" y="0"/>
                  <a:pt x="20942" y="234"/>
                  <a:pt x="21203" y="709"/>
                </a:cubicBezTo>
                <a:cubicBezTo>
                  <a:pt x="21467" y="1198"/>
                  <a:pt x="21599" y="1764"/>
                  <a:pt x="21599" y="2428"/>
                </a:cubicBezTo>
                <a:cubicBezTo>
                  <a:pt x="21599" y="3119"/>
                  <a:pt x="21464" y="3698"/>
                  <a:pt x="21196" y="4180"/>
                </a:cubicBezTo>
                <a:lnTo>
                  <a:pt x="11774" y="20883"/>
                </a:lnTo>
                <a:cubicBezTo>
                  <a:pt x="11506" y="21359"/>
                  <a:pt x="11179" y="21599"/>
                  <a:pt x="10790" y="21599"/>
                </a:cubicBezTo>
                <a:cubicBezTo>
                  <a:pt x="10379" y="21599"/>
                  <a:pt x="10071" y="21359"/>
                  <a:pt x="9858" y="20883"/>
                </a:cubicBezTo>
                <a:lnTo>
                  <a:pt x="403" y="4180"/>
                </a:lnTo>
                <a:cubicBezTo>
                  <a:pt x="135" y="3698"/>
                  <a:pt x="0" y="3119"/>
                  <a:pt x="0" y="2428"/>
                </a:cubicBezTo>
                <a:cubicBezTo>
                  <a:pt x="0" y="1784"/>
                  <a:pt x="132" y="1224"/>
                  <a:pt x="392" y="729"/>
                </a:cubicBezTo>
                <a:cubicBezTo>
                  <a:pt x="657" y="240"/>
                  <a:pt x="969" y="0"/>
                  <a:pt x="1336" y="0"/>
                </a:cubicBezTo>
                <a:lnTo>
                  <a:pt x="20263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03" name="AutoShape 55"/>
          <p:cNvSpPr>
            <a:spLocks noChangeArrowheads="1"/>
          </p:cNvSpPr>
          <p:nvPr/>
        </p:nvSpPr>
        <p:spPr bwMode="auto">
          <a:xfrm>
            <a:off x="9398000" y="2045400"/>
            <a:ext cx="249238" cy="242888"/>
          </a:xfrm>
          <a:custGeom>
            <a:avLst/>
            <a:gdLst>
              <a:gd name="T0" fmla="*/ 1437953 w 21600"/>
              <a:gd name="T1" fmla="*/ 1365615 h 21600"/>
              <a:gd name="T2" fmla="*/ 1437953 w 21600"/>
              <a:gd name="T3" fmla="*/ 1365615 h 21600"/>
              <a:gd name="T4" fmla="*/ 1437953 w 21600"/>
              <a:gd name="T5" fmla="*/ 1365615 h 21600"/>
              <a:gd name="T6" fmla="*/ 1437953 w 21600"/>
              <a:gd name="T7" fmla="*/ 136561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599" y="18480"/>
                  <a:pt x="21599" y="19171"/>
                </a:cubicBezTo>
                <a:cubicBezTo>
                  <a:pt x="21599" y="19815"/>
                  <a:pt x="21467" y="20375"/>
                  <a:pt x="21203" y="20870"/>
                </a:cubicBezTo>
                <a:cubicBezTo>
                  <a:pt x="20942" y="21359"/>
                  <a:pt x="20627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04" name="AutoShape 56"/>
          <p:cNvSpPr>
            <a:spLocks noChangeArrowheads="1"/>
          </p:cNvSpPr>
          <p:nvPr/>
        </p:nvSpPr>
        <p:spPr bwMode="auto">
          <a:xfrm>
            <a:off x="10021888" y="2034288"/>
            <a:ext cx="249237" cy="241300"/>
          </a:xfrm>
          <a:custGeom>
            <a:avLst/>
            <a:gdLst>
              <a:gd name="T0" fmla="*/ 0 w 21497"/>
              <a:gd name="T1" fmla="*/ 1351320 h 21544"/>
              <a:gd name="T2" fmla="*/ 0 w 21497"/>
              <a:gd name="T3" fmla="*/ 1351320 h 21544"/>
              <a:gd name="T4" fmla="*/ 0 w 21497"/>
              <a:gd name="T5" fmla="*/ 1351320 h 21544"/>
              <a:gd name="T6" fmla="*/ 0 w 21497"/>
              <a:gd name="T7" fmla="*/ 1351320 h 21544"/>
              <a:gd name="T8" fmla="*/ 0 60000 65536"/>
              <a:gd name="T9" fmla="*/ 0 60000 65536"/>
              <a:gd name="T10" fmla="*/ 0 60000 65536"/>
              <a:gd name="T11" fmla="*/ 0 60000 65536"/>
              <a:gd name="T12" fmla="*/ 0 w 21497"/>
              <a:gd name="T13" fmla="*/ 0 h 21544"/>
              <a:gd name="T14" fmla="*/ 21497 w 21497"/>
              <a:gd name="T15" fmla="*/ 21544 h 215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97" h="21544">
                <a:moveTo>
                  <a:pt x="357" y="9006"/>
                </a:moveTo>
                <a:cubicBezTo>
                  <a:pt x="57" y="8710"/>
                  <a:pt x="-52" y="8437"/>
                  <a:pt x="22" y="8189"/>
                </a:cubicBezTo>
                <a:cubicBezTo>
                  <a:pt x="100" y="7941"/>
                  <a:pt x="330" y="7789"/>
                  <a:pt x="716" y="7738"/>
                </a:cubicBezTo>
                <a:lnTo>
                  <a:pt x="7205" y="6739"/>
                </a:lnTo>
                <a:lnTo>
                  <a:pt x="10113" y="551"/>
                </a:lnTo>
                <a:cubicBezTo>
                  <a:pt x="10284" y="183"/>
                  <a:pt x="10496" y="0"/>
                  <a:pt x="10742" y="0"/>
                </a:cubicBezTo>
                <a:cubicBezTo>
                  <a:pt x="10989" y="0"/>
                  <a:pt x="11203" y="180"/>
                  <a:pt x="11382" y="551"/>
                </a:cubicBezTo>
                <a:lnTo>
                  <a:pt x="14293" y="6739"/>
                </a:lnTo>
                <a:lnTo>
                  <a:pt x="20779" y="7738"/>
                </a:lnTo>
                <a:cubicBezTo>
                  <a:pt x="21167" y="7789"/>
                  <a:pt x="21392" y="7941"/>
                  <a:pt x="21473" y="8189"/>
                </a:cubicBezTo>
                <a:cubicBezTo>
                  <a:pt x="21547" y="8437"/>
                  <a:pt x="21448" y="8710"/>
                  <a:pt x="21178" y="9006"/>
                </a:cubicBezTo>
                <a:lnTo>
                  <a:pt x="16473" y="13804"/>
                </a:lnTo>
                <a:lnTo>
                  <a:pt x="17574" y="20597"/>
                </a:lnTo>
                <a:cubicBezTo>
                  <a:pt x="17643" y="21005"/>
                  <a:pt x="17576" y="21281"/>
                  <a:pt x="17375" y="21442"/>
                </a:cubicBezTo>
                <a:cubicBezTo>
                  <a:pt x="17177" y="21599"/>
                  <a:pt x="16899" y="21574"/>
                  <a:pt x="16548" y="21369"/>
                </a:cubicBezTo>
                <a:lnTo>
                  <a:pt x="10753" y="18172"/>
                </a:lnTo>
                <a:lnTo>
                  <a:pt x="4947" y="21369"/>
                </a:lnTo>
                <a:cubicBezTo>
                  <a:pt x="4596" y="21574"/>
                  <a:pt x="4321" y="21599"/>
                  <a:pt x="4120" y="21442"/>
                </a:cubicBezTo>
                <a:cubicBezTo>
                  <a:pt x="3919" y="21281"/>
                  <a:pt x="3849" y="21002"/>
                  <a:pt x="3922" y="20597"/>
                </a:cubicBezTo>
                <a:lnTo>
                  <a:pt x="5022" y="13804"/>
                </a:lnTo>
                <a:lnTo>
                  <a:pt x="357" y="900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05" name="AutoShape 57"/>
          <p:cNvSpPr>
            <a:spLocks noChangeArrowheads="1"/>
          </p:cNvSpPr>
          <p:nvPr/>
        </p:nvSpPr>
        <p:spPr bwMode="auto">
          <a:xfrm>
            <a:off x="10641013" y="2034288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cubicBezTo>
                  <a:pt x="10958" y="0"/>
                  <a:pt x="11088" y="62"/>
                  <a:pt x="11196" y="183"/>
                </a:cubicBezTo>
                <a:cubicBezTo>
                  <a:pt x="11303" y="304"/>
                  <a:pt x="11381" y="426"/>
                  <a:pt x="11435" y="553"/>
                </a:cubicBezTo>
                <a:lnTo>
                  <a:pt x="14364" y="6759"/>
                </a:lnTo>
                <a:lnTo>
                  <a:pt x="20888" y="7759"/>
                </a:lnTo>
                <a:cubicBezTo>
                  <a:pt x="21045" y="7795"/>
                  <a:pt x="21198" y="7852"/>
                  <a:pt x="21360" y="7934"/>
                </a:cubicBezTo>
                <a:cubicBezTo>
                  <a:pt x="21519" y="8016"/>
                  <a:pt x="21599" y="8160"/>
                  <a:pt x="21599" y="8366"/>
                </a:cubicBezTo>
                <a:cubicBezTo>
                  <a:pt x="21599" y="8493"/>
                  <a:pt x="21567" y="8611"/>
                  <a:pt x="21508" y="8724"/>
                </a:cubicBezTo>
                <a:cubicBezTo>
                  <a:pt x="21449" y="8837"/>
                  <a:pt x="21376" y="8939"/>
                  <a:pt x="21290" y="9026"/>
                </a:cubicBezTo>
                <a:lnTo>
                  <a:pt x="16556" y="13840"/>
                </a:lnTo>
                <a:lnTo>
                  <a:pt x="17664" y="20654"/>
                </a:lnTo>
                <a:cubicBezTo>
                  <a:pt x="17664" y="20687"/>
                  <a:pt x="17669" y="20730"/>
                  <a:pt x="17677" y="20775"/>
                </a:cubicBezTo>
                <a:cubicBezTo>
                  <a:pt x="17688" y="20820"/>
                  <a:pt x="17691" y="20874"/>
                  <a:pt x="17691" y="20936"/>
                </a:cubicBezTo>
                <a:cubicBezTo>
                  <a:pt x="17691" y="21120"/>
                  <a:pt x="17653" y="21272"/>
                  <a:pt x="17575" y="21402"/>
                </a:cubicBezTo>
                <a:cubicBezTo>
                  <a:pt x="17499" y="21535"/>
                  <a:pt x="17359" y="21599"/>
                  <a:pt x="17163" y="21599"/>
                </a:cubicBezTo>
                <a:cubicBezTo>
                  <a:pt x="16966" y="21599"/>
                  <a:pt x="16788" y="21540"/>
                  <a:pt x="16635" y="21424"/>
                </a:cubicBezTo>
                <a:lnTo>
                  <a:pt x="10802" y="18220"/>
                </a:lnTo>
                <a:lnTo>
                  <a:pt x="4964" y="21424"/>
                </a:lnTo>
                <a:cubicBezTo>
                  <a:pt x="4808" y="21532"/>
                  <a:pt x="4641" y="21591"/>
                  <a:pt x="4461" y="21599"/>
                </a:cubicBezTo>
                <a:cubicBezTo>
                  <a:pt x="4261" y="21599"/>
                  <a:pt x="4121" y="21535"/>
                  <a:pt x="4035" y="21402"/>
                </a:cubicBezTo>
                <a:cubicBezTo>
                  <a:pt x="3949" y="21272"/>
                  <a:pt x="3906" y="21119"/>
                  <a:pt x="3906" y="20936"/>
                </a:cubicBezTo>
                <a:cubicBezTo>
                  <a:pt x="3906" y="20885"/>
                  <a:pt x="3908" y="20831"/>
                  <a:pt x="3919" y="20781"/>
                </a:cubicBezTo>
                <a:cubicBezTo>
                  <a:pt x="3927" y="20733"/>
                  <a:pt x="3933" y="20688"/>
                  <a:pt x="3933" y="20654"/>
                </a:cubicBezTo>
                <a:lnTo>
                  <a:pt x="5040" y="13840"/>
                </a:lnTo>
                <a:lnTo>
                  <a:pt x="347" y="9026"/>
                </a:lnTo>
                <a:cubicBezTo>
                  <a:pt x="261" y="8939"/>
                  <a:pt x="180" y="8837"/>
                  <a:pt x="107" y="8724"/>
                </a:cubicBezTo>
                <a:cubicBezTo>
                  <a:pt x="35" y="8611"/>
                  <a:pt x="0" y="8493"/>
                  <a:pt x="0" y="8366"/>
                </a:cubicBezTo>
                <a:cubicBezTo>
                  <a:pt x="0" y="8160"/>
                  <a:pt x="78" y="8016"/>
                  <a:pt x="237" y="7934"/>
                </a:cubicBezTo>
                <a:cubicBezTo>
                  <a:pt x="398" y="7852"/>
                  <a:pt x="552" y="7795"/>
                  <a:pt x="708" y="7759"/>
                </a:cubicBezTo>
                <a:lnTo>
                  <a:pt x="7235" y="6759"/>
                </a:lnTo>
                <a:lnTo>
                  <a:pt x="10161" y="553"/>
                </a:lnTo>
                <a:cubicBezTo>
                  <a:pt x="10215" y="426"/>
                  <a:pt x="10301" y="304"/>
                  <a:pt x="10420" y="183"/>
                </a:cubicBezTo>
                <a:cubicBezTo>
                  <a:pt x="10538" y="62"/>
                  <a:pt x="10668" y="0"/>
                  <a:pt x="10800" y="0"/>
                </a:cubicBezTo>
                <a:moveTo>
                  <a:pt x="8612" y="8719"/>
                </a:moveTo>
                <a:lnTo>
                  <a:pt x="3725" y="9475"/>
                </a:lnTo>
                <a:lnTo>
                  <a:pt x="7260" y="13098"/>
                </a:lnTo>
                <a:lnTo>
                  <a:pt x="6422" y="18192"/>
                </a:lnTo>
                <a:lnTo>
                  <a:pt x="10802" y="15786"/>
                </a:lnTo>
                <a:lnTo>
                  <a:pt x="15191" y="18192"/>
                </a:lnTo>
                <a:lnTo>
                  <a:pt x="14342" y="13098"/>
                </a:lnTo>
                <a:lnTo>
                  <a:pt x="17876" y="9475"/>
                </a:lnTo>
                <a:lnTo>
                  <a:pt x="13000" y="8719"/>
                </a:lnTo>
                <a:lnTo>
                  <a:pt x="10805" y="4068"/>
                </a:lnTo>
                <a:lnTo>
                  <a:pt x="8612" y="871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06" name="AutoShape 59"/>
          <p:cNvSpPr>
            <a:spLocks noChangeArrowheads="1"/>
          </p:cNvSpPr>
          <p:nvPr/>
        </p:nvSpPr>
        <p:spPr bwMode="auto">
          <a:xfrm>
            <a:off x="7289800" y="4334575"/>
            <a:ext cx="249238" cy="241300"/>
          </a:xfrm>
          <a:custGeom>
            <a:avLst/>
            <a:gdLst>
              <a:gd name="T0" fmla="*/ 1438483 w 21591"/>
              <a:gd name="T1" fmla="*/ 1348316 h 21592"/>
              <a:gd name="T2" fmla="*/ 1438483 w 21591"/>
              <a:gd name="T3" fmla="*/ 1348316 h 21592"/>
              <a:gd name="T4" fmla="*/ 1438483 w 21591"/>
              <a:gd name="T5" fmla="*/ 1348316 h 21592"/>
              <a:gd name="T6" fmla="*/ 1438483 w 21591"/>
              <a:gd name="T7" fmla="*/ 1348316 h 21592"/>
              <a:gd name="T8" fmla="*/ 0 60000 65536"/>
              <a:gd name="T9" fmla="*/ 0 60000 65536"/>
              <a:gd name="T10" fmla="*/ 0 60000 65536"/>
              <a:gd name="T11" fmla="*/ 0 60000 65536"/>
              <a:gd name="T12" fmla="*/ 0 w 21591"/>
              <a:gd name="T13" fmla="*/ 0 h 21592"/>
              <a:gd name="T14" fmla="*/ 21591 w 21591"/>
              <a:gd name="T15" fmla="*/ 21592 h 215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1" h="21592">
                <a:moveTo>
                  <a:pt x="21096" y="11487"/>
                </a:moveTo>
                <a:cubicBezTo>
                  <a:pt x="21415" y="11843"/>
                  <a:pt x="21581" y="12246"/>
                  <a:pt x="21590" y="12695"/>
                </a:cubicBezTo>
                <a:cubicBezTo>
                  <a:pt x="21600" y="13146"/>
                  <a:pt x="21436" y="13532"/>
                  <a:pt x="21096" y="13854"/>
                </a:cubicBezTo>
                <a:lnTo>
                  <a:pt x="13464" y="21093"/>
                </a:lnTo>
                <a:cubicBezTo>
                  <a:pt x="13124" y="21418"/>
                  <a:pt x="12709" y="21582"/>
                  <a:pt x="12215" y="21591"/>
                </a:cubicBezTo>
                <a:cubicBezTo>
                  <a:pt x="11721" y="21600"/>
                  <a:pt x="11306" y="21436"/>
                  <a:pt x="10969" y="21093"/>
                </a:cubicBezTo>
                <a:lnTo>
                  <a:pt x="1245" y="10771"/>
                </a:lnTo>
                <a:cubicBezTo>
                  <a:pt x="909" y="10429"/>
                  <a:pt x="615" y="9988"/>
                  <a:pt x="369" y="9448"/>
                </a:cubicBezTo>
                <a:cubicBezTo>
                  <a:pt x="121" y="8907"/>
                  <a:pt x="0" y="8395"/>
                  <a:pt x="0" y="7918"/>
                </a:cubicBezTo>
                <a:lnTo>
                  <a:pt x="0" y="1668"/>
                </a:lnTo>
                <a:cubicBezTo>
                  <a:pt x="0" y="1219"/>
                  <a:pt x="169" y="828"/>
                  <a:pt x="506" y="497"/>
                </a:cubicBezTo>
                <a:cubicBezTo>
                  <a:pt x="842" y="166"/>
                  <a:pt x="1260" y="0"/>
                  <a:pt x="1755" y="0"/>
                </a:cubicBezTo>
                <a:lnTo>
                  <a:pt x="8341" y="0"/>
                </a:lnTo>
                <a:cubicBezTo>
                  <a:pt x="8835" y="0"/>
                  <a:pt x="9384" y="115"/>
                  <a:pt x="9981" y="342"/>
                </a:cubicBezTo>
                <a:cubicBezTo>
                  <a:pt x="10581" y="566"/>
                  <a:pt x="11036" y="845"/>
                  <a:pt x="11345" y="1187"/>
                </a:cubicBezTo>
                <a:lnTo>
                  <a:pt x="21096" y="11487"/>
                </a:lnTo>
                <a:close/>
                <a:moveTo>
                  <a:pt x="4540" y="5921"/>
                </a:moveTo>
                <a:cubicBezTo>
                  <a:pt x="5013" y="5921"/>
                  <a:pt x="5416" y="5766"/>
                  <a:pt x="5744" y="5456"/>
                </a:cubicBezTo>
                <a:cubicBezTo>
                  <a:pt x="6071" y="5142"/>
                  <a:pt x="6235" y="4762"/>
                  <a:pt x="6235" y="4311"/>
                </a:cubicBezTo>
                <a:cubicBezTo>
                  <a:pt x="6235" y="3862"/>
                  <a:pt x="6071" y="3483"/>
                  <a:pt x="5744" y="3175"/>
                </a:cubicBezTo>
                <a:cubicBezTo>
                  <a:pt x="5416" y="2867"/>
                  <a:pt x="5013" y="2715"/>
                  <a:pt x="4540" y="2715"/>
                </a:cubicBezTo>
                <a:cubicBezTo>
                  <a:pt x="4067" y="2715"/>
                  <a:pt x="3667" y="2867"/>
                  <a:pt x="3340" y="3175"/>
                </a:cubicBezTo>
                <a:cubicBezTo>
                  <a:pt x="3019" y="3483"/>
                  <a:pt x="2855" y="3862"/>
                  <a:pt x="2855" y="4311"/>
                </a:cubicBezTo>
                <a:cubicBezTo>
                  <a:pt x="2855" y="4762"/>
                  <a:pt x="3019" y="5142"/>
                  <a:pt x="3340" y="5456"/>
                </a:cubicBezTo>
                <a:cubicBezTo>
                  <a:pt x="3667" y="5766"/>
                  <a:pt x="4067" y="5921"/>
                  <a:pt x="4540" y="592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07" name="AutoShape 60"/>
          <p:cNvSpPr>
            <a:spLocks noChangeArrowheads="1"/>
          </p:cNvSpPr>
          <p:nvPr/>
        </p:nvSpPr>
        <p:spPr bwMode="auto">
          <a:xfrm>
            <a:off x="6161088" y="2032700"/>
            <a:ext cx="273050" cy="241300"/>
          </a:xfrm>
          <a:custGeom>
            <a:avLst/>
            <a:gdLst>
              <a:gd name="T0" fmla="*/ 1725840 w 21600"/>
              <a:gd name="T1" fmla="*/ 1348316 h 21592"/>
              <a:gd name="T2" fmla="*/ 1725840 w 21600"/>
              <a:gd name="T3" fmla="*/ 1348316 h 21592"/>
              <a:gd name="T4" fmla="*/ 1725840 w 21600"/>
              <a:gd name="T5" fmla="*/ 1348316 h 21592"/>
              <a:gd name="T6" fmla="*/ 1725840 w 21600"/>
              <a:gd name="T7" fmla="*/ 1348316 h 21592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92"/>
              <a:gd name="T14" fmla="*/ 21600 w 21600"/>
              <a:gd name="T15" fmla="*/ 21592 h 215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92">
                <a:moveTo>
                  <a:pt x="16719" y="11484"/>
                </a:moveTo>
                <a:cubicBezTo>
                  <a:pt x="16972" y="11823"/>
                  <a:pt x="17102" y="12217"/>
                  <a:pt x="17111" y="12666"/>
                </a:cubicBezTo>
                <a:cubicBezTo>
                  <a:pt x="17118" y="13118"/>
                  <a:pt x="16986" y="13503"/>
                  <a:pt x="16719" y="13825"/>
                </a:cubicBezTo>
                <a:lnTo>
                  <a:pt x="10660" y="21039"/>
                </a:lnTo>
                <a:cubicBezTo>
                  <a:pt x="10393" y="21361"/>
                  <a:pt x="10061" y="21530"/>
                  <a:pt x="9664" y="21548"/>
                </a:cubicBezTo>
                <a:cubicBezTo>
                  <a:pt x="9270" y="21568"/>
                  <a:pt x="8950" y="21398"/>
                  <a:pt x="8704" y="21039"/>
                </a:cubicBezTo>
                <a:lnTo>
                  <a:pt x="991" y="10768"/>
                </a:lnTo>
                <a:cubicBezTo>
                  <a:pt x="721" y="10408"/>
                  <a:pt x="488" y="9960"/>
                  <a:pt x="293" y="9416"/>
                </a:cubicBezTo>
                <a:cubicBezTo>
                  <a:pt x="98" y="8878"/>
                  <a:pt x="0" y="8375"/>
                  <a:pt x="0" y="7918"/>
                </a:cubicBezTo>
                <a:lnTo>
                  <a:pt x="0" y="1668"/>
                </a:lnTo>
                <a:cubicBezTo>
                  <a:pt x="0" y="1216"/>
                  <a:pt x="134" y="825"/>
                  <a:pt x="401" y="497"/>
                </a:cubicBezTo>
                <a:cubicBezTo>
                  <a:pt x="671" y="166"/>
                  <a:pt x="1003" y="0"/>
                  <a:pt x="1392" y="0"/>
                </a:cubicBezTo>
                <a:lnTo>
                  <a:pt x="6619" y="0"/>
                </a:lnTo>
                <a:cubicBezTo>
                  <a:pt x="6811" y="0"/>
                  <a:pt x="7016" y="28"/>
                  <a:pt x="7237" y="83"/>
                </a:cubicBezTo>
                <a:cubicBezTo>
                  <a:pt x="7456" y="138"/>
                  <a:pt x="7677" y="224"/>
                  <a:pt x="7899" y="336"/>
                </a:cubicBezTo>
                <a:cubicBezTo>
                  <a:pt x="8120" y="451"/>
                  <a:pt x="8332" y="580"/>
                  <a:pt x="8524" y="724"/>
                </a:cubicBezTo>
                <a:cubicBezTo>
                  <a:pt x="8719" y="865"/>
                  <a:pt x="8880" y="1021"/>
                  <a:pt x="9005" y="1185"/>
                </a:cubicBezTo>
                <a:lnTo>
                  <a:pt x="16719" y="11484"/>
                </a:lnTo>
                <a:close/>
                <a:moveTo>
                  <a:pt x="3603" y="5922"/>
                </a:moveTo>
                <a:cubicBezTo>
                  <a:pt x="3964" y="5922"/>
                  <a:pt x="4279" y="5761"/>
                  <a:pt x="4548" y="5441"/>
                </a:cubicBezTo>
                <a:cubicBezTo>
                  <a:pt x="4815" y="5116"/>
                  <a:pt x="4952" y="4740"/>
                  <a:pt x="4952" y="4311"/>
                </a:cubicBezTo>
                <a:cubicBezTo>
                  <a:pt x="4952" y="3862"/>
                  <a:pt x="4815" y="3477"/>
                  <a:pt x="4548" y="3160"/>
                </a:cubicBezTo>
                <a:cubicBezTo>
                  <a:pt x="4281" y="2844"/>
                  <a:pt x="3966" y="2686"/>
                  <a:pt x="3603" y="2686"/>
                </a:cubicBezTo>
                <a:cubicBezTo>
                  <a:pt x="3227" y="2686"/>
                  <a:pt x="2908" y="2844"/>
                  <a:pt x="2643" y="3160"/>
                </a:cubicBezTo>
                <a:cubicBezTo>
                  <a:pt x="2378" y="3477"/>
                  <a:pt x="2246" y="3862"/>
                  <a:pt x="2246" y="4311"/>
                </a:cubicBezTo>
                <a:cubicBezTo>
                  <a:pt x="2246" y="4739"/>
                  <a:pt x="2378" y="5116"/>
                  <a:pt x="2643" y="5441"/>
                </a:cubicBezTo>
                <a:cubicBezTo>
                  <a:pt x="2905" y="5761"/>
                  <a:pt x="3225" y="5922"/>
                  <a:pt x="3603" y="5922"/>
                </a:cubicBezTo>
                <a:moveTo>
                  <a:pt x="21198" y="11510"/>
                </a:moveTo>
                <a:cubicBezTo>
                  <a:pt x="21465" y="11852"/>
                  <a:pt x="21599" y="12252"/>
                  <a:pt x="21599" y="12709"/>
                </a:cubicBezTo>
                <a:cubicBezTo>
                  <a:pt x="21599" y="13167"/>
                  <a:pt x="21465" y="13558"/>
                  <a:pt x="21198" y="13880"/>
                </a:cubicBezTo>
                <a:lnTo>
                  <a:pt x="15163" y="21093"/>
                </a:lnTo>
                <a:cubicBezTo>
                  <a:pt x="14896" y="21415"/>
                  <a:pt x="14564" y="21582"/>
                  <a:pt x="14174" y="21591"/>
                </a:cubicBezTo>
                <a:cubicBezTo>
                  <a:pt x="13782" y="21600"/>
                  <a:pt x="13450" y="21433"/>
                  <a:pt x="13183" y="21093"/>
                </a:cubicBezTo>
                <a:lnTo>
                  <a:pt x="13044" y="20903"/>
                </a:lnTo>
                <a:lnTo>
                  <a:pt x="18963" y="13825"/>
                </a:lnTo>
                <a:cubicBezTo>
                  <a:pt x="19230" y="13503"/>
                  <a:pt x="19365" y="13118"/>
                  <a:pt x="19360" y="12660"/>
                </a:cubicBezTo>
                <a:cubicBezTo>
                  <a:pt x="19355" y="12206"/>
                  <a:pt x="19223" y="11812"/>
                  <a:pt x="18963" y="11484"/>
                </a:cubicBezTo>
                <a:lnTo>
                  <a:pt x="11247" y="1185"/>
                </a:lnTo>
                <a:cubicBezTo>
                  <a:pt x="11009" y="865"/>
                  <a:pt x="10689" y="604"/>
                  <a:pt x="10282" y="408"/>
                </a:cubicBezTo>
                <a:cubicBezTo>
                  <a:pt x="9873" y="210"/>
                  <a:pt x="9484" y="83"/>
                  <a:pt x="9109" y="28"/>
                </a:cubicBezTo>
                <a:lnTo>
                  <a:pt x="11112" y="28"/>
                </a:lnTo>
                <a:cubicBezTo>
                  <a:pt x="11502" y="28"/>
                  <a:pt x="11935" y="141"/>
                  <a:pt x="12406" y="365"/>
                </a:cubicBezTo>
                <a:cubicBezTo>
                  <a:pt x="12878" y="589"/>
                  <a:pt x="13236" y="874"/>
                  <a:pt x="13481" y="1213"/>
                </a:cubicBezTo>
                <a:lnTo>
                  <a:pt x="21198" y="1151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08" name="AutoShape 61"/>
          <p:cNvSpPr>
            <a:spLocks noChangeArrowheads="1"/>
          </p:cNvSpPr>
          <p:nvPr/>
        </p:nvSpPr>
        <p:spPr bwMode="auto">
          <a:xfrm>
            <a:off x="6742113" y="2032700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5"/>
                  <a:pt x="21335" y="314"/>
                </a:cubicBezTo>
                <a:cubicBezTo>
                  <a:pt x="21511" y="528"/>
                  <a:pt x="21599" y="781"/>
                  <a:pt x="21599" y="1069"/>
                </a:cubicBezTo>
                <a:lnTo>
                  <a:pt x="21599" y="4117"/>
                </a:lnTo>
                <a:cubicBezTo>
                  <a:pt x="21599" y="4411"/>
                  <a:pt x="21511" y="4661"/>
                  <a:pt x="21335" y="4872"/>
                </a:cubicBezTo>
                <a:cubicBezTo>
                  <a:pt x="21161" y="5084"/>
                  <a:pt x="20943" y="5189"/>
                  <a:pt x="20684" y="5189"/>
                </a:cubicBezTo>
                <a:lnTo>
                  <a:pt x="891" y="5189"/>
                </a:lnTo>
                <a:cubicBezTo>
                  <a:pt x="646" y="5189"/>
                  <a:pt x="438" y="5084"/>
                  <a:pt x="261" y="4872"/>
                </a:cubicBezTo>
                <a:cubicBezTo>
                  <a:pt x="88" y="4661"/>
                  <a:pt x="0" y="4411"/>
                  <a:pt x="0" y="4117"/>
                </a:cubicBezTo>
                <a:lnTo>
                  <a:pt x="0" y="1069"/>
                </a:lnTo>
                <a:cubicBezTo>
                  <a:pt x="0" y="781"/>
                  <a:pt x="88" y="528"/>
                  <a:pt x="261" y="314"/>
                </a:cubicBezTo>
                <a:cubicBezTo>
                  <a:pt x="438" y="105"/>
                  <a:pt x="646" y="0"/>
                  <a:pt x="891" y="0"/>
                </a:cubicBezTo>
                <a:lnTo>
                  <a:pt x="20684" y="0"/>
                </a:lnTo>
                <a:close/>
                <a:moveTo>
                  <a:pt x="20684" y="8212"/>
                </a:moveTo>
                <a:cubicBezTo>
                  <a:pt x="20941" y="8212"/>
                  <a:pt x="21159" y="8318"/>
                  <a:pt x="21335" y="8526"/>
                </a:cubicBezTo>
                <a:cubicBezTo>
                  <a:pt x="21511" y="8741"/>
                  <a:pt x="21599" y="8987"/>
                  <a:pt x="21599" y="9266"/>
                </a:cubicBezTo>
                <a:lnTo>
                  <a:pt x="21599" y="12292"/>
                </a:lnTo>
                <a:cubicBezTo>
                  <a:pt x="21599" y="12597"/>
                  <a:pt x="21511" y="12858"/>
                  <a:pt x="21335" y="13070"/>
                </a:cubicBezTo>
                <a:cubicBezTo>
                  <a:pt x="21161" y="13281"/>
                  <a:pt x="20943" y="13387"/>
                  <a:pt x="20684" y="13387"/>
                </a:cubicBezTo>
                <a:lnTo>
                  <a:pt x="891" y="13387"/>
                </a:lnTo>
                <a:cubicBezTo>
                  <a:pt x="646" y="13387"/>
                  <a:pt x="438" y="13281"/>
                  <a:pt x="261" y="13070"/>
                </a:cubicBezTo>
                <a:cubicBezTo>
                  <a:pt x="88" y="12859"/>
                  <a:pt x="0" y="12597"/>
                  <a:pt x="0" y="12292"/>
                </a:cubicBezTo>
                <a:lnTo>
                  <a:pt x="0" y="9266"/>
                </a:lnTo>
                <a:cubicBezTo>
                  <a:pt x="0" y="8976"/>
                  <a:pt x="88" y="8729"/>
                  <a:pt x="261" y="8520"/>
                </a:cubicBezTo>
                <a:cubicBezTo>
                  <a:pt x="438" y="8315"/>
                  <a:pt x="646" y="8212"/>
                  <a:pt x="891" y="8212"/>
                </a:cubicBezTo>
                <a:lnTo>
                  <a:pt x="20684" y="8212"/>
                </a:lnTo>
                <a:close/>
                <a:moveTo>
                  <a:pt x="20684" y="16410"/>
                </a:moveTo>
                <a:cubicBezTo>
                  <a:pt x="20941" y="16410"/>
                  <a:pt x="21159" y="16515"/>
                  <a:pt x="21335" y="16724"/>
                </a:cubicBezTo>
                <a:cubicBezTo>
                  <a:pt x="21511" y="16938"/>
                  <a:pt x="21599" y="17188"/>
                  <a:pt x="21599" y="17479"/>
                </a:cubicBezTo>
                <a:lnTo>
                  <a:pt x="21599" y="20527"/>
                </a:lnTo>
                <a:cubicBezTo>
                  <a:pt x="21599" y="20821"/>
                  <a:pt x="21511" y="21071"/>
                  <a:pt x="21335" y="21282"/>
                </a:cubicBezTo>
                <a:cubicBezTo>
                  <a:pt x="21161" y="21491"/>
                  <a:pt x="20943" y="21599"/>
                  <a:pt x="20684" y="21599"/>
                </a:cubicBezTo>
                <a:lnTo>
                  <a:pt x="891" y="21599"/>
                </a:lnTo>
                <a:cubicBezTo>
                  <a:pt x="646" y="21599"/>
                  <a:pt x="438" y="21491"/>
                  <a:pt x="261" y="21282"/>
                </a:cubicBezTo>
                <a:cubicBezTo>
                  <a:pt x="88" y="21071"/>
                  <a:pt x="0" y="20821"/>
                  <a:pt x="0" y="20527"/>
                </a:cubicBezTo>
                <a:lnTo>
                  <a:pt x="0" y="17479"/>
                </a:lnTo>
                <a:cubicBezTo>
                  <a:pt x="0" y="17188"/>
                  <a:pt x="88" y="16938"/>
                  <a:pt x="261" y="16724"/>
                </a:cubicBezTo>
                <a:cubicBezTo>
                  <a:pt x="438" y="16515"/>
                  <a:pt x="646" y="16410"/>
                  <a:pt x="891" y="16410"/>
                </a:cubicBezTo>
                <a:lnTo>
                  <a:pt x="20684" y="16410"/>
                </a:lnTo>
                <a:close/>
                <a:moveTo>
                  <a:pt x="20520" y="9704"/>
                </a:moveTo>
                <a:lnTo>
                  <a:pt x="8810" y="9704"/>
                </a:lnTo>
                <a:lnTo>
                  <a:pt x="8810" y="11869"/>
                </a:lnTo>
                <a:lnTo>
                  <a:pt x="20520" y="11869"/>
                </a:lnTo>
                <a:lnTo>
                  <a:pt x="20520" y="9704"/>
                </a:lnTo>
                <a:close/>
                <a:moveTo>
                  <a:pt x="20520" y="17916"/>
                </a:moveTo>
                <a:lnTo>
                  <a:pt x="12409" y="17916"/>
                </a:lnTo>
                <a:lnTo>
                  <a:pt x="12409" y="20066"/>
                </a:lnTo>
                <a:lnTo>
                  <a:pt x="20520" y="20066"/>
                </a:lnTo>
                <a:lnTo>
                  <a:pt x="20520" y="17916"/>
                </a:lnTo>
                <a:close/>
                <a:moveTo>
                  <a:pt x="20520" y="1533"/>
                </a:moveTo>
                <a:lnTo>
                  <a:pt x="16003" y="1533"/>
                </a:lnTo>
                <a:lnTo>
                  <a:pt x="16003" y="3683"/>
                </a:lnTo>
                <a:lnTo>
                  <a:pt x="20520" y="3683"/>
                </a:lnTo>
                <a:lnTo>
                  <a:pt x="20520" y="153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09" name="AutoShape 62"/>
          <p:cNvSpPr>
            <a:spLocks noChangeArrowheads="1"/>
          </p:cNvSpPr>
          <p:nvPr/>
        </p:nvSpPr>
        <p:spPr bwMode="auto">
          <a:xfrm>
            <a:off x="7350125" y="2032700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74" y="10049"/>
                </a:moveTo>
                <a:cubicBezTo>
                  <a:pt x="110" y="9662"/>
                  <a:pt x="28" y="9253"/>
                  <a:pt x="28" y="8829"/>
                </a:cubicBezTo>
                <a:cubicBezTo>
                  <a:pt x="28" y="8128"/>
                  <a:pt x="211" y="7492"/>
                  <a:pt x="582" y="6924"/>
                </a:cubicBezTo>
                <a:cubicBezTo>
                  <a:pt x="494" y="6390"/>
                  <a:pt x="525" y="5854"/>
                  <a:pt x="683" y="5314"/>
                </a:cubicBezTo>
                <a:cubicBezTo>
                  <a:pt x="842" y="4774"/>
                  <a:pt x="1104" y="4300"/>
                  <a:pt x="1475" y="3896"/>
                </a:cubicBezTo>
                <a:cubicBezTo>
                  <a:pt x="1511" y="3133"/>
                  <a:pt x="1712" y="2511"/>
                  <a:pt x="2082" y="2014"/>
                </a:cubicBezTo>
                <a:cubicBezTo>
                  <a:pt x="2452" y="1517"/>
                  <a:pt x="2913" y="1115"/>
                  <a:pt x="3461" y="810"/>
                </a:cubicBezTo>
                <a:cubicBezTo>
                  <a:pt x="4012" y="502"/>
                  <a:pt x="4620" y="293"/>
                  <a:pt x="5286" y="177"/>
                </a:cubicBezTo>
                <a:cubicBezTo>
                  <a:pt x="5953" y="56"/>
                  <a:pt x="6603" y="0"/>
                  <a:pt x="7233" y="0"/>
                </a:cubicBezTo>
                <a:cubicBezTo>
                  <a:pt x="7880" y="0"/>
                  <a:pt x="8536" y="45"/>
                  <a:pt x="9189" y="132"/>
                </a:cubicBezTo>
                <a:cubicBezTo>
                  <a:pt x="9839" y="225"/>
                  <a:pt x="10480" y="353"/>
                  <a:pt x="11102" y="525"/>
                </a:cubicBezTo>
                <a:cubicBezTo>
                  <a:pt x="11735" y="706"/>
                  <a:pt x="12362" y="898"/>
                  <a:pt x="12989" y="1099"/>
                </a:cubicBezTo>
                <a:cubicBezTo>
                  <a:pt x="13617" y="1302"/>
                  <a:pt x="14264" y="1407"/>
                  <a:pt x="14931" y="1407"/>
                </a:cubicBezTo>
                <a:lnTo>
                  <a:pt x="20006" y="1407"/>
                </a:lnTo>
                <a:cubicBezTo>
                  <a:pt x="20447" y="1407"/>
                  <a:pt x="20822" y="1562"/>
                  <a:pt x="21133" y="1876"/>
                </a:cubicBezTo>
                <a:cubicBezTo>
                  <a:pt x="21444" y="2195"/>
                  <a:pt x="21599" y="2571"/>
                  <a:pt x="21599" y="3011"/>
                </a:cubicBezTo>
                <a:lnTo>
                  <a:pt x="21599" y="11711"/>
                </a:lnTo>
                <a:cubicBezTo>
                  <a:pt x="21599" y="12151"/>
                  <a:pt x="21444" y="12533"/>
                  <a:pt x="21133" y="12847"/>
                </a:cubicBezTo>
                <a:cubicBezTo>
                  <a:pt x="20822" y="13160"/>
                  <a:pt x="20447" y="13321"/>
                  <a:pt x="20006" y="13321"/>
                </a:cubicBezTo>
                <a:lnTo>
                  <a:pt x="15284" y="13321"/>
                </a:lnTo>
                <a:cubicBezTo>
                  <a:pt x="15044" y="13448"/>
                  <a:pt x="14846" y="13587"/>
                  <a:pt x="14702" y="13734"/>
                </a:cubicBezTo>
                <a:cubicBezTo>
                  <a:pt x="14558" y="13883"/>
                  <a:pt x="14405" y="14056"/>
                  <a:pt x="14241" y="14254"/>
                </a:cubicBezTo>
                <a:cubicBezTo>
                  <a:pt x="14097" y="14434"/>
                  <a:pt x="13950" y="14612"/>
                  <a:pt x="13803" y="14782"/>
                </a:cubicBezTo>
                <a:cubicBezTo>
                  <a:pt x="13653" y="14954"/>
                  <a:pt x="13495" y="15121"/>
                  <a:pt x="13323" y="15279"/>
                </a:cubicBezTo>
                <a:cubicBezTo>
                  <a:pt x="13026" y="15601"/>
                  <a:pt x="12681" y="15909"/>
                  <a:pt x="12297" y="16211"/>
                </a:cubicBezTo>
                <a:cubicBezTo>
                  <a:pt x="11907" y="16522"/>
                  <a:pt x="11616" y="16853"/>
                  <a:pt x="11416" y="17217"/>
                </a:cubicBezTo>
                <a:cubicBezTo>
                  <a:pt x="11189" y="17604"/>
                  <a:pt x="11051" y="18051"/>
                  <a:pt x="10997" y="18562"/>
                </a:cubicBezTo>
                <a:cubicBezTo>
                  <a:pt x="10941" y="19071"/>
                  <a:pt x="10859" y="19551"/>
                  <a:pt x="10746" y="20003"/>
                </a:cubicBezTo>
                <a:cubicBezTo>
                  <a:pt x="10633" y="20450"/>
                  <a:pt x="10438" y="20831"/>
                  <a:pt x="10152" y="21139"/>
                </a:cubicBezTo>
                <a:cubicBezTo>
                  <a:pt x="9867" y="21444"/>
                  <a:pt x="9384" y="21599"/>
                  <a:pt x="8697" y="21599"/>
                </a:cubicBezTo>
                <a:cubicBezTo>
                  <a:pt x="8146" y="21599"/>
                  <a:pt x="7643" y="21484"/>
                  <a:pt x="7188" y="21258"/>
                </a:cubicBezTo>
                <a:cubicBezTo>
                  <a:pt x="6733" y="21023"/>
                  <a:pt x="6349" y="20715"/>
                  <a:pt x="6038" y="20328"/>
                </a:cubicBezTo>
                <a:cubicBezTo>
                  <a:pt x="5730" y="19938"/>
                  <a:pt x="5484" y="19495"/>
                  <a:pt x="5309" y="18995"/>
                </a:cubicBezTo>
                <a:cubicBezTo>
                  <a:pt x="5134" y="18492"/>
                  <a:pt x="5043" y="17991"/>
                  <a:pt x="5043" y="17472"/>
                </a:cubicBezTo>
                <a:cubicBezTo>
                  <a:pt x="5043" y="16941"/>
                  <a:pt x="5123" y="16432"/>
                  <a:pt x="5281" y="15954"/>
                </a:cubicBezTo>
                <a:cubicBezTo>
                  <a:pt x="5439" y="15469"/>
                  <a:pt x="5626" y="14988"/>
                  <a:pt x="5840" y="14513"/>
                </a:cubicBezTo>
                <a:cubicBezTo>
                  <a:pt x="5527" y="14530"/>
                  <a:pt x="5210" y="14547"/>
                  <a:pt x="4902" y="14562"/>
                </a:cubicBezTo>
                <a:cubicBezTo>
                  <a:pt x="4591" y="14584"/>
                  <a:pt x="4275" y="14590"/>
                  <a:pt x="3961" y="14590"/>
                </a:cubicBezTo>
                <a:cubicBezTo>
                  <a:pt x="3464" y="14590"/>
                  <a:pt x="2978" y="14547"/>
                  <a:pt x="2506" y="14451"/>
                </a:cubicBezTo>
                <a:cubicBezTo>
                  <a:pt x="2031" y="14352"/>
                  <a:pt x="1613" y="14197"/>
                  <a:pt x="1243" y="13977"/>
                </a:cubicBezTo>
                <a:cubicBezTo>
                  <a:pt x="870" y="13756"/>
                  <a:pt x="573" y="13454"/>
                  <a:pt x="344" y="13061"/>
                </a:cubicBezTo>
                <a:cubicBezTo>
                  <a:pt x="113" y="12674"/>
                  <a:pt x="0" y="12191"/>
                  <a:pt x="0" y="11603"/>
                </a:cubicBezTo>
                <a:cubicBezTo>
                  <a:pt x="0" y="11341"/>
                  <a:pt x="22" y="11081"/>
                  <a:pt x="64" y="10826"/>
                </a:cubicBezTo>
                <a:cubicBezTo>
                  <a:pt x="115" y="10569"/>
                  <a:pt x="183" y="10309"/>
                  <a:pt x="274" y="10049"/>
                </a:cubicBezTo>
                <a:moveTo>
                  <a:pt x="2438" y="7249"/>
                </a:moveTo>
                <a:cubicBezTo>
                  <a:pt x="1907" y="7696"/>
                  <a:pt x="1641" y="8247"/>
                  <a:pt x="1641" y="8914"/>
                </a:cubicBezTo>
                <a:cubicBezTo>
                  <a:pt x="1641" y="9125"/>
                  <a:pt x="1695" y="9318"/>
                  <a:pt x="1802" y="9504"/>
                </a:cubicBezTo>
                <a:cubicBezTo>
                  <a:pt x="1913" y="9688"/>
                  <a:pt x="2034" y="9840"/>
                  <a:pt x="2170" y="9967"/>
                </a:cubicBezTo>
                <a:cubicBezTo>
                  <a:pt x="2026" y="10233"/>
                  <a:pt x="1896" y="10487"/>
                  <a:pt x="1783" y="10747"/>
                </a:cubicBezTo>
                <a:cubicBezTo>
                  <a:pt x="1669" y="11007"/>
                  <a:pt x="1613" y="11293"/>
                  <a:pt x="1613" y="11606"/>
                </a:cubicBezTo>
                <a:cubicBezTo>
                  <a:pt x="1613" y="11923"/>
                  <a:pt x="1689" y="12171"/>
                  <a:pt x="1850" y="12358"/>
                </a:cubicBezTo>
                <a:cubicBezTo>
                  <a:pt x="2009" y="12541"/>
                  <a:pt x="2201" y="12677"/>
                  <a:pt x="2430" y="12767"/>
                </a:cubicBezTo>
                <a:cubicBezTo>
                  <a:pt x="2661" y="12860"/>
                  <a:pt x="2913" y="12914"/>
                  <a:pt x="3190" y="12931"/>
                </a:cubicBezTo>
                <a:cubicBezTo>
                  <a:pt x="3467" y="12948"/>
                  <a:pt x="3724" y="12959"/>
                  <a:pt x="3967" y="12959"/>
                </a:cubicBezTo>
                <a:cubicBezTo>
                  <a:pt x="4388" y="12959"/>
                  <a:pt x="4803" y="12943"/>
                  <a:pt x="5199" y="12914"/>
                </a:cubicBezTo>
                <a:cubicBezTo>
                  <a:pt x="5597" y="12895"/>
                  <a:pt x="5996" y="12878"/>
                  <a:pt x="6403" y="12878"/>
                </a:cubicBezTo>
                <a:cubicBezTo>
                  <a:pt x="6682" y="12878"/>
                  <a:pt x="6959" y="12895"/>
                  <a:pt x="7236" y="12914"/>
                </a:cubicBezTo>
                <a:cubicBezTo>
                  <a:pt x="7510" y="12943"/>
                  <a:pt x="7779" y="13016"/>
                  <a:pt x="8039" y="13121"/>
                </a:cubicBezTo>
                <a:cubicBezTo>
                  <a:pt x="8039" y="13491"/>
                  <a:pt x="7965" y="13844"/>
                  <a:pt x="7818" y="14174"/>
                </a:cubicBezTo>
                <a:cubicBezTo>
                  <a:pt x="7669" y="14511"/>
                  <a:pt x="7507" y="14847"/>
                  <a:pt x="7329" y="15189"/>
                </a:cubicBezTo>
                <a:cubicBezTo>
                  <a:pt x="7151" y="15531"/>
                  <a:pt x="6999" y="15889"/>
                  <a:pt x="6863" y="16260"/>
                </a:cubicBezTo>
                <a:cubicBezTo>
                  <a:pt x="6728" y="16630"/>
                  <a:pt x="6660" y="17031"/>
                  <a:pt x="6660" y="17474"/>
                </a:cubicBezTo>
                <a:cubicBezTo>
                  <a:pt x="6660" y="17771"/>
                  <a:pt x="6708" y="18071"/>
                  <a:pt x="6795" y="18362"/>
                </a:cubicBezTo>
                <a:cubicBezTo>
                  <a:pt x="6886" y="18655"/>
                  <a:pt x="7019" y="18918"/>
                  <a:pt x="7197" y="19161"/>
                </a:cubicBezTo>
                <a:cubicBezTo>
                  <a:pt x="7372" y="19398"/>
                  <a:pt x="7584" y="19593"/>
                  <a:pt x="7832" y="19740"/>
                </a:cubicBezTo>
                <a:cubicBezTo>
                  <a:pt x="8081" y="19890"/>
                  <a:pt x="8372" y="19964"/>
                  <a:pt x="8708" y="19964"/>
                </a:cubicBezTo>
                <a:cubicBezTo>
                  <a:pt x="8745" y="19964"/>
                  <a:pt x="8793" y="19966"/>
                  <a:pt x="8864" y="19978"/>
                </a:cubicBezTo>
                <a:cubicBezTo>
                  <a:pt x="8932" y="19983"/>
                  <a:pt x="8982" y="19983"/>
                  <a:pt x="9019" y="19964"/>
                </a:cubicBezTo>
                <a:cubicBezTo>
                  <a:pt x="9090" y="19930"/>
                  <a:pt x="9132" y="19890"/>
                  <a:pt x="9141" y="19856"/>
                </a:cubicBezTo>
                <a:cubicBezTo>
                  <a:pt x="9152" y="19819"/>
                  <a:pt x="9166" y="19763"/>
                  <a:pt x="9183" y="19692"/>
                </a:cubicBezTo>
                <a:cubicBezTo>
                  <a:pt x="9291" y="19161"/>
                  <a:pt x="9392" y="18604"/>
                  <a:pt x="9485" y="18014"/>
                </a:cubicBezTo>
                <a:cubicBezTo>
                  <a:pt x="9582" y="17429"/>
                  <a:pt x="9760" y="16901"/>
                  <a:pt x="10008" y="16420"/>
                </a:cubicBezTo>
                <a:cubicBezTo>
                  <a:pt x="10271" y="15963"/>
                  <a:pt x="10604" y="15564"/>
                  <a:pt x="11009" y="15234"/>
                </a:cubicBezTo>
                <a:cubicBezTo>
                  <a:pt x="11415" y="14898"/>
                  <a:pt x="11803" y="14544"/>
                  <a:pt x="12173" y="14174"/>
                </a:cubicBezTo>
                <a:cubicBezTo>
                  <a:pt x="12433" y="13897"/>
                  <a:pt x="12656" y="13643"/>
                  <a:pt x="12840" y="13411"/>
                </a:cubicBezTo>
                <a:cubicBezTo>
                  <a:pt x="13023" y="13180"/>
                  <a:pt x="13215" y="12965"/>
                  <a:pt x="13408" y="12762"/>
                </a:cubicBezTo>
                <a:cubicBezTo>
                  <a:pt x="13600" y="12555"/>
                  <a:pt x="13814" y="12369"/>
                  <a:pt x="14043" y="12194"/>
                </a:cubicBezTo>
                <a:cubicBezTo>
                  <a:pt x="14275" y="12016"/>
                  <a:pt x="14575" y="11855"/>
                  <a:pt x="14942" y="11713"/>
                </a:cubicBezTo>
                <a:lnTo>
                  <a:pt x="14970" y="11713"/>
                </a:lnTo>
                <a:lnTo>
                  <a:pt x="14970" y="3014"/>
                </a:lnTo>
                <a:cubicBezTo>
                  <a:pt x="14323" y="3014"/>
                  <a:pt x="13701" y="2943"/>
                  <a:pt x="13111" y="2794"/>
                </a:cubicBezTo>
                <a:cubicBezTo>
                  <a:pt x="12520" y="2647"/>
                  <a:pt x="11921" y="2480"/>
                  <a:pt x="11311" y="2308"/>
                </a:cubicBezTo>
                <a:cubicBezTo>
                  <a:pt x="10703" y="2132"/>
                  <a:pt x="10068" y="1966"/>
                  <a:pt x="9404" y="1819"/>
                </a:cubicBezTo>
                <a:cubicBezTo>
                  <a:pt x="8742" y="1669"/>
                  <a:pt x="8022" y="1599"/>
                  <a:pt x="7245" y="1599"/>
                </a:cubicBezTo>
                <a:cubicBezTo>
                  <a:pt x="6838" y="1599"/>
                  <a:pt x="6394" y="1630"/>
                  <a:pt x="5911" y="1697"/>
                </a:cubicBezTo>
                <a:cubicBezTo>
                  <a:pt x="5428" y="1768"/>
                  <a:pt x="4981" y="1890"/>
                  <a:pt x="4566" y="2062"/>
                </a:cubicBezTo>
                <a:cubicBezTo>
                  <a:pt x="4150" y="2237"/>
                  <a:pt x="3800" y="2491"/>
                  <a:pt x="3509" y="2822"/>
                </a:cubicBezTo>
                <a:cubicBezTo>
                  <a:pt x="3221" y="3147"/>
                  <a:pt x="3077" y="3585"/>
                  <a:pt x="3077" y="4124"/>
                </a:cubicBezTo>
                <a:cubicBezTo>
                  <a:pt x="3077" y="4218"/>
                  <a:pt x="3082" y="4297"/>
                  <a:pt x="3091" y="4367"/>
                </a:cubicBezTo>
                <a:cubicBezTo>
                  <a:pt x="3099" y="4438"/>
                  <a:pt x="3113" y="4528"/>
                  <a:pt x="3133" y="4627"/>
                </a:cubicBezTo>
                <a:cubicBezTo>
                  <a:pt x="2817" y="4771"/>
                  <a:pt x="2579" y="5009"/>
                  <a:pt x="2415" y="5345"/>
                </a:cubicBezTo>
                <a:cubicBezTo>
                  <a:pt x="2252" y="5676"/>
                  <a:pt x="2172" y="6012"/>
                  <a:pt x="2172" y="6342"/>
                </a:cubicBezTo>
                <a:cubicBezTo>
                  <a:pt x="2167" y="6696"/>
                  <a:pt x="2260" y="7001"/>
                  <a:pt x="2438" y="7249"/>
                </a:cubicBezTo>
                <a:moveTo>
                  <a:pt x="17344" y="3071"/>
                </a:moveTo>
                <a:cubicBezTo>
                  <a:pt x="17050" y="3071"/>
                  <a:pt x="16793" y="3170"/>
                  <a:pt x="16578" y="3373"/>
                </a:cubicBezTo>
                <a:cubicBezTo>
                  <a:pt x="16366" y="3579"/>
                  <a:pt x="16262" y="3836"/>
                  <a:pt x="16262" y="4153"/>
                </a:cubicBezTo>
                <a:cubicBezTo>
                  <a:pt x="16262" y="4449"/>
                  <a:pt x="16366" y="4704"/>
                  <a:pt x="16578" y="4918"/>
                </a:cubicBezTo>
                <a:cubicBezTo>
                  <a:pt x="16790" y="5130"/>
                  <a:pt x="17047" y="5235"/>
                  <a:pt x="17344" y="5235"/>
                </a:cubicBezTo>
                <a:cubicBezTo>
                  <a:pt x="17658" y="5235"/>
                  <a:pt x="17918" y="5130"/>
                  <a:pt x="18121" y="4918"/>
                </a:cubicBezTo>
                <a:cubicBezTo>
                  <a:pt x="18322" y="4704"/>
                  <a:pt x="18423" y="4449"/>
                  <a:pt x="18423" y="4153"/>
                </a:cubicBezTo>
                <a:cubicBezTo>
                  <a:pt x="18423" y="3836"/>
                  <a:pt x="18322" y="3579"/>
                  <a:pt x="18121" y="3373"/>
                </a:cubicBezTo>
                <a:cubicBezTo>
                  <a:pt x="17920" y="3170"/>
                  <a:pt x="17660" y="3071"/>
                  <a:pt x="17344" y="307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10" name="AutoShape 63"/>
          <p:cNvSpPr>
            <a:spLocks noChangeArrowheads="1"/>
          </p:cNvSpPr>
          <p:nvPr/>
        </p:nvSpPr>
        <p:spPr bwMode="auto">
          <a:xfrm>
            <a:off x="3201988" y="4334575"/>
            <a:ext cx="301625" cy="241300"/>
          </a:xfrm>
          <a:custGeom>
            <a:avLst/>
            <a:gdLst>
              <a:gd name="T0" fmla="*/ 2105971 w 21600"/>
              <a:gd name="T1" fmla="*/ 1347817 h 21600"/>
              <a:gd name="T2" fmla="*/ 2105971 w 21600"/>
              <a:gd name="T3" fmla="*/ 1347817 h 21600"/>
              <a:gd name="T4" fmla="*/ 2105971 w 21600"/>
              <a:gd name="T5" fmla="*/ 1347817 h 21600"/>
              <a:gd name="T6" fmla="*/ 2105971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11" name="AutoShape 64"/>
          <p:cNvSpPr>
            <a:spLocks noChangeArrowheads="1"/>
          </p:cNvSpPr>
          <p:nvPr/>
        </p:nvSpPr>
        <p:spPr bwMode="auto">
          <a:xfrm>
            <a:off x="3838575" y="4334575"/>
            <a:ext cx="301625" cy="241300"/>
          </a:xfrm>
          <a:custGeom>
            <a:avLst/>
            <a:gdLst>
              <a:gd name="T0" fmla="*/ 2105971 w 21600"/>
              <a:gd name="T1" fmla="*/ 1347817 h 21600"/>
              <a:gd name="T2" fmla="*/ 2105971 w 21600"/>
              <a:gd name="T3" fmla="*/ 1347817 h 21600"/>
              <a:gd name="T4" fmla="*/ 2105971 w 21600"/>
              <a:gd name="T5" fmla="*/ 1347817 h 21600"/>
              <a:gd name="T6" fmla="*/ 2105971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12" name="AutoShape 65"/>
          <p:cNvSpPr>
            <a:spLocks noChangeArrowheads="1"/>
          </p:cNvSpPr>
          <p:nvPr/>
        </p:nvSpPr>
        <p:spPr bwMode="auto">
          <a:xfrm>
            <a:off x="4441825" y="4334575"/>
            <a:ext cx="247650" cy="241300"/>
          </a:xfrm>
          <a:custGeom>
            <a:avLst/>
            <a:gdLst>
              <a:gd name="T0" fmla="*/ 1420346 w 21590"/>
              <a:gd name="T1" fmla="*/ 1347817 h 21600"/>
              <a:gd name="T2" fmla="*/ 1420346 w 21590"/>
              <a:gd name="T3" fmla="*/ 1347817 h 21600"/>
              <a:gd name="T4" fmla="*/ 1420346 w 21590"/>
              <a:gd name="T5" fmla="*/ 1347817 h 21600"/>
              <a:gd name="T6" fmla="*/ 1420346 w 2159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0"/>
              <a:gd name="T13" fmla="*/ 0 h 21600"/>
              <a:gd name="T14" fmla="*/ 21590 w 2159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0" h="21600">
                <a:moveTo>
                  <a:pt x="21292" y="12679"/>
                </a:moveTo>
                <a:cubicBezTo>
                  <a:pt x="21501" y="12885"/>
                  <a:pt x="21600" y="13136"/>
                  <a:pt x="21588" y="13436"/>
                </a:cubicBezTo>
                <a:cubicBezTo>
                  <a:pt x="21588" y="13662"/>
                  <a:pt x="21518" y="13865"/>
                  <a:pt x="21374" y="14043"/>
                </a:cubicBezTo>
                <a:cubicBezTo>
                  <a:pt x="21230" y="14224"/>
                  <a:pt x="21046" y="14342"/>
                  <a:pt x="20820" y="14393"/>
                </a:cubicBezTo>
                <a:lnTo>
                  <a:pt x="18197" y="15057"/>
                </a:lnTo>
                <a:cubicBezTo>
                  <a:pt x="18250" y="15220"/>
                  <a:pt x="18318" y="15438"/>
                  <a:pt x="18400" y="15706"/>
                </a:cubicBezTo>
                <a:cubicBezTo>
                  <a:pt x="18479" y="15977"/>
                  <a:pt x="18564" y="16254"/>
                  <a:pt x="18649" y="16531"/>
                </a:cubicBezTo>
                <a:cubicBezTo>
                  <a:pt x="18736" y="16810"/>
                  <a:pt x="18809" y="17081"/>
                  <a:pt x="18874" y="17333"/>
                </a:cubicBezTo>
                <a:cubicBezTo>
                  <a:pt x="18937" y="17592"/>
                  <a:pt x="18968" y="17801"/>
                  <a:pt x="18968" y="17962"/>
                </a:cubicBezTo>
                <a:cubicBezTo>
                  <a:pt x="18968" y="18225"/>
                  <a:pt x="18872" y="18459"/>
                  <a:pt x="18677" y="18660"/>
                </a:cubicBezTo>
                <a:cubicBezTo>
                  <a:pt x="18482" y="18860"/>
                  <a:pt x="18245" y="18965"/>
                  <a:pt x="17968" y="18965"/>
                </a:cubicBezTo>
                <a:cubicBezTo>
                  <a:pt x="17804" y="18965"/>
                  <a:pt x="17592" y="18934"/>
                  <a:pt x="17333" y="18869"/>
                </a:cubicBezTo>
                <a:cubicBezTo>
                  <a:pt x="17070" y="18807"/>
                  <a:pt x="16802" y="18733"/>
                  <a:pt x="16525" y="18646"/>
                </a:cubicBezTo>
                <a:cubicBezTo>
                  <a:pt x="16251" y="18561"/>
                  <a:pt x="15983" y="18476"/>
                  <a:pt x="15715" y="18397"/>
                </a:cubicBezTo>
                <a:cubicBezTo>
                  <a:pt x="15449" y="18315"/>
                  <a:pt x="15232" y="18250"/>
                  <a:pt x="15059" y="18194"/>
                </a:cubicBezTo>
                <a:lnTo>
                  <a:pt x="14399" y="20817"/>
                </a:lnTo>
                <a:cubicBezTo>
                  <a:pt x="14345" y="21040"/>
                  <a:pt x="14223" y="21227"/>
                  <a:pt x="14040" y="21376"/>
                </a:cubicBezTo>
                <a:cubicBezTo>
                  <a:pt x="13854" y="21526"/>
                  <a:pt x="13650" y="21599"/>
                  <a:pt x="13424" y="21599"/>
                </a:cubicBezTo>
                <a:cubicBezTo>
                  <a:pt x="13128" y="21599"/>
                  <a:pt x="12879" y="21498"/>
                  <a:pt x="12682" y="21289"/>
                </a:cubicBezTo>
                <a:lnTo>
                  <a:pt x="10801" y="19357"/>
                </a:lnTo>
                <a:lnTo>
                  <a:pt x="8881" y="21289"/>
                </a:lnTo>
                <a:cubicBezTo>
                  <a:pt x="8720" y="21498"/>
                  <a:pt x="8480" y="21599"/>
                  <a:pt x="8166" y="21599"/>
                </a:cubicBezTo>
                <a:cubicBezTo>
                  <a:pt x="7940" y="21599"/>
                  <a:pt x="7737" y="21526"/>
                  <a:pt x="7556" y="21376"/>
                </a:cubicBezTo>
                <a:cubicBezTo>
                  <a:pt x="7378" y="21227"/>
                  <a:pt x="7254" y="21040"/>
                  <a:pt x="7192" y="20817"/>
                </a:cubicBezTo>
                <a:lnTo>
                  <a:pt x="6528" y="18194"/>
                </a:lnTo>
                <a:cubicBezTo>
                  <a:pt x="6367" y="18250"/>
                  <a:pt x="6153" y="18315"/>
                  <a:pt x="5887" y="18397"/>
                </a:cubicBezTo>
                <a:cubicBezTo>
                  <a:pt x="5622" y="18479"/>
                  <a:pt x="5348" y="18561"/>
                  <a:pt x="5068" y="18646"/>
                </a:cubicBezTo>
                <a:cubicBezTo>
                  <a:pt x="4792" y="18733"/>
                  <a:pt x="4523" y="18807"/>
                  <a:pt x="4266" y="18869"/>
                </a:cubicBezTo>
                <a:cubicBezTo>
                  <a:pt x="4009" y="18934"/>
                  <a:pt x="3795" y="18965"/>
                  <a:pt x="3623" y="18965"/>
                </a:cubicBezTo>
                <a:cubicBezTo>
                  <a:pt x="3346" y="18965"/>
                  <a:pt x="3111" y="18860"/>
                  <a:pt x="2922" y="18660"/>
                </a:cubicBezTo>
                <a:cubicBezTo>
                  <a:pt x="2730" y="18459"/>
                  <a:pt x="2637" y="18225"/>
                  <a:pt x="2637" y="17962"/>
                </a:cubicBezTo>
                <a:cubicBezTo>
                  <a:pt x="2637" y="17801"/>
                  <a:pt x="2668" y="17592"/>
                  <a:pt x="2730" y="17333"/>
                </a:cubicBezTo>
                <a:cubicBezTo>
                  <a:pt x="2795" y="17081"/>
                  <a:pt x="2866" y="16810"/>
                  <a:pt x="2948" y="16531"/>
                </a:cubicBezTo>
                <a:cubicBezTo>
                  <a:pt x="3030" y="16254"/>
                  <a:pt x="3111" y="15980"/>
                  <a:pt x="3196" y="15712"/>
                </a:cubicBezTo>
                <a:cubicBezTo>
                  <a:pt x="3284" y="15446"/>
                  <a:pt x="3351" y="15229"/>
                  <a:pt x="3408" y="15057"/>
                </a:cubicBezTo>
                <a:lnTo>
                  <a:pt x="770" y="14393"/>
                </a:lnTo>
                <a:cubicBezTo>
                  <a:pt x="545" y="14342"/>
                  <a:pt x="361" y="14224"/>
                  <a:pt x="217" y="14034"/>
                </a:cubicBezTo>
                <a:cubicBezTo>
                  <a:pt x="73" y="13854"/>
                  <a:pt x="0" y="13650"/>
                  <a:pt x="0" y="13436"/>
                </a:cubicBezTo>
                <a:cubicBezTo>
                  <a:pt x="0" y="13136"/>
                  <a:pt x="104" y="12885"/>
                  <a:pt x="310" y="12679"/>
                </a:cubicBezTo>
                <a:lnTo>
                  <a:pt x="2245" y="10798"/>
                </a:lnTo>
                <a:lnTo>
                  <a:pt x="310" y="8920"/>
                </a:lnTo>
                <a:cubicBezTo>
                  <a:pt x="104" y="8714"/>
                  <a:pt x="0" y="8460"/>
                  <a:pt x="0" y="8160"/>
                </a:cubicBezTo>
                <a:cubicBezTo>
                  <a:pt x="0" y="7937"/>
                  <a:pt x="76" y="7734"/>
                  <a:pt x="225" y="7556"/>
                </a:cubicBezTo>
                <a:cubicBezTo>
                  <a:pt x="372" y="7373"/>
                  <a:pt x="556" y="7257"/>
                  <a:pt x="770" y="7203"/>
                </a:cubicBezTo>
                <a:lnTo>
                  <a:pt x="3408" y="6540"/>
                </a:lnTo>
                <a:cubicBezTo>
                  <a:pt x="3351" y="6381"/>
                  <a:pt x="3284" y="6161"/>
                  <a:pt x="3196" y="5893"/>
                </a:cubicBezTo>
                <a:cubicBezTo>
                  <a:pt x="3111" y="5622"/>
                  <a:pt x="3030" y="5345"/>
                  <a:pt x="2948" y="5068"/>
                </a:cubicBezTo>
                <a:cubicBezTo>
                  <a:pt x="2866" y="4786"/>
                  <a:pt x="2795" y="4518"/>
                  <a:pt x="2730" y="4264"/>
                </a:cubicBezTo>
                <a:cubicBezTo>
                  <a:pt x="2668" y="4007"/>
                  <a:pt x="2637" y="3795"/>
                  <a:pt x="2637" y="3634"/>
                </a:cubicBezTo>
                <a:cubicBezTo>
                  <a:pt x="2637" y="3354"/>
                  <a:pt x="2733" y="3117"/>
                  <a:pt x="2928" y="2925"/>
                </a:cubicBezTo>
                <a:cubicBezTo>
                  <a:pt x="3120" y="2730"/>
                  <a:pt x="3351" y="2634"/>
                  <a:pt x="3623" y="2634"/>
                </a:cubicBezTo>
                <a:cubicBezTo>
                  <a:pt x="3786" y="2634"/>
                  <a:pt x="3995" y="2665"/>
                  <a:pt x="4258" y="2730"/>
                </a:cubicBezTo>
                <a:cubicBezTo>
                  <a:pt x="4521" y="2792"/>
                  <a:pt x="4792" y="2866"/>
                  <a:pt x="5068" y="2950"/>
                </a:cubicBezTo>
                <a:cubicBezTo>
                  <a:pt x="5348" y="3038"/>
                  <a:pt x="5622" y="3120"/>
                  <a:pt x="5887" y="3205"/>
                </a:cubicBezTo>
                <a:cubicBezTo>
                  <a:pt x="6153" y="3284"/>
                  <a:pt x="6367" y="3349"/>
                  <a:pt x="6528" y="3405"/>
                </a:cubicBezTo>
                <a:lnTo>
                  <a:pt x="7192" y="782"/>
                </a:lnTo>
                <a:cubicBezTo>
                  <a:pt x="7246" y="556"/>
                  <a:pt x="7367" y="369"/>
                  <a:pt x="7556" y="220"/>
                </a:cubicBezTo>
                <a:cubicBezTo>
                  <a:pt x="7748" y="70"/>
                  <a:pt x="7949" y="0"/>
                  <a:pt x="8166" y="0"/>
                </a:cubicBezTo>
                <a:cubicBezTo>
                  <a:pt x="8480" y="0"/>
                  <a:pt x="8720" y="101"/>
                  <a:pt x="8881" y="307"/>
                </a:cubicBezTo>
                <a:lnTo>
                  <a:pt x="10801" y="2242"/>
                </a:lnTo>
                <a:lnTo>
                  <a:pt x="12682" y="307"/>
                </a:lnTo>
                <a:cubicBezTo>
                  <a:pt x="12888" y="101"/>
                  <a:pt x="13128" y="0"/>
                  <a:pt x="13399" y="0"/>
                </a:cubicBezTo>
                <a:cubicBezTo>
                  <a:pt x="13642" y="0"/>
                  <a:pt x="13854" y="67"/>
                  <a:pt x="14040" y="208"/>
                </a:cubicBezTo>
                <a:cubicBezTo>
                  <a:pt x="14223" y="347"/>
                  <a:pt x="14345" y="539"/>
                  <a:pt x="14399" y="782"/>
                </a:cubicBezTo>
                <a:lnTo>
                  <a:pt x="15059" y="3405"/>
                </a:lnTo>
                <a:cubicBezTo>
                  <a:pt x="15223" y="3349"/>
                  <a:pt x="15438" y="3284"/>
                  <a:pt x="15709" y="3205"/>
                </a:cubicBezTo>
                <a:cubicBezTo>
                  <a:pt x="15980" y="3120"/>
                  <a:pt x="16251" y="3038"/>
                  <a:pt x="16525" y="2950"/>
                </a:cubicBezTo>
                <a:cubicBezTo>
                  <a:pt x="16802" y="2866"/>
                  <a:pt x="17070" y="2792"/>
                  <a:pt x="17333" y="2730"/>
                </a:cubicBezTo>
                <a:cubicBezTo>
                  <a:pt x="17592" y="2665"/>
                  <a:pt x="17804" y="2634"/>
                  <a:pt x="17968" y="2634"/>
                </a:cubicBezTo>
                <a:cubicBezTo>
                  <a:pt x="18228" y="2634"/>
                  <a:pt x="18459" y="2730"/>
                  <a:pt x="18663" y="2925"/>
                </a:cubicBezTo>
                <a:cubicBezTo>
                  <a:pt x="18866" y="3117"/>
                  <a:pt x="18968" y="3354"/>
                  <a:pt x="18968" y="3634"/>
                </a:cubicBezTo>
                <a:cubicBezTo>
                  <a:pt x="18968" y="3795"/>
                  <a:pt x="18937" y="4007"/>
                  <a:pt x="18874" y="4264"/>
                </a:cubicBezTo>
                <a:cubicBezTo>
                  <a:pt x="18809" y="4518"/>
                  <a:pt x="18736" y="4786"/>
                  <a:pt x="18649" y="5068"/>
                </a:cubicBezTo>
                <a:cubicBezTo>
                  <a:pt x="18564" y="5345"/>
                  <a:pt x="18479" y="5619"/>
                  <a:pt x="18400" y="5884"/>
                </a:cubicBezTo>
                <a:cubicBezTo>
                  <a:pt x="18318" y="6150"/>
                  <a:pt x="18250" y="6370"/>
                  <a:pt x="18197" y="6540"/>
                </a:cubicBezTo>
                <a:lnTo>
                  <a:pt x="20820" y="7203"/>
                </a:lnTo>
                <a:cubicBezTo>
                  <a:pt x="21046" y="7257"/>
                  <a:pt x="21230" y="7378"/>
                  <a:pt x="21374" y="7559"/>
                </a:cubicBezTo>
                <a:cubicBezTo>
                  <a:pt x="21518" y="7748"/>
                  <a:pt x="21588" y="7946"/>
                  <a:pt x="21588" y="8161"/>
                </a:cubicBezTo>
                <a:cubicBezTo>
                  <a:pt x="21588" y="8460"/>
                  <a:pt x="21489" y="8714"/>
                  <a:pt x="21292" y="8920"/>
                </a:cubicBezTo>
                <a:lnTo>
                  <a:pt x="19332" y="10798"/>
                </a:lnTo>
                <a:lnTo>
                  <a:pt x="21292" y="1267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13" name="AutoShape 66"/>
          <p:cNvSpPr>
            <a:spLocks noChangeArrowheads="1"/>
          </p:cNvSpPr>
          <p:nvPr/>
        </p:nvSpPr>
        <p:spPr bwMode="auto">
          <a:xfrm>
            <a:off x="5041900" y="4334575"/>
            <a:ext cx="247650" cy="241300"/>
          </a:xfrm>
          <a:custGeom>
            <a:avLst/>
            <a:gdLst>
              <a:gd name="T0" fmla="*/ 1419819 w 21598"/>
              <a:gd name="T1" fmla="*/ 1347817 h 21600"/>
              <a:gd name="T2" fmla="*/ 1419819 w 21598"/>
              <a:gd name="T3" fmla="*/ 1347817 h 21600"/>
              <a:gd name="T4" fmla="*/ 1419819 w 21598"/>
              <a:gd name="T5" fmla="*/ 1347817 h 21600"/>
              <a:gd name="T6" fmla="*/ 1419819 w 21598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8"/>
              <a:gd name="T13" fmla="*/ 0 h 21600"/>
              <a:gd name="T14" fmla="*/ 21598 w 21598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14" name="AutoShape 67"/>
          <p:cNvSpPr>
            <a:spLocks noChangeArrowheads="1"/>
          </p:cNvSpPr>
          <p:nvPr/>
        </p:nvSpPr>
        <p:spPr bwMode="auto">
          <a:xfrm>
            <a:off x="5659438" y="4334575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662" y="0"/>
                </a:moveTo>
                <a:cubicBezTo>
                  <a:pt x="18198" y="0"/>
                  <a:pt x="18703" y="117"/>
                  <a:pt x="19175" y="343"/>
                </a:cubicBezTo>
                <a:cubicBezTo>
                  <a:pt x="19651" y="575"/>
                  <a:pt x="20064" y="887"/>
                  <a:pt x="20422" y="1280"/>
                </a:cubicBezTo>
                <a:cubicBezTo>
                  <a:pt x="20780" y="1674"/>
                  <a:pt x="21066" y="2132"/>
                  <a:pt x="21279" y="2652"/>
                </a:cubicBezTo>
                <a:cubicBezTo>
                  <a:pt x="21493" y="3169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72"/>
                  <a:pt x="21493" y="18430"/>
                  <a:pt x="21279" y="18947"/>
                </a:cubicBezTo>
                <a:cubicBezTo>
                  <a:pt x="21066" y="19467"/>
                  <a:pt x="20780" y="19925"/>
                  <a:pt x="20422" y="20319"/>
                </a:cubicBezTo>
                <a:cubicBezTo>
                  <a:pt x="20064" y="20712"/>
                  <a:pt x="19651" y="21024"/>
                  <a:pt x="19183" y="21256"/>
                </a:cubicBezTo>
                <a:cubicBezTo>
                  <a:pt x="18714" y="21485"/>
                  <a:pt x="18209" y="21599"/>
                  <a:pt x="17662" y="21599"/>
                </a:cubicBezTo>
                <a:lnTo>
                  <a:pt x="3924" y="21599"/>
                </a:lnTo>
                <a:cubicBezTo>
                  <a:pt x="3387" y="21599"/>
                  <a:pt x="2883" y="21485"/>
                  <a:pt x="2410" y="21256"/>
                </a:cubicBezTo>
                <a:cubicBezTo>
                  <a:pt x="1935" y="21024"/>
                  <a:pt x="1521" y="20712"/>
                  <a:pt x="1163" y="20319"/>
                </a:cubicBezTo>
                <a:cubicBezTo>
                  <a:pt x="806" y="19925"/>
                  <a:pt x="523" y="19467"/>
                  <a:pt x="312" y="18947"/>
                </a:cubicBezTo>
                <a:cubicBezTo>
                  <a:pt x="104" y="18430"/>
                  <a:pt x="0" y="17872"/>
                  <a:pt x="0" y="17282"/>
                </a:cubicBezTo>
                <a:lnTo>
                  <a:pt x="0" y="4317"/>
                </a:lnTo>
                <a:cubicBezTo>
                  <a:pt x="0" y="3727"/>
                  <a:pt x="104" y="3169"/>
                  <a:pt x="312" y="2652"/>
                </a:cubicBezTo>
                <a:cubicBezTo>
                  <a:pt x="523" y="2132"/>
                  <a:pt x="806" y="1674"/>
                  <a:pt x="1163" y="1280"/>
                </a:cubicBezTo>
                <a:cubicBezTo>
                  <a:pt x="1521" y="887"/>
                  <a:pt x="1935" y="575"/>
                  <a:pt x="2410" y="343"/>
                </a:cubicBezTo>
                <a:cubicBezTo>
                  <a:pt x="2883" y="117"/>
                  <a:pt x="3387" y="0"/>
                  <a:pt x="3924" y="0"/>
                </a:cubicBezTo>
                <a:lnTo>
                  <a:pt x="17662" y="0"/>
                </a:lnTo>
                <a:close/>
                <a:moveTo>
                  <a:pt x="17662" y="2713"/>
                </a:moveTo>
                <a:lnTo>
                  <a:pt x="3924" y="2713"/>
                </a:lnTo>
                <a:cubicBezTo>
                  <a:pt x="3523" y="2713"/>
                  <a:pt x="3179" y="2872"/>
                  <a:pt x="2896" y="3186"/>
                </a:cubicBezTo>
                <a:cubicBezTo>
                  <a:pt x="2608" y="3501"/>
                  <a:pt x="2466" y="3877"/>
                  <a:pt x="2466" y="4317"/>
                </a:cubicBezTo>
                <a:lnTo>
                  <a:pt x="2466" y="17282"/>
                </a:lnTo>
                <a:cubicBezTo>
                  <a:pt x="2466" y="17723"/>
                  <a:pt x="2608" y="18099"/>
                  <a:pt x="2896" y="18413"/>
                </a:cubicBezTo>
                <a:cubicBezTo>
                  <a:pt x="3179" y="18727"/>
                  <a:pt x="3523" y="18886"/>
                  <a:pt x="3924" y="18886"/>
                </a:cubicBezTo>
                <a:lnTo>
                  <a:pt x="17662" y="18886"/>
                </a:lnTo>
                <a:cubicBezTo>
                  <a:pt x="18062" y="18886"/>
                  <a:pt x="18407" y="18727"/>
                  <a:pt x="18698" y="18413"/>
                </a:cubicBezTo>
                <a:cubicBezTo>
                  <a:pt x="18989" y="18101"/>
                  <a:pt x="19133" y="17723"/>
                  <a:pt x="19133" y="17282"/>
                </a:cubicBezTo>
                <a:lnTo>
                  <a:pt x="19133" y="4317"/>
                </a:lnTo>
                <a:cubicBezTo>
                  <a:pt x="19133" y="3877"/>
                  <a:pt x="18989" y="3501"/>
                  <a:pt x="18698" y="3186"/>
                </a:cubicBezTo>
                <a:cubicBezTo>
                  <a:pt x="18407" y="2872"/>
                  <a:pt x="18062" y="2713"/>
                  <a:pt x="17662" y="2713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15" name="AutoShape 68"/>
          <p:cNvSpPr>
            <a:spLocks noChangeArrowheads="1"/>
          </p:cNvSpPr>
          <p:nvPr/>
        </p:nvSpPr>
        <p:spPr bwMode="auto">
          <a:xfrm>
            <a:off x="6135688" y="4328225"/>
            <a:ext cx="301625" cy="241300"/>
          </a:xfrm>
          <a:custGeom>
            <a:avLst/>
            <a:gdLst>
              <a:gd name="T0" fmla="*/ 2105971 w 21600"/>
              <a:gd name="T1" fmla="*/ 1347817 h 21600"/>
              <a:gd name="T2" fmla="*/ 2105971 w 21600"/>
              <a:gd name="T3" fmla="*/ 1347817 h 21600"/>
              <a:gd name="T4" fmla="*/ 2105971 w 21600"/>
              <a:gd name="T5" fmla="*/ 1347817 h 21600"/>
              <a:gd name="T6" fmla="*/ 2105971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612" y="9346"/>
                </a:moveTo>
                <a:cubicBezTo>
                  <a:pt x="19507" y="9887"/>
                  <a:pt x="20229" y="10667"/>
                  <a:pt x="20776" y="11686"/>
                </a:cubicBezTo>
                <a:cubicBezTo>
                  <a:pt x="21324" y="12708"/>
                  <a:pt x="21599" y="13846"/>
                  <a:pt x="21599" y="15107"/>
                </a:cubicBezTo>
                <a:cubicBezTo>
                  <a:pt x="21599" y="16005"/>
                  <a:pt x="21458" y="16846"/>
                  <a:pt x="21172" y="17629"/>
                </a:cubicBezTo>
                <a:cubicBezTo>
                  <a:pt x="20889" y="18409"/>
                  <a:pt x="20503" y="19097"/>
                  <a:pt x="20008" y="19691"/>
                </a:cubicBezTo>
                <a:cubicBezTo>
                  <a:pt x="19512" y="20281"/>
                  <a:pt x="18940" y="20747"/>
                  <a:pt x="18290" y="21090"/>
                </a:cubicBezTo>
                <a:cubicBezTo>
                  <a:pt x="17640" y="21427"/>
                  <a:pt x="16939" y="21599"/>
                  <a:pt x="16187" y="21599"/>
                </a:cubicBezTo>
                <a:lnTo>
                  <a:pt x="4490" y="21599"/>
                </a:lnTo>
                <a:cubicBezTo>
                  <a:pt x="3878" y="21599"/>
                  <a:pt x="3297" y="21458"/>
                  <a:pt x="2750" y="21176"/>
                </a:cubicBezTo>
                <a:cubicBezTo>
                  <a:pt x="2203" y="20900"/>
                  <a:pt x="1723" y="20511"/>
                  <a:pt x="1312" y="20022"/>
                </a:cubicBezTo>
                <a:cubicBezTo>
                  <a:pt x="904" y="19527"/>
                  <a:pt x="583" y="18954"/>
                  <a:pt x="350" y="18294"/>
                </a:cubicBezTo>
                <a:cubicBezTo>
                  <a:pt x="115" y="17641"/>
                  <a:pt x="0" y="16947"/>
                  <a:pt x="0" y="16210"/>
                </a:cubicBezTo>
                <a:cubicBezTo>
                  <a:pt x="0" y="15565"/>
                  <a:pt x="88" y="14957"/>
                  <a:pt x="268" y="14381"/>
                </a:cubicBezTo>
                <a:cubicBezTo>
                  <a:pt x="448" y="13809"/>
                  <a:pt x="696" y="13287"/>
                  <a:pt x="1010" y="12818"/>
                </a:cubicBezTo>
                <a:cubicBezTo>
                  <a:pt x="1324" y="12351"/>
                  <a:pt x="1694" y="11954"/>
                  <a:pt x="2119" y="11632"/>
                </a:cubicBezTo>
                <a:cubicBezTo>
                  <a:pt x="2544" y="11312"/>
                  <a:pt x="3004" y="11079"/>
                  <a:pt x="3504" y="10929"/>
                </a:cubicBezTo>
                <a:cubicBezTo>
                  <a:pt x="3249" y="10552"/>
                  <a:pt x="3055" y="10140"/>
                  <a:pt x="2916" y="9688"/>
                </a:cubicBezTo>
                <a:cubicBezTo>
                  <a:pt x="2779" y="9239"/>
                  <a:pt x="2712" y="8758"/>
                  <a:pt x="2712" y="8240"/>
                </a:cubicBezTo>
                <a:cubicBezTo>
                  <a:pt x="2712" y="7635"/>
                  <a:pt x="2805" y="7071"/>
                  <a:pt x="2992" y="6547"/>
                </a:cubicBezTo>
                <a:cubicBezTo>
                  <a:pt x="3180" y="6023"/>
                  <a:pt x="3434" y="5568"/>
                  <a:pt x="3756" y="5182"/>
                </a:cubicBezTo>
                <a:cubicBezTo>
                  <a:pt x="4077" y="4796"/>
                  <a:pt x="4456" y="4488"/>
                  <a:pt x="4893" y="4264"/>
                </a:cubicBezTo>
                <a:cubicBezTo>
                  <a:pt x="5330" y="4039"/>
                  <a:pt x="5800" y="3927"/>
                  <a:pt x="6307" y="3927"/>
                </a:cubicBezTo>
                <a:cubicBezTo>
                  <a:pt x="7171" y="3927"/>
                  <a:pt x="7922" y="4258"/>
                  <a:pt x="8558" y="4920"/>
                </a:cubicBezTo>
                <a:cubicBezTo>
                  <a:pt x="8697" y="4223"/>
                  <a:pt x="8932" y="3573"/>
                  <a:pt x="9264" y="2971"/>
                </a:cubicBezTo>
                <a:cubicBezTo>
                  <a:pt x="9597" y="2369"/>
                  <a:pt x="9993" y="1848"/>
                  <a:pt x="10449" y="1404"/>
                </a:cubicBezTo>
                <a:cubicBezTo>
                  <a:pt x="10905" y="964"/>
                  <a:pt x="11412" y="621"/>
                  <a:pt x="11976" y="374"/>
                </a:cubicBezTo>
                <a:cubicBezTo>
                  <a:pt x="12540" y="123"/>
                  <a:pt x="13142" y="0"/>
                  <a:pt x="13785" y="0"/>
                </a:cubicBezTo>
                <a:cubicBezTo>
                  <a:pt x="14520" y="0"/>
                  <a:pt x="15218" y="169"/>
                  <a:pt x="15876" y="509"/>
                </a:cubicBezTo>
                <a:cubicBezTo>
                  <a:pt x="16536" y="852"/>
                  <a:pt x="17109" y="1312"/>
                  <a:pt x="17594" y="1894"/>
                </a:cubicBezTo>
                <a:cubicBezTo>
                  <a:pt x="18081" y="2476"/>
                  <a:pt x="18465" y="3167"/>
                  <a:pt x="18748" y="3956"/>
                </a:cubicBezTo>
                <a:cubicBezTo>
                  <a:pt x="19032" y="4744"/>
                  <a:pt x="19173" y="5580"/>
                  <a:pt x="19173" y="6463"/>
                </a:cubicBezTo>
                <a:cubicBezTo>
                  <a:pt x="19173" y="6987"/>
                  <a:pt x="19125" y="7491"/>
                  <a:pt x="19024" y="7972"/>
                </a:cubicBezTo>
                <a:cubicBezTo>
                  <a:pt x="18924" y="8453"/>
                  <a:pt x="18784" y="8914"/>
                  <a:pt x="18612" y="934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16" name="AutoShape 69"/>
          <p:cNvSpPr>
            <a:spLocks noChangeArrowheads="1"/>
          </p:cNvSpPr>
          <p:nvPr/>
        </p:nvSpPr>
        <p:spPr bwMode="auto">
          <a:xfrm>
            <a:off x="838200" y="2478788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909" y="6866"/>
                </a:moveTo>
                <a:cubicBezTo>
                  <a:pt x="18209" y="7363"/>
                  <a:pt x="18439" y="7917"/>
                  <a:pt x="18600" y="8529"/>
                </a:cubicBezTo>
                <a:cubicBezTo>
                  <a:pt x="19045" y="8620"/>
                  <a:pt x="19512" y="8679"/>
                  <a:pt x="20005" y="8705"/>
                </a:cubicBezTo>
                <a:cubicBezTo>
                  <a:pt x="20498" y="8733"/>
                  <a:pt x="20957" y="8820"/>
                  <a:pt x="21381" y="8976"/>
                </a:cubicBezTo>
                <a:cubicBezTo>
                  <a:pt x="21526" y="9012"/>
                  <a:pt x="21599" y="9091"/>
                  <a:pt x="21599" y="9218"/>
                </a:cubicBezTo>
                <a:lnTo>
                  <a:pt x="21599" y="12409"/>
                </a:lnTo>
                <a:cubicBezTo>
                  <a:pt x="21599" y="12516"/>
                  <a:pt x="21464" y="12612"/>
                  <a:pt x="21197" y="12697"/>
                </a:cubicBezTo>
                <a:cubicBezTo>
                  <a:pt x="20931" y="12787"/>
                  <a:pt x="20622" y="12852"/>
                  <a:pt x="20268" y="12909"/>
                </a:cubicBezTo>
                <a:cubicBezTo>
                  <a:pt x="19917" y="12962"/>
                  <a:pt x="19574" y="13002"/>
                  <a:pt x="19240" y="13030"/>
                </a:cubicBezTo>
                <a:cubicBezTo>
                  <a:pt x="18903" y="13056"/>
                  <a:pt x="18682" y="13078"/>
                  <a:pt x="18574" y="13098"/>
                </a:cubicBezTo>
                <a:cubicBezTo>
                  <a:pt x="18447" y="13612"/>
                  <a:pt x="18237" y="14137"/>
                  <a:pt x="17937" y="14679"/>
                </a:cubicBezTo>
                <a:cubicBezTo>
                  <a:pt x="18433" y="15416"/>
                  <a:pt x="18982" y="16125"/>
                  <a:pt x="19577" y="16802"/>
                </a:cubicBezTo>
                <a:lnTo>
                  <a:pt x="19659" y="17006"/>
                </a:lnTo>
                <a:cubicBezTo>
                  <a:pt x="19659" y="17076"/>
                  <a:pt x="19535" y="17251"/>
                  <a:pt x="19285" y="17522"/>
                </a:cubicBezTo>
                <a:cubicBezTo>
                  <a:pt x="19036" y="17799"/>
                  <a:pt x="18756" y="18096"/>
                  <a:pt x="18439" y="18412"/>
                </a:cubicBezTo>
                <a:cubicBezTo>
                  <a:pt x="18121" y="18725"/>
                  <a:pt x="17821" y="19008"/>
                  <a:pt x="17538" y="19256"/>
                </a:cubicBezTo>
                <a:cubicBezTo>
                  <a:pt x="17252" y="19505"/>
                  <a:pt x="17068" y="19626"/>
                  <a:pt x="16988" y="19626"/>
                </a:cubicBezTo>
                <a:cubicBezTo>
                  <a:pt x="16969" y="19626"/>
                  <a:pt x="16850" y="19541"/>
                  <a:pt x="16629" y="19377"/>
                </a:cubicBezTo>
                <a:cubicBezTo>
                  <a:pt x="16408" y="19211"/>
                  <a:pt x="16164" y="19025"/>
                  <a:pt x="15895" y="18821"/>
                </a:cubicBezTo>
                <a:cubicBezTo>
                  <a:pt x="15629" y="18621"/>
                  <a:pt x="15377" y="18426"/>
                  <a:pt x="15136" y="18240"/>
                </a:cubicBezTo>
                <a:cubicBezTo>
                  <a:pt x="14898" y="18056"/>
                  <a:pt x="14745" y="17946"/>
                  <a:pt x="14683" y="17909"/>
                </a:cubicBezTo>
                <a:cubicBezTo>
                  <a:pt x="14419" y="18053"/>
                  <a:pt x="14156" y="18177"/>
                  <a:pt x="13890" y="18282"/>
                </a:cubicBezTo>
                <a:cubicBezTo>
                  <a:pt x="13623" y="18384"/>
                  <a:pt x="13354" y="18471"/>
                  <a:pt x="13082" y="18545"/>
                </a:cubicBezTo>
                <a:cubicBezTo>
                  <a:pt x="13065" y="18655"/>
                  <a:pt x="13040" y="18875"/>
                  <a:pt x="13009" y="19214"/>
                </a:cubicBezTo>
                <a:cubicBezTo>
                  <a:pt x="12978" y="19553"/>
                  <a:pt x="12932" y="19894"/>
                  <a:pt x="12878" y="20242"/>
                </a:cubicBezTo>
                <a:cubicBezTo>
                  <a:pt x="12825" y="20589"/>
                  <a:pt x="12762" y="20902"/>
                  <a:pt x="12692" y="21179"/>
                </a:cubicBezTo>
                <a:cubicBezTo>
                  <a:pt x="12618" y="21461"/>
                  <a:pt x="12522" y="21599"/>
                  <a:pt x="12405" y="21599"/>
                </a:cubicBezTo>
                <a:lnTo>
                  <a:pt x="9191" y="21599"/>
                </a:lnTo>
                <a:cubicBezTo>
                  <a:pt x="9063" y="21599"/>
                  <a:pt x="8978" y="21520"/>
                  <a:pt x="8933" y="21371"/>
                </a:cubicBezTo>
                <a:cubicBezTo>
                  <a:pt x="8805" y="20928"/>
                  <a:pt x="8721" y="20462"/>
                  <a:pt x="8678" y="19979"/>
                </a:cubicBezTo>
                <a:cubicBezTo>
                  <a:pt x="8630" y="19493"/>
                  <a:pt x="8582" y="19030"/>
                  <a:pt x="8528" y="18584"/>
                </a:cubicBezTo>
                <a:cubicBezTo>
                  <a:pt x="7976" y="18423"/>
                  <a:pt x="7446" y="18197"/>
                  <a:pt x="6942" y="17909"/>
                </a:cubicBezTo>
                <a:cubicBezTo>
                  <a:pt x="6568" y="18191"/>
                  <a:pt x="6202" y="18460"/>
                  <a:pt x="5843" y="18725"/>
                </a:cubicBezTo>
                <a:cubicBezTo>
                  <a:pt x="5480" y="18993"/>
                  <a:pt x="5123" y="19276"/>
                  <a:pt x="4772" y="19572"/>
                </a:cubicBezTo>
                <a:lnTo>
                  <a:pt x="4608" y="19626"/>
                </a:lnTo>
                <a:cubicBezTo>
                  <a:pt x="4554" y="19626"/>
                  <a:pt x="4387" y="19504"/>
                  <a:pt x="4107" y="19256"/>
                </a:cubicBezTo>
                <a:cubicBezTo>
                  <a:pt x="3826" y="19007"/>
                  <a:pt x="3534" y="18725"/>
                  <a:pt x="3231" y="18412"/>
                </a:cubicBezTo>
                <a:cubicBezTo>
                  <a:pt x="2928" y="18095"/>
                  <a:pt x="2653" y="17799"/>
                  <a:pt x="2404" y="17522"/>
                </a:cubicBezTo>
                <a:cubicBezTo>
                  <a:pt x="2155" y="17251"/>
                  <a:pt x="2030" y="17076"/>
                  <a:pt x="2030" y="17006"/>
                </a:cubicBezTo>
                <a:cubicBezTo>
                  <a:pt x="2030" y="16986"/>
                  <a:pt x="2104" y="16867"/>
                  <a:pt x="2248" y="16647"/>
                </a:cubicBezTo>
                <a:cubicBezTo>
                  <a:pt x="2393" y="16427"/>
                  <a:pt x="2563" y="16184"/>
                  <a:pt x="2758" y="15924"/>
                </a:cubicBezTo>
                <a:cubicBezTo>
                  <a:pt x="2951" y="15662"/>
                  <a:pt x="3141" y="15410"/>
                  <a:pt x="3328" y="15173"/>
                </a:cubicBezTo>
                <a:cubicBezTo>
                  <a:pt x="3512" y="14933"/>
                  <a:pt x="3631" y="14778"/>
                  <a:pt x="3687" y="14704"/>
                </a:cubicBezTo>
                <a:cubicBezTo>
                  <a:pt x="3387" y="14210"/>
                  <a:pt x="3158" y="13657"/>
                  <a:pt x="2996" y="13044"/>
                </a:cubicBezTo>
                <a:cubicBezTo>
                  <a:pt x="2535" y="12951"/>
                  <a:pt x="2062" y="12897"/>
                  <a:pt x="1577" y="12869"/>
                </a:cubicBezTo>
                <a:cubicBezTo>
                  <a:pt x="1093" y="12841"/>
                  <a:pt x="640" y="12751"/>
                  <a:pt x="215" y="12598"/>
                </a:cubicBezTo>
                <a:cubicBezTo>
                  <a:pt x="70" y="12561"/>
                  <a:pt x="0" y="12479"/>
                  <a:pt x="0" y="12352"/>
                </a:cubicBezTo>
                <a:lnTo>
                  <a:pt x="0" y="9162"/>
                </a:lnTo>
                <a:cubicBezTo>
                  <a:pt x="0" y="9055"/>
                  <a:pt x="135" y="8959"/>
                  <a:pt x="413" y="8874"/>
                </a:cubicBezTo>
                <a:cubicBezTo>
                  <a:pt x="688" y="8789"/>
                  <a:pt x="997" y="8716"/>
                  <a:pt x="1339" y="8665"/>
                </a:cubicBezTo>
                <a:cubicBezTo>
                  <a:pt x="1685" y="8611"/>
                  <a:pt x="2019" y="8569"/>
                  <a:pt x="2345" y="8544"/>
                </a:cubicBezTo>
                <a:cubicBezTo>
                  <a:pt x="2668" y="8515"/>
                  <a:pt x="2886" y="8493"/>
                  <a:pt x="2996" y="8473"/>
                </a:cubicBezTo>
                <a:cubicBezTo>
                  <a:pt x="3158" y="7925"/>
                  <a:pt x="3379" y="7397"/>
                  <a:pt x="3659" y="6895"/>
                </a:cubicBezTo>
                <a:cubicBezTo>
                  <a:pt x="3160" y="6155"/>
                  <a:pt x="2619" y="5446"/>
                  <a:pt x="2030" y="4771"/>
                </a:cubicBezTo>
                <a:lnTo>
                  <a:pt x="1937" y="4571"/>
                </a:lnTo>
                <a:cubicBezTo>
                  <a:pt x="1937" y="4497"/>
                  <a:pt x="2064" y="4322"/>
                  <a:pt x="2316" y="4048"/>
                </a:cubicBezTo>
                <a:cubicBezTo>
                  <a:pt x="2568" y="3775"/>
                  <a:pt x="2852" y="3478"/>
                  <a:pt x="3163" y="3162"/>
                </a:cubicBezTo>
                <a:cubicBezTo>
                  <a:pt x="3478" y="2848"/>
                  <a:pt x="3778" y="2569"/>
                  <a:pt x="4067" y="2320"/>
                </a:cubicBezTo>
                <a:cubicBezTo>
                  <a:pt x="4356" y="2072"/>
                  <a:pt x="4537" y="1945"/>
                  <a:pt x="4608" y="1945"/>
                </a:cubicBezTo>
                <a:cubicBezTo>
                  <a:pt x="4625" y="1945"/>
                  <a:pt x="4747" y="2030"/>
                  <a:pt x="4968" y="2196"/>
                </a:cubicBezTo>
                <a:cubicBezTo>
                  <a:pt x="5188" y="2363"/>
                  <a:pt x="5435" y="2549"/>
                  <a:pt x="5707" y="2750"/>
                </a:cubicBezTo>
                <a:cubicBezTo>
                  <a:pt x="5976" y="2953"/>
                  <a:pt x="6234" y="3148"/>
                  <a:pt x="6472" y="3331"/>
                </a:cubicBezTo>
                <a:cubicBezTo>
                  <a:pt x="6712" y="3515"/>
                  <a:pt x="6860" y="3628"/>
                  <a:pt x="6913" y="3662"/>
                </a:cubicBezTo>
                <a:cubicBezTo>
                  <a:pt x="7174" y="3518"/>
                  <a:pt x="7440" y="3399"/>
                  <a:pt x="7707" y="3303"/>
                </a:cubicBezTo>
                <a:cubicBezTo>
                  <a:pt x="7973" y="3210"/>
                  <a:pt x="8247" y="3119"/>
                  <a:pt x="8528" y="3029"/>
                </a:cubicBezTo>
                <a:cubicBezTo>
                  <a:pt x="8528" y="2922"/>
                  <a:pt x="8539" y="2699"/>
                  <a:pt x="8568" y="2363"/>
                </a:cubicBezTo>
                <a:cubicBezTo>
                  <a:pt x="8596" y="2032"/>
                  <a:pt x="8636" y="1694"/>
                  <a:pt x="8689" y="1352"/>
                </a:cubicBezTo>
                <a:cubicBezTo>
                  <a:pt x="8743" y="1010"/>
                  <a:pt x="8814" y="697"/>
                  <a:pt x="8899" y="417"/>
                </a:cubicBezTo>
                <a:cubicBezTo>
                  <a:pt x="8984" y="141"/>
                  <a:pt x="9083" y="0"/>
                  <a:pt x="9191" y="0"/>
                </a:cubicBezTo>
                <a:lnTo>
                  <a:pt x="12405" y="0"/>
                </a:lnTo>
                <a:cubicBezTo>
                  <a:pt x="12530" y="0"/>
                  <a:pt x="12618" y="67"/>
                  <a:pt x="12663" y="203"/>
                </a:cubicBezTo>
                <a:cubicBezTo>
                  <a:pt x="12771" y="643"/>
                  <a:pt x="12847" y="1106"/>
                  <a:pt x="12893" y="1595"/>
                </a:cubicBezTo>
                <a:cubicBezTo>
                  <a:pt x="12938" y="2083"/>
                  <a:pt x="13000" y="2560"/>
                  <a:pt x="13082" y="3029"/>
                </a:cubicBezTo>
                <a:cubicBezTo>
                  <a:pt x="13363" y="3100"/>
                  <a:pt x="13632" y="3184"/>
                  <a:pt x="13890" y="3283"/>
                </a:cubicBezTo>
                <a:cubicBezTo>
                  <a:pt x="14147" y="3385"/>
                  <a:pt x="14402" y="3512"/>
                  <a:pt x="14654" y="3662"/>
                </a:cubicBezTo>
                <a:cubicBezTo>
                  <a:pt x="14728" y="3611"/>
                  <a:pt x="14881" y="3489"/>
                  <a:pt x="15116" y="3303"/>
                </a:cubicBezTo>
                <a:cubicBezTo>
                  <a:pt x="15351" y="3119"/>
                  <a:pt x="15603" y="2925"/>
                  <a:pt x="15870" y="2721"/>
                </a:cubicBezTo>
                <a:cubicBezTo>
                  <a:pt x="16136" y="2521"/>
                  <a:pt x="16377" y="2340"/>
                  <a:pt x="16589" y="2182"/>
                </a:cubicBezTo>
                <a:cubicBezTo>
                  <a:pt x="16801" y="2024"/>
                  <a:pt x="16935" y="1945"/>
                  <a:pt x="16988" y="1945"/>
                </a:cubicBezTo>
                <a:cubicBezTo>
                  <a:pt x="17042" y="1945"/>
                  <a:pt x="17209" y="2072"/>
                  <a:pt x="17490" y="2320"/>
                </a:cubicBezTo>
                <a:cubicBezTo>
                  <a:pt x="17770" y="2569"/>
                  <a:pt x="18065" y="2849"/>
                  <a:pt x="18371" y="3162"/>
                </a:cubicBezTo>
                <a:cubicBezTo>
                  <a:pt x="18679" y="3478"/>
                  <a:pt x="18957" y="3774"/>
                  <a:pt x="19206" y="4048"/>
                </a:cubicBezTo>
                <a:cubicBezTo>
                  <a:pt x="19453" y="4322"/>
                  <a:pt x="19577" y="4497"/>
                  <a:pt x="19577" y="4571"/>
                </a:cubicBezTo>
                <a:cubicBezTo>
                  <a:pt x="19577" y="4605"/>
                  <a:pt x="19498" y="4735"/>
                  <a:pt x="19342" y="4955"/>
                </a:cubicBezTo>
                <a:cubicBezTo>
                  <a:pt x="19183" y="5175"/>
                  <a:pt x="19008" y="5415"/>
                  <a:pt x="18812" y="5678"/>
                </a:cubicBezTo>
                <a:cubicBezTo>
                  <a:pt x="18617" y="5937"/>
                  <a:pt x="18427" y="6189"/>
                  <a:pt x="18240" y="6429"/>
                </a:cubicBezTo>
                <a:cubicBezTo>
                  <a:pt x="18056" y="6666"/>
                  <a:pt x="17946" y="6813"/>
                  <a:pt x="17909" y="6866"/>
                </a:cubicBezTo>
                <a:moveTo>
                  <a:pt x="10805" y="14044"/>
                </a:moveTo>
                <a:cubicBezTo>
                  <a:pt x="11247" y="14044"/>
                  <a:pt x="11669" y="13956"/>
                  <a:pt x="12066" y="13779"/>
                </a:cubicBezTo>
                <a:cubicBezTo>
                  <a:pt x="12462" y="13606"/>
                  <a:pt x="12805" y="13369"/>
                  <a:pt x="13091" y="13070"/>
                </a:cubicBezTo>
                <a:cubicBezTo>
                  <a:pt x="13374" y="12773"/>
                  <a:pt x="13604" y="12429"/>
                  <a:pt x="13782" y="12031"/>
                </a:cubicBezTo>
                <a:cubicBezTo>
                  <a:pt x="13958" y="11633"/>
                  <a:pt x="14045" y="11215"/>
                  <a:pt x="14045" y="10774"/>
                </a:cubicBezTo>
                <a:cubicBezTo>
                  <a:pt x="14045" y="10334"/>
                  <a:pt x="13958" y="9919"/>
                  <a:pt x="13782" y="9529"/>
                </a:cubicBezTo>
                <a:cubicBezTo>
                  <a:pt x="13604" y="9142"/>
                  <a:pt x="13374" y="8801"/>
                  <a:pt x="13091" y="8502"/>
                </a:cubicBezTo>
                <a:cubicBezTo>
                  <a:pt x="12805" y="8205"/>
                  <a:pt x="12462" y="7974"/>
                  <a:pt x="12066" y="7807"/>
                </a:cubicBezTo>
                <a:cubicBezTo>
                  <a:pt x="11669" y="7640"/>
                  <a:pt x="11247" y="7556"/>
                  <a:pt x="10805" y="7556"/>
                </a:cubicBezTo>
                <a:cubicBezTo>
                  <a:pt x="10360" y="7556"/>
                  <a:pt x="9938" y="7641"/>
                  <a:pt x="9536" y="7807"/>
                </a:cubicBezTo>
                <a:cubicBezTo>
                  <a:pt x="9134" y="7974"/>
                  <a:pt x="8786" y="8205"/>
                  <a:pt x="8494" y="8502"/>
                </a:cubicBezTo>
                <a:cubicBezTo>
                  <a:pt x="8199" y="8801"/>
                  <a:pt x="7970" y="9142"/>
                  <a:pt x="7800" y="9529"/>
                </a:cubicBezTo>
                <a:cubicBezTo>
                  <a:pt x="7633" y="9919"/>
                  <a:pt x="7551" y="10334"/>
                  <a:pt x="7551" y="10774"/>
                </a:cubicBezTo>
                <a:cubicBezTo>
                  <a:pt x="7551" y="11215"/>
                  <a:pt x="7633" y="11633"/>
                  <a:pt x="7800" y="12031"/>
                </a:cubicBezTo>
                <a:cubicBezTo>
                  <a:pt x="7970" y="12429"/>
                  <a:pt x="8199" y="12773"/>
                  <a:pt x="8494" y="13070"/>
                </a:cubicBezTo>
                <a:cubicBezTo>
                  <a:pt x="8786" y="13369"/>
                  <a:pt x="9134" y="13606"/>
                  <a:pt x="9536" y="13779"/>
                </a:cubicBezTo>
                <a:cubicBezTo>
                  <a:pt x="9938" y="13956"/>
                  <a:pt x="10360" y="14044"/>
                  <a:pt x="10805" y="14044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17" name="AutoShape 70"/>
          <p:cNvSpPr>
            <a:spLocks noChangeArrowheads="1"/>
          </p:cNvSpPr>
          <p:nvPr/>
        </p:nvSpPr>
        <p:spPr bwMode="auto">
          <a:xfrm>
            <a:off x="1422400" y="2480375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1234" y="6152"/>
                </a:moveTo>
                <a:cubicBezTo>
                  <a:pt x="11406" y="6502"/>
                  <a:pt x="11552" y="6917"/>
                  <a:pt x="11672" y="7394"/>
                </a:cubicBezTo>
                <a:cubicBezTo>
                  <a:pt x="11747" y="7411"/>
                  <a:pt x="11886" y="7434"/>
                  <a:pt x="12088" y="7462"/>
                </a:cubicBezTo>
                <a:cubicBezTo>
                  <a:pt x="12291" y="7487"/>
                  <a:pt x="12500" y="7527"/>
                  <a:pt x="12714" y="7578"/>
                </a:cubicBezTo>
                <a:cubicBezTo>
                  <a:pt x="12928" y="7626"/>
                  <a:pt x="13119" y="7679"/>
                  <a:pt x="13289" y="7730"/>
                </a:cubicBezTo>
                <a:cubicBezTo>
                  <a:pt x="13458" y="7787"/>
                  <a:pt x="13543" y="7849"/>
                  <a:pt x="13543" y="7922"/>
                </a:cubicBezTo>
                <a:lnTo>
                  <a:pt x="13543" y="10328"/>
                </a:lnTo>
                <a:cubicBezTo>
                  <a:pt x="13543" y="10415"/>
                  <a:pt x="13458" y="10494"/>
                  <a:pt x="13289" y="10548"/>
                </a:cubicBezTo>
                <a:cubicBezTo>
                  <a:pt x="13119" y="10610"/>
                  <a:pt x="12928" y="10658"/>
                  <a:pt x="12714" y="10706"/>
                </a:cubicBezTo>
                <a:cubicBezTo>
                  <a:pt x="12500" y="10751"/>
                  <a:pt x="12288" y="10782"/>
                  <a:pt x="12076" y="10800"/>
                </a:cubicBezTo>
                <a:cubicBezTo>
                  <a:pt x="11867" y="10819"/>
                  <a:pt x="11730" y="10836"/>
                  <a:pt x="11672" y="10856"/>
                </a:cubicBezTo>
                <a:cubicBezTo>
                  <a:pt x="11566" y="11243"/>
                  <a:pt x="11429" y="11638"/>
                  <a:pt x="11255" y="12045"/>
                </a:cubicBezTo>
                <a:cubicBezTo>
                  <a:pt x="11429" y="12324"/>
                  <a:pt x="11594" y="12595"/>
                  <a:pt x="11756" y="12864"/>
                </a:cubicBezTo>
                <a:cubicBezTo>
                  <a:pt x="11919" y="13126"/>
                  <a:pt x="12100" y="13394"/>
                  <a:pt x="12302" y="13654"/>
                </a:cubicBezTo>
                <a:lnTo>
                  <a:pt x="12326" y="13787"/>
                </a:lnTo>
                <a:cubicBezTo>
                  <a:pt x="12326" y="13841"/>
                  <a:pt x="12248" y="13976"/>
                  <a:pt x="12095" y="14194"/>
                </a:cubicBezTo>
                <a:cubicBezTo>
                  <a:pt x="11940" y="14411"/>
                  <a:pt x="11761" y="14637"/>
                  <a:pt x="11559" y="14877"/>
                </a:cubicBezTo>
                <a:cubicBezTo>
                  <a:pt x="11356" y="15117"/>
                  <a:pt x="11166" y="15326"/>
                  <a:pt x="10991" y="15512"/>
                </a:cubicBezTo>
                <a:cubicBezTo>
                  <a:pt x="10812" y="15696"/>
                  <a:pt x="10702" y="15789"/>
                  <a:pt x="10657" y="15789"/>
                </a:cubicBezTo>
                <a:cubicBezTo>
                  <a:pt x="10643" y="15789"/>
                  <a:pt x="10565" y="15727"/>
                  <a:pt x="10426" y="15605"/>
                </a:cubicBezTo>
                <a:cubicBezTo>
                  <a:pt x="10288" y="15484"/>
                  <a:pt x="10135" y="15346"/>
                  <a:pt x="9965" y="15187"/>
                </a:cubicBezTo>
                <a:cubicBezTo>
                  <a:pt x="9796" y="15029"/>
                  <a:pt x="9638" y="14885"/>
                  <a:pt x="9492" y="14747"/>
                </a:cubicBezTo>
                <a:cubicBezTo>
                  <a:pt x="9344" y="14614"/>
                  <a:pt x="9250" y="14524"/>
                  <a:pt x="9205" y="14476"/>
                </a:cubicBezTo>
                <a:cubicBezTo>
                  <a:pt x="8866" y="14685"/>
                  <a:pt x="8536" y="14851"/>
                  <a:pt x="8212" y="14978"/>
                </a:cubicBezTo>
                <a:cubicBezTo>
                  <a:pt x="8212" y="15069"/>
                  <a:pt x="8200" y="15235"/>
                  <a:pt x="8179" y="15475"/>
                </a:cubicBezTo>
                <a:cubicBezTo>
                  <a:pt x="8155" y="15721"/>
                  <a:pt x="8127" y="15975"/>
                  <a:pt x="8089" y="16241"/>
                </a:cubicBezTo>
                <a:cubicBezTo>
                  <a:pt x="8052" y="16509"/>
                  <a:pt x="8004" y="16743"/>
                  <a:pt x="7948" y="16944"/>
                </a:cubicBezTo>
                <a:cubicBezTo>
                  <a:pt x="7892" y="17147"/>
                  <a:pt x="7833" y="17249"/>
                  <a:pt x="7774" y="17249"/>
                </a:cubicBezTo>
                <a:lnTo>
                  <a:pt x="5768" y="17249"/>
                </a:lnTo>
                <a:cubicBezTo>
                  <a:pt x="5707" y="17249"/>
                  <a:pt x="5651" y="17147"/>
                  <a:pt x="5594" y="16944"/>
                </a:cubicBezTo>
                <a:cubicBezTo>
                  <a:pt x="5538" y="16743"/>
                  <a:pt x="5493" y="16509"/>
                  <a:pt x="5462" y="16241"/>
                </a:cubicBezTo>
                <a:cubicBezTo>
                  <a:pt x="5434" y="15975"/>
                  <a:pt x="5406" y="15721"/>
                  <a:pt x="5385" y="15484"/>
                </a:cubicBezTo>
                <a:cubicBezTo>
                  <a:pt x="5361" y="15244"/>
                  <a:pt x="5352" y="15077"/>
                  <a:pt x="5352" y="14978"/>
                </a:cubicBezTo>
                <a:cubicBezTo>
                  <a:pt x="5013" y="14871"/>
                  <a:pt x="4681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8" y="15320"/>
                  <a:pt x="3212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2" y="15512"/>
                </a:cubicBezTo>
                <a:cubicBezTo>
                  <a:pt x="2396" y="15326"/>
                  <a:pt x="2212" y="15117"/>
                  <a:pt x="2021" y="14877"/>
                </a:cubicBezTo>
                <a:cubicBezTo>
                  <a:pt x="1828" y="14637"/>
                  <a:pt x="1657" y="14411"/>
                  <a:pt x="1504" y="14194"/>
                </a:cubicBezTo>
                <a:cubicBezTo>
                  <a:pt x="1348" y="13976"/>
                  <a:pt x="1273" y="13841"/>
                  <a:pt x="1273" y="13787"/>
                </a:cubicBezTo>
                <a:cubicBezTo>
                  <a:pt x="1273" y="13770"/>
                  <a:pt x="1320" y="13677"/>
                  <a:pt x="1419" y="13510"/>
                </a:cubicBezTo>
                <a:cubicBezTo>
                  <a:pt x="1515" y="13346"/>
                  <a:pt x="1628" y="13163"/>
                  <a:pt x="1751" y="12971"/>
                </a:cubicBezTo>
                <a:cubicBezTo>
                  <a:pt x="1875" y="12776"/>
                  <a:pt x="1991" y="12590"/>
                  <a:pt x="2099" y="12415"/>
                </a:cubicBezTo>
                <a:cubicBezTo>
                  <a:pt x="2210" y="12240"/>
                  <a:pt x="2278" y="12127"/>
                  <a:pt x="2308" y="12070"/>
                </a:cubicBezTo>
                <a:cubicBezTo>
                  <a:pt x="2134" y="11686"/>
                  <a:pt x="1988" y="11260"/>
                  <a:pt x="1868" y="10800"/>
                </a:cubicBezTo>
                <a:cubicBezTo>
                  <a:pt x="1793" y="10783"/>
                  <a:pt x="1654" y="10760"/>
                  <a:pt x="1452" y="10732"/>
                </a:cubicBezTo>
                <a:cubicBezTo>
                  <a:pt x="1249" y="10706"/>
                  <a:pt x="1042" y="10675"/>
                  <a:pt x="826" y="10639"/>
                </a:cubicBezTo>
                <a:cubicBezTo>
                  <a:pt x="611" y="10602"/>
                  <a:pt x="421" y="10554"/>
                  <a:pt x="251" y="10497"/>
                </a:cubicBezTo>
                <a:cubicBezTo>
                  <a:pt x="82" y="10438"/>
                  <a:pt x="0" y="10373"/>
                  <a:pt x="0" y="10300"/>
                </a:cubicBezTo>
                <a:lnTo>
                  <a:pt x="0" y="7869"/>
                </a:lnTo>
                <a:cubicBezTo>
                  <a:pt x="0" y="7798"/>
                  <a:pt x="82" y="7724"/>
                  <a:pt x="251" y="7660"/>
                </a:cubicBezTo>
                <a:cubicBezTo>
                  <a:pt x="421" y="7589"/>
                  <a:pt x="616" y="7538"/>
                  <a:pt x="837" y="7501"/>
                </a:cubicBezTo>
                <a:cubicBezTo>
                  <a:pt x="1059" y="7468"/>
                  <a:pt x="1273" y="7434"/>
                  <a:pt x="1475" y="7408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1" y="6925"/>
                  <a:pt x="2120" y="6530"/>
                  <a:pt x="2308" y="6177"/>
                </a:cubicBezTo>
                <a:cubicBezTo>
                  <a:pt x="2134" y="5900"/>
                  <a:pt x="1965" y="5621"/>
                  <a:pt x="1795" y="5347"/>
                </a:cubicBezTo>
                <a:cubicBezTo>
                  <a:pt x="1628" y="5073"/>
                  <a:pt x="1452" y="4802"/>
                  <a:pt x="1273" y="4542"/>
                </a:cubicBezTo>
                <a:lnTo>
                  <a:pt x="1228" y="4407"/>
                </a:lnTo>
                <a:cubicBezTo>
                  <a:pt x="1228" y="4353"/>
                  <a:pt x="1303" y="4221"/>
                  <a:pt x="1456" y="4009"/>
                </a:cubicBezTo>
                <a:cubicBezTo>
                  <a:pt x="1612" y="3797"/>
                  <a:pt x="1788" y="3574"/>
                  <a:pt x="1986" y="3334"/>
                </a:cubicBezTo>
                <a:cubicBezTo>
                  <a:pt x="2186" y="3094"/>
                  <a:pt x="2374" y="2882"/>
                  <a:pt x="2551" y="2696"/>
                </a:cubicBezTo>
                <a:cubicBezTo>
                  <a:pt x="2727" y="2515"/>
                  <a:pt x="2838" y="2419"/>
                  <a:pt x="2883" y="2419"/>
                </a:cubicBezTo>
                <a:cubicBezTo>
                  <a:pt x="2899" y="2419"/>
                  <a:pt x="2975" y="2478"/>
                  <a:pt x="3113" y="2597"/>
                </a:cubicBezTo>
                <a:cubicBezTo>
                  <a:pt x="3252" y="2713"/>
                  <a:pt x="3408" y="2851"/>
                  <a:pt x="3577" y="3006"/>
                </a:cubicBezTo>
                <a:cubicBezTo>
                  <a:pt x="3744" y="3164"/>
                  <a:pt x="3907" y="3320"/>
                  <a:pt x="4060" y="3469"/>
                </a:cubicBezTo>
                <a:cubicBezTo>
                  <a:pt x="4215" y="3616"/>
                  <a:pt x="4307" y="3706"/>
                  <a:pt x="4335" y="3743"/>
                </a:cubicBezTo>
                <a:cubicBezTo>
                  <a:pt x="4660" y="3517"/>
                  <a:pt x="4999" y="3354"/>
                  <a:pt x="5352" y="3243"/>
                </a:cubicBezTo>
                <a:cubicBezTo>
                  <a:pt x="5352" y="3173"/>
                  <a:pt x="5361" y="3003"/>
                  <a:pt x="5385" y="2746"/>
                </a:cubicBezTo>
                <a:cubicBezTo>
                  <a:pt x="5406" y="2484"/>
                  <a:pt x="5434" y="2224"/>
                  <a:pt x="5462" y="1967"/>
                </a:cubicBezTo>
                <a:cubicBezTo>
                  <a:pt x="5493" y="1707"/>
                  <a:pt x="5533" y="1476"/>
                  <a:pt x="5582" y="1264"/>
                </a:cubicBezTo>
                <a:cubicBezTo>
                  <a:pt x="5630" y="1052"/>
                  <a:pt x="5693" y="948"/>
                  <a:pt x="5768" y="948"/>
                </a:cubicBezTo>
                <a:lnTo>
                  <a:pt x="7774" y="948"/>
                </a:lnTo>
                <a:cubicBezTo>
                  <a:pt x="7833" y="948"/>
                  <a:pt x="7891" y="1052"/>
                  <a:pt x="7948" y="1264"/>
                </a:cubicBezTo>
                <a:cubicBezTo>
                  <a:pt x="8004" y="1476"/>
                  <a:pt x="8047" y="1707"/>
                  <a:pt x="8077" y="1967"/>
                </a:cubicBezTo>
                <a:cubicBezTo>
                  <a:pt x="8108" y="2224"/>
                  <a:pt x="8134" y="2484"/>
                  <a:pt x="8155" y="2746"/>
                </a:cubicBezTo>
                <a:cubicBezTo>
                  <a:pt x="8179" y="3003"/>
                  <a:pt x="8197" y="3173"/>
                  <a:pt x="8212" y="3243"/>
                </a:cubicBezTo>
                <a:cubicBezTo>
                  <a:pt x="8551" y="3354"/>
                  <a:pt x="8873" y="3512"/>
                  <a:pt x="9181" y="3715"/>
                </a:cubicBezTo>
                <a:cubicBezTo>
                  <a:pt x="9414" y="3512"/>
                  <a:pt x="9650" y="3305"/>
                  <a:pt x="9885" y="3105"/>
                </a:cubicBezTo>
                <a:cubicBezTo>
                  <a:pt x="10123" y="2899"/>
                  <a:pt x="10351" y="2690"/>
                  <a:pt x="10568" y="2475"/>
                </a:cubicBezTo>
                <a:lnTo>
                  <a:pt x="10657" y="2419"/>
                </a:lnTo>
                <a:cubicBezTo>
                  <a:pt x="10688" y="2419"/>
                  <a:pt x="10791" y="2518"/>
                  <a:pt x="10968" y="2710"/>
                </a:cubicBezTo>
                <a:cubicBezTo>
                  <a:pt x="11144" y="2904"/>
                  <a:pt x="11330" y="3116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2" y="4220"/>
                  <a:pt x="12302" y="4353"/>
                  <a:pt x="12302" y="4407"/>
                </a:cubicBezTo>
                <a:cubicBezTo>
                  <a:pt x="12302" y="4443"/>
                  <a:pt x="12253" y="4542"/>
                  <a:pt x="12152" y="4712"/>
                </a:cubicBezTo>
                <a:cubicBezTo>
                  <a:pt x="12048" y="4878"/>
                  <a:pt x="11935" y="5056"/>
                  <a:pt x="11813" y="5251"/>
                </a:cubicBezTo>
                <a:cubicBezTo>
                  <a:pt x="11688" y="5446"/>
                  <a:pt x="11568" y="5629"/>
                  <a:pt x="11453" y="5807"/>
                </a:cubicBezTo>
                <a:cubicBezTo>
                  <a:pt x="11335" y="5982"/>
                  <a:pt x="11260" y="6095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69" y="11356"/>
                </a:cubicBezTo>
                <a:cubicBezTo>
                  <a:pt x="7819" y="11229"/>
                  <a:pt x="8035" y="11056"/>
                  <a:pt x="8219" y="10836"/>
                </a:cubicBezTo>
                <a:cubicBezTo>
                  <a:pt x="8402" y="10616"/>
                  <a:pt x="8546" y="10356"/>
                  <a:pt x="8652" y="10059"/>
                </a:cubicBezTo>
                <a:cubicBezTo>
                  <a:pt x="8758" y="9760"/>
                  <a:pt x="8809" y="9447"/>
                  <a:pt x="8809" y="9111"/>
                </a:cubicBezTo>
                <a:cubicBezTo>
                  <a:pt x="8809" y="8778"/>
                  <a:pt x="8758" y="8458"/>
                  <a:pt x="8652" y="8159"/>
                </a:cubicBezTo>
                <a:cubicBezTo>
                  <a:pt x="8546" y="7857"/>
                  <a:pt x="8402" y="7592"/>
                  <a:pt x="8219" y="7372"/>
                </a:cubicBezTo>
                <a:cubicBezTo>
                  <a:pt x="8035" y="7151"/>
                  <a:pt x="7819" y="6979"/>
                  <a:pt x="7569" y="6846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6" y="6889"/>
                  <a:pt x="5328" y="7366"/>
                </a:cubicBezTo>
                <a:cubicBezTo>
                  <a:pt x="4931" y="7843"/>
                  <a:pt x="4730" y="8425"/>
                  <a:pt x="4730" y="9111"/>
                </a:cubicBezTo>
                <a:cubicBezTo>
                  <a:pt x="4730" y="9447"/>
                  <a:pt x="4785" y="9760"/>
                  <a:pt x="4895" y="10060"/>
                </a:cubicBezTo>
                <a:cubicBezTo>
                  <a:pt x="5003" y="10356"/>
                  <a:pt x="5149" y="10616"/>
                  <a:pt x="5333" y="10836"/>
                </a:cubicBezTo>
                <a:cubicBezTo>
                  <a:pt x="5517" y="11056"/>
                  <a:pt x="5735" y="11229"/>
                  <a:pt x="5987" y="11356"/>
                </a:cubicBezTo>
                <a:cubicBezTo>
                  <a:pt x="6239" y="11480"/>
                  <a:pt x="6500" y="11545"/>
                  <a:pt x="6781" y="11545"/>
                </a:cubicBezTo>
                <a:moveTo>
                  <a:pt x="20496" y="16952"/>
                </a:moveTo>
                <a:cubicBezTo>
                  <a:pt x="20427" y="17293"/>
                  <a:pt x="20340" y="17613"/>
                  <a:pt x="20234" y="17912"/>
                </a:cubicBezTo>
                <a:cubicBezTo>
                  <a:pt x="20251" y="17963"/>
                  <a:pt x="20293" y="18050"/>
                  <a:pt x="20364" y="18161"/>
                </a:cubicBezTo>
                <a:cubicBezTo>
                  <a:pt x="20437" y="18273"/>
                  <a:pt x="20507" y="18398"/>
                  <a:pt x="20573" y="18528"/>
                </a:cubicBezTo>
                <a:cubicBezTo>
                  <a:pt x="20642" y="18655"/>
                  <a:pt x="20700" y="18779"/>
                  <a:pt x="20755" y="18897"/>
                </a:cubicBezTo>
                <a:cubicBezTo>
                  <a:pt x="20806" y="19013"/>
                  <a:pt x="20832" y="19098"/>
                  <a:pt x="20832" y="19140"/>
                </a:cubicBezTo>
                <a:cubicBezTo>
                  <a:pt x="20832" y="19177"/>
                  <a:pt x="20762" y="19281"/>
                  <a:pt x="20625" y="19459"/>
                </a:cubicBezTo>
                <a:cubicBezTo>
                  <a:pt x="20486" y="19634"/>
                  <a:pt x="20324" y="19821"/>
                  <a:pt x="20140" y="20013"/>
                </a:cubicBezTo>
                <a:cubicBezTo>
                  <a:pt x="19957" y="20205"/>
                  <a:pt x="19778" y="20388"/>
                  <a:pt x="19611" y="20558"/>
                </a:cubicBezTo>
                <a:cubicBezTo>
                  <a:pt x="19441" y="20730"/>
                  <a:pt x="19333" y="20848"/>
                  <a:pt x="19288" y="20911"/>
                </a:cubicBezTo>
                <a:lnTo>
                  <a:pt x="19199" y="20967"/>
                </a:lnTo>
                <a:cubicBezTo>
                  <a:pt x="19168" y="20967"/>
                  <a:pt x="19107" y="20928"/>
                  <a:pt x="19013" y="20851"/>
                </a:cubicBezTo>
                <a:cubicBezTo>
                  <a:pt x="18919" y="20772"/>
                  <a:pt x="18822" y="20685"/>
                  <a:pt x="18726" y="20586"/>
                </a:cubicBezTo>
                <a:cubicBezTo>
                  <a:pt x="18629" y="20487"/>
                  <a:pt x="18533" y="20391"/>
                  <a:pt x="18438" y="20295"/>
                </a:cubicBezTo>
                <a:cubicBezTo>
                  <a:pt x="18344" y="20199"/>
                  <a:pt x="18283" y="20137"/>
                  <a:pt x="18253" y="20100"/>
                </a:cubicBezTo>
                <a:cubicBezTo>
                  <a:pt x="17975" y="20208"/>
                  <a:pt x="17681" y="20295"/>
                  <a:pt x="17372" y="20357"/>
                </a:cubicBezTo>
                <a:cubicBezTo>
                  <a:pt x="17358" y="20411"/>
                  <a:pt x="17323" y="20510"/>
                  <a:pt x="17273" y="20648"/>
                </a:cubicBezTo>
                <a:cubicBezTo>
                  <a:pt x="17219" y="20786"/>
                  <a:pt x="17160" y="20925"/>
                  <a:pt x="17097" y="21060"/>
                </a:cubicBezTo>
                <a:cubicBezTo>
                  <a:pt x="17033" y="21196"/>
                  <a:pt x="16972" y="21320"/>
                  <a:pt x="16911" y="21430"/>
                </a:cubicBezTo>
                <a:cubicBezTo>
                  <a:pt x="16852" y="21546"/>
                  <a:pt x="16798" y="21599"/>
                  <a:pt x="16753" y="21599"/>
                </a:cubicBezTo>
                <a:cubicBezTo>
                  <a:pt x="16709" y="21599"/>
                  <a:pt x="16577" y="21568"/>
                  <a:pt x="16360" y="21498"/>
                </a:cubicBezTo>
                <a:cubicBezTo>
                  <a:pt x="16141" y="21430"/>
                  <a:pt x="15906" y="21348"/>
                  <a:pt x="15654" y="21247"/>
                </a:cubicBezTo>
                <a:cubicBezTo>
                  <a:pt x="15405" y="21148"/>
                  <a:pt x="15179" y="21043"/>
                  <a:pt x="14979" y="20930"/>
                </a:cubicBezTo>
                <a:cubicBezTo>
                  <a:pt x="14778" y="20817"/>
                  <a:pt x="14680" y="20719"/>
                  <a:pt x="14680" y="20628"/>
                </a:cubicBezTo>
                <a:cubicBezTo>
                  <a:pt x="14680" y="20419"/>
                  <a:pt x="14698" y="20205"/>
                  <a:pt x="14736" y="19984"/>
                </a:cubicBezTo>
                <a:cubicBezTo>
                  <a:pt x="14774" y="19764"/>
                  <a:pt x="14809" y="19555"/>
                  <a:pt x="14837" y="19355"/>
                </a:cubicBezTo>
                <a:cubicBezTo>
                  <a:pt x="14717" y="19247"/>
                  <a:pt x="14611" y="19129"/>
                  <a:pt x="14517" y="18999"/>
                </a:cubicBezTo>
                <a:cubicBezTo>
                  <a:pt x="14423" y="18869"/>
                  <a:pt x="14338" y="18731"/>
                  <a:pt x="14263" y="18587"/>
                </a:cubicBezTo>
                <a:cubicBezTo>
                  <a:pt x="14091" y="18607"/>
                  <a:pt x="13919" y="18618"/>
                  <a:pt x="13750" y="18629"/>
                </a:cubicBezTo>
                <a:cubicBezTo>
                  <a:pt x="13583" y="18638"/>
                  <a:pt x="13413" y="18640"/>
                  <a:pt x="13251" y="18640"/>
                </a:cubicBezTo>
                <a:lnTo>
                  <a:pt x="13086" y="18640"/>
                </a:lnTo>
                <a:cubicBezTo>
                  <a:pt x="13037" y="18640"/>
                  <a:pt x="13006" y="18590"/>
                  <a:pt x="12990" y="18491"/>
                </a:cubicBezTo>
                <a:cubicBezTo>
                  <a:pt x="12976" y="18417"/>
                  <a:pt x="12945" y="18259"/>
                  <a:pt x="12900" y="18011"/>
                </a:cubicBezTo>
                <a:cubicBezTo>
                  <a:pt x="12855" y="17762"/>
                  <a:pt x="12804" y="17503"/>
                  <a:pt x="12747" y="17229"/>
                </a:cubicBezTo>
                <a:cubicBezTo>
                  <a:pt x="12691" y="16952"/>
                  <a:pt x="12644" y="16704"/>
                  <a:pt x="12608" y="16478"/>
                </a:cubicBezTo>
                <a:cubicBezTo>
                  <a:pt x="12568" y="16252"/>
                  <a:pt x="12552" y="16122"/>
                  <a:pt x="12552" y="16085"/>
                </a:cubicBezTo>
                <a:cubicBezTo>
                  <a:pt x="12552" y="16032"/>
                  <a:pt x="12601" y="15973"/>
                  <a:pt x="12702" y="15910"/>
                </a:cubicBezTo>
                <a:cubicBezTo>
                  <a:pt x="12804" y="15848"/>
                  <a:pt x="12921" y="15783"/>
                  <a:pt x="13053" y="15713"/>
                </a:cubicBezTo>
                <a:cubicBezTo>
                  <a:pt x="13183" y="15645"/>
                  <a:pt x="13310" y="15591"/>
                  <a:pt x="13430" y="15546"/>
                </a:cubicBezTo>
                <a:cubicBezTo>
                  <a:pt x="13550" y="15501"/>
                  <a:pt x="13632" y="15470"/>
                  <a:pt x="13677" y="15453"/>
                </a:cubicBezTo>
                <a:cubicBezTo>
                  <a:pt x="13708" y="15241"/>
                  <a:pt x="13743" y="15069"/>
                  <a:pt x="13785" y="14922"/>
                </a:cubicBezTo>
                <a:cubicBezTo>
                  <a:pt x="13825" y="14778"/>
                  <a:pt x="13884" y="14614"/>
                  <a:pt x="13959" y="14422"/>
                </a:cubicBezTo>
                <a:cubicBezTo>
                  <a:pt x="13929" y="14388"/>
                  <a:pt x="13882" y="14309"/>
                  <a:pt x="13813" y="14194"/>
                </a:cubicBezTo>
                <a:cubicBezTo>
                  <a:pt x="13745" y="14075"/>
                  <a:pt x="13677" y="13951"/>
                  <a:pt x="13604" y="13824"/>
                </a:cubicBezTo>
                <a:cubicBezTo>
                  <a:pt x="13533" y="13694"/>
                  <a:pt x="13470" y="13567"/>
                  <a:pt x="13418" y="13445"/>
                </a:cubicBezTo>
                <a:cubicBezTo>
                  <a:pt x="13366" y="13324"/>
                  <a:pt x="13340" y="13242"/>
                  <a:pt x="13340" y="13208"/>
                </a:cubicBezTo>
                <a:cubicBezTo>
                  <a:pt x="13340" y="13172"/>
                  <a:pt x="13409" y="13064"/>
                  <a:pt x="13547" y="12886"/>
                </a:cubicBezTo>
                <a:cubicBezTo>
                  <a:pt x="13686" y="12714"/>
                  <a:pt x="13849" y="12531"/>
                  <a:pt x="14032" y="12336"/>
                </a:cubicBezTo>
                <a:cubicBezTo>
                  <a:pt x="14216" y="12144"/>
                  <a:pt x="14392" y="11960"/>
                  <a:pt x="14562" y="11796"/>
                </a:cubicBezTo>
                <a:cubicBezTo>
                  <a:pt x="14731" y="11627"/>
                  <a:pt x="14837" y="11517"/>
                  <a:pt x="14882" y="11466"/>
                </a:cubicBezTo>
                <a:lnTo>
                  <a:pt x="14974" y="11410"/>
                </a:lnTo>
                <a:cubicBezTo>
                  <a:pt x="15004" y="11410"/>
                  <a:pt x="15066" y="11449"/>
                  <a:pt x="15160" y="11525"/>
                </a:cubicBezTo>
                <a:cubicBezTo>
                  <a:pt x="15254" y="11599"/>
                  <a:pt x="15348" y="11689"/>
                  <a:pt x="15447" y="11788"/>
                </a:cubicBezTo>
                <a:cubicBezTo>
                  <a:pt x="15543" y="11887"/>
                  <a:pt x="15640" y="11983"/>
                  <a:pt x="15734" y="12076"/>
                </a:cubicBezTo>
                <a:cubicBezTo>
                  <a:pt x="15828" y="12175"/>
                  <a:pt x="15889" y="12237"/>
                  <a:pt x="15920" y="12276"/>
                </a:cubicBezTo>
                <a:cubicBezTo>
                  <a:pt x="16184" y="12166"/>
                  <a:pt x="16468" y="12082"/>
                  <a:pt x="16777" y="12017"/>
                </a:cubicBezTo>
                <a:cubicBezTo>
                  <a:pt x="16791" y="11963"/>
                  <a:pt x="16826" y="11867"/>
                  <a:pt x="16878" y="11726"/>
                </a:cubicBezTo>
                <a:cubicBezTo>
                  <a:pt x="16930" y="11587"/>
                  <a:pt x="16991" y="11449"/>
                  <a:pt x="17064" y="11316"/>
                </a:cubicBezTo>
                <a:cubicBezTo>
                  <a:pt x="17135" y="11178"/>
                  <a:pt x="17200" y="11057"/>
                  <a:pt x="17262" y="10941"/>
                </a:cubicBezTo>
                <a:cubicBezTo>
                  <a:pt x="17320" y="10831"/>
                  <a:pt x="17372" y="10774"/>
                  <a:pt x="17419" y="10774"/>
                </a:cubicBezTo>
                <a:cubicBezTo>
                  <a:pt x="17448" y="10774"/>
                  <a:pt x="17575" y="10805"/>
                  <a:pt x="17803" y="10870"/>
                </a:cubicBezTo>
                <a:cubicBezTo>
                  <a:pt x="18027" y="10929"/>
                  <a:pt x="18264" y="11014"/>
                  <a:pt x="18516" y="11119"/>
                </a:cubicBezTo>
                <a:cubicBezTo>
                  <a:pt x="18768" y="11223"/>
                  <a:pt x="18996" y="11328"/>
                  <a:pt x="19199" y="11438"/>
                </a:cubicBezTo>
                <a:cubicBezTo>
                  <a:pt x="19401" y="11545"/>
                  <a:pt x="19502" y="11647"/>
                  <a:pt x="19502" y="11745"/>
                </a:cubicBezTo>
                <a:cubicBezTo>
                  <a:pt x="19502" y="11954"/>
                  <a:pt x="19481" y="12166"/>
                  <a:pt x="19441" y="12384"/>
                </a:cubicBezTo>
                <a:cubicBezTo>
                  <a:pt x="19399" y="12598"/>
                  <a:pt x="19363" y="12810"/>
                  <a:pt x="19333" y="13016"/>
                </a:cubicBezTo>
                <a:cubicBezTo>
                  <a:pt x="19453" y="13123"/>
                  <a:pt x="19561" y="13245"/>
                  <a:pt x="19655" y="13375"/>
                </a:cubicBezTo>
                <a:cubicBezTo>
                  <a:pt x="19749" y="13505"/>
                  <a:pt x="19834" y="13643"/>
                  <a:pt x="19910" y="13787"/>
                </a:cubicBezTo>
                <a:cubicBezTo>
                  <a:pt x="20095" y="13770"/>
                  <a:pt x="20281" y="13756"/>
                  <a:pt x="20465" y="13747"/>
                </a:cubicBezTo>
                <a:cubicBezTo>
                  <a:pt x="20651" y="13736"/>
                  <a:pt x="20830" y="13733"/>
                  <a:pt x="21002" y="13733"/>
                </a:cubicBezTo>
                <a:cubicBezTo>
                  <a:pt x="21061" y="13733"/>
                  <a:pt x="21129" y="13852"/>
                  <a:pt x="21204" y="14092"/>
                </a:cubicBezTo>
                <a:cubicBezTo>
                  <a:pt x="21279" y="14332"/>
                  <a:pt x="21345" y="14603"/>
                  <a:pt x="21402" y="14911"/>
                </a:cubicBezTo>
                <a:cubicBezTo>
                  <a:pt x="21458" y="15216"/>
                  <a:pt x="21505" y="15507"/>
                  <a:pt x="21543" y="15783"/>
                </a:cubicBezTo>
                <a:cubicBezTo>
                  <a:pt x="21581" y="16057"/>
                  <a:pt x="21599" y="16235"/>
                  <a:pt x="21599" y="16314"/>
                </a:cubicBezTo>
                <a:cubicBezTo>
                  <a:pt x="21599" y="16371"/>
                  <a:pt x="21548" y="16427"/>
                  <a:pt x="21447" y="16492"/>
                </a:cubicBezTo>
                <a:cubicBezTo>
                  <a:pt x="21345" y="16554"/>
                  <a:pt x="21235" y="16613"/>
                  <a:pt x="21115" y="16664"/>
                </a:cubicBezTo>
                <a:cubicBezTo>
                  <a:pt x="20995" y="16721"/>
                  <a:pt x="20872" y="16777"/>
                  <a:pt x="20747" y="16836"/>
                </a:cubicBezTo>
                <a:cubicBezTo>
                  <a:pt x="20623" y="16893"/>
                  <a:pt x="20540" y="16932"/>
                  <a:pt x="20496" y="16952"/>
                </a:cubicBezTo>
                <a:moveTo>
                  <a:pt x="20514" y="6070"/>
                </a:moveTo>
                <a:cubicBezTo>
                  <a:pt x="20416" y="6395"/>
                  <a:pt x="20300" y="6677"/>
                  <a:pt x="20164" y="6920"/>
                </a:cubicBezTo>
                <a:cubicBezTo>
                  <a:pt x="20180" y="6959"/>
                  <a:pt x="20211" y="7030"/>
                  <a:pt x="20256" y="7143"/>
                </a:cubicBezTo>
                <a:cubicBezTo>
                  <a:pt x="20300" y="7256"/>
                  <a:pt x="20352" y="7377"/>
                  <a:pt x="20409" y="7510"/>
                </a:cubicBezTo>
                <a:cubicBezTo>
                  <a:pt x="20463" y="7640"/>
                  <a:pt x="20510" y="7758"/>
                  <a:pt x="20550" y="7869"/>
                </a:cubicBezTo>
                <a:cubicBezTo>
                  <a:pt x="20585" y="7973"/>
                  <a:pt x="20604" y="8041"/>
                  <a:pt x="20604" y="8058"/>
                </a:cubicBezTo>
                <a:cubicBezTo>
                  <a:pt x="20604" y="8111"/>
                  <a:pt x="20519" y="8216"/>
                  <a:pt x="20352" y="8374"/>
                </a:cubicBezTo>
                <a:cubicBezTo>
                  <a:pt x="20183" y="8532"/>
                  <a:pt x="19994" y="8696"/>
                  <a:pt x="19787" y="8862"/>
                </a:cubicBezTo>
                <a:cubicBezTo>
                  <a:pt x="19580" y="9026"/>
                  <a:pt x="19387" y="9176"/>
                  <a:pt x="19208" y="9309"/>
                </a:cubicBezTo>
                <a:cubicBezTo>
                  <a:pt x="19027" y="9439"/>
                  <a:pt x="18930" y="9501"/>
                  <a:pt x="18914" y="9501"/>
                </a:cubicBezTo>
                <a:cubicBezTo>
                  <a:pt x="18886" y="9501"/>
                  <a:pt x="18832" y="9461"/>
                  <a:pt x="18756" y="9374"/>
                </a:cubicBezTo>
                <a:cubicBezTo>
                  <a:pt x="18683" y="9289"/>
                  <a:pt x="18601" y="9193"/>
                  <a:pt x="18514" y="9083"/>
                </a:cubicBezTo>
                <a:cubicBezTo>
                  <a:pt x="18429" y="8978"/>
                  <a:pt x="18351" y="8871"/>
                  <a:pt x="18283" y="8766"/>
                </a:cubicBezTo>
                <a:cubicBezTo>
                  <a:pt x="18215" y="8662"/>
                  <a:pt x="18168" y="8591"/>
                  <a:pt x="18137" y="8558"/>
                </a:cubicBezTo>
                <a:cubicBezTo>
                  <a:pt x="18031" y="8592"/>
                  <a:pt x="17925" y="8620"/>
                  <a:pt x="17815" y="8639"/>
                </a:cubicBezTo>
                <a:cubicBezTo>
                  <a:pt x="17706" y="8656"/>
                  <a:pt x="17596" y="8656"/>
                  <a:pt x="17483" y="8639"/>
                </a:cubicBezTo>
                <a:lnTo>
                  <a:pt x="17325" y="8639"/>
                </a:lnTo>
                <a:cubicBezTo>
                  <a:pt x="17297" y="8673"/>
                  <a:pt x="17250" y="8750"/>
                  <a:pt x="17191" y="8862"/>
                </a:cubicBezTo>
                <a:cubicBezTo>
                  <a:pt x="17130" y="8973"/>
                  <a:pt x="17066" y="9091"/>
                  <a:pt x="16993" y="9213"/>
                </a:cubicBezTo>
                <a:cubicBezTo>
                  <a:pt x="16923" y="9334"/>
                  <a:pt x="16852" y="9441"/>
                  <a:pt x="16784" y="9529"/>
                </a:cubicBezTo>
                <a:cubicBezTo>
                  <a:pt x="16718" y="9619"/>
                  <a:pt x="16668" y="9667"/>
                  <a:pt x="16638" y="9667"/>
                </a:cubicBezTo>
                <a:cubicBezTo>
                  <a:pt x="16610" y="9667"/>
                  <a:pt x="16494" y="9616"/>
                  <a:pt x="16301" y="9518"/>
                </a:cubicBezTo>
                <a:cubicBezTo>
                  <a:pt x="16106" y="9419"/>
                  <a:pt x="15901" y="9303"/>
                  <a:pt x="15687" y="9170"/>
                </a:cubicBezTo>
                <a:cubicBezTo>
                  <a:pt x="15473" y="9040"/>
                  <a:pt x="15277" y="8911"/>
                  <a:pt x="15101" y="8778"/>
                </a:cubicBezTo>
                <a:cubicBezTo>
                  <a:pt x="14924" y="8648"/>
                  <a:pt x="14835" y="8558"/>
                  <a:pt x="14835" y="8504"/>
                </a:cubicBezTo>
                <a:cubicBezTo>
                  <a:pt x="14835" y="8487"/>
                  <a:pt x="14847" y="8419"/>
                  <a:pt x="14868" y="8306"/>
                </a:cubicBezTo>
                <a:cubicBezTo>
                  <a:pt x="14891" y="8194"/>
                  <a:pt x="14922" y="8072"/>
                  <a:pt x="14960" y="7948"/>
                </a:cubicBezTo>
                <a:cubicBezTo>
                  <a:pt x="14997" y="7824"/>
                  <a:pt x="15030" y="7699"/>
                  <a:pt x="15061" y="7578"/>
                </a:cubicBezTo>
                <a:cubicBezTo>
                  <a:pt x="15091" y="7457"/>
                  <a:pt x="15113" y="7378"/>
                  <a:pt x="15129" y="7341"/>
                </a:cubicBezTo>
                <a:cubicBezTo>
                  <a:pt x="14957" y="7132"/>
                  <a:pt x="14814" y="6866"/>
                  <a:pt x="14701" y="6542"/>
                </a:cubicBezTo>
                <a:cubicBezTo>
                  <a:pt x="14303" y="6525"/>
                  <a:pt x="14021" y="6502"/>
                  <a:pt x="13856" y="6474"/>
                </a:cubicBezTo>
                <a:cubicBezTo>
                  <a:pt x="13691" y="6446"/>
                  <a:pt x="13580" y="6364"/>
                  <a:pt x="13529" y="6226"/>
                </a:cubicBezTo>
                <a:cubicBezTo>
                  <a:pt x="13477" y="6084"/>
                  <a:pt x="13458" y="5850"/>
                  <a:pt x="13472" y="5514"/>
                </a:cubicBezTo>
                <a:cubicBezTo>
                  <a:pt x="13489" y="5184"/>
                  <a:pt x="13472" y="4692"/>
                  <a:pt x="13427" y="4043"/>
                </a:cubicBezTo>
                <a:cubicBezTo>
                  <a:pt x="13427" y="3986"/>
                  <a:pt x="13475" y="3936"/>
                  <a:pt x="13569" y="3879"/>
                </a:cubicBezTo>
                <a:cubicBezTo>
                  <a:pt x="13663" y="3826"/>
                  <a:pt x="13773" y="3783"/>
                  <a:pt x="13901" y="3744"/>
                </a:cubicBezTo>
                <a:cubicBezTo>
                  <a:pt x="14028" y="3707"/>
                  <a:pt x="14155" y="3684"/>
                  <a:pt x="14279" y="3665"/>
                </a:cubicBezTo>
                <a:cubicBezTo>
                  <a:pt x="14402" y="3645"/>
                  <a:pt x="14487" y="3628"/>
                  <a:pt x="14531" y="3608"/>
                </a:cubicBezTo>
                <a:cubicBezTo>
                  <a:pt x="14607" y="3314"/>
                  <a:pt x="14722" y="3024"/>
                  <a:pt x="14880" y="2747"/>
                </a:cubicBezTo>
                <a:cubicBezTo>
                  <a:pt x="14866" y="2707"/>
                  <a:pt x="14835" y="2631"/>
                  <a:pt x="14790" y="2510"/>
                </a:cubicBezTo>
                <a:cubicBezTo>
                  <a:pt x="14746" y="2388"/>
                  <a:pt x="14698" y="2264"/>
                  <a:pt x="14649" y="2137"/>
                </a:cubicBezTo>
                <a:cubicBezTo>
                  <a:pt x="14602" y="2010"/>
                  <a:pt x="14557" y="1897"/>
                  <a:pt x="14522" y="1792"/>
                </a:cubicBezTo>
                <a:cubicBezTo>
                  <a:pt x="14482" y="1688"/>
                  <a:pt x="14465" y="1617"/>
                  <a:pt x="14465" y="1584"/>
                </a:cubicBezTo>
                <a:cubicBezTo>
                  <a:pt x="14465" y="1527"/>
                  <a:pt x="14545" y="1428"/>
                  <a:pt x="14705" y="1279"/>
                </a:cubicBezTo>
                <a:cubicBezTo>
                  <a:pt x="14868" y="1129"/>
                  <a:pt x="15051" y="971"/>
                  <a:pt x="15259" y="804"/>
                </a:cubicBezTo>
                <a:cubicBezTo>
                  <a:pt x="15463" y="641"/>
                  <a:pt x="15659" y="491"/>
                  <a:pt x="15840" y="367"/>
                </a:cubicBezTo>
                <a:cubicBezTo>
                  <a:pt x="16019" y="240"/>
                  <a:pt x="16125" y="177"/>
                  <a:pt x="16153" y="177"/>
                </a:cubicBezTo>
                <a:cubicBezTo>
                  <a:pt x="16184" y="177"/>
                  <a:pt x="16233" y="217"/>
                  <a:pt x="16301" y="296"/>
                </a:cubicBezTo>
                <a:cubicBezTo>
                  <a:pt x="16367" y="381"/>
                  <a:pt x="16445" y="477"/>
                  <a:pt x="16532" y="590"/>
                </a:cubicBezTo>
                <a:cubicBezTo>
                  <a:pt x="16619" y="700"/>
                  <a:pt x="16694" y="807"/>
                  <a:pt x="16763" y="906"/>
                </a:cubicBezTo>
                <a:cubicBezTo>
                  <a:pt x="16829" y="1005"/>
                  <a:pt x="16878" y="1072"/>
                  <a:pt x="16909" y="1109"/>
                </a:cubicBezTo>
                <a:cubicBezTo>
                  <a:pt x="17014" y="1072"/>
                  <a:pt x="17123" y="1047"/>
                  <a:pt x="17229" y="1027"/>
                </a:cubicBezTo>
                <a:cubicBezTo>
                  <a:pt x="17339" y="1007"/>
                  <a:pt x="17450" y="1007"/>
                  <a:pt x="17563" y="1027"/>
                </a:cubicBezTo>
                <a:lnTo>
                  <a:pt x="17721" y="1027"/>
                </a:lnTo>
                <a:cubicBezTo>
                  <a:pt x="17735" y="993"/>
                  <a:pt x="17777" y="917"/>
                  <a:pt x="17845" y="804"/>
                </a:cubicBezTo>
                <a:cubicBezTo>
                  <a:pt x="17911" y="691"/>
                  <a:pt x="17982" y="578"/>
                  <a:pt x="18052" y="460"/>
                </a:cubicBezTo>
                <a:cubicBezTo>
                  <a:pt x="18123" y="341"/>
                  <a:pt x="18189" y="237"/>
                  <a:pt x="18250" y="144"/>
                </a:cubicBezTo>
                <a:cubicBezTo>
                  <a:pt x="18309" y="50"/>
                  <a:pt x="18354" y="0"/>
                  <a:pt x="18384" y="0"/>
                </a:cubicBezTo>
                <a:cubicBezTo>
                  <a:pt x="18415" y="0"/>
                  <a:pt x="18528" y="53"/>
                  <a:pt x="18723" y="158"/>
                </a:cubicBezTo>
                <a:cubicBezTo>
                  <a:pt x="18919" y="259"/>
                  <a:pt x="19128" y="378"/>
                  <a:pt x="19349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1" y="1019"/>
                  <a:pt x="20211" y="1109"/>
                  <a:pt x="20211" y="1163"/>
                </a:cubicBezTo>
                <a:cubicBezTo>
                  <a:pt x="20211" y="1200"/>
                  <a:pt x="20197" y="1267"/>
                  <a:pt x="20164" y="1372"/>
                </a:cubicBezTo>
                <a:cubicBezTo>
                  <a:pt x="20136" y="1476"/>
                  <a:pt x="20105" y="1592"/>
                  <a:pt x="20074" y="1725"/>
                </a:cubicBezTo>
                <a:cubicBezTo>
                  <a:pt x="20046" y="1855"/>
                  <a:pt x="20013" y="1979"/>
                  <a:pt x="19980" y="2095"/>
                </a:cubicBezTo>
                <a:cubicBezTo>
                  <a:pt x="19945" y="2213"/>
                  <a:pt x="19921" y="2289"/>
                  <a:pt x="19907" y="2326"/>
                </a:cubicBezTo>
                <a:cubicBezTo>
                  <a:pt x="20058" y="2552"/>
                  <a:pt x="20204" y="2823"/>
                  <a:pt x="20345" y="3136"/>
                </a:cubicBezTo>
                <a:cubicBezTo>
                  <a:pt x="20729" y="3173"/>
                  <a:pt x="21006" y="3204"/>
                  <a:pt x="21181" y="3232"/>
                </a:cubicBezTo>
                <a:cubicBezTo>
                  <a:pt x="21352" y="3258"/>
                  <a:pt x="21461" y="3342"/>
                  <a:pt x="21505" y="3478"/>
                </a:cubicBezTo>
                <a:cubicBezTo>
                  <a:pt x="21550" y="3622"/>
                  <a:pt x="21571" y="3853"/>
                  <a:pt x="21562" y="4184"/>
                </a:cubicBezTo>
                <a:cubicBezTo>
                  <a:pt x="21555" y="4514"/>
                  <a:pt x="21567" y="4994"/>
                  <a:pt x="21597" y="5624"/>
                </a:cubicBezTo>
                <a:cubicBezTo>
                  <a:pt x="21597" y="5677"/>
                  <a:pt x="21550" y="5734"/>
                  <a:pt x="21456" y="5793"/>
                </a:cubicBezTo>
                <a:cubicBezTo>
                  <a:pt x="21362" y="5850"/>
                  <a:pt x="21254" y="5901"/>
                  <a:pt x="21136" y="5934"/>
                </a:cubicBezTo>
                <a:cubicBezTo>
                  <a:pt x="21013" y="5971"/>
                  <a:pt x="20893" y="5999"/>
                  <a:pt x="20769" y="6016"/>
                </a:cubicBezTo>
                <a:cubicBezTo>
                  <a:pt x="20646" y="6033"/>
                  <a:pt x="20559" y="6053"/>
                  <a:pt x="20514" y="6070"/>
                </a:cubicBezTo>
                <a:moveTo>
                  <a:pt x="15739" y="16167"/>
                </a:moveTo>
                <a:cubicBezTo>
                  <a:pt x="15739" y="16610"/>
                  <a:pt x="15868" y="16991"/>
                  <a:pt x="16129" y="17316"/>
                </a:cubicBezTo>
                <a:cubicBezTo>
                  <a:pt x="16388" y="17641"/>
                  <a:pt x="16704" y="17802"/>
                  <a:pt x="17080" y="17802"/>
                </a:cubicBezTo>
                <a:cubicBezTo>
                  <a:pt x="17448" y="17802"/>
                  <a:pt x="17765" y="17646"/>
                  <a:pt x="18034" y="17339"/>
                </a:cubicBezTo>
                <a:cubicBezTo>
                  <a:pt x="18300" y="17022"/>
                  <a:pt x="18434" y="16638"/>
                  <a:pt x="18434" y="16167"/>
                </a:cubicBezTo>
                <a:cubicBezTo>
                  <a:pt x="18434" y="15724"/>
                  <a:pt x="18302" y="15351"/>
                  <a:pt x="18043" y="15037"/>
                </a:cubicBezTo>
                <a:cubicBezTo>
                  <a:pt x="17784" y="14727"/>
                  <a:pt x="17464" y="14572"/>
                  <a:pt x="17080" y="14572"/>
                </a:cubicBezTo>
                <a:cubicBezTo>
                  <a:pt x="16713" y="14572"/>
                  <a:pt x="16395" y="14727"/>
                  <a:pt x="16134" y="15037"/>
                </a:cubicBezTo>
                <a:cubicBezTo>
                  <a:pt x="15868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8"/>
                  <a:pt x="16410" y="5601"/>
                  <a:pt x="16647" y="5886"/>
                </a:cubicBezTo>
                <a:cubicBezTo>
                  <a:pt x="16883" y="6172"/>
                  <a:pt x="17172" y="6313"/>
                  <a:pt x="17509" y="6313"/>
                </a:cubicBezTo>
                <a:cubicBezTo>
                  <a:pt x="17862" y="6313"/>
                  <a:pt x="18158" y="6172"/>
                  <a:pt x="18398" y="5886"/>
                </a:cubicBezTo>
                <a:cubicBezTo>
                  <a:pt x="18639" y="5601"/>
                  <a:pt x="18759" y="5257"/>
                  <a:pt x="18759" y="4853"/>
                </a:cubicBezTo>
                <a:cubicBezTo>
                  <a:pt x="18759" y="4429"/>
                  <a:pt x="18641" y="4074"/>
                  <a:pt x="18403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7" y="3786"/>
                </a:cubicBezTo>
                <a:cubicBezTo>
                  <a:pt x="16407" y="4074"/>
                  <a:pt x="16292" y="4421"/>
                  <a:pt x="16292" y="4825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18" name="AutoShape 71"/>
          <p:cNvSpPr>
            <a:spLocks noChangeArrowheads="1"/>
          </p:cNvSpPr>
          <p:nvPr/>
        </p:nvSpPr>
        <p:spPr bwMode="auto">
          <a:xfrm>
            <a:off x="2019300" y="2478788"/>
            <a:ext cx="273050" cy="241300"/>
          </a:xfrm>
          <a:custGeom>
            <a:avLst/>
            <a:gdLst>
              <a:gd name="T0" fmla="*/ 1725840 w 21600"/>
              <a:gd name="T1" fmla="*/ 1348566 h 21588"/>
              <a:gd name="T2" fmla="*/ 1725840 w 21600"/>
              <a:gd name="T3" fmla="*/ 1348566 h 21588"/>
              <a:gd name="T4" fmla="*/ 1725840 w 21600"/>
              <a:gd name="T5" fmla="*/ 1348566 h 21588"/>
              <a:gd name="T6" fmla="*/ 1725840 w 21600"/>
              <a:gd name="T7" fmla="*/ 1348566 h 21588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88"/>
              <a:gd name="T14" fmla="*/ 21600 w 21600"/>
              <a:gd name="T15" fmla="*/ 21588 h 21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88">
                <a:moveTo>
                  <a:pt x="10794" y="0"/>
                </a:moveTo>
                <a:cubicBezTo>
                  <a:pt x="12288" y="0"/>
                  <a:pt x="13689" y="251"/>
                  <a:pt x="14997" y="750"/>
                </a:cubicBezTo>
                <a:cubicBezTo>
                  <a:pt x="16304" y="1249"/>
                  <a:pt x="17445" y="1929"/>
                  <a:pt x="18422" y="2781"/>
                </a:cubicBezTo>
                <a:cubicBezTo>
                  <a:pt x="19399" y="3639"/>
                  <a:pt x="20173" y="4640"/>
                  <a:pt x="20743" y="5783"/>
                </a:cubicBezTo>
                <a:cubicBezTo>
                  <a:pt x="21315" y="6926"/>
                  <a:pt x="21599" y="8156"/>
                  <a:pt x="21599" y="9468"/>
                </a:cubicBezTo>
                <a:cubicBezTo>
                  <a:pt x="21599" y="10774"/>
                  <a:pt x="21315" y="12002"/>
                  <a:pt x="20743" y="13141"/>
                </a:cubicBezTo>
                <a:cubicBezTo>
                  <a:pt x="20173" y="14287"/>
                  <a:pt x="19399" y="15288"/>
                  <a:pt x="18422" y="16149"/>
                </a:cubicBezTo>
                <a:cubicBezTo>
                  <a:pt x="17445" y="17007"/>
                  <a:pt x="16304" y="17686"/>
                  <a:pt x="14997" y="18180"/>
                </a:cubicBezTo>
                <a:cubicBezTo>
                  <a:pt x="13689" y="18677"/>
                  <a:pt x="12288" y="18922"/>
                  <a:pt x="10794" y="18922"/>
                </a:cubicBezTo>
                <a:cubicBezTo>
                  <a:pt x="10104" y="18922"/>
                  <a:pt x="9426" y="18869"/>
                  <a:pt x="8767" y="18761"/>
                </a:cubicBezTo>
                <a:cubicBezTo>
                  <a:pt x="7444" y="20014"/>
                  <a:pt x="5900" y="20877"/>
                  <a:pt x="4135" y="21354"/>
                </a:cubicBezTo>
                <a:cubicBezTo>
                  <a:pt x="3947" y="21391"/>
                  <a:pt x="3758" y="21430"/>
                  <a:pt x="3565" y="21467"/>
                </a:cubicBezTo>
                <a:cubicBezTo>
                  <a:pt x="3375" y="21509"/>
                  <a:pt x="3170" y="21549"/>
                  <a:pt x="2951" y="21583"/>
                </a:cubicBezTo>
                <a:cubicBezTo>
                  <a:pt x="2831" y="21600"/>
                  <a:pt x="2727" y="21571"/>
                  <a:pt x="2643" y="21495"/>
                </a:cubicBezTo>
                <a:cubicBezTo>
                  <a:pt x="2556" y="21419"/>
                  <a:pt x="2497" y="21309"/>
                  <a:pt x="2466" y="21165"/>
                </a:cubicBezTo>
                <a:cubicBezTo>
                  <a:pt x="2438" y="21021"/>
                  <a:pt x="2457" y="20900"/>
                  <a:pt x="2523" y="20807"/>
                </a:cubicBezTo>
                <a:cubicBezTo>
                  <a:pt x="2591" y="20714"/>
                  <a:pt x="2666" y="20621"/>
                  <a:pt x="2749" y="20530"/>
                </a:cubicBezTo>
                <a:cubicBezTo>
                  <a:pt x="2920" y="20324"/>
                  <a:pt x="3083" y="20124"/>
                  <a:pt x="3233" y="19929"/>
                </a:cubicBezTo>
                <a:cubicBezTo>
                  <a:pt x="3384" y="19737"/>
                  <a:pt x="3521" y="19506"/>
                  <a:pt x="3645" y="19241"/>
                </a:cubicBezTo>
                <a:cubicBezTo>
                  <a:pt x="3768" y="18976"/>
                  <a:pt x="3881" y="18662"/>
                  <a:pt x="3982" y="18301"/>
                </a:cubicBezTo>
                <a:cubicBezTo>
                  <a:pt x="4083" y="17940"/>
                  <a:pt x="4173" y="17506"/>
                  <a:pt x="4248" y="16992"/>
                </a:cubicBezTo>
                <a:cubicBezTo>
                  <a:pt x="2942" y="16109"/>
                  <a:pt x="1906" y="15020"/>
                  <a:pt x="1143" y="13731"/>
                </a:cubicBezTo>
                <a:cubicBezTo>
                  <a:pt x="381" y="12436"/>
                  <a:pt x="0" y="11017"/>
                  <a:pt x="0" y="9468"/>
                </a:cubicBezTo>
                <a:cubicBezTo>
                  <a:pt x="0" y="8164"/>
                  <a:pt x="284" y="6937"/>
                  <a:pt x="856" y="5789"/>
                </a:cubicBezTo>
                <a:cubicBezTo>
                  <a:pt x="1428" y="4640"/>
                  <a:pt x="2200" y="3639"/>
                  <a:pt x="3177" y="2781"/>
                </a:cubicBezTo>
                <a:cubicBezTo>
                  <a:pt x="4154" y="1929"/>
                  <a:pt x="5293" y="1249"/>
                  <a:pt x="6597" y="750"/>
                </a:cubicBezTo>
                <a:cubicBezTo>
                  <a:pt x="7901" y="251"/>
                  <a:pt x="9299" y="0"/>
                  <a:pt x="10794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19" name="AutoShape 72"/>
          <p:cNvSpPr>
            <a:spLocks noChangeArrowheads="1"/>
          </p:cNvSpPr>
          <p:nvPr/>
        </p:nvSpPr>
        <p:spPr bwMode="auto">
          <a:xfrm>
            <a:off x="2628900" y="2478788"/>
            <a:ext cx="273050" cy="241300"/>
          </a:xfrm>
          <a:custGeom>
            <a:avLst/>
            <a:gdLst>
              <a:gd name="T0" fmla="*/ 1725840 w 21600"/>
              <a:gd name="T1" fmla="*/ 1347817 h 21600"/>
              <a:gd name="T2" fmla="*/ 1725840 w 21600"/>
              <a:gd name="T3" fmla="*/ 1347817 h 21600"/>
              <a:gd name="T4" fmla="*/ 1725840 w 21600"/>
              <a:gd name="T5" fmla="*/ 1347817 h 21600"/>
              <a:gd name="T6" fmla="*/ 1725840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92" y="0"/>
                </a:moveTo>
                <a:cubicBezTo>
                  <a:pt x="11529" y="0"/>
                  <a:pt x="12259" y="67"/>
                  <a:pt x="12986" y="200"/>
                </a:cubicBezTo>
                <a:cubicBezTo>
                  <a:pt x="13711" y="330"/>
                  <a:pt x="14426" y="533"/>
                  <a:pt x="15132" y="810"/>
                </a:cubicBezTo>
                <a:cubicBezTo>
                  <a:pt x="15928" y="1129"/>
                  <a:pt x="16716" y="1547"/>
                  <a:pt x="17497" y="2069"/>
                </a:cubicBezTo>
                <a:cubicBezTo>
                  <a:pt x="18279" y="2591"/>
                  <a:pt x="18973" y="3218"/>
                  <a:pt x="19583" y="3949"/>
                </a:cubicBezTo>
                <a:cubicBezTo>
                  <a:pt x="20190" y="4678"/>
                  <a:pt x="20679" y="5505"/>
                  <a:pt x="21046" y="6431"/>
                </a:cubicBezTo>
                <a:cubicBezTo>
                  <a:pt x="21414" y="7351"/>
                  <a:pt x="21599" y="8367"/>
                  <a:pt x="21599" y="9477"/>
                </a:cubicBezTo>
                <a:cubicBezTo>
                  <a:pt x="21599" y="10584"/>
                  <a:pt x="21414" y="11597"/>
                  <a:pt x="21046" y="12518"/>
                </a:cubicBezTo>
                <a:cubicBezTo>
                  <a:pt x="20679" y="13435"/>
                  <a:pt x="20190" y="14260"/>
                  <a:pt x="19583" y="14991"/>
                </a:cubicBezTo>
                <a:cubicBezTo>
                  <a:pt x="18973" y="15722"/>
                  <a:pt x="18281" y="16351"/>
                  <a:pt x="17502" y="16891"/>
                </a:cubicBezTo>
                <a:cubicBezTo>
                  <a:pt x="16725" y="17424"/>
                  <a:pt x="15935" y="17842"/>
                  <a:pt x="15132" y="18139"/>
                </a:cubicBezTo>
                <a:cubicBezTo>
                  <a:pt x="14426" y="18418"/>
                  <a:pt x="13713" y="18621"/>
                  <a:pt x="12991" y="18748"/>
                </a:cubicBezTo>
                <a:cubicBezTo>
                  <a:pt x="12270" y="18875"/>
                  <a:pt x="11536" y="18935"/>
                  <a:pt x="10792" y="18935"/>
                </a:cubicBezTo>
                <a:cubicBezTo>
                  <a:pt x="10103" y="18935"/>
                  <a:pt x="9427" y="18884"/>
                  <a:pt x="8766" y="18776"/>
                </a:cubicBezTo>
                <a:cubicBezTo>
                  <a:pt x="8074" y="19423"/>
                  <a:pt x="7340" y="19962"/>
                  <a:pt x="6563" y="20383"/>
                </a:cubicBezTo>
                <a:cubicBezTo>
                  <a:pt x="5784" y="20803"/>
                  <a:pt x="4977" y="21137"/>
                  <a:pt x="4135" y="21371"/>
                </a:cubicBezTo>
                <a:cubicBezTo>
                  <a:pt x="3932" y="21405"/>
                  <a:pt x="3723" y="21453"/>
                  <a:pt x="3511" y="21509"/>
                </a:cubicBezTo>
                <a:cubicBezTo>
                  <a:pt x="3297" y="21568"/>
                  <a:pt x="3094" y="21599"/>
                  <a:pt x="2906" y="21599"/>
                </a:cubicBezTo>
                <a:cubicBezTo>
                  <a:pt x="2788" y="21599"/>
                  <a:pt x="2685" y="21546"/>
                  <a:pt x="2598" y="21444"/>
                </a:cubicBezTo>
                <a:cubicBezTo>
                  <a:pt x="2511" y="21340"/>
                  <a:pt x="2468" y="21216"/>
                  <a:pt x="2468" y="21072"/>
                </a:cubicBezTo>
                <a:cubicBezTo>
                  <a:pt x="2468" y="20964"/>
                  <a:pt x="2499" y="20865"/>
                  <a:pt x="2562" y="20784"/>
                </a:cubicBezTo>
                <a:cubicBezTo>
                  <a:pt x="2628" y="20693"/>
                  <a:pt x="2689" y="20617"/>
                  <a:pt x="2748" y="20546"/>
                </a:cubicBezTo>
                <a:cubicBezTo>
                  <a:pt x="2984" y="20247"/>
                  <a:pt x="3181" y="19976"/>
                  <a:pt x="3346" y="19728"/>
                </a:cubicBezTo>
                <a:cubicBezTo>
                  <a:pt x="3511" y="19479"/>
                  <a:pt x="3652" y="19220"/>
                  <a:pt x="3770" y="18949"/>
                </a:cubicBezTo>
                <a:cubicBezTo>
                  <a:pt x="3885" y="18680"/>
                  <a:pt x="3979" y="18390"/>
                  <a:pt x="4050" y="18079"/>
                </a:cubicBezTo>
                <a:cubicBezTo>
                  <a:pt x="4123" y="17766"/>
                  <a:pt x="4189" y="17407"/>
                  <a:pt x="4247" y="17004"/>
                </a:cubicBezTo>
                <a:cubicBezTo>
                  <a:pt x="3661" y="16617"/>
                  <a:pt x="3115" y="16162"/>
                  <a:pt x="2609" y="15643"/>
                </a:cubicBezTo>
                <a:cubicBezTo>
                  <a:pt x="2101" y="15129"/>
                  <a:pt x="1652" y="14553"/>
                  <a:pt x="1256" y="13915"/>
                </a:cubicBezTo>
                <a:cubicBezTo>
                  <a:pt x="863" y="13280"/>
                  <a:pt x="555" y="12588"/>
                  <a:pt x="334" y="11843"/>
                </a:cubicBezTo>
                <a:cubicBezTo>
                  <a:pt x="110" y="11095"/>
                  <a:pt x="0" y="10307"/>
                  <a:pt x="0" y="9477"/>
                </a:cubicBezTo>
                <a:cubicBezTo>
                  <a:pt x="0" y="8367"/>
                  <a:pt x="185" y="7351"/>
                  <a:pt x="553" y="6431"/>
                </a:cubicBezTo>
                <a:cubicBezTo>
                  <a:pt x="920" y="5505"/>
                  <a:pt x="1409" y="4678"/>
                  <a:pt x="2016" y="3949"/>
                </a:cubicBezTo>
                <a:cubicBezTo>
                  <a:pt x="2626" y="3218"/>
                  <a:pt x="3318" y="2588"/>
                  <a:pt x="4097" y="2063"/>
                </a:cubicBezTo>
                <a:cubicBezTo>
                  <a:pt x="4874" y="1535"/>
                  <a:pt x="5660" y="1120"/>
                  <a:pt x="6457" y="810"/>
                </a:cubicBezTo>
                <a:cubicBezTo>
                  <a:pt x="7161" y="533"/>
                  <a:pt x="7879" y="330"/>
                  <a:pt x="8601" y="200"/>
                </a:cubicBezTo>
                <a:cubicBezTo>
                  <a:pt x="9326" y="67"/>
                  <a:pt x="10058" y="0"/>
                  <a:pt x="10792" y="0"/>
                </a:cubicBezTo>
                <a:moveTo>
                  <a:pt x="14264" y="2746"/>
                </a:moveTo>
                <a:cubicBezTo>
                  <a:pt x="13122" y="2357"/>
                  <a:pt x="11964" y="2165"/>
                  <a:pt x="10792" y="2165"/>
                </a:cubicBezTo>
                <a:cubicBezTo>
                  <a:pt x="9606" y="2165"/>
                  <a:pt x="8453" y="2357"/>
                  <a:pt x="7335" y="2746"/>
                </a:cubicBezTo>
                <a:cubicBezTo>
                  <a:pt x="6704" y="2972"/>
                  <a:pt x="6062" y="3280"/>
                  <a:pt x="5408" y="3678"/>
                </a:cubicBezTo>
                <a:cubicBezTo>
                  <a:pt x="4753" y="4076"/>
                  <a:pt x="4160" y="4562"/>
                  <a:pt x="3624" y="5132"/>
                </a:cubicBezTo>
                <a:cubicBezTo>
                  <a:pt x="3085" y="5702"/>
                  <a:pt x="2647" y="6346"/>
                  <a:pt x="2311" y="7063"/>
                </a:cubicBezTo>
                <a:cubicBezTo>
                  <a:pt x="1972" y="7780"/>
                  <a:pt x="1805" y="8582"/>
                  <a:pt x="1805" y="9477"/>
                </a:cubicBezTo>
                <a:cubicBezTo>
                  <a:pt x="1805" y="10124"/>
                  <a:pt x="1894" y="10725"/>
                  <a:pt x="2080" y="11275"/>
                </a:cubicBezTo>
                <a:cubicBezTo>
                  <a:pt x="2264" y="11823"/>
                  <a:pt x="2508" y="12334"/>
                  <a:pt x="2817" y="12806"/>
                </a:cubicBezTo>
                <a:cubicBezTo>
                  <a:pt x="3125" y="13280"/>
                  <a:pt x="3478" y="13712"/>
                  <a:pt x="3876" y="14099"/>
                </a:cubicBezTo>
                <a:cubicBezTo>
                  <a:pt x="4273" y="14485"/>
                  <a:pt x="4692" y="14821"/>
                  <a:pt x="5128" y="15112"/>
                </a:cubicBezTo>
                <a:cubicBezTo>
                  <a:pt x="5330" y="15239"/>
                  <a:pt x="5521" y="15363"/>
                  <a:pt x="5702" y="15485"/>
                </a:cubicBezTo>
                <a:cubicBezTo>
                  <a:pt x="5881" y="15606"/>
                  <a:pt x="6067" y="15733"/>
                  <a:pt x="6253" y="15869"/>
                </a:cubicBezTo>
                <a:cubicBezTo>
                  <a:pt x="6177" y="16292"/>
                  <a:pt x="6114" y="16716"/>
                  <a:pt x="6057" y="17139"/>
                </a:cubicBezTo>
                <a:cubicBezTo>
                  <a:pt x="6001" y="17563"/>
                  <a:pt x="5928" y="17986"/>
                  <a:pt x="5836" y="18410"/>
                </a:cubicBezTo>
                <a:cubicBezTo>
                  <a:pt x="6279" y="18147"/>
                  <a:pt x="6697" y="17859"/>
                  <a:pt x="7093" y="17537"/>
                </a:cubicBezTo>
                <a:cubicBezTo>
                  <a:pt x="7488" y="17218"/>
                  <a:pt x="7884" y="16874"/>
                  <a:pt x="8281" y="16504"/>
                </a:cubicBezTo>
                <a:cubicBezTo>
                  <a:pt x="8693" y="16575"/>
                  <a:pt x="9110" y="16639"/>
                  <a:pt x="9526" y="16690"/>
                </a:cubicBezTo>
                <a:cubicBezTo>
                  <a:pt x="9943" y="16747"/>
                  <a:pt x="10366" y="16775"/>
                  <a:pt x="10792" y="16775"/>
                </a:cubicBezTo>
                <a:cubicBezTo>
                  <a:pt x="11964" y="16775"/>
                  <a:pt x="13122" y="16580"/>
                  <a:pt x="14264" y="16193"/>
                </a:cubicBezTo>
                <a:cubicBezTo>
                  <a:pt x="14894" y="15971"/>
                  <a:pt x="15537" y="15660"/>
                  <a:pt x="16191" y="15270"/>
                </a:cubicBezTo>
                <a:cubicBezTo>
                  <a:pt x="16843" y="14875"/>
                  <a:pt x="17439" y="14392"/>
                  <a:pt x="17978" y="13822"/>
                </a:cubicBezTo>
                <a:cubicBezTo>
                  <a:pt x="18514" y="13252"/>
                  <a:pt x="18952" y="12602"/>
                  <a:pt x="19288" y="11882"/>
                </a:cubicBezTo>
                <a:cubicBezTo>
                  <a:pt x="19627" y="11160"/>
                  <a:pt x="19797" y="10358"/>
                  <a:pt x="19797" y="9477"/>
                </a:cubicBezTo>
                <a:cubicBezTo>
                  <a:pt x="19797" y="8590"/>
                  <a:pt x="19627" y="7792"/>
                  <a:pt x="19288" y="7069"/>
                </a:cubicBezTo>
                <a:cubicBezTo>
                  <a:pt x="18952" y="6349"/>
                  <a:pt x="18514" y="5702"/>
                  <a:pt x="17978" y="5129"/>
                </a:cubicBezTo>
                <a:cubicBezTo>
                  <a:pt x="17439" y="4559"/>
                  <a:pt x="16843" y="4073"/>
                  <a:pt x="16191" y="3675"/>
                </a:cubicBezTo>
                <a:cubicBezTo>
                  <a:pt x="15537" y="3280"/>
                  <a:pt x="14895" y="2972"/>
                  <a:pt x="14264" y="274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20" name="AutoShape 73"/>
          <p:cNvSpPr>
            <a:spLocks noChangeArrowheads="1"/>
          </p:cNvSpPr>
          <p:nvPr/>
        </p:nvSpPr>
        <p:spPr bwMode="auto">
          <a:xfrm>
            <a:off x="9431338" y="2480375"/>
            <a:ext cx="247650" cy="241300"/>
          </a:xfrm>
          <a:custGeom>
            <a:avLst/>
            <a:gdLst>
              <a:gd name="T0" fmla="*/ 1419688 w 21600"/>
              <a:gd name="T1" fmla="*/ 1348566 h 21588"/>
              <a:gd name="T2" fmla="*/ 1419688 w 21600"/>
              <a:gd name="T3" fmla="*/ 1348566 h 21588"/>
              <a:gd name="T4" fmla="*/ 1419688 w 21600"/>
              <a:gd name="T5" fmla="*/ 1348566 h 21588"/>
              <a:gd name="T6" fmla="*/ 1419688 w 21600"/>
              <a:gd name="T7" fmla="*/ 1348566 h 21588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88"/>
              <a:gd name="T14" fmla="*/ 21600 w 21600"/>
              <a:gd name="T15" fmla="*/ 21588 h 21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88">
                <a:moveTo>
                  <a:pt x="17530" y="7696"/>
                </a:moveTo>
                <a:cubicBezTo>
                  <a:pt x="17530" y="8751"/>
                  <a:pt x="17302" y="9747"/>
                  <a:pt x="16843" y="10684"/>
                </a:cubicBezTo>
                <a:cubicBezTo>
                  <a:pt x="16386" y="11620"/>
                  <a:pt x="15760" y="12436"/>
                  <a:pt x="14969" y="13127"/>
                </a:cubicBezTo>
                <a:cubicBezTo>
                  <a:pt x="14176" y="13821"/>
                  <a:pt x="13249" y="14371"/>
                  <a:pt x="12185" y="14775"/>
                </a:cubicBezTo>
                <a:cubicBezTo>
                  <a:pt x="11121" y="15181"/>
                  <a:pt x="9982" y="15384"/>
                  <a:pt x="8765" y="15384"/>
                </a:cubicBezTo>
                <a:cubicBezTo>
                  <a:pt x="8487" y="15384"/>
                  <a:pt x="8212" y="15370"/>
                  <a:pt x="7936" y="15342"/>
                </a:cubicBezTo>
                <a:cubicBezTo>
                  <a:pt x="7663" y="15316"/>
                  <a:pt x="7395" y="15283"/>
                  <a:pt x="7131" y="15249"/>
                </a:cubicBezTo>
                <a:cubicBezTo>
                  <a:pt x="6027" y="16264"/>
                  <a:pt x="4766" y="16967"/>
                  <a:pt x="3346" y="17339"/>
                </a:cubicBezTo>
                <a:cubicBezTo>
                  <a:pt x="3196" y="17379"/>
                  <a:pt x="3043" y="17413"/>
                  <a:pt x="2890" y="17444"/>
                </a:cubicBezTo>
                <a:cubicBezTo>
                  <a:pt x="2735" y="17475"/>
                  <a:pt x="2572" y="17509"/>
                  <a:pt x="2398" y="17545"/>
                </a:cubicBezTo>
                <a:cubicBezTo>
                  <a:pt x="2308" y="17562"/>
                  <a:pt x="2228" y="17534"/>
                  <a:pt x="2155" y="17455"/>
                </a:cubicBezTo>
                <a:cubicBezTo>
                  <a:pt x="2085" y="17379"/>
                  <a:pt x="2033" y="17297"/>
                  <a:pt x="2005" y="17207"/>
                </a:cubicBezTo>
                <a:lnTo>
                  <a:pt x="2005" y="17181"/>
                </a:lnTo>
                <a:cubicBezTo>
                  <a:pt x="1974" y="17071"/>
                  <a:pt x="1986" y="16984"/>
                  <a:pt x="2038" y="16916"/>
                </a:cubicBezTo>
                <a:cubicBezTo>
                  <a:pt x="2090" y="16851"/>
                  <a:pt x="2158" y="16769"/>
                  <a:pt x="2240" y="16679"/>
                </a:cubicBezTo>
                <a:cubicBezTo>
                  <a:pt x="2377" y="16518"/>
                  <a:pt x="2506" y="16355"/>
                  <a:pt x="2629" y="16188"/>
                </a:cubicBezTo>
                <a:cubicBezTo>
                  <a:pt x="2753" y="16022"/>
                  <a:pt x="2864" y="15830"/>
                  <a:pt x="2963" y="15621"/>
                </a:cubicBezTo>
                <a:cubicBezTo>
                  <a:pt x="3059" y="15410"/>
                  <a:pt x="3151" y="15159"/>
                  <a:pt x="3238" y="14871"/>
                </a:cubicBezTo>
                <a:cubicBezTo>
                  <a:pt x="3325" y="14580"/>
                  <a:pt x="3398" y="14225"/>
                  <a:pt x="3457" y="13801"/>
                </a:cubicBezTo>
                <a:cubicBezTo>
                  <a:pt x="2398" y="13102"/>
                  <a:pt x="1558" y="12222"/>
                  <a:pt x="934" y="11164"/>
                </a:cubicBezTo>
                <a:cubicBezTo>
                  <a:pt x="310" y="10106"/>
                  <a:pt x="0" y="8952"/>
                  <a:pt x="0" y="7696"/>
                </a:cubicBezTo>
                <a:cubicBezTo>
                  <a:pt x="0" y="6627"/>
                  <a:pt x="230" y="5625"/>
                  <a:pt x="691" y="4694"/>
                </a:cubicBezTo>
                <a:cubicBezTo>
                  <a:pt x="1153" y="3763"/>
                  <a:pt x="1781" y="2948"/>
                  <a:pt x="2574" y="2257"/>
                </a:cubicBezTo>
                <a:cubicBezTo>
                  <a:pt x="3365" y="1565"/>
                  <a:pt x="4290" y="1012"/>
                  <a:pt x="5352" y="609"/>
                </a:cubicBezTo>
                <a:cubicBezTo>
                  <a:pt x="6409" y="203"/>
                  <a:pt x="7548" y="0"/>
                  <a:pt x="8765" y="0"/>
                </a:cubicBezTo>
                <a:cubicBezTo>
                  <a:pt x="9982" y="0"/>
                  <a:pt x="11121" y="203"/>
                  <a:pt x="12185" y="609"/>
                </a:cubicBezTo>
                <a:cubicBezTo>
                  <a:pt x="13249" y="1012"/>
                  <a:pt x="14176" y="1565"/>
                  <a:pt x="14969" y="2257"/>
                </a:cubicBezTo>
                <a:cubicBezTo>
                  <a:pt x="15760" y="2948"/>
                  <a:pt x="16386" y="3763"/>
                  <a:pt x="16843" y="4694"/>
                </a:cubicBezTo>
                <a:cubicBezTo>
                  <a:pt x="17302" y="5625"/>
                  <a:pt x="17530" y="6627"/>
                  <a:pt x="17530" y="7696"/>
                </a:cubicBezTo>
                <a:moveTo>
                  <a:pt x="21599" y="11736"/>
                </a:moveTo>
                <a:cubicBezTo>
                  <a:pt x="21599" y="12986"/>
                  <a:pt x="21286" y="14146"/>
                  <a:pt x="20665" y="15204"/>
                </a:cubicBezTo>
                <a:cubicBezTo>
                  <a:pt x="20039" y="16261"/>
                  <a:pt x="19199" y="17139"/>
                  <a:pt x="18140" y="17841"/>
                </a:cubicBezTo>
                <a:cubicBezTo>
                  <a:pt x="18201" y="18265"/>
                  <a:pt x="18271" y="18620"/>
                  <a:pt x="18354" y="18908"/>
                </a:cubicBezTo>
                <a:cubicBezTo>
                  <a:pt x="18436" y="19199"/>
                  <a:pt x="18533" y="19444"/>
                  <a:pt x="18641" y="19661"/>
                </a:cubicBezTo>
                <a:cubicBezTo>
                  <a:pt x="18752" y="19870"/>
                  <a:pt x="18862" y="20059"/>
                  <a:pt x="18980" y="20226"/>
                </a:cubicBezTo>
                <a:cubicBezTo>
                  <a:pt x="19095" y="20392"/>
                  <a:pt x="19222" y="20556"/>
                  <a:pt x="19356" y="20719"/>
                </a:cubicBezTo>
                <a:cubicBezTo>
                  <a:pt x="19432" y="20809"/>
                  <a:pt x="19498" y="20891"/>
                  <a:pt x="19554" y="20968"/>
                </a:cubicBezTo>
                <a:cubicBezTo>
                  <a:pt x="19611" y="21047"/>
                  <a:pt x="19622" y="21128"/>
                  <a:pt x="19592" y="21219"/>
                </a:cubicBezTo>
                <a:lnTo>
                  <a:pt x="19592" y="21247"/>
                </a:lnTo>
                <a:cubicBezTo>
                  <a:pt x="19578" y="21351"/>
                  <a:pt x="19533" y="21439"/>
                  <a:pt x="19453" y="21509"/>
                </a:cubicBezTo>
                <a:cubicBezTo>
                  <a:pt x="19373" y="21577"/>
                  <a:pt x="19291" y="21599"/>
                  <a:pt x="19199" y="21583"/>
                </a:cubicBezTo>
                <a:cubicBezTo>
                  <a:pt x="19027" y="21549"/>
                  <a:pt x="18862" y="21512"/>
                  <a:pt x="18709" y="21481"/>
                </a:cubicBezTo>
                <a:cubicBezTo>
                  <a:pt x="18556" y="21450"/>
                  <a:pt x="18403" y="21419"/>
                  <a:pt x="18253" y="21379"/>
                </a:cubicBezTo>
                <a:cubicBezTo>
                  <a:pt x="17530" y="21199"/>
                  <a:pt x="16854" y="20931"/>
                  <a:pt x="16224" y="20570"/>
                </a:cubicBezTo>
                <a:cubicBezTo>
                  <a:pt x="15593" y="20211"/>
                  <a:pt x="15007" y="19783"/>
                  <a:pt x="14468" y="19286"/>
                </a:cubicBezTo>
                <a:cubicBezTo>
                  <a:pt x="14204" y="19323"/>
                  <a:pt x="13936" y="19354"/>
                  <a:pt x="13660" y="19382"/>
                </a:cubicBezTo>
                <a:cubicBezTo>
                  <a:pt x="13387" y="19407"/>
                  <a:pt x="13112" y="19424"/>
                  <a:pt x="12832" y="19424"/>
                </a:cubicBezTo>
                <a:cubicBezTo>
                  <a:pt x="11773" y="19424"/>
                  <a:pt x="10777" y="19263"/>
                  <a:pt x="9847" y="18950"/>
                </a:cubicBezTo>
                <a:cubicBezTo>
                  <a:pt x="8915" y="18634"/>
                  <a:pt x="8070" y="18211"/>
                  <a:pt x="7312" y="17678"/>
                </a:cubicBezTo>
                <a:cubicBezTo>
                  <a:pt x="7357" y="17644"/>
                  <a:pt x="7407" y="17607"/>
                  <a:pt x="7463" y="17571"/>
                </a:cubicBezTo>
                <a:cubicBezTo>
                  <a:pt x="7520" y="17537"/>
                  <a:pt x="7571" y="17500"/>
                  <a:pt x="7616" y="17463"/>
                </a:cubicBezTo>
                <a:cubicBezTo>
                  <a:pt x="8000" y="17517"/>
                  <a:pt x="8381" y="17545"/>
                  <a:pt x="8765" y="17545"/>
                </a:cubicBezTo>
                <a:cubicBezTo>
                  <a:pt x="10245" y="17545"/>
                  <a:pt x="11632" y="17291"/>
                  <a:pt x="12921" y="16781"/>
                </a:cubicBezTo>
                <a:cubicBezTo>
                  <a:pt x="14214" y="16270"/>
                  <a:pt x="15334" y="15576"/>
                  <a:pt x="16280" y="14690"/>
                </a:cubicBezTo>
                <a:cubicBezTo>
                  <a:pt x="17229" y="13801"/>
                  <a:pt x="17972" y="12757"/>
                  <a:pt x="18516" y="11558"/>
                </a:cubicBezTo>
                <a:cubicBezTo>
                  <a:pt x="19062" y="10365"/>
                  <a:pt x="19335" y="9075"/>
                  <a:pt x="19335" y="7696"/>
                </a:cubicBezTo>
                <a:cubicBezTo>
                  <a:pt x="19335" y="7326"/>
                  <a:pt x="19312" y="6954"/>
                  <a:pt x="19267" y="6564"/>
                </a:cubicBezTo>
                <a:cubicBezTo>
                  <a:pt x="19987" y="7267"/>
                  <a:pt x="20557" y="8054"/>
                  <a:pt x="20973" y="8926"/>
                </a:cubicBezTo>
                <a:cubicBezTo>
                  <a:pt x="21392" y="9801"/>
                  <a:pt x="21599" y="10737"/>
                  <a:pt x="21599" y="1173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21" name="AutoShape 74"/>
          <p:cNvSpPr>
            <a:spLocks noChangeArrowheads="1"/>
          </p:cNvSpPr>
          <p:nvPr/>
        </p:nvSpPr>
        <p:spPr bwMode="auto">
          <a:xfrm>
            <a:off x="10023475" y="2480375"/>
            <a:ext cx="249238" cy="241300"/>
          </a:xfrm>
          <a:custGeom>
            <a:avLst/>
            <a:gdLst>
              <a:gd name="T0" fmla="*/ 1437953 w 21600"/>
              <a:gd name="T1" fmla="*/ 1347817 h 21600"/>
              <a:gd name="T2" fmla="*/ 1437953 w 21600"/>
              <a:gd name="T3" fmla="*/ 1347817 h 21600"/>
              <a:gd name="T4" fmla="*/ 1437953 w 21600"/>
              <a:gd name="T5" fmla="*/ 1347817 h 21600"/>
              <a:gd name="T6" fmla="*/ 1437953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65" y="0"/>
                </a:moveTo>
                <a:cubicBezTo>
                  <a:pt x="9365" y="0"/>
                  <a:pt x="9963" y="50"/>
                  <a:pt x="10556" y="155"/>
                </a:cubicBezTo>
                <a:cubicBezTo>
                  <a:pt x="11151" y="259"/>
                  <a:pt x="11733" y="417"/>
                  <a:pt x="12302" y="632"/>
                </a:cubicBezTo>
                <a:cubicBezTo>
                  <a:pt x="12950" y="897"/>
                  <a:pt x="13587" y="1239"/>
                  <a:pt x="14218" y="1663"/>
                </a:cubicBezTo>
                <a:cubicBezTo>
                  <a:pt x="14849" y="2086"/>
                  <a:pt x="15412" y="2597"/>
                  <a:pt x="15904" y="3199"/>
                </a:cubicBezTo>
                <a:cubicBezTo>
                  <a:pt x="16395" y="3797"/>
                  <a:pt x="16791" y="4475"/>
                  <a:pt x="17087" y="5229"/>
                </a:cubicBezTo>
                <a:cubicBezTo>
                  <a:pt x="17382" y="5988"/>
                  <a:pt x="17530" y="6813"/>
                  <a:pt x="17530" y="7702"/>
                </a:cubicBezTo>
                <a:cubicBezTo>
                  <a:pt x="17530" y="8586"/>
                  <a:pt x="17382" y="9407"/>
                  <a:pt x="17087" y="10161"/>
                </a:cubicBezTo>
                <a:cubicBezTo>
                  <a:pt x="16791" y="10921"/>
                  <a:pt x="16395" y="11596"/>
                  <a:pt x="15904" y="12186"/>
                </a:cubicBezTo>
                <a:cubicBezTo>
                  <a:pt x="15412" y="12776"/>
                  <a:pt x="14849" y="13287"/>
                  <a:pt x="14218" y="13719"/>
                </a:cubicBezTo>
                <a:cubicBezTo>
                  <a:pt x="13587" y="14151"/>
                  <a:pt x="12950" y="14498"/>
                  <a:pt x="12302" y="14758"/>
                </a:cubicBezTo>
                <a:cubicBezTo>
                  <a:pt x="11147" y="15184"/>
                  <a:pt x="9967" y="15396"/>
                  <a:pt x="8765" y="15396"/>
                </a:cubicBezTo>
                <a:cubicBezTo>
                  <a:pt x="8487" y="15396"/>
                  <a:pt x="8214" y="15382"/>
                  <a:pt x="7948" y="15354"/>
                </a:cubicBezTo>
                <a:cubicBezTo>
                  <a:pt x="7682" y="15328"/>
                  <a:pt x="7409" y="15297"/>
                  <a:pt x="7131" y="15258"/>
                </a:cubicBezTo>
                <a:cubicBezTo>
                  <a:pt x="6006" y="16294"/>
                  <a:pt x="4742" y="16994"/>
                  <a:pt x="3346" y="17353"/>
                </a:cubicBezTo>
                <a:cubicBezTo>
                  <a:pt x="3196" y="17392"/>
                  <a:pt x="3033" y="17435"/>
                  <a:pt x="2862" y="17483"/>
                </a:cubicBezTo>
                <a:cubicBezTo>
                  <a:pt x="2687" y="17534"/>
                  <a:pt x="2520" y="17559"/>
                  <a:pt x="2353" y="17559"/>
                </a:cubicBezTo>
                <a:cubicBezTo>
                  <a:pt x="2264" y="17559"/>
                  <a:pt x="2181" y="17514"/>
                  <a:pt x="2111" y="17432"/>
                </a:cubicBezTo>
                <a:cubicBezTo>
                  <a:pt x="2040" y="17342"/>
                  <a:pt x="2005" y="17237"/>
                  <a:pt x="2005" y="17110"/>
                </a:cubicBezTo>
                <a:cubicBezTo>
                  <a:pt x="2005" y="17022"/>
                  <a:pt x="2033" y="16943"/>
                  <a:pt x="2090" y="16873"/>
                </a:cubicBezTo>
                <a:cubicBezTo>
                  <a:pt x="2146" y="16808"/>
                  <a:pt x="2196" y="16746"/>
                  <a:pt x="2240" y="16692"/>
                </a:cubicBezTo>
                <a:cubicBezTo>
                  <a:pt x="2624" y="16235"/>
                  <a:pt x="2897" y="15803"/>
                  <a:pt x="3059" y="15396"/>
                </a:cubicBezTo>
                <a:cubicBezTo>
                  <a:pt x="3219" y="14987"/>
                  <a:pt x="3354" y="14464"/>
                  <a:pt x="3457" y="13812"/>
                </a:cubicBezTo>
                <a:cubicBezTo>
                  <a:pt x="2984" y="13499"/>
                  <a:pt x="2539" y="13129"/>
                  <a:pt x="2123" y="12705"/>
                </a:cubicBezTo>
                <a:cubicBezTo>
                  <a:pt x="1706" y="12279"/>
                  <a:pt x="1341" y="11810"/>
                  <a:pt x="1023" y="11299"/>
                </a:cubicBezTo>
                <a:cubicBezTo>
                  <a:pt x="710" y="10785"/>
                  <a:pt x="458" y="10229"/>
                  <a:pt x="275" y="9622"/>
                </a:cubicBezTo>
                <a:cubicBezTo>
                  <a:pt x="91" y="9021"/>
                  <a:pt x="0" y="8382"/>
                  <a:pt x="0" y="7702"/>
                </a:cubicBezTo>
                <a:cubicBezTo>
                  <a:pt x="0" y="6821"/>
                  <a:pt x="150" y="5999"/>
                  <a:pt x="449" y="5237"/>
                </a:cubicBezTo>
                <a:cubicBezTo>
                  <a:pt x="750" y="4478"/>
                  <a:pt x="1150" y="3797"/>
                  <a:pt x="1649" y="3199"/>
                </a:cubicBezTo>
                <a:cubicBezTo>
                  <a:pt x="2148" y="2597"/>
                  <a:pt x="2716" y="2086"/>
                  <a:pt x="3346" y="1663"/>
                </a:cubicBezTo>
                <a:cubicBezTo>
                  <a:pt x="3977" y="1239"/>
                  <a:pt x="4615" y="897"/>
                  <a:pt x="5260" y="632"/>
                </a:cubicBezTo>
                <a:cubicBezTo>
                  <a:pt x="5832" y="409"/>
                  <a:pt x="6411" y="248"/>
                  <a:pt x="7002" y="149"/>
                </a:cubicBezTo>
                <a:cubicBezTo>
                  <a:pt x="7590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8" y="2160"/>
                  <a:pt x="7774" y="2202"/>
                  <a:pt x="7277" y="2281"/>
                </a:cubicBezTo>
                <a:cubicBezTo>
                  <a:pt x="6783" y="2366"/>
                  <a:pt x="6286" y="2510"/>
                  <a:pt x="5790" y="2719"/>
                </a:cubicBezTo>
                <a:cubicBezTo>
                  <a:pt x="5347" y="2877"/>
                  <a:pt x="4886" y="3111"/>
                  <a:pt x="4410" y="3419"/>
                </a:cubicBezTo>
                <a:cubicBezTo>
                  <a:pt x="3933" y="3727"/>
                  <a:pt x="3502" y="4085"/>
                  <a:pt x="3113" y="4500"/>
                </a:cubicBezTo>
                <a:cubicBezTo>
                  <a:pt x="2727" y="4915"/>
                  <a:pt x="2412" y="5390"/>
                  <a:pt x="2167" y="5926"/>
                </a:cubicBezTo>
                <a:cubicBezTo>
                  <a:pt x="1925" y="6463"/>
                  <a:pt x="1802" y="7056"/>
                  <a:pt x="1802" y="7702"/>
                </a:cubicBezTo>
                <a:cubicBezTo>
                  <a:pt x="1802" y="8355"/>
                  <a:pt x="1915" y="8925"/>
                  <a:pt x="2146" y="9422"/>
                </a:cubicBezTo>
                <a:cubicBezTo>
                  <a:pt x="2374" y="9919"/>
                  <a:pt x="2666" y="10362"/>
                  <a:pt x="3017" y="10758"/>
                </a:cubicBezTo>
                <a:cubicBezTo>
                  <a:pt x="3372" y="11156"/>
                  <a:pt x="3763" y="11509"/>
                  <a:pt x="4196" y="11811"/>
                </a:cubicBezTo>
                <a:cubicBezTo>
                  <a:pt x="4629" y="12121"/>
                  <a:pt x="5051" y="12406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4" y="13609"/>
                </a:cubicBezTo>
                <a:cubicBezTo>
                  <a:pt x="6183" y="13395"/>
                  <a:pt x="6406" y="13189"/>
                  <a:pt x="6625" y="12988"/>
                </a:cubicBezTo>
                <a:cubicBezTo>
                  <a:pt x="6978" y="13042"/>
                  <a:pt x="7334" y="13098"/>
                  <a:pt x="7694" y="13152"/>
                </a:cubicBezTo>
                <a:cubicBezTo>
                  <a:pt x="8056" y="13208"/>
                  <a:pt x="8412" y="13231"/>
                  <a:pt x="8765" y="13231"/>
                </a:cubicBezTo>
                <a:cubicBezTo>
                  <a:pt x="9779" y="13231"/>
                  <a:pt x="10770" y="13048"/>
                  <a:pt x="11740" y="12678"/>
                </a:cubicBezTo>
                <a:cubicBezTo>
                  <a:pt x="12196" y="12517"/>
                  <a:pt x="12665" y="12280"/>
                  <a:pt x="13138" y="11978"/>
                </a:cubicBezTo>
                <a:cubicBezTo>
                  <a:pt x="13609" y="11670"/>
                  <a:pt x="14039" y="11306"/>
                  <a:pt x="14421" y="10879"/>
                </a:cubicBezTo>
                <a:cubicBezTo>
                  <a:pt x="14804" y="10459"/>
                  <a:pt x="15120" y="9981"/>
                  <a:pt x="15369" y="9453"/>
                </a:cubicBezTo>
                <a:cubicBezTo>
                  <a:pt x="15616" y="8928"/>
                  <a:pt x="15739" y="8344"/>
                  <a:pt x="15739" y="7703"/>
                </a:cubicBezTo>
                <a:cubicBezTo>
                  <a:pt x="15739" y="7056"/>
                  <a:pt x="15616" y="6463"/>
                  <a:pt x="15369" y="5927"/>
                </a:cubicBezTo>
                <a:cubicBezTo>
                  <a:pt x="15120" y="5390"/>
                  <a:pt x="14804" y="4916"/>
                  <a:pt x="14421" y="4501"/>
                </a:cubicBezTo>
                <a:cubicBezTo>
                  <a:pt x="14039" y="4086"/>
                  <a:pt x="13611" y="3727"/>
                  <a:pt x="13143" y="3419"/>
                </a:cubicBezTo>
                <a:cubicBezTo>
                  <a:pt x="12674" y="3112"/>
                  <a:pt x="12206" y="2877"/>
                  <a:pt x="11740" y="2719"/>
                </a:cubicBezTo>
                <a:cubicBezTo>
                  <a:pt x="11267" y="2510"/>
                  <a:pt x="10779" y="2366"/>
                  <a:pt x="10281" y="2281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599" y="11746"/>
                </a:moveTo>
                <a:cubicBezTo>
                  <a:pt x="21599" y="12429"/>
                  <a:pt x="21505" y="13075"/>
                  <a:pt x="21322" y="13671"/>
                </a:cubicBezTo>
                <a:cubicBezTo>
                  <a:pt x="21138" y="14273"/>
                  <a:pt x="20889" y="14829"/>
                  <a:pt x="20573" y="15340"/>
                </a:cubicBezTo>
                <a:cubicBezTo>
                  <a:pt x="20258" y="15854"/>
                  <a:pt x="19891" y="16323"/>
                  <a:pt x="19474" y="16746"/>
                </a:cubicBezTo>
                <a:cubicBezTo>
                  <a:pt x="19057" y="17172"/>
                  <a:pt x="18613" y="17542"/>
                  <a:pt x="18140" y="17856"/>
                </a:cubicBezTo>
                <a:cubicBezTo>
                  <a:pt x="18245" y="18505"/>
                  <a:pt x="18377" y="19030"/>
                  <a:pt x="18540" y="19440"/>
                </a:cubicBezTo>
                <a:cubicBezTo>
                  <a:pt x="18702" y="19841"/>
                  <a:pt x="18973" y="20275"/>
                  <a:pt x="19356" y="20736"/>
                </a:cubicBezTo>
                <a:cubicBezTo>
                  <a:pt x="19401" y="20789"/>
                  <a:pt x="19453" y="20857"/>
                  <a:pt x="19509" y="20930"/>
                </a:cubicBezTo>
                <a:cubicBezTo>
                  <a:pt x="19566" y="21007"/>
                  <a:pt x="19592" y="21091"/>
                  <a:pt x="19592" y="21182"/>
                </a:cubicBezTo>
                <a:cubicBezTo>
                  <a:pt x="19592" y="21326"/>
                  <a:pt x="19554" y="21430"/>
                  <a:pt x="19474" y="21498"/>
                </a:cubicBezTo>
                <a:cubicBezTo>
                  <a:pt x="19396" y="21568"/>
                  <a:pt x="19305" y="21599"/>
                  <a:pt x="19199" y="21599"/>
                </a:cubicBezTo>
                <a:cubicBezTo>
                  <a:pt x="19048" y="21599"/>
                  <a:pt x="18888" y="21571"/>
                  <a:pt x="18714" y="21526"/>
                </a:cubicBezTo>
                <a:cubicBezTo>
                  <a:pt x="18542" y="21472"/>
                  <a:pt x="18387" y="21433"/>
                  <a:pt x="18253" y="21396"/>
                </a:cubicBezTo>
                <a:cubicBezTo>
                  <a:pt x="16854" y="21026"/>
                  <a:pt x="15593" y="20329"/>
                  <a:pt x="14468" y="19301"/>
                </a:cubicBezTo>
                <a:cubicBezTo>
                  <a:pt x="14190" y="19338"/>
                  <a:pt x="13917" y="19369"/>
                  <a:pt x="13651" y="19394"/>
                </a:cubicBezTo>
                <a:cubicBezTo>
                  <a:pt x="13383" y="19423"/>
                  <a:pt x="13112" y="19439"/>
                  <a:pt x="12832" y="19439"/>
                </a:cubicBezTo>
                <a:cubicBezTo>
                  <a:pt x="11865" y="19439"/>
                  <a:pt x="10909" y="19293"/>
                  <a:pt x="9972" y="19002"/>
                </a:cubicBezTo>
                <a:cubicBezTo>
                  <a:pt x="9031" y="18717"/>
                  <a:pt x="8146" y="18279"/>
                  <a:pt x="7312" y="17692"/>
                </a:cubicBezTo>
                <a:lnTo>
                  <a:pt x="7616" y="17474"/>
                </a:lnTo>
                <a:cubicBezTo>
                  <a:pt x="8000" y="17531"/>
                  <a:pt x="8381" y="17559"/>
                  <a:pt x="8765" y="17559"/>
                </a:cubicBezTo>
                <a:cubicBezTo>
                  <a:pt x="10245" y="17559"/>
                  <a:pt x="11676" y="17279"/>
                  <a:pt x="13058" y="16720"/>
                </a:cubicBezTo>
                <a:cubicBezTo>
                  <a:pt x="13891" y="16387"/>
                  <a:pt x="14684" y="15935"/>
                  <a:pt x="15435" y="15374"/>
                </a:cubicBezTo>
                <a:cubicBezTo>
                  <a:pt x="16186" y="14812"/>
                  <a:pt x="16852" y="14148"/>
                  <a:pt x="17431" y="13380"/>
                </a:cubicBezTo>
                <a:cubicBezTo>
                  <a:pt x="18008" y="12618"/>
                  <a:pt x="18469" y="11759"/>
                  <a:pt x="18815" y="10814"/>
                </a:cubicBezTo>
                <a:cubicBezTo>
                  <a:pt x="19161" y="9865"/>
                  <a:pt x="19335" y="8831"/>
                  <a:pt x="19335" y="7702"/>
                </a:cubicBezTo>
                <a:cubicBezTo>
                  <a:pt x="19335" y="7332"/>
                  <a:pt x="19312" y="6957"/>
                  <a:pt x="19267" y="6567"/>
                </a:cubicBezTo>
                <a:cubicBezTo>
                  <a:pt x="19943" y="7216"/>
                  <a:pt x="20500" y="7979"/>
                  <a:pt x="20940" y="8854"/>
                </a:cubicBezTo>
                <a:cubicBezTo>
                  <a:pt x="21378" y="9727"/>
                  <a:pt x="21599" y="10692"/>
                  <a:pt x="21599" y="1174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22" name="AutoShape 75"/>
          <p:cNvSpPr>
            <a:spLocks noChangeArrowheads="1"/>
          </p:cNvSpPr>
          <p:nvPr/>
        </p:nvSpPr>
        <p:spPr bwMode="auto">
          <a:xfrm>
            <a:off x="10594975" y="2480375"/>
            <a:ext cx="330200" cy="241300"/>
          </a:xfrm>
          <a:custGeom>
            <a:avLst/>
            <a:gdLst>
              <a:gd name="T0" fmla="*/ 2523890 w 21600"/>
              <a:gd name="T1" fmla="*/ 1347817 h 21600"/>
              <a:gd name="T2" fmla="*/ 2523890 w 21600"/>
              <a:gd name="T3" fmla="*/ 1347817 h 21600"/>
              <a:gd name="T4" fmla="*/ 2523890 w 21600"/>
              <a:gd name="T5" fmla="*/ 1347817 h 21600"/>
              <a:gd name="T6" fmla="*/ 2523890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805" y="0"/>
                </a:moveTo>
                <a:cubicBezTo>
                  <a:pt x="20300" y="0"/>
                  <a:pt x="20721" y="211"/>
                  <a:pt x="21073" y="631"/>
                </a:cubicBezTo>
                <a:cubicBezTo>
                  <a:pt x="21423" y="1054"/>
                  <a:pt x="21599" y="1565"/>
                  <a:pt x="21599" y="2165"/>
                </a:cubicBezTo>
                <a:lnTo>
                  <a:pt x="21599" y="19432"/>
                </a:lnTo>
                <a:cubicBezTo>
                  <a:pt x="21599" y="20022"/>
                  <a:pt x="21423" y="20533"/>
                  <a:pt x="21073" y="20956"/>
                </a:cubicBezTo>
                <a:cubicBezTo>
                  <a:pt x="20721" y="21385"/>
                  <a:pt x="20300" y="21599"/>
                  <a:pt x="19805" y="21599"/>
                </a:cubicBezTo>
                <a:lnTo>
                  <a:pt x="1804" y="21599"/>
                </a:lnTo>
                <a:cubicBezTo>
                  <a:pt x="1312" y="21599"/>
                  <a:pt x="888" y="21388"/>
                  <a:pt x="533" y="20965"/>
                </a:cubicBezTo>
                <a:cubicBezTo>
                  <a:pt x="176" y="20545"/>
                  <a:pt x="0" y="20034"/>
                  <a:pt x="0" y="19432"/>
                </a:cubicBezTo>
                <a:lnTo>
                  <a:pt x="0" y="2165"/>
                </a:lnTo>
                <a:cubicBezTo>
                  <a:pt x="0" y="1574"/>
                  <a:pt x="176" y="1066"/>
                  <a:pt x="526" y="637"/>
                </a:cubicBezTo>
                <a:cubicBezTo>
                  <a:pt x="878" y="211"/>
                  <a:pt x="1304" y="0"/>
                  <a:pt x="1804" y="0"/>
                </a:cubicBezTo>
                <a:lnTo>
                  <a:pt x="19805" y="0"/>
                </a:lnTo>
                <a:close/>
                <a:moveTo>
                  <a:pt x="19805" y="2165"/>
                </a:moveTo>
                <a:lnTo>
                  <a:pt x="1804" y="2165"/>
                </a:lnTo>
                <a:lnTo>
                  <a:pt x="1804" y="5930"/>
                </a:lnTo>
                <a:lnTo>
                  <a:pt x="19805" y="5930"/>
                </a:lnTo>
                <a:lnTo>
                  <a:pt x="19805" y="2165"/>
                </a:lnTo>
                <a:close/>
                <a:moveTo>
                  <a:pt x="19805" y="11347"/>
                </a:moveTo>
                <a:lnTo>
                  <a:pt x="1804" y="11347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11347"/>
                </a:lnTo>
                <a:close/>
                <a:moveTo>
                  <a:pt x="6646" y="18083"/>
                </a:moveTo>
                <a:lnTo>
                  <a:pt x="3047" y="18083"/>
                </a:lnTo>
                <a:lnTo>
                  <a:pt x="3047" y="16465"/>
                </a:lnTo>
                <a:lnTo>
                  <a:pt x="6646" y="16465"/>
                </a:lnTo>
                <a:lnTo>
                  <a:pt x="6646" y="18083"/>
                </a:lnTo>
                <a:close/>
                <a:moveTo>
                  <a:pt x="13149" y="18083"/>
                </a:moveTo>
                <a:lnTo>
                  <a:pt x="7922" y="18083"/>
                </a:lnTo>
                <a:lnTo>
                  <a:pt x="7922" y="16465"/>
                </a:lnTo>
                <a:lnTo>
                  <a:pt x="13149" y="16465"/>
                </a:lnTo>
                <a:lnTo>
                  <a:pt x="13149" y="1808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23" name="AutoShape 76"/>
          <p:cNvSpPr>
            <a:spLocks noChangeArrowheads="1"/>
          </p:cNvSpPr>
          <p:nvPr/>
        </p:nvSpPr>
        <p:spPr bwMode="auto">
          <a:xfrm>
            <a:off x="11182350" y="2004125"/>
            <a:ext cx="300038" cy="241300"/>
          </a:xfrm>
          <a:custGeom>
            <a:avLst/>
            <a:gdLst>
              <a:gd name="T0" fmla="*/ 2083861 w 21600"/>
              <a:gd name="T1" fmla="*/ 1347817 h 21600"/>
              <a:gd name="T2" fmla="*/ 2083861 w 21600"/>
              <a:gd name="T3" fmla="*/ 1347817 h 21600"/>
              <a:gd name="T4" fmla="*/ 2083861 w 21600"/>
              <a:gd name="T5" fmla="*/ 1347817 h 21600"/>
              <a:gd name="T6" fmla="*/ 2083861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cubicBezTo>
                  <a:pt x="12292" y="0"/>
                  <a:pt x="13696" y="342"/>
                  <a:pt x="15004" y="1019"/>
                </a:cubicBezTo>
                <a:cubicBezTo>
                  <a:pt x="16315" y="1698"/>
                  <a:pt x="17460" y="2628"/>
                  <a:pt x="18441" y="3806"/>
                </a:cubicBezTo>
                <a:cubicBezTo>
                  <a:pt x="19420" y="4981"/>
                  <a:pt x="20193" y="6354"/>
                  <a:pt x="20755" y="7923"/>
                </a:cubicBezTo>
                <a:cubicBezTo>
                  <a:pt x="21319" y="9498"/>
                  <a:pt x="21599" y="11174"/>
                  <a:pt x="21599" y="12956"/>
                </a:cubicBezTo>
                <a:cubicBezTo>
                  <a:pt x="21599" y="13673"/>
                  <a:pt x="21544" y="14402"/>
                  <a:pt x="21434" y="15147"/>
                </a:cubicBezTo>
                <a:cubicBezTo>
                  <a:pt x="21321" y="15893"/>
                  <a:pt x="21160" y="16624"/>
                  <a:pt x="20952" y="17338"/>
                </a:cubicBezTo>
                <a:cubicBezTo>
                  <a:pt x="20740" y="18058"/>
                  <a:pt x="20476" y="18743"/>
                  <a:pt x="20162" y="19403"/>
                </a:cubicBezTo>
                <a:cubicBezTo>
                  <a:pt x="19850" y="20056"/>
                  <a:pt x="19497" y="20655"/>
                  <a:pt x="19106" y="21199"/>
                </a:cubicBezTo>
                <a:cubicBezTo>
                  <a:pt x="18931" y="21467"/>
                  <a:pt x="18703" y="21599"/>
                  <a:pt x="18429" y="21599"/>
                </a:cubicBezTo>
                <a:lnTo>
                  <a:pt x="3170" y="21599"/>
                </a:lnTo>
                <a:cubicBezTo>
                  <a:pt x="2887" y="21599"/>
                  <a:pt x="2661" y="21467"/>
                  <a:pt x="2493" y="21199"/>
                </a:cubicBezTo>
                <a:cubicBezTo>
                  <a:pt x="2088" y="20655"/>
                  <a:pt x="1730" y="20056"/>
                  <a:pt x="1425" y="19403"/>
                </a:cubicBezTo>
                <a:cubicBezTo>
                  <a:pt x="1118" y="18743"/>
                  <a:pt x="859" y="18058"/>
                  <a:pt x="650" y="17338"/>
                </a:cubicBezTo>
                <a:cubicBezTo>
                  <a:pt x="439" y="16624"/>
                  <a:pt x="278" y="15893"/>
                  <a:pt x="165" y="15147"/>
                </a:cubicBezTo>
                <a:cubicBezTo>
                  <a:pt x="55" y="14402"/>
                  <a:pt x="0" y="13673"/>
                  <a:pt x="0" y="12956"/>
                </a:cubicBezTo>
                <a:cubicBezTo>
                  <a:pt x="0" y="11162"/>
                  <a:pt x="280" y="9487"/>
                  <a:pt x="844" y="7917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8"/>
                  <a:pt x="5284" y="1698"/>
                  <a:pt x="6595" y="1019"/>
                </a:cubicBezTo>
                <a:cubicBezTo>
                  <a:pt x="7903" y="342"/>
                  <a:pt x="9304" y="0"/>
                  <a:pt x="10800" y="0"/>
                </a:cubicBezTo>
                <a:moveTo>
                  <a:pt x="3148" y="14571"/>
                </a:moveTo>
                <a:cubicBezTo>
                  <a:pt x="3523" y="14571"/>
                  <a:pt x="3842" y="14413"/>
                  <a:pt x="4101" y="14099"/>
                </a:cubicBezTo>
                <a:cubicBezTo>
                  <a:pt x="4360" y="13791"/>
                  <a:pt x="4492" y="13408"/>
                  <a:pt x="4492" y="12956"/>
                </a:cubicBezTo>
                <a:cubicBezTo>
                  <a:pt x="4492" y="12507"/>
                  <a:pt x="4360" y="12127"/>
                  <a:pt x="4096" y="11822"/>
                </a:cubicBezTo>
                <a:cubicBezTo>
                  <a:pt x="3832" y="11511"/>
                  <a:pt x="3516" y="11358"/>
                  <a:pt x="3148" y="11358"/>
                </a:cubicBezTo>
                <a:cubicBezTo>
                  <a:pt x="2772" y="11358"/>
                  <a:pt x="2455" y="11511"/>
                  <a:pt x="2200" y="11822"/>
                </a:cubicBezTo>
                <a:cubicBezTo>
                  <a:pt x="1943" y="12127"/>
                  <a:pt x="1814" y="12507"/>
                  <a:pt x="1814" y="12956"/>
                </a:cubicBezTo>
                <a:cubicBezTo>
                  <a:pt x="1814" y="13408"/>
                  <a:pt x="1943" y="13791"/>
                  <a:pt x="2200" y="14099"/>
                </a:cubicBezTo>
                <a:cubicBezTo>
                  <a:pt x="2455" y="14413"/>
                  <a:pt x="2772" y="14571"/>
                  <a:pt x="3148" y="14571"/>
                </a:cubicBezTo>
                <a:moveTo>
                  <a:pt x="5388" y="8105"/>
                </a:moveTo>
                <a:cubicBezTo>
                  <a:pt x="5762" y="8105"/>
                  <a:pt x="6086" y="7943"/>
                  <a:pt x="6352" y="7621"/>
                </a:cubicBezTo>
                <a:cubicBezTo>
                  <a:pt x="6621" y="7301"/>
                  <a:pt x="6756" y="6915"/>
                  <a:pt x="6756" y="6466"/>
                </a:cubicBezTo>
                <a:cubicBezTo>
                  <a:pt x="6756" y="6014"/>
                  <a:pt x="6621" y="5634"/>
                  <a:pt x="6352" y="5326"/>
                </a:cubicBezTo>
                <a:cubicBezTo>
                  <a:pt x="6086" y="5021"/>
                  <a:pt x="5762" y="4865"/>
                  <a:pt x="5388" y="4865"/>
                </a:cubicBezTo>
                <a:cubicBezTo>
                  <a:pt x="5028" y="4865"/>
                  <a:pt x="4713" y="5021"/>
                  <a:pt x="4447" y="5326"/>
                </a:cubicBezTo>
                <a:cubicBezTo>
                  <a:pt x="4178" y="5634"/>
                  <a:pt x="4043" y="6014"/>
                  <a:pt x="4043" y="6466"/>
                </a:cubicBezTo>
                <a:cubicBezTo>
                  <a:pt x="4043" y="6915"/>
                  <a:pt x="4178" y="7301"/>
                  <a:pt x="4447" y="7621"/>
                </a:cubicBezTo>
                <a:cubicBezTo>
                  <a:pt x="4713" y="7943"/>
                  <a:pt x="5028" y="8105"/>
                  <a:pt x="5388" y="8105"/>
                </a:cubicBezTo>
                <a:moveTo>
                  <a:pt x="11995" y="15052"/>
                </a:moveTo>
                <a:cubicBezTo>
                  <a:pt x="12026" y="14923"/>
                  <a:pt x="12084" y="14672"/>
                  <a:pt x="12172" y="14292"/>
                </a:cubicBezTo>
                <a:cubicBezTo>
                  <a:pt x="12261" y="13918"/>
                  <a:pt x="12364" y="13477"/>
                  <a:pt x="12482" y="12977"/>
                </a:cubicBezTo>
                <a:cubicBezTo>
                  <a:pt x="12599" y="12475"/>
                  <a:pt x="12727" y="11954"/>
                  <a:pt x="12861" y="11404"/>
                </a:cubicBezTo>
                <a:cubicBezTo>
                  <a:pt x="12996" y="10860"/>
                  <a:pt x="13113" y="10351"/>
                  <a:pt x="13212" y="9881"/>
                </a:cubicBezTo>
                <a:cubicBezTo>
                  <a:pt x="13312" y="9415"/>
                  <a:pt x="13399" y="9009"/>
                  <a:pt x="13471" y="8669"/>
                </a:cubicBezTo>
                <a:cubicBezTo>
                  <a:pt x="13543" y="8329"/>
                  <a:pt x="13579" y="8131"/>
                  <a:pt x="13579" y="8076"/>
                </a:cubicBezTo>
                <a:cubicBezTo>
                  <a:pt x="13579" y="7869"/>
                  <a:pt x="13512" y="7681"/>
                  <a:pt x="13379" y="7526"/>
                </a:cubicBezTo>
                <a:cubicBezTo>
                  <a:pt x="13245" y="7371"/>
                  <a:pt x="13089" y="7293"/>
                  <a:pt x="12914" y="7293"/>
                </a:cubicBezTo>
                <a:cubicBezTo>
                  <a:pt x="12760" y="7293"/>
                  <a:pt x="12624" y="7345"/>
                  <a:pt x="12506" y="7457"/>
                </a:cubicBezTo>
                <a:cubicBezTo>
                  <a:pt x="12386" y="7566"/>
                  <a:pt x="12304" y="7710"/>
                  <a:pt x="12259" y="7886"/>
                </a:cubicBezTo>
                <a:lnTo>
                  <a:pt x="10706" y="14598"/>
                </a:lnTo>
                <a:cubicBezTo>
                  <a:pt x="10408" y="14618"/>
                  <a:pt x="10125" y="14695"/>
                  <a:pt x="9856" y="14839"/>
                </a:cubicBezTo>
                <a:cubicBezTo>
                  <a:pt x="9590" y="14983"/>
                  <a:pt x="9357" y="15173"/>
                  <a:pt x="9163" y="15418"/>
                </a:cubicBezTo>
                <a:cubicBezTo>
                  <a:pt x="8966" y="15663"/>
                  <a:pt x="8812" y="15945"/>
                  <a:pt x="8702" y="16265"/>
                </a:cubicBezTo>
                <a:cubicBezTo>
                  <a:pt x="8591" y="16587"/>
                  <a:pt x="8536" y="16927"/>
                  <a:pt x="8536" y="17284"/>
                </a:cubicBezTo>
                <a:cubicBezTo>
                  <a:pt x="8536" y="18038"/>
                  <a:pt x="8755" y="18677"/>
                  <a:pt x="9196" y="19198"/>
                </a:cubicBezTo>
                <a:cubicBezTo>
                  <a:pt x="9638" y="19725"/>
                  <a:pt x="10171" y="19987"/>
                  <a:pt x="10799" y="19987"/>
                </a:cubicBezTo>
                <a:cubicBezTo>
                  <a:pt x="11428" y="19987"/>
                  <a:pt x="11961" y="19725"/>
                  <a:pt x="12403" y="19198"/>
                </a:cubicBezTo>
                <a:cubicBezTo>
                  <a:pt x="12842" y="18677"/>
                  <a:pt x="13063" y="18038"/>
                  <a:pt x="13063" y="17284"/>
                </a:cubicBezTo>
                <a:cubicBezTo>
                  <a:pt x="13063" y="16835"/>
                  <a:pt x="12962" y="16417"/>
                  <a:pt x="12763" y="16031"/>
                </a:cubicBezTo>
                <a:cubicBezTo>
                  <a:pt x="12564" y="15645"/>
                  <a:pt x="12307" y="15320"/>
                  <a:pt x="11995" y="15052"/>
                </a:cubicBezTo>
                <a:moveTo>
                  <a:pt x="10800" y="2176"/>
                </a:moveTo>
                <a:cubicBezTo>
                  <a:pt x="10425" y="2176"/>
                  <a:pt x="10106" y="2335"/>
                  <a:pt x="9847" y="2646"/>
                </a:cubicBezTo>
                <a:cubicBezTo>
                  <a:pt x="9585" y="2960"/>
                  <a:pt x="9456" y="3343"/>
                  <a:pt x="9456" y="3792"/>
                </a:cubicBezTo>
                <a:cubicBezTo>
                  <a:pt x="9456" y="4241"/>
                  <a:pt x="9585" y="4621"/>
                  <a:pt x="9847" y="4926"/>
                </a:cubicBezTo>
                <a:cubicBezTo>
                  <a:pt x="10106" y="5237"/>
                  <a:pt x="10425" y="5390"/>
                  <a:pt x="10800" y="5390"/>
                </a:cubicBezTo>
                <a:cubicBezTo>
                  <a:pt x="11174" y="5390"/>
                  <a:pt x="11493" y="5237"/>
                  <a:pt x="11752" y="4926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2" y="2646"/>
                </a:cubicBezTo>
                <a:cubicBezTo>
                  <a:pt x="11493" y="2335"/>
                  <a:pt x="11174" y="2176"/>
                  <a:pt x="10800" y="2176"/>
                </a:cubicBezTo>
                <a:moveTo>
                  <a:pt x="14844" y="6466"/>
                </a:moveTo>
                <a:cubicBezTo>
                  <a:pt x="14844" y="6916"/>
                  <a:pt x="14978" y="7299"/>
                  <a:pt x="15247" y="7609"/>
                </a:cubicBezTo>
                <a:cubicBezTo>
                  <a:pt x="15513" y="7920"/>
                  <a:pt x="15835" y="8076"/>
                  <a:pt x="16212" y="8076"/>
                </a:cubicBezTo>
                <a:cubicBezTo>
                  <a:pt x="16586" y="8076"/>
                  <a:pt x="16903" y="7920"/>
                  <a:pt x="17164" y="7609"/>
                </a:cubicBezTo>
                <a:cubicBezTo>
                  <a:pt x="17426" y="7299"/>
                  <a:pt x="17555" y="6915"/>
                  <a:pt x="17555" y="6466"/>
                </a:cubicBezTo>
                <a:cubicBezTo>
                  <a:pt x="17555" y="6014"/>
                  <a:pt x="17426" y="5634"/>
                  <a:pt x="17164" y="5326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3" y="5021"/>
                  <a:pt x="15247" y="5326"/>
                </a:cubicBezTo>
                <a:cubicBezTo>
                  <a:pt x="14978" y="5634"/>
                  <a:pt x="14844" y="6014"/>
                  <a:pt x="14844" y="6466"/>
                </a:cubicBezTo>
                <a:moveTo>
                  <a:pt x="18451" y="14571"/>
                </a:moveTo>
                <a:cubicBezTo>
                  <a:pt x="18828" y="14571"/>
                  <a:pt x="19142" y="14413"/>
                  <a:pt x="19399" y="14099"/>
                </a:cubicBezTo>
                <a:cubicBezTo>
                  <a:pt x="19656" y="13791"/>
                  <a:pt x="19785" y="13408"/>
                  <a:pt x="19785" y="12956"/>
                </a:cubicBezTo>
                <a:cubicBezTo>
                  <a:pt x="19785" y="12507"/>
                  <a:pt x="19655" y="12127"/>
                  <a:pt x="19399" y="11822"/>
                </a:cubicBezTo>
                <a:cubicBezTo>
                  <a:pt x="19142" y="11511"/>
                  <a:pt x="18828" y="11358"/>
                  <a:pt x="18451" y="11358"/>
                </a:cubicBezTo>
                <a:cubicBezTo>
                  <a:pt x="18076" y="11358"/>
                  <a:pt x="17757" y="11511"/>
                  <a:pt x="17498" y="11822"/>
                </a:cubicBezTo>
                <a:cubicBezTo>
                  <a:pt x="17236" y="12127"/>
                  <a:pt x="17107" y="12507"/>
                  <a:pt x="17107" y="12956"/>
                </a:cubicBezTo>
                <a:cubicBezTo>
                  <a:pt x="17107" y="13408"/>
                  <a:pt x="17236" y="13791"/>
                  <a:pt x="17498" y="14099"/>
                </a:cubicBezTo>
                <a:cubicBezTo>
                  <a:pt x="17757" y="14413"/>
                  <a:pt x="18076" y="14571"/>
                  <a:pt x="18451" y="1457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24" name="AutoShape 77"/>
          <p:cNvSpPr>
            <a:spLocks noChangeArrowheads="1"/>
          </p:cNvSpPr>
          <p:nvPr/>
        </p:nvSpPr>
        <p:spPr bwMode="auto">
          <a:xfrm>
            <a:off x="7854950" y="4355213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22" y="1406"/>
                  <a:pt x="17466" y="2177"/>
                  <a:pt x="18449" y="3154"/>
                </a:cubicBezTo>
                <a:cubicBezTo>
                  <a:pt x="19432" y="4134"/>
                  <a:pt x="20204" y="5277"/>
                  <a:pt x="20760" y="6590"/>
                </a:cubicBezTo>
                <a:cubicBezTo>
                  <a:pt x="21323" y="7901"/>
                  <a:pt x="21599" y="9304"/>
                  <a:pt x="21599" y="10798"/>
                </a:cubicBezTo>
                <a:cubicBezTo>
                  <a:pt x="21599" y="12295"/>
                  <a:pt x="21323" y="13698"/>
                  <a:pt x="20760" y="15011"/>
                </a:cubicBezTo>
                <a:cubicBezTo>
                  <a:pt x="20204" y="16322"/>
                  <a:pt x="19432" y="17465"/>
                  <a:pt x="18449" y="18442"/>
                </a:cubicBezTo>
                <a:cubicBezTo>
                  <a:pt x="17466" y="19422"/>
                  <a:pt x="16322" y="20190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0"/>
                  <a:pt x="4136" y="19422"/>
                  <a:pt x="3158" y="18442"/>
                </a:cubicBezTo>
                <a:cubicBezTo>
                  <a:pt x="2181" y="17465"/>
                  <a:pt x="1409" y="16322"/>
                  <a:pt x="847" y="15011"/>
                </a:cubicBezTo>
                <a:cubicBezTo>
                  <a:pt x="282" y="13698"/>
                  <a:pt x="0" y="12295"/>
                  <a:pt x="0" y="10798"/>
                </a:cubicBezTo>
                <a:cubicBezTo>
                  <a:pt x="0" y="9304"/>
                  <a:pt x="282" y="7901"/>
                  <a:pt x="847" y="6590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77"/>
                  <a:pt x="5280" y="1406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10807" y="18358"/>
                </a:moveTo>
                <a:cubicBezTo>
                  <a:pt x="11863" y="18358"/>
                  <a:pt x="12844" y="18157"/>
                  <a:pt x="13756" y="17762"/>
                </a:cubicBezTo>
                <a:cubicBezTo>
                  <a:pt x="14666" y="17367"/>
                  <a:pt x="15463" y="16825"/>
                  <a:pt x="16149" y="16141"/>
                </a:cubicBezTo>
                <a:cubicBezTo>
                  <a:pt x="16836" y="15452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798"/>
                </a:cubicBezTo>
                <a:cubicBezTo>
                  <a:pt x="18367" y="9745"/>
                  <a:pt x="18169" y="8762"/>
                  <a:pt x="17774" y="7853"/>
                </a:cubicBezTo>
                <a:cubicBezTo>
                  <a:pt x="17376" y="6943"/>
                  <a:pt x="16836" y="6144"/>
                  <a:pt x="16149" y="5458"/>
                </a:cubicBezTo>
                <a:cubicBezTo>
                  <a:pt x="15463" y="4775"/>
                  <a:pt x="14663" y="4235"/>
                  <a:pt x="13748" y="3837"/>
                </a:cubicBezTo>
                <a:cubicBezTo>
                  <a:pt x="12832" y="3442"/>
                  <a:pt x="11855" y="3241"/>
                  <a:pt x="10807" y="3241"/>
                </a:cubicBez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58"/>
                </a:cubicBezTo>
                <a:cubicBezTo>
                  <a:pt x="4777" y="6144"/>
                  <a:pt x="4238" y="6943"/>
                  <a:pt x="3842" y="7853"/>
                </a:cubicBezTo>
                <a:cubicBezTo>
                  <a:pt x="3446" y="8762"/>
                  <a:pt x="3246" y="9745"/>
                  <a:pt x="3246" y="10798"/>
                </a:cubicBezTo>
                <a:cubicBezTo>
                  <a:pt x="3246" y="11854"/>
                  <a:pt x="3446" y="12837"/>
                  <a:pt x="3842" y="13746"/>
                </a:cubicBezTo>
                <a:cubicBezTo>
                  <a:pt x="4238" y="14656"/>
                  <a:pt x="4777" y="15452"/>
                  <a:pt x="5458" y="16141"/>
                </a:cubicBezTo>
                <a:cubicBezTo>
                  <a:pt x="6139" y="16825"/>
                  <a:pt x="6936" y="17367"/>
                  <a:pt x="7851" y="17762"/>
                </a:cubicBezTo>
                <a:cubicBezTo>
                  <a:pt x="8764" y="18157"/>
                  <a:pt x="9753" y="18358"/>
                  <a:pt x="10807" y="18358"/>
                </a:cubicBezTo>
                <a:moveTo>
                  <a:pt x="15514" y="10798"/>
                </a:moveTo>
                <a:cubicBezTo>
                  <a:pt x="15757" y="10798"/>
                  <a:pt x="15926" y="10914"/>
                  <a:pt x="16014" y="11137"/>
                </a:cubicBezTo>
                <a:cubicBezTo>
                  <a:pt x="16104" y="11363"/>
                  <a:pt x="16059" y="11558"/>
                  <a:pt x="15878" y="11719"/>
                </a:cubicBezTo>
                <a:lnTo>
                  <a:pt x="11185" y="16395"/>
                </a:lnTo>
                <a:cubicBezTo>
                  <a:pt x="11058" y="16488"/>
                  <a:pt x="10934" y="16531"/>
                  <a:pt x="10807" y="16531"/>
                </a:cubicBezTo>
                <a:cubicBezTo>
                  <a:pt x="10682" y="16531"/>
                  <a:pt x="10549" y="16488"/>
                  <a:pt x="10414" y="16395"/>
                </a:cubicBezTo>
                <a:lnTo>
                  <a:pt x="5735" y="11719"/>
                </a:lnTo>
                <a:cubicBezTo>
                  <a:pt x="5554" y="11558"/>
                  <a:pt x="5509" y="11363"/>
                  <a:pt x="5599" y="11137"/>
                </a:cubicBezTo>
                <a:cubicBezTo>
                  <a:pt x="5690" y="10914"/>
                  <a:pt x="5857" y="10798"/>
                  <a:pt x="6099" y="10798"/>
                </a:cubicBezTo>
                <a:lnTo>
                  <a:pt x="8914" y="10798"/>
                </a:lnTo>
                <a:lnTo>
                  <a:pt x="8914" y="5961"/>
                </a:lnTo>
                <a:cubicBezTo>
                  <a:pt x="8914" y="5814"/>
                  <a:pt x="8964" y="5684"/>
                  <a:pt x="9069" y="5574"/>
                </a:cubicBezTo>
                <a:cubicBezTo>
                  <a:pt x="9174" y="5461"/>
                  <a:pt x="9298" y="5404"/>
                  <a:pt x="9442" y="5404"/>
                </a:cubicBezTo>
                <a:lnTo>
                  <a:pt x="12160" y="5404"/>
                </a:lnTo>
                <a:cubicBezTo>
                  <a:pt x="12304" y="5404"/>
                  <a:pt x="12428" y="5458"/>
                  <a:pt x="12530" y="5565"/>
                </a:cubicBezTo>
                <a:cubicBezTo>
                  <a:pt x="12635" y="5676"/>
                  <a:pt x="12688" y="5806"/>
                  <a:pt x="12688" y="5961"/>
                </a:cubicBezTo>
                <a:lnTo>
                  <a:pt x="12688" y="10798"/>
                </a:lnTo>
                <a:lnTo>
                  <a:pt x="15514" y="1079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25" name="AutoShape 78"/>
          <p:cNvSpPr>
            <a:spLocks noChangeArrowheads="1"/>
          </p:cNvSpPr>
          <p:nvPr/>
        </p:nvSpPr>
        <p:spPr bwMode="auto">
          <a:xfrm>
            <a:off x="6170613" y="2478788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142" y="11869"/>
                </a:moveTo>
                <a:cubicBezTo>
                  <a:pt x="21267" y="11869"/>
                  <a:pt x="21374" y="11922"/>
                  <a:pt x="21465" y="12024"/>
                </a:cubicBezTo>
                <a:cubicBezTo>
                  <a:pt x="21553" y="12127"/>
                  <a:pt x="21599" y="12256"/>
                  <a:pt x="21599" y="12418"/>
                </a:cubicBezTo>
                <a:lnTo>
                  <a:pt x="21599" y="21053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7"/>
                  <a:pt x="0" y="21053"/>
                </a:cubicBezTo>
                <a:lnTo>
                  <a:pt x="0" y="12418"/>
                </a:lnTo>
                <a:cubicBezTo>
                  <a:pt x="0" y="12268"/>
                  <a:pt x="44" y="12139"/>
                  <a:pt x="134" y="12030"/>
                </a:cubicBezTo>
                <a:cubicBezTo>
                  <a:pt x="225" y="11924"/>
                  <a:pt x="332" y="11869"/>
                  <a:pt x="457" y="11869"/>
                </a:cubicBezTo>
                <a:lnTo>
                  <a:pt x="3140" y="11869"/>
                </a:lnTo>
                <a:cubicBezTo>
                  <a:pt x="3265" y="11869"/>
                  <a:pt x="3373" y="11921"/>
                  <a:pt x="3464" y="12024"/>
                </a:cubicBezTo>
                <a:cubicBezTo>
                  <a:pt x="3552" y="12127"/>
                  <a:pt x="3598" y="12256"/>
                  <a:pt x="3598" y="12418"/>
                </a:cubicBezTo>
                <a:lnTo>
                  <a:pt x="3598" y="17282"/>
                </a:lnTo>
                <a:lnTo>
                  <a:pt x="18001" y="17282"/>
                </a:lnTo>
                <a:lnTo>
                  <a:pt x="18001" y="12418"/>
                </a:lnTo>
                <a:cubicBezTo>
                  <a:pt x="18001" y="12268"/>
                  <a:pt x="18047" y="12139"/>
                  <a:pt x="18135" y="12030"/>
                </a:cubicBezTo>
                <a:cubicBezTo>
                  <a:pt x="18226" y="11924"/>
                  <a:pt x="18334" y="11868"/>
                  <a:pt x="18459" y="11868"/>
                </a:cubicBezTo>
                <a:lnTo>
                  <a:pt x="21142" y="11868"/>
                </a:lnTo>
                <a:lnTo>
                  <a:pt x="21142" y="11869"/>
                </a:lnTo>
                <a:close/>
                <a:moveTo>
                  <a:pt x="4242" y="8873"/>
                </a:moveTo>
                <a:cubicBezTo>
                  <a:pt x="4063" y="8658"/>
                  <a:pt x="3997" y="8470"/>
                  <a:pt x="4049" y="8317"/>
                </a:cubicBezTo>
                <a:cubicBezTo>
                  <a:pt x="4100" y="8165"/>
                  <a:pt x="4254" y="8085"/>
                  <a:pt x="4511" y="8085"/>
                </a:cubicBezTo>
                <a:lnTo>
                  <a:pt x="8110" y="8085"/>
                </a:lnTo>
                <a:lnTo>
                  <a:pt x="8110" y="1069"/>
                </a:lnTo>
                <a:cubicBezTo>
                  <a:pt x="8110" y="778"/>
                  <a:pt x="8193" y="525"/>
                  <a:pt x="8362" y="317"/>
                </a:cubicBezTo>
                <a:cubicBezTo>
                  <a:pt x="8529" y="105"/>
                  <a:pt x="8742" y="0"/>
                  <a:pt x="9001" y="0"/>
                </a:cubicBezTo>
                <a:lnTo>
                  <a:pt x="12598" y="0"/>
                </a:lnTo>
                <a:cubicBezTo>
                  <a:pt x="12857" y="0"/>
                  <a:pt x="13073" y="105"/>
                  <a:pt x="13249" y="317"/>
                </a:cubicBezTo>
                <a:cubicBezTo>
                  <a:pt x="13425" y="525"/>
                  <a:pt x="13513" y="778"/>
                  <a:pt x="13513" y="1069"/>
                </a:cubicBezTo>
                <a:lnTo>
                  <a:pt x="13513" y="8085"/>
                </a:lnTo>
                <a:lnTo>
                  <a:pt x="17110" y="8085"/>
                </a:lnTo>
                <a:cubicBezTo>
                  <a:pt x="17352" y="8085"/>
                  <a:pt x="17499" y="8162"/>
                  <a:pt x="17545" y="8317"/>
                </a:cubicBezTo>
                <a:cubicBezTo>
                  <a:pt x="17592" y="8473"/>
                  <a:pt x="17528" y="8658"/>
                  <a:pt x="17357" y="8873"/>
                </a:cubicBezTo>
                <a:lnTo>
                  <a:pt x="11449" y="15987"/>
                </a:lnTo>
                <a:cubicBezTo>
                  <a:pt x="11271" y="16201"/>
                  <a:pt x="11053" y="16307"/>
                  <a:pt x="10798" y="16304"/>
                </a:cubicBezTo>
                <a:cubicBezTo>
                  <a:pt x="10546" y="16298"/>
                  <a:pt x="10328" y="16192"/>
                  <a:pt x="10150" y="15987"/>
                </a:cubicBezTo>
                <a:lnTo>
                  <a:pt x="4242" y="887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26" name="AutoShape 79"/>
          <p:cNvSpPr>
            <a:spLocks noChangeArrowheads="1"/>
          </p:cNvSpPr>
          <p:nvPr/>
        </p:nvSpPr>
        <p:spPr bwMode="auto">
          <a:xfrm>
            <a:off x="6740525" y="2478788"/>
            <a:ext cx="249238" cy="241300"/>
          </a:xfrm>
          <a:custGeom>
            <a:avLst/>
            <a:gdLst>
              <a:gd name="T0" fmla="*/ 1438086 w 21598"/>
              <a:gd name="T1" fmla="*/ 1347817 h 21600"/>
              <a:gd name="T2" fmla="*/ 1438086 w 21598"/>
              <a:gd name="T3" fmla="*/ 1347817 h 21600"/>
              <a:gd name="T4" fmla="*/ 1438086 w 21598"/>
              <a:gd name="T5" fmla="*/ 1347817 h 21600"/>
              <a:gd name="T6" fmla="*/ 1438086 w 21598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8"/>
              <a:gd name="T13" fmla="*/ 0 h 21600"/>
              <a:gd name="T14" fmla="*/ 21598 w 21598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8" h="21600">
                <a:moveTo>
                  <a:pt x="17527" y="11039"/>
                </a:moveTo>
                <a:lnTo>
                  <a:pt x="19787" y="8346"/>
                </a:lnTo>
                <a:lnTo>
                  <a:pt x="19787" y="17288"/>
                </a:lnTo>
                <a:cubicBezTo>
                  <a:pt x="19787" y="17878"/>
                  <a:pt x="19689" y="18435"/>
                  <a:pt x="19494" y="18954"/>
                </a:cubicBezTo>
                <a:cubicBezTo>
                  <a:pt x="19298" y="19470"/>
                  <a:pt x="19039" y="19928"/>
                  <a:pt x="18711" y="20324"/>
                </a:cubicBezTo>
                <a:cubicBezTo>
                  <a:pt x="18383" y="20714"/>
                  <a:pt x="18004" y="21028"/>
                  <a:pt x="17574" y="21256"/>
                </a:cubicBezTo>
                <a:cubicBezTo>
                  <a:pt x="17145" y="21485"/>
                  <a:pt x="16681" y="21599"/>
                  <a:pt x="16179" y="21599"/>
                </a:cubicBezTo>
                <a:lnTo>
                  <a:pt x="3593" y="21599"/>
                </a:lnTo>
                <a:cubicBezTo>
                  <a:pt x="3101" y="21599"/>
                  <a:pt x="2634" y="21485"/>
                  <a:pt x="2193" y="21256"/>
                </a:cubicBezTo>
                <a:cubicBezTo>
                  <a:pt x="1753" y="21028"/>
                  <a:pt x="1372" y="20711"/>
                  <a:pt x="1051" y="20324"/>
                </a:cubicBezTo>
                <a:cubicBezTo>
                  <a:pt x="733" y="19928"/>
                  <a:pt x="476" y="19470"/>
                  <a:pt x="286" y="18954"/>
                </a:cubicBezTo>
                <a:cubicBezTo>
                  <a:pt x="95" y="18432"/>
                  <a:pt x="0" y="17878"/>
                  <a:pt x="0" y="17288"/>
                </a:cubicBezTo>
                <a:lnTo>
                  <a:pt x="0" y="4340"/>
                </a:lnTo>
                <a:cubicBezTo>
                  <a:pt x="0" y="3751"/>
                  <a:pt x="95" y="3193"/>
                  <a:pt x="286" y="2662"/>
                </a:cubicBezTo>
                <a:cubicBezTo>
                  <a:pt x="476" y="2134"/>
                  <a:pt x="733" y="1677"/>
                  <a:pt x="1051" y="1293"/>
                </a:cubicBezTo>
                <a:cubicBezTo>
                  <a:pt x="1372" y="914"/>
                  <a:pt x="1753" y="607"/>
                  <a:pt x="2193" y="378"/>
                </a:cubicBezTo>
                <a:cubicBezTo>
                  <a:pt x="2634" y="149"/>
                  <a:pt x="3101" y="35"/>
                  <a:pt x="3593" y="35"/>
                </a:cubicBezTo>
                <a:lnTo>
                  <a:pt x="16179" y="35"/>
                </a:lnTo>
                <a:cubicBezTo>
                  <a:pt x="16211" y="35"/>
                  <a:pt x="16253" y="40"/>
                  <a:pt x="16304" y="46"/>
                </a:cubicBezTo>
                <a:cubicBezTo>
                  <a:pt x="16355" y="58"/>
                  <a:pt x="16395" y="64"/>
                  <a:pt x="16426" y="64"/>
                </a:cubicBezTo>
                <a:lnTo>
                  <a:pt x="14191" y="2745"/>
                </a:lnTo>
                <a:lnTo>
                  <a:pt x="3593" y="2745"/>
                </a:lnTo>
                <a:cubicBezTo>
                  <a:pt x="3226" y="2745"/>
                  <a:pt x="2913" y="2900"/>
                  <a:pt x="2651" y="3214"/>
                </a:cubicBezTo>
                <a:cubicBezTo>
                  <a:pt x="2389" y="3528"/>
                  <a:pt x="2260" y="3906"/>
                  <a:pt x="2260" y="4343"/>
                </a:cubicBezTo>
                <a:lnTo>
                  <a:pt x="2260" y="17288"/>
                </a:lnTo>
                <a:cubicBezTo>
                  <a:pt x="2260" y="17728"/>
                  <a:pt x="2389" y="18107"/>
                  <a:pt x="2651" y="18423"/>
                </a:cubicBezTo>
                <a:cubicBezTo>
                  <a:pt x="2913" y="18731"/>
                  <a:pt x="3226" y="18893"/>
                  <a:pt x="3593" y="18893"/>
                </a:cubicBezTo>
                <a:lnTo>
                  <a:pt x="16179" y="18893"/>
                </a:lnTo>
                <a:cubicBezTo>
                  <a:pt x="16546" y="18893"/>
                  <a:pt x="16864" y="18731"/>
                  <a:pt x="17128" y="18423"/>
                </a:cubicBezTo>
                <a:cubicBezTo>
                  <a:pt x="17395" y="18110"/>
                  <a:pt x="17527" y="17731"/>
                  <a:pt x="17527" y="17288"/>
                </a:cubicBezTo>
                <a:lnTo>
                  <a:pt x="17527" y="11039"/>
                </a:lnTo>
                <a:close/>
                <a:moveTo>
                  <a:pt x="18875" y="6393"/>
                </a:moveTo>
                <a:lnTo>
                  <a:pt x="11251" y="15534"/>
                </a:lnTo>
                <a:lnTo>
                  <a:pt x="7386" y="17054"/>
                </a:lnTo>
                <a:lnTo>
                  <a:pt x="8651" y="12432"/>
                </a:lnTo>
                <a:lnTo>
                  <a:pt x="16287" y="3278"/>
                </a:lnTo>
                <a:lnTo>
                  <a:pt x="18875" y="6393"/>
                </a:lnTo>
                <a:close/>
                <a:moveTo>
                  <a:pt x="16524" y="5607"/>
                </a:moveTo>
                <a:cubicBezTo>
                  <a:pt x="16664" y="5440"/>
                  <a:pt x="16664" y="5281"/>
                  <a:pt x="16524" y="5114"/>
                </a:cubicBezTo>
                <a:cubicBezTo>
                  <a:pt x="16382" y="4964"/>
                  <a:pt x="16245" y="4964"/>
                  <a:pt x="16113" y="5114"/>
                </a:cubicBezTo>
                <a:lnTo>
                  <a:pt x="10140" y="12273"/>
                </a:lnTo>
                <a:cubicBezTo>
                  <a:pt x="10001" y="12446"/>
                  <a:pt x="10001" y="12610"/>
                  <a:pt x="10140" y="12766"/>
                </a:cubicBezTo>
                <a:cubicBezTo>
                  <a:pt x="10189" y="12839"/>
                  <a:pt x="10255" y="12880"/>
                  <a:pt x="10341" y="12880"/>
                </a:cubicBezTo>
                <a:cubicBezTo>
                  <a:pt x="10419" y="12880"/>
                  <a:pt x="10480" y="12839"/>
                  <a:pt x="10527" y="12766"/>
                </a:cubicBezTo>
                <a:lnTo>
                  <a:pt x="16524" y="5607"/>
                </a:lnTo>
                <a:close/>
                <a:moveTo>
                  <a:pt x="21274" y="1677"/>
                </a:moveTo>
                <a:cubicBezTo>
                  <a:pt x="21485" y="1947"/>
                  <a:pt x="21592" y="2255"/>
                  <a:pt x="21597" y="2610"/>
                </a:cubicBezTo>
                <a:cubicBezTo>
                  <a:pt x="21600" y="2959"/>
                  <a:pt x="21492" y="3269"/>
                  <a:pt x="21274" y="3542"/>
                </a:cubicBezTo>
                <a:lnTo>
                  <a:pt x="20161" y="4830"/>
                </a:lnTo>
                <a:lnTo>
                  <a:pt x="17574" y="1724"/>
                </a:lnTo>
                <a:lnTo>
                  <a:pt x="18652" y="407"/>
                </a:lnTo>
                <a:cubicBezTo>
                  <a:pt x="18880" y="137"/>
                  <a:pt x="19144" y="0"/>
                  <a:pt x="19447" y="0"/>
                </a:cubicBezTo>
                <a:cubicBezTo>
                  <a:pt x="19753" y="0"/>
                  <a:pt x="20005" y="137"/>
                  <a:pt x="20208" y="407"/>
                </a:cubicBezTo>
                <a:lnTo>
                  <a:pt x="20748" y="1038"/>
                </a:lnTo>
                <a:lnTo>
                  <a:pt x="21274" y="167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27" name="AutoShape 80"/>
          <p:cNvSpPr>
            <a:spLocks noChangeArrowheads="1"/>
          </p:cNvSpPr>
          <p:nvPr/>
        </p:nvSpPr>
        <p:spPr bwMode="auto">
          <a:xfrm>
            <a:off x="7331075" y="2478788"/>
            <a:ext cx="271463" cy="241300"/>
          </a:xfrm>
          <a:custGeom>
            <a:avLst/>
            <a:gdLst>
              <a:gd name="T0" fmla="*/ 1705843 w 21600"/>
              <a:gd name="T1" fmla="*/ 1347817 h 21600"/>
              <a:gd name="T2" fmla="*/ 1705843 w 21600"/>
              <a:gd name="T3" fmla="*/ 1347817 h 21600"/>
              <a:gd name="T4" fmla="*/ 1705843 w 21600"/>
              <a:gd name="T5" fmla="*/ 1347817 h 21600"/>
              <a:gd name="T6" fmla="*/ 1705843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5" y="0"/>
                </a:moveTo>
                <a:cubicBezTo>
                  <a:pt x="20632" y="0"/>
                  <a:pt x="20946" y="161"/>
                  <a:pt x="21208" y="475"/>
                </a:cubicBezTo>
                <a:cubicBezTo>
                  <a:pt x="21470" y="795"/>
                  <a:pt x="21599" y="1174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4"/>
                  <a:pt x="0" y="20425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6" y="475"/>
                </a:cubicBezTo>
                <a:cubicBezTo>
                  <a:pt x="663" y="161"/>
                  <a:pt x="979" y="0"/>
                  <a:pt x="1346" y="0"/>
                </a:cubicBezTo>
                <a:lnTo>
                  <a:pt x="20265" y="0"/>
                </a:lnTo>
                <a:close/>
                <a:moveTo>
                  <a:pt x="1802" y="2161"/>
                </a:moveTo>
                <a:lnTo>
                  <a:pt x="1802" y="3078"/>
                </a:lnTo>
                <a:cubicBezTo>
                  <a:pt x="1802" y="3365"/>
                  <a:pt x="1855" y="3674"/>
                  <a:pt x="1966" y="3994"/>
                </a:cubicBezTo>
                <a:cubicBezTo>
                  <a:pt x="2073" y="4314"/>
                  <a:pt x="2213" y="4631"/>
                  <a:pt x="2382" y="4928"/>
                </a:cubicBezTo>
                <a:cubicBezTo>
                  <a:pt x="2548" y="5228"/>
                  <a:pt x="2732" y="5507"/>
                  <a:pt x="2933" y="5765"/>
                </a:cubicBezTo>
                <a:cubicBezTo>
                  <a:pt x="3131" y="6024"/>
                  <a:pt x="3329" y="6241"/>
                  <a:pt x="3525" y="6420"/>
                </a:cubicBezTo>
                <a:cubicBezTo>
                  <a:pt x="4304" y="7131"/>
                  <a:pt x="5085" y="7836"/>
                  <a:pt x="5863" y="8538"/>
                </a:cubicBezTo>
                <a:cubicBezTo>
                  <a:pt x="6640" y="9237"/>
                  <a:pt x="7418" y="9948"/>
                  <a:pt x="8202" y="10682"/>
                </a:cubicBezTo>
                <a:cubicBezTo>
                  <a:pt x="8356" y="10832"/>
                  <a:pt x="8545" y="11002"/>
                  <a:pt x="8762" y="11211"/>
                </a:cubicBezTo>
                <a:cubicBezTo>
                  <a:pt x="8983" y="11410"/>
                  <a:pt x="9208" y="11607"/>
                  <a:pt x="9443" y="11795"/>
                </a:cubicBezTo>
                <a:cubicBezTo>
                  <a:pt x="9678" y="11989"/>
                  <a:pt x="9911" y="12156"/>
                  <a:pt x="10141" y="12289"/>
                </a:cubicBezTo>
                <a:cubicBezTo>
                  <a:pt x="10371" y="12427"/>
                  <a:pt x="10584" y="12494"/>
                  <a:pt x="10780" y="12494"/>
                </a:cubicBezTo>
                <a:lnTo>
                  <a:pt x="10802" y="12494"/>
                </a:lnTo>
                <a:lnTo>
                  <a:pt x="10826" y="12494"/>
                </a:lnTo>
                <a:cubicBezTo>
                  <a:pt x="11022" y="12494"/>
                  <a:pt x="11235" y="12427"/>
                  <a:pt x="11465" y="12289"/>
                </a:cubicBezTo>
                <a:cubicBezTo>
                  <a:pt x="11696" y="12156"/>
                  <a:pt x="11926" y="11989"/>
                  <a:pt x="12156" y="11795"/>
                </a:cubicBezTo>
                <a:cubicBezTo>
                  <a:pt x="12386" y="11607"/>
                  <a:pt x="12611" y="11410"/>
                  <a:pt x="12824" y="11211"/>
                </a:cubicBezTo>
                <a:cubicBezTo>
                  <a:pt x="13040" y="11005"/>
                  <a:pt x="13228" y="10832"/>
                  <a:pt x="13392" y="10682"/>
                </a:cubicBezTo>
                <a:cubicBezTo>
                  <a:pt x="14176" y="9948"/>
                  <a:pt x="14954" y="9231"/>
                  <a:pt x="15731" y="8532"/>
                </a:cubicBezTo>
                <a:cubicBezTo>
                  <a:pt x="16509" y="7827"/>
                  <a:pt x="17288" y="7122"/>
                  <a:pt x="18071" y="6420"/>
                </a:cubicBezTo>
                <a:cubicBezTo>
                  <a:pt x="18265" y="6253"/>
                  <a:pt x="18463" y="6035"/>
                  <a:pt x="18661" y="5771"/>
                </a:cubicBezTo>
                <a:cubicBezTo>
                  <a:pt x="18862" y="5507"/>
                  <a:pt x="19043" y="5225"/>
                  <a:pt x="19212" y="4928"/>
                </a:cubicBezTo>
                <a:cubicBezTo>
                  <a:pt x="19381" y="4628"/>
                  <a:pt x="19521" y="4314"/>
                  <a:pt x="19636" y="3994"/>
                </a:cubicBezTo>
                <a:cubicBezTo>
                  <a:pt x="19748" y="3674"/>
                  <a:pt x="19805" y="3362"/>
                  <a:pt x="19805" y="3078"/>
                </a:cubicBezTo>
                <a:lnTo>
                  <a:pt x="19805" y="2161"/>
                </a:lnTo>
                <a:lnTo>
                  <a:pt x="1802" y="2161"/>
                </a:lnTo>
                <a:close/>
                <a:moveTo>
                  <a:pt x="19805" y="19429"/>
                </a:moveTo>
                <a:lnTo>
                  <a:pt x="19805" y="7451"/>
                </a:lnTo>
                <a:cubicBezTo>
                  <a:pt x="19562" y="7745"/>
                  <a:pt x="19337" y="7974"/>
                  <a:pt x="19124" y="8150"/>
                </a:cubicBezTo>
                <a:cubicBezTo>
                  <a:pt x="18297" y="8902"/>
                  <a:pt x="17467" y="9648"/>
                  <a:pt x="16634" y="10394"/>
                </a:cubicBezTo>
                <a:cubicBezTo>
                  <a:pt x="15802" y="11140"/>
                  <a:pt x="14977" y="11910"/>
                  <a:pt x="14154" y="12694"/>
                </a:cubicBezTo>
                <a:cubicBezTo>
                  <a:pt x="13679" y="13152"/>
                  <a:pt x="13165" y="13596"/>
                  <a:pt x="12614" y="14013"/>
                </a:cubicBezTo>
                <a:cubicBezTo>
                  <a:pt x="12063" y="14439"/>
                  <a:pt x="11451" y="14650"/>
                  <a:pt x="10780" y="14650"/>
                </a:cubicBezTo>
                <a:cubicBezTo>
                  <a:pt x="10138" y="14650"/>
                  <a:pt x="9541" y="14438"/>
                  <a:pt x="8988" y="14013"/>
                </a:cubicBezTo>
                <a:cubicBezTo>
                  <a:pt x="8432" y="13593"/>
                  <a:pt x="7915" y="13152"/>
                  <a:pt x="7440" y="12694"/>
                </a:cubicBezTo>
                <a:cubicBezTo>
                  <a:pt x="6627" y="11907"/>
                  <a:pt x="5802" y="11140"/>
                  <a:pt x="4965" y="10388"/>
                </a:cubicBezTo>
                <a:cubicBezTo>
                  <a:pt x="4130" y="9636"/>
                  <a:pt x="3298" y="8896"/>
                  <a:pt x="2470" y="8150"/>
                </a:cubicBezTo>
                <a:cubicBezTo>
                  <a:pt x="2257" y="7989"/>
                  <a:pt x="2037" y="7748"/>
                  <a:pt x="1802" y="7451"/>
                </a:cubicBezTo>
                <a:lnTo>
                  <a:pt x="1802" y="19429"/>
                </a:lnTo>
                <a:lnTo>
                  <a:pt x="19805" y="1942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28" name="AutoShape 81"/>
          <p:cNvSpPr>
            <a:spLocks noChangeArrowheads="1"/>
          </p:cNvSpPr>
          <p:nvPr/>
        </p:nvSpPr>
        <p:spPr bwMode="auto">
          <a:xfrm>
            <a:off x="7850188" y="2478788"/>
            <a:ext cx="300037" cy="241300"/>
          </a:xfrm>
          <a:custGeom>
            <a:avLst/>
            <a:gdLst>
              <a:gd name="T0" fmla="*/ 2083854 w 21600"/>
              <a:gd name="T1" fmla="*/ 1347817 h 21600"/>
              <a:gd name="T2" fmla="*/ 2083854 w 21600"/>
              <a:gd name="T3" fmla="*/ 1347817 h 21600"/>
              <a:gd name="T4" fmla="*/ 2083854 w 21600"/>
              <a:gd name="T5" fmla="*/ 1347817 h 21600"/>
              <a:gd name="T6" fmla="*/ 2083854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82" y="15633"/>
                </a:moveTo>
                <a:cubicBezTo>
                  <a:pt x="11211" y="15633"/>
                  <a:pt x="11622" y="15565"/>
                  <a:pt x="12011" y="15416"/>
                </a:cubicBezTo>
                <a:cubicBezTo>
                  <a:pt x="12403" y="15272"/>
                  <a:pt x="12778" y="15084"/>
                  <a:pt x="13138" y="14855"/>
                </a:cubicBezTo>
                <a:cubicBezTo>
                  <a:pt x="13498" y="14626"/>
                  <a:pt x="13845" y="14361"/>
                  <a:pt x="14181" y="14073"/>
                </a:cubicBezTo>
                <a:cubicBezTo>
                  <a:pt x="14516" y="13774"/>
                  <a:pt x="14844" y="13471"/>
                  <a:pt x="15168" y="13160"/>
                </a:cubicBezTo>
                <a:cubicBezTo>
                  <a:pt x="16142" y="12226"/>
                  <a:pt x="17126" y="11306"/>
                  <a:pt x="18120" y="10410"/>
                </a:cubicBezTo>
                <a:cubicBezTo>
                  <a:pt x="19112" y="9515"/>
                  <a:pt x="20113" y="8616"/>
                  <a:pt x="21120" y="7714"/>
                </a:cubicBezTo>
                <a:cubicBezTo>
                  <a:pt x="21198" y="7640"/>
                  <a:pt x="21279" y="7570"/>
                  <a:pt x="21360" y="7496"/>
                </a:cubicBezTo>
                <a:cubicBezTo>
                  <a:pt x="21443" y="7429"/>
                  <a:pt x="21524" y="7347"/>
                  <a:pt x="21599" y="7250"/>
                </a:cubicBezTo>
                <a:lnTo>
                  <a:pt x="21599" y="19981"/>
                </a:lnTo>
                <a:cubicBezTo>
                  <a:pt x="21599" y="20416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3"/>
                  <a:pt x="0" y="20419"/>
                  <a:pt x="0" y="19981"/>
                </a:cubicBezTo>
                <a:lnTo>
                  <a:pt x="0" y="7250"/>
                </a:lnTo>
                <a:cubicBezTo>
                  <a:pt x="75" y="7347"/>
                  <a:pt x="156" y="7429"/>
                  <a:pt x="239" y="7496"/>
                </a:cubicBezTo>
                <a:cubicBezTo>
                  <a:pt x="320" y="7570"/>
                  <a:pt x="401" y="7640"/>
                  <a:pt x="479" y="7714"/>
                </a:cubicBezTo>
                <a:cubicBezTo>
                  <a:pt x="1488" y="8616"/>
                  <a:pt x="2487" y="9514"/>
                  <a:pt x="3481" y="10410"/>
                </a:cubicBezTo>
                <a:cubicBezTo>
                  <a:pt x="4473" y="11306"/>
                  <a:pt x="5457" y="12223"/>
                  <a:pt x="6434" y="13160"/>
                </a:cubicBezTo>
                <a:cubicBezTo>
                  <a:pt x="6738" y="13454"/>
                  <a:pt x="7058" y="13744"/>
                  <a:pt x="7394" y="14038"/>
                </a:cubicBezTo>
                <a:cubicBezTo>
                  <a:pt x="7729" y="14338"/>
                  <a:pt x="8079" y="14599"/>
                  <a:pt x="8437" y="14840"/>
                </a:cubicBezTo>
                <a:cubicBezTo>
                  <a:pt x="8797" y="15075"/>
                  <a:pt x="9174" y="15269"/>
                  <a:pt x="9568" y="15413"/>
                </a:cubicBezTo>
                <a:cubicBezTo>
                  <a:pt x="9965" y="15563"/>
                  <a:pt x="10371" y="15633"/>
                  <a:pt x="10782" y="15633"/>
                </a:cubicBezTo>
                <a:moveTo>
                  <a:pt x="10782" y="12413"/>
                </a:moveTo>
                <a:cubicBezTo>
                  <a:pt x="10540" y="12413"/>
                  <a:pt x="10278" y="12334"/>
                  <a:pt x="9996" y="12167"/>
                </a:cubicBezTo>
                <a:cubicBezTo>
                  <a:pt x="9715" y="12005"/>
                  <a:pt x="9441" y="11806"/>
                  <a:pt x="9171" y="11576"/>
                </a:cubicBezTo>
                <a:cubicBezTo>
                  <a:pt x="8900" y="11347"/>
                  <a:pt x="8638" y="11106"/>
                  <a:pt x="8380" y="10854"/>
                </a:cubicBezTo>
                <a:cubicBezTo>
                  <a:pt x="8121" y="10601"/>
                  <a:pt x="7896" y="10390"/>
                  <a:pt x="7700" y="10222"/>
                </a:cubicBezTo>
                <a:cubicBezTo>
                  <a:pt x="6752" y="9356"/>
                  <a:pt x="5819" y="8507"/>
                  <a:pt x="4891" y="7664"/>
                </a:cubicBezTo>
                <a:cubicBezTo>
                  <a:pt x="3966" y="6815"/>
                  <a:pt x="3023" y="5960"/>
                  <a:pt x="2061" y="5087"/>
                </a:cubicBezTo>
                <a:cubicBezTo>
                  <a:pt x="1882" y="4920"/>
                  <a:pt x="1672" y="4691"/>
                  <a:pt x="1434" y="4406"/>
                </a:cubicBezTo>
                <a:cubicBezTo>
                  <a:pt x="1194" y="4118"/>
                  <a:pt x="974" y="3804"/>
                  <a:pt x="766" y="3460"/>
                </a:cubicBezTo>
                <a:cubicBezTo>
                  <a:pt x="560" y="3110"/>
                  <a:pt x="384" y="2761"/>
                  <a:pt x="239" y="2405"/>
                </a:cubicBezTo>
                <a:cubicBezTo>
                  <a:pt x="95" y="2050"/>
                  <a:pt x="22" y="1724"/>
                  <a:pt x="22" y="1436"/>
                </a:cubicBezTo>
                <a:cubicBezTo>
                  <a:pt x="22" y="1051"/>
                  <a:pt x="164" y="713"/>
                  <a:pt x="443" y="425"/>
                </a:cubicBezTo>
                <a:cubicBezTo>
                  <a:pt x="727" y="143"/>
                  <a:pt x="1025" y="0"/>
                  <a:pt x="1346" y="0"/>
                </a:cubicBezTo>
                <a:lnTo>
                  <a:pt x="20265" y="0"/>
                </a:lnTo>
                <a:cubicBezTo>
                  <a:pt x="20583" y="0"/>
                  <a:pt x="20882" y="143"/>
                  <a:pt x="21161" y="425"/>
                </a:cubicBezTo>
                <a:cubicBezTo>
                  <a:pt x="21438" y="713"/>
                  <a:pt x="21577" y="1051"/>
                  <a:pt x="21577" y="1436"/>
                </a:cubicBezTo>
                <a:cubicBezTo>
                  <a:pt x="21577" y="1724"/>
                  <a:pt x="21504" y="2050"/>
                  <a:pt x="21360" y="2405"/>
                </a:cubicBezTo>
                <a:cubicBezTo>
                  <a:pt x="21215" y="2761"/>
                  <a:pt x="21039" y="3110"/>
                  <a:pt x="20833" y="3460"/>
                </a:cubicBezTo>
                <a:cubicBezTo>
                  <a:pt x="20627" y="3804"/>
                  <a:pt x="20402" y="4121"/>
                  <a:pt x="20165" y="4406"/>
                </a:cubicBezTo>
                <a:cubicBezTo>
                  <a:pt x="19927" y="4691"/>
                  <a:pt x="19717" y="4923"/>
                  <a:pt x="19538" y="5087"/>
                </a:cubicBezTo>
                <a:cubicBezTo>
                  <a:pt x="18578" y="5948"/>
                  <a:pt x="17633" y="6803"/>
                  <a:pt x="16708" y="7652"/>
                </a:cubicBezTo>
                <a:cubicBezTo>
                  <a:pt x="15782" y="8501"/>
                  <a:pt x="14844" y="9356"/>
                  <a:pt x="13899" y="10222"/>
                </a:cubicBezTo>
                <a:cubicBezTo>
                  <a:pt x="13703" y="10390"/>
                  <a:pt x="13481" y="10601"/>
                  <a:pt x="13226" y="10854"/>
                </a:cubicBezTo>
                <a:cubicBezTo>
                  <a:pt x="12971" y="11106"/>
                  <a:pt x="12709" y="11347"/>
                  <a:pt x="12435" y="11576"/>
                </a:cubicBezTo>
                <a:cubicBezTo>
                  <a:pt x="12161" y="11806"/>
                  <a:pt x="11884" y="12005"/>
                  <a:pt x="11603" y="12167"/>
                </a:cubicBezTo>
                <a:cubicBezTo>
                  <a:pt x="11321" y="12334"/>
                  <a:pt x="11064" y="12413"/>
                  <a:pt x="10829" y="12413"/>
                </a:cubicBezTo>
                <a:lnTo>
                  <a:pt x="10804" y="12413"/>
                </a:lnTo>
                <a:lnTo>
                  <a:pt x="10782" y="1241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29" name="AutoShape 82"/>
          <p:cNvSpPr>
            <a:spLocks noChangeArrowheads="1"/>
          </p:cNvSpPr>
          <p:nvPr/>
        </p:nvSpPr>
        <p:spPr bwMode="auto">
          <a:xfrm>
            <a:off x="11188700" y="2421638"/>
            <a:ext cx="300038" cy="242887"/>
          </a:xfrm>
          <a:custGeom>
            <a:avLst/>
            <a:gdLst>
              <a:gd name="T0" fmla="*/ 2083861 w 21600"/>
              <a:gd name="T1" fmla="*/ 1365610 h 21600"/>
              <a:gd name="T2" fmla="*/ 2083861 w 21600"/>
              <a:gd name="T3" fmla="*/ 1365610 h 21600"/>
              <a:gd name="T4" fmla="*/ 2083861 w 21600"/>
              <a:gd name="T5" fmla="*/ 1365610 h 21600"/>
              <a:gd name="T6" fmla="*/ 2083861 w 21600"/>
              <a:gd name="T7" fmla="*/ 136561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30" name="AutoShape 83"/>
          <p:cNvSpPr>
            <a:spLocks noChangeArrowheads="1"/>
          </p:cNvSpPr>
          <p:nvPr/>
        </p:nvSpPr>
        <p:spPr bwMode="auto">
          <a:xfrm>
            <a:off x="8328025" y="4355213"/>
            <a:ext cx="247650" cy="242887"/>
          </a:xfrm>
          <a:custGeom>
            <a:avLst/>
            <a:gdLst>
              <a:gd name="T0" fmla="*/ 1419688 w 21600"/>
              <a:gd name="T1" fmla="*/ 1365610 h 21600"/>
              <a:gd name="T2" fmla="*/ 1419688 w 21600"/>
              <a:gd name="T3" fmla="*/ 1365610 h 21600"/>
              <a:gd name="T4" fmla="*/ 1419688 w 21600"/>
              <a:gd name="T5" fmla="*/ 1365610 h 21600"/>
              <a:gd name="T6" fmla="*/ 1419688 w 21600"/>
              <a:gd name="T7" fmla="*/ 136561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302" y="0"/>
                </a:moveTo>
                <a:cubicBezTo>
                  <a:pt x="16818" y="0"/>
                  <a:pt x="17288" y="190"/>
                  <a:pt x="17719" y="566"/>
                </a:cubicBezTo>
                <a:cubicBezTo>
                  <a:pt x="18150" y="942"/>
                  <a:pt x="18441" y="1424"/>
                  <a:pt x="18598" y="2014"/>
                </a:cubicBezTo>
                <a:lnTo>
                  <a:pt x="21387" y="12236"/>
                </a:lnTo>
                <a:cubicBezTo>
                  <a:pt x="21436" y="12453"/>
                  <a:pt x="21482" y="12665"/>
                  <a:pt x="21531" y="12873"/>
                </a:cubicBezTo>
                <a:cubicBezTo>
                  <a:pt x="21575" y="13088"/>
                  <a:pt x="21599" y="13299"/>
                  <a:pt x="21599" y="13516"/>
                </a:cubicBezTo>
                <a:lnTo>
                  <a:pt x="21599" y="18885"/>
                </a:lnTo>
                <a:cubicBezTo>
                  <a:pt x="21599" y="19270"/>
                  <a:pt x="21541" y="19626"/>
                  <a:pt x="21418" y="19955"/>
                </a:cubicBezTo>
                <a:cubicBezTo>
                  <a:pt x="21296" y="20284"/>
                  <a:pt x="21139" y="20566"/>
                  <a:pt x="20939" y="20806"/>
                </a:cubicBezTo>
                <a:cubicBezTo>
                  <a:pt x="20735" y="21044"/>
                  <a:pt x="20500" y="21238"/>
                  <a:pt x="20224" y="21382"/>
                </a:cubicBezTo>
                <a:cubicBezTo>
                  <a:pt x="19945" y="21529"/>
                  <a:pt x="19653" y="21599"/>
                  <a:pt x="19350" y="21599"/>
                </a:cubicBezTo>
                <a:lnTo>
                  <a:pt x="2262" y="21599"/>
                </a:lnTo>
                <a:cubicBezTo>
                  <a:pt x="1637" y="21599"/>
                  <a:pt x="1104" y="21335"/>
                  <a:pt x="663" y="20807"/>
                </a:cubicBezTo>
                <a:cubicBezTo>
                  <a:pt x="220" y="20278"/>
                  <a:pt x="0" y="19637"/>
                  <a:pt x="0" y="18886"/>
                </a:cubicBezTo>
                <a:lnTo>
                  <a:pt x="0" y="13517"/>
                </a:lnTo>
                <a:cubicBezTo>
                  <a:pt x="0" y="13299"/>
                  <a:pt x="24" y="13088"/>
                  <a:pt x="70" y="12873"/>
                </a:cubicBezTo>
                <a:cubicBezTo>
                  <a:pt x="119" y="12665"/>
                  <a:pt x="164" y="12450"/>
                  <a:pt x="210" y="12236"/>
                </a:cubicBezTo>
                <a:lnTo>
                  <a:pt x="2998" y="2015"/>
                </a:lnTo>
                <a:cubicBezTo>
                  <a:pt x="3155" y="1424"/>
                  <a:pt x="3451" y="943"/>
                  <a:pt x="3887" y="567"/>
                </a:cubicBezTo>
                <a:cubicBezTo>
                  <a:pt x="4316" y="191"/>
                  <a:pt x="4795" y="0"/>
                  <a:pt x="5310" y="0"/>
                </a:cubicBezTo>
                <a:lnTo>
                  <a:pt x="16302" y="0"/>
                </a:lnTo>
                <a:close/>
                <a:moveTo>
                  <a:pt x="19807" y="13516"/>
                </a:moveTo>
                <a:cubicBezTo>
                  <a:pt x="19807" y="13366"/>
                  <a:pt x="19761" y="13234"/>
                  <a:pt x="19670" y="13129"/>
                </a:cubicBezTo>
                <a:cubicBezTo>
                  <a:pt x="19582" y="13020"/>
                  <a:pt x="19475" y="12967"/>
                  <a:pt x="19350" y="12967"/>
                </a:cubicBezTo>
                <a:lnTo>
                  <a:pt x="2262" y="12967"/>
                </a:lnTo>
                <a:cubicBezTo>
                  <a:pt x="2137" y="12967"/>
                  <a:pt x="2029" y="13017"/>
                  <a:pt x="1941" y="13120"/>
                </a:cubicBezTo>
                <a:cubicBezTo>
                  <a:pt x="1850" y="13223"/>
                  <a:pt x="1804" y="13355"/>
                  <a:pt x="1804" y="13516"/>
                </a:cubicBezTo>
                <a:lnTo>
                  <a:pt x="1804" y="18885"/>
                </a:lnTo>
                <a:cubicBezTo>
                  <a:pt x="1804" y="19035"/>
                  <a:pt x="1848" y="19167"/>
                  <a:pt x="1934" y="19273"/>
                </a:cubicBezTo>
                <a:cubicBezTo>
                  <a:pt x="2019" y="19382"/>
                  <a:pt x="2129" y="19438"/>
                  <a:pt x="2262" y="19438"/>
                </a:cubicBezTo>
                <a:lnTo>
                  <a:pt x="19350" y="19438"/>
                </a:lnTo>
                <a:cubicBezTo>
                  <a:pt x="19475" y="19438"/>
                  <a:pt x="19582" y="19385"/>
                  <a:pt x="19670" y="19282"/>
                </a:cubicBezTo>
                <a:cubicBezTo>
                  <a:pt x="19761" y="19179"/>
                  <a:pt x="19807" y="19047"/>
                  <a:pt x="19807" y="18885"/>
                </a:cubicBezTo>
                <a:lnTo>
                  <a:pt x="19807" y="13516"/>
                </a:lnTo>
                <a:close/>
                <a:moveTo>
                  <a:pt x="5312" y="2167"/>
                </a:moveTo>
                <a:cubicBezTo>
                  <a:pt x="5185" y="2167"/>
                  <a:pt x="5062" y="2211"/>
                  <a:pt x="4940" y="2305"/>
                </a:cubicBezTo>
                <a:cubicBezTo>
                  <a:pt x="4822" y="2402"/>
                  <a:pt x="4739" y="2523"/>
                  <a:pt x="4702" y="2672"/>
                </a:cubicBezTo>
                <a:lnTo>
                  <a:pt x="2497" y="10799"/>
                </a:lnTo>
                <a:lnTo>
                  <a:pt x="19105" y="10799"/>
                </a:lnTo>
                <a:lnTo>
                  <a:pt x="16902" y="2672"/>
                </a:lnTo>
                <a:cubicBezTo>
                  <a:pt x="16870" y="2523"/>
                  <a:pt x="16794" y="2402"/>
                  <a:pt x="16674" y="2305"/>
                </a:cubicBezTo>
                <a:cubicBezTo>
                  <a:pt x="16554" y="2211"/>
                  <a:pt x="16431" y="2167"/>
                  <a:pt x="16304" y="2167"/>
                </a:cubicBezTo>
                <a:lnTo>
                  <a:pt x="5312" y="2167"/>
                </a:lnTo>
                <a:close/>
                <a:moveTo>
                  <a:pt x="13511" y="14864"/>
                </a:moveTo>
                <a:cubicBezTo>
                  <a:pt x="13817" y="14864"/>
                  <a:pt x="14076" y="14994"/>
                  <a:pt x="14292" y="15252"/>
                </a:cubicBezTo>
                <a:cubicBezTo>
                  <a:pt x="14507" y="15511"/>
                  <a:pt x="14613" y="15822"/>
                  <a:pt x="14613" y="16186"/>
                </a:cubicBezTo>
                <a:cubicBezTo>
                  <a:pt x="14613" y="16571"/>
                  <a:pt x="14507" y="16891"/>
                  <a:pt x="14292" y="17149"/>
                </a:cubicBezTo>
                <a:cubicBezTo>
                  <a:pt x="14076" y="17408"/>
                  <a:pt x="13817" y="17537"/>
                  <a:pt x="13511" y="17537"/>
                </a:cubicBezTo>
                <a:cubicBezTo>
                  <a:pt x="13190" y="17537"/>
                  <a:pt x="12923" y="17408"/>
                  <a:pt x="12708" y="17149"/>
                </a:cubicBezTo>
                <a:cubicBezTo>
                  <a:pt x="12492" y="16891"/>
                  <a:pt x="12387" y="16571"/>
                  <a:pt x="12387" y="16186"/>
                </a:cubicBezTo>
                <a:cubicBezTo>
                  <a:pt x="12387" y="15822"/>
                  <a:pt x="12492" y="15511"/>
                  <a:pt x="12708" y="15252"/>
                </a:cubicBezTo>
                <a:cubicBezTo>
                  <a:pt x="12923" y="14994"/>
                  <a:pt x="13190" y="14864"/>
                  <a:pt x="13511" y="14864"/>
                </a:cubicBezTo>
                <a:moveTo>
                  <a:pt x="17112" y="14864"/>
                </a:moveTo>
                <a:cubicBezTo>
                  <a:pt x="17416" y="14864"/>
                  <a:pt x="17675" y="14994"/>
                  <a:pt x="17891" y="15252"/>
                </a:cubicBezTo>
                <a:cubicBezTo>
                  <a:pt x="18104" y="15511"/>
                  <a:pt x="18211" y="15822"/>
                  <a:pt x="18211" y="16186"/>
                </a:cubicBezTo>
                <a:cubicBezTo>
                  <a:pt x="18211" y="16571"/>
                  <a:pt x="18104" y="16891"/>
                  <a:pt x="17891" y="17149"/>
                </a:cubicBezTo>
                <a:cubicBezTo>
                  <a:pt x="17675" y="17408"/>
                  <a:pt x="17416" y="17537"/>
                  <a:pt x="17112" y="17537"/>
                </a:cubicBezTo>
                <a:cubicBezTo>
                  <a:pt x="16791" y="17537"/>
                  <a:pt x="16525" y="17408"/>
                  <a:pt x="16309" y="17149"/>
                </a:cubicBezTo>
                <a:cubicBezTo>
                  <a:pt x="16094" y="16891"/>
                  <a:pt x="15986" y="16571"/>
                  <a:pt x="15986" y="16186"/>
                </a:cubicBezTo>
                <a:cubicBezTo>
                  <a:pt x="15986" y="15822"/>
                  <a:pt x="16094" y="15511"/>
                  <a:pt x="16309" y="15252"/>
                </a:cubicBezTo>
                <a:cubicBezTo>
                  <a:pt x="16527" y="14994"/>
                  <a:pt x="16794" y="14864"/>
                  <a:pt x="17112" y="14864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31" name="AutoShape 84"/>
          <p:cNvSpPr>
            <a:spLocks noChangeArrowheads="1"/>
          </p:cNvSpPr>
          <p:nvPr/>
        </p:nvSpPr>
        <p:spPr bwMode="auto">
          <a:xfrm>
            <a:off x="6172200" y="2896300"/>
            <a:ext cx="247650" cy="242888"/>
          </a:xfrm>
          <a:custGeom>
            <a:avLst/>
            <a:gdLst>
              <a:gd name="T0" fmla="*/ 1419688 w 21600"/>
              <a:gd name="T1" fmla="*/ 1365615 h 21600"/>
              <a:gd name="T2" fmla="*/ 1419688 w 21600"/>
              <a:gd name="T3" fmla="*/ 1365615 h 21600"/>
              <a:gd name="T4" fmla="*/ 1419688 w 21600"/>
              <a:gd name="T5" fmla="*/ 1365615 h 21600"/>
              <a:gd name="T6" fmla="*/ 1419688 w 21600"/>
              <a:gd name="T7" fmla="*/ 136561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32" name="AutoShape 85"/>
          <p:cNvSpPr>
            <a:spLocks noChangeArrowheads="1"/>
          </p:cNvSpPr>
          <p:nvPr/>
        </p:nvSpPr>
        <p:spPr bwMode="auto">
          <a:xfrm>
            <a:off x="6718300" y="2896300"/>
            <a:ext cx="247650" cy="242888"/>
          </a:xfrm>
          <a:custGeom>
            <a:avLst/>
            <a:gdLst>
              <a:gd name="T0" fmla="*/ 1419688 w 21600"/>
              <a:gd name="T1" fmla="*/ 1365615 h 21600"/>
              <a:gd name="T2" fmla="*/ 1419688 w 21600"/>
              <a:gd name="T3" fmla="*/ 1365615 h 21600"/>
              <a:gd name="T4" fmla="*/ 1419688 w 21600"/>
              <a:gd name="T5" fmla="*/ 1365615 h 21600"/>
              <a:gd name="T6" fmla="*/ 1419688 w 21600"/>
              <a:gd name="T7" fmla="*/ 136561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599"/>
                  <a:pt x="10798" y="21599"/>
                </a:cubicBezTo>
                <a:cubicBezTo>
                  <a:pt x="10553" y="21599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33" name="AutoShape 86"/>
          <p:cNvSpPr>
            <a:spLocks noChangeArrowheads="1"/>
          </p:cNvSpPr>
          <p:nvPr/>
        </p:nvSpPr>
        <p:spPr bwMode="auto">
          <a:xfrm>
            <a:off x="7350125" y="2896300"/>
            <a:ext cx="247650" cy="242888"/>
          </a:xfrm>
          <a:custGeom>
            <a:avLst/>
            <a:gdLst>
              <a:gd name="T0" fmla="*/ 1419688 w 21600"/>
              <a:gd name="T1" fmla="*/ 1365615 h 21600"/>
              <a:gd name="T2" fmla="*/ 1419688 w 21600"/>
              <a:gd name="T3" fmla="*/ 1365615 h 21600"/>
              <a:gd name="T4" fmla="*/ 1419688 w 21600"/>
              <a:gd name="T5" fmla="*/ 1365615 h 21600"/>
              <a:gd name="T6" fmla="*/ 1419688 w 21600"/>
              <a:gd name="T7" fmla="*/ 136561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1482" y="21286"/>
                </a:moveTo>
                <a:cubicBezTo>
                  <a:pt x="11276" y="21495"/>
                  <a:pt x="11046" y="21599"/>
                  <a:pt x="10801" y="21599"/>
                </a:cubicBezTo>
                <a:cubicBezTo>
                  <a:pt x="10538" y="21599"/>
                  <a:pt x="10318" y="21495"/>
                  <a:pt x="10142" y="21286"/>
                </a:cubicBezTo>
                <a:lnTo>
                  <a:pt x="2746" y="12989"/>
                </a:lnTo>
                <a:cubicBezTo>
                  <a:pt x="2714" y="12972"/>
                  <a:pt x="2556" y="12786"/>
                  <a:pt x="2270" y="12436"/>
                </a:cubicBezTo>
                <a:cubicBezTo>
                  <a:pt x="1987" y="12086"/>
                  <a:pt x="1677" y="11623"/>
                  <a:pt x="1344" y="11049"/>
                </a:cubicBezTo>
                <a:cubicBezTo>
                  <a:pt x="1009" y="10476"/>
                  <a:pt x="698" y="9819"/>
                  <a:pt x="420" y="9068"/>
                </a:cubicBezTo>
                <a:cubicBezTo>
                  <a:pt x="142" y="8325"/>
                  <a:pt x="0" y="7523"/>
                  <a:pt x="0" y="6679"/>
                </a:cubicBezTo>
                <a:cubicBezTo>
                  <a:pt x="0" y="5443"/>
                  <a:pt x="172" y="4401"/>
                  <a:pt x="515" y="3548"/>
                </a:cubicBezTo>
                <a:cubicBezTo>
                  <a:pt x="861" y="2696"/>
                  <a:pt x="1311" y="2007"/>
                  <a:pt x="1862" y="1482"/>
                </a:cubicBezTo>
                <a:cubicBezTo>
                  <a:pt x="2421" y="954"/>
                  <a:pt x="3047" y="576"/>
                  <a:pt x="3740" y="344"/>
                </a:cubicBezTo>
                <a:cubicBezTo>
                  <a:pt x="4436" y="115"/>
                  <a:pt x="5145" y="0"/>
                  <a:pt x="5863" y="0"/>
                </a:cubicBezTo>
                <a:cubicBezTo>
                  <a:pt x="6367" y="0"/>
                  <a:pt x="6865" y="98"/>
                  <a:pt x="7361" y="290"/>
                </a:cubicBezTo>
                <a:cubicBezTo>
                  <a:pt x="7856" y="485"/>
                  <a:pt x="8315" y="725"/>
                  <a:pt x="8738" y="1016"/>
                </a:cubicBezTo>
                <a:cubicBezTo>
                  <a:pt x="9161" y="1304"/>
                  <a:pt x="9551" y="1620"/>
                  <a:pt x="9902" y="1962"/>
                </a:cubicBezTo>
                <a:cubicBezTo>
                  <a:pt x="10252" y="2303"/>
                  <a:pt x="10553" y="2611"/>
                  <a:pt x="10801" y="2882"/>
                </a:cubicBezTo>
                <a:cubicBezTo>
                  <a:pt x="11046" y="2600"/>
                  <a:pt x="11349" y="2292"/>
                  <a:pt x="11712" y="1956"/>
                </a:cubicBezTo>
                <a:cubicBezTo>
                  <a:pt x="12070" y="1617"/>
                  <a:pt x="12463" y="1304"/>
                  <a:pt x="12886" y="1016"/>
                </a:cubicBezTo>
                <a:cubicBezTo>
                  <a:pt x="13312" y="725"/>
                  <a:pt x="13760" y="485"/>
                  <a:pt x="14246" y="290"/>
                </a:cubicBezTo>
                <a:cubicBezTo>
                  <a:pt x="14729" y="98"/>
                  <a:pt x="15235" y="0"/>
                  <a:pt x="15761" y="0"/>
                </a:cubicBezTo>
                <a:cubicBezTo>
                  <a:pt x="16464" y="0"/>
                  <a:pt x="17165" y="115"/>
                  <a:pt x="17859" y="344"/>
                </a:cubicBezTo>
                <a:cubicBezTo>
                  <a:pt x="18555" y="575"/>
                  <a:pt x="19178" y="954"/>
                  <a:pt x="19737" y="1482"/>
                </a:cubicBezTo>
                <a:cubicBezTo>
                  <a:pt x="20293" y="2007"/>
                  <a:pt x="20738" y="2696"/>
                  <a:pt x="21084" y="3548"/>
                </a:cubicBezTo>
                <a:cubicBezTo>
                  <a:pt x="21429" y="4401"/>
                  <a:pt x="21599" y="5443"/>
                  <a:pt x="21599" y="6679"/>
                </a:cubicBezTo>
                <a:cubicBezTo>
                  <a:pt x="21599" y="7523"/>
                  <a:pt x="21462" y="8325"/>
                  <a:pt x="21186" y="9068"/>
                </a:cubicBezTo>
                <a:cubicBezTo>
                  <a:pt x="20911" y="9818"/>
                  <a:pt x="20606" y="10476"/>
                  <a:pt x="20270" y="11049"/>
                </a:cubicBezTo>
                <a:cubicBezTo>
                  <a:pt x="19932" y="11622"/>
                  <a:pt x="19619" y="12085"/>
                  <a:pt x="19321" y="12436"/>
                </a:cubicBezTo>
                <a:cubicBezTo>
                  <a:pt x="19028" y="12786"/>
                  <a:pt x="18870" y="12980"/>
                  <a:pt x="18855" y="13017"/>
                </a:cubicBezTo>
                <a:lnTo>
                  <a:pt x="11482" y="21286"/>
                </a:lnTo>
                <a:close/>
                <a:moveTo>
                  <a:pt x="5863" y="2165"/>
                </a:moveTo>
                <a:lnTo>
                  <a:pt x="5863" y="2165"/>
                </a:lnTo>
                <a:cubicBezTo>
                  <a:pt x="5405" y="2165"/>
                  <a:pt x="4944" y="2224"/>
                  <a:pt x="4476" y="2346"/>
                </a:cubicBezTo>
                <a:cubicBezTo>
                  <a:pt x="4011" y="2467"/>
                  <a:pt x="3585" y="2696"/>
                  <a:pt x="3202" y="3023"/>
                </a:cubicBezTo>
                <a:cubicBezTo>
                  <a:pt x="2816" y="3351"/>
                  <a:pt x="2508" y="3805"/>
                  <a:pt x="2270" y="4387"/>
                </a:cubicBezTo>
                <a:cubicBezTo>
                  <a:pt x="2038" y="4968"/>
                  <a:pt x="1917" y="5733"/>
                  <a:pt x="1917" y="6679"/>
                </a:cubicBezTo>
                <a:cubicBezTo>
                  <a:pt x="1917" y="7289"/>
                  <a:pt x="2030" y="7879"/>
                  <a:pt x="2250" y="8449"/>
                </a:cubicBezTo>
                <a:cubicBezTo>
                  <a:pt x="2471" y="9017"/>
                  <a:pt x="2714" y="9522"/>
                  <a:pt x="2986" y="9968"/>
                </a:cubicBezTo>
                <a:cubicBezTo>
                  <a:pt x="3257" y="10414"/>
                  <a:pt x="3510" y="10773"/>
                  <a:pt x="3740" y="11044"/>
                </a:cubicBezTo>
                <a:lnTo>
                  <a:pt x="4076" y="11433"/>
                </a:lnTo>
                <a:lnTo>
                  <a:pt x="10801" y="18991"/>
                </a:lnTo>
                <a:lnTo>
                  <a:pt x="17523" y="11433"/>
                </a:lnTo>
                <a:lnTo>
                  <a:pt x="17874" y="11044"/>
                </a:lnTo>
                <a:cubicBezTo>
                  <a:pt x="18104" y="10773"/>
                  <a:pt x="18352" y="10414"/>
                  <a:pt x="18623" y="9968"/>
                </a:cubicBezTo>
                <a:cubicBezTo>
                  <a:pt x="18888" y="9522"/>
                  <a:pt x="19133" y="9014"/>
                  <a:pt x="19354" y="8441"/>
                </a:cubicBezTo>
                <a:cubicBezTo>
                  <a:pt x="19571" y="7871"/>
                  <a:pt x="19684" y="7283"/>
                  <a:pt x="19684" y="6679"/>
                </a:cubicBezTo>
                <a:cubicBezTo>
                  <a:pt x="19684" y="5742"/>
                  <a:pt x="19566" y="4980"/>
                  <a:pt x="19329" y="4393"/>
                </a:cubicBezTo>
                <a:cubicBezTo>
                  <a:pt x="19091" y="3808"/>
                  <a:pt x="18783" y="3351"/>
                  <a:pt x="18400" y="3023"/>
                </a:cubicBezTo>
                <a:cubicBezTo>
                  <a:pt x="18017" y="2696"/>
                  <a:pt x="17591" y="2467"/>
                  <a:pt x="17123" y="2346"/>
                </a:cubicBezTo>
                <a:cubicBezTo>
                  <a:pt x="16657" y="2224"/>
                  <a:pt x="16201" y="2165"/>
                  <a:pt x="15761" y="2165"/>
                </a:cubicBezTo>
                <a:cubicBezTo>
                  <a:pt x="15340" y="2165"/>
                  <a:pt x="14909" y="2278"/>
                  <a:pt x="14474" y="2507"/>
                </a:cubicBezTo>
                <a:cubicBezTo>
                  <a:pt x="14041" y="2738"/>
                  <a:pt x="13630" y="3015"/>
                  <a:pt x="13244" y="3340"/>
                </a:cubicBezTo>
                <a:cubicBezTo>
                  <a:pt x="12861" y="3664"/>
                  <a:pt x="12518" y="3997"/>
                  <a:pt x="12215" y="4342"/>
                </a:cubicBezTo>
                <a:cubicBezTo>
                  <a:pt x="11912" y="4684"/>
                  <a:pt x="11687" y="4952"/>
                  <a:pt x="11544" y="5152"/>
                </a:cubicBezTo>
                <a:cubicBezTo>
                  <a:pt x="11344" y="5429"/>
                  <a:pt x="11096" y="5570"/>
                  <a:pt x="10801" y="5570"/>
                </a:cubicBezTo>
                <a:cubicBezTo>
                  <a:pt x="10505" y="5570"/>
                  <a:pt x="10260" y="5429"/>
                  <a:pt x="10070" y="5152"/>
                </a:cubicBezTo>
                <a:cubicBezTo>
                  <a:pt x="9927" y="4943"/>
                  <a:pt x="9699" y="4672"/>
                  <a:pt x="9391" y="4333"/>
                </a:cubicBezTo>
                <a:cubicBezTo>
                  <a:pt x="9086" y="3995"/>
                  <a:pt x="8738" y="3664"/>
                  <a:pt x="8355" y="3340"/>
                </a:cubicBezTo>
                <a:cubicBezTo>
                  <a:pt x="7971" y="3015"/>
                  <a:pt x="7561" y="2738"/>
                  <a:pt x="7125" y="2507"/>
                </a:cubicBezTo>
                <a:cubicBezTo>
                  <a:pt x="6690" y="2278"/>
                  <a:pt x="6269" y="2165"/>
                  <a:pt x="5863" y="2165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34" name="AutoShape 87"/>
          <p:cNvSpPr>
            <a:spLocks noChangeArrowheads="1"/>
          </p:cNvSpPr>
          <p:nvPr/>
        </p:nvSpPr>
        <p:spPr bwMode="auto">
          <a:xfrm>
            <a:off x="7862888" y="2889950"/>
            <a:ext cx="273050" cy="241300"/>
          </a:xfrm>
          <a:custGeom>
            <a:avLst/>
            <a:gdLst>
              <a:gd name="T0" fmla="*/ 0 w 21578"/>
              <a:gd name="T1" fmla="*/ 1347817 h 21600"/>
              <a:gd name="T2" fmla="*/ 0 w 21578"/>
              <a:gd name="T3" fmla="*/ 1347817 h 21600"/>
              <a:gd name="T4" fmla="*/ 0 w 21578"/>
              <a:gd name="T5" fmla="*/ 1347817 h 21600"/>
              <a:gd name="T6" fmla="*/ 0 w 21578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78"/>
              <a:gd name="T13" fmla="*/ 0 h 21600"/>
              <a:gd name="T14" fmla="*/ 21578 w 21578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35" name="AutoShape 88"/>
          <p:cNvSpPr>
            <a:spLocks noChangeArrowheads="1"/>
          </p:cNvSpPr>
          <p:nvPr/>
        </p:nvSpPr>
        <p:spPr bwMode="auto">
          <a:xfrm>
            <a:off x="3227388" y="2883600"/>
            <a:ext cx="249237" cy="265113"/>
          </a:xfrm>
          <a:custGeom>
            <a:avLst/>
            <a:gdLst>
              <a:gd name="T0" fmla="*/ 1437947 w 21600"/>
              <a:gd name="T1" fmla="*/ 1626971 h 21600"/>
              <a:gd name="T2" fmla="*/ 1437947 w 21600"/>
              <a:gd name="T3" fmla="*/ 1626971 h 21600"/>
              <a:gd name="T4" fmla="*/ 1437947 w 21600"/>
              <a:gd name="T5" fmla="*/ 1626971 h 21600"/>
              <a:gd name="T6" fmla="*/ 1437947 w 21600"/>
              <a:gd name="T7" fmla="*/ 162697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237" y="10309"/>
                </a:moveTo>
                <a:cubicBezTo>
                  <a:pt x="21330" y="10579"/>
                  <a:pt x="21413" y="10917"/>
                  <a:pt x="21487" y="11320"/>
                </a:cubicBezTo>
                <a:cubicBezTo>
                  <a:pt x="21563" y="11725"/>
                  <a:pt x="21599" y="12080"/>
                  <a:pt x="21599" y="12392"/>
                </a:cubicBezTo>
                <a:lnTo>
                  <a:pt x="21599" y="20504"/>
                </a:lnTo>
                <a:cubicBezTo>
                  <a:pt x="21599" y="20812"/>
                  <a:pt x="21511" y="21077"/>
                  <a:pt x="21335" y="21285"/>
                </a:cubicBezTo>
                <a:cubicBezTo>
                  <a:pt x="21159" y="21497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38" y="21497"/>
                  <a:pt x="261" y="21285"/>
                </a:cubicBezTo>
                <a:cubicBezTo>
                  <a:pt x="88" y="21077"/>
                  <a:pt x="0" y="20815"/>
                  <a:pt x="0" y="20504"/>
                </a:cubicBezTo>
                <a:lnTo>
                  <a:pt x="0" y="12392"/>
                </a:lnTo>
                <a:cubicBezTo>
                  <a:pt x="0" y="12080"/>
                  <a:pt x="34" y="11725"/>
                  <a:pt x="105" y="11320"/>
                </a:cubicBezTo>
                <a:cubicBezTo>
                  <a:pt x="176" y="10917"/>
                  <a:pt x="261" y="10579"/>
                  <a:pt x="362" y="10309"/>
                </a:cubicBezTo>
                <a:lnTo>
                  <a:pt x="3691" y="984"/>
                </a:lnTo>
                <a:cubicBezTo>
                  <a:pt x="3787" y="714"/>
                  <a:pt x="3958" y="478"/>
                  <a:pt x="4208" y="287"/>
                </a:cubicBezTo>
                <a:cubicBezTo>
                  <a:pt x="4455" y="94"/>
                  <a:pt x="4705" y="0"/>
                  <a:pt x="4945" y="0"/>
                </a:cubicBezTo>
                <a:lnTo>
                  <a:pt x="16654" y="0"/>
                </a:lnTo>
                <a:cubicBezTo>
                  <a:pt x="16897" y="0"/>
                  <a:pt x="17141" y="93"/>
                  <a:pt x="17391" y="287"/>
                </a:cubicBezTo>
                <a:cubicBezTo>
                  <a:pt x="17643" y="478"/>
                  <a:pt x="17815" y="714"/>
                  <a:pt x="17908" y="984"/>
                </a:cubicBezTo>
                <a:lnTo>
                  <a:pt x="21237" y="10309"/>
                </a:lnTo>
                <a:close/>
                <a:moveTo>
                  <a:pt x="2834" y="11602"/>
                </a:moveTo>
                <a:cubicBezTo>
                  <a:pt x="2820" y="11622"/>
                  <a:pt x="2812" y="11657"/>
                  <a:pt x="2812" y="11707"/>
                </a:cubicBezTo>
                <a:cubicBezTo>
                  <a:pt x="2812" y="11760"/>
                  <a:pt x="2805" y="11804"/>
                  <a:pt x="2788" y="11840"/>
                </a:cubicBezTo>
                <a:lnTo>
                  <a:pt x="7324" y="11840"/>
                </a:lnTo>
                <a:lnTo>
                  <a:pt x="8661" y="15092"/>
                </a:lnTo>
                <a:lnTo>
                  <a:pt x="13149" y="15092"/>
                </a:lnTo>
                <a:lnTo>
                  <a:pt x="14519" y="11840"/>
                </a:lnTo>
                <a:lnTo>
                  <a:pt x="18821" y="11840"/>
                </a:lnTo>
                <a:cubicBezTo>
                  <a:pt x="18804" y="11804"/>
                  <a:pt x="18799" y="11760"/>
                  <a:pt x="18799" y="11707"/>
                </a:cubicBezTo>
                <a:cubicBezTo>
                  <a:pt x="18799" y="11657"/>
                  <a:pt x="18791" y="11610"/>
                  <a:pt x="18777" y="11575"/>
                </a:cubicBezTo>
                <a:lnTo>
                  <a:pt x="15773" y="3220"/>
                </a:lnTo>
                <a:lnTo>
                  <a:pt x="5838" y="3220"/>
                </a:lnTo>
                <a:lnTo>
                  <a:pt x="2834" y="1160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36" name="AutoShape 89"/>
          <p:cNvSpPr>
            <a:spLocks noChangeArrowheads="1"/>
          </p:cNvSpPr>
          <p:nvPr/>
        </p:nvSpPr>
        <p:spPr bwMode="auto">
          <a:xfrm>
            <a:off x="3797300" y="2889950"/>
            <a:ext cx="273050" cy="266700"/>
          </a:xfrm>
          <a:custGeom>
            <a:avLst/>
            <a:gdLst>
              <a:gd name="T0" fmla="*/ 1725840 w 21600"/>
              <a:gd name="T1" fmla="*/ 1646502 h 21600"/>
              <a:gd name="T2" fmla="*/ 1725840 w 21600"/>
              <a:gd name="T3" fmla="*/ 1646502 h 21600"/>
              <a:gd name="T4" fmla="*/ 1725840 w 21600"/>
              <a:gd name="T5" fmla="*/ 1646502 h 21600"/>
              <a:gd name="T6" fmla="*/ 1725840 w 21600"/>
              <a:gd name="T7" fmla="*/ 164650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5"/>
                  <a:pt x="21323" y="13698"/>
                  <a:pt x="20760" y="15009"/>
                </a:cubicBezTo>
                <a:cubicBezTo>
                  <a:pt x="20204" y="16322"/>
                  <a:pt x="19432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5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79" y="13698"/>
                  <a:pt x="0" y="12295"/>
                  <a:pt x="0" y="10801"/>
                </a:cubicBezTo>
                <a:cubicBezTo>
                  <a:pt x="0" y="9304"/>
                  <a:pt x="279" y="7901"/>
                  <a:pt x="844" y="6588"/>
                </a:cubicBezTo>
                <a:cubicBezTo>
                  <a:pt x="1407" y="5277"/>
                  <a:pt x="2178" y="4134"/>
                  <a:pt x="3156" y="3157"/>
                </a:cubicBezTo>
                <a:cubicBezTo>
                  <a:pt x="4136" y="2177"/>
                  <a:pt x="5281" y="1409"/>
                  <a:pt x="6595" y="844"/>
                </a:cubicBezTo>
                <a:cubicBezTo>
                  <a:pt x="7906" y="279"/>
                  <a:pt x="9308" y="0"/>
                  <a:pt x="10805" y="0"/>
                </a:cubicBezTo>
                <a:moveTo>
                  <a:pt x="14063" y="15898"/>
                </a:moveTo>
                <a:cubicBezTo>
                  <a:pt x="14063" y="15635"/>
                  <a:pt x="13936" y="15506"/>
                  <a:pt x="13685" y="15506"/>
                </a:cubicBezTo>
                <a:lnTo>
                  <a:pt x="12631" y="15506"/>
                </a:lnTo>
                <a:lnTo>
                  <a:pt x="12631" y="7703"/>
                </a:lnTo>
                <a:cubicBezTo>
                  <a:pt x="12631" y="7596"/>
                  <a:pt x="12597" y="7497"/>
                  <a:pt x="12520" y="7415"/>
                </a:cubicBezTo>
                <a:cubicBezTo>
                  <a:pt x="12450" y="7328"/>
                  <a:pt x="12354" y="7285"/>
                  <a:pt x="12238" y="7285"/>
                </a:cubicBezTo>
                <a:lnTo>
                  <a:pt x="8140" y="7285"/>
                </a:lnTo>
                <a:cubicBezTo>
                  <a:pt x="8033" y="7285"/>
                  <a:pt x="7937" y="7328"/>
                  <a:pt x="7861" y="7407"/>
                </a:cubicBezTo>
                <a:cubicBezTo>
                  <a:pt x="7784" y="7486"/>
                  <a:pt x="7745" y="7585"/>
                  <a:pt x="7745" y="7703"/>
                </a:cubicBezTo>
                <a:lnTo>
                  <a:pt x="7745" y="9581"/>
                </a:lnTo>
                <a:cubicBezTo>
                  <a:pt x="7745" y="9844"/>
                  <a:pt x="7878" y="9973"/>
                  <a:pt x="8140" y="9973"/>
                </a:cubicBezTo>
                <a:lnTo>
                  <a:pt x="9302" y="9973"/>
                </a:lnTo>
                <a:lnTo>
                  <a:pt x="9302" y="15505"/>
                </a:lnTo>
                <a:lnTo>
                  <a:pt x="8248" y="15505"/>
                </a:lnTo>
                <a:cubicBezTo>
                  <a:pt x="8140" y="15505"/>
                  <a:pt x="8042" y="15545"/>
                  <a:pt x="7962" y="15618"/>
                </a:cubicBezTo>
                <a:cubicBezTo>
                  <a:pt x="7883" y="15695"/>
                  <a:pt x="7841" y="15788"/>
                  <a:pt x="7841" y="15898"/>
                </a:cubicBezTo>
                <a:lnTo>
                  <a:pt x="7841" y="17776"/>
                </a:lnTo>
                <a:cubicBezTo>
                  <a:pt x="7841" y="17883"/>
                  <a:pt x="7883" y="17982"/>
                  <a:pt x="7962" y="18064"/>
                </a:cubicBezTo>
                <a:cubicBezTo>
                  <a:pt x="8042" y="18154"/>
                  <a:pt x="8140" y="18194"/>
                  <a:pt x="8248" y="18194"/>
                </a:cubicBezTo>
                <a:lnTo>
                  <a:pt x="13685" y="18194"/>
                </a:lnTo>
                <a:cubicBezTo>
                  <a:pt x="13795" y="18194"/>
                  <a:pt x="13882" y="18154"/>
                  <a:pt x="13956" y="18064"/>
                </a:cubicBezTo>
                <a:cubicBezTo>
                  <a:pt x="14029" y="17982"/>
                  <a:pt x="14063" y="17883"/>
                  <a:pt x="14063" y="17776"/>
                </a:cubicBezTo>
                <a:lnTo>
                  <a:pt x="14063" y="15898"/>
                </a:lnTo>
                <a:close/>
                <a:moveTo>
                  <a:pt x="9276" y="5622"/>
                </a:moveTo>
                <a:cubicBezTo>
                  <a:pt x="9276" y="5729"/>
                  <a:pt x="9322" y="5825"/>
                  <a:pt x="9406" y="5916"/>
                </a:cubicBezTo>
                <a:cubicBezTo>
                  <a:pt x="9491" y="5997"/>
                  <a:pt x="9590" y="6040"/>
                  <a:pt x="9695" y="6040"/>
                </a:cubicBezTo>
                <a:lnTo>
                  <a:pt x="12241" y="6040"/>
                </a:lnTo>
                <a:cubicBezTo>
                  <a:pt x="12351" y="6040"/>
                  <a:pt x="12441" y="5997"/>
                  <a:pt x="12515" y="5916"/>
                </a:cubicBezTo>
                <a:cubicBezTo>
                  <a:pt x="12594" y="5825"/>
                  <a:pt x="12633" y="5729"/>
                  <a:pt x="12633" y="5622"/>
                </a:cubicBezTo>
                <a:lnTo>
                  <a:pt x="12633" y="3377"/>
                </a:lnTo>
                <a:cubicBezTo>
                  <a:pt x="12633" y="3117"/>
                  <a:pt x="12503" y="2984"/>
                  <a:pt x="12241" y="2984"/>
                </a:cubicBezTo>
                <a:lnTo>
                  <a:pt x="9695" y="2984"/>
                </a:lnTo>
                <a:cubicBezTo>
                  <a:pt x="9590" y="2984"/>
                  <a:pt x="9491" y="3024"/>
                  <a:pt x="9406" y="3100"/>
                </a:cubicBezTo>
                <a:cubicBezTo>
                  <a:pt x="9322" y="3179"/>
                  <a:pt x="9276" y="3270"/>
                  <a:pt x="9276" y="3377"/>
                </a:cubicBezTo>
                <a:lnTo>
                  <a:pt x="9276" y="562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37" name="AutoShape 90"/>
          <p:cNvSpPr>
            <a:spLocks noChangeArrowheads="1"/>
          </p:cNvSpPr>
          <p:nvPr/>
        </p:nvSpPr>
        <p:spPr bwMode="auto">
          <a:xfrm>
            <a:off x="4397375" y="2883600"/>
            <a:ext cx="271463" cy="265113"/>
          </a:xfrm>
          <a:custGeom>
            <a:avLst/>
            <a:gdLst>
              <a:gd name="T0" fmla="*/ 0 w 21549"/>
              <a:gd name="T1" fmla="*/ 1645803 h 21483"/>
              <a:gd name="T2" fmla="*/ 0 w 21549"/>
              <a:gd name="T3" fmla="*/ 1645803 h 21483"/>
              <a:gd name="T4" fmla="*/ 0 w 21549"/>
              <a:gd name="T5" fmla="*/ 1645803 h 21483"/>
              <a:gd name="T6" fmla="*/ 0 w 21549"/>
              <a:gd name="T7" fmla="*/ 1645803 h 21483"/>
              <a:gd name="T8" fmla="*/ 0 60000 65536"/>
              <a:gd name="T9" fmla="*/ 0 60000 65536"/>
              <a:gd name="T10" fmla="*/ 0 60000 65536"/>
              <a:gd name="T11" fmla="*/ 0 60000 65536"/>
              <a:gd name="T12" fmla="*/ 0 w 21549"/>
              <a:gd name="T13" fmla="*/ 0 h 21483"/>
              <a:gd name="T14" fmla="*/ 21549 w 21549"/>
              <a:gd name="T15" fmla="*/ 21483 h 2148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49" h="21483">
                <a:moveTo>
                  <a:pt x="19089" y="14101"/>
                </a:moveTo>
                <a:lnTo>
                  <a:pt x="17953" y="15971"/>
                </a:lnTo>
                <a:lnTo>
                  <a:pt x="20739" y="18367"/>
                </a:lnTo>
                <a:cubicBezTo>
                  <a:pt x="21060" y="18645"/>
                  <a:pt x="21257" y="19019"/>
                  <a:pt x="21330" y="19486"/>
                </a:cubicBezTo>
                <a:cubicBezTo>
                  <a:pt x="21401" y="19953"/>
                  <a:pt x="21321" y="20378"/>
                  <a:pt x="21086" y="20766"/>
                </a:cubicBezTo>
                <a:cubicBezTo>
                  <a:pt x="20842" y="21148"/>
                  <a:pt x="20527" y="21382"/>
                  <a:pt x="20145" y="21458"/>
                </a:cubicBezTo>
                <a:cubicBezTo>
                  <a:pt x="19762" y="21534"/>
                  <a:pt x="19408" y="21432"/>
                  <a:pt x="19089" y="21154"/>
                </a:cubicBezTo>
                <a:lnTo>
                  <a:pt x="10067" y="13440"/>
                </a:lnTo>
                <a:cubicBezTo>
                  <a:pt x="9482" y="14157"/>
                  <a:pt x="8844" y="14739"/>
                  <a:pt x="8154" y="15189"/>
                </a:cubicBezTo>
                <a:cubicBezTo>
                  <a:pt x="7466" y="15642"/>
                  <a:pt x="6769" y="15949"/>
                  <a:pt x="6060" y="16112"/>
                </a:cubicBezTo>
                <a:cubicBezTo>
                  <a:pt x="5354" y="16278"/>
                  <a:pt x="4657" y="16289"/>
                  <a:pt x="3976" y="16140"/>
                </a:cubicBezTo>
                <a:cubicBezTo>
                  <a:pt x="3295" y="15994"/>
                  <a:pt x="2666" y="15670"/>
                  <a:pt x="2098" y="15175"/>
                </a:cubicBezTo>
                <a:cubicBezTo>
                  <a:pt x="1455" y="14630"/>
                  <a:pt x="958" y="13921"/>
                  <a:pt x="606" y="13058"/>
                </a:cubicBezTo>
                <a:cubicBezTo>
                  <a:pt x="251" y="12192"/>
                  <a:pt x="54" y="11258"/>
                  <a:pt x="9" y="10257"/>
                </a:cubicBezTo>
                <a:cubicBezTo>
                  <a:pt x="-37" y="9256"/>
                  <a:pt x="78" y="8221"/>
                  <a:pt x="347" y="7155"/>
                </a:cubicBezTo>
                <a:cubicBezTo>
                  <a:pt x="615" y="6084"/>
                  <a:pt x="1040" y="5063"/>
                  <a:pt x="1617" y="4084"/>
                </a:cubicBezTo>
                <a:cubicBezTo>
                  <a:pt x="2199" y="3106"/>
                  <a:pt x="2873" y="2299"/>
                  <a:pt x="3633" y="1663"/>
                </a:cubicBezTo>
                <a:cubicBezTo>
                  <a:pt x="4394" y="1025"/>
                  <a:pt x="5175" y="566"/>
                  <a:pt x="5983" y="291"/>
                </a:cubicBezTo>
                <a:cubicBezTo>
                  <a:pt x="6785" y="10"/>
                  <a:pt x="7583" y="-66"/>
                  <a:pt x="8374" y="55"/>
                </a:cubicBezTo>
                <a:cubicBezTo>
                  <a:pt x="9163" y="173"/>
                  <a:pt x="9884" y="510"/>
                  <a:pt x="10524" y="1056"/>
                </a:cubicBezTo>
                <a:cubicBezTo>
                  <a:pt x="11095" y="1531"/>
                  <a:pt x="11550" y="2133"/>
                  <a:pt x="11886" y="2861"/>
                </a:cubicBezTo>
                <a:cubicBezTo>
                  <a:pt x="12224" y="3584"/>
                  <a:pt x="12444" y="4380"/>
                  <a:pt x="12547" y="5235"/>
                </a:cubicBezTo>
                <a:cubicBezTo>
                  <a:pt x="12653" y="6092"/>
                  <a:pt x="12639" y="6984"/>
                  <a:pt x="12505" y="7912"/>
                </a:cubicBezTo>
                <a:cubicBezTo>
                  <a:pt x="12367" y="8843"/>
                  <a:pt x="12116" y="9757"/>
                  <a:pt x="11740" y="10654"/>
                </a:cubicBezTo>
                <a:lnTo>
                  <a:pt x="16392" y="14653"/>
                </a:lnTo>
                <a:lnTo>
                  <a:pt x="17526" y="12780"/>
                </a:lnTo>
                <a:lnTo>
                  <a:pt x="16347" y="11784"/>
                </a:lnTo>
                <a:cubicBezTo>
                  <a:pt x="16242" y="11694"/>
                  <a:pt x="16176" y="11570"/>
                  <a:pt x="16155" y="11416"/>
                </a:cubicBezTo>
                <a:cubicBezTo>
                  <a:pt x="16134" y="11258"/>
                  <a:pt x="16160" y="11109"/>
                  <a:pt x="16235" y="10977"/>
                </a:cubicBezTo>
                <a:lnTo>
                  <a:pt x="16807" y="10049"/>
                </a:lnTo>
                <a:cubicBezTo>
                  <a:pt x="16882" y="9923"/>
                  <a:pt x="16981" y="9844"/>
                  <a:pt x="17105" y="9813"/>
                </a:cubicBezTo>
                <a:cubicBezTo>
                  <a:pt x="17230" y="9782"/>
                  <a:pt x="17350" y="9813"/>
                  <a:pt x="17469" y="9911"/>
                </a:cubicBezTo>
                <a:lnTo>
                  <a:pt x="21335" y="13238"/>
                </a:lnTo>
                <a:cubicBezTo>
                  <a:pt x="21455" y="13328"/>
                  <a:pt x="21525" y="13452"/>
                  <a:pt x="21541" y="13609"/>
                </a:cubicBezTo>
                <a:cubicBezTo>
                  <a:pt x="21563" y="13767"/>
                  <a:pt x="21534" y="13910"/>
                  <a:pt x="21457" y="14045"/>
                </a:cubicBezTo>
                <a:lnTo>
                  <a:pt x="20908" y="14976"/>
                </a:lnTo>
                <a:cubicBezTo>
                  <a:pt x="20835" y="15102"/>
                  <a:pt x="20729" y="15179"/>
                  <a:pt x="20600" y="15212"/>
                </a:cubicBezTo>
                <a:cubicBezTo>
                  <a:pt x="20466" y="15243"/>
                  <a:pt x="20347" y="15212"/>
                  <a:pt x="20234" y="15125"/>
                </a:cubicBezTo>
                <a:lnTo>
                  <a:pt x="19089" y="14101"/>
                </a:lnTo>
                <a:close/>
                <a:moveTo>
                  <a:pt x="9557" y="7732"/>
                </a:moveTo>
                <a:cubicBezTo>
                  <a:pt x="9761" y="7402"/>
                  <a:pt x="9895" y="7045"/>
                  <a:pt x="9963" y="6669"/>
                </a:cubicBezTo>
                <a:cubicBezTo>
                  <a:pt x="10029" y="6292"/>
                  <a:pt x="10036" y="5915"/>
                  <a:pt x="9987" y="5538"/>
                </a:cubicBezTo>
                <a:cubicBezTo>
                  <a:pt x="9930" y="5161"/>
                  <a:pt x="9820" y="4807"/>
                  <a:pt x="9654" y="4475"/>
                </a:cubicBezTo>
                <a:cubicBezTo>
                  <a:pt x="9485" y="4143"/>
                  <a:pt x="9262" y="3859"/>
                  <a:pt x="8985" y="3626"/>
                </a:cubicBezTo>
                <a:cubicBezTo>
                  <a:pt x="8708" y="3384"/>
                  <a:pt x="8412" y="3221"/>
                  <a:pt x="8097" y="3139"/>
                </a:cubicBezTo>
                <a:cubicBezTo>
                  <a:pt x="7781" y="3061"/>
                  <a:pt x="7468" y="3052"/>
                  <a:pt x="7154" y="3114"/>
                </a:cubicBezTo>
                <a:cubicBezTo>
                  <a:pt x="6839" y="3179"/>
                  <a:pt x="6544" y="3311"/>
                  <a:pt x="6267" y="3514"/>
                </a:cubicBezTo>
                <a:cubicBezTo>
                  <a:pt x="5987" y="3713"/>
                  <a:pt x="5753" y="3980"/>
                  <a:pt x="5558" y="4312"/>
                </a:cubicBezTo>
                <a:cubicBezTo>
                  <a:pt x="5281" y="4788"/>
                  <a:pt x="5135" y="5305"/>
                  <a:pt x="5119" y="5853"/>
                </a:cubicBezTo>
                <a:cubicBezTo>
                  <a:pt x="5105" y="6407"/>
                  <a:pt x="5201" y="6919"/>
                  <a:pt x="5410" y="7397"/>
                </a:cubicBezTo>
                <a:cubicBezTo>
                  <a:pt x="4971" y="7307"/>
                  <a:pt x="4532" y="7363"/>
                  <a:pt x="4103" y="7563"/>
                </a:cubicBezTo>
                <a:cubicBezTo>
                  <a:pt x="3671" y="7766"/>
                  <a:pt x="3312" y="8106"/>
                  <a:pt x="3018" y="8581"/>
                </a:cubicBezTo>
                <a:cubicBezTo>
                  <a:pt x="2817" y="8913"/>
                  <a:pt x="2680" y="9267"/>
                  <a:pt x="2615" y="9644"/>
                </a:cubicBezTo>
                <a:cubicBezTo>
                  <a:pt x="2547" y="10021"/>
                  <a:pt x="2542" y="10392"/>
                  <a:pt x="2596" y="10760"/>
                </a:cubicBezTo>
                <a:cubicBezTo>
                  <a:pt x="2655" y="11129"/>
                  <a:pt x="2765" y="11478"/>
                  <a:pt x="2936" y="11812"/>
                </a:cubicBezTo>
                <a:cubicBezTo>
                  <a:pt x="3103" y="12141"/>
                  <a:pt x="3321" y="12428"/>
                  <a:pt x="3591" y="12659"/>
                </a:cubicBezTo>
                <a:cubicBezTo>
                  <a:pt x="3868" y="12901"/>
                  <a:pt x="4164" y="13064"/>
                  <a:pt x="4481" y="13145"/>
                </a:cubicBezTo>
                <a:cubicBezTo>
                  <a:pt x="4793" y="13224"/>
                  <a:pt x="5105" y="13235"/>
                  <a:pt x="5410" y="13170"/>
                </a:cubicBezTo>
                <a:cubicBezTo>
                  <a:pt x="5718" y="13109"/>
                  <a:pt x="6011" y="12977"/>
                  <a:pt x="6286" y="12774"/>
                </a:cubicBezTo>
                <a:cubicBezTo>
                  <a:pt x="6567" y="12571"/>
                  <a:pt x="6804" y="12307"/>
                  <a:pt x="7006" y="11973"/>
                </a:cubicBezTo>
                <a:cubicBezTo>
                  <a:pt x="7299" y="11497"/>
                  <a:pt x="7452" y="10983"/>
                  <a:pt x="7468" y="10432"/>
                </a:cubicBezTo>
                <a:cubicBezTo>
                  <a:pt x="7482" y="9880"/>
                  <a:pt x="7382" y="9366"/>
                  <a:pt x="7163" y="8891"/>
                </a:cubicBezTo>
                <a:cubicBezTo>
                  <a:pt x="7607" y="8978"/>
                  <a:pt x="8041" y="8930"/>
                  <a:pt x="8473" y="8736"/>
                </a:cubicBezTo>
                <a:cubicBezTo>
                  <a:pt x="8907" y="8541"/>
                  <a:pt x="9266" y="8210"/>
                  <a:pt x="9557" y="773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38" name="AutoShape 91"/>
          <p:cNvSpPr>
            <a:spLocks noChangeArrowheads="1"/>
          </p:cNvSpPr>
          <p:nvPr/>
        </p:nvSpPr>
        <p:spPr bwMode="auto">
          <a:xfrm>
            <a:off x="4989513" y="2883600"/>
            <a:ext cx="247650" cy="265113"/>
          </a:xfrm>
          <a:custGeom>
            <a:avLst/>
            <a:gdLst>
              <a:gd name="T0" fmla="*/ 0 w 21483"/>
              <a:gd name="T1" fmla="*/ 1626971 h 21600"/>
              <a:gd name="T2" fmla="*/ 0 w 21483"/>
              <a:gd name="T3" fmla="*/ 1626971 h 21600"/>
              <a:gd name="T4" fmla="*/ 0 w 21483"/>
              <a:gd name="T5" fmla="*/ 1626971 h 21600"/>
              <a:gd name="T6" fmla="*/ 0 w 21483"/>
              <a:gd name="T7" fmla="*/ 162697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483"/>
              <a:gd name="T13" fmla="*/ 0 h 21600"/>
              <a:gd name="T14" fmla="*/ 21483 w 21483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39" name="AutoShape 92"/>
          <p:cNvSpPr>
            <a:spLocks noChangeArrowheads="1"/>
          </p:cNvSpPr>
          <p:nvPr/>
        </p:nvSpPr>
        <p:spPr bwMode="auto">
          <a:xfrm>
            <a:off x="5588000" y="2889950"/>
            <a:ext cx="319088" cy="266700"/>
          </a:xfrm>
          <a:custGeom>
            <a:avLst/>
            <a:gdLst>
              <a:gd name="T0" fmla="*/ 2356879 w 21600"/>
              <a:gd name="T1" fmla="*/ 1646502 h 21600"/>
              <a:gd name="T2" fmla="*/ 2356879 w 21600"/>
              <a:gd name="T3" fmla="*/ 1646502 h 21600"/>
              <a:gd name="T4" fmla="*/ 2356879 w 21600"/>
              <a:gd name="T5" fmla="*/ 1646502 h 21600"/>
              <a:gd name="T6" fmla="*/ 2356879 w 21600"/>
              <a:gd name="T7" fmla="*/ 164650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40" name="AutoShape 93"/>
          <p:cNvSpPr>
            <a:spLocks noChangeArrowheads="1"/>
          </p:cNvSpPr>
          <p:nvPr/>
        </p:nvSpPr>
        <p:spPr bwMode="auto">
          <a:xfrm>
            <a:off x="8347075" y="2896300"/>
            <a:ext cx="247650" cy="242888"/>
          </a:xfrm>
          <a:custGeom>
            <a:avLst/>
            <a:gdLst>
              <a:gd name="T0" fmla="*/ 0 w 21575"/>
              <a:gd name="T1" fmla="*/ 1365615 h 21600"/>
              <a:gd name="T2" fmla="*/ 0 w 21575"/>
              <a:gd name="T3" fmla="*/ 1365615 h 21600"/>
              <a:gd name="T4" fmla="*/ 0 w 21575"/>
              <a:gd name="T5" fmla="*/ 1365615 h 21600"/>
              <a:gd name="T6" fmla="*/ 0 w 21575"/>
              <a:gd name="T7" fmla="*/ 136561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75"/>
              <a:gd name="T13" fmla="*/ 0 h 21600"/>
              <a:gd name="T14" fmla="*/ 21575 w 21575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75" h="21600">
                <a:moveTo>
                  <a:pt x="12386" y="0"/>
                </a:moveTo>
                <a:lnTo>
                  <a:pt x="12386" y="0"/>
                </a:lnTo>
                <a:cubicBezTo>
                  <a:pt x="12913" y="0"/>
                  <a:pt x="13415" y="44"/>
                  <a:pt x="13894" y="126"/>
                </a:cubicBezTo>
                <a:cubicBezTo>
                  <a:pt x="14374" y="211"/>
                  <a:pt x="14850" y="305"/>
                  <a:pt x="15324" y="407"/>
                </a:cubicBezTo>
                <a:cubicBezTo>
                  <a:pt x="15691" y="481"/>
                  <a:pt x="16070" y="551"/>
                  <a:pt x="16465" y="619"/>
                </a:cubicBezTo>
                <a:cubicBezTo>
                  <a:pt x="16860" y="683"/>
                  <a:pt x="17275" y="716"/>
                  <a:pt x="17713" y="716"/>
                </a:cubicBezTo>
                <a:lnTo>
                  <a:pt x="17741" y="716"/>
                </a:lnTo>
                <a:cubicBezTo>
                  <a:pt x="17999" y="716"/>
                  <a:pt x="18279" y="692"/>
                  <a:pt x="18579" y="648"/>
                </a:cubicBezTo>
                <a:cubicBezTo>
                  <a:pt x="18876" y="601"/>
                  <a:pt x="19176" y="575"/>
                  <a:pt x="19470" y="575"/>
                </a:cubicBezTo>
                <a:cubicBezTo>
                  <a:pt x="19695" y="575"/>
                  <a:pt x="19899" y="604"/>
                  <a:pt x="20079" y="660"/>
                </a:cubicBezTo>
                <a:cubicBezTo>
                  <a:pt x="20267" y="715"/>
                  <a:pt x="20409" y="833"/>
                  <a:pt x="20516" y="1012"/>
                </a:cubicBezTo>
                <a:cubicBezTo>
                  <a:pt x="20723" y="1299"/>
                  <a:pt x="20841" y="1637"/>
                  <a:pt x="20866" y="2018"/>
                </a:cubicBezTo>
                <a:cubicBezTo>
                  <a:pt x="20894" y="2393"/>
                  <a:pt x="20883" y="2751"/>
                  <a:pt x="20841" y="3077"/>
                </a:cubicBezTo>
                <a:cubicBezTo>
                  <a:pt x="20802" y="3403"/>
                  <a:pt x="20768" y="3734"/>
                  <a:pt x="20732" y="4075"/>
                </a:cubicBezTo>
                <a:cubicBezTo>
                  <a:pt x="20698" y="4412"/>
                  <a:pt x="20704" y="4746"/>
                  <a:pt x="20757" y="5081"/>
                </a:cubicBezTo>
                <a:cubicBezTo>
                  <a:pt x="20796" y="5301"/>
                  <a:pt x="20847" y="5483"/>
                  <a:pt x="20911" y="5638"/>
                </a:cubicBezTo>
                <a:cubicBezTo>
                  <a:pt x="20979" y="5794"/>
                  <a:pt x="21049" y="5964"/>
                  <a:pt x="21119" y="6152"/>
                </a:cubicBezTo>
                <a:cubicBezTo>
                  <a:pt x="21194" y="6319"/>
                  <a:pt x="21242" y="6509"/>
                  <a:pt x="21267" y="6712"/>
                </a:cubicBezTo>
                <a:cubicBezTo>
                  <a:pt x="21295" y="6917"/>
                  <a:pt x="21326" y="7117"/>
                  <a:pt x="21363" y="7301"/>
                </a:cubicBezTo>
                <a:cubicBezTo>
                  <a:pt x="21525" y="8275"/>
                  <a:pt x="21592" y="9191"/>
                  <a:pt x="21570" y="10050"/>
                </a:cubicBezTo>
                <a:cubicBezTo>
                  <a:pt x="21548" y="10904"/>
                  <a:pt x="21444" y="11702"/>
                  <a:pt x="21262" y="12444"/>
                </a:cubicBezTo>
                <a:cubicBezTo>
                  <a:pt x="21079" y="13183"/>
                  <a:pt x="20827" y="13876"/>
                  <a:pt x="20505" y="14530"/>
                </a:cubicBezTo>
                <a:cubicBezTo>
                  <a:pt x="20182" y="15178"/>
                  <a:pt x="19818" y="15800"/>
                  <a:pt x="19417" y="16390"/>
                </a:cubicBezTo>
                <a:cubicBezTo>
                  <a:pt x="19086" y="16847"/>
                  <a:pt x="18733" y="17302"/>
                  <a:pt x="18357" y="17760"/>
                </a:cubicBezTo>
                <a:cubicBezTo>
                  <a:pt x="17982" y="18214"/>
                  <a:pt x="17570" y="18640"/>
                  <a:pt x="17121" y="19044"/>
                </a:cubicBezTo>
                <a:cubicBezTo>
                  <a:pt x="16673" y="19446"/>
                  <a:pt x="16182" y="19807"/>
                  <a:pt x="15638" y="20130"/>
                </a:cubicBezTo>
                <a:cubicBezTo>
                  <a:pt x="15097" y="20456"/>
                  <a:pt x="14494" y="20731"/>
                  <a:pt x="13836" y="20966"/>
                </a:cubicBezTo>
                <a:cubicBezTo>
                  <a:pt x="13152" y="21218"/>
                  <a:pt x="12445" y="21379"/>
                  <a:pt x="11708" y="21447"/>
                </a:cubicBezTo>
                <a:cubicBezTo>
                  <a:pt x="10968" y="21509"/>
                  <a:pt x="10258" y="21561"/>
                  <a:pt x="9580" y="21599"/>
                </a:cubicBezTo>
                <a:lnTo>
                  <a:pt x="9165" y="21599"/>
                </a:lnTo>
                <a:cubicBezTo>
                  <a:pt x="8234" y="21599"/>
                  <a:pt x="7363" y="21520"/>
                  <a:pt x="6555" y="21365"/>
                </a:cubicBezTo>
                <a:cubicBezTo>
                  <a:pt x="5745" y="21212"/>
                  <a:pt x="4882" y="21136"/>
                  <a:pt x="3970" y="21136"/>
                </a:cubicBezTo>
                <a:lnTo>
                  <a:pt x="3917" y="21136"/>
                </a:lnTo>
                <a:cubicBezTo>
                  <a:pt x="3603" y="21136"/>
                  <a:pt x="3258" y="21186"/>
                  <a:pt x="2880" y="21283"/>
                </a:cubicBezTo>
                <a:cubicBezTo>
                  <a:pt x="2510" y="21382"/>
                  <a:pt x="2137" y="21441"/>
                  <a:pt x="1770" y="21456"/>
                </a:cubicBezTo>
                <a:lnTo>
                  <a:pt x="1742" y="21456"/>
                </a:lnTo>
                <a:cubicBezTo>
                  <a:pt x="1411" y="21456"/>
                  <a:pt x="1117" y="21377"/>
                  <a:pt x="864" y="21212"/>
                </a:cubicBezTo>
                <a:cubicBezTo>
                  <a:pt x="609" y="21051"/>
                  <a:pt x="416" y="20848"/>
                  <a:pt x="292" y="20614"/>
                </a:cubicBezTo>
                <a:cubicBezTo>
                  <a:pt x="113" y="20288"/>
                  <a:pt x="35" y="19951"/>
                  <a:pt x="57" y="19599"/>
                </a:cubicBezTo>
                <a:cubicBezTo>
                  <a:pt x="79" y="19247"/>
                  <a:pt x="138" y="18924"/>
                  <a:pt x="225" y="18637"/>
                </a:cubicBezTo>
                <a:cubicBezTo>
                  <a:pt x="312" y="18346"/>
                  <a:pt x="363" y="18035"/>
                  <a:pt x="368" y="17701"/>
                </a:cubicBezTo>
                <a:cubicBezTo>
                  <a:pt x="371" y="17369"/>
                  <a:pt x="349" y="17017"/>
                  <a:pt x="298" y="16642"/>
                </a:cubicBezTo>
                <a:cubicBezTo>
                  <a:pt x="250" y="16266"/>
                  <a:pt x="192" y="15888"/>
                  <a:pt x="133" y="15503"/>
                </a:cubicBezTo>
                <a:cubicBezTo>
                  <a:pt x="68" y="15119"/>
                  <a:pt x="29" y="14735"/>
                  <a:pt x="12" y="14353"/>
                </a:cubicBezTo>
                <a:cubicBezTo>
                  <a:pt x="-7" y="14025"/>
                  <a:pt x="-5" y="13705"/>
                  <a:pt x="23" y="13388"/>
                </a:cubicBezTo>
                <a:cubicBezTo>
                  <a:pt x="51" y="13077"/>
                  <a:pt x="82" y="12728"/>
                  <a:pt x="119" y="12344"/>
                </a:cubicBezTo>
                <a:cubicBezTo>
                  <a:pt x="155" y="12018"/>
                  <a:pt x="186" y="11678"/>
                  <a:pt x="211" y="11332"/>
                </a:cubicBezTo>
                <a:cubicBezTo>
                  <a:pt x="239" y="10986"/>
                  <a:pt x="284" y="10681"/>
                  <a:pt x="346" y="10405"/>
                </a:cubicBezTo>
                <a:cubicBezTo>
                  <a:pt x="472" y="9789"/>
                  <a:pt x="609" y="9190"/>
                  <a:pt x="758" y="8610"/>
                </a:cubicBezTo>
                <a:cubicBezTo>
                  <a:pt x="904" y="8026"/>
                  <a:pt x="1103" y="7483"/>
                  <a:pt x="1352" y="6967"/>
                </a:cubicBezTo>
                <a:cubicBezTo>
                  <a:pt x="1532" y="6583"/>
                  <a:pt x="1731" y="6201"/>
                  <a:pt x="1955" y="5826"/>
                </a:cubicBezTo>
                <a:cubicBezTo>
                  <a:pt x="2179" y="5453"/>
                  <a:pt x="2420" y="5080"/>
                  <a:pt x="2681" y="4717"/>
                </a:cubicBezTo>
                <a:cubicBezTo>
                  <a:pt x="2771" y="4588"/>
                  <a:pt x="2866" y="4473"/>
                  <a:pt x="2964" y="4374"/>
                </a:cubicBezTo>
                <a:cubicBezTo>
                  <a:pt x="3062" y="4277"/>
                  <a:pt x="3169" y="4183"/>
                  <a:pt x="3286" y="4086"/>
                </a:cubicBezTo>
                <a:cubicBezTo>
                  <a:pt x="3491" y="3872"/>
                  <a:pt x="3690" y="3658"/>
                  <a:pt x="3889" y="3449"/>
                </a:cubicBezTo>
                <a:cubicBezTo>
                  <a:pt x="4085" y="3238"/>
                  <a:pt x="4304" y="3036"/>
                  <a:pt x="4545" y="2851"/>
                </a:cubicBezTo>
                <a:cubicBezTo>
                  <a:pt x="4786" y="2663"/>
                  <a:pt x="5044" y="2493"/>
                  <a:pt x="5319" y="2338"/>
                </a:cubicBezTo>
                <a:cubicBezTo>
                  <a:pt x="5591" y="2182"/>
                  <a:pt x="5885" y="2027"/>
                  <a:pt x="6199" y="1868"/>
                </a:cubicBezTo>
                <a:cubicBezTo>
                  <a:pt x="6494" y="1719"/>
                  <a:pt x="6796" y="1581"/>
                  <a:pt x="7102" y="1455"/>
                </a:cubicBezTo>
                <a:cubicBezTo>
                  <a:pt x="7413" y="1329"/>
                  <a:pt x="7733" y="1197"/>
                  <a:pt x="8063" y="1065"/>
                </a:cubicBezTo>
                <a:cubicBezTo>
                  <a:pt x="8691" y="795"/>
                  <a:pt x="9387" y="554"/>
                  <a:pt x="10158" y="349"/>
                </a:cubicBezTo>
                <a:lnTo>
                  <a:pt x="10186" y="323"/>
                </a:lnTo>
                <a:cubicBezTo>
                  <a:pt x="10584" y="211"/>
                  <a:pt x="10968" y="129"/>
                  <a:pt x="11324" y="76"/>
                </a:cubicBezTo>
                <a:cubicBezTo>
                  <a:pt x="11683" y="26"/>
                  <a:pt x="12036" y="0"/>
                  <a:pt x="12386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41" name="AutoShape 94"/>
          <p:cNvSpPr>
            <a:spLocks noChangeArrowheads="1"/>
          </p:cNvSpPr>
          <p:nvPr/>
        </p:nvSpPr>
        <p:spPr bwMode="auto">
          <a:xfrm>
            <a:off x="8886825" y="2904238"/>
            <a:ext cx="247650" cy="292100"/>
          </a:xfrm>
          <a:custGeom>
            <a:avLst/>
            <a:gdLst>
              <a:gd name="T0" fmla="*/ 1419688 w 21600"/>
              <a:gd name="T1" fmla="*/ 1975056 h 21600"/>
              <a:gd name="T2" fmla="*/ 1419688 w 21600"/>
              <a:gd name="T3" fmla="*/ 1975056 h 21600"/>
              <a:gd name="T4" fmla="*/ 1419688 w 21600"/>
              <a:gd name="T5" fmla="*/ 1975056 h 21600"/>
              <a:gd name="T6" fmla="*/ 1419688 w 21600"/>
              <a:gd name="T7" fmla="*/ 19750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71" y="9829"/>
                </a:moveTo>
                <a:cubicBezTo>
                  <a:pt x="20671" y="9939"/>
                  <a:pt x="20995" y="10131"/>
                  <a:pt x="21232" y="10408"/>
                </a:cubicBezTo>
                <a:cubicBezTo>
                  <a:pt x="21481" y="10681"/>
                  <a:pt x="21599" y="11001"/>
                  <a:pt x="21599" y="11358"/>
                </a:cubicBezTo>
                <a:lnTo>
                  <a:pt x="21599" y="19987"/>
                </a:lnTo>
                <a:cubicBezTo>
                  <a:pt x="21599" y="20419"/>
                  <a:pt x="21398" y="20796"/>
                  <a:pt x="21002" y="21116"/>
                </a:cubicBezTo>
                <a:cubicBezTo>
                  <a:pt x="20606" y="21438"/>
                  <a:pt x="20138" y="21599"/>
                  <a:pt x="19598" y="21599"/>
                </a:cubicBezTo>
                <a:lnTo>
                  <a:pt x="2016" y="21599"/>
                </a:lnTo>
                <a:cubicBezTo>
                  <a:pt x="1476" y="21599"/>
                  <a:pt x="1004" y="21438"/>
                  <a:pt x="604" y="21116"/>
                </a:cubicBezTo>
                <a:cubicBezTo>
                  <a:pt x="198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1001"/>
                  <a:pt x="122" y="10681"/>
                  <a:pt x="367" y="10408"/>
                </a:cubicBezTo>
                <a:cubicBezTo>
                  <a:pt x="619" y="10131"/>
                  <a:pt x="939" y="9938"/>
                  <a:pt x="1346" y="9829"/>
                </a:cubicBezTo>
                <a:lnTo>
                  <a:pt x="1346" y="7566"/>
                </a:lnTo>
                <a:cubicBezTo>
                  <a:pt x="1346" y="6530"/>
                  <a:pt x="1591" y="5551"/>
                  <a:pt x="2084" y="4632"/>
                </a:cubicBezTo>
                <a:cubicBezTo>
                  <a:pt x="2581" y="3711"/>
                  <a:pt x="3254" y="2908"/>
                  <a:pt x="4108" y="2219"/>
                </a:cubicBezTo>
                <a:cubicBezTo>
                  <a:pt x="4968" y="1531"/>
                  <a:pt x="5973" y="990"/>
                  <a:pt x="7125" y="593"/>
                </a:cubicBezTo>
                <a:cubicBezTo>
                  <a:pt x="8281" y="198"/>
                  <a:pt x="9509" y="0"/>
                  <a:pt x="10809" y="0"/>
                </a:cubicBezTo>
                <a:cubicBezTo>
                  <a:pt x="12105" y="0"/>
                  <a:pt x="13329" y="198"/>
                  <a:pt x="14478" y="593"/>
                </a:cubicBezTo>
                <a:cubicBezTo>
                  <a:pt x="15630" y="990"/>
                  <a:pt x="16634" y="1531"/>
                  <a:pt x="17495" y="2219"/>
                </a:cubicBezTo>
                <a:cubicBezTo>
                  <a:pt x="18355" y="2908"/>
                  <a:pt x="19036" y="3714"/>
                  <a:pt x="19533" y="4641"/>
                </a:cubicBezTo>
                <a:cubicBezTo>
                  <a:pt x="20022" y="5562"/>
                  <a:pt x="20271" y="6538"/>
                  <a:pt x="20271" y="7566"/>
                </a:cubicBezTo>
                <a:lnTo>
                  <a:pt x="20271" y="9829"/>
                </a:lnTo>
                <a:close/>
                <a:moveTo>
                  <a:pt x="16202" y="7566"/>
                </a:moveTo>
                <a:cubicBezTo>
                  <a:pt x="16202" y="6961"/>
                  <a:pt x="16062" y="6394"/>
                  <a:pt x="15781" y="5870"/>
                </a:cubicBezTo>
                <a:cubicBezTo>
                  <a:pt x="15496" y="5349"/>
                  <a:pt x="15108" y="4894"/>
                  <a:pt x="14614" y="4508"/>
                </a:cubicBezTo>
                <a:cubicBezTo>
                  <a:pt x="14125" y="4123"/>
                  <a:pt x="13545" y="3817"/>
                  <a:pt x="12886" y="3593"/>
                </a:cubicBezTo>
                <a:cubicBezTo>
                  <a:pt x="12224" y="3365"/>
                  <a:pt x="11532" y="3253"/>
                  <a:pt x="10809" y="3253"/>
                </a:cubicBezTo>
                <a:cubicBezTo>
                  <a:pt x="10049" y="3253"/>
                  <a:pt x="9347" y="3365"/>
                  <a:pt x="8706" y="3593"/>
                </a:cubicBezTo>
                <a:cubicBezTo>
                  <a:pt x="8061" y="3817"/>
                  <a:pt x="7489" y="4123"/>
                  <a:pt x="6988" y="4508"/>
                </a:cubicBezTo>
                <a:cubicBezTo>
                  <a:pt x="6488" y="4894"/>
                  <a:pt x="6099" y="5352"/>
                  <a:pt x="5818" y="5879"/>
                </a:cubicBezTo>
                <a:cubicBezTo>
                  <a:pt x="5537" y="6406"/>
                  <a:pt x="5397" y="6970"/>
                  <a:pt x="5397" y="7566"/>
                </a:cubicBezTo>
                <a:lnTo>
                  <a:pt x="5397" y="9717"/>
                </a:lnTo>
                <a:lnTo>
                  <a:pt x="16202" y="9717"/>
                </a:lnTo>
                <a:lnTo>
                  <a:pt x="16202" y="7566"/>
                </a:lnTo>
                <a:close/>
                <a:moveTo>
                  <a:pt x="11964" y="15409"/>
                </a:moveTo>
                <a:cubicBezTo>
                  <a:pt x="12296" y="15245"/>
                  <a:pt x="12569" y="15020"/>
                  <a:pt x="12782" y="14744"/>
                </a:cubicBezTo>
                <a:cubicBezTo>
                  <a:pt x="12990" y="14462"/>
                  <a:pt x="13098" y="14159"/>
                  <a:pt x="13098" y="13840"/>
                </a:cubicBezTo>
                <a:cubicBezTo>
                  <a:pt x="13098" y="13333"/>
                  <a:pt x="12875" y="12898"/>
                  <a:pt x="12429" y="12530"/>
                </a:cubicBezTo>
                <a:cubicBezTo>
                  <a:pt x="11979" y="12161"/>
                  <a:pt x="11439" y="11980"/>
                  <a:pt x="10809" y="11980"/>
                </a:cubicBezTo>
                <a:cubicBezTo>
                  <a:pt x="10175" y="11980"/>
                  <a:pt x="9638" y="12161"/>
                  <a:pt x="9188" y="12530"/>
                </a:cubicBezTo>
                <a:cubicBezTo>
                  <a:pt x="8738" y="12898"/>
                  <a:pt x="8515" y="13333"/>
                  <a:pt x="8515" y="13840"/>
                </a:cubicBezTo>
                <a:cubicBezTo>
                  <a:pt x="8515" y="14159"/>
                  <a:pt x="8616" y="14462"/>
                  <a:pt x="8825" y="14744"/>
                </a:cubicBezTo>
                <a:cubicBezTo>
                  <a:pt x="9033" y="15020"/>
                  <a:pt x="9300" y="15233"/>
                  <a:pt x="9638" y="15383"/>
                </a:cubicBezTo>
                <a:lnTo>
                  <a:pt x="8515" y="19339"/>
                </a:lnTo>
                <a:lnTo>
                  <a:pt x="13098" y="19339"/>
                </a:lnTo>
                <a:lnTo>
                  <a:pt x="11964" y="1540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42" name="AutoShape 95"/>
          <p:cNvSpPr>
            <a:spLocks noChangeArrowheads="1"/>
          </p:cNvSpPr>
          <p:nvPr/>
        </p:nvSpPr>
        <p:spPr bwMode="auto">
          <a:xfrm>
            <a:off x="838200" y="3337625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5292" y="0"/>
                </a:moveTo>
                <a:cubicBezTo>
                  <a:pt x="16156" y="0"/>
                  <a:pt x="16975" y="198"/>
                  <a:pt x="17745" y="593"/>
                </a:cubicBezTo>
                <a:cubicBezTo>
                  <a:pt x="18516" y="987"/>
                  <a:pt x="19185" y="1531"/>
                  <a:pt x="19756" y="2219"/>
                </a:cubicBezTo>
                <a:cubicBezTo>
                  <a:pt x="20325" y="2908"/>
                  <a:pt x="20776" y="3714"/>
                  <a:pt x="21107" y="4641"/>
                </a:cubicBezTo>
                <a:cubicBezTo>
                  <a:pt x="21434" y="5562"/>
                  <a:pt x="21599" y="6538"/>
                  <a:pt x="21599" y="7566"/>
                </a:cubicBezTo>
                <a:lnTo>
                  <a:pt x="21599" y="9662"/>
                </a:lnTo>
                <a:cubicBezTo>
                  <a:pt x="21599" y="9965"/>
                  <a:pt x="21516" y="10221"/>
                  <a:pt x="21340" y="10428"/>
                </a:cubicBezTo>
                <a:cubicBezTo>
                  <a:pt x="21168" y="10635"/>
                  <a:pt x="20956" y="10736"/>
                  <a:pt x="20704" y="10736"/>
                </a:cubicBezTo>
                <a:lnTo>
                  <a:pt x="19785" y="10736"/>
                </a:lnTo>
                <a:cubicBezTo>
                  <a:pt x="19531" y="10736"/>
                  <a:pt x="19322" y="10632"/>
                  <a:pt x="19152" y="10422"/>
                </a:cubicBezTo>
                <a:cubicBezTo>
                  <a:pt x="18984" y="10209"/>
                  <a:pt x="18900" y="9956"/>
                  <a:pt x="18900" y="9662"/>
                </a:cubicBezTo>
                <a:lnTo>
                  <a:pt x="18900" y="7566"/>
                </a:lnTo>
                <a:cubicBezTo>
                  <a:pt x="18900" y="6961"/>
                  <a:pt x="18806" y="6394"/>
                  <a:pt x="18614" y="5870"/>
                </a:cubicBezTo>
                <a:cubicBezTo>
                  <a:pt x="18422" y="5349"/>
                  <a:pt x="18163" y="4894"/>
                  <a:pt x="17844" y="4508"/>
                </a:cubicBezTo>
                <a:cubicBezTo>
                  <a:pt x="17522" y="4123"/>
                  <a:pt x="17140" y="3817"/>
                  <a:pt x="16706" y="3593"/>
                </a:cubicBezTo>
                <a:cubicBezTo>
                  <a:pt x="16269" y="3365"/>
                  <a:pt x="15796" y="3253"/>
                  <a:pt x="15292" y="3253"/>
                </a:cubicBezTo>
                <a:cubicBezTo>
                  <a:pt x="14788" y="3253"/>
                  <a:pt x="14320" y="3365"/>
                  <a:pt x="13891" y="3593"/>
                </a:cubicBezTo>
                <a:cubicBezTo>
                  <a:pt x="13461" y="3817"/>
                  <a:pt x="13082" y="4123"/>
                  <a:pt x="12753" y="4508"/>
                </a:cubicBezTo>
                <a:cubicBezTo>
                  <a:pt x="12422" y="4894"/>
                  <a:pt x="12165" y="5352"/>
                  <a:pt x="11978" y="5876"/>
                </a:cubicBezTo>
                <a:cubicBezTo>
                  <a:pt x="11788" y="6406"/>
                  <a:pt x="11695" y="6970"/>
                  <a:pt x="11695" y="7566"/>
                </a:cubicBezTo>
                <a:lnTo>
                  <a:pt x="11695" y="9717"/>
                </a:lnTo>
                <a:lnTo>
                  <a:pt x="13063" y="9717"/>
                </a:lnTo>
                <a:cubicBezTo>
                  <a:pt x="13423" y="9717"/>
                  <a:pt x="13735" y="9875"/>
                  <a:pt x="14001" y="10192"/>
                </a:cubicBezTo>
                <a:cubicBezTo>
                  <a:pt x="14263" y="10511"/>
                  <a:pt x="14395" y="10900"/>
                  <a:pt x="14395" y="11358"/>
                </a:cubicBezTo>
                <a:lnTo>
                  <a:pt x="14395" y="19987"/>
                </a:lnTo>
                <a:cubicBezTo>
                  <a:pt x="14395" y="20419"/>
                  <a:pt x="14263" y="20796"/>
                  <a:pt x="14001" y="21116"/>
                </a:cubicBezTo>
                <a:cubicBezTo>
                  <a:pt x="13735" y="21438"/>
                  <a:pt x="13423" y="21599"/>
                  <a:pt x="13063" y="21599"/>
                </a:cubicBezTo>
                <a:lnTo>
                  <a:pt x="1343" y="21599"/>
                </a:lnTo>
                <a:cubicBezTo>
                  <a:pt x="983" y="21599"/>
                  <a:pt x="669" y="21438"/>
                  <a:pt x="403" y="21116"/>
                </a:cubicBezTo>
                <a:cubicBezTo>
                  <a:pt x="134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0909"/>
                  <a:pt x="134" y="10523"/>
                  <a:pt x="403" y="10201"/>
                </a:cubicBezTo>
                <a:cubicBezTo>
                  <a:pt x="669" y="9878"/>
                  <a:pt x="984" y="9717"/>
                  <a:pt x="1343" y="9717"/>
                </a:cubicBezTo>
                <a:lnTo>
                  <a:pt x="8985" y="9717"/>
                </a:lnTo>
                <a:lnTo>
                  <a:pt x="8985" y="7566"/>
                </a:lnTo>
                <a:cubicBezTo>
                  <a:pt x="8985" y="6529"/>
                  <a:pt x="9148" y="5550"/>
                  <a:pt x="9477" y="4632"/>
                </a:cubicBezTo>
                <a:cubicBezTo>
                  <a:pt x="9808" y="3711"/>
                  <a:pt x="10260" y="2907"/>
                  <a:pt x="10833" y="2219"/>
                </a:cubicBezTo>
                <a:cubicBezTo>
                  <a:pt x="11409" y="1531"/>
                  <a:pt x="12079" y="987"/>
                  <a:pt x="12844" y="592"/>
                </a:cubicBezTo>
                <a:cubicBezTo>
                  <a:pt x="13615" y="198"/>
                  <a:pt x="14426" y="0"/>
                  <a:pt x="15292" y="0"/>
                </a:cubicBezTo>
                <a:moveTo>
                  <a:pt x="7972" y="15409"/>
                </a:moveTo>
                <a:cubicBezTo>
                  <a:pt x="8195" y="15245"/>
                  <a:pt x="8375" y="15021"/>
                  <a:pt x="8519" y="14741"/>
                </a:cubicBezTo>
                <a:cubicBezTo>
                  <a:pt x="8661" y="14462"/>
                  <a:pt x="8731" y="14160"/>
                  <a:pt x="8731" y="13840"/>
                </a:cubicBezTo>
                <a:cubicBezTo>
                  <a:pt x="8731" y="13333"/>
                  <a:pt x="8582" y="12896"/>
                  <a:pt x="8282" y="12530"/>
                </a:cubicBezTo>
                <a:cubicBezTo>
                  <a:pt x="7987" y="12162"/>
                  <a:pt x="7624" y="11980"/>
                  <a:pt x="7204" y="11980"/>
                </a:cubicBezTo>
                <a:cubicBezTo>
                  <a:pt x="6782" y="11980"/>
                  <a:pt x="6422" y="12162"/>
                  <a:pt x="6122" y="12530"/>
                </a:cubicBezTo>
                <a:cubicBezTo>
                  <a:pt x="5824" y="12896"/>
                  <a:pt x="5675" y="13333"/>
                  <a:pt x="5675" y="13840"/>
                </a:cubicBezTo>
                <a:cubicBezTo>
                  <a:pt x="5675" y="14160"/>
                  <a:pt x="5745" y="14462"/>
                  <a:pt x="5882" y="14741"/>
                </a:cubicBezTo>
                <a:cubicBezTo>
                  <a:pt x="6021" y="15021"/>
                  <a:pt x="6201" y="15234"/>
                  <a:pt x="6422" y="15380"/>
                </a:cubicBezTo>
                <a:lnTo>
                  <a:pt x="5675" y="19339"/>
                </a:lnTo>
                <a:lnTo>
                  <a:pt x="8731" y="19339"/>
                </a:lnTo>
                <a:lnTo>
                  <a:pt x="7972" y="1540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43" name="AutoShape 96"/>
          <p:cNvSpPr>
            <a:spLocks noChangeArrowheads="1"/>
          </p:cNvSpPr>
          <p:nvPr/>
        </p:nvSpPr>
        <p:spPr bwMode="auto">
          <a:xfrm>
            <a:off x="1416050" y="3337625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44" name="AutoShape 97"/>
          <p:cNvSpPr>
            <a:spLocks noChangeArrowheads="1"/>
          </p:cNvSpPr>
          <p:nvPr/>
        </p:nvSpPr>
        <p:spPr bwMode="auto">
          <a:xfrm>
            <a:off x="2032000" y="3337625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35" y="6463"/>
                </a:moveTo>
                <a:cubicBezTo>
                  <a:pt x="385" y="6463"/>
                  <a:pt x="262" y="6412"/>
                  <a:pt x="155" y="6305"/>
                </a:cubicBezTo>
                <a:cubicBezTo>
                  <a:pt x="48" y="6201"/>
                  <a:pt x="0" y="6075"/>
                  <a:pt x="0" y="5925"/>
                </a:cubicBezTo>
                <a:lnTo>
                  <a:pt x="0" y="538"/>
                </a:lnTo>
                <a:cubicBezTo>
                  <a:pt x="0" y="388"/>
                  <a:pt x="48" y="265"/>
                  <a:pt x="155" y="158"/>
                </a:cubicBezTo>
                <a:cubicBezTo>
                  <a:pt x="262" y="51"/>
                  <a:pt x="385" y="0"/>
                  <a:pt x="535" y="0"/>
                </a:cubicBezTo>
                <a:lnTo>
                  <a:pt x="5925" y="0"/>
                </a:lnTo>
                <a:cubicBezTo>
                  <a:pt x="6072" y="0"/>
                  <a:pt x="6201" y="51"/>
                  <a:pt x="6319" y="158"/>
                </a:cubicBezTo>
                <a:cubicBezTo>
                  <a:pt x="6432" y="264"/>
                  <a:pt x="6486" y="388"/>
                  <a:pt x="6486" y="538"/>
                </a:cubicBezTo>
                <a:lnTo>
                  <a:pt x="6486" y="5925"/>
                </a:lnTo>
                <a:cubicBezTo>
                  <a:pt x="6486" y="6075"/>
                  <a:pt x="6432" y="6201"/>
                  <a:pt x="6319" y="6305"/>
                </a:cubicBezTo>
                <a:cubicBezTo>
                  <a:pt x="6201" y="6412"/>
                  <a:pt x="6072" y="6463"/>
                  <a:pt x="5925" y="6463"/>
                </a:cubicBezTo>
                <a:lnTo>
                  <a:pt x="535" y="6463"/>
                </a:lnTo>
                <a:close/>
                <a:moveTo>
                  <a:pt x="21058" y="8105"/>
                </a:moveTo>
                <a:cubicBezTo>
                  <a:pt x="21205" y="8105"/>
                  <a:pt x="21335" y="8156"/>
                  <a:pt x="21438" y="8257"/>
                </a:cubicBezTo>
                <a:cubicBezTo>
                  <a:pt x="21542" y="8358"/>
                  <a:pt x="21599" y="8487"/>
                  <a:pt x="21599" y="8643"/>
                </a:cubicBezTo>
                <a:lnTo>
                  <a:pt x="21599" y="12613"/>
                </a:lnTo>
                <a:cubicBezTo>
                  <a:pt x="21599" y="13854"/>
                  <a:pt x="21314" y="15020"/>
                  <a:pt x="20750" y="16114"/>
                </a:cubicBezTo>
                <a:cubicBezTo>
                  <a:pt x="20183" y="17209"/>
                  <a:pt x="19411" y="18159"/>
                  <a:pt x="18432" y="18968"/>
                </a:cubicBezTo>
                <a:cubicBezTo>
                  <a:pt x="17453" y="19774"/>
                  <a:pt x="16313" y="20416"/>
                  <a:pt x="15000" y="20891"/>
                </a:cubicBezTo>
                <a:cubicBezTo>
                  <a:pt x="13690" y="21363"/>
                  <a:pt x="12291" y="21599"/>
                  <a:pt x="10802" y="21599"/>
                </a:cubicBezTo>
                <a:cubicBezTo>
                  <a:pt x="9297" y="21599"/>
                  <a:pt x="7891" y="21363"/>
                  <a:pt x="6587" y="20891"/>
                </a:cubicBezTo>
                <a:cubicBezTo>
                  <a:pt x="5283" y="20416"/>
                  <a:pt x="4140" y="19774"/>
                  <a:pt x="3161" y="18968"/>
                </a:cubicBezTo>
                <a:cubicBezTo>
                  <a:pt x="2182" y="18159"/>
                  <a:pt x="1410" y="17212"/>
                  <a:pt x="843" y="16120"/>
                </a:cubicBezTo>
                <a:cubicBezTo>
                  <a:pt x="279" y="15032"/>
                  <a:pt x="0" y="13866"/>
                  <a:pt x="0" y="12613"/>
                </a:cubicBezTo>
                <a:lnTo>
                  <a:pt x="0" y="8643"/>
                </a:lnTo>
                <a:cubicBezTo>
                  <a:pt x="0" y="8496"/>
                  <a:pt x="48" y="8369"/>
                  <a:pt x="155" y="8263"/>
                </a:cubicBezTo>
                <a:cubicBezTo>
                  <a:pt x="262" y="8159"/>
                  <a:pt x="385" y="8104"/>
                  <a:pt x="535" y="8104"/>
                </a:cubicBezTo>
                <a:lnTo>
                  <a:pt x="5925" y="8104"/>
                </a:lnTo>
                <a:cubicBezTo>
                  <a:pt x="6072" y="8104"/>
                  <a:pt x="6201" y="8156"/>
                  <a:pt x="6319" y="8257"/>
                </a:cubicBezTo>
                <a:cubicBezTo>
                  <a:pt x="6432" y="8358"/>
                  <a:pt x="6486" y="8487"/>
                  <a:pt x="6486" y="8643"/>
                </a:cubicBezTo>
                <a:lnTo>
                  <a:pt x="6486" y="12613"/>
                </a:lnTo>
                <a:cubicBezTo>
                  <a:pt x="6486" y="12881"/>
                  <a:pt x="6596" y="13154"/>
                  <a:pt x="6800" y="13439"/>
                </a:cubicBezTo>
                <a:cubicBezTo>
                  <a:pt x="7005" y="13725"/>
                  <a:pt x="7298" y="13992"/>
                  <a:pt x="7676" y="14246"/>
                </a:cubicBezTo>
                <a:cubicBezTo>
                  <a:pt x="8050" y="14499"/>
                  <a:pt x="8505" y="14704"/>
                  <a:pt x="9032" y="14865"/>
                </a:cubicBezTo>
                <a:cubicBezTo>
                  <a:pt x="9561" y="15029"/>
                  <a:pt x="10152" y="15107"/>
                  <a:pt x="10802" y="15107"/>
                </a:cubicBezTo>
                <a:cubicBezTo>
                  <a:pt x="11447" y="15107"/>
                  <a:pt x="12038" y="15029"/>
                  <a:pt x="12576" y="14865"/>
                </a:cubicBezTo>
                <a:cubicBezTo>
                  <a:pt x="13112" y="14704"/>
                  <a:pt x="13566" y="14499"/>
                  <a:pt x="13944" y="14246"/>
                </a:cubicBezTo>
                <a:cubicBezTo>
                  <a:pt x="14321" y="13992"/>
                  <a:pt x="14615" y="13722"/>
                  <a:pt x="14822" y="13439"/>
                </a:cubicBezTo>
                <a:cubicBezTo>
                  <a:pt x="15029" y="13154"/>
                  <a:pt x="15130" y="12881"/>
                  <a:pt x="15130" y="12613"/>
                </a:cubicBezTo>
                <a:lnTo>
                  <a:pt x="15130" y="8643"/>
                </a:lnTo>
                <a:cubicBezTo>
                  <a:pt x="15130" y="8286"/>
                  <a:pt x="15311" y="8104"/>
                  <a:pt x="15671" y="8104"/>
                </a:cubicBezTo>
                <a:lnTo>
                  <a:pt x="21058" y="8104"/>
                </a:lnTo>
                <a:lnTo>
                  <a:pt x="21058" y="8105"/>
                </a:lnTo>
                <a:close/>
                <a:moveTo>
                  <a:pt x="21058" y="2"/>
                </a:moveTo>
                <a:cubicBezTo>
                  <a:pt x="21205" y="2"/>
                  <a:pt x="21335" y="54"/>
                  <a:pt x="21438" y="161"/>
                </a:cubicBezTo>
                <a:cubicBezTo>
                  <a:pt x="21542" y="267"/>
                  <a:pt x="21599" y="391"/>
                  <a:pt x="21599" y="541"/>
                </a:cubicBezTo>
                <a:lnTo>
                  <a:pt x="21599" y="5928"/>
                </a:lnTo>
                <a:cubicBezTo>
                  <a:pt x="21599" y="6077"/>
                  <a:pt x="21542" y="6204"/>
                  <a:pt x="21438" y="6308"/>
                </a:cubicBezTo>
                <a:cubicBezTo>
                  <a:pt x="21335" y="6414"/>
                  <a:pt x="21205" y="6466"/>
                  <a:pt x="21058" y="6466"/>
                </a:cubicBezTo>
                <a:lnTo>
                  <a:pt x="15671" y="6466"/>
                </a:lnTo>
                <a:cubicBezTo>
                  <a:pt x="15311" y="6466"/>
                  <a:pt x="15130" y="6288"/>
                  <a:pt x="15130" y="5928"/>
                </a:cubicBezTo>
                <a:lnTo>
                  <a:pt x="15130" y="541"/>
                </a:lnTo>
                <a:cubicBezTo>
                  <a:pt x="15130" y="391"/>
                  <a:pt x="15182" y="267"/>
                  <a:pt x="15282" y="161"/>
                </a:cubicBezTo>
                <a:cubicBezTo>
                  <a:pt x="15383" y="54"/>
                  <a:pt x="15513" y="2"/>
                  <a:pt x="15671" y="2"/>
                </a:cubicBezTo>
                <a:lnTo>
                  <a:pt x="21058" y="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45" name="AutoShape 98"/>
          <p:cNvSpPr>
            <a:spLocks noChangeArrowheads="1"/>
          </p:cNvSpPr>
          <p:nvPr/>
        </p:nvSpPr>
        <p:spPr bwMode="auto">
          <a:xfrm>
            <a:off x="2651125" y="3331275"/>
            <a:ext cx="225425" cy="320675"/>
          </a:xfrm>
          <a:custGeom>
            <a:avLst/>
            <a:gdLst>
              <a:gd name="T0" fmla="*/ 1176311 w 21600"/>
              <a:gd name="T1" fmla="*/ 2380388 h 21600"/>
              <a:gd name="T2" fmla="*/ 1176311 w 21600"/>
              <a:gd name="T3" fmla="*/ 2380388 h 21600"/>
              <a:gd name="T4" fmla="*/ 1176311 w 21600"/>
              <a:gd name="T5" fmla="*/ 2380388 h 21600"/>
              <a:gd name="T6" fmla="*/ 1176311 w 21600"/>
              <a:gd name="T7" fmla="*/ 23803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46" name="AutoShape 99"/>
          <p:cNvSpPr>
            <a:spLocks noChangeArrowheads="1"/>
          </p:cNvSpPr>
          <p:nvPr/>
        </p:nvSpPr>
        <p:spPr bwMode="auto">
          <a:xfrm>
            <a:off x="9432925" y="3345563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75" y="0"/>
                </a:moveTo>
                <a:cubicBezTo>
                  <a:pt x="20642" y="0"/>
                  <a:pt x="20950" y="611"/>
                  <a:pt x="21209" y="1807"/>
                </a:cubicBezTo>
                <a:cubicBezTo>
                  <a:pt x="21467" y="3004"/>
                  <a:pt x="21599" y="4431"/>
                  <a:pt x="21599" y="6130"/>
                </a:cubicBezTo>
                <a:lnTo>
                  <a:pt x="21599" y="15496"/>
                </a:lnTo>
                <a:cubicBezTo>
                  <a:pt x="21599" y="17168"/>
                  <a:pt x="21467" y="18623"/>
                  <a:pt x="21209" y="19819"/>
                </a:cubicBezTo>
                <a:cubicBezTo>
                  <a:pt x="20950" y="21015"/>
                  <a:pt x="20642" y="21599"/>
                  <a:pt x="20275" y="21599"/>
                </a:cubicBezTo>
                <a:lnTo>
                  <a:pt x="1348" y="21599"/>
                </a:lnTo>
                <a:cubicBezTo>
                  <a:pt x="963" y="21599"/>
                  <a:pt x="640" y="21015"/>
                  <a:pt x="384" y="19873"/>
                </a:cubicBezTo>
                <a:cubicBezTo>
                  <a:pt x="126" y="18731"/>
                  <a:pt x="0" y="17277"/>
                  <a:pt x="0" y="15496"/>
                </a:cubicBezTo>
                <a:lnTo>
                  <a:pt x="0" y="6130"/>
                </a:lnTo>
                <a:cubicBezTo>
                  <a:pt x="0" y="4431"/>
                  <a:pt x="126" y="3004"/>
                  <a:pt x="384" y="1807"/>
                </a:cubicBezTo>
                <a:cubicBezTo>
                  <a:pt x="640" y="611"/>
                  <a:pt x="954" y="0"/>
                  <a:pt x="1318" y="0"/>
                </a:cubicBezTo>
                <a:lnTo>
                  <a:pt x="2027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47" name="AutoShape 100"/>
          <p:cNvSpPr>
            <a:spLocks noChangeArrowheads="1"/>
          </p:cNvSpPr>
          <p:nvPr/>
        </p:nvSpPr>
        <p:spPr bwMode="auto">
          <a:xfrm>
            <a:off x="10028238" y="3340800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5" y="0"/>
                </a:moveTo>
                <a:cubicBezTo>
                  <a:pt x="12303" y="0"/>
                  <a:pt x="13704" y="282"/>
                  <a:pt x="15013" y="844"/>
                </a:cubicBezTo>
                <a:cubicBezTo>
                  <a:pt x="16321" y="1406"/>
                  <a:pt x="17465" y="2179"/>
                  <a:pt x="18449" y="3153"/>
                </a:cubicBezTo>
                <a:cubicBezTo>
                  <a:pt x="19432" y="4127"/>
                  <a:pt x="20204" y="5277"/>
                  <a:pt x="20760" y="6590"/>
                </a:cubicBezTo>
                <a:cubicBezTo>
                  <a:pt x="21323" y="7897"/>
                  <a:pt x="21599" y="9303"/>
                  <a:pt x="21599" y="10797"/>
                </a:cubicBezTo>
                <a:cubicBezTo>
                  <a:pt x="21599" y="12290"/>
                  <a:pt x="21323" y="13696"/>
                  <a:pt x="20760" y="15009"/>
                </a:cubicBezTo>
                <a:cubicBezTo>
                  <a:pt x="20204" y="16317"/>
                  <a:pt x="19432" y="17463"/>
                  <a:pt x="18449" y="18440"/>
                </a:cubicBezTo>
                <a:cubicBezTo>
                  <a:pt x="17465" y="19423"/>
                  <a:pt x="16321" y="20188"/>
                  <a:pt x="15013" y="20750"/>
                </a:cubicBezTo>
                <a:cubicBezTo>
                  <a:pt x="13704" y="21311"/>
                  <a:pt x="12303" y="21599"/>
                  <a:pt x="10805" y="21599"/>
                </a:cubicBezTo>
                <a:cubicBezTo>
                  <a:pt x="9310" y="21599"/>
                  <a:pt x="7906" y="21312"/>
                  <a:pt x="6595" y="20750"/>
                </a:cubicBezTo>
                <a:cubicBezTo>
                  <a:pt x="5281" y="20188"/>
                  <a:pt x="4136" y="19420"/>
                  <a:pt x="3156" y="18440"/>
                </a:cubicBezTo>
                <a:cubicBezTo>
                  <a:pt x="2178" y="17463"/>
                  <a:pt x="1407" y="16317"/>
                  <a:pt x="844" y="15009"/>
                </a:cubicBezTo>
                <a:cubicBezTo>
                  <a:pt x="279" y="13696"/>
                  <a:pt x="0" y="12290"/>
                  <a:pt x="0" y="10797"/>
                </a:cubicBezTo>
                <a:cubicBezTo>
                  <a:pt x="0" y="9303"/>
                  <a:pt x="279" y="7897"/>
                  <a:pt x="844" y="6590"/>
                </a:cubicBezTo>
                <a:cubicBezTo>
                  <a:pt x="1407" y="5277"/>
                  <a:pt x="2178" y="4130"/>
                  <a:pt x="3156" y="3153"/>
                </a:cubicBezTo>
                <a:cubicBezTo>
                  <a:pt x="4136" y="2176"/>
                  <a:pt x="5281" y="1406"/>
                  <a:pt x="6595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7042" y="9743"/>
                </a:moveTo>
                <a:cubicBezTo>
                  <a:pt x="17042" y="9616"/>
                  <a:pt x="16996" y="9512"/>
                  <a:pt x="16900" y="9424"/>
                </a:cubicBezTo>
                <a:cubicBezTo>
                  <a:pt x="16804" y="9343"/>
                  <a:pt x="16705" y="9297"/>
                  <a:pt x="16595" y="9297"/>
                </a:cubicBezTo>
                <a:lnTo>
                  <a:pt x="5015" y="9297"/>
                </a:lnTo>
                <a:cubicBezTo>
                  <a:pt x="4719" y="9297"/>
                  <a:pt x="4569" y="9453"/>
                  <a:pt x="4569" y="9744"/>
                </a:cubicBezTo>
                <a:lnTo>
                  <a:pt x="4569" y="11878"/>
                </a:lnTo>
                <a:cubicBezTo>
                  <a:pt x="4569" y="12175"/>
                  <a:pt x="4719" y="12324"/>
                  <a:pt x="5015" y="12324"/>
                </a:cubicBezTo>
                <a:lnTo>
                  <a:pt x="16595" y="12324"/>
                </a:lnTo>
                <a:cubicBezTo>
                  <a:pt x="16705" y="12324"/>
                  <a:pt x="16804" y="12279"/>
                  <a:pt x="16900" y="12197"/>
                </a:cubicBezTo>
                <a:cubicBezTo>
                  <a:pt x="16996" y="12110"/>
                  <a:pt x="17042" y="12005"/>
                  <a:pt x="17042" y="11878"/>
                </a:cubicBezTo>
                <a:lnTo>
                  <a:pt x="17042" y="974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48" name="AutoShape 101"/>
          <p:cNvSpPr>
            <a:spLocks noChangeArrowheads="1"/>
          </p:cNvSpPr>
          <p:nvPr/>
        </p:nvSpPr>
        <p:spPr bwMode="auto">
          <a:xfrm>
            <a:off x="844550" y="1588200"/>
            <a:ext cx="247650" cy="242888"/>
          </a:xfrm>
          <a:custGeom>
            <a:avLst/>
            <a:gdLst>
              <a:gd name="T0" fmla="*/ 1419688 w 21600"/>
              <a:gd name="T1" fmla="*/ 1365615 h 21600"/>
              <a:gd name="T2" fmla="*/ 1419688 w 21600"/>
              <a:gd name="T3" fmla="*/ 1365615 h 21600"/>
              <a:gd name="T4" fmla="*/ 1419688 w 21600"/>
              <a:gd name="T5" fmla="*/ 1365615 h 21600"/>
              <a:gd name="T6" fmla="*/ 1419688 w 21600"/>
              <a:gd name="T7" fmla="*/ 136561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9817" y="0"/>
                </a:lnTo>
                <a:lnTo>
                  <a:pt x="9817" y="9815"/>
                </a:lnTo>
                <a:lnTo>
                  <a:pt x="0" y="9815"/>
                </a:lnTo>
                <a:lnTo>
                  <a:pt x="0" y="0"/>
                </a:lnTo>
                <a:close/>
                <a:moveTo>
                  <a:pt x="0" y="11784"/>
                </a:moveTo>
                <a:lnTo>
                  <a:pt x="9817" y="11784"/>
                </a:lnTo>
                <a:lnTo>
                  <a:pt x="9817" y="21599"/>
                </a:lnTo>
                <a:lnTo>
                  <a:pt x="0" y="21599"/>
                </a:lnTo>
                <a:lnTo>
                  <a:pt x="0" y="11784"/>
                </a:lnTo>
                <a:close/>
                <a:moveTo>
                  <a:pt x="1956" y="7859"/>
                </a:moveTo>
                <a:lnTo>
                  <a:pt x="7860" y="7859"/>
                </a:lnTo>
                <a:lnTo>
                  <a:pt x="7860" y="1950"/>
                </a:lnTo>
                <a:lnTo>
                  <a:pt x="1956" y="1950"/>
                </a:lnTo>
                <a:lnTo>
                  <a:pt x="1956" y="7859"/>
                </a:lnTo>
                <a:close/>
                <a:moveTo>
                  <a:pt x="1956" y="19646"/>
                </a:moveTo>
                <a:lnTo>
                  <a:pt x="7860" y="19646"/>
                </a:lnTo>
                <a:lnTo>
                  <a:pt x="7860" y="13738"/>
                </a:lnTo>
                <a:lnTo>
                  <a:pt x="1956" y="13738"/>
                </a:lnTo>
                <a:lnTo>
                  <a:pt x="1956" y="19646"/>
                </a:lnTo>
                <a:close/>
                <a:moveTo>
                  <a:pt x="3924" y="3948"/>
                </a:moveTo>
                <a:lnTo>
                  <a:pt x="5907" y="3948"/>
                </a:lnTo>
                <a:lnTo>
                  <a:pt x="5907" y="5905"/>
                </a:lnTo>
                <a:lnTo>
                  <a:pt x="3924" y="5905"/>
                </a:lnTo>
                <a:lnTo>
                  <a:pt x="3924" y="3948"/>
                </a:lnTo>
                <a:close/>
                <a:moveTo>
                  <a:pt x="3924" y="15694"/>
                </a:moveTo>
                <a:lnTo>
                  <a:pt x="5907" y="15694"/>
                </a:lnTo>
                <a:lnTo>
                  <a:pt x="5907" y="17677"/>
                </a:lnTo>
                <a:lnTo>
                  <a:pt x="3924" y="17677"/>
                </a:lnTo>
                <a:lnTo>
                  <a:pt x="3924" y="15694"/>
                </a:lnTo>
                <a:close/>
                <a:moveTo>
                  <a:pt x="21599" y="9815"/>
                </a:moveTo>
                <a:lnTo>
                  <a:pt x="11782" y="9815"/>
                </a:lnTo>
                <a:lnTo>
                  <a:pt x="11782" y="0"/>
                </a:lnTo>
                <a:lnTo>
                  <a:pt x="21599" y="0"/>
                </a:lnTo>
                <a:lnTo>
                  <a:pt x="21599" y="9815"/>
                </a:lnTo>
                <a:close/>
                <a:moveTo>
                  <a:pt x="19643" y="11784"/>
                </a:moveTo>
                <a:lnTo>
                  <a:pt x="21599" y="11784"/>
                </a:lnTo>
                <a:lnTo>
                  <a:pt x="21599" y="17677"/>
                </a:lnTo>
                <a:lnTo>
                  <a:pt x="15692" y="17677"/>
                </a:lnTo>
                <a:lnTo>
                  <a:pt x="15692" y="15724"/>
                </a:lnTo>
                <a:lnTo>
                  <a:pt x="13739" y="15724"/>
                </a:lnTo>
                <a:lnTo>
                  <a:pt x="13739" y="21599"/>
                </a:lnTo>
                <a:lnTo>
                  <a:pt x="11782" y="21599"/>
                </a:lnTo>
                <a:lnTo>
                  <a:pt x="11782" y="11784"/>
                </a:lnTo>
                <a:lnTo>
                  <a:pt x="17646" y="11784"/>
                </a:lnTo>
                <a:lnTo>
                  <a:pt x="17646" y="13738"/>
                </a:lnTo>
                <a:lnTo>
                  <a:pt x="19643" y="13738"/>
                </a:lnTo>
                <a:lnTo>
                  <a:pt x="19643" y="11784"/>
                </a:lnTo>
                <a:close/>
                <a:moveTo>
                  <a:pt x="19643" y="1953"/>
                </a:moveTo>
                <a:lnTo>
                  <a:pt x="13739" y="1953"/>
                </a:lnTo>
                <a:lnTo>
                  <a:pt x="13739" y="7861"/>
                </a:lnTo>
                <a:lnTo>
                  <a:pt x="19643" y="7861"/>
                </a:lnTo>
                <a:lnTo>
                  <a:pt x="19643" y="1953"/>
                </a:lnTo>
                <a:close/>
                <a:moveTo>
                  <a:pt x="17646" y="5905"/>
                </a:moveTo>
                <a:lnTo>
                  <a:pt x="15692" y="5905"/>
                </a:lnTo>
                <a:lnTo>
                  <a:pt x="15692" y="3948"/>
                </a:lnTo>
                <a:lnTo>
                  <a:pt x="17646" y="3948"/>
                </a:lnTo>
                <a:lnTo>
                  <a:pt x="17646" y="5905"/>
                </a:lnTo>
                <a:close/>
                <a:moveTo>
                  <a:pt x="15692" y="19646"/>
                </a:moveTo>
                <a:lnTo>
                  <a:pt x="17646" y="19646"/>
                </a:lnTo>
                <a:lnTo>
                  <a:pt x="17646" y="21599"/>
                </a:lnTo>
                <a:lnTo>
                  <a:pt x="15692" y="21599"/>
                </a:lnTo>
                <a:lnTo>
                  <a:pt x="15692" y="19646"/>
                </a:lnTo>
                <a:close/>
                <a:moveTo>
                  <a:pt x="19643" y="19646"/>
                </a:moveTo>
                <a:lnTo>
                  <a:pt x="21599" y="19646"/>
                </a:lnTo>
                <a:lnTo>
                  <a:pt x="21599" y="21599"/>
                </a:lnTo>
                <a:lnTo>
                  <a:pt x="19643" y="21599"/>
                </a:lnTo>
                <a:lnTo>
                  <a:pt x="19643" y="1964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49" name="AutoShape 102"/>
          <p:cNvSpPr>
            <a:spLocks noChangeArrowheads="1"/>
          </p:cNvSpPr>
          <p:nvPr/>
        </p:nvSpPr>
        <p:spPr bwMode="auto">
          <a:xfrm>
            <a:off x="1420813" y="1581850"/>
            <a:ext cx="249237" cy="241300"/>
          </a:xfrm>
          <a:custGeom>
            <a:avLst/>
            <a:gdLst>
              <a:gd name="T0" fmla="*/ 1437947 w 21600"/>
              <a:gd name="T1" fmla="*/ 1347817 h 21600"/>
              <a:gd name="T2" fmla="*/ 1437947 w 21600"/>
              <a:gd name="T3" fmla="*/ 1347817 h 21600"/>
              <a:gd name="T4" fmla="*/ 1437947 w 21600"/>
              <a:gd name="T5" fmla="*/ 1347817 h 21600"/>
              <a:gd name="T6" fmla="*/ 1437947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4"/>
                </a:cubicBezTo>
                <a:cubicBezTo>
                  <a:pt x="16319" y="1409"/>
                  <a:pt x="17463" y="2179"/>
                  <a:pt x="18449" y="3156"/>
                </a:cubicBezTo>
                <a:cubicBezTo>
                  <a:pt x="19432" y="4133"/>
                  <a:pt x="20201" y="5277"/>
                  <a:pt x="20760" y="6587"/>
                </a:cubicBezTo>
                <a:cubicBezTo>
                  <a:pt x="21317" y="7900"/>
                  <a:pt x="21599" y="9303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19"/>
                  <a:pt x="19430" y="17466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6"/>
                  <a:pt x="1409" y="16319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3"/>
                  <a:pt x="282" y="7900"/>
                  <a:pt x="847" y="6587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9"/>
                  <a:pt x="5280" y="1409"/>
                  <a:pt x="6594" y="844"/>
                </a:cubicBezTo>
                <a:cubicBezTo>
                  <a:pt x="7902" y="279"/>
                  <a:pt x="9306" y="0"/>
                  <a:pt x="10807" y="0"/>
                </a:cubicBezTo>
                <a:moveTo>
                  <a:pt x="13296" y="11689"/>
                </a:moveTo>
                <a:lnTo>
                  <a:pt x="13296" y="11689"/>
                </a:lnTo>
                <a:cubicBezTo>
                  <a:pt x="13522" y="11511"/>
                  <a:pt x="13742" y="11299"/>
                  <a:pt x="13965" y="11068"/>
                </a:cubicBezTo>
                <a:cubicBezTo>
                  <a:pt x="14186" y="10831"/>
                  <a:pt x="14392" y="10576"/>
                  <a:pt x="14587" y="10297"/>
                </a:cubicBezTo>
                <a:cubicBezTo>
                  <a:pt x="14782" y="10017"/>
                  <a:pt x="14937" y="9707"/>
                  <a:pt x="15053" y="9359"/>
                </a:cubicBezTo>
                <a:cubicBezTo>
                  <a:pt x="15172" y="9012"/>
                  <a:pt x="15228" y="8603"/>
                  <a:pt x="15228" y="8134"/>
                </a:cubicBezTo>
                <a:cubicBezTo>
                  <a:pt x="15228" y="7521"/>
                  <a:pt x="15107" y="6976"/>
                  <a:pt x="14855" y="6496"/>
                </a:cubicBezTo>
                <a:cubicBezTo>
                  <a:pt x="14607" y="6022"/>
                  <a:pt x="14276" y="5624"/>
                  <a:pt x="13861" y="5316"/>
                </a:cubicBezTo>
                <a:cubicBezTo>
                  <a:pt x="13445" y="5006"/>
                  <a:pt x="12979" y="4766"/>
                  <a:pt x="12459" y="4599"/>
                </a:cubicBezTo>
                <a:cubicBezTo>
                  <a:pt x="11940" y="4433"/>
                  <a:pt x="11425" y="4348"/>
                  <a:pt x="10911" y="4348"/>
                </a:cubicBezTo>
                <a:cubicBezTo>
                  <a:pt x="10343" y="4348"/>
                  <a:pt x="9832" y="4424"/>
                  <a:pt x="9377" y="4571"/>
                </a:cubicBezTo>
                <a:cubicBezTo>
                  <a:pt x="8922" y="4721"/>
                  <a:pt x="8535" y="4881"/>
                  <a:pt x="8221" y="5051"/>
                </a:cubicBezTo>
                <a:cubicBezTo>
                  <a:pt x="7905" y="5223"/>
                  <a:pt x="7668" y="5381"/>
                  <a:pt x="7504" y="5531"/>
                </a:cubicBezTo>
                <a:cubicBezTo>
                  <a:pt x="7340" y="5681"/>
                  <a:pt x="7249" y="5763"/>
                  <a:pt x="7232" y="5782"/>
                </a:cubicBezTo>
                <a:cubicBezTo>
                  <a:pt x="7086" y="5926"/>
                  <a:pt x="7074" y="6101"/>
                  <a:pt x="7190" y="6307"/>
                </a:cubicBezTo>
                <a:lnTo>
                  <a:pt x="8476" y="7863"/>
                </a:lnTo>
                <a:cubicBezTo>
                  <a:pt x="8512" y="7937"/>
                  <a:pt x="8600" y="7990"/>
                  <a:pt x="8747" y="8024"/>
                </a:cubicBezTo>
                <a:cubicBezTo>
                  <a:pt x="8854" y="8024"/>
                  <a:pt x="8959" y="7999"/>
                  <a:pt x="9058" y="7945"/>
                </a:cubicBezTo>
                <a:lnTo>
                  <a:pt x="9193" y="7838"/>
                </a:lnTo>
                <a:cubicBezTo>
                  <a:pt x="9281" y="7764"/>
                  <a:pt x="9405" y="7685"/>
                  <a:pt x="9563" y="7601"/>
                </a:cubicBezTo>
                <a:cubicBezTo>
                  <a:pt x="9724" y="7513"/>
                  <a:pt x="9897" y="7440"/>
                  <a:pt x="10095" y="7375"/>
                </a:cubicBezTo>
                <a:cubicBezTo>
                  <a:pt x="10287" y="7313"/>
                  <a:pt x="10499" y="7282"/>
                  <a:pt x="10725" y="7282"/>
                </a:cubicBezTo>
                <a:cubicBezTo>
                  <a:pt x="11092" y="7282"/>
                  <a:pt x="11406" y="7383"/>
                  <a:pt x="11663" y="7587"/>
                </a:cubicBezTo>
                <a:cubicBezTo>
                  <a:pt x="11920" y="7790"/>
                  <a:pt x="12050" y="8050"/>
                  <a:pt x="12050" y="8363"/>
                </a:cubicBezTo>
                <a:cubicBezTo>
                  <a:pt x="12050" y="8696"/>
                  <a:pt x="11940" y="8990"/>
                  <a:pt x="11719" y="9235"/>
                </a:cubicBezTo>
                <a:cubicBezTo>
                  <a:pt x="11499" y="9484"/>
                  <a:pt x="11222" y="9755"/>
                  <a:pt x="10886" y="10054"/>
                </a:cubicBezTo>
                <a:cubicBezTo>
                  <a:pt x="10679" y="10215"/>
                  <a:pt x="10470" y="10399"/>
                  <a:pt x="10256" y="10599"/>
                </a:cubicBezTo>
                <a:cubicBezTo>
                  <a:pt x="10047" y="10802"/>
                  <a:pt x="9849" y="11034"/>
                  <a:pt x="9676" y="11297"/>
                </a:cubicBezTo>
                <a:cubicBezTo>
                  <a:pt x="9501" y="11559"/>
                  <a:pt x="9357" y="11844"/>
                  <a:pt x="9250" y="12155"/>
                </a:cubicBezTo>
                <a:cubicBezTo>
                  <a:pt x="9142" y="12465"/>
                  <a:pt x="9086" y="12824"/>
                  <a:pt x="9086" y="13231"/>
                </a:cubicBezTo>
                <a:lnTo>
                  <a:pt x="9086" y="14095"/>
                </a:lnTo>
                <a:cubicBezTo>
                  <a:pt x="9086" y="14202"/>
                  <a:pt x="9128" y="14298"/>
                  <a:pt x="9210" y="14377"/>
                </a:cubicBezTo>
                <a:cubicBezTo>
                  <a:pt x="9289" y="14459"/>
                  <a:pt x="9385" y="14498"/>
                  <a:pt x="9493" y="14498"/>
                </a:cubicBezTo>
                <a:lnTo>
                  <a:pt x="11711" y="14498"/>
                </a:lnTo>
                <a:cubicBezTo>
                  <a:pt x="11821" y="14498"/>
                  <a:pt x="11911" y="14459"/>
                  <a:pt x="11990" y="14377"/>
                </a:cubicBezTo>
                <a:cubicBezTo>
                  <a:pt x="12067" y="14298"/>
                  <a:pt x="12106" y="14202"/>
                  <a:pt x="12106" y="14095"/>
                </a:cubicBezTo>
                <a:lnTo>
                  <a:pt x="12106" y="13406"/>
                </a:lnTo>
                <a:cubicBezTo>
                  <a:pt x="12106" y="13053"/>
                  <a:pt x="12219" y="12756"/>
                  <a:pt x="12451" y="12508"/>
                </a:cubicBezTo>
                <a:cubicBezTo>
                  <a:pt x="12680" y="12259"/>
                  <a:pt x="12960" y="11988"/>
                  <a:pt x="13296" y="11689"/>
                </a:cubicBezTo>
                <a:moveTo>
                  <a:pt x="12106" y="15664"/>
                </a:moveTo>
                <a:cubicBezTo>
                  <a:pt x="12106" y="15557"/>
                  <a:pt x="12067" y="15464"/>
                  <a:pt x="11996" y="15382"/>
                </a:cubicBezTo>
                <a:cubicBezTo>
                  <a:pt x="11928" y="15300"/>
                  <a:pt x="11829" y="15258"/>
                  <a:pt x="11711" y="15258"/>
                </a:cubicBezTo>
                <a:lnTo>
                  <a:pt x="9493" y="15258"/>
                </a:lnTo>
                <a:cubicBezTo>
                  <a:pt x="9385" y="15258"/>
                  <a:pt x="9292" y="15300"/>
                  <a:pt x="9210" y="15382"/>
                </a:cubicBezTo>
                <a:cubicBezTo>
                  <a:pt x="9128" y="15464"/>
                  <a:pt x="9086" y="15557"/>
                  <a:pt x="9086" y="15664"/>
                </a:cubicBezTo>
                <a:lnTo>
                  <a:pt x="9086" y="17774"/>
                </a:lnTo>
                <a:cubicBezTo>
                  <a:pt x="9086" y="17881"/>
                  <a:pt x="9128" y="17980"/>
                  <a:pt x="9210" y="18064"/>
                </a:cubicBezTo>
                <a:cubicBezTo>
                  <a:pt x="9289" y="18152"/>
                  <a:pt x="9385" y="18194"/>
                  <a:pt x="9493" y="18194"/>
                </a:cubicBezTo>
                <a:lnTo>
                  <a:pt x="11711" y="18194"/>
                </a:lnTo>
                <a:cubicBezTo>
                  <a:pt x="11821" y="18194"/>
                  <a:pt x="11911" y="18152"/>
                  <a:pt x="11990" y="18064"/>
                </a:cubicBezTo>
                <a:cubicBezTo>
                  <a:pt x="12067" y="17980"/>
                  <a:pt x="12106" y="17881"/>
                  <a:pt x="12106" y="17774"/>
                </a:cubicBezTo>
                <a:lnTo>
                  <a:pt x="12106" y="15664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50" name="AutoShape 103"/>
          <p:cNvSpPr>
            <a:spLocks noChangeArrowheads="1"/>
          </p:cNvSpPr>
          <p:nvPr/>
        </p:nvSpPr>
        <p:spPr bwMode="auto">
          <a:xfrm>
            <a:off x="2030413" y="1581850"/>
            <a:ext cx="249237" cy="241300"/>
          </a:xfrm>
          <a:custGeom>
            <a:avLst/>
            <a:gdLst>
              <a:gd name="T0" fmla="*/ 1438478 w 21591"/>
              <a:gd name="T1" fmla="*/ 1360509 h 21498"/>
              <a:gd name="T2" fmla="*/ 1438478 w 21591"/>
              <a:gd name="T3" fmla="*/ 1360509 h 21498"/>
              <a:gd name="T4" fmla="*/ 1438478 w 21591"/>
              <a:gd name="T5" fmla="*/ 1360509 h 21498"/>
              <a:gd name="T6" fmla="*/ 1438478 w 21591"/>
              <a:gd name="T7" fmla="*/ 1360509 h 21498"/>
              <a:gd name="T8" fmla="*/ 0 60000 65536"/>
              <a:gd name="T9" fmla="*/ 0 60000 65536"/>
              <a:gd name="T10" fmla="*/ 0 60000 65536"/>
              <a:gd name="T11" fmla="*/ 0 60000 65536"/>
              <a:gd name="T12" fmla="*/ 0 w 21591"/>
              <a:gd name="T13" fmla="*/ 0 h 21498"/>
              <a:gd name="T14" fmla="*/ 21591 w 21591"/>
              <a:gd name="T15" fmla="*/ 21498 h 214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5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8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4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599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51" name="AutoShape 104"/>
          <p:cNvSpPr>
            <a:spLocks noChangeArrowheads="1"/>
          </p:cNvSpPr>
          <p:nvPr/>
        </p:nvSpPr>
        <p:spPr bwMode="auto">
          <a:xfrm>
            <a:off x="2638425" y="1581850"/>
            <a:ext cx="249238" cy="241300"/>
          </a:xfrm>
          <a:custGeom>
            <a:avLst/>
            <a:gdLst>
              <a:gd name="T0" fmla="*/ 0 w 21518"/>
              <a:gd name="T1" fmla="*/ 1369033 h 21432"/>
              <a:gd name="T2" fmla="*/ 0 w 21518"/>
              <a:gd name="T3" fmla="*/ 1369033 h 21432"/>
              <a:gd name="T4" fmla="*/ 0 w 21518"/>
              <a:gd name="T5" fmla="*/ 1369033 h 21432"/>
              <a:gd name="T6" fmla="*/ 0 w 21518"/>
              <a:gd name="T7" fmla="*/ 1369033 h 21432"/>
              <a:gd name="T8" fmla="*/ 0 60000 65536"/>
              <a:gd name="T9" fmla="*/ 0 60000 65536"/>
              <a:gd name="T10" fmla="*/ 0 60000 65536"/>
              <a:gd name="T11" fmla="*/ 0 60000 65536"/>
              <a:gd name="T12" fmla="*/ 0 w 21518"/>
              <a:gd name="T13" fmla="*/ 0 h 21432"/>
              <a:gd name="T14" fmla="*/ 21518 w 21518"/>
              <a:gd name="T15" fmla="*/ 21432 h 2143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18" h="21432">
                <a:moveTo>
                  <a:pt x="18959" y="13478"/>
                </a:moveTo>
                <a:cubicBezTo>
                  <a:pt x="19078" y="13531"/>
                  <a:pt x="19165" y="13624"/>
                  <a:pt x="19216" y="13755"/>
                </a:cubicBezTo>
                <a:cubicBezTo>
                  <a:pt x="19268" y="13884"/>
                  <a:pt x="19272" y="14021"/>
                  <a:pt x="19228" y="14164"/>
                </a:cubicBezTo>
                <a:cubicBezTo>
                  <a:pt x="18832" y="15579"/>
                  <a:pt x="18235" y="16805"/>
                  <a:pt x="17439" y="17841"/>
                </a:cubicBezTo>
                <a:cubicBezTo>
                  <a:pt x="16642" y="18886"/>
                  <a:pt x="15731" y="19706"/>
                  <a:pt x="14707" y="20308"/>
                </a:cubicBezTo>
                <a:cubicBezTo>
                  <a:pt x="13684" y="20911"/>
                  <a:pt x="12578" y="21275"/>
                  <a:pt x="11389" y="21395"/>
                </a:cubicBezTo>
                <a:cubicBezTo>
                  <a:pt x="10201" y="21516"/>
                  <a:pt x="9023" y="21336"/>
                  <a:pt x="7856" y="20866"/>
                </a:cubicBezTo>
                <a:cubicBezTo>
                  <a:pt x="6847" y="20443"/>
                  <a:pt x="5945" y="19849"/>
                  <a:pt x="5149" y="19068"/>
                </a:cubicBezTo>
                <a:cubicBezTo>
                  <a:pt x="4353" y="18292"/>
                  <a:pt x="3683" y="17362"/>
                  <a:pt x="3137" y="16281"/>
                </a:cubicBezTo>
                <a:lnTo>
                  <a:pt x="839" y="17623"/>
                </a:lnTo>
                <a:cubicBezTo>
                  <a:pt x="518" y="17827"/>
                  <a:pt x="282" y="17853"/>
                  <a:pt x="129" y="17693"/>
                </a:cubicBezTo>
                <a:cubicBezTo>
                  <a:pt x="-25" y="17539"/>
                  <a:pt x="-41" y="17250"/>
                  <a:pt x="78" y="16828"/>
                </a:cubicBezTo>
                <a:lnTo>
                  <a:pt x="1760" y="10972"/>
                </a:lnTo>
                <a:cubicBezTo>
                  <a:pt x="1835" y="10675"/>
                  <a:pt x="1985" y="10476"/>
                  <a:pt x="2200" y="10370"/>
                </a:cubicBezTo>
                <a:cubicBezTo>
                  <a:pt x="2416" y="10260"/>
                  <a:pt x="2638" y="10244"/>
                  <a:pt x="2863" y="10314"/>
                </a:cubicBezTo>
                <a:lnTo>
                  <a:pt x="7772" y="12327"/>
                </a:lnTo>
                <a:cubicBezTo>
                  <a:pt x="8109" y="12470"/>
                  <a:pt x="8280" y="12649"/>
                  <a:pt x="8287" y="12868"/>
                </a:cubicBezTo>
                <a:cubicBezTo>
                  <a:pt x="8297" y="13089"/>
                  <a:pt x="8140" y="13302"/>
                  <a:pt x="7819" y="13506"/>
                </a:cubicBezTo>
                <a:lnTo>
                  <a:pt x="5552" y="14845"/>
                </a:lnTo>
                <a:cubicBezTo>
                  <a:pt x="5948" y="15542"/>
                  <a:pt x="6409" y="16144"/>
                  <a:pt x="6938" y="16648"/>
                </a:cubicBezTo>
                <a:cubicBezTo>
                  <a:pt x="7465" y="17155"/>
                  <a:pt x="8063" y="17539"/>
                  <a:pt x="8739" y="17808"/>
                </a:cubicBezTo>
                <a:cubicBezTo>
                  <a:pt x="9569" y="18141"/>
                  <a:pt x="10395" y="18264"/>
                  <a:pt x="11222" y="18186"/>
                </a:cubicBezTo>
                <a:cubicBezTo>
                  <a:pt x="12049" y="18105"/>
                  <a:pt x="12827" y="17855"/>
                  <a:pt x="13543" y="17432"/>
                </a:cubicBezTo>
                <a:cubicBezTo>
                  <a:pt x="14265" y="17015"/>
                  <a:pt x="14900" y="16438"/>
                  <a:pt x="15448" y="15702"/>
                </a:cubicBezTo>
                <a:cubicBezTo>
                  <a:pt x="15998" y="14971"/>
                  <a:pt x="16410" y="14111"/>
                  <a:pt x="16687" y="13114"/>
                </a:cubicBezTo>
                <a:cubicBezTo>
                  <a:pt x="16734" y="12971"/>
                  <a:pt x="16808" y="12873"/>
                  <a:pt x="16919" y="12823"/>
                </a:cubicBezTo>
                <a:cubicBezTo>
                  <a:pt x="17026" y="12767"/>
                  <a:pt x="17141" y="12758"/>
                  <a:pt x="17261" y="12795"/>
                </a:cubicBezTo>
                <a:lnTo>
                  <a:pt x="18959" y="13478"/>
                </a:lnTo>
                <a:close/>
                <a:moveTo>
                  <a:pt x="20675" y="3811"/>
                </a:moveTo>
                <a:cubicBezTo>
                  <a:pt x="20999" y="3609"/>
                  <a:pt x="21235" y="3581"/>
                  <a:pt x="21390" y="3741"/>
                </a:cubicBezTo>
                <a:cubicBezTo>
                  <a:pt x="21542" y="3895"/>
                  <a:pt x="21558" y="4175"/>
                  <a:pt x="21439" y="4576"/>
                </a:cubicBezTo>
                <a:lnTo>
                  <a:pt x="19755" y="10462"/>
                </a:lnTo>
                <a:cubicBezTo>
                  <a:pt x="19682" y="10756"/>
                  <a:pt x="19535" y="10961"/>
                  <a:pt x="19317" y="11064"/>
                </a:cubicBezTo>
                <a:cubicBezTo>
                  <a:pt x="19099" y="11173"/>
                  <a:pt x="18879" y="11190"/>
                  <a:pt x="18656" y="11117"/>
                </a:cubicBezTo>
                <a:lnTo>
                  <a:pt x="13745" y="9109"/>
                </a:lnTo>
                <a:cubicBezTo>
                  <a:pt x="13408" y="8964"/>
                  <a:pt x="13234" y="8782"/>
                  <a:pt x="13227" y="8563"/>
                </a:cubicBezTo>
                <a:cubicBezTo>
                  <a:pt x="13220" y="8345"/>
                  <a:pt x="13370" y="8132"/>
                  <a:pt x="13675" y="7928"/>
                </a:cubicBezTo>
                <a:lnTo>
                  <a:pt x="15942" y="6586"/>
                </a:lnTo>
                <a:cubicBezTo>
                  <a:pt x="15560" y="5889"/>
                  <a:pt x="15103" y="5287"/>
                  <a:pt x="14569" y="4786"/>
                </a:cubicBezTo>
                <a:cubicBezTo>
                  <a:pt x="14033" y="4279"/>
                  <a:pt x="13438" y="3892"/>
                  <a:pt x="12778" y="3626"/>
                </a:cubicBezTo>
                <a:cubicBezTo>
                  <a:pt x="11948" y="3293"/>
                  <a:pt x="11119" y="3170"/>
                  <a:pt x="10292" y="3248"/>
                </a:cubicBezTo>
                <a:cubicBezTo>
                  <a:pt x="9466" y="3329"/>
                  <a:pt x="8693" y="3581"/>
                  <a:pt x="7974" y="3999"/>
                </a:cubicBezTo>
                <a:cubicBezTo>
                  <a:pt x="7252" y="4421"/>
                  <a:pt x="6615" y="4998"/>
                  <a:pt x="6067" y="5732"/>
                </a:cubicBezTo>
                <a:cubicBezTo>
                  <a:pt x="5519" y="6463"/>
                  <a:pt x="5107" y="7326"/>
                  <a:pt x="4830" y="8317"/>
                </a:cubicBezTo>
                <a:cubicBezTo>
                  <a:pt x="4784" y="8460"/>
                  <a:pt x="4706" y="8558"/>
                  <a:pt x="4598" y="8614"/>
                </a:cubicBezTo>
                <a:cubicBezTo>
                  <a:pt x="4491" y="8664"/>
                  <a:pt x="4376" y="8672"/>
                  <a:pt x="4257" y="8639"/>
                </a:cubicBezTo>
                <a:lnTo>
                  <a:pt x="2549" y="7953"/>
                </a:lnTo>
                <a:cubicBezTo>
                  <a:pt x="2430" y="7902"/>
                  <a:pt x="2345" y="7810"/>
                  <a:pt x="2294" y="7681"/>
                </a:cubicBezTo>
                <a:cubicBezTo>
                  <a:pt x="2242" y="7552"/>
                  <a:pt x="2238" y="7415"/>
                  <a:pt x="2282" y="7270"/>
                </a:cubicBezTo>
                <a:cubicBezTo>
                  <a:pt x="2678" y="5878"/>
                  <a:pt x="3275" y="4654"/>
                  <a:pt x="4071" y="3604"/>
                </a:cubicBezTo>
                <a:cubicBezTo>
                  <a:pt x="4868" y="2554"/>
                  <a:pt x="5779" y="1727"/>
                  <a:pt x="6800" y="1125"/>
                </a:cubicBezTo>
                <a:cubicBezTo>
                  <a:pt x="7826" y="520"/>
                  <a:pt x="8927" y="156"/>
                  <a:pt x="10107" y="36"/>
                </a:cubicBezTo>
                <a:cubicBezTo>
                  <a:pt x="11290" y="-84"/>
                  <a:pt x="12471" y="95"/>
                  <a:pt x="13654" y="568"/>
                </a:cubicBezTo>
                <a:cubicBezTo>
                  <a:pt x="14647" y="988"/>
                  <a:pt x="15548" y="1587"/>
                  <a:pt x="16349" y="2363"/>
                </a:cubicBezTo>
                <a:cubicBezTo>
                  <a:pt x="17153" y="3144"/>
                  <a:pt x="17827" y="4071"/>
                  <a:pt x="18373" y="5152"/>
                </a:cubicBezTo>
                <a:lnTo>
                  <a:pt x="20675" y="381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52" name="AutoShape 105"/>
          <p:cNvSpPr>
            <a:spLocks noChangeArrowheads="1"/>
          </p:cNvSpPr>
          <p:nvPr/>
        </p:nvSpPr>
        <p:spPr bwMode="auto">
          <a:xfrm>
            <a:off x="9432925" y="1589788"/>
            <a:ext cx="247650" cy="242887"/>
          </a:xfrm>
          <a:custGeom>
            <a:avLst/>
            <a:gdLst>
              <a:gd name="T0" fmla="*/ 1419688 w 21600"/>
              <a:gd name="T1" fmla="*/ 1365610 h 21600"/>
              <a:gd name="T2" fmla="*/ 1419688 w 21600"/>
              <a:gd name="T3" fmla="*/ 1365610 h 21600"/>
              <a:gd name="T4" fmla="*/ 1419688 w 21600"/>
              <a:gd name="T5" fmla="*/ 1365610 h 21600"/>
              <a:gd name="T6" fmla="*/ 1419688 w 21600"/>
              <a:gd name="T7" fmla="*/ 136561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53" name="AutoShape 106"/>
          <p:cNvSpPr>
            <a:spLocks noChangeArrowheads="1"/>
          </p:cNvSpPr>
          <p:nvPr/>
        </p:nvSpPr>
        <p:spPr bwMode="auto">
          <a:xfrm>
            <a:off x="10023475" y="1589788"/>
            <a:ext cx="249238" cy="242887"/>
          </a:xfrm>
          <a:custGeom>
            <a:avLst/>
            <a:gdLst>
              <a:gd name="T0" fmla="*/ 1437953 w 21600"/>
              <a:gd name="T1" fmla="*/ 1365610 h 21600"/>
              <a:gd name="T2" fmla="*/ 1437953 w 21600"/>
              <a:gd name="T3" fmla="*/ 1365610 h 21600"/>
              <a:gd name="T4" fmla="*/ 1437953 w 21600"/>
              <a:gd name="T5" fmla="*/ 1365610 h 21600"/>
              <a:gd name="T6" fmla="*/ 1437953 w 21600"/>
              <a:gd name="T7" fmla="*/ 136561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9"/>
                  <a:pt x="18449" y="3156"/>
                </a:cubicBezTo>
                <a:cubicBezTo>
                  <a:pt x="19432" y="4133"/>
                  <a:pt x="20201" y="5279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6"/>
                  <a:pt x="21317" y="13702"/>
                  <a:pt x="20760" y="15012"/>
                </a:cubicBezTo>
                <a:cubicBezTo>
                  <a:pt x="20201" y="16320"/>
                  <a:pt x="19430" y="17469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9"/>
                  <a:pt x="1409" y="16320"/>
                  <a:pt x="847" y="15012"/>
                </a:cubicBezTo>
                <a:cubicBezTo>
                  <a:pt x="282" y="13702"/>
                  <a:pt x="0" y="12296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9"/>
                  <a:pt x="2181" y="4133"/>
                  <a:pt x="3158" y="3156"/>
                </a:cubicBezTo>
                <a:cubicBezTo>
                  <a:pt x="4136" y="2179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7"/>
                  <a:pt x="13756" y="17759"/>
                </a:cubicBezTo>
                <a:cubicBezTo>
                  <a:pt x="14666" y="17367"/>
                  <a:pt x="15463" y="16822"/>
                  <a:pt x="16149" y="16139"/>
                </a:cubicBezTo>
                <a:cubicBezTo>
                  <a:pt x="16836" y="15455"/>
                  <a:pt x="17378" y="14656"/>
                  <a:pt x="17774" y="13744"/>
                </a:cubicBezTo>
                <a:cubicBezTo>
                  <a:pt x="18169" y="12835"/>
                  <a:pt x="18367" y="11853"/>
                  <a:pt x="18367" y="10799"/>
                </a:cubicBezTo>
                <a:cubicBezTo>
                  <a:pt x="18367" y="9746"/>
                  <a:pt x="18169" y="8766"/>
                  <a:pt x="17774" y="7852"/>
                </a:cubicBezTo>
                <a:cubicBezTo>
                  <a:pt x="17376" y="6942"/>
                  <a:pt x="16836" y="6146"/>
                  <a:pt x="16149" y="5463"/>
                </a:cubicBezTo>
                <a:cubicBezTo>
                  <a:pt x="15466" y="4777"/>
                  <a:pt x="14666" y="4235"/>
                  <a:pt x="13748" y="3839"/>
                </a:cubicBezTo>
                <a:cubicBezTo>
                  <a:pt x="12830" y="3444"/>
                  <a:pt x="11852" y="3246"/>
                  <a:pt x="10807" y="3246"/>
                </a:cubicBezTo>
                <a:cubicBezTo>
                  <a:pt x="9753" y="3246"/>
                  <a:pt x="8764" y="3444"/>
                  <a:pt x="7851" y="3839"/>
                </a:cubicBezTo>
                <a:cubicBezTo>
                  <a:pt x="6933" y="4235"/>
                  <a:pt x="6139" y="4777"/>
                  <a:pt x="5455" y="5463"/>
                </a:cubicBezTo>
                <a:cubicBezTo>
                  <a:pt x="4774" y="6146"/>
                  <a:pt x="4235" y="6942"/>
                  <a:pt x="3839" y="7852"/>
                </a:cubicBezTo>
                <a:cubicBezTo>
                  <a:pt x="3444" y="8766"/>
                  <a:pt x="3246" y="9746"/>
                  <a:pt x="3246" y="10799"/>
                </a:cubicBezTo>
                <a:cubicBezTo>
                  <a:pt x="3246" y="11852"/>
                  <a:pt x="3444" y="12835"/>
                  <a:pt x="3839" y="13744"/>
                </a:cubicBezTo>
                <a:cubicBezTo>
                  <a:pt x="4238" y="14656"/>
                  <a:pt x="4774" y="15455"/>
                  <a:pt x="5455" y="16139"/>
                </a:cubicBezTo>
                <a:cubicBezTo>
                  <a:pt x="6136" y="16822"/>
                  <a:pt x="6930" y="17367"/>
                  <a:pt x="7851" y="17759"/>
                </a:cubicBezTo>
                <a:cubicBezTo>
                  <a:pt x="8764" y="18158"/>
                  <a:pt x="9753" y="18355"/>
                  <a:pt x="10807" y="18355"/>
                </a:cubicBezTo>
                <a:moveTo>
                  <a:pt x="15350" y="7784"/>
                </a:moveTo>
                <a:cubicBezTo>
                  <a:pt x="15613" y="8049"/>
                  <a:pt x="15613" y="8304"/>
                  <a:pt x="15350" y="8555"/>
                </a:cubicBezTo>
                <a:lnTo>
                  <a:pt x="13104" y="10800"/>
                </a:lnTo>
                <a:lnTo>
                  <a:pt x="15350" y="13044"/>
                </a:lnTo>
                <a:cubicBezTo>
                  <a:pt x="15613" y="13304"/>
                  <a:pt x="15613" y="13564"/>
                  <a:pt x="15350" y="13812"/>
                </a:cubicBezTo>
                <a:lnTo>
                  <a:pt x="13821" y="15340"/>
                </a:lnTo>
                <a:cubicBezTo>
                  <a:pt x="13714" y="15447"/>
                  <a:pt x="13584" y="15501"/>
                  <a:pt x="13434" y="15501"/>
                </a:cubicBezTo>
                <a:cubicBezTo>
                  <a:pt x="13287" y="15501"/>
                  <a:pt x="13157" y="15447"/>
                  <a:pt x="13050" y="15340"/>
                </a:cubicBezTo>
                <a:lnTo>
                  <a:pt x="10804" y="13095"/>
                </a:lnTo>
                <a:lnTo>
                  <a:pt x="8558" y="15340"/>
                </a:lnTo>
                <a:cubicBezTo>
                  <a:pt x="8450" y="15447"/>
                  <a:pt x="8320" y="15501"/>
                  <a:pt x="8170" y="15501"/>
                </a:cubicBezTo>
                <a:cubicBezTo>
                  <a:pt x="8024" y="15501"/>
                  <a:pt x="7888" y="15447"/>
                  <a:pt x="7772" y="15340"/>
                </a:cubicBezTo>
                <a:lnTo>
                  <a:pt x="6258" y="13812"/>
                </a:lnTo>
                <a:cubicBezTo>
                  <a:pt x="6150" y="13705"/>
                  <a:pt x="6094" y="13575"/>
                  <a:pt x="6094" y="13428"/>
                </a:cubicBezTo>
                <a:cubicBezTo>
                  <a:pt x="6094" y="13279"/>
                  <a:pt x="6150" y="13149"/>
                  <a:pt x="6258" y="13041"/>
                </a:cubicBezTo>
                <a:lnTo>
                  <a:pt x="8504" y="10797"/>
                </a:lnTo>
                <a:lnTo>
                  <a:pt x="6258" y="8552"/>
                </a:lnTo>
                <a:cubicBezTo>
                  <a:pt x="6150" y="8445"/>
                  <a:pt x="6094" y="8315"/>
                  <a:pt x="6094" y="8168"/>
                </a:cubicBezTo>
                <a:cubicBezTo>
                  <a:pt x="6094" y="8018"/>
                  <a:pt x="6150" y="7891"/>
                  <a:pt x="6258" y="7781"/>
                </a:cubicBezTo>
                <a:lnTo>
                  <a:pt x="7772" y="6256"/>
                </a:lnTo>
                <a:cubicBezTo>
                  <a:pt x="8035" y="5994"/>
                  <a:pt x="8295" y="5994"/>
                  <a:pt x="8555" y="6256"/>
                </a:cubicBezTo>
                <a:lnTo>
                  <a:pt x="10801" y="8498"/>
                </a:lnTo>
                <a:lnTo>
                  <a:pt x="13047" y="6256"/>
                </a:lnTo>
                <a:cubicBezTo>
                  <a:pt x="13307" y="5994"/>
                  <a:pt x="13567" y="5994"/>
                  <a:pt x="13816" y="6256"/>
                </a:cubicBezTo>
                <a:lnTo>
                  <a:pt x="15350" y="7784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54" name="AutoShape 107"/>
          <p:cNvSpPr>
            <a:spLocks noChangeArrowheads="1"/>
          </p:cNvSpPr>
          <p:nvPr/>
        </p:nvSpPr>
        <p:spPr bwMode="auto">
          <a:xfrm>
            <a:off x="10633075" y="1583438"/>
            <a:ext cx="249238" cy="242887"/>
          </a:xfrm>
          <a:custGeom>
            <a:avLst/>
            <a:gdLst>
              <a:gd name="T0" fmla="*/ 1437953 w 21600"/>
              <a:gd name="T1" fmla="*/ 1365610 h 21600"/>
              <a:gd name="T2" fmla="*/ 1437953 w 21600"/>
              <a:gd name="T3" fmla="*/ 1365610 h 21600"/>
              <a:gd name="T4" fmla="*/ 1437953 w 21600"/>
              <a:gd name="T5" fmla="*/ 1365610 h 21600"/>
              <a:gd name="T6" fmla="*/ 1437953 w 21600"/>
              <a:gd name="T7" fmla="*/ 136561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449" y="3162"/>
                </a:moveTo>
                <a:cubicBezTo>
                  <a:pt x="19503" y="4215"/>
                  <a:pt x="20291" y="5407"/>
                  <a:pt x="20817" y="6731"/>
                </a:cubicBezTo>
                <a:cubicBezTo>
                  <a:pt x="21340" y="8058"/>
                  <a:pt x="21599" y="9410"/>
                  <a:pt x="21599" y="10800"/>
                </a:cubicBezTo>
                <a:cubicBezTo>
                  <a:pt x="21599" y="12186"/>
                  <a:pt x="21337" y="13544"/>
                  <a:pt x="20817" y="14871"/>
                </a:cubicBezTo>
                <a:cubicBezTo>
                  <a:pt x="20291" y="16192"/>
                  <a:pt x="19503" y="17381"/>
                  <a:pt x="18449" y="18437"/>
                </a:cubicBezTo>
                <a:cubicBezTo>
                  <a:pt x="17393" y="19490"/>
                  <a:pt x="16200" y="20284"/>
                  <a:pt x="14869" y="20809"/>
                </a:cubicBezTo>
                <a:cubicBezTo>
                  <a:pt x="13539" y="21337"/>
                  <a:pt x="12183" y="21599"/>
                  <a:pt x="10801" y="21599"/>
                </a:cubicBezTo>
                <a:cubicBezTo>
                  <a:pt x="9416" y="21599"/>
                  <a:pt x="8057" y="21337"/>
                  <a:pt x="6730" y="20809"/>
                </a:cubicBezTo>
                <a:cubicBezTo>
                  <a:pt x="5399" y="20284"/>
                  <a:pt x="4206" y="19490"/>
                  <a:pt x="3150" y="18437"/>
                </a:cubicBezTo>
                <a:cubicBezTo>
                  <a:pt x="2099" y="17381"/>
                  <a:pt x="1308" y="16192"/>
                  <a:pt x="782" y="14871"/>
                </a:cubicBezTo>
                <a:cubicBezTo>
                  <a:pt x="259" y="13544"/>
                  <a:pt x="0" y="12186"/>
                  <a:pt x="0" y="10800"/>
                </a:cubicBezTo>
                <a:cubicBezTo>
                  <a:pt x="0" y="9410"/>
                  <a:pt x="265" y="8055"/>
                  <a:pt x="791" y="6725"/>
                </a:cubicBezTo>
                <a:cubicBezTo>
                  <a:pt x="1319" y="5395"/>
                  <a:pt x="2104" y="4210"/>
                  <a:pt x="3150" y="3162"/>
                </a:cubicBezTo>
                <a:cubicBezTo>
                  <a:pt x="4206" y="2109"/>
                  <a:pt x="5399" y="1318"/>
                  <a:pt x="6730" y="790"/>
                </a:cubicBezTo>
                <a:cubicBezTo>
                  <a:pt x="8060" y="262"/>
                  <a:pt x="9416" y="0"/>
                  <a:pt x="10801" y="0"/>
                </a:cubicBezTo>
                <a:cubicBezTo>
                  <a:pt x="12183" y="0"/>
                  <a:pt x="13542" y="262"/>
                  <a:pt x="14869" y="790"/>
                </a:cubicBezTo>
                <a:cubicBezTo>
                  <a:pt x="16197" y="1318"/>
                  <a:pt x="17393" y="2109"/>
                  <a:pt x="18449" y="3162"/>
                </a:cubicBezTo>
                <a:moveTo>
                  <a:pt x="16282" y="7530"/>
                </a:moveTo>
                <a:cubicBezTo>
                  <a:pt x="16488" y="7321"/>
                  <a:pt x="16488" y="7112"/>
                  <a:pt x="16282" y="6892"/>
                </a:cubicBezTo>
                <a:lnTo>
                  <a:pt x="14700" y="5342"/>
                </a:lnTo>
                <a:cubicBezTo>
                  <a:pt x="14474" y="5116"/>
                  <a:pt x="14262" y="5116"/>
                  <a:pt x="14061" y="5342"/>
                </a:cubicBezTo>
                <a:lnTo>
                  <a:pt x="10775" y="8640"/>
                </a:lnTo>
                <a:lnTo>
                  <a:pt x="7775" y="5650"/>
                </a:lnTo>
                <a:cubicBezTo>
                  <a:pt x="7685" y="5562"/>
                  <a:pt x="7583" y="5514"/>
                  <a:pt x="7464" y="5514"/>
                </a:cubicBezTo>
                <a:cubicBezTo>
                  <a:pt x="7348" y="5514"/>
                  <a:pt x="7238" y="5562"/>
                  <a:pt x="7139" y="5650"/>
                </a:cubicBezTo>
                <a:lnTo>
                  <a:pt x="5653" y="7177"/>
                </a:lnTo>
                <a:cubicBezTo>
                  <a:pt x="5427" y="7386"/>
                  <a:pt x="5427" y="7595"/>
                  <a:pt x="5653" y="7812"/>
                </a:cubicBezTo>
                <a:lnTo>
                  <a:pt x="8617" y="10771"/>
                </a:lnTo>
                <a:lnTo>
                  <a:pt x="5345" y="14069"/>
                </a:lnTo>
                <a:cubicBezTo>
                  <a:pt x="5255" y="14162"/>
                  <a:pt x="5207" y="14264"/>
                  <a:pt x="5207" y="14383"/>
                </a:cubicBezTo>
                <a:cubicBezTo>
                  <a:pt x="5207" y="14501"/>
                  <a:pt x="5255" y="14609"/>
                  <a:pt x="5345" y="14705"/>
                </a:cubicBezTo>
                <a:lnTo>
                  <a:pt x="6899" y="16274"/>
                </a:lnTo>
                <a:cubicBezTo>
                  <a:pt x="6990" y="16365"/>
                  <a:pt x="7094" y="16413"/>
                  <a:pt x="7216" y="16416"/>
                </a:cubicBezTo>
                <a:cubicBezTo>
                  <a:pt x="7340" y="16418"/>
                  <a:pt x="7444" y="16373"/>
                  <a:pt x="7535" y="16274"/>
                </a:cubicBezTo>
                <a:lnTo>
                  <a:pt x="10835" y="12991"/>
                </a:lnTo>
                <a:lnTo>
                  <a:pt x="13796" y="15978"/>
                </a:lnTo>
                <a:cubicBezTo>
                  <a:pt x="13886" y="16065"/>
                  <a:pt x="13991" y="16111"/>
                  <a:pt x="14115" y="16111"/>
                </a:cubicBezTo>
                <a:cubicBezTo>
                  <a:pt x="14237" y="16111"/>
                  <a:pt x="14341" y="16065"/>
                  <a:pt x="14432" y="15978"/>
                </a:cubicBezTo>
                <a:lnTo>
                  <a:pt x="15960" y="14450"/>
                </a:lnTo>
                <a:cubicBezTo>
                  <a:pt x="16166" y="14241"/>
                  <a:pt x="16166" y="14032"/>
                  <a:pt x="15960" y="13815"/>
                </a:cubicBezTo>
                <a:lnTo>
                  <a:pt x="12957" y="10856"/>
                </a:lnTo>
                <a:lnTo>
                  <a:pt x="16282" y="753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55" name="AutoShape 108"/>
          <p:cNvSpPr>
            <a:spLocks noChangeArrowheads="1"/>
          </p:cNvSpPr>
          <p:nvPr/>
        </p:nvSpPr>
        <p:spPr bwMode="auto">
          <a:xfrm>
            <a:off x="11210925" y="1583438"/>
            <a:ext cx="247650" cy="242887"/>
          </a:xfrm>
          <a:custGeom>
            <a:avLst/>
            <a:gdLst>
              <a:gd name="T0" fmla="*/ 1419688 w 21600"/>
              <a:gd name="T1" fmla="*/ 1365610 h 21600"/>
              <a:gd name="T2" fmla="*/ 1419688 w 21600"/>
              <a:gd name="T3" fmla="*/ 1365610 h 21600"/>
              <a:gd name="T4" fmla="*/ 1419688 w 21600"/>
              <a:gd name="T5" fmla="*/ 1365610 h 21600"/>
              <a:gd name="T6" fmla="*/ 1419688 w 21600"/>
              <a:gd name="T7" fmla="*/ 136561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711" y="0"/>
                </a:moveTo>
                <a:cubicBezTo>
                  <a:pt x="20953" y="0"/>
                  <a:pt x="21161" y="105"/>
                  <a:pt x="21338" y="317"/>
                </a:cubicBezTo>
                <a:cubicBezTo>
                  <a:pt x="21514" y="525"/>
                  <a:pt x="21599" y="778"/>
                  <a:pt x="21599" y="1066"/>
                </a:cubicBezTo>
                <a:lnTo>
                  <a:pt x="21599" y="4118"/>
                </a:lnTo>
                <a:cubicBezTo>
                  <a:pt x="21599" y="4409"/>
                  <a:pt x="21514" y="4661"/>
                  <a:pt x="21338" y="4870"/>
                </a:cubicBezTo>
                <a:cubicBezTo>
                  <a:pt x="21161" y="5084"/>
                  <a:pt x="20953" y="5190"/>
                  <a:pt x="20711" y="5190"/>
                </a:cubicBezTo>
                <a:lnTo>
                  <a:pt x="913" y="5190"/>
                </a:lnTo>
                <a:cubicBezTo>
                  <a:pt x="656" y="5190"/>
                  <a:pt x="440" y="5084"/>
                  <a:pt x="261" y="4870"/>
                </a:cubicBezTo>
                <a:cubicBezTo>
                  <a:pt x="85" y="4661"/>
                  <a:pt x="0" y="4409"/>
                  <a:pt x="0" y="4118"/>
                </a:cubicBezTo>
                <a:lnTo>
                  <a:pt x="0" y="1066"/>
                </a:lnTo>
                <a:cubicBezTo>
                  <a:pt x="0" y="778"/>
                  <a:pt x="85" y="525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11" y="0"/>
                </a:lnTo>
                <a:close/>
                <a:moveTo>
                  <a:pt x="20711" y="8213"/>
                </a:moveTo>
                <a:cubicBezTo>
                  <a:pt x="20953" y="8213"/>
                  <a:pt x="21161" y="8316"/>
                  <a:pt x="21338" y="8527"/>
                </a:cubicBezTo>
                <a:cubicBezTo>
                  <a:pt x="21514" y="8742"/>
                  <a:pt x="21599" y="8985"/>
                  <a:pt x="21599" y="9264"/>
                </a:cubicBezTo>
                <a:lnTo>
                  <a:pt x="21599" y="12331"/>
                </a:lnTo>
                <a:cubicBezTo>
                  <a:pt x="21599" y="12622"/>
                  <a:pt x="21514" y="12872"/>
                  <a:pt x="21338" y="13078"/>
                </a:cubicBezTo>
                <a:cubicBezTo>
                  <a:pt x="21161" y="13286"/>
                  <a:pt x="20953" y="13389"/>
                  <a:pt x="20711" y="13389"/>
                </a:cubicBezTo>
                <a:lnTo>
                  <a:pt x="913" y="13389"/>
                </a:lnTo>
                <a:cubicBezTo>
                  <a:pt x="656" y="13389"/>
                  <a:pt x="440" y="13283"/>
                  <a:pt x="261" y="13069"/>
                </a:cubicBezTo>
                <a:cubicBezTo>
                  <a:pt x="85" y="12860"/>
                  <a:pt x="0" y="12613"/>
                  <a:pt x="0" y="12331"/>
                </a:cubicBezTo>
                <a:lnTo>
                  <a:pt x="0" y="9265"/>
                </a:lnTo>
                <a:cubicBezTo>
                  <a:pt x="0" y="8977"/>
                  <a:pt x="85" y="8730"/>
                  <a:pt x="261" y="8521"/>
                </a:cubicBezTo>
                <a:cubicBezTo>
                  <a:pt x="438" y="8316"/>
                  <a:pt x="653" y="8213"/>
                  <a:pt x="913" y="8213"/>
                </a:cubicBezTo>
                <a:lnTo>
                  <a:pt x="20711" y="8213"/>
                </a:lnTo>
                <a:close/>
                <a:moveTo>
                  <a:pt x="20711" y="16412"/>
                </a:moveTo>
                <a:cubicBezTo>
                  <a:pt x="20953" y="16412"/>
                  <a:pt x="21161" y="16514"/>
                  <a:pt x="21338" y="16726"/>
                </a:cubicBezTo>
                <a:cubicBezTo>
                  <a:pt x="21514" y="16940"/>
                  <a:pt x="21599" y="17190"/>
                  <a:pt x="21599" y="17478"/>
                </a:cubicBezTo>
                <a:lnTo>
                  <a:pt x="21599" y="20504"/>
                </a:lnTo>
                <a:cubicBezTo>
                  <a:pt x="21599" y="20812"/>
                  <a:pt x="21514" y="21071"/>
                  <a:pt x="21338" y="21282"/>
                </a:cubicBezTo>
                <a:cubicBezTo>
                  <a:pt x="21161" y="21494"/>
                  <a:pt x="20953" y="21599"/>
                  <a:pt x="20711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1"/>
                  <a:pt x="0" y="20812"/>
                  <a:pt x="0" y="20504"/>
                </a:cubicBezTo>
                <a:lnTo>
                  <a:pt x="0" y="17478"/>
                </a:lnTo>
                <a:cubicBezTo>
                  <a:pt x="0" y="17190"/>
                  <a:pt x="85" y="16940"/>
                  <a:pt x="261" y="16726"/>
                </a:cubicBezTo>
                <a:cubicBezTo>
                  <a:pt x="438" y="16514"/>
                  <a:pt x="653" y="16412"/>
                  <a:pt x="913" y="16412"/>
                </a:cubicBezTo>
                <a:lnTo>
                  <a:pt x="20711" y="1641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56" name="AutoShape 109"/>
          <p:cNvSpPr>
            <a:spLocks noChangeArrowheads="1"/>
          </p:cNvSpPr>
          <p:nvPr/>
        </p:nvSpPr>
        <p:spPr bwMode="auto">
          <a:xfrm>
            <a:off x="6704013" y="4355213"/>
            <a:ext cx="247650" cy="242887"/>
          </a:xfrm>
          <a:custGeom>
            <a:avLst/>
            <a:gdLst>
              <a:gd name="T0" fmla="*/ 1420214 w 21592"/>
              <a:gd name="T1" fmla="*/ 1394909 h 21365"/>
              <a:gd name="T2" fmla="*/ 1420214 w 21592"/>
              <a:gd name="T3" fmla="*/ 1394909 h 21365"/>
              <a:gd name="T4" fmla="*/ 1420214 w 21592"/>
              <a:gd name="T5" fmla="*/ 1394909 h 21365"/>
              <a:gd name="T6" fmla="*/ 1420214 w 21592"/>
              <a:gd name="T7" fmla="*/ 1394909 h 21365"/>
              <a:gd name="T8" fmla="*/ 0 60000 65536"/>
              <a:gd name="T9" fmla="*/ 0 60000 65536"/>
              <a:gd name="T10" fmla="*/ 0 60000 65536"/>
              <a:gd name="T11" fmla="*/ 0 60000 65536"/>
              <a:gd name="T12" fmla="*/ 0 w 21592"/>
              <a:gd name="T13" fmla="*/ 0 h 21365"/>
              <a:gd name="T14" fmla="*/ 21592 w 21592"/>
              <a:gd name="T15" fmla="*/ 21365 h 21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2" h="21365">
                <a:moveTo>
                  <a:pt x="5705" y="19760"/>
                </a:moveTo>
                <a:cubicBezTo>
                  <a:pt x="5705" y="20596"/>
                  <a:pt x="5604" y="21104"/>
                  <a:pt x="5403" y="21282"/>
                </a:cubicBezTo>
                <a:cubicBezTo>
                  <a:pt x="5200" y="21466"/>
                  <a:pt x="4940" y="21249"/>
                  <a:pt x="4626" y="20641"/>
                </a:cubicBezTo>
                <a:lnTo>
                  <a:pt x="313" y="12102"/>
                </a:lnTo>
                <a:cubicBezTo>
                  <a:pt x="107" y="11700"/>
                  <a:pt x="0" y="11221"/>
                  <a:pt x="0" y="10686"/>
                </a:cubicBezTo>
                <a:cubicBezTo>
                  <a:pt x="0" y="10134"/>
                  <a:pt x="107" y="9666"/>
                  <a:pt x="313" y="9275"/>
                </a:cubicBezTo>
                <a:lnTo>
                  <a:pt x="4626" y="680"/>
                </a:lnTo>
                <a:cubicBezTo>
                  <a:pt x="4940" y="95"/>
                  <a:pt x="5200" y="-111"/>
                  <a:pt x="5403" y="56"/>
                </a:cubicBezTo>
                <a:cubicBezTo>
                  <a:pt x="5604" y="223"/>
                  <a:pt x="5705" y="725"/>
                  <a:pt x="5705" y="1561"/>
                </a:cubicBezTo>
                <a:lnTo>
                  <a:pt x="5705" y="7035"/>
                </a:lnTo>
                <a:lnTo>
                  <a:pt x="15899" y="7035"/>
                </a:lnTo>
                <a:lnTo>
                  <a:pt x="15899" y="1617"/>
                </a:lnTo>
                <a:cubicBezTo>
                  <a:pt x="15899" y="781"/>
                  <a:pt x="16004" y="268"/>
                  <a:pt x="16202" y="84"/>
                </a:cubicBezTo>
                <a:cubicBezTo>
                  <a:pt x="16405" y="-100"/>
                  <a:pt x="16659" y="95"/>
                  <a:pt x="16967" y="680"/>
                </a:cubicBezTo>
                <a:lnTo>
                  <a:pt x="21294" y="9275"/>
                </a:lnTo>
                <a:cubicBezTo>
                  <a:pt x="21501" y="9682"/>
                  <a:pt x="21600" y="10150"/>
                  <a:pt x="21591" y="10686"/>
                </a:cubicBezTo>
                <a:cubicBezTo>
                  <a:pt x="21591" y="11243"/>
                  <a:pt x="21492" y="11711"/>
                  <a:pt x="21294" y="12102"/>
                </a:cubicBezTo>
                <a:lnTo>
                  <a:pt x="16967" y="20697"/>
                </a:lnTo>
                <a:cubicBezTo>
                  <a:pt x="16654" y="21282"/>
                  <a:pt x="16397" y="21489"/>
                  <a:pt x="16199" y="21293"/>
                </a:cubicBezTo>
                <a:cubicBezTo>
                  <a:pt x="16001" y="21109"/>
                  <a:pt x="15902" y="20596"/>
                  <a:pt x="15902" y="19760"/>
                </a:cubicBezTo>
                <a:lnTo>
                  <a:pt x="15902" y="14342"/>
                </a:lnTo>
                <a:lnTo>
                  <a:pt x="5705" y="14342"/>
                </a:lnTo>
                <a:lnTo>
                  <a:pt x="5705" y="1976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57" name="AutoShape 110"/>
          <p:cNvSpPr>
            <a:spLocks noChangeArrowheads="1"/>
          </p:cNvSpPr>
          <p:nvPr/>
        </p:nvSpPr>
        <p:spPr bwMode="auto">
          <a:xfrm>
            <a:off x="6172200" y="1581850"/>
            <a:ext cx="247650" cy="241300"/>
          </a:xfrm>
          <a:custGeom>
            <a:avLst/>
            <a:gdLst>
              <a:gd name="T0" fmla="*/ 0 w 21363"/>
              <a:gd name="T1" fmla="*/ 1347817 h 21600"/>
              <a:gd name="T2" fmla="*/ 0 w 21363"/>
              <a:gd name="T3" fmla="*/ 1347817 h 21600"/>
              <a:gd name="T4" fmla="*/ 0 w 21363"/>
              <a:gd name="T5" fmla="*/ 1347817 h 21600"/>
              <a:gd name="T6" fmla="*/ 0 w 21363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363"/>
              <a:gd name="T13" fmla="*/ 0 h 21600"/>
              <a:gd name="T14" fmla="*/ 21363 w 21363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363" h="21600">
                <a:moveTo>
                  <a:pt x="19758" y="15897"/>
                </a:moveTo>
                <a:cubicBezTo>
                  <a:pt x="20596" y="15897"/>
                  <a:pt x="21109" y="15995"/>
                  <a:pt x="21294" y="16199"/>
                </a:cubicBezTo>
                <a:cubicBezTo>
                  <a:pt x="21478" y="16402"/>
                  <a:pt x="21260" y="16662"/>
                  <a:pt x="20640" y="16978"/>
                </a:cubicBezTo>
                <a:lnTo>
                  <a:pt x="12115" y="21286"/>
                </a:lnTo>
                <a:cubicBezTo>
                  <a:pt x="11708" y="21492"/>
                  <a:pt x="11228" y="21599"/>
                  <a:pt x="10675" y="21599"/>
                </a:cubicBezTo>
                <a:cubicBezTo>
                  <a:pt x="10117" y="21599"/>
                  <a:pt x="9648" y="21492"/>
                  <a:pt x="9257" y="21286"/>
                </a:cubicBezTo>
                <a:lnTo>
                  <a:pt x="676" y="16978"/>
                </a:lnTo>
                <a:cubicBezTo>
                  <a:pt x="90" y="16662"/>
                  <a:pt x="-116" y="16402"/>
                  <a:pt x="62" y="16199"/>
                </a:cubicBezTo>
                <a:cubicBezTo>
                  <a:pt x="241" y="15995"/>
                  <a:pt x="749" y="15897"/>
                  <a:pt x="1586" y="15897"/>
                </a:cubicBezTo>
                <a:lnTo>
                  <a:pt x="7013" y="15897"/>
                </a:lnTo>
                <a:lnTo>
                  <a:pt x="7013" y="5705"/>
                </a:lnTo>
                <a:lnTo>
                  <a:pt x="1586" y="5705"/>
                </a:lnTo>
                <a:cubicBezTo>
                  <a:pt x="749" y="5705"/>
                  <a:pt x="241" y="5603"/>
                  <a:pt x="62" y="5400"/>
                </a:cubicBezTo>
                <a:cubicBezTo>
                  <a:pt x="-111" y="5197"/>
                  <a:pt x="112" y="4940"/>
                  <a:pt x="732" y="4624"/>
                </a:cubicBezTo>
                <a:lnTo>
                  <a:pt x="9257" y="310"/>
                </a:lnTo>
                <a:cubicBezTo>
                  <a:pt x="9665" y="104"/>
                  <a:pt x="10134" y="0"/>
                  <a:pt x="10675" y="0"/>
                </a:cubicBezTo>
                <a:cubicBezTo>
                  <a:pt x="11228" y="0"/>
                  <a:pt x="11708" y="104"/>
                  <a:pt x="12115" y="310"/>
                </a:cubicBezTo>
                <a:lnTo>
                  <a:pt x="20696" y="4624"/>
                </a:lnTo>
                <a:cubicBezTo>
                  <a:pt x="21283" y="4940"/>
                  <a:pt x="21483" y="5197"/>
                  <a:pt x="21294" y="5400"/>
                </a:cubicBezTo>
                <a:cubicBezTo>
                  <a:pt x="21109" y="5604"/>
                  <a:pt x="20596" y="5705"/>
                  <a:pt x="19758" y="5705"/>
                </a:cubicBezTo>
                <a:lnTo>
                  <a:pt x="14360" y="5705"/>
                </a:lnTo>
                <a:lnTo>
                  <a:pt x="14360" y="15897"/>
                </a:lnTo>
                <a:lnTo>
                  <a:pt x="19758" y="1589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58" name="AutoShape 111"/>
          <p:cNvSpPr>
            <a:spLocks noChangeArrowheads="1"/>
          </p:cNvSpPr>
          <p:nvPr/>
        </p:nvSpPr>
        <p:spPr bwMode="auto">
          <a:xfrm>
            <a:off x="6748463" y="1581850"/>
            <a:ext cx="249237" cy="241300"/>
          </a:xfrm>
          <a:custGeom>
            <a:avLst/>
            <a:gdLst>
              <a:gd name="T0" fmla="*/ 0 w 21478"/>
              <a:gd name="T1" fmla="*/ 1347817 h 21600"/>
              <a:gd name="T2" fmla="*/ 0 w 21478"/>
              <a:gd name="T3" fmla="*/ 1347817 h 21600"/>
              <a:gd name="T4" fmla="*/ 0 w 21478"/>
              <a:gd name="T5" fmla="*/ 1347817 h 21600"/>
              <a:gd name="T6" fmla="*/ 0 w 21478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478"/>
              <a:gd name="T13" fmla="*/ 0 h 21600"/>
              <a:gd name="T14" fmla="*/ 21478 w 21478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78" h="21600">
                <a:moveTo>
                  <a:pt x="9108" y="16746"/>
                </a:moveTo>
                <a:cubicBezTo>
                  <a:pt x="9155" y="16837"/>
                  <a:pt x="9197" y="16924"/>
                  <a:pt x="9243" y="17012"/>
                </a:cubicBezTo>
                <a:cubicBezTo>
                  <a:pt x="9290" y="17097"/>
                  <a:pt x="9351" y="17181"/>
                  <a:pt x="9431" y="17274"/>
                </a:cubicBezTo>
                <a:lnTo>
                  <a:pt x="12259" y="21069"/>
                </a:lnTo>
                <a:lnTo>
                  <a:pt x="4473" y="21069"/>
                </a:lnTo>
                <a:cubicBezTo>
                  <a:pt x="4227" y="21069"/>
                  <a:pt x="4014" y="20964"/>
                  <a:pt x="3839" y="20755"/>
                </a:cubicBezTo>
                <a:cubicBezTo>
                  <a:pt x="3663" y="20543"/>
                  <a:pt x="3574" y="20286"/>
                  <a:pt x="3574" y="19987"/>
                </a:cubicBezTo>
                <a:lnTo>
                  <a:pt x="3574" y="7554"/>
                </a:lnTo>
                <a:lnTo>
                  <a:pt x="788" y="7554"/>
                </a:lnTo>
                <a:cubicBezTo>
                  <a:pt x="376" y="7554"/>
                  <a:pt x="126" y="7419"/>
                  <a:pt x="32" y="7145"/>
                </a:cubicBezTo>
                <a:cubicBezTo>
                  <a:pt x="-61" y="6871"/>
                  <a:pt x="46" y="6529"/>
                  <a:pt x="353" y="6123"/>
                </a:cubicBezTo>
                <a:lnTo>
                  <a:pt x="4665" y="392"/>
                </a:lnTo>
                <a:cubicBezTo>
                  <a:pt x="4850" y="132"/>
                  <a:pt x="5088" y="0"/>
                  <a:pt x="5371" y="0"/>
                </a:cubicBezTo>
                <a:cubicBezTo>
                  <a:pt x="5661" y="0"/>
                  <a:pt x="5902" y="132"/>
                  <a:pt x="6090" y="392"/>
                </a:cubicBezTo>
                <a:lnTo>
                  <a:pt x="10402" y="6123"/>
                </a:lnTo>
                <a:cubicBezTo>
                  <a:pt x="10708" y="6529"/>
                  <a:pt x="10813" y="6871"/>
                  <a:pt x="10722" y="7145"/>
                </a:cubicBezTo>
                <a:cubicBezTo>
                  <a:pt x="10629" y="7419"/>
                  <a:pt x="10376" y="7554"/>
                  <a:pt x="9966" y="7554"/>
                </a:cubicBezTo>
                <a:lnTo>
                  <a:pt x="7166" y="7554"/>
                </a:lnTo>
                <a:lnTo>
                  <a:pt x="7166" y="16746"/>
                </a:lnTo>
                <a:lnTo>
                  <a:pt x="9108" y="16746"/>
                </a:lnTo>
                <a:close/>
                <a:moveTo>
                  <a:pt x="20689" y="14045"/>
                </a:moveTo>
                <a:cubicBezTo>
                  <a:pt x="21101" y="14045"/>
                  <a:pt x="21351" y="14183"/>
                  <a:pt x="21445" y="14457"/>
                </a:cubicBezTo>
                <a:cubicBezTo>
                  <a:pt x="21539" y="14731"/>
                  <a:pt x="21431" y="15069"/>
                  <a:pt x="21127" y="15476"/>
                </a:cubicBezTo>
                <a:lnTo>
                  <a:pt x="16812" y="21207"/>
                </a:lnTo>
                <a:cubicBezTo>
                  <a:pt x="16625" y="21467"/>
                  <a:pt x="16389" y="21599"/>
                  <a:pt x="16106" y="21599"/>
                </a:cubicBezTo>
                <a:cubicBezTo>
                  <a:pt x="15813" y="21599"/>
                  <a:pt x="15575" y="21467"/>
                  <a:pt x="15387" y="21207"/>
                </a:cubicBezTo>
                <a:lnTo>
                  <a:pt x="11075" y="15476"/>
                </a:lnTo>
                <a:cubicBezTo>
                  <a:pt x="10769" y="15070"/>
                  <a:pt x="10661" y="14731"/>
                  <a:pt x="10755" y="14457"/>
                </a:cubicBezTo>
                <a:cubicBezTo>
                  <a:pt x="10848" y="14183"/>
                  <a:pt x="11099" y="14045"/>
                  <a:pt x="11511" y="14045"/>
                </a:cubicBezTo>
                <a:lnTo>
                  <a:pt x="14311" y="14045"/>
                </a:lnTo>
                <a:lnTo>
                  <a:pt x="14311" y="4881"/>
                </a:lnTo>
                <a:lnTo>
                  <a:pt x="12362" y="4881"/>
                </a:lnTo>
                <a:cubicBezTo>
                  <a:pt x="12315" y="4791"/>
                  <a:pt x="12271" y="4697"/>
                  <a:pt x="12220" y="4604"/>
                </a:cubicBezTo>
                <a:cubicBezTo>
                  <a:pt x="12170" y="4508"/>
                  <a:pt x="12117" y="4418"/>
                  <a:pt x="12056" y="4327"/>
                </a:cubicBezTo>
                <a:lnTo>
                  <a:pt x="9213" y="556"/>
                </a:lnTo>
                <a:lnTo>
                  <a:pt x="16997" y="556"/>
                </a:lnTo>
                <a:cubicBezTo>
                  <a:pt x="17243" y="556"/>
                  <a:pt x="17451" y="657"/>
                  <a:pt x="17627" y="861"/>
                </a:cubicBezTo>
                <a:cubicBezTo>
                  <a:pt x="17797" y="1061"/>
                  <a:pt x="17882" y="1321"/>
                  <a:pt x="17882" y="1637"/>
                </a:cubicBezTo>
                <a:lnTo>
                  <a:pt x="17882" y="14045"/>
                </a:lnTo>
                <a:lnTo>
                  <a:pt x="20689" y="1404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59" name="AutoShape 112"/>
          <p:cNvSpPr>
            <a:spLocks noChangeArrowheads="1"/>
          </p:cNvSpPr>
          <p:nvPr/>
        </p:nvSpPr>
        <p:spPr bwMode="auto">
          <a:xfrm>
            <a:off x="7350125" y="1581850"/>
            <a:ext cx="247650" cy="242888"/>
          </a:xfrm>
          <a:custGeom>
            <a:avLst/>
            <a:gdLst>
              <a:gd name="T0" fmla="*/ 0 w 21571"/>
              <a:gd name="T1" fmla="*/ 1365615 h 21600"/>
              <a:gd name="T2" fmla="*/ 0 w 21571"/>
              <a:gd name="T3" fmla="*/ 1365615 h 21600"/>
              <a:gd name="T4" fmla="*/ 0 w 21571"/>
              <a:gd name="T5" fmla="*/ 1365615 h 21600"/>
              <a:gd name="T6" fmla="*/ 0 w 21571"/>
              <a:gd name="T7" fmla="*/ 136561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71"/>
              <a:gd name="T13" fmla="*/ 0 h 21600"/>
              <a:gd name="T14" fmla="*/ 21571 w 21571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71" h="21600">
                <a:moveTo>
                  <a:pt x="21538" y="21106"/>
                </a:moveTo>
                <a:cubicBezTo>
                  <a:pt x="21585" y="21238"/>
                  <a:pt x="21580" y="21353"/>
                  <a:pt x="21526" y="21453"/>
                </a:cubicBezTo>
                <a:cubicBezTo>
                  <a:pt x="21472" y="21550"/>
                  <a:pt x="21379" y="21599"/>
                  <a:pt x="21257" y="21599"/>
                </a:cubicBezTo>
                <a:lnTo>
                  <a:pt x="12601" y="21599"/>
                </a:lnTo>
                <a:lnTo>
                  <a:pt x="12298" y="14400"/>
                </a:lnTo>
                <a:lnTo>
                  <a:pt x="9281" y="14400"/>
                </a:lnTo>
                <a:lnTo>
                  <a:pt x="8966" y="21599"/>
                </a:lnTo>
                <a:lnTo>
                  <a:pt x="322" y="21599"/>
                </a:lnTo>
                <a:cubicBezTo>
                  <a:pt x="197" y="21599"/>
                  <a:pt x="104" y="21555"/>
                  <a:pt x="48" y="21461"/>
                </a:cubicBezTo>
                <a:cubicBezTo>
                  <a:pt x="-11" y="21364"/>
                  <a:pt x="-15" y="21247"/>
                  <a:pt x="28" y="21106"/>
                </a:cubicBezTo>
                <a:lnTo>
                  <a:pt x="6979" y="493"/>
                </a:lnTo>
                <a:cubicBezTo>
                  <a:pt x="7026" y="361"/>
                  <a:pt x="7109" y="246"/>
                  <a:pt x="7231" y="149"/>
                </a:cubicBezTo>
                <a:cubicBezTo>
                  <a:pt x="7351" y="50"/>
                  <a:pt x="7475" y="0"/>
                  <a:pt x="7597" y="0"/>
                </a:cubicBezTo>
                <a:lnTo>
                  <a:pt x="9879" y="0"/>
                </a:lnTo>
                <a:lnTo>
                  <a:pt x="9786" y="2391"/>
                </a:lnTo>
                <a:lnTo>
                  <a:pt x="11797" y="2391"/>
                </a:lnTo>
                <a:lnTo>
                  <a:pt x="11692" y="0"/>
                </a:lnTo>
                <a:lnTo>
                  <a:pt x="13974" y="0"/>
                </a:lnTo>
                <a:cubicBezTo>
                  <a:pt x="14099" y="0"/>
                  <a:pt x="14223" y="46"/>
                  <a:pt x="14341" y="140"/>
                </a:cubicBezTo>
                <a:cubicBezTo>
                  <a:pt x="14463" y="234"/>
                  <a:pt x="14546" y="349"/>
                  <a:pt x="14595" y="493"/>
                </a:cubicBezTo>
                <a:lnTo>
                  <a:pt x="21538" y="21106"/>
                </a:lnTo>
                <a:close/>
                <a:moveTo>
                  <a:pt x="12120" y="10393"/>
                </a:moveTo>
                <a:lnTo>
                  <a:pt x="11885" y="4582"/>
                </a:lnTo>
                <a:lnTo>
                  <a:pt x="9677" y="4582"/>
                </a:lnTo>
                <a:lnTo>
                  <a:pt x="9442" y="10393"/>
                </a:lnTo>
                <a:lnTo>
                  <a:pt x="12120" y="1039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60" name="AutoShape 113"/>
          <p:cNvSpPr>
            <a:spLocks noChangeArrowheads="1"/>
          </p:cNvSpPr>
          <p:nvPr/>
        </p:nvSpPr>
        <p:spPr bwMode="auto">
          <a:xfrm>
            <a:off x="7881938" y="1581850"/>
            <a:ext cx="249237" cy="242888"/>
          </a:xfrm>
          <a:custGeom>
            <a:avLst/>
            <a:gdLst>
              <a:gd name="T0" fmla="*/ 1439947 w 21570"/>
              <a:gd name="T1" fmla="*/ 1365615 h 21600"/>
              <a:gd name="T2" fmla="*/ 1439947 w 21570"/>
              <a:gd name="T3" fmla="*/ 1365615 h 21600"/>
              <a:gd name="T4" fmla="*/ 1439947 w 21570"/>
              <a:gd name="T5" fmla="*/ 1365615 h 21600"/>
              <a:gd name="T6" fmla="*/ 1439947 w 21570"/>
              <a:gd name="T7" fmla="*/ 136561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70"/>
              <a:gd name="T13" fmla="*/ 0 h 21600"/>
              <a:gd name="T14" fmla="*/ 21570 w 2157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70" h="21600">
                <a:moveTo>
                  <a:pt x="1132" y="0"/>
                </a:moveTo>
                <a:cubicBezTo>
                  <a:pt x="3894" y="146"/>
                  <a:pt x="6483" y="774"/>
                  <a:pt x="8906" y="1888"/>
                </a:cubicBezTo>
                <a:cubicBezTo>
                  <a:pt x="11328" y="2999"/>
                  <a:pt x="13449" y="4470"/>
                  <a:pt x="15274" y="6296"/>
                </a:cubicBezTo>
                <a:cubicBezTo>
                  <a:pt x="17102" y="8124"/>
                  <a:pt x="18568" y="10251"/>
                  <a:pt x="19671" y="12678"/>
                </a:cubicBezTo>
                <a:cubicBezTo>
                  <a:pt x="20778" y="15102"/>
                  <a:pt x="21407" y="17699"/>
                  <a:pt x="21562" y="20465"/>
                </a:cubicBezTo>
                <a:cubicBezTo>
                  <a:pt x="21600" y="20750"/>
                  <a:pt x="21493" y="21012"/>
                  <a:pt x="21246" y="21251"/>
                </a:cubicBezTo>
                <a:cubicBezTo>
                  <a:pt x="21036" y="21482"/>
                  <a:pt x="20783" y="21597"/>
                  <a:pt x="20487" y="21597"/>
                </a:cubicBezTo>
                <a:lnTo>
                  <a:pt x="18315" y="21597"/>
                </a:lnTo>
                <a:cubicBezTo>
                  <a:pt x="18033" y="21597"/>
                  <a:pt x="17783" y="21496"/>
                  <a:pt x="17579" y="21297"/>
                </a:cubicBezTo>
                <a:cubicBezTo>
                  <a:pt x="17372" y="21102"/>
                  <a:pt x="17260" y="20860"/>
                  <a:pt x="17243" y="20575"/>
                </a:cubicBezTo>
                <a:cubicBezTo>
                  <a:pt x="17113" y="18390"/>
                  <a:pt x="16608" y="16340"/>
                  <a:pt x="15728" y="14423"/>
                </a:cubicBezTo>
                <a:cubicBezTo>
                  <a:pt x="14849" y="12505"/>
                  <a:pt x="13679" y="10818"/>
                  <a:pt x="12219" y="9356"/>
                </a:cubicBezTo>
                <a:cubicBezTo>
                  <a:pt x="10762" y="7896"/>
                  <a:pt x="9072" y="6725"/>
                  <a:pt x="7155" y="5841"/>
                </a:cubicBezTo>
                <a:cubicBezTo>
                  <a:pt x="5239" y="4963"/>
                  <a:pt x="3192" y="4456"/>
                  <a:pt x="1020" y="4326"/>
                </a:cubicBezTo>
                <a:cubicBezTo>
                  <a:pt x="735" y="4309"/>
                  <a:pt x="494" y="4194"/>
                  <a:pt x="298" y="3990"/>
                </a:cubicBezTo>
                <a:cubicBezTo>
                  <a:pt x="100" y="3782"/>
                  <a:pt x="0" y="3535"/>
                  <a:pt x="0" y="3253"/>
                </a:cubicBezTo>
                <a:lnTo>
                  <a:pt x="0" y="1073"/>
                </a:lnTo>
                <a:cubicBezTo>
                  <a:pt x="0" y="768"/>
                  <a:pt x="114" y="520"/>
                  <a:pt x="344" y="316"/>
                </a:cubicBezTo>
                <a:cubicBezTo>
                  <a:pt x="554" y="106"/>
                  <a:pt x="796" y="0"/>
                  <a:pt x="1074" y="0"/>
                </a:cubicBezTo>
                <a:lnTo>
                  <a:pt x="1132" y="0"/>
                </a:lnTo>
                <a:close/>
                <a:moveTo>
                  <a:pt x="1160" y="7058"/>
                </a:moveTo>
                <a:cubicBezTo>
                  <a:pt x="2931" y="7188"/>
                  <a:pt x="4592" y="7623"/>
                  <a:pt x="6147" y="8368"/>
                </a:cubicBezTo>
                <a:cubicBezTo>
                  <a:pt x="7701" y="9111"/>
                  <a:pt x="9081" y="10090"/>
                  <a:pt x="10288" y="11296"/>
                </a:cubicBezTo>
                <a:cubicBezTo>
                  <a:pt x="11492" y="12505"/>
                  <a:pt x="12466" y="13890"/>
                  <a:pt x="13205" y="15450"/>
                </a:cubicBezTo>
                <a:cubicBezTo>
                  <a:pt x="13944" y="17014"/>
                  <a:pt x="14380" y="18675"/>
                  <a:pt x="14518" y="20442"/>
                </a:cubicBezTo>
                <a:cubicBezTo>
                  <a:pt x="14556" y="20762"/>
                  <a:pt x="14458" y="21033"/>
                  <a:pt x="14228" y="21254"/>
                </a:cubicBezTo>
                <a:cubicBezTo>
                  <a:pt x="14018" y="21484"/>
                  <a:pt x="13757" y="21599"/>
                  <a:pt x="13446" y="21599"/>
                </a:cubicBezTo>
                <a:lnTo>
                  <a:pt x="11271" y="21599"/>
                </a:lnTo>
                <a:cubicBezTo>
                  <a:pt x="11004" y="21599"/>
                  <a:pt x="10768" y="21504"/>
                  <a:pt x="10564" y="21315"/>
                </a:cubicBezTo>
                <a:cubicBezTo>
                  <a:pt x="10357" y="21127"/>
                  <a:pt x="10236" y="20891"/>
                  <a:pt x="10199" y="20603"/>
                </a:cubicBezTo>
                <a:cubicBezTo>
                  <a:pt x="10087" y="19383"/>
                  <a:pt x="9774" y="18237"/>
                  <a:pt x="9256" y="17169"/>
                </a:cubicBezTo>
                <a:cubicBezTo>
                  <a:pt x="8736" y="16098"/>
                  <a:pt x="8069" y="15154"/>
                  <a:pt x="7259" y="14333"/>
                </a:cubicBezTo>
                <a:cubicBezTo>
                  <a:pt x="6440" y="13519"/>
                  <a:pt x="5497" y="12851"/>
                  <a:pt x="4428" y="12330"/>
                </a:cubicBezTo>
                <a:cubicBezTo>
                  <a:pt x="3359" y="11809"/>
                  <a:pt x="2215" y="11495"/>
                  <a:pt x="997" y="11385"/>
                </a:cubicBezTo>
                <a:cubicBezTo>
                  <a:pt x="712" y="11348"/>
                  <a:pt x="477" y="11224"/>
                  <a:pt x="290" y="11014"/>
                </a:cubicBezTo>
                <a:cubicBezTo>
                  <a:pt x="103" y="10804"/>
                  <a:pt x="5" y="10568"/>
                  <a:pt x="5" y="10311"/>
                </a:cubicBezTo>
                <a:lnTo>
                  <a:pt x="5" y="8132"/>
                </a:lnTo>
                <a:cubicBezTo>
                  <a:pt x="5" y="7812"/>
                  <a:pt x="120" y="7551"/>
                  <a:pt x="350" y="7349"/>
                </a:cubicBezTo>
                <a:cubicBezTo>
                  <a:pt x="560" y="7136"/>
                  <a:pt x="801" y="7030"/>
                  <a:pt x="1080" y="7030"/>
                </a:cubicBezTo>
                <a:cubicBezTo>
                  <a:pt x="1097" y="7030"/>
                  <a:pt x="1112" y="7035"/>
                  <a:pt x="1120" y="7044"/>
                </a:cubicBezTo>
                <a:cubicBezTo>
                  <a:pt x="1129" y="7053"/>
                  <a:pt x="1140" y="7058"/>
                  <a:pt x="1160" y="7058"/>
                </a:cubicBezTo>
                <a:moveTo>
                  <a:pt x="3250" y="15102"/>
                </a:moveTo>
                <a:cubicBezTo>
                  <a:pt x="3698" y="15102"/>
                  <a:pt x="4118" y="15188"/>
                  <a:pt x="4503" y="15361"/>
                </a:cubicBezTo>
                <a:cubicBezTo>
                  <a:pt x="4888" y="15528"/>
                  <a:pt x="5230" y="15761"/>
                  <a:pt x="5526" y="16064"/>
                </a:cubicBezTo>
                <a:cubicBezTo>
                  <a:pt x="5825" y="16363"/>
                  <a:pt x="6063" y="16706"/>
                  <a:pt x="6227" y="17085"/>
                </a:cubicBezTo>
                <a:cubicBezTo>
                  <a:pt x="6400" y="17474"/>
                  <a:pt x="6483" y="17892"/>
                  <a:pt x="6483" y="18341"/>
                </a:cubicBezTo>
                <a:cubicBezTo>
                  <a:pt x="6483" y="18793"/>
                  <a:pt x="6400" y="19219"/>
                  <a:pt x="6227" y="19616"/>
                </a:cubicBezTo>
                <a:cubicBezTo>
                  <a:pt x="6060" y="20016"/>
                  <a:pt x="5825" y="20361"/>
                  <a:pt x="5526" y="20652"/>
                </a:cubicBezTo>
                <a:cubicBezTo>
                  <a:pt x="5227" y="20940"/>
                  <a:pt x="4885" y="21168"/>
                  <a:pt x="4503" y="21340"/>
                </a:cubicBezTo>
                <a:cubicBezTo>
                  <a:pt x="4121" y="21513"/>
                  <a:pt x="3701" y="21597"/>
                  <a:pt x="3250" y="21597"/>
                </a:cubicBezTo>
                <a:cubicBezTo>
                  <a:pt x="2799" y="21597"/>
                  <a:pt x="2376" y="21513"/>
                  <a:pt x="1980" y="21340"/>
                </a:cubicBezTo>
                <a:cubicBezTo>
                  <a:pt x="1577" y="21168"/>
                  <a:pt x="1235" y="20940"/>
                  <a:pt x="948" y="20652"/>
                </a:cubicBezTo>
                <a:cubicBezTo>
                  <a:pt x="658" y="20361"/>
                  <a:pt x="428" y="20019"/>
                  <a:pt x="261" y="19622"/>
                </a:cubicBezTo>
                <a:cubicBezTo>
                  <a:pt x="89" y="19230"/>
                  <a:pt x="5" y="18801"/>
                  <a:pt x="5" y="18341"/>
                </a:cubicBezTo>
                <a:cubicBezTo>
                  <a:pt x="5" y="17891"/>
                  <a:pt x="89" y="17474"/>
                  <a:pt x="261" y="17085"/>
                </a:cubicBezTo>
                <a:cubicBezTo>
                  <a:pt x="431" y="16705"/>
                  <a:pt x="660" y="16363"/>
                  <a:pt x="948" y="16064"/>
                </a:cubicBezTo>
                <a:cubicBezTo>
                  <a:pt x="1238" y="15761"/>
                  <a:pt x="1580" y="15528"/>
                  <a:pt x="1980" y="15361"/>
                </a:cubicBezTo>
                <a:cubicBezTo>
                  <a:pt x="2379" y="15191"/>
                  <a:pt x="2801" y="15102"/>
                  <a:pt x="3250" y="1510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61" name="AutoShape 114"/>
          <p:cNvSpPr>
            <a:spLocks noChangeArrowheads="1"/>
          </p:cNvSpPr>
          <p:nvPr/>
        </p:nvSpPr>
        <p:spPr bwMode="auto">
          <a:xfrm>
            <a:off x="3228975" y="1575500"/>
            <a:ext cx="247650" cy="266700"/>
          </a:xfrm>
          <a:custGeom>
            <a:avLst/>
            <a:gdLst>
              <a:gd name="T0" fmla="*/ 1419688 w 21600"/>
              <a:gd name="T1" fmla="*/ 1646502 h 21600"/>
              <a:gd name="T2" fmla="*/ 1419688 w 21600"/>
              <a:gd name="T3" fmla="*/ 1646502 h 21600"/>
              <a:gd name="T4" fmla="*/ 1419688 w 21600"/>
              <a:gd name="T5" fmla="*/ 1646502 h 21600"/>
              <a:gd name="T6" fmla="*/ 1419688 w 21600"/>
              <a:gd name="T7" fmla="*/ 164650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62" name="AutoShape 115"/>
          <p:cNvSpPr>
            <a:spLocks noChangeArrowheads="1"/>
          </p:cNvSpPr>
          <p:nvPr/>
        </p:nvSpPr>
        <p:spPr bwMode="auto">
          <a:xfrm>
            <a:off x="3808413" y="1575500"/>
            <a:ext cx="249237" cy="266700"/>
          </a:xfrm>
          <a:custGeom>
            <a:avLst/>
            <a:gdLst>
              <a:gd name="T0" fmla="*/ 1437947 w 21600"/>
              <a:gd name="T1" fmla="*/ 1646502 h 21600"/>
              <a:gd name="T2" fmla="*/ 1437947 w 21600"/>
              <a:gd name="T3" fmla="*/ 1646502 h 21600"/>
              <a:gd name="T4" fmla="*/ 1437947 w 21600"/>
              <a:gd name="T5" fmla="*/ 1646502 h 21600"/>
              <a:gd name="T6" fmla="*/ 1437947 w 21600"/>
              <a:gd name="T7" fmla="*/ 164650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63" name="AutoShape 116"/>
          <p:cNvSpPr>
            <a:spLocks noChangeArrowheads="1"/>
          </p:cNvSpPr>
          <p:nvPr/>
        </p:nvSpPr>
        <p:spPr bwMode="auto">
          <a:xfrm>
            <a:off x="4411663" y="1581850"/>
            <a:ext cx="247650" cy="266700"/>
          </a:xfrm>
          <a:custGeom>
            <a:avLst/>
            <a:gdLst>
              <a:gd name="T0" fmla="*/ 1420211 w 21591"/>
              <a:gd name="T1" fmla="*/ 1663988 h 21524"/>
              <a:gd name="T2" fmla="*/ 1420211 w 21591"/>
              <a:gd name="T3" fmla="*/ 1663988 h 21524"/>
              <a:gd name="T4" fmla="*/ 1420211 w 21591"/>
              <a:gd name="T5" fmla="*/ 1663988 h 21524"/>
              <a:gd name="T6" fmla="*/ 1420211 w 21591"/>
              <a:gd name="T7" fmla="*/ 1663988 h 21524"/>
              <a:gd name="T8" fmla="*/ 0 60000 65536"/>
              <a:gd name="T9" fmla="*/ 0 60000 65536"/>
              <a:gd name="T10" fmla="*/ 0 60000 65536"/>
              <a:gd name="T11" fmla="*/ 0 60000 65536"/>
              <a:gd name="T12" fmla="*/ 0 w 21591"/>
              <a:gd name="T13" fmla="*/ 0 h 21524"/>
              <a:gd name="T14" fmla="*/ 21591 w 21591"/>
              <a:gd name="T15" fmla="*/ 21524 h 215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1" h="21524">
                <a:moveTo>
                  <a:pt x="17534" y="15668"/>
                </a:moveTo>
                <a:cubicBezTo>
                  <a:pt x="17659" y="15575"/>
                  <a:pt x="17784" y="15475"/>
                  <a:pt x="17904" y="15367"/>
                </a:cubicBezTo>
                <a:cubicBezTo>
                  <a:pt x="18024" y="15258"/>
                  <a:pt x="18151" y="15129"/>
                  <a:pt x="18283" y="14980"/>
                </a:cubicBezTo>
                <a:lnTo>
                  <a:pt x="19793" y="13200"/>
                </a:lnTo>
                <a:lnTo>
                  <a:pt x="19793" y="17223"/>
                </a:lnTo>
                <a:cubicBezTo>
                  <a:pt x="19793" y="17811"/>
                  <a:pt x="19695" y="18367"/>
                  <a:pt x="19502" y="18883"/>
                </a:cubicBezTo>
                <a:cubicBezTo>
                  <a:pt x="19306" y="19401"/>
                  <a:pt x="19044" y="19858"/>
                  <a:pt x="18717" y="20250"/>
                </a:cubicBezTo>
                <a:cubicBezTo>
                  <a:pt x="18389" y="20642"/>
                  <a:pt x="18009" y="20953"/>
                  <a:pt x="17581" y="21181"/>
                </a:cubicBezTo>
                <a:cubicBezTo>
                  <a:pt x="17150" y="21409"/>
                  <a:pt x="16688" y="21524"/>
                  <a:pt x="16186" y="21524"/>
                </a:cubicBezTo>
                <a:lnTo>
                  <a:pt x="3592" y="21524"/>
                </a:lnTo>
                <a:cubicBezTo>
                  <a:pt x="3103" y="21524"/>
                  <a:pt x="2633" y="21409"/>
                  <a:pt x="2195" y="21181"/>
                </a:cubicBezTo>
                <a:cubicBezTo>
                  <a:pt x="1752" y="20953"/>
                  <a:pt x="1372" y="20639"/>
                  <a:pt x="1052" y="20250"/>
                </a:cubicBezTo>
                <a:cubicBezTo>
                  <a:pt x="731" y="19861"/>
                  <a:pt x="477" y="19401"/>
                  <a:pt x="286" y="18883"/>
                </a:cubicBezTo>
                <a:cubicBezTo>
                  <a:pt x="95" y="18365"/>
                  <a:pt x="0" y="17811"/>
                  <a:pt x="0" y="17223"/>
                </a:cubicBezTo>
                <a:lnTo>
                  <a:pt x="0" y="4300"/>
                </a:lnTo>
                <a:cubicBezTo>
                  <a:pt x="0" y="3712"/>
                  <a:pt x="95" y="3152"/>
                  <a:pt x="286" y="2628"/>
                </a:cubicBezTo>
                <a:cubicBezTo>
                  <a:pt x="477" y="2098"/>
                  <a:pt x="734" y="1645"/>
                  <a:pt x="1052" y="1261"/>
                </a:cubicBezTo>
                <a:cubicBezTo>
                  <a:pt x="1370" y="878"/>
                  <a:pt x="1752" y="573"/>
                  <a:pt x="2195" y="345"/>
                </a:cubicBezTo>
                <a:cubicBezTo>
                  <a:pt x="2635" y="119"/>
                  <a:pt x="3103" y="-1"/>
                  <a:pt x="3592" y="-1"/>
                </a:cubicBezTo>
                <a:lnTo>
                  <a:pt x="13389" y="-1"/>
                </a:lnTo>
                <a:cubicBezTo>
                  <a:pt x="13340" y="292"/>
                  <a:pt x="13318" y="585"/>
                  <a:pt x="13318" y="884"/>
                </a:cubicBezTo>
                <a:lnTo>
                  <a:pt x="13318" y="1613"/>
                </a:lnTo>
                <a:cubicBezTo>
                  <a:pt x="12038" y="1800"/>
                  <a:pt x="10826" y="2163"/>
                  <a:pt x="9688" y="2708"/>
                </a:cubicBezTo>
                <a:lnTo>
                  <a:pt x="3595" y="2708"/>
                </a:lnTo>
                <a:cubicBezTo>
                  <a:pt x="3230" y="2708"/>
                  <a:pt x="2914" y="2863"/>
                  <a:pt x="2652" y="3176"/>
                </a:cubicBezTo>
                <a:cubicBezTo>
                  <a:pt x="2391" y="3486"/>
                  <a:pt x="2261" y="3864"/>
                  <a:pt x="2261" y="4303"/>
                </a:cubicBezTo>
                <a:lnTo>
                  <a:pt x="2261" y="17226"/>
                </a:lnTo>
                <a:cubicBezTo>
                  <a:pt x="2261" y="17665"/>
                  <a:pt x="2391" y="18040"/>
                  <a:pt x="2652" y="18356"/>
                </a:cubicBezTo>
                <a:cubicBezTo>
                  <a:pt x="2912" y="18663"/>
                  <a:pt x="3228" y="18824"/>
                  <a:pt x="3595" y="18824"/>
                </a:cubicBezTo>
                <a:lnTo>
                  <a:pt x="16188" y="18824"/>
                </a:lnTo>
                <a:cubicBezTo>
                  <a:pt x="16556" y="18824"/>
                  <a:pt x="16871" y="18663"/>
                  <a:pt x="17140" y="18356"/>
                </a:cubicBezTo>
                <a:cubicBezTo>
                  <a:pt x="17405" y="18043"/>
                  <a:pt x="17537" y="17668"/>
                  <a:pt x="17537" y="17226"/>
                </a:cubicBezTo>
                <a:lnTo>
                  <a:pt x="17537" y="15668"/>
                </a:lnTo>
                <a:lnTo>
                  <a:pt x="17534" y="15668"/>
                </a:lnTo>
                <a:close/>
                <a:moveTo>
                  <a:pt x="21286" y="5913"/>
                </a:moveTo>
                <a:cubicBezTo>
                  <a:pt x="21497" y="6147"/>
                  <a:pt x="21599" y="6452"/>
                  <a:pt x="21590" y="6827"/>
                </a:cubicBezTo>
                <a:cubicBezTo>
                  <a:pt x="21590" y="7190"/>
                  <a:pt x="21489" y="7491"/>
                  <a:pt x="21286" y="7723"/>
                </a:cubicBezTo>
                <a:lnTo>
                  <a:pt x="16693" y="13203"/>
                </a:lnTo>
                <a:cubicBezTo>
                  <a:pt x="16372" y="13587"/>
                  <a:pt x="16103" y="13721"/>
                  <a:pt x="15878" y="13604"/>
                </a:cubicBezTo>
                <a:cubicBezTo>
                  <a:pt x="15655" y="13487"/>
                  <a:pt x="15545" y="13162"/>
                  <a:pt x="15545" y="12630"/>
                </a:cubicBezTo>
                <a:lnTo>
                  <a:pt x="15545" y="8987"/>
                </a:lnTo>
                <a:cubicBezTo>
                  <a:pt x="13927" y="8987"/>
                  <a:pt x="12505" y="9186"/>
                  <a:pt x="11274" y="9588"/>
                </a:cubicBezTo>
                <a:cubicBezTo>
                  <a:pt x="10043" y="9992"/>
                  <a:pt x="9006" y="10533"/>
                  <a:pt x="8159" y="11227"/>
                </a:cubicBezTo>
                <a:cubicBezTo>
                  <a:pt x="7310" y="11909"/>
                  <a:pt x="6649" y="12723"/>
                  <a:pt x="6169" y="13663"/>
                </a:cubicBezTo>
                <a:cubicBezTo>
                  <a:pt x="5689" y="14600"/>
                  <a:pt x="5386" y="15607"/>
                  <a:pt x="5261" y="16681"/>
                </a:cubicBezTo>
                <a:cubicBezTo>
                  <a:pt x="5227" y="16933"/>
                  <a:pt x="5109" y="17059"/>
                  <a:pt x="4899" y="17059"/>
                </a:cubicBezTo>
                <a:cubicBezTo>
                  <a:pt x="4703" y="17059"/>
                  <a:pt x="4591" y="16933"/>
                  <a:pt x="4559" y="16681"/>
                </a:cubicBezTo>
                <a:cubicBezTo>
                  <a:pt x="4527" y="16470"/>
                  <a:pt x="4510" y="16266"/>
                  <a:pt x="4510" y="16087"/>
                </a:cubicBezTo>
                <a:lnTo>
                  <a:pt x="4510" y="15560"/>
                </a:lnTo>
                <a:cubicBezTo>
                  <a:pt x="4510" y="14008"/>
                  <a:pt x="4730" y="12550"/>
                  <a:pt x="5173" y="11180"/>
                </a:cubicBezTo>
                <a:cubicBezTo>
                  <a:pt x="5616" y="9810"/>
                  <a:pt x="6289" y="8616"/>
                  <a:pt x="7199" y="7591"/>
                </a:cubicBezTo>
                <a:cubicBezTo>
                  <a:pt x="8110" y="6566"/>
                  <a:pt x="9255" y="5761"/>
                  <a:pt x="10638" y="5167"/>
                </a:cubicBezTo>
                <a:cubicBezTo>
                  <a:pt x="12018" y="4573"/>
                  <a:pt x="13656" y="4265"/>
                  <a:pt x="15547" y="4251"/>
                </a:cubicBezTo>
                <a:lnTo>
                  <a:pt x="15547" y="1012"/>
                </a:lnTo>
                <a:cubicBezTo>
                  <a:pt x="15547" y="480"/>
                  <a:pt x="15657" y="158"/>
                  <a:pt x="15880" y="41"/>
                </a:cubicBezTo>
                <a:cubicBezTo>
                  <a:pt x="16105" y="-76"/>
                  <a:pt x="16374" y="58"/>
                  <a:pt x="16695" y="439"/>
                </a:cubicBezTo>
                <a:lnTo>
                  <a:pt x="21286" y="591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64" name="AutoShape 117"/>
          <p:cNvSpPr>
            <a:spLocks noChangeArrowheads="1"/>
          </p:cNvSpPr>
          <p:nvPr/>
        </p:nvSpPr>
        <p:spPr bwMode="auto">
          <a:xfrm>
            <a:off x="4995863" y="1581850"/>
            <a:ext cx="280987" cy="266700"/>
          </a:xfrm>
          <a:custGeom>
            <a:avLst/>
            <a:gdLst>
              <a:gd name="T0" fmla="*/ 1827638 w 21600"/>
              <a:gd name="T1" fmla="*/ 1667693 h 21508"/>
              <a:gd name="T2" fmla="*/ 1827638 w 21600"/>
              <a:gd name="T3" fmla="*/ 1667693 h 21508"/>
              <a:gd name="T4" fmla="*/ 1827638 w 21600"/>
              <a:gd name="T5" fmla="*/ 1667693 h 21508"/>
              <a:gd name="T6" fmla="*/ 1827638 w 21600"/>
              <a:gd name="T7" fmla="*/ 1667693 h 21508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08"/>
              <a:gd name="T14" fmla="*/ 21600 w 21600"/>
              <a:gd name="T15" fmla="*/ 21508 h 215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08">
                <a:moveTo>
                  <a:pt x="21191" y="7447"/>
                </a:moveTo>
                <a:cubicBezTo>
                  <a:pt x="21462" y="7754"/>
                  <a:pt x="21599" y="8137"/>
                  <a:pt x="21599" y="8596"/>
                </a:cubicBezTo>
                <a:cubicBezTo>
                  <a:pt x="21599" y="9035"/>
                  <a:pt x="21462" y="9418"/>
                  <a:pt x="21191" y="9746"/>
                </a:cubicBezTo>
                <a:lnTo>
                  <a:pt x="15435" y="16662"/>
                </a:lnTo>
                <a:cubicBezTo>
                  <a:pt x="15036" y="17135"/>
                  <a:pt x="14691" y="17302"/>
                  <a:pt x="14402" y="17159"/>
                </a:cubicBezTo>
                <a:cubicBezTo>
                  <a:pt x="14113" y="17016"/>
                  <a:pt x="13969" y="16609"/>
                  <a:pt x="13969" y="15948"/>
                </a:cubicBezTo>
                <a:lnTo>
                  <a:pt x="13969" y="11328"/>
                </a:lnTo>
                <a:cubicBezTo>
                  <a:pt x="11922" y="11345"/>
                  <a:pt x="10123" y="11608"/>
                  <a:pt x="8566" y="12117"/>
                </a:cubicBezTo>
                <a:cubicBezTo>
                  <a:pt x="7011" y="12632"/>
                  <a:pt x="5699" y="13316"/>
                  <a:pt x="4629" y="14185"/>
                </a:cubicBezTo>
                <a:cubicBezTo>
                  <a:pt x="3559" y="15053"/>
                  <a:pt x="2719" y="16074"/>
                  <a:pt x="2110" y="17252"/>
                </a:cubicBezTo>
                <a:cubicBezTo>
                  <a:pt x="1500" y="18422"/>
                  <a:pt x="1118" y="19691"/>
                  <a:pt x="962" y="21045"/>
                </a:cubicBezTo>
                <a:cubicBezTo>
                  <a:pt x="930" y="21352"/>
                  <a:pt x="785" y="21508"/>
                  <a:pt x="526" y="21508"/>
                </a:cubicBezTo>
                <a:lnTo>
                  <a:pt x="501" y="21508"/>
                </a:lnTo>
                <a:cubicBezTo>
                  <a:pt x="247" y="21508"/>
                  <a:pt x="100" y="21353"/>
                  <a:pt x="68" y="21045"/>
                </a:cubicBezTo>
                <a:cubicBezTo>
                  <a:pt x="22" y="20566"/>
                  <a:pt x="0" y="20092"/>
                  <a:pt x="0" y="19618"/>
                </a:cubicBezTo>
                <a:cubicBezTo>
                  <a:pt x="0" y="17665"/>
                  <a:pt x="276" y="15831"/>
                  <a:pt x="839" y="14106"/>
                </a:cubicBezTo>
                <a:cubicBezTo>
                  <a:pt x="1397" y="12386"/>
                  <a:pt x="2247" y="10877"/>
                  <a:pt x="3393" y="9593"/>
                </a:cubicBezTo>
                <a:cubicBezTo>
                  <a:pt x="4538" y="8304"/>
                  <a:pt x="5988" y="7280"/>
                  <a:pt x="7741" y="6525"/>
                </a:cubicBezTo>
                <a:cubicBezTo>
                  <a:pt x="9493" y="5771"/>
                  <a:pt x="11569" y="5382"/>
                  <a:pt x="13969" y="5367"/>
                </a:cubicBezTo>
                <a:lnTo>
                  <a:pt x="13969" y="1262"/>
                </a:lnTo>
                <a:cubicBezTo>
                  <a:pt x="13969" y="592"/>
                  <a:pt x="14111" y="188"/>
                  <a:pt x="14392" y="45"/>
                </a:cubicBezTo>
                <a:cubicBezTo>
                  <a:pt x="14671" y="-92"/>
                  <a:pt x="15021" y="80"/>
                  <a:pt x="15435" y="548"/>
                </a:cubicBezTo>
                <a:lnTo>
                  <a:pt x="21191" y="744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65" name="AutoShape 118"/>
          <p:cNvSpPr>
            <a:spLocks noChangeArrowheads="1"/>
          </p:cNvSpPr>
          <p:nvPr/>
        </p:nvSpPr>
        <p:spPr bwMode="auto">
          <a:xfrm>
            <a:off x="5597525" y="1581850"/>
            <a:ext cx="309563" cy="266700"/>
          </a:xfrm>
          <a:custGeom>
            <a:avLst/>
            <a:gdLst>
              <a:gd name="T0" fmla="*/ 2221980 w 21564"/>
              <a:gd name="T1" fmla="*/ 1646502 h 21600"/>
              <a:gd name="T2" fmla="*/ 2221980 w 21564"/>
              <a:gd name="T3" fmla="*/ 1646502 h 21600"/>
              <a:gd name="T4" fmla="*/ 2221980 w 21564"/>
              <a:gd name="T5" fmla="*/ 1646502 h 21600"/>
              <a:gd name="T6" fmla="*/ 2221980 w 21564"/>
              <a:gd name="T7" fmla="*/ 164650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64"/>
              <a:gd name="T13" fmla="*/ 0 h 21600"/>
              <a:gd name="T14" fmla="*/ 21564 w 21564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64" h="21600">
                <a:moveTo>
                  <a:pt x="20680" y="3130"/>
                </a:moveTo>
                <a:cubicBezTo>
                  <a:pt x="20952" y="3130"/>
                  <a:pt x="21179" y="3257"/>
                  <a:pt x="21357" y="3515"/>
                </a:cubicBezTo>
                <a:cubicBezTo>
                  <a:pt x="21536" y="3767"/>
                  <a:pt x="21600" y="4044"/>
                  <a:pt x="21543" y="4340"/>
                </a:cubicBezTo>
                <a:lnTo>
                  <a:pt x="20279" y="12471"/>
                </a:lnTo>
                <a:cubicBezTo>
                  <a:pt x="20230" y="12706"/>
                  <a:pt x="20128" y="12899"/>
                  <a:pt x="19969" y="13061"/>
                </a:cubicBezTo>
                <a:cubicBezTo>
                  <a:pt x="19810" y="13222"/>
                  <a:pt x="19614" y="13296"/>
                  <a:pt x="19389" y="13296"/>
                </a:cubicBezTo>
                <a:lnTo>
                  <a:pt x="6706" y="13296"/>
                </a:lnTo>
                <a:lnTo>
                  <a:pt x="7114" y="15660"/>
                </a:lnTo>
                <a:cubicBezTo>
                  <a:pt x="7146" y="15810"/>
                  <a:pt x="7214" y="15936"/>
                  <a:pt x="7319" y="16033"/>
                </a:cubicBezTo>
                <a:cubicBezTo>
                  <a:pt x="7424" y="16130"/>
                  <a:pt x="7539" y="16183"/>
                  <a:pt x="7666" y="16183"/>
                </a:cubicBezTo>
                <a:lnTo>
                  <a:pt x="17685" y="16183"/>
                </a:lnTo>
                <a:cubicBezTo>
                  <a:pt x="17810" y="16183"/>
                  <a:pt x="17918" y="16236"/>
                  <a:pt x="18008" y="16345"/>
                </a:cubicBezTo>
                <a:cubicBezTo>
                  <a:pt x="18096" y="16453"/>
                  <a:pt x="18143" y="16580"/>
                  <a:pt x="18143" y="16735"/>
                </a:cubicBezTo>
                <a:lnTo>
                  <a:pt x="18143" y="17831"/>
                </a:lnTo>
                <a:cubicBezTo>
                  <a:pt x="18143" y="17981"/>
                  <a:pt x="18099" y="18107"/>
                  <a:pt x="18013" y="18204"/>
                </a:cubicBezTo>
                <a:cubicBezTo>
                  <a:pt x="17927" y="18301"/>
                  <a:pt x="17817" y="18348"/>
                  <a:pt x="17685" y="18348"/>
                </a:cubicBezTo>
                <a:lnTo>
                  <a:pt x="15776" y="18348"/>
                </a:lnTo>
                <a:lnTo>
                  <a:pt x="8146" y="18348"/>
                </a:lnTo>
                <a:lnTo>
                  <a:pt x="6928" y="18348"/>
                </a:lnTo>
                <a:cubicBezTo>
                  <a:pt x="6801" y="18348"/>
                  <a:pt x="6662" y="18336"/>
                  <a:pt x="6500" y="18301"/>
                </a:cubicBezTo>
                <a:cubicBezTo>
                  <a:pt x="6339" y="18266"/>
                  <a:pt x="6202" y="18222"/>
                  <a:pt x="6085" y="18169"/>
                </a:cubicBezTo>
                <a:cubicBezTo>
                  <a:pt x="6036" y="18145"/>
                  <a:pt x="5982" y="18090"/>
                  <a:pt x="5921" y="17987"/>
                </a:cubicBezTo>
                <a:cubicBezTo>
                  <a:pt x="5860" y="17884"/>
                  <a:pt x="5799" y="17769"/>
                  <a:pt x="5740" y="17643"/>
                </a:cubicBezTo>
                <a:cubicBezTo>
                  <a:pt x="5684" y="17517"/>
                  <a:pt x="5632" y="17391"/>
                  <a:pt x="5593" y="17258"/>
                </a:cubicBezTo>
                <a:cubicBezTo>
                  <a:pt x="5552" y="17132"/>
                  <a:pt x="5527" y="17035"/>
                  <a:pt x="5513" y="16959"/>
                </a:cubicBezTo>
                <a:lnTo>
                  <a:pt x="2997" y="2669"/>
                </a:lnTo>
                <a:cubicBezTo>
                  <a:pt x="2965" y="2519"/>
                  <a:pt x="2897" y="2399"/>
                  <a:pt x="2791" y="2308"/>
                </a:cubicBezTo>
                <a:cubicBezTo>
                  <a:pt x="2686" y="2211"/>
                  <a:pt x="2569" y="2164"/>
                  <a:pt x="2444" y="2164"/>
                </a:cubicBezTo>
                <a:lnTo>
                  <a:pt x="457" y="2164"/>
                </a:lnTo>
                <a:cubicBezTo>
                  <a:pt x="151" y="2164"/>
                  <a:pt x="0" y="1982"/>
                  <a:pt x="0" y="1618"/>
                </a:cubicBezTo>
                <a:lnTo>
                  <a:pt x="0" y="546"/>
                </a:lnTo>
                <a:cubicBezTo>
                  <a:pt x="0" y="185"/>
                  <a:pt x="151" y="0"/>
                  <a:pt x="457" y="0"/>
                </a:cubicBezTo>
                <a:lnTo>
                  <a:pt x="3158" y="0"/>
                </a:lnTo>
                <a:cubicBezTo>
                  <a:pt x="3285" y="0"/>
                  <a:pt x="3432" y="17"/>
                  <a:pt x="3606" y="58"/>
                </a:cubicBezTo>
                <a:cubicBezTo>
                  <a:pt x="3774" y="94"/>
                  <a:pt x="3916" y="132"/>
                  <a:pt x="4026" y="167"/>
                </a:cubicBezTo>
                <a:cubicBezTo>
                  <a:pt x="4075" y="208"/>
                  <a:pt x="4129" y="276"/>
                  <a:pt x="4192" y="373"/>
                </a:cubicBezTo>
                <a:cubicBezTo>
                  <a:pt x="4261" y="470"/>
                  <a:pt x="4322" y="584"/>
                  <a:pt x="4376" y="704"/>
                </a:cubicBezTo>
                <a:cubicBezTo>
                  <a:pt x="4429" y="825"/>
                  <a:pt x="4478" y="951"/>
                  <a:pt x="4518" y="1072"/>
                </a:cubicBezTo>
                <a:cubicBezTo>
                  <a:pt x="4557" y="1198"/>
                  <a:pt x="4584" y="1301"/>
                  <a:pt x="4598" y="1377"/>
                </a:cubicBezTo>
                <a:lnTo>
                  <a:pt x="4916" y="3134"/>
                </a:lnTo>
                <a:lnTo>
                  <a:pt x="20680" y="3134"/>
                </a:lnTo>
                <a:lnTo>
                  <a:pt x="20680" y="3130"/>
                </a:lnTo>
                <a:close/>
                <a:moveTo>
                  <a:pt x="6811" y="19981"/>
                </a:moveTo>
                <a:cubicBezTo>
                  <a:pt x="6811" y="19540"/>
                  <a:pt x="6940" y="19156"/>
                  <a:pt x="7202" y="18833"/>
                </a:cubicBezTo>
                <a:cubicBezTo>
                  <a:pt x="7461" y="18512"/>
                  <a:pt x="7776" y="18345"/>
                  <a:pt x="8146" y="18345"/>
                </a:cubicBezTo>
                <a:cubicBezTo>
                  <a:pt x="8527" y="18345"/>
                  <a:pt x="8850" y="18512"/>
                  <a:pt x="9114" y="18833"/>
                </a:cubicBezTo>
                <a:cubicBezTo>
                  <a:pt x="9380" y="19153"/>
                  <a:pt x="9512" y="19538"/>
                  <a:pt x="9512" y="19981"/>
                </a:cubicBezTo>
                <a:cubicBezTo>
                  <a:pt x="9512" y="20425"/>
                  <a:pt x="9380" y="20800"/>
                  <a:pt x="9114" y="21118"/>
                </a:cubicBezTo>
                <a:cubicBezTo>
                  <a:pt x="8850" y="21438"/>
                  <a:pt x="8527" y="21599"/>
                  <a:pt x="8146" y="21599"/>
                </a:cubicBezTo>
                <a:cubicBezTo>
                  <a:pt x="7779" y="21599"/>
                  <a:pt x="7464" y="21438"/>
                  <a:pt x="7202" y="21118"/>
                </a:cubicBezTo>
                <a:cubicBezTo>
                  <a:pt x="6940" y="20800"/>
                  <a:pt x="6811" y="20421"/>
                  <a:pt x="6811" y="19981"/>
                </a:cubicBezTo>
                <a:moveTo>
                  <a:pt x="14431" y="19981"/>
                </a:moveTo>
                <a:cubicBezTo>
                  <a:pt x="14431" y="19540"/>
                  <a:pt x="14563" y="19156"/>
                  <a:pt x="14822" y="18833"/>
                </a:cubicBezTo>
                <a:cubicBezTo>
                  <a:pt x="15084" y="18512"/>
                  <a:pt x="15399" y="18345"/>
                  <a:pt x="15778" y="18345"/>
                </a:cubicBezTo>
                <a:cubicBezTo>
                  <a:pt x="16143" y="18345"/>
                  <a:pt x="16458" y="18512"/>
                  <a:pt x="16720" y="18833"/>
                </a:cubicBezTo>
                <a:cubicBezTo>
                  <a:pt x="16981" y="19153"/>
                  <a:pt x="17113" y="19538"/>
                  <a:pt x="17113" y="19981"/>
                </a:cubicBezTo>
                <a:cubicBezTo>
                  <a:pt x="17113" y="20425"/>
                  <a:pt x="16981" y="20800"/>
                  <a:pt x="16720" y="21118"/>
                </a:cubicBezTo>
                <a:cubicBezTo>
                  <a:pt x="16460" y="21438"/>
                  <a:pt x="16145" y="21599"/>
                  <a:pt x="15778" y="21599"/>
                </a:cubicBezTo>
                <a:cubicBezTo>
                  <a:pt x="15412" y="21599"/>
                  <a:pt x="15094" y="21438"/>
                  <a:pt x="14830" y="21118"/>
                </a:cubicBezTo>
                <a:cubicBezTo>
                  <a:pt x="14563" y="20800"/>
                  <a:pt x="14431" y="20421"/>
                  <a:pt x="14431" y="1998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66" name="AutoShape 119"/>
          <p:cNvSpPr>
            <a:spLocks noChangeArrowheads="1"/>
          </p:cNvSpPr>
          <p:nvPr/>
        </p:nvSpPr>
        <p:spPr bwMode="auto">
          <a:xfrm>
            <a:off x="7881938" y="2032700"/>
            <a:ext cx="249237" cy="241300"/>
          </a:xfrm>
          <a:custGeom>
            <a:avLst/>
            <a:gdLst>
              <a:gd name="T0" fmla="*/ 1437947 w 21600"/>
              <a:gd name="T1" fmla="*/ 1347817 h 21600"/>
              <a:gd name="T2" fmla="*/ 1437947 w 21600"/>
              <a:gd name="T3" fmla="*/ 1347817 h 21600"/>
              <a:gd name="T4" fmla="*/ 1437947 w 21600"/>
              <a:gd name="T5" fmla="*/ 1347817 h 21600"/>
              <a:gd name="T6" fmla="*/ 1437947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2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599" y="9409"/>
                  <a:pt x="21599" y="10002"/>
                </a:cubicBezTo>
                <a:cubicBezTo>
                  <a:pt x="21599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67" name="AutoShape 120"/>
          <p:cNvSpPr>
            <a:spLocks noChangeArrowheads="1"/>
          </p:cNvSpPr>
          <p:nvPr/>
        </p:nvSpPr>
        <p:spPr bwMode="auto">
          <a:xfrm>
            <a:off x="3228975" y="2024763"/>
            <a:ext cx="247650" cy="265112"/>
          </a:xfrm>
          <a:custGeom>
            <a:avLst/>
            <a:gdLst>
              <a:gd name="T0" fmla="*/ 1419688 w 21600"/>
              <a:gd name="T1" fmla="*/ 1626953 h 21600"/>
              <a:gd name="T2" fmla="*/ 1419688 w 21600"/>
              <a:gd name="T3" fmla="*/ 1626953 h 21600"/>
              <a:gd name="T4" fmla="*/ 1419688 w 21600"/>
              <a:gd name="T5" fmla="*/ 1626953 h 21600"/>
              <a:gd name="T6" fmla="*/ 1419688 w 21600"/>
              <a:gd name="T7" fmla="*/ 162695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10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10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0805" y="18358"/>
                </a:move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4"/>
                  <a:pt x="16151" y="16141"/>
                </a:cubicBezTo>
                <a:cubicBezTo>
                  <a:pt x="16838" y="15455"/>
                  <a:pt x="17378" y="14656"/>
                  <a:pt x="17773" y="13746"/>
                </a:cubicBezTo>
                <a:cubicBezTo>
                  <a:pt x="18169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4"/>
                  <a:pt x="16838" y="6147"/>
                  <a:pt x="16151" y="5458"/>
                </a:cubicBezTo>
                <a:cubicBezTo>
                  <a:pt x="15465" y="4775"/>
                  <a:pt x="14665" y="4235"/>
                  <a:pt x="13750" y="3837"/>
                </a:cubicBezTo>
                <a:cubicBezTo>
                  <a:pt x="12834" y="3442"/>
                  <a:pt x="11851" y="3241"/>
                  <a:pt x="10805" y="3241"/>
                </a:cubicBez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5" y="6944"/>
                  <a:pt x="3840" y="7853"/>
                </a:cubicBezTo>
                <a:cubicBezTo>
                  <a:pt x="3441" y="8762"/>
                  <a:pt x="3243" y="9745"/>
                  <a:pt x="3243" y="10801"/>
                </a:cubicBezTo>
                <a:cubicBezTo>
                  <a:pt x="3243" y="11854"/>
                  <a:pt x="3441" y="12837"/>
                  <a:pt x="3840" y="13746"/>
                </a:cubicBezTo>
                <a:cubicBezTo>
                  <a:pt x="4238" y="14656"/>
                  <a:pt x="4775" y="15455"/>
                  <a:pt x="5456" y="16141"/>
                </a:cubicBezTo>
                <a:cubicBezTo>
                  <a:pt x="6134" y="16824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moveTo>
                  <a:pt x="14538" y="10801"/>
                </a:moveTo>
                <a:cubicBezTo>
                  <a:pt x="14835" y="10801"/>
                  <a:pt x="15089" y="10905"/>
                  <a:pt x="15304" y="11117"/>
                </a:cubicBezTo>
                <a:cubicBezTo>
                  <a:pt x="15513" y="11332"/>
                  <a:pt x="15617" y="11583"/>
                  <a:pt x="15617" y="11882"/>
                </a:cubicBezTo>
                <a:lnTo>
                  <a:pt x="15617" y="12964"/>
                </a:lnTo>
                <a:cubicBezTo>
                  <a:pt x="15617" y="13261"/>
                  <a:pt x="15513" y="13515"/>
                  <a:pt x="15304" y="13726"/>
                </a:cubicBezTo>
                <a:cubicBezTo>
                  <a:pt x="15089" y="13938"/>
                  <a:pt x="14835" y="14043"/>
                  <a:pt x="14538" y="14043"/>
                </a:cubicBezTo>
                <a:lnTo>
                  <a:pt x="9669" y="14043"/>
                </a:lnTo>
                <a:cubicBezTo>
                  <a:pt x="9373" y="14043"/>
                  <a:pt x="9115" y="13938"/>
                  <a:pt x="8903" y="13726"/>
                </a:cubicBezTo>
                <a:cubicBezTo>
                  <a:pt x="8691" y="13515"/>
                  <a:pt x="8587" y="13260"/>
                  <a:pt x="8587" y="12964"/>
                </a:cubicBezTo>
                <a:lnTo>
                  <a:pt x="8587" y="6675"/>
                </a:lnTo>
                <a:cubicBezTo>
                  <a:pt x="8587" y="6379"/>
                  <a:pt x="8691" y="6125"/>
                  <a:pt x="8903" y="5916"/>
                </a:cubicBezTo>
                <a:cubicBezTo>
                  <a:pt x="9113" y="5698"/>
                  <a:pt x="9370" y="5594"/>
                  <a:pt x="9669" y="5594"/>
                </a:cubicBezTo>
                <a:lnTo>
                  <a:pt x="10751" y="5594"/>
                </a:lnTo>
                <a:cubicBezTo>
                  <a:pt x="11065" y="5594"/>
                  <a:pt x="11322" y="5698"/>
                  <a:pt x="11520" y="5916"/>
                </a:cubicBezTo>
                <a:cubicBezTo>
                  <a:pt x="11718" y="6125"/>
                  <a:pt x="11817" y="6379"/>
                  <a:pt x="11817" y="6675"/>
                </a:cubicBezTo>
                <a:lnTo>
                  <a:pt x="11817" y="10801"/>
                </a:lnTo>
                <a:lnTo>
                  <a:pt x="14538" y="1080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68" name="AutoShape 121"/>
          <p:cNvSpPr>
            <a:spLocks noChangeArrowheads="1"/>
          </p:cNvSpPr>
          <p:nvPr/>
        </p:nvSpPr>
        <p:spPr bwMode="auto">
          <a:xfrm>
            <a:off x="3827463" y="2026350"/>
            <a:ext cx="204787" cy="266700"/>
          </a:xfrm>
          <a:custGeom>
            <a:avLst/>
            <a:gdLst>
              <a:gd name="T0" fmla="*/ 970785 w 21600"/>
              <a:gd name="T1" fmla="*/ 1652455 h 21574"/>
              <a:gd name="T2" fmla="*/ 970785 w 21600"/>
              <a:gd name="T3" fmla="*/ 1652455 h 21574"/>
              <a:gd name="T4" fmla="*/ 970785 w 21600"/>
              <a:gd name="T5" fmla="*/ 1652455 h 21574"/>
              <a:gd name="T6" fmla="*/ 970785 w 21600"/>
              <a:gd name="T7" fmla="*/ 1652455 h 21574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74"/>
              <a:gd name="T14" fmla="*/ 21600 w 21600"/>
              <a:gd name="T15" fmla="*/ 21574 h 215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74">
                <a:moveTo>
                  <a:pt x="19883" y="9849"/>
                </a:moveTo>
                <a:cubicBezTo>
                  <a:pt x="20430" y="10441"/>
                  <a:pt x="20853" y="11078"/>
                  <a:pt x="21152" y="11757"/>
                </a:cubicBezTo>
                <a:cubicBezTo>
                  <a:pt x="21448" y="12437"/>
                  <a:pt x="21599" y="13164"/>
                  <a:pt x="21599" y="13934"/>
                </a:cubicBezTo>
                <a:cubicBezTo>
                  <a:pt x="21599" y="14988"/>
                  <a:pt x="21324" y="15980"/>
                  <a:pt x="20757" y="16911"/>
                </a:cubicBezTo>
                <a:cubicBezTo>
                  <a:pt x="20194" y="17841"/>
                  <a:pt x="19428" y="18656"/>
                  <a:pt x="18453" y="19346"/>
                </a:cubicBezTo>
                <a:cubicBezTo>
                  <a:pt x="17479" y="20040"/>
                  <a:pt x="16337" y="20584"/>
                  <a:pt x="15016" y="20982"/>
                </a:cubicBezTo>
                <a:cubicBezTo>
                  <a:pt x="13698" y="21373"/>
                  <a:pt x="12293" y="21574"/>
                  <a:pt x="10800" y="21574"/>
                </a:cubicBezTo>
                <a:cubicBezTo>
                  <a:pt x="9310" y="21574"/>
                  <a:pt x="7905" y="21373"/>
                  <a:pt x="6595" y="20982"/>
                </a:cubicBezTo>
                <a:cubicBezTo>
                  <a:pt x="5282" y="20584"/>
                  <a:pt x="4136" y="20040"/>
                  <a:pt x="3154" y="19346"/>
                </a:cubicBezTo>
                <a:cubicBezTo>
                  <a:pt x="2175" y="18656"/>
                  <a:pt x="1405" y="17841"/>
                  <a:pt x="842" y="16911"/>
                </a:cubicBezTo>
                <a:cubicBezTo>
                  <a:pt x="279" y="15978"/>
                  <a:pt x="0" y="14988"/>
                  <a:pt x="0" y="13934"/>
                </a:cubicBezTo>
                <a:cubicBezTo>
                  <a:pt x="0" y="13164"/>
                  <a:pt x="151" y="12434"/>
                  <a:pt x="451" y="11757"/>
                </a:cubicBezTo>
                <a:cubicBezTo>
                  <a:pt x="746" y="11078"/>
                  <a:pt x="1173" y="10441"/>
                  <a:pt x="1720" y="9849"/>
                </a:cubicBezTo>
                <a:cubicBezTo>
                  <a:pt x="1972" y="9553"/>
                  <a:pt x="2419" y="9105"/>
                  <a:pt x="3046" y="8507"/>
                </a:cubicBezTo>
                <a:cubicBezTo>
                  <a:pt x="3677" y="7906"/>
                  <a:pt x="4367" y="7213"/>
                  <a:pt x="5114" y="6421"/>
                </a:cubicBezTo>
                <a:cubicBezTo>
                  <a:pt x="5861" y="5626"/>
                  <a:pt x="6579" y="4758"/>
                  <a:pt x="7282" y="3810"/>
                </a:cubicBezTo>
                <a:cubicBezTo>
                  <a:pt x="7985" y="2860"/>
                  <a:pt x="8556" y="1882"/>
                  <a:pt x="9003" y="873"/>
                </a:cubicBezTo>
                <a:cubicBezTo>
                  <a:pt x="9131" y="560"/>
                  <a:pt x="9370" y="329"/>
                  <a:pt x="9714" y="179"/>
                </a:cubicBezTo>
                <a:cubicBezTo>
                  <a:pt x="10057" y="30"/>
                  <a:pt x="10420" y="-26"/>
                  <a:pt x="10800" y="10"/>
                </a:cubicBezTo>
                <a:cubicBezTo>
                  <a:pt x="11195" y="-26"/>
                  <a:pt x="11558" y="30"/>
                  <a:pt x="11897" y="179"/>
                </a:cubicBezTo>
                <a:cubicBezTo>
                  <a:pt x="12237" y="329"/>
                  <a:pt x="12468" y="560"/>
                  <a:pt x="12596" y="873"/>
                </a:cubicBezTo>
                <a:cubicBezTo>
                  <a:pt x="13015" y="1888"/>
                  <a:pt x="13586" y="2872"/>
                  <a:pt x="14309" y="3816"/>
                </a:cubicBezTo>
                <a:cubicBezTo>
                  <a:pt x="15028" y="4760"/>
                  <a:pt x="15758" y="5626"/>
                  <a:pt x="16505" y="6421"/>
                </a:cubicBezTo>
                <a:cubicBezTo>
                  <a:pt x="17256" y="7213"/>
                  <a:pt x="17934" y="7907"/>
                  <a:pt x="18561" y="8507"/>
                </a:cubicBezTo>
                <a:cubicBezTo>
                  <a:pt x="19188" y="9105"/>
                  <a:pt x="19623" y="9553"/>
                  <a:pt x="19883" y="9849"/>
                </a:cubicBezTo>
                <a:moveTo>
                  <a:pt x="7438" y="17542"/>
                </a:moveTo>
                <a:cubicBezTo>
                  <a:pt x="8188" y="17542"/>
                  <a:pt x="8831" y="17356"/>
                  <a:pt x="9350" y="16987"/>
                </a:cubicBezTo>
                <a:cubicBezTo>
                  <a:pt x="9873" y="16618"/>
                  <a:pt x="10133" y="16167"/>
                  <a:pt x="10133" y="15622"/>
                </a:cubicBezTo>
                <a:cubicBezTo>
                  <a:pt x="10133" y="15239"/>
                  <a:pt x="9993" y="14898"/>
                  <a:pt x="9713" y="14613"/>
                </a:cubicBezTo>
                <a:cubicBezTo>
                  <a:pt x="9634" y="14543"/>
                  <a:pt x="9518" y="14430"/>
                  <a:pt x="9358" y="14283"/>
                </a:cubicBezTo>
                <a:cubicBezTo>
                  <a:pt x="9198" y="14134"/>
                  <a:pt x="9031" y="13959"/>
                  <a:pt x="8851" y="13753"/>
                </a:cubicBezTo>
                <a:cubicBezTo>
                  <a:pt x="8671" y="13553"/>
                  <a:pt x="8492" y="13336"/>
                  <a:pt x="8304" y="13099"/>
                </a:cubicBezTo>
                <a:cubicBezTo>
                  <a:pt x="8120" y="12868"/>
                  <a:pt x="7977" y="12626"/>
                  <a:pt x="7877" y="12372"/>
                </a:cubicBezTo>
                <a:cubicBezTo>
                  <a:pt x="7825" y="12192"/>
                  <a:pt x="7677" y="12115"/>
                  <a:pt x="7438" y="12141"/>
                </a:cubicBezTo>
                <a:cubicBezTo>
                  <a:pt x="7210" y="12107"/>
                  <a:pt x="7054" y="12183"/>
                  <a:pt x="6983" y="12372"/>
                </a:cubicBezTo>
                <a:cubicBezTo>
                  <a:pt x="6883" y="12634"/>
                  <a:pt x="6739" y="12879"/>
                  <a:pt x="6567" y="13108"/>
                </a:cubicBezTo>
                <a:cubicBezTo>
                  <a:pt x="6396" y="13336"/>
                  <a:pt x="6216" y="13553"/>
                  <a:pt x="6032" y="13753"/>
                </a:cubicBezTo>
                <a:cubicBezTo>
                  <a:pt x="5853" y="13959"/>
                  <a:pt x="5677" y="14131"/>
                  <a:pt x="5517" y="14275"/>
                </a:cubicBezTo>
                <a:cubicBezTo>
                  <a:pt x="5358" y="14421"/>
                  <a:pt x="5242" y="14531"/>
                  <a:pt x="5162" y="14613"/>
                </a:cubicBezTo>
                <a:cubicBezTo>
                  <a:pt x="4870" y="14909"/>
                  <a:pt x="4731" y="15247"/>
                  <a:pt x="4743" y="15622"/>
                </a:cubicBezTo>
                <a:cubicBezTo>
                  <a:pt x="4743" y="16155"/>
                  <a:pt x="5002" y="16606"/>
                  <a:pt x="5525" y="16981"/>
                </a:cubicBezTo>
                <a:cubicBezTo>
                  <a:pt x="6048" y="17356"/>
                  <a:pt x="6687" y="17542"/>
                  <a:pt x="7438" y="1754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69" name="AutoShape 122"/>
          <p:cNvSpPr>
            <a:spLocks noChangeArrowheads="1"/>
          </p:cNvSpPr>
          <p:nvPr/>
        </p:nvSpPr>
        <p:spPr bwMode="auto">
          <a:xfrm>
            <a:off x="4406900" y="2024763"/>
            <a:ext cx="247650" cy="265112"/>
          </a:xfrm>
          <a:custGeom>
            <a:avLst/>
            <a:gdLst>
              <a:gd name="T0" fmla="*/ 1419688 w 21600"/>
              <a:gd name="T1" fmla="*/ 1626953 h 21600"/>
              <a:gd name="T2" fmla="*/ 1419688 w 21600"/>
              <a:gd name="T3" fmla="*/ 1626953 h 21600"/>
              <a:gd name="T4" fmla="*/ 1419688 w 21600"/>
              <a:gd name="T5" fmla="*/ 1626953 h 21600"/>
              <a:gd name="T6" fmla="*/ 1419688 w 21600"/>
              <a:gd name="T7" fmla="*/ 162695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lnTo>
                  <a:pt x="21599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70" name="AutoShape 123"/>
          <p:cNvSpPr>
            <a:spLocks noChangeArrowheads="1"/>
          </p:cNvSpPr>
          <p:nvPr/>
        </p:nvSpPr>
        <p:spPr bwMode="auto">
          <a:xfrm>
            <a:off x="4965700" y="2024763"/>
            <a:ext cx="277813" cy="265112"/>
          </a:xfrm>
          <a:custGeom>
            <a:avLst/>
            <a:gdLst>
              <a:gd name="T0" fmla="*/ 1786582 w 21600"/>
              <a:gd name="T1" fmla="*/ 1626953 h 21600"/>
              <a:gd name="T2" fmla="*/ 1786582 w 21600"/>
              <a:gd name="T3" fmla="*/ 1626953 h 21600"/>
              <a:gd name="T4" fmla="*/ 1786582 w 21600"/>
              <a:gd name="T5" fmla="*/ 1626953 h 21600"/>
              <a:gd name="T6" fmla="*/ 1786582 w 21600"/>
              <a:gd name="T7" fmla="*/ 162695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71" name="AutoShape 124"/>
          <p:cNvSpPr>
            <a:spLocks noChangeArrowheads="1"/>
          </p:cNvSpPr>
          <p:nvPr/>
        </p:nvSpPr>
        <p:spPr bwMode="auto">
          <a:xfrm>
            <a:off x="5595938" y="2026350"/>
            <a:ext cx="311150" cy="265113"/>
          </a:xfrm>
          <a:custGeom>
            <a:avLst/>
            <a:gdLst>
              <a:gd name="T0" fmla="*/ 2241072 w 21600"/>
              <a:gd name="T1" fmla="*/ 1626971 h 21600"/>
              <a:gd name="T2" fmla="*/ 2241072 w 21600"/>
              <a:gd name="T3" fmla="*/ 1626971 h 21600"/>
              <a:gd name="T4" fmla="*/ 2241072 w 21600"/>
              <a:gd name="T5" fmla="*/ 1626971 h 21600"/>
              <a:gd name="T6" fmla="*/ 2241072 w 21600"/>
              <a:gd name="T7" fmla="*/ 162697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lnTo>
                  <a:pt x="6791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72" name="AutoShape 125"/>
          <p:cNvSpPr>
            <a:spLocks noChangeArrowheads="1"/>
          </p:cNvSpPr>
          <p:nvPr/>
        </p:nvSpPr>
        <p:spPr bwMode="auto">
          <a:xfrm>
            <a:off x="8339138" y="2032700"/>
            <a:ext cx="249237" cy="241300"/>
          </a:xfrm>
          <a:custGeom>
            <a:avLst/>
            <a:gdLst>
              <a:gd name="T0" fmla="*/ 0 w 21542"/>
              <a:gd name="T1" fmla="*/ 1347817 h 21600"/>
              <a:gd name="T2" fmla="*/ 0 w 21542"/>
              <a:gd name="T3" fmla="*/ 1347817 h 21600"/>
              <a:gd name="T4" fmla="*/ 0 w 21542"/>
              <a:gd name="T5" fmla="*/ 1347817 h 21600"/>
              <a:gd name="T6" fmla="*/ 0 w 21542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42"/>
              <a:gd name="T13" fmla="*/ 0 h 21600"/>
              <a:gd name="T14" fmla="*/ 21542 w 21542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lnTo>
                  <a:pt x="11685" y="179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73" name="AutoShape 126"/>
          <p:cNvSpPr>
            <a:spLocks noChangeArrowheads="1"/>
          </p:cNvSpPr>
          <p:nvPr/>
        </p:nvSpPr>
        <p:spPr bwMode="auto">
          <a:xfrm>
            <a:off x="8883650" y="2032700"/>
            <a:ext cx="249238" cy="241300"/>
          </a:xfrm>
          <a:custGeom>
            <a:avLst/>
            <a:gdLst>
              <a:gd name="T0" fmla="*/ 1437953 w 21600"/>
              <a:gd name="T1" fmla="*/ 1347817 h 21600"/>
              <a:gd name="T2" fmla="*/ 1437953 w 21600"/>
              <a:gd name="T3" fmla="*/ 1347817 h 21600"/>
              <a:gd name="T4" fmla="*/ 1437953 w 21600"/>
              <a:gd name="T5" fmla="*/ 1347817 h 21600"/>
              <a:gd name="T6" fmla="*/ 1437953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5" y="21599"/>
                </a:move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07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moveTo>
                  <a:pt x="10805" y="3241"/>
                </a:move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2" y="6943"/>
                  <a:pt x="3840" y="7853"/>
                </a:cubicBezTo>
                <a:cubicBezTo>
                  <a:pt x="3444" y="8762"/>
                  <a:pt x="3243" y="9745"/>
                  <a:pt x="3243" y="10801"/>
                </a:cubicBezTo>
                <a:cubicBezTo>
                  <a:pt x="3243" y="11854"/>
                  <a:pt x="3444" y="12837"/>
                  <a:pt x="3840" y="13746"/>
                </a:cubicBezTo>
                <a:cubicBezTo>
                  <a:pt x="4235" y="14656"/>
                  <a:pt x="4775" y="15455"/>
                  <a:pt x="5456" y="16141"/>
                </a:cubicBezTo>
                <a:cubicBezTo>
                  <a:pt x="6134" y="16825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5"/>
                  <a:pt x="16151" y="16141"/>
                </a:cubicBezTo>
                <a:cubicBezTo>
                  <a:pt x="16835" y="15455"/>
                  <a:pt x="17378" y="14656"/>
                  <a:pt x="17773" y="13746"/>
                </a:cubicBezTo>
                <a:cubicBezTo>
                  <a:pt x="18172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3"/>
                  <a:pt x="16835" y="6147"/>
                  <a:pt x="16151" y="5458"/>
                </a:cubicBezTo>
                <a:cubicBezTo>
                  <a:pt x="15465" y="4775"/>
                  <a:pt x="14668" y="4235"/>
                  <a:pt x="13755" y="3837"/>
                </a:cubicBezTo>
                <a:cubicBezTo>
                  <a:pt x="12845" y="3442"/>
                  <a:pt x="11862" y="3241"/>
                  <a:pt x="10805" y="3241"/>
                </a:cubicBezTo>
                <a:moveTo>
                  <a:pt x="6097" y="10801"/>
                </a:moveTo>
                <a:cubicBezTo>
                  <a:pt x="5854" y="10801"/>
                  <a:pt x="5688" y="10688"/>
                  <a:pt x="5597" y="10462"/>
                </a:cubicBezTo>
                <a:cubicBezTo>
                  <a:pt x="5507" y="10239"/>
                  <a:pt x="5552" y="10041"/>
                  <a:pt x="5733" y="9880"/>
                </a:cubicBezTo>
                <a:lnTo>
                  <a:pt x="10412" y="5204"/>
                </a:lnTo>
                <a:cubicBezTo>
                  <a:pt x="10540" y="5114"/>
                  <a:pt x="10670" y="5068"/>
                  <a:pt x="10805" y="5068"/>
                </a:cubicBezTo>
                <a:cubicBezTo>
                  <a:pt x="10932" y="5068"/>
                  <a:pt x="11059" y="5114"/>
                  <a:pt x="11187" y="5204"/>
                </a:cubicBezTo>
                <a:lnTo>
                  <a:pt x="15880" y="9880"/>
                </a:lnTo>
                <a:cubicBezTo>
                  <a:pt x="16058" y="10041"/>
                  <a:pt x="16103" y="10239"/>
                  <a:pt x="16016" y="10462"/>
                </a:cubicBezTo>
                <a:cubicBezTo>
                  <a:pt x="15925" y="10688"/>
                  <a:pt x="15759" y="10801"/>
                  <a:pt x="15513" y="10801"/>
                </a:cubicBezTo>
                <a:lnTo>
                  <a:pt x="12687" y="10801"/>
                </a:lnTo>
                <a:lnTo>
                  <a:pt x="12687" y="15666"/>
                </a:lnTo>
                <a:cubicBezTo>
                  <a:pt x="12687" y="15811"/>
                  <a:pt x="12633" y="15935"/>
                  <a:pt x="12529" y="16036"/>
                </a:cubicBezTo>
                <a:cubicBezTo>
                  <a:pt x="12427" y="16144"/>
                  <a:pt x="12303" y="16195"/>
                  <a:pt x="12162" y="16195"/>
                </a:cubicBezTo>
                <a:lnTo>
                  <a:pt x="9437" y="16195"/>
                </a:lnTo>
                <a:cubicBezTo>
                  <a:pt x="9293" y="16195"/>
                  <a:pt x="9169" y="16146"/>
                  <a:pt x="9064" y="16045"/>
                </a:cubicBezTo>
                <a:cubicBezTo>
                  <a:pt x="8963" y="15946"/>
                  <a:pt x="8909" y="15819"/>
                  <a:pt x="8909" y="15667"/>
                </a:cubicBezTo>
                <a:lnTo>
                  <a:pt x="8909" y="10801"/>
                </a:lnTo>
                <a:lnTo>
                  <a:pt x="6097" y="1080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74" name="AutoShape 127"/>
          <p:cNvSpPr>
            <a:spLocks noChangeArrowheads="1"/>
          </p:cNvSpPr>
          <p:nvPr/>
        </p:nvSpPr>
        <p:spPr bwMode="auto">
          <a:xfrm>
            <a:off x="844550" y="3842450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139" y="11870"/>
                </a:moveTo>
                <a:cubicBezTo>
                  <a:pt x="21267" y="11870"/>
                  <a:pt x="21374" y="11920"/>
                  <a:pt x="21462" y="12023"/>
                </a:cubicBezTo>
                <a:cubicBezTo>
                  <a:pt x="21553" y="12129"/>
                  <a:pt x="21599" y="12261"/>
                  <a:pt x="21599" y="12417"/>
                </a:cubicBezTo>
                <a:lnTo>
                  <a:pt x="21599" y="21053"/>
                </a:lnTo>
                <a:cubicBezTo>
                  <a:pt x="21599" y="21418"/>
                  <a:pt x="21448" y="21599"/>
                  <a:pt x="21139" y="21599"/>
                </a:cubicBezTo>
                <a:lnTo>
                  <a:pt x="457" y="21599"/>
                </a:lnTo>
                <a:cubicBezTo>
                  <a:pt x="154" y="21599"/>
                  <a:pt x="0" y="21417"/>
                  <a:pt x="0" y="21053"/>
                </a:cubicBezTo>
                <a:lnTo>
                  <a:pt x="0" y="12417"/>
                </a:lnTo>
                <a:cubicBezTo>
                  <a:pt x="0" y="12267"/>
                  <a:pt x="46" y="12138"/>
                  <a:pt x="134" y="12029"/>
                </a:cubicBezTo>
                <a:cubicBezTo>
                  <a:pt x="225" y="11923"/>
                  <a:pt x="332" y="11870"/>
                  <a:pt x="457" y="11870"/>
                </a:cubicBezTo>
                <a:lnTo>
                  <a:pt x="3143" y="11870"/>
                </a:lnTo>
                <a:cubicBezTo>
                  <a:pt x="3267" y="11870"/>
                  <a:pt x="3375" y="11920"/>
                  <a:pt x="3466" y="12023"/>
                </a:cubicBezTo>
                <a:cubicBezTo>
                  <a:pt x="3554" y="12129"/>
                  <a:pt x="3600" y="12261"/>
                  <a:pt x="3600" y="12416"/>
                </a:cubicBezTo>
                <a:lnTo>
                  <a:pt x="3600" y="17281"/>
                </a:lnTo>
                <a:lnTo>
                  <a:pt x="18004" y="17281"/>
                </a:lnTo>
                <a:lnTo>
                  <a:pt x="18004" y="12416"/>
                </a:lnTo>
                <a:cubicBezTo>
                  <a:pt x="18004" y="12267"/>
                  <a:pt x="18050" y="12137"/>
                  <a:pt x="18138" y="12029"/>
                </a:cubicBezTo>
                <a:cubicBezTo>
                  <a:pt x="18229" y="11923"/>
                  <a:pt x="18337" y="11870"/>
                  <a:pt x="18461" y="11870"/>
                </a:cubicBezTo>
                <a:lnTo>
                  <a:pt x="21139" y="11870"/>
                </a:lnTo>
                <a:close/>
                <a:moveTo>
                  <a:pt x="17379" y="7426"/>
                </a:moveTo>
                <a:cubicBezTo>
                  <a:pt x="17558" y="7640"/>
                  <a:pt x="17619" y="7822"/>
                  <a:pt x="17561" y="7969"/>
                </a:cubicBezTo>
                <a:cubicBezTo>
                  <a:pt x="17502" y="8110"/>
                  <a:pt x="17350" y="8187"/>
                  <a:pt x="17108" y="8187"/>
                </a:cubicBezTo>
                <a:lnTo>
                  <a:pt x="13509" y="8187"/>
                </a:lnTo>
                <a:lnTo>
                  <a:pt x="13509" y="15201"/>
                </a:lnTo>
                <a:cubicBezTo>
                  <a:pt x="13509" y="15513"/>
                  <a:pt x="13421" y="15771"/>
                  <a:pt x="13247" y="15983"/>
                </a:cubicBezTo>
                <a:cubicBezTo>
                  <a:pt x="13071" y="16194"/>
                  <a:pt x="12856" y="16300"/>
                  <a:pt x="12596" y="16300"/>
                </a:cubicBezTo>
                <a:lnTo>
                  <a:pt x="8998" y="16300"/>
                </a:lnTo>
                <a:cubicBezTo>
                  <a:pt x="8741" y="16300"/>
                  <a:pt x="8528" y="16194"/>
                  <a:pt x="8359" y="15983"/>
                </a:cubicBezTo>
                <a:cubicBezTo>
                  <a:pt x="8190" y="15771"/>
                  <a:pt x="8104" y="15513"/>
                  <a:pt x="8104" y="15201"/>
                </a:cubicBezTo>
                <a:lnTo>
                  <a:pt x="8104" y="8187"/>
                </a:lnTo>
                <a:lnTo>
                  <a:pt x="4506" y="8187"/>
                </a:lnTo>
                <a:cubicBezTo>
                  <a:pt x="4251" y="8187"/>
                  <a:pt x="4097" y="8110"/>
                  <a:pt x="4048" y="7969"/>
                </a:cubicBezTo>
                <a:cubicBezTo>
                  <a:pt x="4002" y="7822"/>
                  <a:pt x="4065" y="7640"/>
                  <a:pt x="4237" y="7426"/>
                </a:cubicBezTo>
                <a:lnTo>
                  <a:pt x="10141" y="323"/>
                </a:lnTo>
                <a:cubicBezTo>
                  <a:pt x="10320" y="108"/>
                  <a:pt x="10538" y="0"/>
                  <a:pt x="10795" y="0"/>
                </a:cubicBezTo>
                <a:cubicBezTo>
                  <a:pt x="11049" y="0"/>
                  <a:pt x="11262" y="108"/>
                  <a:pt x="11443" y="323"/>
                </a:cubicBezTo>
                <a:lnTo>
                  <a:pt x="17379" y="742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75" name="AutoShape 128"/>
          <p:cNvSpPr>
            <a:spLocks noChangeArrowheads="1"/>
          </p:cNvSpPr>
          <p:nvPr/>
        </p:nvSpPr>
        <p:spPr bwMode="auto">
          <a:xfrm>
            <a:off x="1422400" y="3842450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3980" y="10851"/>
                </a:moveTo>
                <a:cubicBezTo>
                  <a:pt x="14231" y="10892"/>
                  <a:pt x="14582" y="10935"/>
                  <a:pt x="15043" y="10992"/>
                </a:cubicBezTo>
                <a:cubicBezTo>
                  <a:pt x="15500" y="11044"/>
                  <a:pt x="15978" y="11105"/>
                  <a:pt x="16477" y="11168"/>
                </a:cubicBezTo>
                <a:cubicBezTo>
                  <a:pt x="16972" y="11234"/>
                  <a:pt x="17436" y="11300"/>
                  <a:pt x="17868" y="11369"/>
                </a:cubicBezTo>
                <a:cubicBezTo>
                  <a:pt x="18297" y="11439"/>
                  <a:pt x="18610" y="11502"/>
                  <a:pt x="18803" y="11554"/>
                </a:cubicBezTo>
                <a:cubicBezTo>
                  <a:pt x="19123" y="11646"/>
                  <a:pt x="19451" y="11842"/>
                  <a:pt x="19777" y="12133"/>
                </a:cubicBezTo>
                <a:cubicBezTo>
                  <a:pt x="20102" y="12429"/>
                  <a:pt x="20404" y="12769"/>
                  <a:pt x="20678" y="13152"/>
                </a:cubicBezTo>
                <a:cubicBezTo>
                  <a:pt x="20954" y="13538"/>
                  <a:pt x="21176" y="13935"/>
                  <a:pt x="21343" y="14352"/>
                </a:cubicBezTo>
                <a:cubicBezTo>
                  <a:pt x="21516" y="14761"/>
                  <a:pt x="21599" y="15138"/>
                  <a:pt x="21599" y="15481"/>
                </a:cubicBezTo>
                <a:lnTo>
                  <a:pt x="21599" y="20813"/>
                </a:lnTo>
                <a:cubicBezTo>
                  <a:pt x="21507" y="20854"/>
                  <a:pt x="21407" y="20914"/>
                  <a:pt x="21291" y="21006"/>
                </a:cubicBezTo>
                <a:cubicBezTo>
                  <a:pt x="21176" y="21101"/>
                  <a:pt x="21052" y="21188"/>
                  <a:pt x="20920" y="21277"/>
                </a:cubicBezTo>
                <a:cubicBezTo>
                  <a:pt x="20785" y="21363"/>
                  <a:pt x="20658" y="21441"/>
                  <a:pt x="20540" y="21504"/>
                </a:cubicBezTo>
                <a:cubicBezTo>
                  <a:pt x="20419" y="21571"/>
                  <a:pt x="20318" y="21599"/>
                  <a:pt x="20237" y="21599"/>
                </a:cubicBezTo>
                <a:lnTo>
                  <a:pt x="1350" y="21599"/>
                </a:lnTo>
                <a:cubicBezTo>
                  <a:pt x="1028" y="21599"/>
                  <a:pt x="786" y="21502"/>
                  <a:pt x="619" y="21303"/>
                </a:cubicBezTo>
                <a:cubicBezTo>
                  <a:pt x="452" y="21107"/>
                  <a:pt x="247" y="20943"/>
                  <a:pt x="0" y="20813"/>
                </a:cubicBezTo>
                <a:lnTo>
                  <a:pt x="0" y="15481"/>
                </a:lnTo>
                <a:cubicBezTo>
                  <a:pt x="0" y="15138"/>
                  <a:pt x="83" y="14761"/>
                  <a:pt x="253" y="14352"/>
                </a:cubicBezTo>
                <a:cubicBezTo>
                  <a:pt x="426" y="13935"/>
                  <a:pt x="645" y="13543"/>
                  <a:pt x="915" y="13166"/>
                </a:cubicBezTo>
                <a:cubicBezTo>
                  <a:pt x="1186" y="12789"/>
                  <a:pt x="1485" y="12449"/>
                  <a:pt x="1817" y="12144"/>
                </a:cubicBezTo>
                <a:cubicBezTo>
                  <a:pt x="2145" y="11845"/>
                  <a:pt x="2473" y="11643"/>
                  <a:pt x="2796" y="11551"/>
                </a:cubicBezTo>
                <a:cubicBezTo>
                  <a:pt x="2960" y="11499"/>
                  <a:pt x="3262" y="11436"/>
                  <a:pt x="3703" y="11367"/>
                </a:cubicBezTo>
                <a:cubicBezTo>
                  <a:pt x="4143" y="11297"/>
                  <a:pt x="4616" y="11231"/>
                  <a:pt x="5117" y="11165"/>
                </a:cubicBezTo>
                <a:cubicBezTo>
                  <a:pt x="5618" y="11102"/>
                  <a:pt x="6096" y="11041"/>
                  <a:pt x="6556" y="10990"/>
                </a:cubicBezTo>
                <a:cubicBezTo>
                  <a:pt x="7014" y="10932"/>
                  <a:pt x="7368" y="10889"/>
                  <a:pt x="7616" y="10848"/>
                </a:cubicBezTo>
                <a:cubicBezTo>
                  <a:pt x="6772" y="10307"/>
                  <a:pt x="6113" y="9602"/>
                  <a:pt x="5626" y="8735"/>
                </a:cubicBezTo>
                <a:cubicBezTo>
                  <a:pt x="5142" y="7866"/>
                  <a:pt x="4903" y="6921"/>
                  <a:pt x="4903" y="5899"/>
                </a:cubicBezTo>
                <a:cubicBezTo>
                  <a:pt x="4903" y="5093"/>
                  <a:pt x="5059" y="4330"/>
                  <a:pt x="5370" y="3619"/>
                </a:cubicBezTo>
                <a:cubicBezTo>
                  <a:pt x="5681" y="2908"/>
                  <a:pt x="6104" y="2283"/>
                  <a:pt x="6631" y="1744"/>
                </a:cubicBezTo>
                <a:cubicBezTo>
                  <a:pt x="7161" y="1209"/>
                  <a:pt x="7777" y="783"/>
                  <a:pt x="8492" y="472"/>
                </a:cubicBezTo>
                <a:cubicBezTo>
                  <a:pt x="9203" y="158"/>
                  <a:pt x="9963" y="0"/>
                  <a:pt x="10772" y="0"/>
                </a:cubicBezTo>
                <a:cubicBezTo>
                  <a:pt x="11581" y="0"/>
                  <a:pt x="12347" y="158"/>
                  <a:pt x="13061" y="472"/>
                </a:cubicBezTo>
                <a:cubicBezTo>
                  <a:pt x="13778" y="783"/>
                  <a:pt x="14406" y="1209"/>
                  <a:pt x="14942" y="1744"/>
                </a:cubicBezTo>
                <a:cubicBezTo>
                  <a:pt x="15480" y="2283"/>
                  <a:pt x="15901" y="2908"/>
                  <a:pt x="16209" y="3619"/>
                </a:cubicBezTo>
                <a:cubicBezTo>
                  <a:pt x="16514" y="4330"/>
                  <a:pt x="16670" y="5093"/>
                  <a:pt x="16670" y="5899"/>
                </a:cubicBezTo>
                <a:cubicBezTo>
                  <a:pt x="16670" y="6904"/>
                  <a:pt x="16431" y="7843"/>
                  <a:pt x="15953" y="8721"/>
                </a:cubicBezTo>
                <a:cubicBezTo>
                  <a:pt x="15489" y="9599"/>
                  <a:pt x="14827" y="10310"/>
                  <a:pt x="13980" y="1085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76" name="AutoShape 129"/>
          <p:cNvSpPr>
            <a:spLocks noChangeArrowheads="1"/>
          </p:cNvSpPr>
          <p:nvPr/>
        </p:nvSpPr>
        <p:spPr bwMode="auto">
          <a:xfrm>
            <a:off x="2028825" y="3842450"/>
            <a:ext cx="247650" cy="241300"/>
          </a:xfrm>
          <a:custGeom>
            <a:avLst/>
            <a:gdLst>
              <a:gd name="T0" fmla="*/ 1419688 w 21600"/>
              <a:gd name="T1" fmla="*/ 1347817 h 21600"/>
              <a:gd name="T2" fmla="*/ 1419688 w 21600"/>
              <a:gd name="T3" fmla="*/ 1347817 h 21600"/>
              <a:gd name="T4" fmla="*/ 1419688 w 21600"/>
              <a:gd name="T5" fmla="*/ 1347817 h 21600"/>
              <a:gd name="T6" fmla="*/ 1419688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524" y="12334"/>
                </a:moveTo>
                <a:cubicBezTo>
                  <a:pt x="18524" y="12041"/>
                  <a:pt x="18465" y="11750"/>
                  <a:pt x="18353" y="11462"/>
                </a:cubicBezTo>
                <a:cubicBezTo>
                  <a:pt x="18738" y="11497"/>
                  <a:pt x="19126" y="11656"/>
                  <a:pt x="19520" y="11938"/>
                </a:cubicBezTo>
                <a:cubicBezTo>
                  <a:pt x="19913" y="12220"/>
                  <a:pt x="20263" y="12558"/>
                  <a:pt x="20565" y="12951"/>
                </a:cubicBezTo>
                <a:cubicBezTo>
                  <a:pt x="20871" y="13342"/>
                  <a:pt x="21118" y="13768"/>
                  <a:pt x="21312" y="14214"/>
                </a:cubicBezTo>
                <a:cubicBezTo>
                  <a:pt x="21503" y="14667"/>
                  <a:pt x="21599" y="15081"/>
                  <a:pt x="21599" y="15466"/>
                </a:cubicBezTo>
                <a:lnTo>
                  <a:pt x="21599" y="20798"/>
                </a:lnTo>
                <a:cubicBezTo>
                  <a:pt x="21508" y="20853"/>
                  <a:pt x="21403" y="20924"/>
                  <a:pt x="21285" y="21009"/>
                </a:cubicBezTo>
                <a:cubicBezTo>
                  <a:pt x="21171" y="21094"/>
                  <a:pt x="21050" y="21179"/>
                  <a:pt x="20930" y="21270"/>
                </a:cubicBezTo>
                <a:cubicBezTo>
                  <a:pt x="20803" y="21359"/>
                  <a:pt x="20683" y="21435"/>
                  <a:pt x="20554" y="21503"/>
                </a:cubicBezTo>
                <a:cubicBezTo>
                  <a:pt x="20427" y="21564"/>
                  <a:pt x="20328" y="21599"/>
                  <a:pt x="20251" y="21599"/>
                </a:cubicBezTo>
                <a:lnTo>
                  <a:pt x="1348" y="21599"/>
                </a:lnTo>
                <a:cubicBezTo>
                  <a:pt x="1022" y="21599"/>
                  <a:pt x="778" y="21503"/>
                  <a:pt x="616" y="21312"/>
                </a:cubicBezTo>
                <a:cubicBezTo>
                  <a:pt x="458" y="21118"/>
                  <a:pt x="252" y="20947"/>
                  <a:pt x="0" y="20798"/>
                </a:cubicBezTo>
                <a:lnTo>
                  <a:pt x="0" y="15466"/>
                </a:lnTo>
                <a:cubicBezTo>
                  <a:pt x="0" y="15102"/>
                  <a:pt x="93" y="14693"/>
                  <a:pt x="287" y="14244"/>
                </a:cubicBezTo>
                <a:cubicBezTo>
                  <a:pt x="478" y="13794"/>
                  <a:pt x="734" y="13371"/>
                  <a:pt x="1054" y="12978"/>
                </a:cubicBezTo>
                <a:cubicBezTo>
                  <a:pt x="1371" y="12587"/>
                  <a:pt x="1724" y="12240"/>
                  <a:pt x="2100" y="11952"/>
                </a:cubicBezTo>
                <a:cubicBezTo>
                  <a:pt x="2482" y="11662"/>
                  <a:pt x="2864" y="11497"/>
                  <a:pt x="3248" y="11462"/>
                </a:cubicBezTo>
                <a:cubicBezTo>
                  <a:pt x="2919" y="12011"/>
                  <a:pt x="2761" y="12616"/>
                  <a:pt x="2770" y="13274"/>
                </a:cubicBezTo>
                <a:cubicBezTo>
                  <a:pt x="2770" y="13830"/>
                  <a:pt x="2843" y="14411"/>
                  <a:pt x="2996" y="15019"/>
                </a:cubicBezTo>
                <a:cubicBezTo>
                  <a:pt x="3146" y="15627"/>
                  <a:pt x="3425" y="16127"/>
                  <a:pt x="3824" y="16511"/>
                </a:cubicBezTo>
                <a:cubicBezTo>
                  <a:pt x="3654" y="16855"/>
                  <a:pt x="3572" y="17208"/>
                  <a:pt x="3572" y="17563"/>
                </a:cubicBezTo>
                <a:cubicBezTo>
                  <a:pt x="3572" y="18236"/>
                  <a:pt x="3804" y="18811"/>
                  <a:pt x="4277" y="19279"/>
                </a:cubicBezTo>
                <a:cubicBezTo>
                  <a:pt x="4741" y="19746"/>
                  <a:pt x="5317" y="19981"/>
                  <a:pt x="5992" y="19981"/>
                </a:cubicBezTo>
                <a:cubicBezTo>
                  <a:pt x="6336" y="19981"/>
                  <a:pt x="6659" y="19922"/>
                  <a:pt x="6953" y="19798"/>
                </a:cubicBezTo>
                <a:cubicBezTo>
                  <a:pt x="7249" y="19678"/>
                  <a:pt x="7505" y="19505"/>
                  <a:pt x="7725" y="19287"/>
                </a:cubicBezTo>
                <a:cubicBezTo>
                  <a:pt x="7949" y="19067"/>
                  <a:pt x="8122" y="18806"/>
                  <a:pt x="8248" y="18506"/>
                </a:cubicBezTo>
                <a:cubicBezTo>
                  <a:pt x="8375" y="18206"/>
                  <a:pt x="8436" y="17892"/>
                  <a:pt x="8436" y="17563"/>
                </a:cubicBezTo>
                <a:cubicBezTo>
                  <a:pt x="8436" y="17237"/>
                  <a:pt x="8375" y="16923"/>
                  <a:pt x="8248" y="16629"/>
                </a:cubicBezTo>
                <a:cubicBezTo>
                  <a:pt x="8122" y="16332"/>
                  <a:pt x="7949" y="16074"/>
                  <a:pt x="7725" y="15856"/>
                </a:cubicBezTo>
                <a:cubicBezTo>
                  <a:pt x="7505" y="15633"/>
                  <a:pt x="7249" y="15454"/>
                  <a:pt x="6953" y="15319"/>
                </a:cubicBezTo>
                <a:cubicBezTo>
                  <a:pt x="6656" y="15184"/>
                  <a:pt x="6336" y="15116"/>
                  <a:pt x="5992" y="15116"/>
                </a:cubicBezTo>
                <a:cubicBezTo>
                  <a:pt x="5819" y="15116"/>
                  <a:pt x="5648" y="15140"/>
                  <a:pt x="5475" y="15184"/>
                </a:cubicBezTo>
                <a:cubicBezTo>
                  <a:pt x="5299" y="15234"/>
                  <a:pt x="5137" y="15298"/>
                  <a:pt x="4976" y="15384"/>
                </a:cubicBezTo>
                <a:cubicBezTo>
                  <a:pt x="4864" y="15272"/>
                  <a:pt x="4770" y="15128"/>
                  <a:pt x="4694" y="14946"/>
                </a:cubicBezTo>
                <a:cubicBezTo>
                  <a:pt x="4620" y="14770"/>
                  <a:pt x="4556" y="14579"/>
                  <a:pt x="4506" y="14376"/>
                </a:cubicBezTo>
                <a:cubicBezTo>
                  <a:pt x="4453" y="14176"/>
                  <a:pt x="4418" y="13979"/>
                  <a:pt x="4403" y="13794"/>
                </a:cubicBezTo>
                <a:cubicBezTo>
                  <a:pt x="4379" y="13606"/>
                  <a:pt x="4371" y="13436"/>
                  <a:pt x="4371" y="13274"/>
                </a:cubicBezTo>
                <a:cubicBezTo>
                  <a:pt x="4371" y="12834"/>
                  <a:pt x="4503" y="12431"/>
                  <a:pt x="4764" y="12064"/>
                </a:cubicBezTo>
                <a:cubicBezTo>
                  <a:pt x="5029" y="11700"/>
                  <a:pt x="5317" y="11386"/>
                  <a:pt x="5637" y="11124"/>
                </a:cubicBezTo>
                <a:lnTo>
                  <a:pt x="7634" y="10827"/>
                </a:lnTo>
                <a:cubicBezTo>
                  <a:pt x="6774" y="10290"/>
                  <a:pt x="6104" y="9588"/>
                  <a:pt x="5631" y="8709"/>
                </a:cubicBezTo>
                <a:cubicBezTo>
                  <a:pt x="5158" y="7834"/>
                  <a:pt x="4920" y="6888"/>
                  <a:pt x="4920" y="5878"/>
                </a:cubicBezTo>
                <a:cubicBezTo>
                  <a:pt x="4920" y="5070"/>
                  <a:pt x="5076" y="4312"/>
                  <a:pt x="5384" y="3598"/>
                </a:cubicBezTo>
                <a:cubicBezTo>
                  <a:pt x="5693" y="2887"/>
                  <a:pt x="6118" y="2265"/>
                  <a:pt x="6650" y="1727"/>
                </a:cubicBezTo>
                <a:cubicBezTo>
                  <a:pt x="7188" y="1195"/>
                  <a:pt x="7810" y="772"/>
                  <a:pt x="8521" y="464"/>
                </a:cubicBezTo>
                <a:cubicBezTo>
                  <a:pt x="9235" y="152"/>
                  <a:pt x="9993" y="0"/>
                  <a:pt x="10798" y="0"/>
                </a:cubicBezTo>
                <a:cubicBezTo>
                  <a:pt x="11603" y="0"/>
                  <a:pt x="12364" y="152"/>
                  <a:pt x="13078" y="464"/>
                </a:cubicBezTo>
                <a:cubicBezTo>
                  <a:pt x="13788" y="772"/>
                  <a:pt x="14411" y="1195"/>
                  <a:pt x="14949" y="1727"/>
                </a:cubicBezTo>
                <a:cubicBezTo>
                  <a:pt x="15483" y="2264"/>
                  <a:pt x="15906" y="2887"/>
                  <a:pt x="16215" y="3598"/>
                </a:cubicBezTo>
                <a:cubicBezTo>
                  <a:pt x="16523" y="4312"/>
                  <a:pt x="16676" y="5070"/>
                  <a:pt x="16676" y="5878"/>
                </a:cubicBezTo>
                <a:cubicBezTo>
                  <a:pt x="16676" y="6900"/>
                  <a:pt x="16441" y="7846"/>
                  <a:pt x="15968" y="8718"/>
                </a:cubicBezTo>
                <a:cubicBezTo>
                  <a:pt x="15495" y="9591"/>
                  <a:pt x="14825" y="10290"/>
                  <a:pt x="13962" y="10827"/>
                </a:cubicBezTo>
                <a:lnTo>
                  <a:pt x="16186" y="11151"/>
                </a:lnTo>
                <a:cubicBezTo>
                  <a:pt x="16356" y="11300"/>
                  <a:pt x="16515" y="11474"/>
                  <a:pt x="16670" y="11662"/>
                </a:cubicBezTo>
                <a:cubicBezTo>
                  <a:pt x="16826" y="11859"/>
                  <a:pt x="16902" y="12079"/>
                  <a:pt x="16902" y="12334"/>
                </a:cubicBezTo>
                <a:cubicBezTo>
                  <a:pt x="16902" y="12752"/>
                  <a:pt x="16817" y="13113"/>
                  <a:pt x="16650" y="13415"/>
                </a:cubicBezTo>
                <a:cubicBezTo>
                  <a:pt x="16097" y="13104"/>
                  <a:pt x="15528" y="12957"/>
                  <a:pt x="14949" y="12966"/>
                </a:cubicBezTo>
                <a:cubicBezTo>
                  <a:pt x="14523" y="12966"/>
                  <a:pt x="14118" y="13045"/>
                  <a:pt x="13724" y="13207"/>
                </a:cubicBezTo>
                <a:cubicBezTo>
                  <a:pt x="13330" y="13362"/>
                  <a:pt x="12972" y="13580"/>
                  <a:pt x="12643" y="13850"/>
                </a:cubicBezTo>
                <a:cubicBezTo>
                  <a:pt x="12584" y="13829"/>
                  <a:pt x="12534" y="13821"/>
                  <a:pt x="12487" y="13809"/>
                </a:cubicBezTo>
                <a:cubicBezTo>
                  <a:pt x="12437" y="13800"/>
                  <a:pt x="12387" y="13794"/>
                  <a:pt x="12331" y="13794"/>
                </a:cubicBezTo>
                <a:cubicBezTo>
                  <a:pt x="11891" y="13794"/>
                  <a:pt x="11506" y="13953"/>
                  <a:pt x="11177" y="14273"/>
                </a:cubicBezTo>
                <a:cubicBezTo>
                  <a:pt x="10848" y="14590"/>
                  <a:pt x="10684" y="14972"/>
                  <a:pt x="10684" y="15413"/>
                </a:cubicBezTo>
                <a:cubicBezTo>
                  <a:pt x="10684" y="15851"/>
                  <a:pt x="10848" y="16230"/>
                  <a:pt x="11168" y="16544"/>
                </a:cubicBezTo>
                <a:cubicBezTo>
                  <a:pt x="11491" y="16858"/>
                  <a:pt x="11879" y="17014"/>
                  <a:pt x="12331" y="17014"/>
                </a:cubicBezTo>
                <a:cubicBezTo>
                  <a:pt x="12769" y="17014"/>
                  <a:pt x="13148" y="16858"/>
                  <a:pt x="13462" y="16544"/>
                </a:cubicBezTo>
                <a:cubicBezTo>
                  <a:pt x="13777" y="16230"/>
                  <a:pt x="13935" y="15851"/>
                  <a:pt x="13935" y="15413"/>
                </a:cubicBezTo>
                <a:cubicBezTo>
                  <a:pt x="13935" y="15337"/>
                  <a:pt x="13924" y="15266"/>
                  <a:pt x="13906" y="15193"/>
                </a:cubicBezTo>
                <a:cubicBezTo>
                  <a:pt x="13885" y="15122"/>
                  <a:pt x="13868" y="15057"/>
                  <a:pt x="13847" y="15004"/>
                </a:cubicBezTo>
                <a:cubicBezTo>
                  <a:pt x="13997" y="14893"/>
                  <a:pt x="14162" y="14796"/>
                  <a:pt x="14347" y="14714"/>
                </a:cubicBezTo>
                <a:cubicBezTo>
                  <a:pt x="14529" y="14634"/>
                  <a:pt x="14729" y="14593"/>
                  <a:pt x="14946" y="14593"/>
                </a:cubicBezTo>
                <a:cubicBezTo>
                  <a:pt x="15460" y="14593"/>
                  <a:pt x="15907" y="14778"/>
                  <a:pt x="16280" y="15145"/>
                </a:cubicBezTo>
                <a:cubicBezTo>
                  <a:pt x="16656" y="15510"/>
                  <a:pt x="16841" y="15950"/>
                  <a:pt x="16841" y="16464"/>
                </a:cubicBezTo>
                <a:cubicBezTo>
                  <a:pt x="16841" y="16682"/>
                  <a:pt x="16803" y="16878"/>
                  <a:pt x="16729" y="17049"/>
                </a:cubicBezTo>
                <a:cubicBezTo>
                  <a:pt x="16656" y="17222"/>
                  <a:pt x="16565" y="17384"/>
                  <a:pt x="16462" y="17533"/>
                </a:cubicBezTo>
                <a:cubicBezTo>
                  <a:pt x="16227" y="17439"/>
                  <a:pt x="16018" y="17393"/>
                  <a:pt x="15827" y="17393"/>
                </a:cubicBezTo>
                <a:cubicBezTo>
                  <a:pt x="15390" y="17393"/>
                  <a:pt x="15008" y="17554"/>
                  <a:pt x="14682" y="17871"/>
                </a:cubicBezTo>
                <a:cubicBezTo>
                  <a:pt x="14358" y="18192"/>
                  <a:pt x="14197" y="18570"/>
                  <a:pt x="14197" y="19011"/>
                </a:cubicBezTo>
                <a:cubicBezTo>
                  <a:pt x="14197" y="19455"/>
                  <a:pt x="14358" y="19828"/>
                  <a:pt x="14682" y="20142"/>
                </a:cubicBezTo>
                <a:cubicBezTo>
                  <a:pt x="15005" y="20456"/>
                  <a:pt x="15387" y="20615"/>
                  <a:pt x="15827" y="20615"/>
                </a:cubicBezTo>
                <a:cubicBezTo>
                  <a:pt x="16271" y="20615"/>
                  <a:pt x="16647" y="20456"/>
                  <a:pt x="16967" y="20142"/>
                </a:cubicBezTo>
                <a:cubicBezTo>
                  <a:pt x="17287" y="19828"/>
                  <a:pt x="17446" y="19455"/>
                  <a:pt x="17446" y="19011"/>
                </a:cubicBezTo>
                <a:lnTo>
                  <a:pt x="17416" y="18955"/>
                </a:lnTo>
                <a:cubicBezTo>
                  <a:pt x="18110" y="18259"/>
                  <a:pt x="18456" y="17434"/>
                  <a:pt x="18456" y="16464"/>
                </a:cubicBezTo>
                <a:cubicBezTo>
                  <a:pt x="18456" y="15774"/>
                  <a:pt x="18265" y="15131"/>
                  <a:pt x="17881" y="14540"/>
                </a:cubicBezTo>
                <a:cubicBezTo>
                  <a:pt x="18312" y="13886"/>
                  <a:pt x="18524" y="13151"/>
                  <a:pt x="18524" y="12334"/>
                </a:cubicBezTo>
                <a:moveTo>
                  <a:pt x="6794" y="17566"/>
                </a:moveTo>
                <a:cubicBezTo>
                  <a:pt x="6794" y="17781"/>
                  <a:pt x="6721" y="17972"/>
                  <a:pt x="6571" y="18136"/>
                </a:cubicBezTo>
                <a:cubicBezTo>
                  <a:pt x="6421" y="18300"/>
                  <a:pt x="6227" y="18383"/>
                  <a:pt x="5998" y="18383"/>
                </a:cubicBezTo>
                <a:cubicBezTo>
                  <a:pt x="5781" y="18383"/>
                  <a:pt x="5590" y="18300"/>
                  <a:pt x="5434" y="18136"/>
                </a:cubicBezTo>
                <a:cubicBezTo>
                  <a:pt x="5272" y="17971"/>
                  <a:pt x="5193" y="17781"/>
                  <a:pt x="5193" y="17566"/>
                </a:cubicBezTo>
                <a:cubicBezTo>
                  <a:pt x="5193" y="17334"/>
                  <a:pt x="5272" y="17137"/>
                  <a:pt x="5434" y="16991"/>
                </a:cubicBezTo>
                <a:cubicBezTo>
                  <a:pt x="5593" y="16841"/>
                  <a:pt x="5781" y="16767"/>
                  <a:pt x="5998" y="16767"/>
                </a:cubicBezTo>
                <a:cubicBezTo>
                  <a:pt x="6227" y="16767"/>
                  <a:pt x="6424" y="16841"/>
                  <a:pt x="6571" y="16991"/>
                </a:cubicBezTo>
                <a:cubicBezTo>
                  <a:pt x="6721" y="17137"/>
                  <a:pt x="6794" y="17334"/>
                  <a:pt x="6794" y="1756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77" name="AutoShape 130"/>
          <p:cNvSpPr>
            <a:spLocks noChangeArrowheads="1"/>
          </p:cNvSpPr>
          <p:nvPr/>
        </p:nvSpPr>
        <p:spPr bwMode="auto">
          <a:xfrm>
            <a:off x="2643188" y="3842450"/>
            <a:ext cx="247650" cy="241300"/>
          </a:xfrm>
          <a:custGeom>
            <a:avLst/>
            <a:gdLst>
              <a:gd name="T0" fmla="*/ 1419688 w 21600"/>
              <a:gd name="T1" fmla="*/ 1376726 h 21372"/>
              <a:gd name="T2" fmla="*/ 1419688 w 21600"/>
              <a:gd name="T3" fmla="*/ 1376726 h 21372"/>
              <a:gd name="T4" fmla="*/ 1419688 w 21600"/>
              <a:gd name="T5" fmla="*/ 1376726 h 21372"/>
              <a:gd name="T6" fmla="*/ 1419688 w 21600"/>
              <a:gd name="T7" fmla="*/ 1376726 h 21372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372"/>
              <a:gd name="T14" fmla="*/ 21600 w 21600"/>
              <a:gd name="T15" fmla="*/ 21372 h 213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372">
                <a:moveTo>
                  <a:pt x="18752" y="718"/>
                </a:moveTo>
                <a:cubicBezTo>
                  <a:pt x="19531" y="111"/>
                  <a:pt x="20206" y="-114"/>
                  <a:pt x="20760" y="54"/>
                </a:cubicBezTo>
                <a:cubicBezTo>
                  <a:pt x="21315" y="219"/>
                  <a:pt x="21599" y="737"/>
                  <a:pt x="21599" y="1596"/>
                </a:cubicBezTo>
                <a:lnTo>
                  <a:pt x="21599" y="19775"/>
                </a:lnTo>
                <a:cubicBezTo>
                  <a:pt x="21599" y="20634"/>
                  <a:pt x="21320" y="21152"/>
                  <a:pt x="20770" y="21317"/>
                </a:cubicBezTo>
                <a:cubicBezTo>
                  <a:pt x="20226" y="21486"/>
                  <a:pt x="19551" y="21264"/>
                  <a:pt x="18752" y="20653"/>
                </a:cubicBezTo>
                <a:lnTo>
                  <a:pt x="10979" y="14801"/>
                </a:lnTo>
                <a:lnTo>
                  <a:pt x="934" y="14801"/>
                </a:lnTo>
                <a:cubicBezTo>
                  <a:pt x="679" y="14801"/>
                  <a:pt x="459" y="14733"/>
                  <a:pt x="274" y="14602"/>
                </a:cubicBezTo>
                <a:cubicBezTo>
                  <a:pt x="94" y="14471"/>
                  <a:pt x="0" y="14302"/>
                  <a:pt x="0" y="14096"/>
                </a:cubicBezTo>
                <a:lnTo>
                  <a:pt x="0" y="7276"/>
                </a:lnTo>
                <a:cubicBezTo>
                  <a:pt x="0" y="7081"/>
                  <a:pt x="94" y="6916"/>
                  <a:pt x="274" y="6780"/>
                </a:cubicBezTo>
                <a:cubicBezTo>
                  <a:pt x="459" y="6642"/>
                  <a:pt x="679" y="6574"/>
                  <a:pt x="934" y="6574"/>
                </a:cubicBezTo>
                <a:lnTo>
                  <a:pt x="10979" y="6574"/>
                </a:lnTo>
                <a:lnTo>
                  <a:pt x="18752" y="71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78" name="AutoShape 131"/>
          <p:cNvSpPr>
            <a:spLocks noChangeArrowheads="1"/>
          </p:cNvSpPr>
          <p:nvPr/>
        </p:nvSpPr>
        <p:spPr bwMode="auto">
          <a:xfrm>
            <a:off x="9436100" y="3845625"/>
            <a:ext cx="247650" cy="241300"/>
          </a:xfrm>
          <a:custGeom>
            <a:avLst/>
            <a:gdLst>
              <a:gd name="T0" fmla="*/ 1419688 w 21600"/>
              <a:gd name="T1" fmla="*/ 1376594 h 21373"/>
              <a:gd name="T2" fmla="*/ 1419688 w 21600"/>
              <a:gd name="T3" fmla="*/ 1376594 h 21373"/>
              <a:gd name="T4" fmla="*/ 1419688 w 21600"/>
              <a:gd name="T5" fmla="*/ 1376594 h 21373"/>
              <a:gd name="T6" fmla="*/ 1419688 w 21600"/>
              <a:gd name="T7" fmla="*/ 1376594 h 21373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373"/>
              <a:gd name="T14" fmla="*/ 21600 w 21600"/>
              <a:gd name="T15" fmla="*/ 21373 h 2137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79" name="AutoShape 132"/>
          <p:cNvSpPr>
            <a:spLocks noChangeArrowheads="1"/>
          </p:cNvSpPr>
          <p:nvPr/>
        </p:nvSpPr>
        <p:spPr bwMode="auto">
          <a:xfrm>
            <a:off x="10020300" y="3845625"/>
            <a:ext cx="249238" cy="241300"/>
          </a:xfrm>
          <a:custGeom>
            <a:avLst/>
            <a:gdLst>
              <a:gd name="T0" fmla="*/ 1437953 w 21600"/>
              <a:gd name="T1" fmla="*/ 1353569 h 21569"/>
              <a:gd name="T2" fmla="*/ 1437953 w 21600"/>
              <a:gd name="T3" fmla="*/ 1353569 h 21569"/>
              <a:gd name="T4" fmla="*/ 1437953 w 21600"/>
              <a:gd name="T5" fmla="*/ 1353569 h 21569"/>
              <a:gd name="T6" fmla="*/ 1437953 w 21600"/>
              <a:gd name="T7" fmla="*/ 1353569 h 21569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69"/>
              <a:gd name="T14" fmla="*/ 21600 w 21600"/>
              <a:gd name="T15" fmla="*/ 21569 h 2156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69">
                <a:moveTo>
                  <a:pt x="8834" y="3281"/>
                </a:moveTo>
                <a:cubicBezTo>
                  <a:pt x="9202" y="2821"/>
                  <a:pt x="9519" y="2655"/>
                  <a:pt x="9780" y="2779"/>
                </a:cubicBezTo>
                <a:cubicBezTo>
                  <a:pt x="10042" y="2906"/>
                  <a:pt x="10176" y="3295"/>
                  <a:pt x="10176" y="3941"/>
                </a:cubicBezTo>
                <a:lnTo>
                  <a:pt x="10176" y="17610"/>
                </a:lnTo>
                <a:cubicBezTo>
                  <a:pt x="10176" y="18259"/>
                  <a:pt x="10044" y="18646"/>
                  <a:pt x="9788" y="18770"/>
                </a:cubicBezTo>
                <a:cubicBezTo>
                  <a:pt x="9529" y="18897"/>
                  <a:pt x="9211" y="18733"/>
                  <a:pt x="8834" y="18270"/>
                </a:cubicBezTo>
                <a:lnTo>
                  <a:pt x="5172" y="13869"/>
                </a:lnTo>
                <a:lnTo>
                  <a:pt x="440" y="13869"/>
                </a:lnTo>
                <a:cubicBezTo>
                  <a:pt x="320" y="13869"/>
                  <a:pt x="218" y="13818"/>
                  <a:pt x="129" y="13720"/>
                </a:cubicBezTo>
                <a:cubicBezTo>
                  <a:pt x="44" y="13624"/>
                  <a:pt x="0" y="13497"/>
                  <a:pt x="0" y="13342"/>
                </a:cubicBezTo>
                <a:lnTo>
                  <a:pt x="0" y="8210"/>
                </a:lnTo>
                <a:cubicBezTo>
                  <a:pt x="0" y="8066"/>
                  <a:pt x="44" y="7942"/>
                  <a:pt x="129" y="7838"/>
                </a:cubicBezTo>
                <a:cubicBezTo>
                  <a:pt x="218" y="7736"/>
                  <a:pt x="320" y="7685"/>
                  <a:pt x="440" y="7685"/>
                </a:cubicBezTo>
                <a:lnTo>
                  <a:pt x="5172" y="7685"/>
                </a:lnTo>
                <a:lnTo>
                  <a:pt x="8834" y="3281"/>
                </a:lnTo>
                <a:close/>
                <a:moveTo>
                  <a:pt x="12002" y="5239"/>
                </a:moveTo>
                <a:cubicBezTo>
                  <a:pt x="12221" y="5095"/>
                  <a:pt x="12445" y="5061"/>
                  <a:pt x="12682" y="5132"/>
                </a:cubicBezTo>
                <a:cubicBezTo>
                  <a:pt x="12920" y="5205"/>
                  <a:pt x="13104" y="5369"/>
                  <a:pt x="13228" y="5631"/>
                </a:cubicBezTo>
                <a:cubicBezTo>
                  <a:pt x="14010" y="7270"/>
                  <a:pt x="14400" y="8983"/>
                  <a:pt x="14400" y="10774"/>
                </a:cubicBezTo>
                <a:cubicBezTo>
                  <a:pt x="14400" y="12588"/>
                  <a:pt x="14010" y="14301"/>
                  <a:pt x="13228" y="15920"/>
                </a:cubicBezTo>
                <a:cubicBezTo>
                  <a:pt x="13056" y="16290"/>
                  <a:pt x="12793" y="16476"/>
                  <a:pt x="12440" y="16476"/>
                </a:cubicBezTo>
                <a:cubicBezTo>
                  <a:pt x="12292" y="16476"/>
                  <a:pt x="12143" y="16423"/>
                  <a:pt x="12000" y="16313"/>
                </a:cubicBezTo>
                <a:cubicBezTo>
                  <a:pt x="11781" y="16169"/>
                  <a:pt x="11640" y="15954"/>
                  <a:pt x="11571" y="15666"/>
                </a:cubicBezTo>
                <a:cubicBezTo>
                  <a:pt x="11503" y="15376"/>
                  <a:pt x="11529" y="15102"/>
                  <a:pt x="11649" y="14843"/>
                </a:cubicBezTo>
                <a:cubicBezTo>
                  <a:pt x="12280" y="13536"/>
                  <a:pt x="12595" y="12179"/>
                  <a:pt x="12595" y="10774"/>
                </a:cubicBezTo>
                <a:cubicBezTo>
                  <a:pt x="12595" y="9372"/>
                  <a:pt x="12277" y="8018"/>
                  <a:pt x="11649" y="6712"/>
                </a:cubicBezTo>
                <a:cubicBezTo>
                  <a:pt x="11529" y="6449"/>
                  <a:pt x="11503" y="6173"/>
                  <a:pt x="11571" y="5888"/>
                </a:cubicBezTo>
                <a:cubicBezTo>
                  <a:pt x="11642" y="5600"/>
                  <a:pt x="11783" y="5383"/>
                  <a:pt x="12002" y="5239"/>
                </a:cubicBezTo>
                <a:moveTo>
                  <a:pt x="16137" y="3038"/>
                </a:moveTo>
                <a:cubicBezTo>
                  <a:pt x="16754" y="4218"/>
                  <a:pt x="17217" y="5456"/>
                  <a:pt x="17528" y="6751"/>
                </a:cubicBezTo>
                <a:cubicBezTo>
                  <a:pt x="17841" y="8046"/>
                  <a:pt x="17996" y="9392"/>
                  <a:pt x="17996" y="10774"/>
                </a:cubicBezTo>
                <a:cubicBezTo>
                  <a:pt x="17996" y="13559"/>
                  <a:pt x="17368" y="16140"/>
                  <a:pt x="16114" y="18516"/>
                </a:cubicBezTo>
                <a:cubicBezTo>
                  <a:pt x="16038" y="18677"/>
                  <a:pt x="15930" y="18804"/>
                  <a:pt x="15786" y="18886"/>
                </a:cubicBezTo>
                <a:cubicBezTo>
                  <a:pt x="15643" y="18976"/>
                  <a:pt x="15504" y="19015"/>
                  <a:pt x="15370" y="19015"/>
                </a:cubicBezTo>
                <a:cubicBezTo>
                  <a:pt x="15182" y="19015"/>
                  <a:pt x="15022" y="18962"/>
                  <a:pt x="14885" y="18855"/>
                </a:cubicBezTo>
                <a:cubicBezTo>
                  <a:pt x="14666" y="18711"/>
                  <a:pt x="14534" y="18490"/>
                  <a:pt x="14478" y="18192"/>
                </a:cubicBezTo>
                <a:cubicBezTo>
                  <a:pt x="14426" y="17895"/>
                  <a:pt x="14466" y="17616"/>
                  <a:pt x="14603" y="17354"/>
                </a:cubicBezTo>
                <a:cubicBezTo>
                  <a:pt x="15662" y="15328"/>
                  <a:pt x="16196" y="13136"/>
                  <a:pt x="16203" y="10775"/>
                </a:cubicBezTo>
                <a:cubicBezTo>
                  <a:pt x="16203" y="8416"/>
                  <a:pt x="15669" y="6224"/>
                  <a:pt x="14603" y="4198"/>
                </a:cubicBezTo>
                <a:cubicBezTo>
                  <a:pt x="14466" y="3936"/>
                  <a:pt x="14426" y="3659"/>
                  <a:pt x="14478" y="3363"/>
                </a:cubicBezTo>
                <a:cubicBezTo>
                  <a:pt x="14532" y="3067"/>
                  <a:pt x="14666" y="2847"/>
                  <a:pt x="14885" y="2700"/>
                </a:cubicBezTo>
                <a:cubicBezTo>
                  <a:pt x="15104" y="2536"/>
                  <a:pt x="15330" y="2488"/>
                  <a:pt x="15572" y="2551"/>
                </a:cubicBezTo>
                <a:cubicBezTo>
                  <a:pt x="15812" y="2615"/>
                  <a:pt x="16001" y="2776"/>
                  <a:pt x="16137" y="3038"/>
                </a:cubicBezTo>
                <a:moveTo>
                  <a:pt x="18999" y="460"/>
                </a:moveTo>
                <a:cubicBezTo>
                  <a:pt x="19863" y="2026"/>
                  <a:pt x="20517" y="3676"/>
                  <a:pt x="20948" y="5408"/>
                </a:cubicBezTo>
                <a:cubicBezTo>
                  <a:pt x="21385" y="7141"/>
                  <a:pt x="21599" y="8929"/>
                  <a:pt x="21599" y="10774"/>
                </a:cubicBezTo>
                <a:cubicBezTo>
                  <a:pt x="21599" y="12622"/>
                  <a:pt x="21381" y="14411"/>
                  <a:pt x="20943" y="16146"/>
                </a:cubicBezTo>
                <a:cubicBezTo>
                  <a:pt x="20500" y="17878"/>
                  <a:pt x="19856" y="19520"/>
                  <a:pt x="18999" y="21069"/>
                </a:cubicBezTo>
                <a:cubicBezTo>
                  <a:pt x="18924" y="21230"/>
                  <a:pt x="18815" y="21354"/>
                  <a:pt x="18672" y="21442"/>
                </a:cubicBezTo>
                <a:cubicBezTo>
                  <a:pt x="18528" y="21526"/>
                  <a:pt x="18389" y="21569"/>
                  <a:pt x="18253" y="21569"/>
                </a:cubicBezTo>
                <a:cubicBezTo>
                  <a:pt x="18067" y="21569"/>
                  <a:pt x="17898" y="21509"/>
                  <a:pt x="17747" y="21394"/>
                </a:cubicBezTo>
                <a:cubicBezTo>
                  <a:pt x="17528" y="21230"/>
                  <a:pt x="17399" y="21001"/>
                  <a:pt x="17352" y="20705"/>
                </a:cubicBezTo>
                <a:cubicBezTo>
                  <a:pt x="17307" y="20406"/>
                  <a:pt x="17352" y="20144"/>
                  <a:pt x="17488" y="19907"/>
                </a:cubicBezTo>
                <a:cubicBezTo>
                  <a:pt x="18239" y="18519"/>
                  <a:pt x="18811" y="17057"/>
                  <a:pt x="19206" y="15517"/>
                </a:cubicBezTo>
                <a:cubicBezTo>
                  <a:pt x="19599" y="13976"/>
                  <a:pt x="19797" y="12396"/>
                  <a:pt x="19797" y="10774"/>
                </a:cubicBezTo>
                <a:cubicBezTo>
                  <a:pt x="19797" y="9155"/>
                  <a:pt x="19601" y="7575"/>
                  <a:pt x="19211" y="6037"/>
                </a:cubicBezTo>
                <a:cubicBezTo>
                  <a:pt x="18820" y="4497"/>
                  <a:pt x="18246" y="3044"/>
                  <a:pt x="17488" y="1673"/>
                </a:cubicBezTo>
                <a:cubicBezTo>
                  <a:pt x="17352" y="1413"/>
                  <a:pt x="17309" y="1137"/>
                  <a:pt x="17352" y="843"/>
                </a:cubicBezTo>
                <a:cubicBezTo>
                  <a:pt x="17399" y="550"/>
                  <a:pt x="17528" y="321"/>
                  <a:pt x="17747" y="163"/>
                </a:cubicBezTo>
                <a:cubicBezTo>
                  <a:pt x="17968" y="16"/>
                  <a:pt x="18192" y="-31"/>
                  <a:pt x="18434" y="19"/>
                </a:cubicBezTo>
                <a:cubicBezTo>
                  <a:pt x="18677" y="68"/>
                  <a:pt x="18862" y="214"/>
                  <a:pt x="18999" y="46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80" name="AutoShape 133"/>
          <p:cNvSpPr>
            <a:spLocks noChangeArrowheads="1"/>
          </p:cNvSpPr>
          <p:nvPr/>
        </p:nvSpPr>
        <p:spPr bwMode="auto">
          <a:xfrm>
            <a:off x="10636250" y="3845625"/>
            <a:ext cx="249238" cy="241300"/>
          </a:xfrm>
          <a:custGeom>
            <a:avLst/>
            <a:gdLst>
              <a:gd name="T0" fmla="*/ 1437953 w 21600"/>
              <a:gd name="T1" fmla="*/ 1347817 h 21600"/>
              <a:gd name="T2" fmla="*/ 1437953 w 21600"/>
              <a:gd name="T3" fmla="*/ 1347817 h 21600"/>
              <a:gd name="T4" fmla="*/ 1437953 w 21600"/>
              <a:gd name="T5" fmla="*/ 1347817 h 21600"/>
              <a:gd name="T6" fmla="*/ 1437953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88" y="0"/>
                </a:moveTo>
                <a:cubicBezTo>
                  <a:pt x="11055" y="0"/>
                  <a:pt x="11283" y="97"/>
                  <a:pt x="11476" y="293"/>
                </a:cubicBezTo>
                <a:cubicBezTo>
                  <a:pt x="11667" y="495"/>
                  <a:pt x="11830" y="714"/>
                  <a:pt x="11957" y="964"/>
                </a:cubicBezTo>
                <a:lnTo>
                  <a:pt x="21320" y="19313"/>
                </a:lnTo>
                <a:cubicBezTo>
                  <a:pt x="21401" y="19460"/>
                  <a:pt x="21470" y="19615"/>
                  <a:pt x="21518" y="19785"/>
                </a:cubicBezTo>
                <a:cubicBezTo>
                  <a:pt x="21574" y="19958"/>
                  <a:pt x="21599" y="20139"/>
                  <a:pt x="21599" y="20329"/>
                </a:cubicBezTo>
                <a:cubicBezTo>
                  <a:pt x="21599" y="20782"/>
                  <a:pt x="21445" y="21107"/>
                  <a:pt x="21137" y="21303"/>
                </a:cubicBezTo>
                <a:cubicBezTo>
                  <a:pt x="20830" y="21501"/>
                  <a:pt x="20500" y="21599"/>
                  <a:pt x="20152" y="21599"/>
                </a:cubicBezTo>
                <a:lnTo>
                  <a:pt x="1447" y="21599"/>
                </a:lnTo>
                <a:cubicBezTo>
                  <a:pt x="1099" y="21599"/>
                  <a:pt x="772" y="21502"/>
                  <a:pt x="462" y="21303"/>
                </a:cubicBezTo>
                <a:cubicBezTo>
                  <a:pt x="154" y="21107"/>
                  <a:pt x="0" y="20782"/>
                  <a:pt x="0" y="20329"/>
                </a:cubicBezTo>
                <a:cubicBezTo>
                  <a:pt x="0" y="20148"/>
                  <a:pt x="25" y="19967"/>
                  <a:pt x="71" y="19794"/>
                </a:cubicBezTo>
                <a:cubicBezTo>
                  <a:pt x="121" y="19618"/>
                  <a:pt x="190" y="19460"/>
                  <a:pt x="279" y="19313"/>
                </a:cubicBezTo>
                <a:lnTo>
                  <a:pt x="9620" y="964"/>
                </a:lnTo>
                <a:cubicBezTo>
                  <a:pt x="9749" y="714"/>
                  <a:pt x="9907" y="495"/>
                  <a:pt x="10097" y="293"/>
                </a:cubicBezTo>
                <a:cubicBezTo>
                  <a:pt x="10290" y="97"/>
                  <a:pt x="10519" y="0"/>
                  <a:pt x="10788" y="0"/>
                </a:cubicBezTo>
                <a:moveTo>
                  <a:pt x="11629" y="15452"/>
                </a:moveTo>
                <a:cubicBezTo>
                  <a:pt x="11741" y="15452"/>
                  <a:pt x="11840" y="15402"/>
                  <a:pt x="11926" y="15308"/>
                </a:cubicBezTo>
                <a:cubicBezTo>
                  <a:pt x="12010" y="15210"/>
                  <a:pt x="12053" y="15097"/>
                  <a:pt x="12053" y="14971"/>
                </a:cubicBezTo>
                <a:lnTo>
                  <a:pt x="12236" y="6243"/>
                </a:lnTo>
                <a:cubicBezTo>
                  <a:pt x="12236" y="6113"/>
                  <a:pt x="12190" y="6001"/>
                  <a:pt x="12106" y="5906"/>
                </a:cubicBezTo>
                <a:cubicBezTo>
                  <a:pt x="12023" y="5808"/>
                  <a:pt x="11924" y="5762"/>
                  <a:pt x="11809" y="5762"/>
                </a:cubicBezTo>
                <a:lnTo>
                  <a:pt x="9790" y="5762"/>
                </a:lnTo>
                <a:cubicBezTo>
                  <a:pt x="9663" y="5762"/>
                  <a:pt x="9553" y="5808"/>
                  <a:pt x="9480" y="5906"/>
                </a:cubicBezTo>
                <a:cubicBezTo>
                  <a:pt x="9404" y="6001"/>
                  <a:pt x="9366" y="6113"/>
                  <a:pt x="9366" y="6243"/>
                </a:cubicBezTo>
                <a:lnTo>
                  <a:pt x="9513" y="14971"/>
                </a:lnTo>
                <a:cubicBezTo>
                  <a:pt x="9513" y="15097"/>
                  <a:pt x="9556" y="15210"/>
                  <a:pt x="9640" y="15308"/>
                </a:cubicBezTo>
                <a:cubicBezTo>
                  <a:pt x="9724" y="15403"/>
                  <a:pt x="9823" y="15452"/>
                  <a:pt x="9937" y="15452"/>
                </a:cubicBezTo>
                <a:lnTo>
                  <a:pt x="11629" y="15452"/>
                </a:lnTo>
                <a:close/>
                <a:moveTo>
                  <a:pt x="12150" y="17257"/>
                </a:moveTo>
                <a:cubicBezTo>
                  <a:pt x="12150" y="17110"/>
                  <a:pt x="12114" y="16989"/>
                  <a:pt x="12040" y="16891"/>
                </a:cubicBezTo>
                <a:cubicBezTo>
                  <a:pt x="11969" y="16796"/>
                  <a:pt x="11868" y="16747"/>
                  <a:pt x="11738" y="16747"/>
                </a:cubicBezTo>
                <a:lnTo>
                  <a:pt x="9866" y="16747"/>
                </a:lnTo>
                <a:cubicBezTo>
                  <a:pt x="9752" y="16747"/>
                  <a:pt x="9653" y="16793"/>
                  <a:pt x="9569" y="16886"/>
                </a:cubicBezTo>
                <a:cubicBezTo>
                  <a:pt x="9482" y="16978"/>
                  <a:pt x="9439" y="17102"/>
                  <a:pt x="9439" y="17257"/>
                </a:cubicBezTo>
                <a:lnTo>
                  <a:pt x="9439" y="19284"/>
                </a:lnTo>
                <a:cubicBezTo>
                  <a:pt x="9439" y="19431"/>
                  <a:pt x="9482" y="19549"/>
                  <a:pt x="9569" y="19636"/>
                </a:cubicBezTo>
                <a:cubicBezTo>
                  <a:pt x="9653" y="19722"/>
                  <a:pt x="9752" y="19765"/>
                  <a:pt x="9866" y="19765"/>
                </a:cubicBezTo>
                <a:lnTo>
                  <a:pt x="11738" y="19765"/>
                </a:lnTo>
                <a:cubicBezTo>
                  <a:pt x="12020" y="19765"/>
                  <a:pt x="12160" y="19604"/>
                  <a:pt x="12150" y="19284"/>
                </a:cubicBezTo>
                <a:lnTo>
                  <a:pt x="12150" y="1725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81" name="AutoShape 134"/>
          <p:cNvSpPr>
            <a:spLocks noChangeArrowheads="1"/>
          </p:cNvSpPr>
          <p:nvPr/>
        </p:nvSpPr>
        <p:spPr bwMode="auto">
          <a:xfrm>
            <a:off x="11214100" y="3369375"/>
            <a:ext cx="249238" cy="241300"/>
          </a:xfrm>
          <a:custGeom>
            <a:avLst/>
            <a:gdLst>
              <a:gd name="T0" fmla="*/ 1437953 w 21600"/>
              <a:gd name="T1" fmla="*/ 1347817 h 21600"/>
              <a:gd name="T2" fmla="*/ 1437953 w 21600"/>
              <a:gd name="T3" fmla="*/ 1347817 h 21600"/>
              <a:gd name="T4" fmla="*/ 1437953 w 21600"/>
              <a:gd name="T5" fmla="*/ 1347817 h 21600"/>
              <a:gd name="T6" fmla="*/ 1437953 w 21600"/>
              <a:gd name="T7" fmla="*/ 134781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82" name="AutoShape 135"/>
          <p:cNvSpPr>
            <a:spLocks noChangeArrowheads="1"/>
          </p:cNvSpPr>
          <p:nvPr/>
        </p:nvSpPr>
        <p:spPr bwMode="auto">
          <a:xfrm>
            <a:off x="11214100" y="3845625"/>
            <a:ext cx="249238" cy="241300"/>
          </a:xfrm>
          <a:custGeom>
            <a:avLst/>
            <a:gdLst>
              <a:gd name="T0" fmla="*/ 1437953 w 21600"/>
              <a:gd name="T1" fmla="*/ 1348062 h 21595"/>
              <a:gd name="T2" fmla="*/ 1437953 w 21600"/>
              <a:gd name="T3" fmla="*/ 1348062 h 21595"/>
              <a:gd name="T4" fmla="*/ 1437953 w 21600"/>
              <a:gd name="T5" fmla="*/ 1348062 h 21595"/>
              <a:gd name="T6" fmla="*/ 1437953 w 21600"/>
              <a:gd name="T7" fmla="*/ 1348062 h 21595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95"/>
              <a:gd name="T14" fmla="*/ 21600 w 21600"/>
              <a:gd name="T15" fmla="*/ 21595 h 2159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45"/>
                </a:lnTo>
                <a:cubicBezTo>
                  <a:pt x="19907" y="21512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45"/>
                </a:cubicBezTo>
                <a:lnTo>
                  <a:pt x="13960" y="16508"/>
                </a:lnTo>
                <a:cubicBezTo>
                  <a:pt x="13256" y="16982"/>
                  <a:pt x="12485" y="17347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21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11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11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90"/>
                  <a:pt x="16991" y="13261"/>
                  <a:pt x="16514" y="13949"/>
                </a:cubicBezTo>
                <a:lnTo>
                  <a:pt x="21357" y="18804"/>
                </a:lnTo>
                <a:close/>
                <a:moveTo>
                  <a:pt x="3596" y="9005"/>
                </a:moveTo>
                <a:cubicBezTo>
                  <a:pt x="3596" y="9768"/>
                  <a:pt x="3746" y="10468"/>
                  <a:pt x="4028" y="11123"/>
                </a:cubicBezTo>
                <a:cubicBezTo>
                  <a:pt x="4319" y="11772"/>
                  <a:pt x="4704" y="12343"/>
                  <a:pt x="5193" y="12829"/>
                </a:cubicBezTo>
                <a:cubicBezTo>
                  <a:pt x="5678" y="13309"/>
                  <a:pt x="6252" y="13696"/>
                  <a:pt x="6910" y="13975"/>
                </a:cubicBezTo>
                <a:cubicBezTo>
                  <a:pt x="7566" y="14263"/>
                  <a:pt x="8264" y="14399"/>
                  <a:pt x="9004" y="14399"/>
                </a:cubicBezTo>
                <a:cubicBezTo>
                  <a:pt x="9747" y="14399"/>
                  <a:pt x="10448" y="14260"/>
                  <a:pt x="11109" y="13975"/>
                </a:cubicBezTo>
                <a:cubicBezTo>
                  <a:pt x="11770" y="13693"/>
                  <a:pt x="12341" y="13309"/>
                  <a:pt x="12818" y="12829"/>
                </a:cubicBezTo>
                <a:cubicBezTo>
                  <a:pt x="13296" y="12343"/>
                  <a:pt x="13680" y="11775"/>
                  <a:pt x="13965" y="11123"/>
                </a:cubicBezTo>
                <a:cubicBezTo>
                  <a:pt x="14256" y="10468"/>
                  <a:pt x="14398" y="9768"/>
                  <a:pt x="14398" y="9005"/>
                </a:cubicBezTo>
                <a:cubicBezTo>
                  <a:pt x="14398" y="8265"/>
                  <a:pt x="14254" y="7570"/>
                  <a:pt x="13965" y="6921"/>
                </a:cubicBezTo>
                <a:cubicBezTo>
                  <a:pt x="13677" y="6266"/>
                  <a:pt x="13296" y="5690"/>
                  <a:pt x="12818" y="5201"/>
                </a:cubicBezTo>
                <a:cubicBezTo>
                  <a:pt x="12338" y="4710"/>
                  <a:pt x="11770" y="4323"/>
                  <a:pt x="11109" y="4044"/>
                </a:cubicBezTo>
                <a:cubicBezTo>
                  <a:pt x="10448" y="3756"/>
                  <a:pt x="9747" y="3614"/>
                  <a:pt x="9004" y="3614"/>
                </a:cubicBezTo>
                <a:cubicBezTo>
                  <a:pt x="8264" y="3614"/>
                  <a:pt x="7566" y="3758"/>
                  <a:pt x="6910" y="4044"/>
                </a:cubicBezTo>
                <a:cubicBezTo>
                  <a:pt x="6252" y="4326"/>
                  <a:pt x="5676" y="4710"/>
                  <a:pt x="5193" y="5201"/>
                </a:cubicBezTo>
                <a:cubicBezTo>
                  <a:pt x="4704" y="5693"/>
                  <a:pt x="4317" y="6266"/>
                  <a:pt x="4028" y="6921"/>
                </a:cubicBezTo>
                <a:cubicBezTo>
                  <a:pt x="3746" y="7570"/>
                  <a:pt x="3596" y="8265"/>
                  <a:pt x="3596" y="9005"/>
                </a:cubicBezTo>
                <a:moveTo>
                  <a:pt x="12160" y="8115"/>
                </a:moveTo>
                <a:cubicBezTo>
                  <a:pt x="12454" y="8115"/>
                  <a:pt x="12604" y="8260"/>
                  <a:pt x="12604" y="8556"/>
                </a:cubicBezTo>
                <a:lnTo>
                  <a:pt x="12604" y="9448"/>
                </a:lnTo>
                <a:cubicBezTo>
                  <a:pt x="12604" y="9575"/>
                  <a:pt x="12561" y="9685"/>
                  <a:pt x="12476" y="9773"/>
                </a:cubicBezTo>
                <a:cubicBezTo>
                  <a:pt x="12392" y="9861"/>
                  <a:pt x="12284" y="9911"/>
                  <a:pt x="12160" y="9911"/>
                </a:cubicBezTo>
                <a:lnTo>
                  <a:pt x="9914" y="9911"/>
                </a:lnTo>
                <a:lnTo>
                  <a:pt x="9914" y="12151"/>
                </a:lnTo>
                <a:cubicBezTo>
                  <a:pt x="9914" y="12278"/>
                  <a:pt x="9866" y="12388"/>
                  <a:pt x="9778" y="12470"/>
                </a:cubicBezTo>
                <a:cubicBezTo>
                  <a:pt x="9688" y="12557"/>
                  <a:pt x="9575" y="12597"/>
                  <a:pt x="9439" y="12597"/>
                </a:cubicBezTo>
                <a:lnTo>
                  <a:pt x="8560" y="12597"/>
                </a:lnTo>
                <a:cubicBezTo>
                  <a:pt x="8264" y="12597"/>
                  <a:pt x="8114" y="12447"/>
                  <a:pt x="8114" y="12151"/>
                </a:cubicBezTo>
                <a:lnTo>
                  <a:pt x="8114" y="9911"/>
                </a:lnTo>
                <a:lnTo>
                  <a:pt x="5840" y="9911"/>
                </a:lnTo>
                <a:cubicBezTo>
                  <a:pt x="5712" y="9911"/>
                  <a:pt x="5608" y="9860"/>
                  <a:pt x="5523" y="9773"/>
                </a:cubicBezTo>
                <a:cubicBezTo>
                  <a:pt x="5438" y="9685"/>
                  <a:pt x="5393" y="9575"/>
                  <a:pt x="5393" y="9448"/>
                </a:cubicBezTo>
                <a:lnTo>
                  <a:pt x="5393" y="8556"/>
                </a:lnTo>
                <a:cubicBezTo>
                  <a:pt x="5393" y="8259"/>
                  <a:pt x="5543" y="8115"/>
                  <a:pt x="5840" y="8115"/>
                </a:cubicBezTo>
                <a:lnTo>
                  <a:pt x="8114" y="8115"/>
                </a:lnTo>
                <a:lnTo>
                  <a:pt x="8114" y="5842"/>
                </a:lnTo>
                <a:cubicBezTo>
                  <a:pt x="8114" y="5546"/>
                  <a:pt x="8264" y="5402"/>
                  <a:pt x="8560" y="5407"/>
                </a:cubicBezTo>
                <a:lnTo>
                  <a:pt x="9439" y="5407"/>
                </a:lnTo>
                <a:cubicBezTo>
                  <a:pt x="9566" y="5407"/>
                  <a:pt x="9676" y="5452"/>
                  <a:pt x="9770" y="5529"/>
                </a:cubicBezTo>
                <a:cubicBezTo>
                  <a:pt x="9866" y="5611"/>
                  <a:pt x="9914" y="5715"/>
                  <a:pt x="9914" y="5842"/>
                </a:cubicBezTo>
                <a:lnTo>
                  <a:pt x="9914" y="8115"/>
                </a:lnTo>
                <a:lnTo>
                  <a:pt x="12160" y="811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83" name="AutoShape 136"/>
          <p:cNvSpPr>
            <a:spLocks noChangeArrowheads="1"/>
          </p:cNvSpPr>
          <p:nvPr/>
        </p:nvSpPr>
        <p:spPr bwMode="auto">
          <a:xfrm>
            <a:off x="6173788" y="3844038"/>
            <a:ext cx="247650" cy="241300"/>
          </a:xfrm>
          <a:custGeom>
            <a:avLst/>
            <a:gdLst>
              <a:gd name="T0" fmla="*/ 1419688 w 21600"/>
              <a:gd name="T1" fmla="*/ 1348062 h 21595"/>
              <a:gd name="T2" fmla="*/ 1419688 w 21600"/>
              <a:gd name="T3" fmla="*/ 1348062 h 21595"/>
              <a:gd name="T4" fmla="*/ 1419688 w 21600"/>
              <a:gd name="T5" fmla="*/ 1348062 h 21595"/>
              <a:gd name="T6" fmla="*/ 1419688 w 21600"/>
              <a:gd name="T7" fmla="*/ 1348062 h 21595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95"/>
              <a:gd name="T14" fmla="*/ 21600 w 21600"/>
              <a:gd name="T15" fmla="*/ 21595 h 2159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51"/>
                </a:lnTo>
                <a:cubicBezTo>
                  <a:pt x="19907" y="21506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51"/>
                </a:cubicBezTo>
                <a:lnTo>
                  <a:pt x="13960" y="16508"/>
                </a:lnTo>
                <a:cubicBezTo>
                  <a:pt x="13256" y="16982"/>
                  <a:pt x="12485" y="17352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15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05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05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89"/>
                  <a:pt x="16991" y="13260"/>
                  <a:pt x="16514" y="13949"/>
                </a:cubicBezTo>
                <a:lnTo>
                  <a:pt x="21357" y="18804"/>
                </a:lnTo>
                <a:close/>
                <a:moveTo>
                  <a:pt x="3596" y="9002"/>
                </a:moveTo>
                <a:cubicBezTo>
                  <a:pt x="3596" y="9759"/>
                  <a:pt x="3746" y="10465"/>
                  <a:pt x="4028" y="11120"/>
                </a:cubicBezTo>
                <a:cubicBezTo>
                  <a:pt x="4319" y="11770"/>
                  <a:pt x="4704" y="12340"/>
                  <a:pt x="5193" y="12826"/>
                </a:cubicBezTo>
                <a:cubicBezTo>
                  <a:pt x="5678" y="13306"/>
                  <a:pt x="6252" y="13687"/>
                  <a:pt x="6910" y="13972"/>
                </a:cubicBezTo>
                <a:cubicBezTo>
                  <a:pt x="7566" y="14255"/>
                  <a:pt x="8264" y="14396"/>
                  <a:pt x="9004" y="14396"/>
                </a:cubicBezTo>
                <a:cubicBezTo>
                  <a:pt x="9747" y="14396"/>
                  <a:pt x="10448" y="14252"/>
                  <a:pt x="11109" y="13972"/>
                </a:cubicBezTo>
                <a:cubicBezTo>
                  <a:pt x="11770" y="13684"/>
                  <a:pt x="12341" y="13306"/>
                  <a:pt x="12818" y="12826"/>
                </a:cubicBezTo>
                <a:cubicBezTo>
                  <a:pt x="13296" y="12340"/>
                  <a:pt x="13680" y="11772"/>
                  <a:pt x="13965" y="11120"/>
                </a:cubicBezTo>
                <a:cubicBezTo>
                  <a:pt x="14256" y="10465"/>
                  <a:pt x="14398" y="9759"/>
                  <a:pt x="14398" y="9002"/>
                </a:cubicBezTo>
                <a:cubicBezTo>
                  <a:pt x="14398" y="8262"/>
                  <a:pt x="14254" y="7568"/>
                  <a:pt x="13965" y="6918"/>
                </a:cubicBezTo>
                <a:cubicBezTo>
                  <a:pt x="13677" y="6263"/>
                  <a:pt x="13296" y="5687"/>
                  <a:pt x="12818" y="5198"/>
                </a:cubicBezTo>
                <a:cubicBezTo>
                  <a:pt x="12338" y="4707"/>
                  <a:pt x="11770" y="4320"/>
                  <a:pt x="11109" y="4035"/>
                </a:cubicBezTo>
                <a:cubicBezTo>
                  <a:pt x="10448" y="3753"/>
                  <a:pt x="9747" y="3611"/>
                  <a:pt x="9004" y="3611"/>
                </a:cubicBezTo>
                <a:cubicBezTo>
                  <a:pt x="8264" y="3611"/>
                  <a:pt x="7566" y="3755"/>
                  <a:pt x="6910" y="4035"/>
                </a:cubicBezTo>
                <a:cubicBezTo>
                  <a:pt x="6252" y="4323"/>
                  <a:pt x="5676" y="4707"/>
                  <a:pt x="5193" y="5198"/>
                </a:cubicBezTo>
                <a:cubicBezTo>
                  <a:pt x="4704" y="5690"/>
                  <a:pt x="4317" y="6263"/>
                  <a:pt x="4028" y="6918"/>
                </a:cubicBezTo>
                <a:cubicBezTo>
                  <a:pt x="3746" y="7568"/>
                  <a:pt x="3596" y="8262"/>
                  <a:pt x="3596" y="9002"/>
                </a:cubicBezTo>
                <a:moveTo>
                  <a:pt x="12160" y="8110"/>
                </a:moveTo>
                <a:cubicBezTo>
                  <a:pt x="12454" y="8110"/>
                  <a:pt x="12604" y="8259"/>
                  <a:pt x="12604" y="8556"/>
                </a:cubicBezTo>
                <a:lnTo>
                  <a:pt x="12604" y="9448"/>
                </a:lnTo>
                <a:cubicBezTo>
                  <a:pt x="12604" y="9581"/>
                  <a:pt x="12561" y="9686"/>
                  <a:pt x="12476" y="9773"/>
                </a:cubicBezTo>
                <a:cubicBezTo>
                  <a:pt x="12392" y="9861"/>
                  <a:pt x="12284" y="9906"/>
                  <a:pt x="12160" y="9906"/>
                </a:cubicBezTo>
                <a:lnTo>
                  <a:pt x="5842" y="9906"/>
                </a:lnTo>
                <a:cubicBezTo>
                  <a:pt x="5715" y="9906"/>
                  <a:pt x="5611" y="9861"/>
                  <a:pt x="5526" y="9773"/>
                </a:cubicBezTo>
                <a:cubicBezTo>
                  <a:pt x="5441" y="9686"/>
                  <a:pt x="5396" y="9581"/>
                  <a:pt x="5396" y="9448"/>
                </a:cubicBezTo>
                <a:lnTo>
                  <a:pt x="5396" y="8556"/>
                </a:lnTo>
                <a:cubicBezTo>
                  <a:pt x="5396" y="8260"/>
                  <a:pt x="5546" y="8110"/>
                  <a:pt x="5842" y="8110"/>
                </a:cubicBezTo>
                <a:lnTo>
                  <a:pt x="12160" y="811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3684" name="AutoShape 38"/>
          <p:cNvSpPr>
            <a:spLocks noChangeArrowheads="1"/>
          </p:cNvSpPr>
          <p:nvPr/>
        </p:nvSpPr>
        <p:spPr bwMode="auto">
          <a:xfrm>
            <a:off x="9442450" y="4310763"/>
            <a:ext cx="285750" cy="295275"/>
          </a:xfrm>
          <a:custGeom>
            <a:avLst/>
            <a:gdLst>
              <a:gd name="T0" fmla="*/ 1890117 w 21600"/>
              <a:gd name="T1" fmla="*/ 2018232 h 21600"/>
              <a:gd name="T2" fmla="*/ 1890117 w 21600"/>
              <a:gd name="T3" fmla="*/ 2018232 h 21600"/>
              <a:gd name="T4" fmla="*/ 1890117 w 21600"/>
              <a:gd name="T5" fmla="*/ 2018232 h 21600"/>
              <a:gd name="T6" fmla="*/ 1890117 w 21600"/>
              <a:gd name="T7" fmla="*/ 201823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386" tIns="25386" rIns="25386" bIns="25386" anchor="ctr"/>
          <a:lstStyle/>
          <a:p>
            <a:endParaRPr lang="zh-CN" altLang="en-US"/>
          </a:p>
        </p:txBody>
      </p:sp>
      <p:sp>
        <p:nvSpPr>
          <p:cNvPr id="23685" name="AutoShape 12"/>
          <p:cNvSpPr>
            <a:spLocks noChangeArrowheads="1"/>
          </p:cNvSpPr>
          <p:nvPr/>
        </p:nvSpPr>
        <p:spPr bwMode="auto">
          <a:xfrm>
            <a:off x="10010775" y="4307588"/>
            <a:ext cx="280988" cy="290512"/>
          </a:xfrm>
          <a:custGeom>
            <a:avLst/>
            <a:gdLst>
              <a:gd name="T0" fmla="*/ 0 w 21376"/>
              <a:gd name="T1" fmla="*/ 1953639 h 21600"/>
              <a:gd name="T2" fmla="*/ 0 w 21376"/>
              <a:gd name="T3" fmla="*/ 1953639 h 21600"/>
              <a:gd name="T4" fmla="*/ 0 w 21376"/>
              <a:gd name="T5" fmla="*/ 1953639 h 21600"/>
              <a:gd name="T6" fmla="*/ 0 w 21376"/>
              <a:gd name="T7" fmla="*/ 195363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376"/>
              <a:gd name="T13" fmla="*/ 0 h 21600"/>
              <a:gd name="T14" fmla="*/ 21376 w 21376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386" tIns="25386" rIns="25386" bIns="25386" anchor="ctr"/>
          <a:lstStyle/>
          <a:p>
            <a:endParaRPr lang="zh-CN" altLang="en-US"/>
          </a:p>
        </p:txBody>
      </p:sp>
      <p:sp>
        <p:nvSpPr>
          <p:cNvPr id="23686" name="Freeform 429"/>
          <p:cNvSpPr>
            <a:spLocks noChangeArrowheads="1"/>
          </p:cNvSpPr>
          <p:nvPr/>
        </p:nvSpPr>
        <p:spPr bwMode="auto">
          <a:xfrm>
            <a:off x="10601325" y="4283775"/>
            <a:ext cx="312738" cy="309563"/>
          </a:xfrm>
          <a:custGeom>
            <a:avLst/>
            <a:gdLst>
              <a:gd name="T0" fmla="*/ 75120176 w 1230"/>
              <a:gd name="T1" fmla="*/ 24618752 h 1221"/>
              <a:gd name="T2" fmla="*/ 71887787 w 1230"/>
              <a:gd name="T3" fmla="*/ 27832781 h 1221"/>
              <a:gd name="T4" fmla="*/ 51329968 w 1230"/>
              <a:gd name="T5" fmla="*/ 7456386 h 1221"/>
              <a:gd name="T6" fmla="*/ 54562356 w 1230"/>
              <a:gd name="T7" fmla="*/ 3663796 h 1221"/>
              <a:gd name="T8" fmla="*/ 68590817 w 1230"/>
              <a:gd name="T9" fmla="*/ 3663796 h 1221"/>
              <a:gd name="T10" fmla="*/ 75120176 w 1230"/>
              <a:gd name="T11" fmla="*/ 10670163 h 1221"/>
              <a:gd name="T12" fmla="*/ 75120176 w 1230"/>
              <a:gd name="T13" fmla="*/ 24618752 h 1221"/>
              <a:gd name="T14" fmla="*/ 27022597 w 1230"/>
              <a:gd name="T15" fmla="*/ 65499829 h 1221"/>
              <a:gd name="T16" fmla="*/ 27022597 w 1230"/>
              <a:gd name="T17" fmla="*/ 69228022 h 1221"/>
              <a:gd name="T18" fmla="*/ 30254986 w 1230"/>
              <a:gd name="T19" fmla="*/ 69228022 h 1221"/>
              <a:gd name="T20" fmla="*/ 68590817 w 1230"/>
              <a:gd name="T21" fmla="*/ 31110955 h 1221"/>
              <a:gd name="T22" fmla="*/ 64841266 w 1230"/>
              <a:gd name="T23" fmla="*/ 27832781 h 1221"/>
              <a:gd name="T24" fmla="*/ 27022597 w 1230"/>
              <a:gd name="T25" fmla="*/ 65499829 h 1221"/>
              <a:gd name="T26" fmla="*/ 9697166 w 1230"/>
              <a:gd name="T27" fmla="*/ 48273320 h 1221"/>
              <a:gd name="T28" fmla="*/ 9697166 w 1230"/>
              <a:gd name="T29" fmla="*/ 52065657 h 1221"/>
              <a:gd name="T30" fmla="*/ 13511299 w 1230"/>
              <a:gd name="T31" fmla="*/ 52065657 h 1221"/>
              <a:gd name="T32" fmla="*/ 51329968 w 1230"/>
              <a:gd name="T33" fmla="*/ 13884192 h 1221"/>
              <a:gd name="T34" fmla="*/ 47515835 w 1230"/>
              <a:gd name="T35" fmla="*/ 10670163 h 1221"/>
              <a:gd name="T36" fmla="*/ 9697166 w 1230"/>
              <a:gd name="T37" fmla="*/ 48273320 h 1221"/>
              <a:gd name="T38" fmla="*/ 54562356 w 1230"/>
              <a:gd name="T39" fmla="*/ 17676529 h 1221"/>
              <a:gd name="T40" fmla="*/ 16743687 w 1230"/>
              <a:gd name="T41" fmla="*/ 55279687 h 1221"/>
              <a:gd name="T42" fmla="*/ 16743687 w 1230"/>
              <a:gd name="T43" fmla="*/ 62286053 h 1221"/>
              <a:gd name="T44" fmla="*/ 23725627 w 1230"/>
              <a:gd name="T45" fmla="*/ 62286053 h 1221"/>
              <a:gd name="T46" fmla="*/ 61608877 w 1230"/>
              <a:gd name="T47" fmla="*/ 24618752 h 1221"/>
              <a:gd name="T48" fmla="*/ 54562356 w 1230"/>
              <a:gd name="T49" fmla="*/ 17676529 h 1221"/>
              <a:gd name="T50" fmla="*/ 23725627 w 1230"/>
              <a:gd name="T51" fmla="*/ 72442052 h 1221"/>
              <a:gd name="T52" fmla="*/ 21592143 w 1230"/>
              <a:gd name="T53" fmla="*/ 68199695 h 1221"/>
              <a:gd name="T54" fmla="*/ 19976076 w 1230"/>
              <a:gd name="T55" fmla="*/ 68199695 h 1221"/>
              <a:gd name="T56" fmla="*/ 13511299 w 1230"/>
              <a:gd name="T57" fmla="*/ 65499829 h 1221"/>
              <a:gd name="T58" fmla="*/ 10214328 w 1230"/>
              <a:gd name="T59" fmla="*/ 58493463 h 1221"/>
              <a:gd name="T60" fmla="*/ 10796072 w 1230"/>
              <a:gd name="T61" fmla="*/ 57400738 h 1221"/>
              <a:gd name="T62" fmla="*/ 6464778 w 1230"/>
              <a:gd name="T63" fmla="*/ 55279687 h 1221"/>
              <a:gd name="T64" fmla="*/ 5947616 w 1230"/>
              <a:gd name="T65" fmla="*/ 54765523 h 1221"/>
              <a:gd name="T66" fmla="*/ 0 w 1230"/>
              <a:gd name="T67" fmla="*/ 78419838 h 1221"/>
              <a:gd name="T68" fmla="*/ 23725627 w 1230"/>
              <a:gd name="T69" fmla="*/ 72442052 h 1221"/>
              <a:gd name="T70" fmla="*/ 23725627 w 1230"/>
              <a:gd name="T71" fmla="*/ 72442052 h 1221"/>
              <a:gd name="T72" fmla="*/ 23725627 w 1230"/>
              <a:gd name="T73" fmla="*/ 72442052 h 122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0"/>
              <a:gd name="T112" fmla="*/ 0 h 1221"/>
              <a:gd name="T113" fmla="*/ 1230 w 1230"/>
              <a:gd name="T114" fmla="*/ 1221 h 1221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0951" tIns="30475" rIns="60951" bIns="30475" anchor="ctr"/>
          <a:lstStyle/>
          <a:p>
            <a:endParaRPr lang="zh-CN" altLang="en-US"/>
          </a:p>
        </p:txBody>
      </p:sp>
      <p:grpSp>
        <p:nvGrpSpPr>
          <p:cNvPr id="23687" name="Group 247"/>
          <p:cNvGrpSpPr>
            <a:grpSpLocks/>
          </p:cNvGrpSpPr>
          <p:nvPr/>
        </p:nvGrpSpPr>
        <p:grpSpPr bwMode="auto">
          <a:xfrm>
            <a:off x="898525" y="4788600"/>
            <a:ext cx="220663" cy="234950"/>
            <a:chOff x="0" y="0"/>
            <a:chExt cx="1035050" cy="1211262"/>
          </a:xfrm>
        </p:grpSpPr>
        <p:sp>
          <p:nvSpPr>
            <p:cNvPr id="23777" name="Freeform 5"/>
            <p:cNvSpPr>
              <a:spLocks noChangeArrowheads="1"/>
            </p:cNvSpPr>
            <p:nvPr/>
          </p:nvSpPr>
          <p:spPr bwMode="auto">
            <a:xfrm>
              <a:off x="41275" y="0"/>
              <a:ext cx="993775" cy="954087"/>
            </a:xfrm>
            <a:custGeom>
              <a:avLst/>
              <a:gdLst>
                <a:gd name="T0" fmla="*/ 2147483646 w 262"/>
                <a:gd name="T1" fmla="*/ 573368426 h 252"/>
                <a:gd name="T2" fmla="*/ 2147483646 w 262"/>
                <a:gd name="T3" fmla="*/ 286684213 h 252"/>
                <a:gd name="T4" fmla="*/ 2147483646 w 262"/>
                <a:gd name="T5" fmla="*/ 0 h 252"/>
                <a:gd name="T6" fmla="*/ 2147483646 w 262"/>
                <a:gd name="T7" fmla="*/ 286684213 h 252"/>
                <a:gd name="T8" fmla="*/ 2147483646 w 262"/>
                <a:gd name="T9" fmla="*/ 444362234 h 252"/>
                <a:gd name="T10" fmla="*/ 1812774563 w 262"/>
                <a:gd name="T11" fmla="*/ 1404756809 h 252"/>
                <a:gd name="T12" fmla="*/ 517935048 w 262"/>
                <a:gd name="T13" fmla="*/ 114672171 h 252"/>
                <a:gd name="T14" fmla="*/ 187030731 w 262"/>
                <a:gd name="T15" fmla="*/ 43002064 h 252"/>
                <a:gd name="T16" fmla="*/ 0 w 262"/>
                <a:gd name="T17" fmla="*/ 315352256 h 252"/>
                <a:gd name="T18" fmla="*/ 963935199 w 262"/>
                <a:gd name="T19" fmla="*/ 2147483646 h 252"/>
                <a:gd name="T20" fmla="*/ 2147483646 w 262"/>
                <a:gd name="T21" fmla="*/ 2147483646 h 252"/>
                <a:gd name="T22" fmla="*/ 2147483646 w 262"/>
                <a:gd name="T23" fmla="*/ 2147483646 h 252"/>
                <a:gd name="T24" fmla="*/ 2147483646 w 262"/>
                <a:gd name="T25" fmla="*/ 2147483646 h 252"/>
                <a:gd name="T26" fmla="*/ 2147483646 w 262"/>
                <a:gd name="T27" fmla="*/ 1949457193 h 252"/>
                <a:gd name="T28" fmla="*/ 2147483646 w 262"/>
                <a:gd name="T29" fmla="*/ 516032341 h 252"/>
                <a:gd name="T30" fmla="*/ 2147483646 w 262"/>
                <a:gd name="T31" fmla="*/ 573368426 h 2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62"/>
                <a:gd name="T49" fmla="*/ 0 h 252"/>
                <a:gd name="T50" fmla="*/ 262 w 262"/>
                <a:gd name="T51" fmla="*/ 252 h 2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62" h="252">
                  <a:moveTo>
                    <a:pt x="242" y="40"/>
                  </a:moveTo>
                  <a:cubicBezTo>
                    <a:pt x="253" y="40"/>
                    <a:pt x="262" y="31"/>
                    <a:pt x="262" y="20"/>
                  </a:cubicBezTo>
                  <a:cubicBezTo>
                    <a:pt x="262" y="9"/>
                    <a:pt x="253" y="0"/>
                    <a:pt x="242" y="0"/>
                  </a:cubicBezTo>
                  <a:cubicBezTo>
                    <a:pt x="231" y="0"/>
                    <a:pt x="222" y="9"/>
                    <a:pt x="222" y="20"/>
                  </a:cubicBezTo>
                  <a:cubicBezTo>
                    <a:pt x="222" y="24"/>
                    <a:pt x="224" y="28"/>
                    <a:pt x="226" y="31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0" y="2"/>
                    <a:pt x="21" y="0"/>
                    <a:pt x="13" y="3"/>
                  </a:cubicBezTo>
                  <a:cubicBezTo>
                    <a:pt x="5" y="6"/>
                    <a:pt x="0" y="14"/>
                    <a:pt x="0" y="22"/>
                  </a:cubicBezTo>
                  <a:cubicBezTo>
                    <a:pt x="0" y="82"/>
                    <a:pt x="22" y="141"/>
                    <a:pt x="67" y="185"/>
                  </a:cubicBezTo>
                  <a:cubicBezTo>
                    <a:pt x="111" y="230"/>
                    <a:pt x="170" y="252"/>
                    <a:pt x="230" y="252"/>
                  </a:cubicBezTo>
                  <a:cubicBezTo>
                    <a:pt x="238" y="252"/>
                    <a:pt x="246" y="247"/>
                    <a:pt x="249" y="239"/>
                  </a:cubicBezTo>
                  <a:cubicBezTo>
                    <a:pt x="252" y="231"/>
                    <a:pt x="250" y="222"/>
                    <a:pt x="244" y="21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4" y="38"/>
                    <a:pt x="238" y="40"/>
                    <a:pt x="242" y="4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78" name="Freeform 6"/>
            <p:cNvSpPr>
              <a:spLocks noChangeArrowheads="1"/>
            </p:cNvSpPr>
            <p:nvPr/>
          </p:nvSpPr>
          <p:spPr bwMode="auto">
            <a:xfrm>
              <a:off x="0" y="776287"/>
              <a:ext cx="492125" cy="434975"/>
            </a:xfrm>
            <a:custGeom>
              <a:avLst/>
              <a:gdLst>
                <a:gd name="T0" fmla="*/ 1619356240 w 130"/>
                <a:gd name="T1" fmla="*/ 629484473 h 115"/>
                <a:gd name="T2" fmla="*/ 1547702840 w 130"/>
                <a:gd name="T3" fmla="*/ 543646885 h 115"/>
                <a:gd name="T4" fmla="*/ 831172626 w 130"/>
                <a:gd name="T5" fmla="*/ 0 h 115"/>
                <a:gd name="T6" fmla="*/ 816844217 w 130"/>
                <a:gd name="T7" fmla="*/ 0 h 115"/>
                <a:gd name="T8" fmla="*/ 816844217 w 130"/>
                <a:gd name="T9" fmla="*/ 0 h 115"/>
                <a:gd name="T10" fmla="*/ 14332194 w 130"/>
                <a:gd name="T11" fmla="*/ 1430647905 h 115"/>
                <a:gd name="T12" fmla="*/ 14332194 w 130"/>
                <a:gd name="T13" fmla="*/ 1573713073 h 115"/>
                <a:gd name="T14" fmla="*/ 143306800 w 130"/>
                <a:gd name="T15" fmla="*/ 1645245658 h 115"/>
                <a:gd name="T16" fmla="*/ 1719670243 w 130"/>
                <a:gd name="T17" fmla="*/ 1645245658 h 115"/>
                <a:gd name="T18" fmla="*/ 1834316440 w 130"/>
                <a:gd name="T19" fmla="*/ 1588018077 h 115"/>
                <a:gd name="T20" fmla="*/ 1848644849 w 130"/>
                <a:gd name="T21" fmla="*/ 1459261695 h 115"/>
                <a:gd name="T22" fmla="*/ 1619356240 w 130"/>
                <a:gd name="T23" fmla="*/ 629484473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0"/>
                <a:gd name="T37" fmla="*/ 0 h 115"/>
                <a:gd name="T38" fmla="*/ 130 w 130"/>
                <a:gd name="T39" fmla="*/ 115 h 11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0" h="115">
                  <a:moveTo>
                    <a:pt x="113" y="44"/>
                  </a:moveTo>
                  <a:cubicBezTo>
                    <a:pt x="112" y="42"/>
                    <a:pt x="110" y="39"/>
                    <a:pt x="108" y="38"/>
                  </a:cubicBezTo>
                  <a:cubicBezTo>
                    <a:pt x="90" y="28"/>
                    <a:pt x="73" y="16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0" y="103"/>
                    <a:pt x="0" y="107"/>
                    <a:pt x="1" y="110"/>
                  </a:cubicBezTo>
                  <a:cubicBezTo>
                    <a:pt x="3" y="113"/>
                    <a:pt x="6" y="115"/>
                    <a:pt x="1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3" y="115"/>
                    <a:pt x="126" y="114"/>
                    <a:pt x="128" y="111"/>
                  </a:cubicBezTo>
                  <a:cubicBezTo>
                    <a:pt x="130" y="109"/>
                    <a:pt x="130" y="105"/>
                    <a:pt x="129" y="102"/>
                  </a:cubicBezTo>
                  <a:lnTo>
                    <a:pt x="113" y="4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3688" name="Group 250"/>
          <p:cNvGrpSpPr>
            <a:grpSpLocks/>
          </p:cNvGrpSpPr>
          <p:nvPr/>
        </p:nvGrpSpPr>
        <p:grpSpPr bwMode="auto">
          <a:xfrm>
            <a:off x="1409700" y="4814000"/>
            <a:ext cx="271463" cy="187325"/>
            <a:chOff x="0" y="0"/>
            <a:chExt cx="1212850" cy="836612"/>
          </a:xfrm>
        </p:grpSpPr>
        <p:sp>
          <p:nvSpPr>
            <p:cNvPr id="23772" name="Freeform 10"/>
            <p:cNvSpPr>
              <a:spLocks noChangeArrowheads="1"/>
            </p:cNvSpPr>
            <p:nvPr/>
          </p:nvSpPr>
          <p:spPr bwMode="auto">
            <a:xfrm>
              <a:off x="147638" y="152400"/>
              <a:ext cx="355600" cy="322262"/>
            </a:xfrm>
            <a:custGeom>
              <a:avLst/>
              <a:gdLst>
                <a:gd name="T0" fmla="*/ 1330916226 w 94"/>
                <a:gd name="T1" fmla="*/ 1221797608 h 85"/>
                <a:gd name="T2" fmla="*/ 1302294209 w 94"/>
                <a:gd name="T3" fmla="*/ 1034934935 h 85"/>
                <a:gd name="T4" fmla="*/ 1001766813 w 94"/>
                <a:gd name="T5" fmla="*/ 876818032 h 85"/>
                <a:gd name="T6" fmla="*/ 844345719 w 94"/>
                <a:gd name="T7" fmla="*/ 804949815 h 85"/>
                <a:gd name="T8" fmla="*/ 844345719 w 94"/>
                <a:gd name="T9" fmla="*/ 675582474 h 85"/>
                <a:gd name="T10" fmla="*/ 901589753 w 94"/>
                <a:gd name="T11" fmla="*/ 517465572 h 85"/>
                <a:gd name="T12" fmla="*/ 973144796 w 94"/>
                <a:gd name="T13" fmla="*/ 445597354 h 85"/>
                <a:gd name="T14" fmla="*/ 930211770 w 94"/>
                <a:gd name="T15" fmla="*/ 344979575 h 85"/>
                <a:gd name="T16" fmla="*/ 944522779 w 94"/>
                <a:gd name="T17" fmla="*/ 215612235 h 85"/>
                <a:gd name="T18" fmla="*/ 672613617 w 94"/>
                <a:gd name="T19" fmla="*/ 0 h 85"/>
                <a:gd name="T20" fmla="*/ 415015464 w 94"/>
                <a:gd name="T21" fmla="*/ 215612235 h 85"/>
                <a:gd name="T22" fmla="*/ 415015464 w 94"/>
                <a:gd name="T23" fmla="*/ 344979575 h 85"/>
                <a:gd name="T24" fmla="*/ 386393447 w 94"/>
                <a:gd name="T25" fmla="*/ 445597354 h 85"/>
                <a:gd name="T26" fmla="*/ 443637481 w 94"/>
                <a:gd name="T27" fmla="*/ 517465572 h 85"/>
                <a:gd name="T28" fmla="*/ 515192523 w 94"/>
                <a:gd name="T29" fmla="*/ 675582474 h 85"/>
                <a:gd name="T30" fmla="*/ 515192523 w 94"/>
                <a:gd name="T31" fmla="*/ 804949815 h 85"/>
                <a:gd name="T32" fmla="*/ 343460421 w 94"/>
                <a:gd name="T33" fmla="*/ 876818032 h 85"/>
                <a:gd name="T34" fmla="*/ 42933026 w 94"/>
                <a:gd name="T35" fmla="*/ 1034934935 h 85"/>
                <a:gd name="T36" fmla="*/ 14311009 w 94"/>
                <a:gd name="T37" fmla="*/ 1221797608 h 85"/>
                <a:gd name="T38" fmla="*/ 1330916226 w 94"/>
                <a:gd name="T39" fmla="*/ 1221797608 h 8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4"/>
                <a:gd name="T61" fmla="*/ 0 h 85"/>
                <a:gd name="T62" fmla="*/ 94 w 94"/>
                <a:gd name="T63" fmla="*/ 85 h 8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4" h="85">
                  <a:moveTo>
                    <a:pt x="93" y="85"/>
                  </a:moveTo>
                  <a:cubicBezTo>
                    <a:pt x="93" y="85"/>
                    <a:pt x="94" y="76"/>
                    <a:pt x="91" y="72"/>
                  </a:cubicBezTo>
                  <a:cubicBezTo>
                    <a:pt x="89" y="68"/>
                    <a:pt x="79" y="65"/>
                    <a:pt x="70" y="61"/>
                  </a:cubicBezTo>
                  <a:cubicBezTo>
                    <a:pt x="61" y="57"/>
                    <a:pt x="59" y="56"/>
                    <a:pt x="59" y="56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62" y="45"/>
                    <a:pt x="63" y="36"/>
                  </a:cubicBezTo>
                  <a:cubicBezTo>
                    <a:pt x="65" y="37"/>
                    <a:pt x="68" y="33"/>
                    <a:pt x="68" y="31"/>
                  </a:cubicBezTo>
                  <a:cubicBezTo>
                    <a:pt x="68" y="29"/>
                    <a:pt x="67" y="24"/>
                    <a:pt x="65" y="24"/>
                  </a:cubicBezTo>
                  <a:cubicBezTo>
                    <a:pt x="65" y="20"/>
                    <a:pt x="66" y="17"/>
                    <a:pt x="66" y="15"/>
                  </a:cubicBezTo>
                  <a:cubicBezTo>
                    <a:pt x="65" y="7"/>
                    <a:pt x="58" y="0"/>
                    <a:pt x="47" y="0"/>
                  </a:cubicBezTo>
                  <a:cubicBezTo>
                    <a:pt x="36" y="0"/>
                    <a:pt x="29" y="7"/>
                    <a:pt x="29" y="15"/>
                  </a:cubicBezTo>
                  <a:cubicBezTo>
                    <a:pt x="29" y="17"/>
                    <a:pt x="29" y="20"/>
                    <a:pt x="29" y="24"/>
                  </a:cubicBezTo>
                  <a:cubicBezTo>
                    <a:pt x="27" y="24"/>
                    <a:pt x="26" y="29"/>
                    <a:pt x="27" y="31"/>
                  </a:cubicBezTo>
                  <a:cubicBezTo>
                    <a:pt x="27" y="33"/>
                    <a:pt x="29" y="37"/>
                    <a:pt x="31" y="36"/>
                  </a:cubicBezTo>
                  <a:cubicBezTo>
                    <a:pt x="32" y="45"/>
                    <a:pt x="36" y="47"/>
                    <a:pt x="36" y="4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3" y="57"/>
                    <a:pt x="24" y="61"/>
                  </a:cubicBezTo>
                  <a:cubicBezTo>
                    <a:pt x="15" y="65"/>
                    <a:pt x="6" y="68"/>
                    <a:pt x="3" y="72"/>
                  </a:cubicBezTo>
                  <a:cubicBezTo>
                    <a:pt x="0" y="76"/>
                    <a:pt x="1" y="85"/>
                    <a:pt x="1" y="85"/>
                  </a:cubicBezTo>
                  <a:lnTo>
                    <a:pt x="93" y="8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73" name="Rectangle 11"/>
            <p:cNvSpPr>
              <a:spLocks noChangeArrowheads="1"/>
            </p:cNvSpPr>
            <p:nvPr/>
          </p:nvSpPr>
          <p:spPr bwMode="auto">
            <a:xfrm>
              <a:off x="606425" y="152400"/>
              <a:ext cx="303213" cy="76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>
              <a:lvl1pPr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chemeClr val="tx2"/>
                  </a:solidFill>
                  <a:latin typeface="Open Sans Light" charset="0"/>
                  <a:ea typeface="宋体" panose="02010600030101010101" pitchFamily="2" charset="-122"/>
                  <a:sym typeface="Open Sans Light" charset="0"/>
                </a:defRPr>
              </a:lvl1pPr>
              <a:lvl2pPr marL="742950" indent="-28575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2pPr>
              <a:lvl3pPr marL="11430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3pPr>
              <a:lvl4pPr marL="16002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4pPr>
              <a:lvl5pPr marL="20574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5pPr>
              <a:lvl6pPr marL="25146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6pPr>
              <a:lvl7pPr marL="29718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7pPr>
              <a:lvl8pPr marL="34290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8pPr>
              <a:lvl9pPr marL="38862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zh-CN" sz="2100">
                <a:solidFill>
                  <a:srgbClr val="000000"/>
                </a:solidFill>
              </a:endParaRPr>
            </a:p>
          </p:txBody>
        </p:sp>
        <p:sp>
          <p:nvSpPr>
            <p:cNvPr id="23774" name="Rectangle 12"/>
            <p:cNvSpPr>
              <a:spLocks noChangeArrowheads="1"/>
            </p:cNvSpPr>
            <p:nvPr/>
          </p:nvSpPr>
          <p:spPr bwMode="auto">
            <a:xfrm>
              <a:off x="606425" y="304800"/>
              <a:ext cx="454025" cy="76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>
              <a:lvl1pPr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chemeClr val="tx2"/>
                  </a:solidFill>
                  <a:latin typeface="Open Sans Light" charset="0"/>
                  <a:ea typeface="宋体" panose="02010600030101010101" pitchFamily="2" charset="-122"/>
                  <a:sym typeface="Open Sans Light" charset="0"/>
                </a:defRPr>
              </a:lvl1pPr>
              <a:lvl2pPr marL="742950" indent="-28575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2pPr>
              <a:lvl3pPr marL="11430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3pPr>
              <a:lvl4pPr marL="16002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4pPr>
              <a:lvl5pPr marL="20574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5pPr>
              <a:lvl6pPr marL="25146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6pPr>
              <a:lvl7pPr marL="29718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7pPr>
              <a:lvl8pPr marL="34290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8pPr>
              <a:lvl9pPr marL="38862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zh-CN" sz="2100">
                <a:solidFill>
                  <a:srgbClr val="000000"/>
                </a:solidFill>
              </a:endParaRPr>
            </a:p>
          </p:txBody>
        </p:sp>
        <p:sp>
          <p:nvSpPr>
            <p:cNvPr id="23775" name="Rectangle 13"/>
            <p:cNvSpPr>
              <a:spLocks noChangeArrowheads="1"/>
            </p:cNvSpPr>
            <p:nvPr/>
          </p:nvSpPr>
          <p:spPr bwMode="auto">
            <a:xfrm>
              <a:off x="606425" y="455612"/>
              <a:ext cx="377825" cy="76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>
              <a:lvl1pPr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chemeClr val="tx2"/>
                  </a:solidFill>
                  <a:latin typeface="Open Sans Light" charset="0"/>
                  <a:ea typeface="宋体" panose="02010600030101010101" pitchFamily="2" charset="-122"/>
                  <a:sym typeface="Open Sans Light" charset="0"/>
                </a:defRPr>
              </a:lvl1pPr>
              <a:lvl2pPr marL="742950" indent="-28575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2pPr>
              <a:lvl3pPr marL="11430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3pPr>
              <a:lvl4pPr marL="16002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4pPr>
              <a:lvl5pPr marL="20574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5pPr>
              <a:lvl6pPr marL="25146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6pPr>
              <a:lvl7pPr marL="29718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7pPr>
              <a:lvl8pPr marL="34290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8pPr>
              <a:lvl9pPr marL="38862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zh-CN" sz="2100">
                <a:solidFill>
                  <a:srgbClr val="000000"/>
                </a:solidFill>
              </a:endParaRPr>
            </a:p>
          </p:txBody>
        </p:sp>
        <p:sp>
          <p:nvSpPr>
            <p:cNvPr id="23776" name="Freeform 14"/>
            <p:cNvSpPr>
              <a:spLocks noEditPoints="1" noChangeArrowheads="1"/>
            </p:cNvSpPr>
            <p:nvPr/>
          </p:nvSpPr>
          <p:spPr bwMode="auto">
            <a:xfrm>
              <a:off x="0" y="0"/>
              <a:ext cx="1212850" cy="836612"/>
            </a:xfrm>
            <a:custGeom>
              <a:avLst/>
              <a:gdLst>
                <a:gd name="T0" fmla="*/ 0 w 320"/>
                <a:gd name="T1" fmla="*/ 0 h 220"/>
                <a:gd name="T2" fmla="*/ 0 w 320"/>
                <a:gd name="T3" fmla="*/ 2147483646 h 220"/>
                <a:gd name="T4" fmla="*/ 2147483646 w 320"/>
                <a:gd name="T5" fmla="*/ 2147483646 h 220"/>
                <a:gd name="T6" fmla="*/ 2147483646 w 320"/>
                <a:gd name="T7" fmla="*/ 0 h 220"/>
                <a:gd name="T8" fmla="*/ 0 w 320"/>
                <a:gd name="T9" fmla="*/ 0 h 220"/>
                <a:gd name="T10" fmla="*/ 2147483646 w 320"/>
                <a:gd name="T11" fmla="*/ 2147483646 h 220"/>
                <a:gd name="T12" fmla="*/ 2147483646 w 320"/>
                <a:gd name="T13" fmla="*/ 2147483646 h 220"/>
                <a:gd name="T14" fmla="*/ 2147483646 w 320"/>
                <a:gd name="T15" fmla="*/ 2147483646 h 220"/>
                <a:gd name="T16" fmla="*/ 2147483646 w 320"/>
                <a:gd name="T17" fmla="*/ 2147483646 h 220"/>
                <a:gd name="T18" fmla="*/ 2147483646 w 320"/>
                <a:gd name="T19" fmla="*/ 2147483646 h 220"/>
                <a:gd name="T20" fmla="*/ 2147483646 w 320"/>
                <a:gd name="T21" fmla="*/ 2147483646 h 220"/>
                <a:gd name="T22" fmla="*/ 1695101901 w 320"/>
                <a:gd name="T23" fmla="*/ 2147483646 h 220"/>
                <a:gd name="T24" fmla="*/ 1723835075 w 320"/>
                <a:gd name="T25" fmla="*/ 2147483646 h 220"/>
                <a:gd name="T26" fmla="*/ 1292875359 w 320"/>
                <a:gd name="T27" fmla="*/ 2147483646 h 220"/>
                <a:gd name="T28" fmla="*/ 861915643 w 320"/>
                <a:gd name="T29" fmla="*/ 2147483646 h 220"/>
                <a:gd name="T30" fmla="*/ 890648817 w 320"/>
                <a:gd name="T31" fmla="*/ 2147483646 h 220"/>
                <a:gd name="T32" fmla="*/ 287305214 w 320"/>
                <a:gd name="T33" fmla="*/ 2147483646 h 220"/>
                <a:gd name="T34" fmla="*/ 287305214 w 320"/>
                <a:gd name="T35" fmla="*/ 289224374 h 220"/>
                <a:gd name="T36" fmla="*/ 2147483646 w 320"/>
                <a:gd name="T37" fmla="*/ 289224374 h 220"/>
                <a:gd name="T38" fmla="*/ 2147483646 w 320"/>
                <a:gd name="T39" fmla="*/ 2147483646 h 22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20"/>
                <a:gd name="T61" fmla="*/ 0 h 220"/>
                <a:gd name="T62" fmla="*/ 320 w 320"/>
                <a:gd name="T63" fmla="*/ 220 h 22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20" h="220">
                  <a:moveTo>
                    <a:pt x="0" y="0"/>
                  </a:moveTo>
                  <a:cubicBezTo>
                    <a:pt x="0" y="220"/>
                    <a:pt x="0" y="220"/>
                    <a:pt x="0" y="220"/>
                  </a:cubicBezTo>
                  <a:cubicBezTo>
                    <a:pt x="320" y="220"/>
                    <a:pt x="320" y="220"/>
                    <a:pt x="320" y="220"/>
                  </a:cubicBezTo>
                  <a:cubicBezTo>
                    <a:pt x="320" y="0"/>
                    <a:pt x="320" y="0"/>
                    <a:pt x="320" y="0"/>
                  </a:cubicBezTo>
                  <a:lnTo>
                    <a:pt x="0" y="0"/>
                  </a:lnTo>
                  <a:close/>
                  <a:moveTo>
                    <a:pt x="300" y="200"/>
                  </a:moveTo>
                  <a:cubicBezTo>
                    <a:pt x="258" y="200"/>
                    <a:pt x="258" y="200"/>
                    <a:pt x="258" y="200"/>
                  </a:cubicBezTo>
                  <a:cubicBezTo>
                    <a:pt x="259" y="197"/>
                    <a:pt x="260" y="194"/>
                    <a:pt x="260" y="190"/>
                  </a:cubicBezTo>
                  <a:cubicBezTo>
                    <a:pt x="260" y="173"/>
                    <a:pt x="247" y="160"/>
                    <a:pt x="230" y="160"/>
                  </a:cubicBezTo>
                  <a:cubicBezTo>
                    <a:pt x="213" y="160"/>
                    <a:pt x="200" y="173"/>
                    <a:pt x="200" y="190"/>
                  </a:cubicBezTo>
                  <a:cubicBezTo>
                    <a:pt x="200" y="194"/>
                    <a:pt x="201" y="197"/>
                    <a:pt x="202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9" y="197"/>
                    <a:pt x="120" y="194"/>
                    <a:pt x="120" y="190"/>
                  </a:cubicBezTo>
                  <a:cubicBezTo>
                    <a:pt x="120" y="173"/>
                    <a:pt x="107" y="160"/>
                    <a:pt x="90" y="160"/>
                  </a:cubicBezTo>
                  <a:cubicBezTo>
                    <a:pt x="73" y="160"/>
                    <a:pt x="60" y="173"/>
                    <a:pt x="60" y="190"/>
                  </a:cubicBezTo>
                  <a:cubicBezTo>
                    <a:pt x="60" y="194"/>
                    <a:pt x="61" y="197"/>
                    <a:pt x="62" y="200"/>
                  </a:cubicBezTo>
                  <a:cubicBezTo>
                    <a:pt x="20" y="200"/>
                    <a:pt x="20" y="200"/>
                    <a:pt x="20" y="20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300" y="20"/>
                    <a:pt x="300" y="20"/>
                    <a:pt x="300" y="20"/>
                  </a:cubicBezTo>
                  <a:lnTo>
                    <a:pt x="300" y="20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3689" name="Group 256"/>
          <p:cNvGrpSpPr>
            <a:grpSpLocks/>
          </p:cNvGrpSpPr>
          <p:nvPr/>
        </p:nvGrpSpPr>
        <p:grpSpPr bwMode="auto">
          <a:xfrm>
            <a:off x="2033588" y="4820350"/>
            <a:ext cx="298450" cy="169863"/>
            <a:chOff x="0" y="0"/>
            <a:chExt cx="1931988" cy="1330325"/>
          </a:xfrm>
        </p:grpSpPr>
        <p:sp>
          <p:nvSpPr>
            <p:cNvPr id="23770" name="Freeform 18"/>
            <p:cNvSpPr>
              <a:spLocks noChangeArrowheads="1"/>
            </p:cNvSpPr>
            <p:nvPr/>
          </p:nvSpPr>
          <p:spPr bwMode="auto">
            <a:xfrm>
              <a:off x="0" y="0"/>
              <a:ext cx="1327150" cy="1330325"/>
            </a:xfrm>
            <a:custGeom>
              <a:avLst/>
              <a:gdLst>
                <a:gd name="T0" fmla="*/ 2147483646 w 352"/>
                <a:gd name="T1" fmla="*/ 0 h 352"/>
                <a:gd name="T2" fmla="*/ 454888203 w 352"/>
                <a:gd name="T3" fmla="*/ 0 h 352"/>
                <a:gd name="T4" fmla="*/ 0 w 352"/>
                <a:gd name="T5" fmla="*/ 457068679 h 352"/>
                <a:gd name="T6" fmla="*/ 0 w 352"/>
                <a:gd name="T7" fmla="*/ 2147483646 h 352"/>
                <a:gd name="T8" fmla="*/ 454888203 w 352"/>
                <a:gd name="T9" fmla="*/ 2147483646 h 352"/>
                <a:gd name="T10" fmla="*/ 2147483646 w 352"/>
                <a:gd name="T11" fmla="*/ 2147483646 h 352"/>
                <a:gd name="T12" fmla="*/ 2147483646 w 352"/>
                <a:gd name="T13" fmla="*/ 2147483646 h 352"/>
                <a:gd name="T14" fmla="*/ 2147483646 w 352"/>
                <a:gd name="T15" fmla="*/ 457068679 h 352"/>
                <a:gd name="T16" fmla="*/ 2147483646 w 352"/>
                <a:gd name="T17" fmla="*/ 0 h 3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2"/>
                <a:gd name="T28" fmla="*/ 0 h 352"/>
                <a:gd name="T29" fmla="*/ 352 w 352"/>
                <a:gd name="T30" fmla="*/ 352 h 35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71" name="Freeform 19"/>
            <p:cNvSpPr>
              <a:spLocks noChangeArrowheads="1"/>
            </p:cNvSpPr>
            <p:nvPr/>
          </p:nvSpPr>
          <p:spPr bwMode="auto">
            <a:xfrm>
              <a:off x="1447800" y="174625"/>
              <a:ext cx="484188" cy="977900"/>
            </a:xfrm>
            <a:custGeom>
              <a:avLst/>
              <a:gdLst>
                <a:gd name="T0" fmla="*/ 1445206612 w 128"/>
                <a:gd name="T1" fmla="*/ 128301235 h 259"/>
                <a:gd name="T2" fmla="*/ 600975659 w 128"/>
                <a:gd name="T3" fmla="*/ 627253000 h 259"/>
                <a:gd name="T4" fmla="*/ 0 w 128"/>
                <a:gd name="T5" fmla="*/ 983646578 h 259"/>
                <a:gd name="T6" fmla="*/ 0 w 128"/>
                <a:gd name="T7" fmla="*/ 2147483646 h 259"/>
                <a:gd name="T8" fmla="*/ 600975659 w 128"/>
                <a:gd name="T9" fmla="*/ 2147483646 h 259"/>
                <a:gd name="T10" fmla="*/ 1445206612 w 128"/>
                <a:gd name="T11" fmla="*/ 2147483646 h 259"/>
                <a:gd name="T12" fmla="*/ 1831547026 w 128"/>
                <a:gd name="T13" fmla="*/ 2147483646 h 259"/>
                <a:gd name="T14" fmla="*/ 1831547026 w 128"/>
                <a:gd name="T15" fmla="*/ 356393578 h 259"/>
                <a:gd name="T16" fmla="*/ 1445206612 w 128"/>
                <a:gd name="T17" fmla="*/ 128301235 h 2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259"/>
                <a:gd name="T29" fmla="*/ 128 w 128"/>
                <a:gd name="T30" fmla="*/ 259 h 25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3690" name="Group 259"/>
          <p:cNvGrpSpPr>
            <a:grpSpLocks/>
          </p:cNvGrpSpPr>
          <p:nvPr/>
        </p:nvGrpSpPr>
        <p:grpSpPr bwMode="auto">
          <a:xfrm>
            <a:off x="2651125" y="4794950"/>
            <a:ext cx="257175" cy="273050"/>
            <a:chOff x="0" y="0"/>
            <a:chExt cx="984250" cy="1049337"/>
          </a:xfrm>
        </p:grpSpPr>
        <p:sp>
          <p:nvSpPr>
            <p:cNvPr id="23765" name="Freeform 23"/>
            <p:cNvSpPr>
              <a:spLocks noEditPoints="1" noChangeArrowheads="1"/>
            </p:cNvSpPr>
            <p:nvPr/>
          </p:nvSpPr>
          <p:spPr bwMode="auto">
            <a:xfrm>
              <a:off x="590550" y="393700"/>
              <a:ext cx="393700" cy="655637"/>
            </a:xfrm>
            <a:custGeom>
              <a:avLst/>
              <a:gdLst>
                <a:gd name="T0" fmla="*/ 745190817 w 104"/>
                <a:gd name="T1" fmla="*/ 0 h 173"/>
                <a:gd name="T2" fmla="*/ 0 w 104"/>
                <a:gd name="T3" fmla="*/ 746857709 h 173"/>
                <a:gd name="T4" fmla="*/ 243620803 w 104"/>
                <a:gd name="T5" fmla="*/ 1292639508 h 173"/>
                <a:gd name="T6" fmla="*/ 243620803 w 104"/>
                <a:gd name="T7" fmla="*/ 2147483646 h 173"/>
                <a:gd name="T8" fmla="*/ 745190817 w 104"/>
                <a:gd name="T9" fmla="*/ 1996407085 h 173"/>
                <a:gd name="T10" fmla="*/ 1246760832 w 104"/>
                <a:gd name="T11" fmla="*/ 2147483646 h 173"/>
                <a:gd name="T12" fmla="*/ 1246760832 w 104"/>
                <a:gd name="T13" fmla="*/ 1292639508 h 173"/>
                <a:gd name="T14" fmla="*/ 1490381635 w 104"/>
                <a:gd name="T15" fmla="*/ 746857709 h 173"/>
                <a:gd name="T16" fmla="*/ 745190817 w 104"/>
                <a:gd name="T17" fmla="*/ 0 h 173"/>
                <a:gd name="T18" fmla="*/ 745190817 w 104"/>
                <a:gd name="T19" fmla="*/ 1249549377 h 173"/>
                <a:gd name="T20" fmla="*/ 243620803 w 104"/>
                <a:gd name="T21" fmla="*/ 746857709 h 173"/>
                <a:gd name="T22" fmla="*/ 745190817 w 104"/>
                <a:gd name="T23" fmla="*/ 244166040 h 173"/>
                <a:gd name="T24" fmla="*/ 1246760832 w 104"/>
                <a:gd name="T25" fmla="*/ 746857709 h 173"/>
                <a:gd name="T26" fmla="*/ 745190817 w 104"/>
                <a:gd name="T27" fmla="*/ 1249549377 h 17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4"/>
                <a:gd name="T43" fmla="*/ 0 h 173"/>
                <a:gd name="T44" fmla="*/ 104 w 104"/>
                <a:gd name="T45" fmla="*/ 173 h 17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4" h="173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67"/>
                    <a:pt x="7" y="81"/>
                    <a:pt x="17" y="90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97" y="81"/>
                    <a:pt x="104" y="67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52" y="87"/>
                  </a:moveTo>
                  <a:cubicBezTo>
                    <a:pt x="33" y="87"/>
                    <a:pt x="17" y="71"/>
                    <a:pt x="17" y="52"/>
                  </a:cubicBezTo>
                  <a:cubicBezTo>
                    <a:pt x="17" y="33"/>
                    <a:pt x="33" y="17"/>
                    <a:pt x="52" y="17"/>
                  </a:cubicBezTo>
                  <a:cubicBezTo>
                    <a:pt x="71" y="17"/>
                    <a:pt x="87" y="33"/>
                    <a:pt x="87" y="52"/>
                  </a:cubicBezTo>
                  <a:cubicBezTo>
                    <a:pt x="87" y="71"/>
                    <a:pt x="71" y="87"/>
                    <a:pt x="52" y="8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66" name="Freeform 24"/>
            <p:cNvSpPr>
              <a:spLocks noChangeArrowheads="1"/>
            </p:cNvSpPr>
            <p:nvPr/>
          </p:nvSpPr>
          <p:spPr bwMode="auto">
            <a:xfrm>
              <a:off x="0" y="0"/>
              <a:ext cx="852488" cy="1049337"/>
            </a:xfrm>
            <a:custGeom>
              <a:avLst/>
              <a:gdLst>
                <a:gd name="T0" fmla="*/ 698084484 w 537"/>
                <a:gd name="T1" fmla="*/ 1461689929 h 661"/>
                <a:gd name="T2" fmla="*/ 209173885 w 537"/>
                <a:gd name="T3" fmla="*/ 1461689929 h 661"/>
                <a:gd name="T4" fmla="*/ 209173885 w 537"/>
                <a:gd name="T5" fmla="*/ 211693024 h 661"/>
                <a:gd name="T6" fmla="*/ 786289211 w 537"/>
                <a:gd name="T7" fmla="*/ 211693024 h 661"/>
                <a:gd name="T8" fmla="*/ 1101309721 w 537"/>
                <a:gd name="T9" fmla="*/ 524192250 h 661"/>
                <a:gd name="T10" fmla="*/ 1353325494 w 537"/>
                <a:gd name="T11" fmla="*/ 524192250 h 661"/>
                <a:gd name="T12" fmla="*/ 1353325494 w 537"/>
                <a:gd name="T13" fmla="*/ 476308511 h 661"/>
                <a:gd name="T14" fmla="*/ 877014889 w 537"/>
                <a:gd name="T15" fmla="*/ 0 h 661"/>
                <a:gd name="T16" fmla="*/ 0 w 537"/>
                <a:gd name="T17" fmla="*/ 0 h 661"/>
                <a:gd name="T18" fmla="*/ 0 w 537"/>
                <a:gd name="T19" fmla="*/ 1665821694 h 661"/>
                <a:gd name="T20" fmla="*/ 894656787 w 537"/>
                <a:gd name="T21" fmla="*/ 1665821694 h 661"/>
                <a:gd name="T22" fmla="*/ 703124800 w 537"/>
                <a:gd name="T23" fmla="*/ 1461689929 h 661"/>
                <a:gd name="T24" fmla="*/ 698084484 w 537"/>
                <a:gd name="T25" fmla="*/ 1461689929 h 66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7"/>
                <a:gd name="T40" fmla="*/ 0 h 661"/>
                <a:gd name="T41" fmla="*/ 537 w 537"/>
                <a:gd name="T42" fmla="*/ 661 h 66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7" h="661">
                  <a:moveTo>
                    <a:pt x="277" y="580"/>
                  </a:moveTo>
                  <a:lnTo>
                    <a:pt x="83" y="580"/>
                  </a:lnTo>
                  <a:lnTo>
                    <a:pt x="83" y="84"/>
                  </a:lnTo>
                  <a:lnTo>
                    <a:pt x="312" y="84"/>
                  </a:lnTo>
                  <a:lnTo>
                    <a:pt x="437" y="208"/>
                  </a:lnTo>
                  <a:lnTo>
                    <a:pt x="537" y="208"/>
                  </a:lnTo>
                  <a:lnTo>
                    <a:pt x="537" y="189"/>
                  </a:lnTo>
                  <a:lnTo>
                    <a:pt x="348" y="0"/>
                  </a:lnTo>
                  <a:lnTo>
                    <a:pt x="0" y="0"/>
                  </a:lnTo>
                  <a:lnTo>
                    <a:pt x="0" y="661"/>
                  </a:lnTo>
                  <a:lnTo>
                    <a:pt x="355" y="661"/>
                  </a:lnTo>
                  <a:lnTo>
                    <a:pt x="279" y="580"/>
                  </a:lnTo>
                  <a:lnTo>
                    <a:pt x="277" y="58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67" name="Rectangle 25"/>
            <p:cNvSpPr>
              <a:spLocks noChangeArrowheads="1"/>
            </p:cNvSpPr>
            <p:nvPr/>
          </p:nvSpPr>
          <p:spPr bwMode="auto">
            <a:xfrm>
              <a:off x="196850" y="330200"/>
              <a:ext cx="330200" cy="6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>
              <a:lvl1pPr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chemeClr val="tx2"/>
                  </a:solidFill>
                  <a:latin typeface="Open Sans Light" charset="0"/>
                  <a:ea typeface="宋体" panose="02010600030101010101" pitchFamily="2" charset="-122"/>
                  <a:sym typeface="Open Sans Light" charset="0"/>
                </a:defRPr>
              </a:lvl1pPr>
              <a:lvl2pPr marL="742950" indent="-28575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2pPr>
              <a:lvl3pPr marL="11430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3pPr>
              <a:lvl4pPr marL="16002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4pPr>
              <a:lvl5pPr marL="20574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5pPr>
              <a:lvl6pPr marL="25146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6pPr>
              <a:lvl7pPr marL="29718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7pPr>
              <a:lvl8pPr marL="34290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8pPr>
              <a:lvl9pPr marL="38862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zh-CN" sz="2100">
                <a:solidFill>
                  <a:srgbClr val="000000"/>
                </a:solidFill>
              </a:endParaRPr>
            </a:p>
          </p:txBody>
        </p:sp>
        <p:sp>
          <p:nvSpPr>
            <p:cNvPr id="23768" name="Rectangle 26"/>
            <p:cNvSpPr>
              <a:spLocks noChangeArrowheads="1"/>
            </p:cNvSpPr>
            <p:nvPr/>
          </p:nvSpPr>
          <p:spPr bwMode="auto">
            <a:xfrm>
              <a:off x="196850" y="458787"/>
              <a:ext cx="330200" cy="6826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>
              <a:lvl1pPr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chemeClr val="tx2"/>
                  </a:solidFill>
                  <a:latin typeface="Open Sans Light" charset="0"/>
                  <a:ea typeface="宋体" panose="02010600030101010101" pitchFamily="2" charset="-122"/>
                  <a:sym typeface="Open Sans Light" charset="0"/>
                </a:defRPr>
              </a:lvl1pPr>
              <a:lvl2pPr marL="742950" indent="-28575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2pPr>
              <a:lvl3pPr marL="11430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3pPr>
              <a:lvl4pPr marL="16002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4pPr>
              <a:lvl5pPr marL="20574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5pPr>
              <a:lvl6pPr marL="25146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6pPr>
              <a:lvl7pPr marL="29718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7pPr>
              <a:lvl8pPr marL="34290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8pPr>
              <a:lvl9pPr marL="38862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zh-CN" sz="2100">
                <a:solidFill>
                  <a:srgbClr val="000000"/>
                </a:solidFill>
              </a:endParaRPr>
            </a:p>
          </p:txBody>
        </p:sp>
        <p:sp>
          <p:nvSpPr>
            <p:cNvPr id="23769" name="Rectangle 27"/>
            <p:cNvSpPr>
              <a:spLocks noChangeArrowheads="1"/>
            </p:cNvSpPr>
            <p:nvPr/>
          </p:nvSpPr>
          <p:spPr bwMode="auto">
            <a:xfrm>
              <a:off x="196850" y="590550"/>
              <a:ext cx="330200" cy="6508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>
              <a:lvl1pPr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chemeClr val="tx2"/>
                  </a:solidFill>
                  <a:latin typeface="Open Sans Light" charset="0"/>
                  <a:ea typeface="宋体" panose="02010600030101010101" pitchFamily="2" charset="-122"/>
                  <a:sym typeface="Open Sans Light" charset="0"/>
                </a:defRPr>
              </a:lvl1pPr>
              <a:lvl2pPr marL="742950" indent="-28575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2pPr>
              <a:lvl3pPr marL="11430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3pPr>
              <a:lvl4pPr marL="16002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4pPr>
              <a:lvl5pPr marL="20574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5pPr>
              <a:lvl6pPr marL="25146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6pPr>
              <a:lvl7pPr marL="29718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7pPr>
              <a:lvl8pPr marL="34290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8pPr>
              <a:lvl9pPr marL="38862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zh-CN" sz="2100">
                <a:solidFill>
                  <a:srgbClr val="000000"/>
                </a:solidFill>
              </a:endParaRPr>
            </a:p>
          </p:txBody>
        </p:sp>
      </p:grpSp>
      <p:grpSp>
        <p:nvGrpSpPr>
          <p:cNvPr id="23691" name="Group 265"/>
          <p:cNvGrpSpPr>
            <a:grpSpLocks/>
          </p:cNvGrpSpPr>
          <p:nvPr/>
        </p:nvGrpSpPr>
        <p:grpSpPr bwMode="auto">
          <a:xfrm>
            <a:off x="3228975" y="4802888"/>
            <a:ext cx="266700" cy="254000"/>
            <a:chOff x="0" y="0"/>
            <a:chExt cx="6746875" cy="6419850"/>
          </a:xfrm>
        </p:grpSpPr>
        <p:sp>
          <p:nvSpPr>
            <p:cNvPr id="23758" name="Freeform 5"/>
            <p:cNvSpPr>
              <a:spLocks noEditPoints="1" noChangeArrowheads="1"/>
            </p:cNvSpPr>
            <p:nvPr/>
          </p:nvSpPr>
          <p:spPr bwMode="auto">
            <a:xfrm>
              <a:off x="0" y="0"/>
              <a:ext cx="6746875" cy="6419850"/>
            </a:xfrm>
            <a:custGeom>
              <a:avLst/>
              <a:gdLst>
                <a:gd name="T0" fmla="*/ 2147483646 w 1796"/>
                <a:gd name="T1" fmla="*/ 0 h 1709"/>
                <a:gd name="T2" fmla="*/ 2130930596 w 1796"/>
                <a:gd name="T3" fmla="*/ 0 h 1709"/>
                <a:gd name="T4" fmla="*/ 0 w 1796"/>
                <a:gd name="T5" fmla="*/ 2130800430 h 1709"/>
                <a:gd name="T6" fmla="*/ 0 w 1796"/>
                <a:gd name="T7" fmla="*/ 2147483646 h 1709"/>
                <a:gd name="T8" fmla="*/ 2130930596 w 1796"/>
                <a:gd name="T9" fmla="*/ 2147483646 h 1709"/>
                <a:gd name="T10" fmla="*/ 2147483646 w 1796"/>
                <a:gd name="T11" fmla="*/ 2147483646 h 1709"/>
                <a:gd name="T12" fmla="*/ 2147483646 w 1796"/>
                <a:gd name="T13" fmla="*/ 2147483646 h 1709"/>
                <a:gd name="T14" fmla="*/ 2147483646 w 1796"/>
                <a:gd name="T15" fmla="*/ 2147483646 h 1709"/>
                <a:gd name="T16" fmla="*/ 2147483646 w 1796"/>
                <a:gd name="T17" fmla="*/ 2147483646 h 1709"/>
                <a:gd name="T18" fmla="*/ 2147483646 w 1796"/>
                <a:gd name="T19" fmla="*/ 2147483646 h 1709"/>
                <a:gd name="T20" fmla="*/ 2147483646 w 1796"/>
                <a:gd name="T21" fmla="*/ 2147483646 h 1709"/>
                <a:gd name="T22" fmla="*/ 2147483646 w 1796"/>
                <a:gd name="T23" fmla="*/ 2147483646 h 1709"/>
                <a:gd name="T24" fmla="*/ 2147483646 w 1796"/>
                <a:gd name="T25" fmla="*/ 2147483646 h 1709"/>
                <a:gd name="T26" fmla="*/ 2147483646 w 1796"/>
                <a:gd name="T27" fmla="*/ 2147483646 h 1709"/>
                <a:gd name="T28" fmla="*/ 2147483646 w 1796"/>
                <a:gd name="T29" fmla="*/ 2147483646 h 1709"/>
                <a:gd name="T30" fmla="*/ 2147483646 w 1796"/>
                <a:gd name="T31" fmla="*/ 2147483646 h 1709"/>
                <a:gd name="T32" fmla="*/ 2147483646 w 1796"/>
                <a:gd name="T33" fmla="*/ 2147483646 h 1709"/>
                <a:gd name="T34" fmla="*/ 2147483646 w 1796"/>
                <a:gd name="T35" fmla="*/ 2130800430 h 1709"/>
                <a:gd name="T36" fmla="*/ 2147483646 w 1796"/>
                <a:gd name="T37" fmla="*/ 0 h 1709"/>
                <a:gd name="T38" fmla="*/ 2147483646 w 1796"/>
                <a:gd name="T39" fmla="*/ 2147483646 h 1709"/>
                <a:gd name="T40" fmla="*/ 2147483646 w 1796"/>
                <a:gd name="T41" fmla="*/ 2147483646 h 1709"/>
                <a:gd name="T42" fmla="*/ 2147483646 w 1796"/>
                <a:gd name="T43" fmla="*/ 2147483646 h 1709"/>
                <a:gd name="T44" fmla="*/ 2147483646 w 1796"/>
                <a:gd name="T45" fmla="*/ 2147483646 h 1709"/>
                <a:gd name="T46" fmla="*/ 2147483646 w 1796"/>
                <a:gd name="T47" fmla="*/ 2147483646 h 1709"/>
                <a:gd name="T48" fmla="*/ 2147483646 w 1796"/>
                <a:gd name="T49" fmla="*/ 2147483646 h 1709"/>
                <a:gd name="T50" fmla="*/ 2147483646 w 1796"/>
                <a:gd name="T51" fmla="*/ 2147483646 h 1709"/>
                <a:gd name="T52" fmla="*/ 2147483646 w 1796"/>
                <a:gd name="T53" fmla="*/ 2147483646 h 1709"/>
                <a:gd name="T54" fmla="*/ 2147483646 w 1796"/>
                <a:gd name="T55" fmla="*/ 2147483646 h 1709"/>
                <a:gd name="T56" fmla="*/ 2147483646 w 1796"/>
                <a:gd name="T57" fmla="*/ 2147483646 h 1709"/>
                <a:gd name="T58" fmla="*/ 2147483646 w 1796"/>
                <a:gd name="T59" fmla="*/ 2147483646 h 1709"/>
                <a:gd name="T60" fmla="*/ 2147483646 w 1796"/>
                <a:gd name="T61" fmla="*/ 2147483646 h 1709"/>
                <a:gd name="T62" fmla="*/ 2147483646 w 1796"/>
                <a:gd name="T63" fmla="*/ 2147483646 h 1709"/>
                <a:gd name="T64" fmla="*/ 2147483646 w 1796"/>
                <a:gd name="T65" fmla="*/ 2147483646 h 1709"/>
                <a:gd name="T66" fmla="*/ 2130930596 w 1796"/>
                <a:gd name="T67" fmla="*/ 2147483646 h 1709"/>
                <a:gd name="T68" fmla="*/ 1580560654 w 1796"/>
                <a:gd name="T69" fmla="*/ 2147483646 h 1709"/>
                <a:gd name="T70" fmla="*/ 1580560654 w 1796"/>
                <a:gd name="T71" fmla="*/ 2130800430 h 1709"/>
                <a:gd name="T72" fmla="*/ 2130930596 w 1796"/>
                <a:gd name="T73" fmla="*/ 1580458883 h 1709"/>
                <a:gd name="T74" fmla="*/ 2147483646 w 1796"/>
                <a:gd name="T75" fmla="*/ 1580458883 h 1709"/>
                <a:gd name="T76" fmla="*/ 2147483646 w 1796"/>
                <a:gd name="T77" fmla="*/ 2130800430 h 1709"/>
                <a:gd name="T78" fmla="*/ 2147483646 w 1796"/>
                <a:gd name="T79" fmla="*/ 2147483646 h 170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796"/>
                <a:gd name="T121" fmla="*/ 0 h 1709"/>
                <a:gd name="T122" fmla="*/ 1796 w 1796"/>
                <a:gd name="T123" fmla="*/ 1709 h 170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796" h="1709">
                  <a:moveTo>
                    <a:pt x="1645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68" y="0"/>
                    <a:pt x="0" y="67"/>
                    <a:pt x="0" y="151"/>
                  </a:cubicBezTo>
                  <a:cubicBezTo>
                    <a:pt x="0" y="1307"/>
                    <a:pt x="0" y="1307"/>
                    <a:pt x="0" y="1307"/>
                  </a:cubicBezTo>
                  <a:cubicBezTo>
                    <a:pt x="0" y="1390"/>
                    <a:pt x="68" y="1458"/>
                    <a:pt x="151" y="1458"/>
                  </a:cubicBezTo>
                  <a:cubicBezTo>
                    <a:pt x="606" y="1458"/>
                    <a:pt x="606" y="1458"/>
                    <a:pt x="606" y="1458"/>
                  </a:cubicBezTo>
                  <a:cubicBezTo>
                    <a:pt x="582" y="1488"/>
                    <a:pt x="544" y="1527"/>
                    <a:pt x="526" y="1545"/>
                  </a:cubicBezTo>
                  <a:cubicBezTo>
                    <a:pt x="506" y="1564"/>
                    <a:pt x="491" y="1579"/>
                    <a:pt x="483" y="1590"/>
                  </a:cubicBezTo>
                  <a:cubicBezTo>
                    <a:pt x="472" y="1605"/>
                    <a:pt x="467" y="1634"/>
                    <a:pt x="479" y="1659"/>
                  </a:cubicBezTo>
                  <a:cubicBezTo>
                    <a:pt x="491" y="1682"/>
                    <a:pt x="520" y="1709"/>
                    <a:pt x="593" y="1709"/>
                  </a:cubicBezTo>
                  <a:cubicBezTo>
                    <a:pt x="1203" y="1709"/>
                    <a:pt x="1203" y="1709"/>
                    <a:pt x="1203" y="1709"/>
                  </a:cubicBezTo>
                  <a:cubicBezTo>
                    <a:pt x="1276" y="1709"/>
                    <a:pt x="1305" y="1682"/>
                    <a:pt x="1316" y="1659"/>
                  </a:cubicBezTo>
                  <a:cubicBezTo>
                    <a:pt x="1329" y="1634"/>
                    <a:pt x="1324" y="1605"/>
                    <a:pt x="1312" y="1590"/>
                  </a:cubicBezTo>
                  <a:cubicBezTo>
                    <a:pt x="1304" y="1579"/>
                    <a:pt x="1289" y="1564"/>
                    <a:pt x="1270" y="1545"/>
                  </a:cubicBezTo>
                  <a:cubicBezTo>
                    <a:pt x="1252" y="1527"/>
                    <a:pt x="1213" y="1488"/>
                    <a:pt x="1190" y="1458"/>
                  </a:cubicBezTo>
                  <a:cubicBezTo>
                    <a:pt x="1645" y="1458"/>
                    <a:pt x="1645" y="1458"/>
                    <a:pt x="1645" y="1458"/>
                  </a:cubicBezTo>
                  <a:cubicBezTo>
                    <a:pt x="1728" y="1458"/>
                    <a:pt x="1796" y="1390"/>
                    <a:pt x="1796" y="1307"/>
                  </a:cubicBezTo>
                  <a:cubicBezTo>
                    <a:pt x="1796" y="151"/>
                    <a:pt x="1796" y="151"/>
                    <a:pt x="1796" y="151"/>
                  </a:cubicBezTo>
                  <a:cubicBezTo>
                    <a:pt x="1796" y="67"/>
                    <a:pt x="1728" y="0"/>
                    <a:pt x="1645" y="0"/>
                  </a:cubicBezTo>
                  <a:close/>
                  <a:moveTo>
                    <a:pt x="1231" y="1585"/>
                  </a:moveTo>
                  <a:cubicBezTo>
                    <a:pt x="1247" y="1601"/>
                    <a:pt x="1262" y="1616"/>
                    <a:pt x="1267" y="1622"/>
                  </a:cubicBezTo>
                  <a:cubicBezTo>
                    <a:pt x="1267" y="1622"/>
                    <a:pt x="1269" y="1629"/>
                    <a:pt x="1265" y="1635"/>
                  </a:cubicBezTo>
                  <a:cubicBezTo>
                    <a:pt x="1258" y="1646"/>
                    <a:pt x="1235" y="1653"/>
                    <a:pt x="1203" y="1653"/>
                  </a:cubicBezTo>
                  <a:cubicBezTo>
                    <a:pt x="593" y="1653"/>
                    <a:pt x="593" y="1653"/>
                    <a:pt x="593" y="1653"/>
                  </a:cubicBezTo>
                  <a:cubicBezTo>
                    <a:pt x="561" y="1653"/>
                    <a:pt x="538" y="1646"/>
                    <a:pt x="530" y="1635"/>
                  </a:cubicBezTo>
                  <a:cubicBezTo>
                    <a:pt x="527" y="1629"/>
                    <a:pt x="528" y="1623"/>
                    <a:pt x="528" y="1623"/>
                  </a:cubicBezTo>
                  <a:cubicBezTo>
                    <a:pt x="528" y="1623"/>
                    <a:pt x="528" y="1623"/>
                    <a:pt x="528" y="1623"/>
                  </a:cubicBezTo>
                  <a:cubicBezTo>
                    <a:pt x="534" y="1616"/>
                    <a:pt x="549" y="1601"/>
                    <a:pt x="565" y="1585"/>
                  </a:cubicBezTo>
                  <a:cubicBezTo>
                    <a:pt x="614" y="1536"/>
                    <a:pt x="654" y="1494"/>
                    <a:pt x="672" y="1458"/>
                  </a:cubicBezTo>
                  <a:cubicBezTo>
                    <a:pt x="1124" y="1458"/>
                    <a:pt x="1124" y="1458"/>
                    <a:pt x="1124" y="1458"/>
                  </a:cubicBezTo>
                  <a:cubicBezTo>
                    <a:pt x="1142" y="1494"/>
                    <a:pt x="1182" y="1536"/>
                    <a:pt x="1231" y="1585"/>
                  </a:cubicBezTo>
                  <a:close/>
                  <a:moveTo>
                    <a:pt x="1684" y="1307"/>
                  </a:moveTo>
                  <a:cubicBezTo>
                    <a:pt x="1684" y="1328"/>
                    <a:pt x="1666" y="1346"/>
                    <a:pt x="1645" y="1346"/>
                  </a:cubicBezTo>
                  <a:cubicBezTo>
                    <a:pt x="151" y="1346"/>
                    <a:pt x="151" y="1346"/>
                    <a:pt x="151" y="1346"/>
                  </a:cubicBezTo>
                  <a:cubicBezTo>
                    <a:pt x="129" y="1346"/>
                    <a:pt x="112" y="1328"/>
                    <a:pt x="112" y="1307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29"/>
                    <a:pt x="129" y="112"/>
                    <a:pt x="151" y="112"/>
                  </a:cubicBezTo>
                  <a:cubicBezTo>
                    <a:pt x="1645" y="112"/>
                    <a:pt x="1645" y="112"/>
                    <a:pt x="1645" y="112"/>
                  </a:cubicBezTo>
                  <a:cubicBezTo>
                    <a:pt x="1666" y="112"/>
                    <a:pt x="1684" y="129"/>
                    <a:pt x="1684" y="151"/>
                  </a:cubicBezTo>
                  <a:lnTo>
                    <a:pt x="1684" y="130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59" name="Freeform 6"/>
            <p:cNvSpPr>
              <a:spLocks noEditPoints="1" noChangeArrowheads="1"/>
            </p:cNvSpPr>
            <p:nvPr/>
          </p:nvSpPr>
          <p:spPr bwMode="auto">
            <a:xfrm>
              <a:off x="841375" y="841375"/>
              <a:ext cx="5064125" cy="3376613"/>
            </a:xfrm>
            <a:custGeom>
              <a:avLst/>
              <a:gdLst>
                <a:gd name="T0" fmla="*/ 2147483646 w 1348"/>
                <a:gd name="T1" fmla="*/ 0 h 899"/>
                <a:gd name="T2" fmla="*/ 1354878844 w 1348"/>
                <a:gd name="T3" fmla="*/ 0 h 899"/>
                <a:gd name="T4" fmla="*/ 0 w 1348"/>
                <a:gd name="T5" fmla="*/ 1340192348 h 899"/>
                <a:gd name="T6" fmla="*/ 0 w 1348"/>
                <a:gd name="T7" fmla="*/ 2147483646 h 899"/>
                <a:gd name="T8" fmla="*/ 1354878844 w 1348"/>
                <a:gd name="T9" fmla="*/ 2147483646 h 899"/>
                <a:gd name="T10" fmla="*/ 2147483646 w 1348"/>
                <a:gd name="T11" fmla="*/ 2147483646 h 899"/>
                <a:gd name="T12" fmla="*/ 2147483646 w 1348"/>
                <a:gd name="T13" fmla="*/ 2147483646 h 899"/>
                <a:gd name="T14" fmla="*/ 2147483646 w 1348"/>
                <a:gd name="T15" fmla="*/ 1340192348 h 899"/>
                <a:gd name="T16" fmla="*/ 2147483646 w 1348"/>
                <a:gd name="T17" fmla="*/ 0 h 899"/>
                <a:gd name="T18" fmla="*/ 2147483646 w 1348"/>
                <a:gd name="T19" fmla="*/ 2147483646 h 899"/>
                <a:gd name="T20" fmla="*/ 2147483646 w 1348"/>
                <a:gd name="T21" fmla="*/ 2147483646 h 899"/>
                <a:gd name="T22" fmla="*/ 1354878844 w 1348"/>
                <a:gd name="T23" fmla="*/ 2147483646 h 899"/>
                <a:gd name="T24" fmla="*/ 790345366 w 1348"/>
                <a:gd name="T25" fmla="*/ 2147483646 h 899"/>
                <a:gd name="T26" fmla="*/ 790345366 w 1348"/>
                <a:gd name="T27" fmla="*/ 1340192348 h 899"/>
                <a:gd name="T28" fmla="*/ 1354878844 w 1348"/>
                <a:gd name="T29" fmla="*/ 790007251 h 899"/>
                <a:gd name="T30" fmla="*/ 2147483646 w 1348"/>
                <a:gd name="T31" fmla="*/ 790007251 h 899"/>
                <a:gd name="T32" fmla="*/ 2147483646 w 1348"/>
                <a:gd name="T33" fmla="*/ 1340192348 h 899"/>
                <a:gd name="T34" fmla="*/ 2147483646 w 1348"/>
                <a:gd name="T35" fmla="*/ 2147483646 h 89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48"/>
                <a:gd name="T55" fmla="*/ 0 h 899"/>
                <a:gd name="T56" fmla="*/ 1348 w 1348"/>
                <a:gd name="T57" fmla="*/ 899 h 89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48" h="899">
                  <a:moveTo>
                    <a:pt x="1252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0" y="856"/>
                    <a:pt x="43" y="899"/>
                    <a:pt x="96" y="899"/>
                  </a:cubicBezTo>
                  <a:cubicBezTo>
                    <a:pt x="1252" y="899"/>
                    <a:pt x="1252" y="899"/>
                    <a:pt x="1252" y="899"/>
                  </a:cubicBezTo>
                  <a:cubicBezTo>
                    <a:pt x="1305" y="899"/>
                    <a:pt x="1348" y="856"/>
                    <a:pt x="1348" y="803"/>
                  </a:cubicBezTo>
                  <a:cubicBezTo>
                    <a:pt x="1348" y="95"/>
                    <a:pt x="1348" y="95"/>
                    <a:pt x="1348" y="95"/>
                  </a:cubicBezTo>
                  <a:cubicBezTo>
                    <a:pt x="1348" y="43"/>
                    <a:pt x="1305" y="0"/>
                    <a:pt x="1252" y="0"/>
                  </a:cubicBezTo>
                  <a:close/>
                  <a:moveTo>
                    <a:pt x="1291" y="803"/>
                  </a:moveTo>
                  <a:cubicBezTo>
                    <a:pt x="1291" y="825"/>
                    <a:pt x="1274" y="843"/>
                    <a:pt x="1252" y="843"/>
                  </a:cubicBezTo>
                  <a:cubicBezTo>
                    <a:pt x="96" y="843"/>
                    <a:pt x="96" y="843"/>
                    <a:pt x="96" y="843"/>
                  </a:cubicBezTo>
                  <a:cubicBezTo>
                    <a:pt x="74" y="843"/>
                    <a:pt x="56" y="825"/>
                    <a:pt x="56" y="803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74"/>
                    <a:pt x="74" y="56"/>
                    <a:pt x="96" y="56"/>
                  </a:cubicBezTo>
                  <a:cubicBezTo>
                    <a:pt x="1252" y="56"/>
                    <a:pt x="1252" y="56"/>
                    <a:pt x="1252" y="56"/>
                  </a:cubicBezTo>
                  <a:cubicBezTo>
                    <a:pt x="1274" y="56"/>
                    <a:pt x="1291" y="74"/>
                    <a:pt x="1291" y="95"/>
                  </a:cubicBezTo>
                  <a:lnTo>
                    <a:pt x="1291" y="80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60" name="Freeform 7"/>
            <p:cNvSpPr>
              <a:spLocks noEditPoints="1" noChangeArrowheads="1"/>
            </p:cNvSpPr>
            <p:nvPr/>
          </p:nvSpPr>
          <p:spPr bwMode="auto">
            <a:xfrm>
              <a:off x="3057525" y="4316413"/>
              <a:ext cx="631825" cy="630238"/>
            </a:xfrm>
            <a:custGeom>
              <a:avLst/>
              <a:gdLst>
                <a:gd name="T0" fmla="*/ 1188105543 w 168"/>
                <a:gd name="T1" fmla="*/ 0 h 168"/>
                <a:gd name="T2" fmla="*/ 0 w 168"/>
                <a:gd name="T3" fmla="*/ 1182142669 h 168"/>
                <a:gd name="T4" fmla="*/ 1188105543 w 168"/>
                <a:gd name="T5" fmla="*/ 2147483646 h 168"/>
                <a:gd name="T6" fmla="*/ 2147483646 w 168"/>
                <a:gd name="T7" fmla="*/ 1182142669 h 168"/>
                <a:gd name="T8" fmla="*/ 1188105543 w 168"/>
                <a:gd name="T9" fmla="*/ 0 h 168"/>
                <a:gd name="T10" fmla="*/ 1188105543 w 168"/>
                <a:gd name="T11" fmla="*/ 1576191475 h 168"/>
                <a:gd name="T12" fmla="*/ 792067855 w 168"/>
                <a:gd name="T13" fmla="*/ 1182142669 h 168"/>
                <a:gd name="T14" fmla="*/ 1188105543 w 168"/>
                <a:gd name="T15" fmla="*/ 788093862 h 168"/>
                <a:gd name="T16" fmla="*/ 1584139470 w 168"/>
                <a:gd name="T17" fmla="*/ 1182142669 h 168"/>
                <a:gd name="T18" fmla="*/ 1188105543 w 168"/>
                <a:gd name="T19" fmla="*/ 1576191475 h 1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8"/>
                <a:gd name="T31" fmla="*/ 0 h 168"/>
                <a:gd name="T32" fmla="*/ 168 w 168"/>
                <a:gd name="T33" fmla="*/ 168 h 1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8" h="168">
                  <a:moveTo>
                    <a:pt x="84" y="0"/>
                  </a:moveTo>
                  <a:cubicBezTo>
                    <a:pt x="38" y="0"/>
                    <a:pt x="0" y="38"/>
                    <a:pt x="0" y="84"/>
                  </a:cubicBezTo>
                  <a:cubicBezTo>
                    <a:pt x="0" y="131"/>
                    <a:pt x="38" y="168"/>
                    <a:pt x="84" y="168"/>
                  </a:cubicBezTo>
                  <a:cubicBezTo>
                    <a:pt x="130" y="168"/>
                    <a:pt x="168" y="131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  <a:close/>
                  <a:moveTo>
                    <a:pt x="84" y="112"/>
                  </a:moveTo>
                  <a:cubicBezTo>
                    <a:pt x="68" y="112"/>
                    <a:pt x="56" y="100"/>
                    <a:pt x="56" y="84"/>
                  </a:cubicBezTo>
                  <a:cubicBezTo>
                    <a:pt x="56" y="69"/>
                    <a:pt x="68" y="56"/>
                    <a:pt x="84" y="56"/>
                  </a:cubicBezTo>
                  <a:cubicBezTo>
                    <a:pt x="99" y="56"/>
                    <a:pt x="112" y="69"/>
                    <a:pt x="112" y="84"/>
                  </a:cubicBezTo>
                  <a:cubicBezTo>
                    <a:pt x="112" y="100"/>
                    <a:pt x="99" y="112"/>
                    <a:pt x="84" y="1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61" name="Freeform 8"/>
            <p:cNvSpPr>
              <a:spLocks noChangeArrowheads="1"/>
            </p:cNvSpPr>
            <p:nvPr/>
          </p:nvSpPr>
          <p:spPr bwMode="auto">
            <a:xfrm>
              <a:off x="2527300" y="2528888"/>
              <a:ext cx="628650" cy="1262063"/>
            </a:xfrm>
            <a:custGeom>
              <a:avLst/>
              <a:gdLst>
                <a:gd name="T0" fmla="*/ 1771309838 w 167"/>
                <a:gd name="T1" fmla="*/ 0 h 336"/>
                <a:gd name="T2" fmla="*/ 595162153 w 167"/>
                <a:gd name="T3" fmla="*/ 0 h 336"/>
                <a:gd name="T4" fmla="*/ 0 w 167"/>
                <a:gd name="T5" fmla="*/ 592561115 h 336"/>
                <a:gd name="T6" fmla="*/ 0 w 167"/>
                <a:gd name="T7" fmla="*/ 2147483646 h 336"/>
                <a:gd name="T8" fmla="*/ 595162153 w 167"/>
                <a:gd name="T9" fmla="*/ 2147483646 h 336"/>
                <a:gd name="T10" fmla="*/ 1771309838 w 167"/>
                <a:gd name="T11" fmla="*/ 2147483646 h 336"/>
                <a:gd name="T12" fmla="*/ 2147483646 w 167"/>
                <a:gd name="T13" fmla="*/ 2147483646 h 336"/>
                <a:gd name="T14" fmla="*/ 2147483646 w 167"/>
                <a:gd name="T15" fmla="*/ 592561115 h 336"/>
                <a:gd name="T16" fmla="*/ 1771309838 w 167"/>
                <a:gd name="T17" fmla="*/ 0 h 3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7"/>
                <a:gd name="T28" fmla="*/ 0 h 336"/>
                <a:gd name="T29" fmla="*/ 167 w 167"/>
                <a:gd name="T30" fmla="*/ 336 h 3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7" h="336">
                  <a:moveTo>
                    <a:pt x="125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2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317"/>
                    <a:pt x="19" y="336"/>
                    <a:pt x="42" y="336"/>
                  </a:cubicBezTo>
                  <a:cubicBezTo>
                    <a:pt x="125" y="336"/>
                    <a:pt x="125" y="336"/>
                    <a:pt x="125" y="336"/>
                  </a:cubicBezTo>
                  <a:cubicBezTo>
                    <a:pt x="148" y="336"/>
                    <a:pt x="167" y="317"/>
                    <a:pt x="167" y="294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62" name="Freeform 9"/>
            <p:cNvSpPr>
              <a:spLocks noChangeArrowheads="1"/>
            </p:cNvSpPr>
            <p:nvPr/>
          </p:nvSpPr>
          <p:spPr bwMode="auto">
            <a:xfrm>
              <a:off x="4630738" y="1262063"/>
              <a:ext cx="635000" cy="2528888"/>
            </a:xfrm>
            <a:custGeom>
              <a:avLst/>
              <a:gdLst>
                <a:gd name="T0" fmla="*/ 1778871716 w 169"/>
                <a:gd name="T1" fmla="*/ 0 h 673"/>
                <a:gd name="T2" fmla="*/ 592958491 w 169"/>
                <a:gd name="T3" fmla="*/ 0 h 673"/>
                <a:gd name="T4" fmla="*/ 0 w 169"/>
                <a:gd name="T5" fmla="*/ 578912440 h 673"/>
                <a:gd name="T6" fmla="*/ 0 w 169"/>
                <a:gd name="T7" fmla="*/ 2147483646 h 673"/>
                <a:gd name="T8" fmla="*/ 592958491 w 169"/>
                <a:gd name="T9" fmla="*/ 2147483646 h 673"/>
                <a:gd name="T10" fmla="*/ 1778871716 w 169"/>
                <a:gd name="T11" fmla="*/ 2147483646 h 673"/>
                <a:gd name="T12" fmla="*/ 2147483646 w 169"/>
                <a:gd name="T13" fmla="*/ 2147483646 h 673"/>
                <a:gd name="T14" fmla="*/ 2147483646 w 169"/>
                <a:gd name="T15" fmla="*/ 578912440 h 673"/>
                <a:gd name="T16" fmla="*/ 1778871716 w 169"/>
                <a:gd name="T17" fmla="*/ 0 h 6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9"/>
                <a:gd name="T28" fmla="*/ 0 h 673"/>
                <a:gd name="T29" fmla="*/ 169 w 169"/>
                <a:gd name="T30" fmla="*/ 673 h 67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9" h="673">
                  <a:moveTo>
                    <a:pt x="12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0" y="655"/>
                    <a:pt x="19" y="673"/>
                    <a:pt x="42" y="673"/>
                  </a:cubicBezTo>
                  <a:cubicBezTo>
                    <a:pt x="126" y="673"/>
                    <a:pt x="126" y="673"/>
                    <a:pt x="126" y="673"/>
                  </a:cubicBezTo>
                  <a:cubicBezTo>
                    <a:pt x="150" y="673"/>
                    <a:pt x="169" y="655"/>
                    <a:pt x="169" y="632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69" y="19"/>
                    <a:pt x="150" y="0"/>
                    <a:pt x="12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63" name="Freeform 10"/>
            <p:cNvSpPr>
              <a:spLocks noChangeArrowheads="1"/>
            </p:cNvSpPr>
            <p:nvPr/>
          </p:nvSpPr>
          <p:spPr bwMode="auto">
            <a:xfrm>
              <a:off x="3582988" y="2108200"/>
              <a:ext cx="627063" cy="1682750"/>
            </a:xfrm>
            <a:custGeom>
              <a:avLst/>
              <a:gdLst>
                <a:gd name="T0" fmla="*/ 1762381213 w 167"/>
                <a:gd name="T1" fmla="*/ 0 h 448"/>
                <a:gd name="T2" fmla="*/ 578061969 w 167"/>
                <a:gd name="T3" fmla="*/ 0 h 448"/>
                <a:gd name="T4" fmla="*/ 0 w 167"/>
                <a:gd name="T5" fmla="*/ 564344769 h 448"/>
                <a:gd name="T6" fmla="*/ 0 w 167"/>
                <a:gd name="T7" fmla="*/ 2147483646 h 448"/>
                <a:gd name="T8" fmla="*/ 578061969 w 167"/>
                <a:gd name="T9" fmla="*/ 2147483646 h 448"/>
                <a:gd name="T10" fmla="*/ 1762381213 w 167"/>
                <a:gd name="T11" fmla="*/ 2147483646 h 448"/>
                <a:gd name="T12" fmla="*/ 2147483646 w 167"/>
                <a:gd name="T13" fmla="*/ 2147483646 h 448"/>
                <a:gd name="T14" fmla="*/ 2147483646 w 167"/>
                <a:gd name="T15" fmla="*/ 564344769 h 448"/>
                <a:gd name="T16" fmla="*/ 1762381213 w 167"/>
                <a:gd name="T17" fmla="*/ 0 h 4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7"/>
                <a:gd name="T28" fmla="*/ 0 h 448"/>
                <a:gd name="T29" fmla="*/ 167 w 167"/>
                <a:gd name="T30" fmla="*/ 448 h 4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7" h="448">
                  <a:moveTo>
                    <a:pt x="12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30"/>
                    <a:pt x="18" y="448"/>
                    <a:pt x="41" y="448"/>
                  </a:cubicBezTo>
                  <a:cubicBezTo>
                    <a:pt x="125" y="448"/>
                    <a:pt x="125" y="448"/>
                    <a:pt x="125" y="448"/>
                  </a:cubicBezTo>
                  <a:cubicBezTo>
                    <a:pt x="148" y="448"/>
                    <a:pt x="167" y="430"/>
                    <a:pt x="167" y="407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64" name="Freeform 11"/>
            <p:cNvSpPr>
              <a:spLocks noChangeArrowheads="1"/>
            </p:cNvSpPr>
            <p:nvPr/>
          </p:nvSpPr>
          <p:spPr bwMode="auto">
            <a:xfrm>
              <a:off x="1473200" y="1682750"/>
              <a:ext cx="633413" cy="2108200"/>
            </a:xfrm>
            <a:custGeom>
              <a:avLst/>
              <a:gdLst>
                <a:gd name="T0" fmla="*/ 1784039573 w 169"/>
                <a:gd name="T1" fmla="*/ 0 h 561"/>
                <a:gd name="T2" fmla="*/ 604043626 w 169"/>
                <a:gd name="T3" fmla="*/ 0 h 561"/>
                <a:gd name="T4" fmla="*/ 0 w 169"/>
                <a:gd name="T5" fmla="*/ 564881104 h 561"/>
                <a:gd name="T6" fmla="*/ 0 w 169"/>
                <a:gd name="T7" fmla="*/ 2147483646 h 561"/>
                <a:gd name="T8" fmla="*/ 604043626 w 169"/>
                <a:gd name="T9" fmla="*/ 2147483646 h 561"/>
                <a:gd name="T10" fmla="*/ 1784039573 w 169"/>
                <a:gd name="T11" fmla="*/ 2147483646 h 561"/>
                <a:gd name="T12" fmla="*/ 2147483646 w 169"/>
                <a:gd name="T13" fmla="*/ 2147483646 h 561"/>
                <a:gd name="T14" fmla="*/ 2147483646 w 169"/>
                <a:gd name="T15" fmla="*/ 564881104 h 561"/>
                <a:gd name="T16" fmla="*/ 1784039573 w 169"/>
                <a:gd name="T17" fmla="*/ 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9"/>
                <a:gd name="T28" fmla="*/ 0 h 561"/>
                <a:gd name="T29" fmla="*/ 169 w 169"/>
                <a:gd name="T30" fmla="*/ 561 h 5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9" h="561">
                  <a:moveTo>
                    <a:pt x="12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43"/>
                    <a:pt x="19" y="561"/>
                    <a:pt x="43" y="561"/>
                  </a:cubicBezTo>
                  <a:cubicBezTo>
                    <a:pt x="127" y="561"/>
                    <a:pt x="127" y="561"/>
                    <a:pt x="127" y="561"/>
                  </a:cubicBezTo>
                  <a:cubicBezTo>
                    <a:pt x="150" y="561"/>
                    <a:pt x="169" y="543"/>
                    <a:pt x="169" y="521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9" y="18"/>
                    <a:pt x="150" y="0"/>
                    <a:pt x="12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3692" name="Group 273"/>
          <p:cNvGrpSpPr>
            <a:grpSpLocks/>
          </p:cNvGrpSpPr>
          <p:nvPr/>
        </p:nvGrpSpPr>
        <p:grpSpPr bwMode="auto">
          <a:xfrm>
            <a:off x="3836988" y="4785425"/>
            <a:ext cx="193675" cy="257175"/>
            <a:chOff x="0" y="0"/>
            <a:chExt cx="1733550" cy="2306638"/>
          </a:xfrm>
        </p:grpSpPr>
        <p:sp>
          <p:nvSpPr>
            <p:cNvPr id="23750" name="Freeform 29"/>
            <p:cNvSpPr>
              <a:spLocks noChangeArrowheads="1"/>
            </p:cNvSpPr>
            <p:nvPr/>
          </p:nvSpPr>
          <p:spPr bwMode="auto">
            <a:xfrm>
              <a:off x="301625" y="1598613"/>
              <a:ext cx="1155700" cy="71438"/>
            </a:xfrm>
            <a:custGeom>
              <a:avLst/>
              <a:gdLst>
                <a:gd name="T0" fmla="*/ 128377120 w 306"/>
                <a:gd name="T1" fmla="*/ 0 h 19"/>
                <a:gd name="T2" fmla="*/ 0 w 306"/>
                <a:gd name="T3" fmla="*/ 141368282 h 19"/>
                <a:gd name="T4" fmla="*/ 128377120 w 306"/>
                <a:gd name="T5" fmla="*/ 268599360 h 19"/>
                <a:gd name="T6" fmla="*/ 2147483646 w 306"/>
                <a:gd name="T7" fmla="*/ 268599360 h 19"/>
                <a:gd name="T8" fmla="*/ 2147483646 w 306"/>
                <a:gd name="T9" fmla="*/ 141368282 h 19"/>
                <a:gd name="T10" fmla="*/ 2147483646 w 306"/>
                <a:gd name="T11" fmla="*/ 0 h 19"/>
                <a:gd name="T12" fmla="*/ 128377120 w 306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6"/>
                <a:gd name="T22" fmla="*/ 0 h 19"/>
                <a:gd name="T23" fmla="*/ 306 w 306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51" name="Freeform 30"/>
            <p:cNvSpPr>
              <a:spLocks noChangeArrowheads="1"/>
            </p:cNvSpPr>
            <p:nvPr/>
          </p:nvSpPr>
          <p:spPr bwMode="auto">
            <a:xfrm>
              <a:off x="301625" y="1816100"/>
              <a:ext cx="1155700" cy="71438"/>
            </a:xfrm>
            <a:custGeom>
              <a:avLst/>
              <a:gdLst>
                <a:gd name="T0" fmla="*/ 2147483646 w 306"/>
                <a:gd name="T1" fmla="*/ 0 h 19"/>
                <a:gd name="T2" fmla="*/ 128377120 w 306"/>
                <a:gd name="T3" fmla="*/ 0 h 19"/>
                <a:gd name="T4" fmla="*/ 0 w 306"/>
                <a:gd name="T5" fmla="*/ 127231078 h 19"/>
                <a:gd name="T6" fmla="*/ 128377120 w 306"/>
                <a:gd name="T7" fmla="*/ 268599360 h 19"/>
                <a:gd name="T8" fmla="*/ 2147483646 w 306"/>
                <a:gd name="T9" fmla="*/ 268599360 h 19"/>
                <a:gd name="T10" fmla="*/ 2147483646 w 306"/>
                <a:gd name="T11" fmla="*/ 127231078 h 19"/>
                <a:gd name="T12" fmla="*/ 2147483646 w 306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6"/>
                <a:gd name="T22" fmla="*/ 0 h 19"/>
                <a:gd name="T23" fmla="*/ 306 w 306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52" name="Freeform 31"/>
            <p:cNvSpPr>
              <a:spLocks noEditPoints="1" noChangeArrowheads="1"/>
            </p:cNvSpPr>
            <p:nvPr/>
          </p:nvSpPr>
          <p:spPr bwMode="auto">
            <a:xfrm>
              <a:off x="0" y="0"/>
              <a:ext cx="1733550" cy="2306638"/>
            </a:xfrm>
            <a:custGeom>
              <a:avLst/>
              <a:gdLst>
                <a:gd name="T0" fmla="*/ 2147483646 w 459"/>
                <a:gd name="T1" fmla="*/ 170465071 h 612"/>
                <a:gd name="T2" fmla="*/ 2147483646 w 459"/>
                <a:gd name="T3" fmla="*/ 0 h 612"/>
                <a:gd name="T4" fmla="*/ 813057611 w 459"/>
                <a:gd name="T5" fmla="*/ 0 h 612"/>
                <a:gd name="T6" fmla="*/ 0 w 459"/>
                <a:gd name="T7" fmla="*/ 809712856 h 612"/>
                <a:gd name="T8" fmla="*/ 0 w 459"/>
                <a:gd name="T9" fmla="*/ 2147483646 h 612"/>
                <a:gd name="T10" fmla="*/ 813057611 w 459"/>
                <a:gd name="T11" fmla="*/ 2147483646 h 612"/>
                <a:gd name="T12" fmla="*/ 2147483646 w 459"/>
                <a:gd name="T13" fmla="*/ 2147483646 h 612"/>
                <a:gd name="T14" fmla="*/ 2147483646 w 459"/>
                <a:gd name="T15" fmla="*/ 2147483646 h 612"/>
                <a:gd name="T16" fmla="*/ 2147483646 w 459"/>
                <a:gd name="T17" fmla="*/ 2147483646 h 612"/>
                <a:gd name="T18" fmla="*/ 2147483646 w 459"/>
                <a:gd name="T19" fmla="*/ 170465071 h 612"/>
                <a:gd name="T20" fmla="*/ 2147483646 w 459"/>
                <a:gd name="T21" fmla="*/ 838123702 h 612"/>
                <a:gd name="T22" fmla="*/ 2147483646 w 459"/>
                <a:gd name="T23" fmla="*/ 1903534164 h 612"/>
                <a:gd name="T24" fmla="*/ 2147483646 w 459"/>
                <a:gd name="T25" fmla="*/ 1903534164 h 612"/>
                <a:gd name="T26" fmla="*/ 2147483646 w 459"/>
                <a:gd name="T27" fmla="*/ 838123702 h 612"/>
                <a:gd name="T28" fmla="*/ 2147483646 w 459"/>
                <a:gd name="T29" fmla="*/ 2147483646 h 612"/>
                <a:gd name="T30" fmla="*/ 2147483646 w 459"/>
                <a:gd name="T31" fmla="*/ 2147483646 h 612"/>
                <a:gd name="T32" fmla="*/ 813057611 w 459"/>
                <a:gd name="T33" fmla="*/ 2147483646 h 612"/>
                <a:gd name="T34" fmla="*/ 542038407 w 459"/>
                <a:gd name="T35" fmla="*/ 2147483646 h 612"/>
                <a:gd name="T36" fmla="*/ 542038407 w 459"/>
                <a:gd name="T37" fmla="*/ 809712856 h 612"/>
                <a:gd name="T38" fmla="*/ 813057611 w 459"/>
                <a:gd name="T39" fmla="*/ 539809827 h 612"/>
                <a:gd name="T40" fmla="*/ 2147483646 w 459"/>
                <a:gd name="T41" fmla="*/ 539809827 h 612"/>
                <a:gd name="T42" fmla="*/ 2147483646 w 459"/>
                <a:gd name="T43" fmla="*/ 2147483646 h 612"/>
                <a:gd name="T44" fmla="*/ 2147483646 w 459"/>
                <a:gd name="T45" fmla="*/ 2147483646 h 612"/>
                <a:gd name="T46" fmla="*/ 2147483646 w 459"/>
                <a:gd name="T47" fmla="*/ 2147483646 h 61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59"/>
                <a:gd name="T73" fmla="*/ 0 h 612"/>
                <a:gd name="T74" fmla="*/ 459 w 459"/>
                <a:gd name="T75" fmla="*/ 612 h 61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53" name="Freeform 32"/>
            <p:cNvSpPr>
              <a:spLocks noChangeArrowheads="1"/>
            </p:cNvSpPr>
            <p:nvPr/>
          </p:nvSpPr>
          <p:spPr bwMode="auto">
            <a:xfrm>
              <a:off x="285750" y="358775"/>
              <a:ext cx="725488" cy="146050"/>
            </a:xfrm>
            <a:custGeom>
              <a:avLst/>
              <a:gdLst>
                <a:gd name="T0" fmla="*/ 271275833 w 192"/>
                <a:gd name="T1" fmla="*/ 546938526 h 39"/>
                <a:gd name="T2" fmla="*/ 2147483646 w 192"/>
                <a:gd name="T3" fmla="*/ 546938526 h 39"/>
                <a:gd name="T4" fmla="*/ 2147483646 w 192"/>
                <a:gd name="T5" fmla="*/ 280479663 h 39"/>
                <a:gd name="T6" fmla="*/ 2147483646 w 192"/>
                <a:gd name="T7" fmla="*/ 0 h 39"/>
                <a:gd name="T8" fmla="*/ 271275833 w 192"/>
                <a:gd name="T9" fmla="*/ 0 h 39"/>
                <a:gd name="T10" fmla="*/ 0 w 192"/>
                <a:gd name="T11" fmla="*/ 280479663 h 39"/>
                <a:gd name="T12" fmla="*/ 271275833 w 192"/>
                <a:gd name="T13" fmla="*/ 546938526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2"/>
                <a:gd name="T22" fmla="*/ 0 h 39"/>
                <a:gd name="T23" fmla="*/ 192 w 192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54" name="Freeform 33"/>
            <p:cNvSpPr>
              <a:spLocks noChangeArrowheads="1"/>
            </p:cNvSpPr>
            <p:nvPr/>
          </p:nvSpPr>
          <p:spPr bwMode="auto">
            <a:xfrm>
              <a:off x="285750" y="719138"/>
              <a:ext cx="725488" cy="73025"/>
            </a:xfrm>
            <a:custGeom>
              <a:avLst/>
              <a:gdLst>
                <a:gd name="T0" fmla="*/ 142777550 w 192"/>
                <a:gd name="T1" fmla="*/ 280665822 h 19"/>
                <a:gd name="T2" fmla="*/ 2147483646 w 192"/>
                <a:gd name="T3" fmla="*/ 280665822 h 19"/>
                <a:gd name="T4" fmla="*/ 2147483646 w 192"/>
                <a:gd name="T5" fmla="*/ 147718045 h 19"/>
                <a:gd name="T6" fmla="*/ 2147483646 w 192"/>
                <a:gd name="T7" fmla="*/ 0 h 19"/>
                <a:gd name="T8" fmla="*/ 142777550 w 192"/>
                <a:gd name="T9" fmla="*/ 0 h 19"/>
                <a:gd name="T10" fmla="*/ 0 w 192"/>
                <a:gd name="T11" fmla="*/ 147718045 h 19"/>
                <a:gd name="T12" fmla="*/ 142777550 w 192"/>
                <a:gd name="T13" fmla="*/ 280665822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2"/>
                <a:gd name="T22" fmla="*/ 0 h 19"/>
                <a:gd name="T23" fmla="*/ 192 w 192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55" name="Freeform 34"/>
            <p:cNvSpPr>
              <a:spLocks noChangeArrowheads="1"/>
            </p:cNvSpPr>
            <p:nvPr/>
          </p:nvSpPr>
          <p:spPr bwMode="auto">
            <a:xfrm>
              <a:off x="285750" y="938213"/>
              <a:ext cx="1160463" cy="71438"/>
            </a:xfrm>
            <a:custGeom>
              <a:avLst/>
              <a:gdLst>
                <a:gd name="T0" fmla="*/ 0 w 307"/>
                <a:gd name="T1" fmla="*/ 127231078 h 19"/>
                <a:gd name="T2" fmla="*/ 142884369 w 307"/>
                <a:gd name="T3" fmla="*/ 268599360 h 19"/>
                <a:gd name="T4" fmla="*/ 2147483646 w 307"/>
                <a:gd name="T5" fmla="*/ 268599360 h 19"/>
                <a:gd name="T6" fmla="*/ 2147483646 w 307"/>
                <a:gd name="T7" fmla="*/ 127231078 h 19"/>
                <a:gd name="T8" fmla="*/ 2147483646 w 307"/>
                <a:gd name="T9" fmla="*/ 0 h 19"/>
                <a:gd name="T10" fmla="*/ 142884369 w 307"/>
                <a:gd name="T11" fmla="*/ 0 h 19"/>
                <a:gd name="T12" fmla="*/ 0 w 307"/>
                <a:gd name="T13" fmla="*/ 127231078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7"/>
                <a:gd name="T22" fmla="*/ 0 h 19"/>
                <a:gd name="T23" fmla="*/ 307 w 307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56" name="Freeform 35"/>
            <p:cNvSpPr>
              <a:spLocks noChangeArrowheads="1"/>
            </p:cNvSpPr>
            <p:nvPr/>
          </p:nvSpPr>
          <p:spPr bwMode="auto">
            <a:xfrm>
              <a:off x="285750" y="1368425"/>
              <a:ext cx="1160463" cy="74613"/>
            </a:xfrm>
            <a:custGeom>
              <a:avLst/>
              <a:gdLst>
                <a:gd name="T0" fmla="*/ 2147483646 w 307"/>
                <a:gd name="T1" fmla="*/ 278354988 h 20"/>
                <a:gd name="T2" fmla="*/ 2147483646 w 307"/>
                <a:gd name="T3" fmla="*/ 139179360 h 20"/>
                <a:gd name="T4" fmla="*/ 2147483646 w 307"/>
                <a:gd name="T5" fmla="*/ 0 h 20"/>
                <a:gd name="T6" fmla="*/ 142884369 w 307"/>
                <a:gd name="T7" fmla="*/ 0 h 20"/>
                <a:gd name="T8" fmla="*/ 0 w 307"/>
                <a:gd name="T9" fmla="*/ 139179360 h 20"/>
                <a:gd name="T10" fmla="*/ 142884369 w 307"/>
                <a:gd name="T11" fmla="*/ 278354988 h 20"/>
                <a:gd name="T12" fmla="*/ 2147483646 w 307"/>
                <a:gd name="T13" fmla="*/ 278354988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7"/>
                <a:gd name="T22" fmla="*/ 0 h 20"/>
                <a:gd name="T23" fmla="*/ 307 w 307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57" name="Freeform 36"/>
            <p:cNvSpPr>
              <a:spLocks noChangeArrowheads="1"/>
            </p:cNvSpPr>
            <p:nvPr/>
          </p:nvSpPr>
          <p:spPr bwMode="auto">
            <a:xfrm>
              <a:off x="285750" y="1152525"/>
              <a:ext cx="1089025" cy="73025"/>
            </a:xfrm>
            <a:custGeom>
              <a:avLst/>
              <a:gdLst>
                <a:gd name="T0" fmla="*/ 142983689 w 288"/>
                <a:gd name="T1" fmla="*/ 280665822 h 19"/>
                <a:gd name="T2" fmla="*/ 2147483646 w 288"/>
                <a:gd name="T3" fmla="*/ 280665822 h 19"/>
                <a:gd name="T4" fmla="*/ 2147483646 w 288"/>
                <a:gd name="T5" fmla="*/ 147718045 h 19"/>
                <a:gd name="T6" fmla="*/ 2147483646 w 288"/>
                <a:gd name="T7" fmla="*/ 0 h 19"/>
                <a:gd name="T8" fmla="*/ 142983689 w 288"/>
                <a:gd name="T9" fmla="*/ 0 h 19"/>
                <a:gd name="T10" fmla="*/ 0 w 288"/>
                <a:gd name="T11" fmla="*/ 147718045 h 19"/>
                <a:gd name="T12" fmla="*/ 142983689 w 288"/>
                <a:gd name="T13" fmla="*/ 280665822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8"/>
                <a:gd name="T22" fmla="*/ 0 h 19"/>
                <a:gd name="T23" fmla="*/ 288 w 288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3693" name="Group 282"/>
          <p:cNvGrpSpPr>
            <a:grpSpLocks/>
          </p:cNvGrpSpPr>
          <p:nvPr/>
        </p:nvGrpSpPr>
        <p:grpSpPr bwMode="auto">
          <a:xfrm>
            <a:off x="4387850" y="4812413"/>
            <a:ext cx="255588" cy="206375"/>
            <a:chOff x="0" y="0"/>
            <a:chExt cx="4962526" cy="4024312"/>
          </a:xfrm>
        </p:grpSpPr>
        <p:sp>
          <p:nvSpPr>
            <p:cNvPr id="23746" name="Freeform 22"/>
            <p:cNvSpPr>
              <a:spLocks noEditPoints="1" noChangeArrowheads="1"/>
            </p:cNvSpPr>
            <p:nvPr/>
          </p:nvSpPr>
          <p:spPr bwMode="auto">
            <a:xfrm>
              <a:off x="1450975" y="2997200"/>
              <a:ext cx="1025525" cy="1027112"/>
            </a:xfrm>
            <a:custGeom>
              <a:avLst/>
              <a:gdLst>
                <a:gd name="T0" fmla="*/ 1933249859 w 273"/>
                <a:gd name="T1" fmla="*/ 2147483646 h 273"/>
                <a:gd name="T2" fmla="*/ 0 w 273"/>
                <a:gd name="T3" fmla="*/ 1925082537 h 273"/>
                <a:gd name="T4" fmla="*/ 1933249859 w 273"/>
                <a:gd name="T5" fmla="*/ 0 h 273"/>
                <a:gd name="T6" fmla="*/ 2147483646 w 273"/>
                <a:gd name="T7" fmla="*/ 1925082537 h 273"/>
                <a:gd name="T8" fmla="*/ 1933249859 w 273"/>
                <a:gd name="T9" fmla="*/ 2147483646 h 273"/>
                <a:gd name="T10" fmla="*/ 1933249859 w 273"/>
                <a:gd name="T11" fmla="*/ 1288107555 h 273"/>
                <a:gd name="T12" fmla="*/ 1284130099 w 273"/>
                <a:gd name="T13" fmla="*/ 1925082537 h 273"/>
                <a:gd name="T14" fmla="*/ 1933249859 w 273"/>
                <a:gd name="T15" fmla="*/ 2147483646 h 273"/>
                <a:gd name="T16" fmla="*/ 2147483646 w 273"/>
                <a:gd name="T17" fmla="*/ 1925082537 h 273"/>
                <a:gd name="T18" fmla="*/ 1933249859 w 273"/>
                <a:gd name="T19" fmla="*/ 1288107555 h 27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3"/>
                <a:gd name="T31" fmla="*/ 0 h 273"/>
                <a:gd name="T32" fmla="*/ 273 w 273"/>
                <a:gd name="T33" fmla="*/ 273 h 27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3" h="273">
                  <a:moveTo>
                    <a:pt x="137" y="273"/>
                  </a:moveTo>
                  <a:cubicBezTo>
                    <a:pt x="61" y="273"/>
                    <a:pt x="0" y="212"/>
                    <a:pt x="0" y="136"/>
                  </a:cubicBezTo>
                  <a:cubicBezTo>
                    <a:pt x="0" y="61"/>
                    <a:pt x="61" y="0"/>
                    <a:pt x="137" y="0"/>
                  </a:cubicBezTo>
                  <a:cubicBezTo>
                    <a:pt x="212" y="0"/>
                    <a:pt x="273" y="61"/>
                    <a:pt x="273" y="136"/>
                  </a:cubicBezTo>
                  <a:cubicBezTo>
                    <a:pt x="273" y="212"/>
                    <a:pt x="212" y="273"/>
                    <a:pt x="137" y="273"/>
                  </a:cubicBezTo>
                  <a:close/>
                  <a:moveTo>
                    <a:pt x="137" y="91"/>
                  </a:moveTo>
                  <a:cubicBezTo>
                    <a:pt x="112" y="91"/>
                    <a:pt x="91" y="111"/>
                    <a:pt x="91" y="136"/>
                  </a:cubicBezTo>
                  <a:cubicBezTo>
                    <a:pt x="91" y="161"/>
                    <a:pt x="112" y="182"/>
                    <a:pt x="137" y="182"/>
                  </a:cubicBezTo>
                  <a:cubicBezTo>
                    <a:pt x="162" y="182"/>
                    <a:pt x="182" y="161"/>
                    <a:pt x="182" y="136"/>
                  </a:cubicBezTo>
                  <a:cubicBezTo>
                    <a:pt x="182" y="111"/>
                    <a:pt x="162" y="91"/>
                    <a:pt x="137" y="9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47" name="Freeform 23"/>
            <p:cNvSpPr>
              <a:spLocks noEditPoints="1" noChangeArrowheads="1"/>
            </p:cNvSpPr>
            <p:nvPr/>
          </p:nvSpPr>
          <p:spPr bwMode="auto">
            <a:xfrm>
              <a:off x="3160713" y="2997200"/>
              <a:ext cx="1027113" cy="1027112"/>
            </a:xfrm>
            <a:custGeom>
              <a:avLst/>
              <a:gdLst>
                <a:gd name="T0" fmla="*/ 1939242016 w 273"/>
                <a:gd name="T1" fmla="*/ 1288107555 h 273"/>
                <a:gd name="T2" fmla="*/ 2147483646 w 273"/>
                <a:gd name="T3" fmla="*/ 1925082537 h 273"/>
                <a:gd name="T4" fmla="*/ 1939242016 w 273"/>
                <a:gd name="T5" fmla="*/ 2147483646 h 273"/>
                <a:gd name="T6" fmla="*/ 1288108809 w 273"/>
                <a:gd name="T7" fmla="*/ 1925082537 h 273"/>
                <a:gd name="T8" fmla="*/ 1939242016 w 273"/>
                <a:gd name="T9" fmla="*/ 1288107555 h 273"/>
                <a:gd name="T10" fmla="*/ 1939242016 w 273"/>
                <a:gd name="T11" fmla="*/ 0 h 273"/>
                <a:gd name="T12" fmla="*/ 0 w 273"/>
                <a:gd name="T13" fmla="*/ 1925082537 h 273"/>
                <a:gd name="T14" fmla="*/ 1939242016 w 273"/>
                <a:gd name="T15" fmla="*/ 2147483646 h 273"/>
                <a:gd name="T16" fmla="*/ 2147483646 w 273"/>
                <a:gd name="T17" fmla="*/ 1925082537 h 273"/>
                <a:gd name="T18" fmla="*/ 1939242016 w 273"/>
                <a:gd name="T19" fmla="*/ 0 h 27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3"/>
                <a:gd name="T31" fmla="*/ 0 h 273"/>
                <a:gd name="T32" fmla="*/ 273 w 273"/>
                <a:gd name="T33" fmla="*/ 273 h 27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3" h="273">
                  <a:moveTo>
                    <a:pt x="137" y="91"/>
                  </a:moveTo>
                  <a:cubicBezTo>
                    <a:pt x="162" y="91"/>
                    <a:pt x="182" y="111"/>
                    <a:pt x="182" y="136"/>
                  </a:cubicBezTo>
                  <a:cubicBezTo>
                    <a:pt x="182" y="161"/>
                    <a:pt x="162" y="182"/>
                    <a:pt x="137" y="182"/>
                  </a:cubicBezTo>
                  <a:cubicBezTo>
                    <a:pt x="112" y="182"/>
                    <a:pt x="91" y="161"/>
                    <a:pt x="91" y="136"/>
                  </a:cubicBezTo>
                  <a:cubicBezTo>
                    <a:pt x="91" y="111"/>
                    <a:pt x="112" y="91"/>
                    <a:pt x="137" y="91"/>
                  </a:cubicBezTo>
                  <a:moveTo>
                    <a:pt x="137" y="0"/>
                  </a:moveTo>
                  <a:cubicBezTo>
                    <a:pt x="62" y="0"/>
                    <a:pt x="0" y="61"/>
                    <a:pt x="0" y="136"/>
                  </a:cubicBezTo>
                  <a:cubicBezTo>
                    <a:pt x="0" y="212"/>
                    <a:pt x="62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48" name="Freeform 24"/>
            <p:cNvSpPr>
              <a:spLocks noChangeArrowheads="1"/>
            </p:cNvSpPr>
            <p:nvPr/>
          </p:nvSpPr>
          <p:spPr bwMode="auto">
            <a:xfrm>
              <a:off x="0" y="0"/>
              <a:ext cx="4619625" cy="2738437"/>
            </a:xfrm>
            <a:custGeom>
              <a:avLst/>
              <a:gdLst>
                <a:gd name="T0" fmla="*/ 2147483646 w 1229"/>
                <a:gd name="T1" fmla="*/ 2147483646 h 728"/>
                <a:gd name="T2" fmla="*/ 2147483646 w 1229"/>
                <a:gd name="T3" fmla="*/ 0 h 728"/>
                <a:gd name="T4" fmla="*/ 2147483646 w 1229"/>
                <a:gd name="T5" fmla="*/ 0 h 728"/>
                <a:gd name="T6" fmla="*/ 635801733 w 1229"/>
                <a:gd name="T7" fmla="*/ 0 h 728"/>
                <a:gd name="T8" fmla="*/ 635801733 w 1229"/>
                <a:gd name="T9" fmla="*/ 0 h 728"/>
                <a:gd name="T10" fmla="*/ 0 w 1229"/>
                <a:gd name="T11" fmla="*/ 650879079 h 728"/>
                <a:gd name="T12" fmla="*/ 649931245 w 1229"/>
                <a:gd name="T13" fmla="*/ 1287610820 h 728"/>
                <a:gd name="T14" fmla="*/ 678190269 w 1229"/>
                <a:gd name="T15" fmla="*/ 1287610820 h 728"/>
                <a:gd name="T16" fmla="*/ 2147483646 w 1229"/>
                <a:gd name="T17" fmla="*/ 1287610820 h 728"/>
                <a:gd name="T18" fmla="*/ 2147483646 w 1229"/>
                <a:gd name="T19" fmla="*/ 2147483646 h 728"/>
                <a:gd name="T20" fmla="*/ 2147483646 w 1229"/>
                <a:gd name="T21" fmla="*/ 2147483646 h 728"/>
                <a:gd name="T22" fmla="*/ 2147483646 w 1229"/>
                <a:gd name="T23" fmla="*/ 2147483646 h 728"/>
                <a:gd name="T24" fmla="*/ 2147483646 w 1229"/>
                <a:gd name="T25" fmla="*/ 2147483646 h 728"/>
                <a:gd name="T26" fmla="*/ 2147483646 w 1229"/>
                <a:gd name="T27" fmla="*/ 2147483646 h 728"/>
                <a:gd name="T28" fmla="*/ 2147483646 w 1229"/>
                <a:gd name="T29" fmla="*/ 2147483646 h 728"/>
                <a:gd name="T30" fmla="*/ 2147483646 w 1229"/>
                <a:gd name="T31" fmla="*/ 2147483646 h 728"/>
                <a:gd name="T32" fmla="*/ 2147483646 w 1229"/>
                <a:gd name="T33" fmla="*/ 2147483646 h 728"/>
                <a:gd name="T34" fmla="*/ 2147483646 w 1229"/>
                <a:gd name="T35" fmla="*/ 2147483646 h 728"/>
                <a:gd name="T36" fmla="*/ 2147483646 w 1229"/>
                <a:gd name="T37" fmla="*/ 2147483646 h 7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29"/>
                <a:gd name="T58" fmla="*/ 0 h 728"/>
                <a:gd name="T59" fmla="*/ 1229 w 1229"/>
                <a:gd name="T60" fmla="*/ 728 h 72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29" h="728">
                  <a:moveTo>
                    <a:pt x="425" y="638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215" y="91"/>
                    <a:pt x="215" y="91"/>
                    <a:pt x="215" y="91"/>
                  </a:cubicBezTo>
                  <a:cubicBezTo>
                    <a:pt x="345" y="728"/>
                    <a:pt x="345" y="728"/>
                    <a:pt x="345" y="728"/>
                  </a:cubicBezTo>
                  <a:cubicBezTo>
                    <a:pt x="484" y="728"/>
                    <a:pt x="484" y="728"/>
                    <a:pt x="484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4" y="728"/>
                    <a:pt x="1184" y="728"/>
                    <a:pt x="1184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209" y="727"/>
                    <a:pt x="1229" y="708"/>
                    <a:pt x="1229" y="683"/>
                  </a:cubicBezTo>
                  <a:cubicBezTo>
                    <a:pt x="1229" y="658"/>
                    <a:pt x="1209" y="637"/>
                    <a:pt x="1183" y="637"/>
                  </a:cubicBezTo>
                  <a:lnTo>
                    <a:pt x="425" y="63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49" name="Freeform 25"/>
            <p:cNvSpPr>
              <a:spLocks noEditPoints="1" noChangeArrowheads="1"/>
            </p:cNvSpPr>
            <p:nvPr/>
          </p:nvSpPr>
          <p:spPr bwMode="auto">
            <a:xfrm>
              <a:off x="1541463" y="342900"/>
              <a:ext cx="3421063" cy="1709737"/>
            </a:xfrm>
            <a:custGeom>
              <a:avLst/>
              <a:gdLst>
                <a:gd name="T0" fmla="*/ 2147483646 w 910"/>
                <a:gd name="T1" fmla="*/ 2147483646 h 455"/>
                <a:gd name="T2" fmla="*/ 1922111089 w 910"/>
                <a:gd name="T3" fmla="*/ 2147483646 h 455"/>
                <a:gd name="T4" fmla="*/ 1286116680 w 910"/>
                <a:gd name="T5" fmla="*/ 2147483646 h 455"/>
                <a:gd name="T6" fmla="*/ 1922111089 w 910"/>
                <a:gd name="T7" fmla="*/ 2147483646 h 455"/>
                <a:gd name="T8" fmla="*/ 2147483646 w 910"/>
                <a:gd name="T9" fmla="*/ 2147483646 h 455"/>
                <a:gd name="T10" fmla="*/ 2147483646 w 910"/>
                <a:gd name="T11" fmla="*/ 2147483646 h 455"/>
                <a:gd name="T12" fmla="*/ 2147483646 w 910"/>
                <a:gd name="T13" fmla="*/ 2147483646 h 455"/>
                <a:gd name="T14" fmla="*/ 2147483646 w 910"/>
                <a:gd name="T15" fmla="*/ 2147483646 h 455"/>
                <a:gd name="T16" fmla="*/ 1286116680 w 910"/>
                <a:gd name="T17" fmla="*/ 2147483646 h 455"/>
                <a:gd name="T18" fmla="*/ 635990649 w 910"/>
                <a:gd name="T19" fmla="*/ 2147483646 h 455"/>
                <a:gd name="T20" fmla="*/ 1286116680 w 910"/>
                <a:gd name="T21" fmla="*/ 2147483646 h 455"/>
                <a:gd name="T22" fmla="*/ 2147483646 w 910"/>
                <a:gd name="T23" fmla="*/ 2147483646 h 455"/>
                <a:gd name="T24" fmla="*/ 2147483646 w 910"/>
                <a:gd name="T25" fmla="*/ 2147483646 h 455"/>
                <a:gd name="T26" fmla="*/ 2147483646 w 910"/>
                <a:gd name="T27" fmla="*/ 2147483646 h 455"/>
                <a:gd name="T28" fmla="*/ 2147483646 w 910"/>
                <a:gd name="T29" fmla="*/ 0 h 455"/>
                <a:gd name="T30" fmla="*/ 635990649 w 910"/>
                <a:gd name="T31" fmla="*/ 0 h 455"/>
                <a:gd name="T32" fmla="*/ 0 w 910"/>
                <a:gd name="T33" fmla="*/ 649523450 h 455"/>
                <a:gd name="T34" fmla="*/ 635990649 w 910"/>
                <a:gd name="T35" fmla="*/ 1284921842 h 455"/>
                <a:gd name="T36" fmla="*/ 2147483646 w 910"/>
                <a:gd name="T37" fmla="*/ 1284921842 h 455"/>
                <a:gd name="T38" fmla="*/ 2147483646 w 910"/>
                <a:gd name="T39" fmla="*/ 649523450 h 455"/>
                <a:gd name="T40" fmla="*/ 2147483646 w 910"/>
                <a:gd name="T41" fmla="*/ 0 h 45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10"/>
                <a:gd name="T64" fmla="*/ 0 h 455"/>
                <a:gd name="T65" fmla="*/ 910 w 910"/>
                <a:gd name="T66" fmla="*/ 455 h 45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10" h="455">
                  <a:moveTo>
                    <a:pt x="773" y="364"/>
                  </a:moveTo>
                  <a:cubicBezTo>
                    <a:pt x="136" y="364"/>
                    <a:pt x="136" y="364"/>
                    <a:pt x="136" y="364"/>
                  </a:cubicBezTo>
                  <a:cubicBezTo>
                    <a:pt x="111" y="364"/>
                    <a:pt x="91" y="385"/>
                    <a:pt x="91" y="410"/>
                  </a:cubicBezTo>
                  <a:cubicBezTo>
                    <a:pt x="91" y="435"/>
                    <a:pt x="111" y="455"/>
                    <a:pt x="136" y="455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99" y="455"/>
                    <a:pt x="819" y="435"/>
                    <a:pt x="819" y="410"/>
                  </a:cubicBezTo>
                  <a:cubicBezTo>
                    <a:pt x="819" y="385"/>
                    <a:pt x="799" y="364"/>
                    <a:pt x="773" y="364"/>
                  </a:cubicBezTo>
                  <a:close/>
                  <a:moveTo>
                    <a:pt x="819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66" y="182"/>
                    <a:pt x="45" y="203"/>
                    <a:pt x="45" y="228"/>
                  </a:cubicBezTo>
                  <a:cubicBezTo>
                    <a:pt x="45" y="253"/>
                    <a:pt x="66" y="273"/>
                    <a:pt x="91" y="273"/>
                  </a:cubicBezTo>
                  <a:cubicBezTo>
                    <a:pt x="819" y="273"/>
                    <a:pt x="819" y="273"/>
                    <a:pt x="819" y="273"/>
                  </a:cubicBezTo>
                  <a:cubicBezTo>
                    <a:pt x="844" y="273"/>
                    <a:pt x="864" y="253"/>
                    <a:pt x="864" y="228"/>
                  </a:cubicBezTo>
                  <a:cubicBezTo>
                    <a:pt x="864" y="203"/>
                    <a:pt x="844" y="182"/>
                    <a:pt x="819" y="182"/>
                  </a:cubicBezTo>
                  <a:close/>
                  <a:moveTo>
                    <a:pt x="86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5" y="91"/>
                  </a:cubicBezTo>
                  <a:cubicBezTo>
                    <a:pt x="864" y="91"/>
                    <a:pt x="864" y="91"/>
                    <a:pt x="864" y="91"/>
                  </a:cubicBezTo>
                  <a:cubicBezTo>
                    <a:pt x="890" y="91"/>
                    <a:pt x="910" y="71"/>
                    <a:pt x="910" y="46"/>
                  </a:cubicBezTo>
                  <a:cubicBezTo>
                    <a:pt x="910" y="21"/>
                    <a:pt x="890" y="0"/>
                    <a:pt x="86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3694" name="Group 287"/>
          <p:cNvGrpSpPr>
            <a:grpSpLocks/>
          </p:cNvGrpSpPr>
          <p:nvPr/>
        </p:nvGrpSpPr>
        <p:grpSpPr bwMode="auto">
          <a:xfrm>
            <a:off x="4981575" y="4810825"/>
            <a:ext cx="301625" cy="246063"/>
            <a:chOff x="0" y="0"/>
            <a:chExt cx="8399462" cy="6824662"/>
          </a:xfrm>
        </p:grpSpPr>
        <p:sp>
          <p:nvSpPr>
            <p:cNvPr id="23742" name="Freeform 15"/>
            <p:cNvSpPr>
              <a:spLocks noEditPoints="1" noChangeArrowheads="1"/>
            </p:cNvSpPr>
            <p:nvPr/>
          </p:nvSpPr>
          <p:spPr bwMode="auto">
            <a:xfrm>
              <a:off x="1828800" y="2098675"/>
              <a:ext cx="3157537" cy="3151187"/>
            </a:xfrm>
            <a:custGeom>
              <a:avLst/>
              <a:gdLst>
                <a:gd name="T0" fmla="*/ 2147483646 w 841"/>
                <a:gd name="T1" fmla="*/ 987467076 h 839"/>
                <a:gd name="T2" fmla="*/ 2147483646 w 841"/>
                <a:gd name="T3" fmla="*/ 2147483646 h 839"/>
                <a:gd name="T4" fmla="*/ 2147483646 w 841"/>
                <a:gd name="T5" fmla="*/ 2147483646 h 839"/>
                <a:gd name="T6" fmla="*/ 986739699 w 841"/>
                <a:gd name="T7" fmla="*/ 2147483646 h 839"/>
                <a:gd name="T8" fmla="*/ 2147483646 w 841"/>
                <a:gd name="T9" fmla="*/ 987467076 h 839"/>
                <a:gd name="T10" fmla="*/ 2147483646 w 841"/>
                <a:gd name="T11" fmla="*/ 0 h 839"/>
                <a:gd name="T12" fmla="*/ 0 w 841"/>
                <a:gd name="T13" fmla="*/ 2147483646 h 839"/>
                <a:gd name="T14" fmla="*/ 2147483646 w 841"/>
                <a:gd name="T15" fmla="*/ 2147483646 h 839"/>
                <a:gd name="T16" fmla="*/ 2147483646 w 841"/>
                <a:gd name="T17" fmla="*/ 2147483646 h 839"/>
                <a:gd name="T18" fmla="*/ 2147483646 w 841"/>
                <a:gd name="T19" fmla="*/ 0 h 8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41"/>
                <a:gd name="T31" fmla="*/ 0 h 839"/>
                <a:gd name="T32" fmla="*/ 841 w 841"/>
                <a:gd name="T33" fmla="*/ 839 h 8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41" h="839">
                  <a:moveTo>
                    <a:pt x="421" y="70"/>
                  </a:moveTo>
                  <a:cubicBezTo>
                    <a:pt x="614" y="70"/>
                    <a:pt x="771" y="227"/>
                    <a:pt x="771" y="420"/>
                  </a:cubicBezTo>
                  <a:cubicBezTo>
                    <a:pt x="771" y="613"/>
                    <a:pt x="614" y="769"/>
                    <a:pt x="421" y="769"/>
                  </a:cubicBezTo>
                  <a:cubicBezTo>
                    <a:pt x="227" y="769"/>
                    <a:pt x="70" y="613"/>
                    <a:pt x="70" y="420"/>
                  </a:cubicBezTo>
                  <a:cubicBezTo>
                    <a:pt x="70" y="227"/>
                    <a:pt x="227" y="70"/>
                    <a:pt x="421" y="70"/>
                  </a:cubicBezTo>
                  <a:moveTo>
                    <a:pt x="421" y="0"/>
                  </a:moveTo>
                  <a:cubicBezTo>
                    <a:pt x="189" y="0"/>
                    <a:pt x="0" y="188"/>
                    <a:pt x="0" y="420"/>
                  </a:cubicBezTo>
                  <a:cubicBezTo>
                    <a:pt x="0" y="651"/>
                    <a:pt x="189" y="839"/>
                    <a:pt x="421" y="839"/>
                  </a:cubicBezTo>
                  <a:cubicBezTo>
                    <a:pt x="652" y="839"/>
                    <a:pt x="841" y="651"/>
                    <a:pt x="841" y="420"/>
                  </a:cubicBezTo>
                  <a:cubicBezTo>
                    <a:pt x="841" y="188"/>
                    <a:pt x="652" y="0"/>
                    <a:pt x="421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43" name="Freeform 16"/>
            <p:cNvSpPr>
              <a:spLocks noChangeArrowheads="1"/>
            </p:cNvSpPr>
            <p:nvPr/>
          </p:nvSpPr>
          <p:spPr bwMode="auto">
            <a:xfrm>
              <a:off x="2486025" y="2755900"/>
              <a:ext cx="1050925" cy="1052512"/>
            </a:xfrm>
            <a:custGeom>
              <a:avLst/>
              <a:gdLst>
                <a:gd name="T0" fmla="*/ 493056477 w 280"/>
                <a:gd name="T1" fmla="*/ 2147483646 h 280"/>
                <a:gd name="T2" fmla="*/ 0 w 280"/>
                <a:gd name="T3" fmla="*/ 2147483646 h 280"/>
                <a:gd name="T4" fmla="*/ 2147483646 w 280"/>
                <a:gd name="T5" fmla="*/ 0 h 280"/>
                <a:gd name="T6" fmla="*/ 2147483646 w 280"/>
                <a:gd name="T7" fmla="*/ 494545317 h 280"/>
                <a:gd name="T8" fmla="*/ 2147483646 w 280"/>
                <a:gd name="T9" fmla="*/ 989090634 h 280"/>
                <a:gd name="T10" fmla="*/ 986109201 w 280"/>
                <a:gd name="T11" fmla="*/ 2147483646 h 280"/>
                <a:gd name="T12" fmla="*/ 493056477 w 280"/>
                <a:gd name="T13" fmla="*/ 2147483646 h 2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0"/>
                <a:gd name="T22" fmla="*/ 0 h 280"/>
                <a:gd name="T23" fmla="*/ 280 w 280"/>
                <a:gd name="T24" fmla="*/ 280 h 2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0" h="280">
                  <a:moveTo>
                    <a:pt x="35" y="280"/>
                  </a:moveTo>
                  <a:cubicBezTo>
                    <a:pt x="16" y="280"/>
                    <a:pt x="0" y="264"/>
                    <a:pt x="0" y="245"/>
                  </a:cubicBezTo>
                  <a:cubicBezTo>
                    <a:pt x="0" y="110"/>
                    <a:pt x="110" y="0"/>
                    <a:pt x="246" y="0"/>
                  </a:cubicBezTo>
                  <a:cubicBezTo>
                    <a:pt x="265" y="0"/>
                    <a:pt x="280" y="16"/>
                    <a:pt x="280" y="35"/>
                  </a:cubicBezTo>
                  <a:cubicBezTo>
                    <a:pt x="280" y="54"/>
                    <a:pt x="265" y="70"/>
                    <a:pt x="246" y="70"/>
                  </a:cubicBezTo>
                  <a:cubicBezTo>
                    <a:pt x="149" y="70"/>
                    <a:pt x="70" y="148"/>
                    <a:pt x="70" y="245"/>
                  </a:cubicBezTo>
                  <a:cubicBezTo>
                    <a:pt x="70" y="264"/>
                    <a:pt x="55" y="280"/>
                    <a:pt x="35" y="28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44" name="Freeform 17"/>
            <p:cNvSpPr>
              <a:spLocks noEditPoints="1" noChangeArrowheads="1"/>
            </p:cNvSpPr>
            <p:nvPr/>
          </p:nvSpPr>
          <p:spPr bwMode="auto">
            <a:xfrm>
              <a:off x="0" y="0"/>
              <a:ext cx="8399462" cy="6824662"/>
            </a:xfrm>
            <a:custGeom>
              <a:avLst/>
              <a:gdLst>
                <a:gd name="T0" fmla="*/ 2147483646 w 2237"/>
                <a:gd name="T1" fmla="*/ 1975061690 h 1817"/>
                <a:gd name="T2" fmla="*/ 2147483646 w 2237"/>
                <a:gd name="T3" fmla="*/ 2147483646 h 1817"/>
                <a:gd name="T4" fmla="*/ 2147483646 w 2237"/>
                <a:gd name="T5" fmla="*/ 2147483646 h 1817"/>
                <a:gd name="T6" fmla="*/ 2147483646 w 2237"/>
                <a:gd name="T7" fmla="*/ 2147483646 h 1817"/>
                <a:gd name="T8" fmla="*/ 2147483646 w 2237"/>
                <a:gd name="T9" fmla="*/ 2147483646 h 1817"/>
                <a:gd name="T10" fmla="*/ 2147483646 w 2237"/>
                <a:gd name="T11" fmla="*/ 2147483646 h 1817"/>
                <a:gd name="T12" fmla="*/ 2147483646 w 2237"/>
                <a:gd name="T13" fmla="*/ 2147483646 h 1817"/>
                <a:gd name="T14" fmla="*/ 1973779700 w 2237"/>
                <a:gd name="T15" fmla="*/ 2147483646 h 1817"/>
                <a:gd name="T16" fmla="*/ 1973779700 w 2237"/>
                <a:gd name="T17" fmla="*/ 2147483646 h 1817"/>
                <a:gd name="T18" fmla="*/ 2147483646 w 2237"/>
                <a:gd name="T19" fmla="*/ 2147483646 h 1817"/>
                <a:gd name="T20" fmla="*/ 2147483646 w 2237"/>
                <a:gd name="T21" fmla="*/ 2147483646 h 1817"/>
                <a:gd name="T22" fmla="*/ 2147483646 w 2237"/>
                <a:gd name="T23" fmla="*/ 2147483646 h 1817"/>
                <a:gd name="T24" fmla="*/ 2147483646 w 2237"/>
                <a:gd name="T25" fmla="*/ 1975061690 h 1817"/>
                <a:gd name="T26" fmla="*/ 2147483646 w 2237"/>
                <a:gd name="T27" fmla="*/ 1975061690 h 1817"/>
                <a:gd name="T28" fmla="*/ 2147483646 w 2237"/>
                <a:gd name="T29" fmla="*/ 0 h 1817"/>
                <a:gd name="T30" fmla="*/ 2147483646 w 2237"/>
                <a:gd name="T31" fmla="*/ 0 h 1817"/>
                <a:gd name="T32" fmla="*/ 2147483646 w 2237"/>
                <a:gd name="T33" fmla="*/ 0 h 1817"/>
                <a:gd name="T34" fmla="*/ 2147483646 w 2237"/>
                <a:gd name="T35" fmla="*/ 2147483646 h 1817"/>
                <a:gd name="T36" fmla="*/ 2147483646 w 2237"/>
                <a:gd name="T37" fmla="*/ 2147483646 h 1817"/>
                <a:gd name="T38" fmla="*/ 2147483646 w 2237"/>
                <a:gd name="T39" fmla="*/ 2147483646 h 1817"/>
                <a:gd name="T40" fmla="*/ 0 w 2237"/>
                <a:gd name="T41" fmla="*/ 2147483646 h 1817"/>
                <a:gd name="T42" fmla="*/ 0 w 2237"/>
                <a:gd name="T43" fmla="*/ 2147483646 h 1817"/>
                <a:gd name="T44" fmla="*/ 2147483646 w 2237"/>
                <a:gd name="T45" fmla="*/ 2147483646 h 1817"/>
                <a:gd name="T46" fmla="*/ 2147483646 w 2237"/>
                <a:gd name="T47" fmla="*/ 2147483646 h 1817"/>
                <a:gd name="T48" fmla="*/ 2147483646 w 2237"/>
                <a:gd name="T49" fmla="*/ 2147483646 h 1817"/>
                <a:gd name="T50" fmla="*/ 2147483646 w 2237"/>
                <a:gd name="T51" fmla="*/ 2147483646 h 1817"/>
                <a:gd name="T52" fmla="*/ 2147483646 w 2237"/>
                <a:gd name="T53" fmla="*/ 2147483646 h 1817"/>
                <a:gd name="T54" fmla="*/ 2147483646 w 2237"/>
                <a:gd name="T55" fmla="*/ 2147483646 h 1817"/>
                <a:gd name="T56" fmla="*/ 2147483646 w 2237"/>
                <a:gd name="T57" fmla="*/ 0 h 18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237"/>
                <a:gd name="T88" fmla="*/ 0 h 1817"/>
                <a:gd name="T89" fmla="*/ 2237 w 2237"/>
                <a:gd name="T90" fmla="*/ 1817 h 18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237" h="1817">
                  <a:moveTo>
                    <a:pt x="1825" y="140"/>
                  </a:moveTo>
                  <a:cubicBezTo>
                    <a:pt x="1859" y="140"/>
                    <a:pt x="1887" y="167"/>
                    <a:pt x="1887" y="202"/>
                  </a:cubicBezTo>
                  <a:cubicBezTo>
                    <a:pt x="1887" y="350"/>
                    <a:pt x="1887" y="350"/>
                    <a:pt x="1887" y="350"/>
                  </a:cubicBezTo>
                  <a:cubicBezTo>
                    <a:pt x="2027" y="350"/>
                    <a:pt x="2097" y="428"/>
                    <a:pt x="2097" y="520"/>
                  </a:cubicBezTo>
                  <a:cubicBezTo>
                    <a:pt x="2097" y="1507"/>
                    <a:pt x="2097" y="1507"/>
                    <a:pt x="2097" y="1507"/>
                  </a:cubicBezTo>
                  <a:cubicBezTo>
                    <a:pt x="2097" y="1601"/>
                    <a:pt x="2018" y="1678"/>
                    <a:pt x="1920" y="1678"/>
                  </a:cubicBezTo>
                  <a:cubicBezTo>
                    <a:pt x="316" y="1678"/>
                    <a:pt x="316" y="1678"/>
                    <a:pt x="316" y="1678"/>
                  </a:cubicBezTo>
                  <a:cubicBezTo>
                    <a:pt x="219" y="1678"/>
                    <a:pt x="140" y="1601"/>
                    <a:pt x="140" y="1507"/>
                  </a:cubicBezTo>
                  <a:cubicBezTo>
                    <a:pt x="140" y="520"/>
                    <a:pt x="140" y="520"/>
                    <a:pt x="140" y="520"/>
                  </a:cubicBezTo>
                  <a:cubicBezTo>
                    <a:pt x="140" y="426"/>
                    <a:pt x="219" y="349"/>
                    <a:pt x="316" y="349"/>
                  </a:cubicBezTo>
                  <a:cubicBezTo>
                    <a:pt x="1258" y="349"/>
                    <a:pt x="1258" y="349"/>
                    <a:pt x="1258" y="349"/>
                  </a:cubicBezTo>
                  <a:cubicBezTo>
                    <a:pt x="1258" y="202"/>
                    <a:pt x="1258" y="202"/>
                    <a:pt x="1258" y="202"/>
                  </a:cubicBezTo>
                  <a:cubicBezTo>
                    <a:pt x="1258" y="168"/>
                    <a:pt x="1286" y="140"/>
                    <a:pt x="1320" y="140"/>
                  </a:cubicBezTo>
                  <a:cubicBezTo>
                    <a:pt x="1825" y="140"/>
                    <a:pt x="1825" y="140"/>
                    <a:pt x="1825" y="140"/>
                  </a:cubicBezTo>
                  <a:moveTo>
                    <a:pt x="1825" y="0"/>
                  </a:moveTo>
                  <a:cubicBezTo>
                    <a:pt x="1825" y="0"/>
                    <a:pt x="1825" y="0"/>
                    <a:pt x="1825" y="0"/>
                  </a:cubicBezTo>
                  <a:cubicBezTo>
                    <a:pt x="1320" y="0"/>
                    <a:pt x="1320" y="0"/>
                    <a:pt x="1320" y="0"/>
                  </a:cubicBezTo>
                  <a:cubicBezTo>
                    <a:pt x="1209" y="0"/>
                    <a:pt x="1118" y="90"/>
                    <a:pt x="1118" y="202"/>
                  </a:cubicBezTo>
                  <a:cubicBezTo>
                    <a:pt x="1118" y="209"/>
                    <a:pt x="1118" y="209"/>
                    <a:pt x="1118" y="209"/>
                  </a:cubicBezTo>
                  <a:cubicBezTo>
                    <a:pt x="316" y="209"/>
                    <a:pt x="316" y="209"/>
                    <a:pt x="316" y="209"/>
                  </a:cubicBezTo>
                  <a:cubicBezTo>
                    <a:pt x="142" y="209"/>
                    <a:pt x="0" y="349"/>
                    <a:pt x="0" y="520"/>
                  </a:cubicBezTo>
                  <a:cubicBezTo>
                    <a:pt x="0" y="1507"/>
                    <a:pt x="0" y="1507"/>
                    <a:pt x="0" y="1507"/>
                  </a:cubicBezTo>
                  <a:cubicBezTo>
                    <a:pt x="0" y="1678"/>
                    <a:pt x="142" y="1817"/>
                    <a:pt x="316" y="1817"/>
                  </a:cubicBezTo>
                  <a:cubicBezTo>
                    <a:pt x="1920" y="1817"/>
                    <a:pt x="1920" y="1817"/>
                    <a:pt x="1920" y="1817"/>
                  </a:cubicBezTo>
                  <a:cubicBezTo>
                    <a:pt x="2095" y="1817"/>
                    <a:pt x="2237" y="1678"/>
                    <a:pt x="2237" y="1507"/>
                  </a:cubicBezTo>
                  <a:cubicBezTo>
                    <a:pt x="2237" y="520"/>
                    <a:pt x="2237" y="520"/>
                    <a:pt x="2237" y="520"/>
                  </a:cubicBezTo>
                  <a:cubicBezTo>
                    <a:pt x="2237" y="404"/>
                    <a:pt x="2170" y="280"/>
                    <a:pt x="2027" y="232"/>
                  </a:cubicBezTo>
                  <a:cubicBezTo>
                    <a:pt x="2027" y="202"/>
                    <a:pt x="2027" y="202"/>
                    <a:pt x="2027" y="202"/>
                  </a:cubicBezTo>
                  <a:cubicBezTo>
                    <a:pt x="2027" y="90"/>
                    <a:pt x="1936" y="0"/>
                    <a:pt x="1825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45" name="Rectangle 18"/>
            <p:cNvSpPr>
              <a:spLocks noChangeArrowheads="1"/>
            </p:cNvSpPr>
            <p:nvPr/>
          </p:nvSpPr>
          <p:spPr bwMode="auto">
            <a:xfrm>
              <a:off x="4986337" y="784225"/>
              <a:ext cx="1836737" cy="78898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>
              <a:lvl1pPr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chemeClr val="tx2"/>
                  </a:solidFill>
                  <a:latin typeface="Open Sans Light" charset="0"/>
                  <a:ea typeface="宋体" panose="02010600030101010101" pitchFamily="2" charset="-122"/>
                  <a:sym typeface="Open Sans Light" charset="0"/>
                </a:defRPr>
              </a:lvl1pPr>
              <a:lvl2pPr marL="742950" indent="-28575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2pPr>
              <a:lvl3pPr marL="11430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3pPr>
              <a:lvl4pPr marL="16002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4pPr>
              <a:lvl5pPr marL="20574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5pPr>
              <a:lvl6pPr marL="25146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6pPr>
              <a:lvl7pPr marL="29718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7pPr>
              <a:lvl8pPr marL="34290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8pPr>
              <a:lvl9pPr marL="38862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zh-CN" sz="2100">
                <a:solidFill>
                  <a:srgbClr val="000000"/>
                </a:solidFill>
              </a:endParaRPr>
            </a:p>
          </p:txBody>
        </p:sp>
      </p:grpSp>
      <p:sp>
        <p:nvSpPr>
          <p:cNvPr id="23695" name="Freeform 5"/>
          <p:cNvSpPr>
            <a:spLocks noEditPoints="1" noChangeArrowheads="1"/>
          </p:cNvSpPr>
          <p:nvPr/>
        </p:nvSpPr>
        <p:spPr bwMode="auto">
          <a:xfrm>
            <a:off x="5634038" y="4820350"/>
            <a:ext cx="255587" cy="207963"/>
          </a:xfrm>
          <a:custGeom>
            <a:avLst/>
            <a:gdLst>
              <a:gd name="T0" fmla="*/ 26306575 w 2233"/>
              <a:gd name="T1" fmla="*/ 3891804 h 1989"/>
              <a:gd name="T2" fmla="*/ 20162186 w 2233"/>
              <a:gd name="T3" fmla="*/ 3891804 h 1989"/>
              <a:gd name="T4" fmla="*/ 20162186 w 2233"/>
              <a:gd name="T5" fmla="*/ 2394136 h 1989"/>
              <a:gd name="T6" fmla="*/ 17293156 w 2233"/>
              <a:gd name="T7" fmla="*/ 0 h 1989"/>
              <a:gd name="T8" fmla="*/ 11961082 w 2233"/>
              <a:gd name="T9" fmla="*/ 0 h 1989"/>
              <a:gd name="T10" fmla="*/ 9105101 w 2233"/>
              <a:gd name="T11" fmla="*/ 2394136 h 1989"/>
              <a:gd name="T12" fmla="*/ 9105101 w 2233"/>
              <a:gd name="T13" fmla="*/ 3891804 h 1989"/>
              <a:gd name="T14" fmla="*/ 2960826 w 2233"/>
              <a:gd name="T15" fmla="*/ 3891804 h 1989"/>
              <a:gd name="T16" fmla="*/ 0 w 2233"/>
              <a:gd name="T17" fmla="*/ 6362476 h 1989"/>
              <a:gd name="T18" fmla="*/ 0 w 2233"/>
              <a:gd name="T19" fmla="*/ 19284203 h 1989"/>
              <a:gd name="T20" fmla="*/ 2960826 w 2233"/>
              <a:gd name="T21" fmla="*/ 21743896 h 1989"/>
              <a:gd name="T22" fmla="*/ 26306575 w 2233"/>
              <a:gd name="T23" fmla="*/ 21743896 h 1989"/>
              <a:gd name="T24" fmla="*/ 29254238 w 2233"/>
              <a:gd name="T25" fmla="*/ 19284203 h 1989"/>
              <a:gd name="T26" fmla="*/ 29254238 w 2233"/>
              <a:gd name="T27" fmla="*/ 6362476 h 1989"/>
              <a:gd name="T28" fmla="*/ 26306575 w 2233"/>
              <a:gd name="T29" fmla="*/ 3891804 h 1989"/>
              <a:gd name="T30" fmla="*/ 11528771 w 2233"/>
              <a:gd name="T31" fmla="*/ 2394136 h 1989"/>
              <a:gd name="T32" fmla="*/ 11961082 w 2233"/>
              <a:gd name="T33" fmla="*/ 2033416 h 1989"/>
              <a:gd name="T34" fmla="*/ 17293156 w 2233"/>
              <a:gd name="T35" fmla="*/ 2033416 h 1989"/>
              <a:gd name="T36" fmla="*/ 17725468 w 2233"/>
              <a:gd name="T37" fmla="*/ 2394136 h 1989"/>
              <a:gd name="T38" fmla="*/ 17725468 w 2233"/>
              <a:gd name="T39" fmla="*/ 3891804 h 1989"/>
              <a:gd name="T40" fmla="*/ 11528771 w 2233"/>
              <a:gd name="T41" fmla="*/ 3891804 h 1989"/>
              <a:gd name="T42" fmla="*/ 11528771 w 2233"/>
              <a:gd name="T43" fmla="*/ 2394136 h 1989"/>
              <a:gd name="T44" fmla="*/ 2960826 w 2233"/>
              <a:gd name="T45" fmla="*/ 5345768 h 1989"/>
              <a:gd name="T46" fmla="*/ 26306575 w 2233"/>
              <a:gd name="T47" fmla="*/ 5345768 h 1989"/>
              <a:gd name="T48" fmla="*/ 27511829 w 2233"/>
              <a:gd name="T49" fmla="*/ 6362476 h 1989"/>
              <a:gd name="T50" fmla="*/ 27511829 w 2233"/>
              <a:gd name="T51" fmla="*/ 11981555 h 1989"/>
              <a:gd name="T52" fmla="*/ 16834633 w 2233"/>
              <a:gd name="T53" fmla="*/ 11981555 h 1989"/>
              <a:gd name="T54" fmla="*/ 16834633 w 2233"/>
              <a:gd name="T55" fmla="*/ 11511468 h 1989"/>
              <a:gd name="T56" fmla="*/ 15799695 w 2233"/>
              <a:gd name="T57" fmla="*/ 10636957 h 1989"/>
              <a:gd name="T58" fmla="*/ 13454544 w 2233"/>
              <a:gd name="T59" fmla="*/ 10636957 h 1989"/>
              <a:gd name="T60" fmla="*/ 12419605 w 2233"/>
              <a:gd name="T61" fmla="*/ 11511468 h 1989"/>
              <a:gd name="T62" fmla="*/ 12419605 w 2233"/>
              <a:gd name="T63" fmla="*/ 11981555 h 1989"/>
              <a:gd name="T64" fmla="*/ 1742410 w 2233"/>
              <a:gd name="T65" fmla="*/ 11981555 h 1989"/>
              <a:gd name="T66" fmla="*/ 1742410 w 2233"/>
              <a:gd name="T67" fmla="*/ 6362476 h 1989"/>
              <a:gd name="T68" fmla="*/ 2960826 w 2233"/>
              <a:gd name="T69" fmla="*/ 5345768 h 1989"/>
              <a:gd name="T70" fmla="*/ 13297392 w 2233"/>
              <a:gd name="T71" fmla="*/ 11511468 h 1989"/>
              <a:gd name="T72" fmla="*/ 13454544 w 2233"/>
              <a:gd name="T73" fmla="*/ 11369376 h 1989"/>
              <a:gd name="T74" fmla="*/ 15799695 w 2233"/>
              <a:gd name="T75" fmla="*/ 11369376 h 1989"/>
              <a:gd name="T76" fmla="*/ 15970010 w 2233"/>
              <a:gd name="T77" fmla="*/ 11511468 h 1989"/>
              <a:gd name="T78" fmla="*/ 15970010 w 2233"/>
              <a:gd name="T79" fmla="*/ 13457370 h 1989"/>
              <a:gd name="T80" fmla="*/ 15799695 w 2233"/>
              <a:gd name="T81" fmla="*/ 13599463 h 1989"/>
              <a:gd name="T82" fmla="*/ 13454544 w 2233"/>
              <a:gd name="T83" fmla="*/ 13599463 h 1989"/>
              <a:gd name="T84" fmla="*/ 13297392 w 2233"/>
              <a:gd name="T85" fmla="*/ 13457370 h 1989"/>
              <a:gd name="T86" fmla="*/ 13297392 w 2233"/>
              <a:gd name="T87" fmla="*/ 11511468 h 1989"/>
              <a:gd name="T88" fmla="*/ 26306575 w 2233"/>
              <a:gd name="T89" fmla="*/ 20300911 h 1989"/>
              <a:gd name="T90" fmla="*/ 2960826 w 2233"/>
              <a:gd name="T91" fmla="*/ 20300911 h 1989"/>
              <a:gd name="T92" fmla="*/ 1742410 w 2233"/>
              <a:gd name="T93" fmla="*/ 19284203 h 1989"/>
              <a:gd name="T94" fmla="*/ 1742410 w 2233"/>
              <a:gd name="T95" fmla="*/ 12703099 h 1989"/>
              <a:gd name="T96" fmla="*/ 12419605 w 2233"/>
              <a:gd name="T97" fmla="*/ 12703099 h 1989"/>
              <a:gd name="T98" fmla="*/ 12419605 w 2233"/>
              <a:gd name="T99" fmla="*/ 13457370 h 1989"/>
              <a:gd name="T100" fmla="*/ 13454544 w 2233"/>
              <a:gd name="T101" fmla="*/ 14321008 h 1989"/>
              <a:gd name="T102" fmla="*/ 15799695 w 2233"/>
              <a:gd name="T103" fmla="*/ 14321008 h 1989"/>
              <a:gd name="T104" fmla="*/ 16834633 w 2233"/>
              <a:gd name="T105" fmla="*/ 13457370 h 1989"/>
              <a:gd name="T106" fmla="*/ 16834633 w 2233"/>
              <a:gd name="T107" fmla="*/ 12703099 h 1989"/>
              <a:gd name="T108" fmla="*/ 27511829 w 2233"/>
              <a:gd name="T109" fmla="*/ 12703099 h 1989"/>
              <a:gd name="T110" fmla="*/ 27511829 w 2233"/>
              <a:gd name="T111" fmla="*/ 19284203 h 1989"/>
              <a:gd name="T112" fmla="*/ 26306575 w 2233"/>
              <a:gd name="T113" fmla="*/ 20300911 h 198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233"/>
              <a:gd name="T172" fmla="*/ 0 h 1989"/>
              <a:gd name="T173" fmla="*/ 2233 w 2233"/>
              <a:gd name="T174" fmla="*/ 1989 h 198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233" h="1989">
                <a:moveTo>
                  <a:pt x="2008" y="356"/>
                </a:moveTo>
                <a:cubicBezTo>
                  <a:pt x="1539" y="356"/>
                  <a:pt x="1539" y="356"/>
                  <a:pt x="1539" y="356"/>
                </a:cubicBezTo>
                <a:cubicBezTo>
                  <a:pt x="1539" y="219"/>
                  <a:pt x="1539" y="219"/>
                  <a:pt x="1539" y="219"/>
                </a:cubicBezTo>
                <a:cubicBezTo>
                  <a:pt x="1539" y="98"/>
                  <a:pt x="1441" y="0"/>
                  <a:pt x="1320" y="0"/>
                </a:cubicBezTo>
                <a:cubicBezTo>
                  <a:pt x="913" y="0"/>
                  <a:pt x="913" y="0"/>
                  <a:pt x="913" y="0"/>
                </a:cubicBezTo>
                <a:cubicBezTo>
                  <a:pt x="793" y="0"/>
                  <a:pt x="695" y="98"/>
                  <a:pt x="695" y="219"/>
                </a:cubicBezTo>
                <a:cubicBezTo>
                  <a:pt x="695" y="356"/>
                  <a:pt x="695" y="356"/>
                  <a:pt x="695" y="356"/>
                </a:cubicBezTo>
                <a:cubicBezTo>
                  <a:pt x="226" y="356"/>
                  <a:pt x="226" y="356"/>
                  <a:pt x="226" y="356"/>
                </a:cubicBezTo>
                <a:cubicBezTo>
                  <a:pt x="102" y="356"/>
                  <a:pt x="0" y="457"/>
                  <a:pt x="0" y="582"/>
                </a:cubicBezTo>
                <a:cubicBezTo>
                  <a:pt x="0" y="1764"/>
                  <a:pt x="0" y="1764"/>
                  <a:pt x="0" y="1764"/>
                </a:cubicBezTo>
                <a:cubicBezTo>
                  <a:pt x="0" y="1888"/>
                  <a:pt x="102" y="1989"/>
                  <a:pt x="226" y="1989"/>
                </a:cubicBezTo>
                <a:cubicBezTo>
                  <a:pt x="2008" y="1989"/>
                  <a:pt x="2008" y="1989"/>
                  <a:pt x="2008" y="1989"/>
                </a:cubicBezTo>
                <a:cubicBezTo>
                  <a:pt x="2132" y="1989"/>
                  <a:pt x="2233" y="1888"/>
                  <a:pt x="2233" y="1764"/>
                </a:cubicBezTo>
                <a:cubicBezTo>
                  <a:pt x="2233" y="582"/>
                  <a:pt x="2233" y="582"/>
                  <a:pt x="2233" y="582"/>
                </a:cubicBezTo>
                <a:cubicBezTo>
                  <a:pt x="2233" y="457"/>
                  <a:pt x="2132" y="356"/>
                  <a:pt x="2008" y="356"/>
                </a:cubicBezTo>
                <a:close/>
                <a:moveTo>
                  <a:pt x="880" y="219"/>
                </a:moveTo>
                <a:cubicBezTo>
                  <a:pt x="880" y="201"/>
                  <a:pt x="895" y="186"/>
                  <a:pt x="913" y="186"/>
                </a:cubicBezTo>
                <a:cubicBezTo>
                  <a:pt x="1320" y="186"/>
                  <a:pt x="1320" y="186"/>
                  <a:pt x="1320" y="186"/>
                </a:cubicBezTo>
                <a:cubicBezTo>
                  <a:pt x="1339" y="186"/>
                  <a:pt x="1353" y="201"/>
                  <a:pt x="1353" y="219"/>
                </a:cubicBezTo>
                <a:cubicBezTo>
                  <a:pt x="1353" y="356"/>
                  <a:pt x="1353" y="356"/>
                  <a:pt x="1353" y="356"/>
                </a:cubicBezTo>
                <a:cubicBezTo>
                  <a:pt x="880" y="356"/>
                  <a:pt x="880" y="356"/>
                  <a:pt x="880" y="356"/>
                </a:cubicBezTo>
                <a:lnTo>
                  <a:pt x="880" y="219"/>
                </a:lnTo>
                <a:close/>
                <a:moveTo>
                  <a:pt x="226" y="489"/>
                </a:moveTo>
                <a:cubicBezTo>
                  <a:pt x="2008" y="489"/>
                  <a:pt x="2008" y="489"/>
                  <a:pt x="2008" y="489"/>
                </a:cubicBezTo>
                <a:cubicBezTo>
                  <a:pt x="2059" y="489"/>
                  <a:pt x="2100" y="531"/>
                  <a:pt x="2100" y="582"/>
                </a:cubicBezTo>
                <a:cubicBezTo>
                  <a:pt x="2100" y="1096"/>
                  <a:pt x="2100" y="1096"/>
                  <a:pt x="2100" y="1096"/>
                </a:cubicBezTo>
                <a:cubicBezTo>
                  <a:pt x="1285" y="1096"/>
                  <a:pt x="1285" y="1096"/>
                  <a:pt x="1285" y="1096"/>
                </a:cubicBezTo>
                <a:cubicBezTo>
                  <a:pt x="1285" y="1053"/>
                  <a:pt x="1285" y="1053"/>
                  <a:pt x="1285" y="1053"/>
                </a:cubicBezTo>
                <a:cubicBezTo>
                  <a:pt x="1285" y="1009"/>
                  <a:pt x="1250" y="973"/>
                  <a:pt x="1206" y="973"/>
                </a:cubicBezTo>
                <a:cubicBezTo>
                  <a:pt x="1027" y="973"/>
                  <a:pt x="1027" y="973"/>
                  <a:pt x="1027" y="973"/>
                </a:cubicBezTo>
                <a:cubicBezTo>
                  <a:pt x="984" y="973"/>
                  <a:pt x="948" y="1009"/>
                  <a:pt x="948" y="1053"/>
                </a:cubicBezTo>
                <a:cubicBezTo>
                  <a:pt x="948" y="1096"/>
                  <a:pt x="948" y="1096"/>
                  <a:pt x="948" y="1096"/>
                </a:cubicBezTo>
                <a:cubicBezTo>
                  <a:pt x="133" y="1096"/>
                  <a:pt x="133" y="1096"/>
                  <a:pt x="133" y="1096"/>
                </a:cubicBezTo>
                <a:cubicBezTo>
                  <a:pt x="133" y="582"/>
                  <a:pt x="133" y="582"/>
                  <a:pt x="133" y="582"/>
                </a:cubicBezTo>
                <a:cubicBezTo>
                  <a:pt x="133" y="531"/>
                  <a:pt x="175" y="489"/>
                  <a:pt x="226" y="489"/>
                </a:cubicBezTo>
                <a:close/>
                <a:moveTo>
                  <a:pt x="1015" y="1053"/>
                </a:moveTo>
                <a:cubicBezTo>
                  <a:pt x="1015" y="1046"/>
                  <a:pt x="1020" y="1040"/>
                  <a:pt x="1027" y="1040"/>
                </a:cubicBezTo>
                <a:cubicBezTo>
                  <a:pt x="1206" y="1040"/>
                  <a:pt x="1206" y="1040"/>
                  <a:pt x="1206" y="1040"/>
                </a:cubicBezTo>
                <a:cubicBezTo>
                  <a:pt x="1213" y="1040"/>
                  <a:pt x="1219" y="1046"/>
                  <a:pt x="1219" y="1053"/>
                </a:cubicBezTo>
                <a:cubicBezTo>
                  <a:pt x="1219" y="1231"/>
                  <a:pt x="1219" y="1231"/>
                  <a:pt x="1219" y="1231"/>
                </a:cubicBezTo>
                <a:cubicBezTo>
                  <a:pt x="1219" y="1238"/>
                  <a:pt x="1213" y="1244"/>
                  <a:pt x="1206" y="1244"/>
                </a:cubicBezTo>
                <a:cubicBezTo>
                  <a:pt x="1027" y="1244"/>
                  <a:pt x="1027" y="1244"/>
                  <a:pt x="1027" y="1244"/>
                </a:cubicBezTo>
                <a:cubicBezTo>
                  <a:pt x="1020" y="1244"/>
                  <a:pt x="1015" y="1238"/>
                  <a:pt x="1015" y="1231"/>
                </a:cubicBezTo>
                <a:lnTo>
                  <a:pt x="1015" y="1053"/>
                </a:lnTo>
                <a:close/>
                <a:moveTo>
                  <a:pt x="2008" y="1857"/>
                </a:moveTo>
                <a:cubicBezTo>
                  <a:pt x="226" y="1857"/>
                  <a:pt x="226" y="1857"/>
                  <a:pt x="226" y="1857"/>
                </a:cubicBezTo>
                <a:cubicBezTo>
                  <a:pt x="175" y="1857"/>
                  <a:pt x="133" y="1815"/>
                  <a:pt x="133" y="1764"/>
                </a:cubicBezTo>
                <a:cubicBezTo>
                  <a:pt x="133" y="1162"/>
                  <a:pt x="133" y="1162"/>
                  <a:pt x="133" y="1162"/>
                </a:cubicBezTo>
                <a:cubicBezTo>
                  <a:pt x="948" y="1162"/>
                  <a:pt x="948" y="1162"/>
                  <a:pt x="948" y="1162"/>
                </a:cubicBezTo>
                <a:cubicBezTo>
                  <a:pt x="948" y="1231"/>
                  <a:pt x="948" y="1231"/>
                  <a:pt x="948" y="1231"/>
                </a:cubicBezTo>
                <a:cubicBezTo>
                  <a:pt x="948" y="1275"/>
                  <a:pt x="984" y="1310"/>
                  <a:pt x="1027" y="1310"/>
                </a:cubicBezTo>
                <a:cubicBezTo>
                  <a:pt x="1206" y="1310"/>
                  <a:pt x="1206" y="1310"/>
                  <a:pt x="1206" y="1310"/>
                </a:cubicBezTo>
                <a:cubicBezTo>
                  <a:pt x="1250" y="1310"/>
                  <a:pt x="1285" y="1275"/>
                  <a:pt x="1285" y="1231"/>
                </a:cubicBezTo>
                <a:cubicBezTo>
                  <a:pt x="1285" y="1162"/>
                  <a:pt x="1285" y="1162"/>
                  <a:pt x="1285" y="1162"/>
                </a:cubicBezTo>
                <a:cubicBezTo>
                  <a:pt x="2100" y="1162"/>
                  <a:pt x="2100" y="1162"/>
                  <a:pt x="2100" y="1162"/>
                </a:cubicBezTo>
                <a:cubicBezTo>
                  <a:pt x="2100" y="1764"/>
                  <a:pt x="2100" y="1764"/>
                  <a:pt x="2100" y="1764"/>
                </a:cubicBezTo>
                <a:cubicBezTo>
                  <a:pt x="2100" y="1815"/>
                  <a:pt x="2059" y="1857"/>
                  <a:pt x="2008" y="1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grpSp>
        <p:nvGrpSpPr>
          <p:cNvPr id="23696" name="Group 293"/>
          <p:cNvGrpSpPr>
            <a:grpSpLocks/>
          </p:cNvGrpSpPr>
          <p:nvPr/>
        </p:nvGrpSpPr>
        <p:grpSpPr bwMode="auto">
          <a:xfrm>
            <a:off x="6156325" y="4802888"/>
            <a:ext cx="246063" cy="279400"/>
            <a:chOff x="0" y="0"/>
            <a:chExt cx="405446" cy="462180"/>
          </a:xfrm>
        </p:grpSpPr>
        <p:sp>
          <p:nvSpPr>
            <p:cNvPr id="23740" name="Freeform 9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5446" cy="462180"/>
            </a:xfrm>
            <a:custGeom>
              <a:avLst/>
              <a:gdLst>
                <a:gd name="T0" fmla="*/ 90176334 w 1340"/>
                <a:gd name="T1" fmla="*/ 4391617 h 1528"/>
                <a:gd name="T2" fmla="*/ 31859281 w 1340"/>
                <a:gd name="T3" fmla="*/ 9148926 h 1528"/>
                <a:gd name="T4" fmla="*/ 10436604 w 1340"/>
                <a:gd name="T5" fmla="*/ 36779002 h 1528"/>
                <a:gd name="T6" fmla="*/ 10528283 w 1340"/>
                <a:gd name="T7" fmla="*/ 53979478 h 1528"/>
                <a:gd name="T8" fmla="*/ 10894395 w 1340"/>
                <a:gd name="T9" fmla="*/ 55534799 h 1528"/>
                <a:gd name="T10" fmla="*/ 6042356 w 1340"/>
                <a:gd name="T11" fmla="*/ 63311401 h 1528"/>
                <a:gd name="T12" fmla="*/ 2197275 w 1340"/>
                <a:gd name="T13" fmla="*/ 68800696 h 1528"/>
                <a:gd name="T14" fmla="*/ 2105596 w 1340"/>
                <a:gd name="T15" fmla="*/ 68892345 h 1528"/>
                <a:gd name="T16" fmla="*/ 5584565 w 1340"/>
                <a:gd name="T17" fmla="*/ 84354202 h 1528"/>
                <a:gd name="T18" fmla="*/ 7690161 w 1340"/>
                <a:gd name="T19" fmla="*/ 91581814 h 1528"/>
                <a:gd name="T20" fmla="*/ 11626920 w 1340"/>
                <a:gd name="T21" fmla="*/ 101280032 h 1528"/>
                <a:gd name="T22" fmla="*/ 11535241 w 1340"/>
                <a:gd name="T23" fmla="*/ 108233300 h 1528"/>
                <a:gd name="T24" fmla="*/ 26366395 w 1340"/>
                <a:gd name="T25" fmla="*/ 120675863 h 1528"/>
                <a:gd name="T26" fmla="*/ 38084693 w 1340"/>
                <a:gd name="T27" fmla="*/ 129458796 h 1528"/>
                <a:gd name="T28" fmla="*/ 96401746 w 1340"/>
                <a:gd name="T29" fmla="*/ 139797351 h 1528"/>
                <a:gd name="T30" fmla="*/ 107113084 w 1340"/>
                <a:gd name="T31" fmla="*/ 127080142 h 1528"/>
                <a:gd name="T32" fmla="*/ 103634116 w 1340"/>
                <a:gd name="T33" fmla="*/ 99358718 h 1528"/>
                <a:gd name="T34" fmla="*/ 121211713 w 1340"/>
                <a:gd name="T35" fmla="*/ 65049718 h 1528"/>
                <a:gd name="T36" fmla="*/ 110225639 w 1340"/>
                <a:gd name="T37" fmla="*/ 18389501 h 1528"/>
                <a:gd name="T38" fmla="*/ 97866495 w 1340"/>
                <a:gd name="T39" fmla="*/ 94509458 h 1528"/>
                <a:gd name="T40" fmla="*/ 99697659 w 1340"/>
                <a:gd name="T41" fmla="*/ 128361118 h 1528"/>
                <a:gd name="T42" fmla="*/ 96401746 w 1340"/>
                <a:gd name="T43" fmla="*/ 132203746 h 1528"/>
                <a:gd name="T44" fmla="*/ 45591798 w 1340"/>
                <a:gd name="T45" fmla="*/ 129093105 h 1528"/>
                <a:gd name="T46" fmla="*/ 40556400 w 1340"/>
                <a:gd name="T47" fmla="*/ 110062964 h 1528"/>
                <a:gd name="T48" fmla="*/ 26366395 w 1340"/>
                <a:gd name="T49" fmla="*/ 113082258 h 1528"/>
                <a:gd name="T50" fmla="*/ 15746433 w 1340"/>
                <a:gd name="T51" fmla="*/ 94235114 h 1528"/>
                <a:gd name="T52" fmla="*/ 17119806 w 1340"/>
                <a:gd name="T53" fmla="*/ 88654170 h 1528"/>
                <a:gd name="T54" fmla="*/ 13366102 w 1340"/>
                <a:gd name="T55" fmla="*/ 86641509 h 1528"/>
                <a:gd name="T56" fmla="*/ 14647796 w 1340"/>
                <a:gd name="T57" fmla="*/ 80877568 h 1528"/>
                <a:gd name="T58" fmla="*/ 10161869 w 1340"/>
                <a:gd name="T59" fmla="*/ 78224267 h 1528"/>
                <a:gd name="T60" fmla="*/ 8514063 w 1340"/>
                <a:gd name="T61" fmla="*/ 72917969 h 1528"/>
                <a:gd name="T62" fmla="*/ 17394541 w 1340"/>
                <a:gd name="T63" fmla="*/ 59468773 h 1528"/>
                <a:gd name="T64" fmla="*/ 17852029 w 1340"/>
                <a:gd name="T65" fmla="*/ 52332508 h 1528"/>
                <a:gd name="T66" fmla="*/ 17760653 w 1340"/>
                <a:gd name="T67" fmla="*/ 38608969 h 1528"/>
                <a:gd name="T68" fmla="*/ 113796287 w 1340"/>
                <a:gd name="T69" fmla="*/ 63951738 h 15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340"/>
                <a:gd name="T106" fmla="*/ 0 h 1528"/>
                <a:gd name="T107" fmla="*/ 1340 w 1340"/>
                <a:gd name="T108" fmla="*/ 1528 h 152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340" h="1528">
                  <a:moveTo>
                    <a:pt x="1204" y="201"/>
                  </a:moveTo>
                  <a:cubicBezTo>
                    <a:pt x="1146" y="134"/>
                    <a:pt x="1073" y="83"/>
                    <a:pt x="985" y="48"/>
                  </a:cubicBezTo>
                  <a:cubicBezTo>
                    <a:pt x="906" y="17"/>
                    <a:pt x="816" y="0"/>
                    <a:pt x="725" y="0"/>
                  </a:cubicBezTo>
                  <a:cubicBezTo>
                    <a:pt x="589" y="0"/>
                    <a:pt x="456" y="36"/>
                    <a:pt x="348" y="100"/>
                  </a:cubicBezTo>
                  <a:cubicBezTo>
                    <a:pt x="290" y="135"/>
                    <a:pt x="241" y="177"/>
                    <a:pt x="202" y="226"/>
                  </a:cubicBezTo>
                  <a:cubicBezTo>
                    <a:pt x="160" y="279"/>
                    <a:pt x="130" y="338"/>
                    <a:pt x="114" y="402"/>
                  </a:cubicBezTo>
                  <a:cubicBezTo>
                    <a:pt x="100" y="457"/>
                    <a:pt x="99" y="521"/>
                    <a:pt x="111" y="572"/>
                  </a:cubicBezTo>
                  <a:cubicBezTo>
                    <a:pt x="115" y="590"/>
                    <a:pt x="115" y="590"/>
                    <a:pt x="115" y="590"/>
                  </a:cubicBezTo>
                  <a:cubicBezTo>
                    <a:pt x="116" y="595"/>
                    <a:pt x="117" y="600"/>
                    <a:pt x="118" y="604"/>
                  </a:cubicBezTo>
                  <a:cubicBezTo>
                    <a:pt x="119" y="605"/>
                    <a:pt x="119" y="606"/>
                    <a:pt x="119" y="607"/>
                  </a:cubicBezTo>
                  <a:cubicBezTo>
                    <a:pt x="116" y="614"/>
                    <a:pt x="116" y="614"/>
                    <a:pt x="116" y="614"/>
                  </a:cubicBezTo>
                  <a:cubicBezTo>
                    <a:pt x="103" y="640"/>
                    <a:pt x="85" y="665"/>
                    <a:pt x="66" y="692"/>
                  </a:cubicBezTo>
                  <a:cubicBezTo>
                    <a:pt x="52" y="711"/>
                    <a:pt x="37" y="730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3" y="753"/>
                    <a:pt x="23" y="753"/>
                    <a:pt x="23" y="753"/>
                  </a:cubicBezTo>
                  <a:cubicBezTo>
                    <a:pt x="4" y="783"/>
                    <a:pt x="0" y="820"/>
                    <a:pt x="10" y="854"/>
                  </a:cubicBezTo>
                  <a:cubicBezTo>
                    <a:pt x="18" y="882"/>
                    <a:pt x="37" y="906"/>
                    <a:pt x="61" y="922"/>
                  </a:cubicBezTo>
                  <a:cubicBezTo>
                    <a:pt x="59" y="943"/>
                    <a:pt x="63" y="964"/>
                    <a:pt x="73" y="983"/>
                  </a:cubicBezTo>
                  <a:cubicBezTo>
                    <a:pt x="76" y="989"/>
                    <a:pt x="80" y="995"/>
                    <a:pt x="84" y="1001"/>
                  </a:cubicBezTo>
                  <a:cubicBezTo>
                    <a:pt x="82" y="1028"/>
                    <a:pt x="89" y="1056"/>
                    <a:pt x="106" y="1078"/>
                  </a:cubicBezTo>
                  <a:cubicBezTo>
                    <a:pt x="127" y="1107"/>
                    <a:pt x="127" y="1107"/>
                    <a:pt x="127" y="1107"/>
                  </a:cubicBezTo>
                  <a:cubicBezTo>
                    <a:pt x="127" y="1111"/>
                    <a:pt x="126" y="1116"/>
                    <a:pt x="126" y="1120"/>
                  </a:cubicBezTo>
                  <a:cubicBezTo>
                    <a:pt x="125" y="1138"/>
                    <a:pt x="124" y="1160"/>
                    <a:pt x="126" y="1183"/>
                  </a:cubicBezTo>
                  <a:cubicBezTo>
                    <a:pt x="131" y="1219"/>
                    <a:pt x="144" y="1249"/>
                    <a:pt x="165" y="1272"/>
                  </a:cubicBezTo>
                  <a:cubicBezTo>
                    <a:pt x="194" y="1303"/>
                    <a:pt x="236" y="1319"/>
                    <a:pt x="288" y="1319"/>
                  </a:cubicBezTo>
                  <a:cubicBezTo>
                    <a:pt x="322" y="1319"/>
                    <a:pt x="361" y="1312"/>
                    <a:pt x="408" y="1299"/>
                  </a:cubicBezTo>
                  <a:cubicBezTo>
                    <a:pt x="411" y="1328"/>
                    <a:pt x="413" y="1367"/>
                    <a:pt x="416" y="1415"/>
                  </a:cubicBezTo>
                  <a:cubicBezTo>
                    <a:pt x="419" y="1478"/>
                    <a:pt x="471" y="1528"/>
                    <a:pt x="534" y="1528"/>
                  </a:cubicBezTo>
                  <a:cubicBezTo>
                    <a:pt x="1053" y="1528"/>
                    <a:pt x="1053" y="1528"/>
                    <a:pt x="1053" y="1528"/>
                  </a:cubicBezTo>
                  <a:cubicBezTo>
                    <a:pt x="1088" y="1528"/>
                    <a:pt x="1121" y="1512"/>
                    <a:pt x="1144" y="1485"/>
                  </a:cubicBezTo>
                  <a:cubicBezTo>
                    <a:pt x="1166" y="1458"/>
                    <a:pt x="1176" y="1423"/>
                    <a:pt x="1170" y="1389"/>
                  </a:cubicBezTo>
                  <a:cubicBezTo>
                    <a:pt x="1122" y="1123"/>
                    <a:pt x="1122" y="1123"/>
                    <a:pt x="1122" y="1123"/>
                  </a:cubicBezTo>
                  <a:cubicBezTo>
                    <a:pt x="1120" y="1109"/>
                    <a:pt x="1123" y="1096"/>
                    <a:pt x="1132" y="1086"/>
                  </a:cubicBezTo>
                  <a:cubicBezTo>
                    <a:pt x="1170" y="1041"/>
                    <a:pt x="1214" y="987"/>
                    <a:pt x="1250" y="923"/>
                  </a:cubicBezTo>
                  <a:cubicBezTo>
                    <a:pt x="1289" y="855"/>
                    <a:pt x="1313" y="785"/>
                    <a:pt x="1324" y="711"/>
                  </a:cubicBezTo>
                  <a:cubicBezTo>
                    <a:pt x="1340" y="606"/>
                    <a:pt x="1337" y="508"/>
                    <a:pt x="1316" y="421"/>
                  </a:cubicBezTo>
                  <a:cubicBezTo>
                    <a:pt x="1295" y="337"/>
                    <a:pt x="1257" y="263"/>
                    <a:pt x="1204" y="201"/>
                  </a:cubicBezTo>
                  <a:close/>
                  <a:moveTo>
                    <a:pt x="1243" y="699"/>
                  </a:moveTo>
                  <a:cubicBezTo>
                    <a:pt x="1222" y="838"/>
                    <a:pt x="1149" y="938"/>
                    <a:pt x="1069" y="1033"/>
                  </a:cubicBezTo>
                  <a:cubicBezTo>
                    <a:pt x="1045" y="1062"/>
                    <a:pt x="1035" y="1100"/>
                    <a:pt x="1041" y="1137"/>
                  </a:cubicBezTo>
                  <a:cubicBezTo>
                    <a:pt x="1089" y="1403"/>
                    <a:pt x="1089" y="1403"/>
                    <a:pt x="1089" y="1403"/>
                  </a:cubicBezTo>
                  <a:cubicBezTo>
                    <a:pt x="1091" y="1414"/>
                    <a:pt x="1088" y="1424"/>
                    <a:pt x="1081" y="1433"/>
                  </a:cubicBezTo>
                  <a:cubicBezTo>
                    <a:pt x="1074" y="1441"/>
                    <a:pt x="1064" y="1445"/>
                    <a:pt x="1053" y="1445"/>
                  </a:cubicBezTo>
                  <a:cubicBezTo>
                    <a:pt x="534" y="1445"/>
                    <a:pt x="534" y="1445"/>
                    <a:pt x="534" y="1445"/>
                  </a:cubicBezTo>
                  <a:cubicBezTo>
                    <a:pt x="515" y="1445"/>
                    <a:pt x="499" y="1430"/>
                    <a:pt x="498" y="1411"/>
                  </a:cubicBezTo>
                  <a:cubicBezTo>
                    <a:pt x="493" y="1321"/>
                    <a:pt x="488" y="1266"/>
                    <a:pt x="485" y="1235"/>
                  </a:cubicBezTo>
                  <a:cubicBezTo>
                    <a:pt x="483" y="1220"/>
                    <a:pt x="464" y="1203"/>
                    <a:pt x="443" y="1203"/>
                  </a:cubicBezTo>
                  <a:cubicBezTo>
                    <a:pt x="439" y="1203"/>
                    <a:pt x="436" y="1204"/>
                    <a:pt x="432" y="1205"/>
                  </a:cubicBezTo>
                  <a:cubicBezTo>
                    <a:pt x="367" y="1227"/>
                    <a:pt x="321" y="1236"/>
                    <a:pt x="288" y="1236"/>
                  </a:cubicBezTo>
                  <a:cubicBezTo>
                    <a:pt x="162" y="1236"/>
                    <a:pt x="227" y="1105"/>
                    <a:pt x="203" y="1072"/>
                  </a:cubicBezTo>
                  <a:cubicBezTo>
                    <a:pt x="172" y="1030"/>
                    <a:pt x="172" y="1030"/>
                    <a:pt x="172" y="1030"/>
                  </a:cubicBezTo>
                  <a:cubicBezTo>
                    <a:pt x="164" y="1019"/>
                    <a:pt x="163" y="1005"/>
                    <a:pt x="171" y="994"/>
                  </a:cubicBezTo>
                  <a:cubicBezTo>
                    <a:pt x="187" y="969"/>
                    <a:pt x="187" y="969"/>
                    <a:pt x="187" y="969"/>
                  </a:cubicBezTo>
                  <a:cubicBezTo>
                    <a:pt x="166" y="963"/>
                    <a:pt x="166" y="963"/>
                    <a:pt x="166" y="963"/>
                  </a:cubicBezTo>
                  <a:cubicBezTo>
                    <a:pt x="158" y="961"/>
                    <a:pt x="150" y="955"/>
                    <a:pt x="146" y="947"/>
                  </a:cubicBezTo>
                  <a:cubicBezTo>
                    <a:pt x="142" y="939"/>
                    <a:pt x="142" y="929"/>
                    <a:pt x="145" y="921"/>
                  </a:cubicBezTo>
                  <a:cubicBezTo>
                    <a:pt x="160" y="884"/>
                    <a:pt x="160" y="884"/>
                    <a:pt x="160" y="884"/>
                  </a:cubicBezTo>
                  <a:cubicBezTo>
                    <a:pt x="161" y="881"/>
                    <a:pt x="160" y="877"/>
                    <a:pt x="156" y="876"/>
                  </a:cubicBezTo>
                  <a:cubicBezTo>
                    <a:pt x="111" y="855"/>
                    <a:pt x="111" y="855"/>
                    <a:pt x="111" y="855"/>
                  </a:cubicBezTo>
                  <a:cubicBezTo>
                    <a:pt x="100" y="850"/>
                    <a:pt x="92" y="841"/>
                    <a:pt x="89" y="830"/>
                  </a:cubicBezTo>
                  <a:cubicBezTo>
                    <a:pt x="85" y="819"/>
                    <a:pt x="87" y="807"/>
                    <a:pt x="93" y="797"/>
                  </a:cubicBezTo>
                  <a:cubicBezTo>
                    <a:pt x="94" y="796"/>
                    <a:pt x="94" y="796"/>
                    <a:pt x="94" y="796"/>
                  </a:cubicBezTo>
                  <a:cubicBezTo>
                    <a:pt x="124" y="746"/>
                    <a:pt x="164" y="702"/>
                    <a:pt x="190" y="650"/>
                  </a:cubicBezTo>
                  <a:cubicBezTo>
                    <a:pt x="201" y="628"/>
                    <a:pt x="201" y="628"/>
                    <a:pt x="201" y="628"/>
                  </a:cubicBezTo>
                  <a:cubicBezTo>
                    <a:pt x="208" y="613"/>
                    <a:pt x="199" y="589"/>
                    <a:pt x="195" y="572"/>
                  </a:cubicBezTo>
                  <a:cubicBezTo>
                    <a:pt x="191" y="553"/>
                    <a:pt x="191" y="553"/>
                    <a:pt x="191" y="553"/>
                  </a:cubicBezTo>
                  <a:cubicBezTo>
                    <a:pt x="182" y="513"/>
                    <a:pt x="184" y="463"/>
                    <a:pt x="194" y="422"/>
                  </a:cubicBezTo>
                  <a:cubicBezTo>
                    <a:pt x="248" y="205"/>
                    <a:pt x="487" y="82"/>
                    <a:pt x="725" y="82"/>
                  </a:cubicBezTo>
                  <a:cubicBezTo>
                    <a:pt x="1018" y="82"/>
                    <a:pt x="1308" y="270"/>
                    <a:pt x="1243" y="69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41" name="Freeform 10"/>
            <p:cNvSpPr>
              <a:spLocks noChangeArrowheads="1"/>
            </p:cNvSpPr>
            <p:nvPr/>
          </p:nvSpPr>
          <p:spPr bwMode="auto">
            <a:xfrm>
              <a:off x="74658" y="56114"/>
              <a:ext cx="286227" cy="232944"/>
            </a:xfrm>
            <a:custGeom>
              <a:avLst/>
              <a:gdLst>
                <a:gd name="T0" fmla="*/ 57307729 w 946"/>
                <a:gd name="T1" fmla="*/ 3203131 h 770"/>
                <a:gd name="T2" fmla="*/ 50716338 w 946"/>
                <a:gd name="T3" fmla="*/ 732110 h 770"/>
                <a:gd name="T4" fmla="*/ 46505231 w 946"/>
                <a:gd name="T5" fmla="*/ 1647247 h 770"/>
                <a:gd name="T6" fmla="*/ 41744967 w 946"/>
                <a:gd name="T7" fmla="*/ 0 h 770"/>
                <a:gd name="T8" fmla="*/ 37899965 w 946"/>
                <a:gd name="T9" fmla="*/ 1098165 h 770"/>
                <a:gd name="T10" fmla="*/ 34878848 w 946"/>
                <a:gd name="T11" fmla="*/ 732110 h 770"/>
                <a:gd name="T12" fmla="*/ 26273581 w 946"/>
                <a:gd name="T13" fmla="*/ 3752516 h 770"/>
                <a:gd name="T14" fmla="*/ 25449695 w 946"/>
                <a:gd name="T15" fmla="*/ 3660851 h 770"/>
                <a:gd name="T16" fmla="*/ 14921927 w 946"/>
                <a:gd name="T17" fmla="*/ 8419867 h 770"/>
                <a:gd name="T18" fmla="*/ 5858879 w 946"/>
                <a:gd name="T19" fmla="*/ 19128030 h 770"/>
                <a:gd name="T20" fmla="*/ 2288606 w 946"/>
                <a:gd name="T21" fmla="*/ 24344766 h 770"/>
                <a:gd name="T22" fmla="*/ 2380283 w 946"/>
                <a:gd name="T23" fmla="*/ 25076875 h 770"/>
                <a:gd name="T24" fmla="*/ 0 w 946"/>
                <a:gd name="T25" fmla="*/ 32672967 h 770"/>
                <a:gd name="T26" fmla="*/ 6133609 w 946"/>
                <a:gd name="T27" fmla="*/ 43930213 h 770"/>
                <a:gd name="T28" fmla="*/ 16112220 w 946"/>
                <a:gd name="T29" fmla="*/ 51068888 h 770"/>
                <a:gd name="T30" fmla="*/ 21147213 w 946"/>
                <a:gd name="T31" fmla="*/ 49787393 h 770"/>
                <a:gd name="T32" fmla="*/ 27555249 w 946"/>
                <a:gd name="T33" fmla="*/ 53722937 h 770"/>
                <a:gd name="T34" fmla="*/ 40554977 w 946"/>
                <a:gd name="T35" fmla="*/ 62874913 h 770"/>
                <a:gd name="T36" fmla="*/ 46139127 w 946"/>
                <a:gd name="T37" fmla="*/ 61685386 h 770"/>
                <a:gd name="T38" fmla="*/ 61061054 w 946"/>
                <a:gd name="T39" fmla="*/ 70471308 h 770"/>
                <a:gd name="T40" fmla="*/ 76898545 w 946"/>
                <a:gd name="T41" fmla="*/ 59671782 h 770"/>
                <a:gd name="T42" fmla="*/ 85686863 w 946"/>
                <a:gd name="T43" fmla="*/ 44753988 h 770"/>
                <a:gd name="T44" fmla="*/ 85412436 w 946"/>
                <a:gd name="T45" fmla="*/ 41733581 h 770"/>
                <a:gd name="T46" fmla="*/ 86602427 w 946"/>
                <a:gd name="T47" fmla="*/ 36608511 h 770"/>
                <a:gd name="T48" fmla="*/ 83672987 w 946"/>
                <a:gd name="T49" fmla="*/ 28920754 h 770"/>
                <a:gd name="T50" fmla="*/ 83856039 w 946"/>
                <a:gd name="T51" fmla="*/ 27181842 h 770"/>
                <a:gd name="T52" fmla="*/ 76898545 w 946"/>
                <a:gd name="T53" fmla="*/ 16565344 h 770"/>
                <a:gd name="T54" fmla="*/ 57307729 w 946"/>
                <a:gd name="T55" fmla="*/ 3203131 h 77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46"/>
                <a:gd name="T85" fmla="*/ 0 h 770"/>
                <a:gd name="T86" fmla="*/ 946 w 946"/>
                <a:gd name="T87" fmla="*/ 770 h 77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46" h="770">
                  <a:moveTo>
                    <a:pt x="626" y="35"/>
                  </a:moveTo>
                  <a:cubicBezTo>
                    <a:pt x="607" y="18"/>
                    <a:pt x="581" y="8"/>
                    <a:pt x="554" y="8"/>
                  </a:cubicBezTo>
                  <a:cubicBezTo>
                    <a:pt x="537" y="8"/>
                    <a:pt x="522" y="12"/>
                    <a:pt x="508" y="18"/>
                  </a:cubicBezTo>
                  <a:cubicBezTo>
                    <a:pt x="493" y="7"/>
                    <a:pt x="475" y="0"/>
                    <a:pt x="456" y="0"/>
                  </a:cubicBezTo>
                  <a:cubicBezTo>
                    <a:pt x="441" y="0"/>
                    <a:pt x="426" y="5"/>
                    <a:pt x="414" y="12"/>
                  </a:cubicBezTo>
                  <a:cubicBezTo>
                    <a:pt x="403" y="9"/>
                    <a:pt x="392" y="8"/>
                    <a:pt x="381" y="8"/>
                  </a:cubicBezTo>
                  <a:cubicBezTo>
                    <a:pt x="345" y="8"/>
                    <a:pt x="313" y="20"/>
                    <a:pt x="287" y="41"/>
                  </a:cubicBezTo>
                  <a:cubicBezTo>
                    <a:pt x="284" y="40"/>
                    <a:pt x="281" y="40"/>
                    <a:pt x="278" y="40"/>
                  </a:cubicBezTo>
                  <a:cubicBezTo>
                    <a:pt x="232" y="40"/>
                    <a:pt x="191" y="60"/>
                    <a:pt x="163" y="92"/>
                  </a:cubicBezTo>
                  <a:cubicBezTo>
                    <a:pt x="108" y="103"/>
                    <a:pt x="65" y="151"/>
                    <a:pt x="64" y="209"/>
                  </a:cubicBezTo>
                  <a:cubicBezTo>
                    <a:pt x="41" y="218"/>
                    <a:pt x="25" y="240"/>
                    <a:pt x="25" y="266"/>
                  </a:cubicBezTo>
                  <a:cubicBezTo>
                    <a:pt x="25" y="269"/>
                    <a:pt x="25" y="272"/>
                    <a:pt x="26" y="274"/>
                  </a:cubicBezTo>
                  <a:cubicBezTo>
                    <a:pt x="9" y="298"/>
                    <a:pt x="0" y="327"/>
                    <a:pt x="0" y="357"/>
                  </a:cubicBezTo>
                  <a:cubicBezTo>
                    <a:pt x="0" y="409"/>
                    <a:pt x="26" y="454"/>
                    <a:pt x="67" y="480"/>
                  </a:cubicBezTo>
                  <a:cubicBezTo>
                    <a:pt x="82" y="525"/>
                    <a:pt x="125" y="558"/>
                    <a:pt x="176" y="558"/>
                  </a:cubicBezTo>
                  <a:cubicBezTo>
                    <a:pt x="196" y="558"/>
                    <a:pt x="215" y="553"/>
                    <a:pt x="231" y="544"/>
                  </a:cubicBezTo>
                  <a:cubicBezTo>
                    <a:pt x="248" y="566"/>
                    <a:pt x="273" y="582"/>
                    <a:pt x="301" y="587"/>
                  </a:cubicBezTo>
                  <a:cubicBezTo>
                    <a:pt x="322" y="645"/>
                    <a:pt x="378" y="687"/>
                    <a:pt x="443" y="687"/>
                  </a:cubicBezTo>
                  <a:cubicBezTo>
                    <a:pt x="465" y="687"/>
                    <a:pt x="486" y="682"/>
                    <a:pt x="504" y="674"/>
                  </a:cubicBezTo>
                  <a:cubicBezTo>
                    <a:pt x="536" y="731"/>
                    <a:pt x="597" y="770"/>
                    <a:pt x="667" y="770"/>
                  </a:cubicBezTo>
                  <a:cubicBezTo>
                    <a:pt x="746" y="770"/>
                    <a:pt x="813" y="721"/>
                    <a:pt x="840" y="652"/>
                  </a:cubicBezTo>
                  <a:cubicBezTo>
                    <a:pt x="897" y="620"/>
                    <a:pt x="936" y="559"/>
                    <a:pt x="936" y="489"/>
                  </a:cubicBezTo>
                  <a:cubicBezTo>
                    <a:pt x="936" y="478"/>
                    <a:pt x="935" y="466"/>
                    <a:pt x="933" y="456"/>
                  </a:cubicBezTo>
                  <a:cubicBezTo>
                    <a:pt x="941" y="439"/>
                    <a:pt x="946" y="420"/>
                    <a:pt x="946" y="400"/>
                  </a:cubicBezTo>
                  <a:cubicBezTo>
                    <a:pt x="946" y="368"/>
                    <a:pt x="934" y="339"/>
                    <a:pt x="914" y="316"/>
                  </a:cubicBezTo>
                  <a:cubicBezTo>
                    <a:pt x="915" y="310"/>
                    <a:pt x="916" y="303"/>
                    <a:pt x="916" y="297"/>
                  </a:cubicBezTo>
                  <a:cubicBezTo>
                    <a:pt x="916" y="245"/>
                    <a:pt x="885" y="200"/>
                    <a:pt x="840" y="181"/>
                  </a:cubicBezTo>
                  <a:cubicBezTo>
                    <a:pt x="805" y="97"/>
                    <a:pt x="722" y="37"/>
                    <a:pt x="626" y="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3697" name="Group 296"/>
          <p:cNvGrpSpPr>
            <a:grpSpLocks/>
          </p:cNvGrpSpPr>
          <p:nvPr/>
        </p:nvGrpSpPr>
        <p:grpSpPr bwMode="auto">
          <a:xfrm>
            <a:off x="6750050" y="4812413"/>
            <a:ext cx="285750" cy="250825"/>
            <a:chOff x="0" y="0"/>
            <a:chExt cx="4964113" cy="4343400"/>
          </a:xfrm>
        </p:grpSpPr>
        <p:sp>
          <p:nvSpPr>
            <p:cNvPr id="23738" name="Freeform 14"/>
            <p:cNvSpPr>
              <a:spLocks noEditPoints="1" noChangeArrowheads="1"/>
            </p:cNvSpPr>
            <p:nvPr/>
          </p:nvSpPr>
          <p:spPr bwMode="auto">
            <a:xfrm>
              <a:off x="0" y="0"/>
              <a:ext cx="4964113" cy="4275138"/>
            </a:xfrm>
            <a:custGeom>
              <a:avLst/>
              <a:gdLst>
                <a:gd name="T0" fmla="*/ 2147483646 w 1321"/>
                <a:gd name="T1" fmla="*/ 2147483646 h 1137"/>
                <a:gd name="T2" fmla="*/ 2147483646 w 1321"/>
                <a:gd name="T3" fmla="*/ 2147483646 h 1137"/>
                <a:gd name="T4" fmla="*/ 2147483646 w 1321"/>
                <a:gd name="T5" fmla="*/ 2147483646 h 1137"/>
                <a:gd name="T6" fmla="*/ 2147483646 w 1321"/>
                <a:gd name="T7" fmla="*/ 2147483646 h 1137"/>
                <a:gd name="T8" fmla="*/ 2147483646 w 1321"/>
                <a:gd name="T9" fmla="*/ 2147483646 h 1137"/>
                <a:gd name="T10" fmla="*/ 2147483646 w 1321"/>
                <a:gd name="T11" fmla="*/ 2147483646 h 1137"/>
                <a:gd name="T12" fmla="*/ 2147483646 w 1321"/>
                <a:gd name="T13" fmla="*/ 2147483646 h 1137"/>
                <a:gd name="T14" fmla="*/ 2147483646 w 1321"/>
                <a:gd name="T15" fmla="*/ 0 h 1137"/>
                <a:gd name="T16" fmla="*/ 2147483646 w 1321"/>
                <a:gd name="T17" fmla="*/ 2147483646 h 1137"/>
                <a:gd name="T18" fmla="*/ 2147483646 w 1321"/>
                <a:gd name="T19" fmla="*/ 2147483646 h 1137"/>
                <a:gd name="T20" fmla="*/ 2147483646 w 1321"/>
                <a:gd name="T21" fmla="*/ 2147483646 h 1137"/>
                <a:gd name="T22" fmla="*/ 2147483646 w 1321"/>
                <a:gd name="T23" fmla="*/ 2147483646 h 1137"/>
                <a:gd name="T24" fmla="*/ 2147483646 w 1321"/>
                <a:gd name="T25" fmla="*/ 2147483646 h 1137"/>
                <a:gd name="T26" fmla="*/ 0 w 1321"/>
                <a:gd name="T27" fmla="*/ 2147483646 h 1137"/>
                <a:gd name="T28" fmla="*/ 2147483646 w 1321"/>
                <a:gd name="T29" fmla="*/ 2147483646 h 1137"/>
                <a:gd name="T30" fmla="*/ 2147483646 w 1321"/>
                <a:gd name="T31" fmla="*/ 2147483646 h 1137"/>
                <a:gd name="T32" fmla="*/ 2147483646 w 1321"/>
                <a:gd name="T33" fmla="*/ 2147483646 h 1137"/>
                <a:gd name="T34" fmla="*/ 2147483646 w 1321"/>
                <a:gd name="T35" fmla="*/ 2147483646 h 1137"/>
                <a:gd name="T36" fmla="*/ 2147483646 w 1321"/>
                <a:gd name="T37" fmla="*/ 1385498153 h 1137"/>
                <a:gd name="T38" fmla="*/ 2147483646 w 1321"/>
                <a:gd name="T39" fmla="*/ 2147483646 h 1137"/>
                <a:gd name="T40" fmla="*/ 2147483646 w 1321"/>
                <a:gd name="T41" fmla="*/ 2147483646 h 1137"/>
                <a:gd name="T42" fmla="*/ 2147483646 w 1321"/>
                <a:gd name="T43" fmla="*/ 2147483646 h 1137"/>
                <a:gd name="T44" fmla="*/ 2147483646 w 1321"/>
                <a:gd name="T45" fmla="*/ 2147483646 h 1137"/>
                <a:gd name="T46" fmla="*/ 2147483646 w 1321"/>
                <a:gd name="T47" fmla="*/ 2147483646 h 1137"/>
                <a:gd name="T48" fmla="*/ 2147483646 w 1321"/>
                <a:gd name="T49" fmla="*/ 2147483646 h 1137"/>
                <a:gd name="T50" fmla="*/ 2147483646 w 1321"/>
                <a:gd name="T51" fmla="*/ 2147483646 h 1137"/>
                <a:gd name="T52" fmla="*/ 2147483646 w 1321"/>
                <a:gd name="T53" fmla="*/ 2147483646 h 1137"/>
                <a:gd name="T54" fmla="*/ 2147483646 w 1321"/>
                <a:gd name="T55" fmla="*/ 2147483646 h 1137"/>
                <a:gd name="T56" fmla="*/ 2147483646 w 1321"/>
                <a:gd name="T57" fmla="*/ 2147483646 h 1137"/>
                <a:gd name="T58" fmla="*/ 2147483646 w 1321"/>
                <a:gd name="T59" fmla="*/ 2147483646 h 113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21"/>
                <a:gd name="T91" fmla="*/ 0 h 1137"/>
                <a:gd name="T92" fmla="*/ 1321 w 1321"/>
                <a:gd name="T93" fmla="*/ 1137 h 113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21" h="1137">
                  <a:moveTo>
                    <a:pt x="369" y="1136"/>
                  </a:moveTo>
                  <a:cubicBezTo>
                    <a:pt x="460" y="1046"/>
                    <a:pt x="460" y="1046"/>
                    <a:pt x="460" y="1046"/>
                  </a:cubicBezTo>
                  <a:cubicBezTo>
                    <a:pt x="496" y="1083"/>
                    <a:pt x="496" y="1083"/>
                    <a:pt x="496" y="1083"/>
                  </a:cubicBezTo>
                  <a:cubicBezTo>
                    <a:pt x="522" y="1065"/>
                    <a:pt x="522" y="1065"/>
                    <a:pt x="522" y="1065"/>
                  </a:cubicBezTo>
                  <a:cubicBezTo>
                    <a:pt x="635" y="985"/>
                    <a:pt x="714" y="977"/>
                    <a:pt x="844" y="969"/>
                  </a:cubicBezTo>
                  <a:cubicBezTo>
                    <a:pt x="861" y="968"/>
                    <a:pt x="861" y="968"/>
                    <a:pt x="861" y="968"/>
                  </a:cubicBezTo>
                  <a:cubicBezTo>
                    <a:pt x="1321" y="338"/>
                    <a:pt x="1321" y="338"/>
                    <a:pt x="1321" y="338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353" y="460"/>
                    <a:pt x="353" y="460"/>
                    <a:pt x="353" y="460"/>
                  </a:cubicBezTo>
                  <a:cubicBezTo>
                    <a:pt x="352" y="477"/>
                    <a:pt x="352" y="477"/>
                    <a:pt x="352" y="477"/>
                  </a:cubicBezTo>
                  <a:cubicBezTo>
                    <a:pt x="344" y="607"/>
                    <a:pt x="336" y="686"/>
                    <a:pt x="256" y="799"/>
                  </a:cubicBezTo>
                  <a:cubicBezTo>
                    <a:pt x="238" y="825"/>
                    <a:pt x="238" y="825"/>
                    <a:pt x="238" y="825"/>
                  </a:cubicBezTo>
                  <a:cubicBezTo>
                    <a:pt x="275" y="862"/>
                    <a:pt x="275" y="862"/>
                    <a:pt x="275" y="862"/>
                  </a:cubicBezTo>
                  <a:cubicBezTo>
                    <a:pt x="0" y="1137"/>
                    <a:pt x="0" y="1137"/>
                    <a:pt x="0" y="1137"/>
                  </a:cubicBezTo>
                  <a:lnTo>
                    <a:pt x="369" y="1136"/>
                  </a:lnTo>
                  <a:close/>
                  <a:moveTo>
                    <a:pt x="1223" y="345"/>
                  </a:moveTo>
                  <a:cubicBezTo>
                    <a:pt x="826" y="890"/>
                    <a:pt x="826" y="890"/>
                    <a:pt x="826" y="890"/>
                  </a:cubicBezTo>
                  <a:cubicBezTo>
                    <a:pt x="431" y="495"/>
                    <a:pt x="431" y="495"/>
                    <a:pt x="431" y="495"/>
                  </a:cubicBezTo>
                  <a:cubicBezTo>
                    <a:pt x="976" y="98"/>
                    <a:pt x="976" y="98"/>
                    <a:pt x="976" y="98"/>
                  </a:cubicBezTo>
                  <a:lnTo>
                    <a:pt x="1223" y="345"/>
                  </a:lnTo>
                  <a:close/>
                  <a:moveTo>
                    <a:pt x="422" y="539"/>
                  </a:moveTo>
                  <a:cubicBezTo>
                    <a:pt x="782" y="899"/>
                    <a:pt x="782" y="899"/>
                    <a:pt x="782" y="899"/>
                  </a:cubicBezTo>
                  <a:cubicBezTo>
                    <a:pt x="682" y="907"/>
                    <a:pt x="603" y="923"/>
                    <a:pt x="505" y="986"/>
                  </a:cubicBezTo>
                  <a:cubicBezTo>
                    <a:pt x="335" y="816"/>
                    <a:pt x="335" y="816"/>
                    <a:pt x="335" y="816"/>
                  </a:cubicBezTo>
                  <a:cubicBezTo>
                    <a:pt x="398" y="718"/>
                    <a:pt x="414" y="639"/>
                    <a:pt x="422" y="539"/>
                  </a:cubicBezTo>
                  <a:close/>
                  <a:moveTo>
                    <a:pt x="339" y="1061"/>
                  </a:moveTo>
                  <a:cubicBezTo>
                    <a:pt x="180" y="1062"/>
                    <a:pt x="180" y="1062"/>
                    <a:pt x="180" y="1062"/>
                  </a:cubicBezTo>
                  <a:cubicBezTo>
                    <a:pt x="327" y="916"/>
                    <a:pt x="327" y="916"/>
                    <a:pt x="327" y="916"/>
                  </a:cubicBezTo>
                  <a:cubicBezTo>
                    <a:pt x="406" y="995"/>
                    <a:pt x="406" y="995"/>
                    <a:pt x="406" y="995"/>
                  </a:cubicBezTo>
                  <a:lnTo>
                    <a:pt x="339" y="106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39" name="Rectangle 15"/>
            <p:cNvSpPr>
              <a:spLocks noChangeArrowheads="1"/>
            </p:cNvSpPr>
            <p:nvPr/>
          </p:nvSpPr>
          <p:spPr bwMode="auto">
            <a:xfrm>
              <a:off x="1728788" y="4203700"/>
              <a:ext cx="3232150" cy="1397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>
              <a:lvl1pPr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chemeClr val="tx2"/>
                  </a:solidFill>
                  <a:latin typeface="Open Sans Light" charset="0"/>
                  <a:ea typeface="宋体" panose="02010600030101010101" pitchFamily="2" charset="-122"/>
                  <a:sym typeface="Open Sans Light" charset="0"/>
                </a:defRPr>
              </a:lvl1pPr>
              <a:lvl2pPr marL="742950" indent="-28575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2pPr>
              <a:lvl3pPr marL="11430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3pPr>
              <a:lvl4pPr marL="16002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4pPr>
              <a:lvl5pPr marL="20574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5pPr>
              <a:lvl6pPr marL="25146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6pPr>
              <a:lvl7pPr marL="29718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7pPr>
              <a:lvl8pPr marL="34290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8pPr>
              <a:lvl9pPr marL="38862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zh-CN" sz="2100">
                <a:solidFill>
                  <a:srgbClr val="000000"/>
                </a:solidFill>
              </a:endParaRPr>
            </a:p>
          </p:txBody>
        </p:sp>
      </p:grpSp>
      <p:sp>
        <p:nvSpPr>
          <p:cNvPr id="23698" name="Freeform 19"/>
          <p:cNvSpPr>
            <a:spLocks noEditPoints="1" noChangeArrowheads="1"/>
          </p:cNvSpPr>
          <p:nvPr/>
        </p:nvSpPr>
        <p:spPr bwMode="auto">
          <a:xfrm>
            <a:off x="7378700" y="4809238"/>
            <a:ext cx="166688" cy="271462"/>
          </a:xfrm>
          <a:custGeom>
            <a:avLst/>
            <a:gdLst>
              <a:gd name="T0" fmla="*/ 2571814 w 1273"/>
              <a:gd name="T1" fmla="*/ 17902494 h 2075"/>
              <a:gd name="T2" fmla="*/ 5006532 w 1273"/>
              <a:gd name="T3" fmla="*/ 22232672 h 2075"/>
              <a:gd name="T4" fmla="*/ 4835000 w 1273"/>
              <a:gd name="T5" fmla="*/ 22232672 h 2075"/>
              <a:gd name="T6" fmla="*/ 4406429 w 1273"/>
              <a:gd name="T7" fmla="*/ 22318232 h 2075"/>
              <a:gd name="T8" fmla="*/ 2554661 w 1273"/>
              <a:gd name="T9" fmla="*/ 24885543 h 2075"/>
              <a:gd name="T10" fmla="*/ 2554661 w 1273"/>
              <a:gd name="T11" fmla="*/ 29951613 h 2075"/>
              <a:gd name="T12" fmla="*/ 4063495 w 1273"/>
              <a:gd name="T13" fmla="*/ 32638629 h 2075"/>
              <a:gd name="T14" fmla="*/ 7681266 w 1273"/>
              <a:gd name="T15" fmla="*/ 34880708 h 2075"/>
              <a:gd name="T16" fmla="*/ 9892992 w 1273"/>
              <a:gd name="T17" fmla="*/ 35514033 h 2075"/>
              <a:gd name="T18" fmla="*/ 11933316 w 1273"/>
              <a:gd name="T19" fmla="*/ 35514033 h 2075"/>
              <a:gd name="T20" fmla="*/ 14162195 w 1273"/>
              <a:gd name="T21" fmla="*/ 34880708 h 2075"/>
              <a:gd name="T22" fmla="*/ 17762813 w 1273"/>
              <a:gd name="T23" fmla="*/ 32638629 h 2075"/>
              <a:gd name="T24" fmla="*/ 19288800 w 1273"/>
              <a:gd name="T25" fmla="*/ 29951613 h 2075"/>
              <a:gd name="T26" fmla="*/ 19288800 w 1273"/>
              <a:gd name="T27" fmla="*/ 24885543 h 2075"/>
              <a:gd name="T28" fmla="*/ 17299936 w 1273"/>
              <a:gd name="T29" fmla="*/ 22283956 h 2075"/>
              <a:gd name="T30" fmla="*/ 16819775 w 1273"/>
              <a:gd name="T31" fmla="*/ 22232672 h 2075"/>
              <a:gd name="T32" fmla="*/ 19254494 w 1273"/>
              <a:gd name="T33" fmla="*/ 17919632 h 2075"/>
              <a:gd name="T34" fmla="*/ 19460202 w 1273"/>
              <a:gd name="T35" fmla="*/ 17662822 h 2075"/>
              <a:gd name="T36" fmla="*/ 21826307 w 1273"/>
              <a:gd name="T37" fmla="*/ 10902437 h 2075"/>
              <a:gd name="T38" fmla="*/ 10921665 w 1273"/>
              <a:gd name="T39" fmla="*/ 0 h 2075"/>
              <a:gd name="T40" fmla="*/ 17153 w 1273"/>
              <a:gd name="T41" fmla="*/ 10902437 h 2075"/>
              <a:gd name="T42" fmla="*/ 2366105 w 1273"/>
              <a:gd name="T43" fmla="*/ 17662822 h 2075"/>
              <a:gd name="T44" fmla="*/ 2571814 w 1273"/>
              <a:gd name="T45" fmla="*/ 17902494 h 2075"/>
              <a:gd name="T46" fmla="*/ 4560678 w 1273"/>
              <a:gd name="T47" fmla="*/ 29061610 h 2075"/>
              <a:gd name="T48" fmla="*/ 4560678 w 1273"/>
              <a:gd name="T49" fmla="*/ 28240028 h 2075"/>
              <a:gd name="T50" fmla="*/ 17282783 w 1273"/>
              <a:gd name="T51" fmla="*/ 29814639 h 2075"/>
              <a:gd name="T52" fmla="*/ 17282783 w 1273"/>
              <a:gd name="T53" fmla="*/ 29951613 h 2075"/>
              <a:gd name="T54" fmla="*/ 17042637 w 1273"/>
              <a:gd name="T55" fmla="*/ 30601944 h 2075"/>
              <a:gd name="T56" fmla="*/ 4560678 w 1273"/>
              <a:gd name="T57" fmla="*/ 29061610 h 2075"/>
              <a:gd name="T58" fmla="*/ 17282783 w 1273"/>
              <a:gd name="T59" fmla="*/ 28804931 h 2075"/>
              <a:gd name="T60" fmla="*/ 4560678 w 1273"/>
              <a:gd name="T61" fmla="*/ 27230321 h 2075"/>
              <a:gd name="T62" fmla="*/ 4560678 w 1273"/>
              <a:gd name="T63" fmla="*/ 26306041 h 2075"/>
              <a:gd name="T64" fmla="*/ 17282783 w 1273"/>
              <a:gd name="T65" fmla="*/ 27880652 h 2075"/>
              <a:gd name="T66" fmla="*/ 17282783 w 1273"/>
              <a:gd name="T67" fmla="*/ 28804931 h 2075"/>
              <a:gd name="T68" fmla="*/ 13099215 w 1273"/>
              <a:gd name="T69" fmla="*/ 33186393 h 2075"/>
              <a:gd name="T70" fmla="*/ 11933316 w 1273"/>
              <a:gd name="T71" fmla="*/ 33511493 h 2075"/>
              <a:gd name="T72" fmla="*/ 9892992 w 1273"/>
              <a:gd name="T73" fmla="*/ 33511493 h 2075"/>
              <a:gd name="T74" fmla="*/ 8727092 w 1273"/>
              <a:gd name="T75" fmla="*/ 33186393 h 2075"/>
              <a:gd name="T76" fmla="*/ 5126474 w 1273"/>
              <a:gd name="T77" fmla="*/ 30944313 h 2075"/>
              <a:gd name="T78" fmla="*/ 4577831 w 1273"/>
              <a:gd name="T79" fmla="*/ 30071448 h 2075"/>
              <a:gd name="T80" fmla="*/ 15859715 w 1273"/>
              <a:gd name="T81" fmla="*/ 31474809 h 2075"/>
              <a:gd name="T82" fmla="*/ 13099215 w 1273"/>
              <a:gd name="T83" fmla="*/ 33186393 h 2075"/>
              <a:gd name="T84" fmla="*/ 17282783 w 1273"/>
              <a:gd name="T85" fmla="*/ 24885543 h 2075"/>
              <a:gd name="T86" fmla="*/ 17282783 w 1273"/>
              <a:gd name="T87" fmla="*/ 26870813 h 2075"/>
              <a:gd name="T88" fmla="*/ 4560678 w 1273"/>
              <a:gd name="T89" fmla="*/ 25296203 h 2075"/>
              <a:gd name="T90" fmla="*/ 4560678 w 1273"/>
              <a:gd name="T91" fmla="*/ 24885543 h 2075"/>
              <a:gd name="T92" fmla="*/ 5023686 w 1273"/>
              <a:gd name="T93" fmla="*/ 24235081 h 2075"/>
              <a:gd name="T94" fmla="*/ 5229394 w 1273"/>
              <a:gd name="T95" fmla="*/ 24235081 h 2075"/>
              <a:gd name="T96" fmla="*/ 16836928 w 1273"/>
              <a:gd name="T97" fmla="*/ 24235081 h 2075"/>
              <a:gd name="T98" fmla="*/ 17282783 w 1273"/>
              <a:gd name="T99" fmla="*/ 24885543 h 2075"/>
              <a:gd name="T100" fmla="*/ 10921665 w 1273"/>
              <a:gd name="T101" fmla="*/ 1831289 h 2075"/>
              <a:gd name="T102" fmla="*/ 19991692 w 1273"/>
              <a:gd name="T103" fmla="*/ 10902437 h 2075"/>
              <a:gd name="T104" fmla="*/ 18019981 w 1273"/>
              <a:gd name="T105" fmla="*/ 16516141 h 2075"/>
              <a:gd name="T106" fmla="*/ 17814273 w 1273"/>
              <a:gd name="T107" fmla="*/ 16789957 h 2075"/>
              <a:gd name="T108" fmla="*/ 14968137 w 1273"/>
              <a:gd name="T109" fmla="*/ 22232672 h 2075"/>
              <a:gd name="T110" fmla="*/ 11916162 w 1273"/>
              <a:gd name="T111" fmla="*/ 22232672 h 2075"/>
              <a:gd name="T112" fmla="*/ 6858170 w 1273"/>
              <a:gd name="T113" fmla="*/ 22232672 h 2075"/>
              <a:gd name="T114" fmla="*/ 3994882 w 1273"/>
              <a:gd name="T115" fmla="*/ 16772950 h 2075"/>
              <a:gd name="T116" fmla="*/ 3806326 w 1273"/>
              <a:gd name="T117" fmla="*/ 16516141 h 2075"/>
              <a:gd name="T118" fmla="*/ 1851769 w 1273"/>
              <a:gd name="T119" fmla="*/ 10902437 h 2075"/>
              <a:gd name="T120" fmla="*/ 10921665 w 1273"/>
              <a:gd name="T121" fmla="*/ 1831289 h 207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73"/>
              <a:gd name="T184" fmla="*/ 0 h 2075"/>
              <a:gd name="T185" fmla="*/ 1273 w 1273"/>
              <a:gd name="T186" fmla="*/ 2075 h 207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73" h="2075">
                <a:moveTo>
                  <a:pt x="150" y="1046"/>
                </a:moveTo>
                <a:cubicBezTo>
                  <a:pt x="229" y="1145"/>
                  <a:pt x="275" y="1204"/>
                  <a:pt x="292" y="1299"/>
                </a:cubicBezTo>
                <a:cubicBezTo>
                  <a:pt x="282" y="1299"/>
                  <a:pt x="282" y="1299"/>
                  <a:pt x="282" y="1299"/>
                </a:cubicBezTo>
                <a:cubicBezTo>
                  <a:pt x="273" y="1299"/>
                  <a:pt x="265" y="1301"/>
                  <a:pt x="257" y="1304"/>
                </a:cubicBezTo>
                <a:cubicBezTo>
                  <a:pt x="193" y="1327"/>
                  <a:pt x="149" y="1387"/>
                  <a:pt x="149" y="1454"/>
                </a:cubicBezTo>
                <a:cubicBezTo>
                  <a:pt x="149" y="1750"/>
                  <a:pt x="149" y="1750"/>
                  <a:pt x="149" y="1750"/>
                </a:cubicBezTo>
                <a:cubicBezTo>
                  <a:pt x="149" y="1811"/>
                  <a:pt x="184" y="1874"/>
                  <a:pt x="237" y="1907"/>
                </a:cubicBezTo>
                <a:cubicBezTo>
                  <a:pt x="448" y="2038"/>
                  <a:pt x="448" y="2038"/>
                  <a:pt x="448" y="2038"/>
                </a:cubicBezTo>
                <a:cubicBezTo>
                  <a:pt x="483" y="2060"/>
                  <a:pt x="534" y="2075"/>
                  <a:pt x="577" y="2075"/>
                </a:cubicBezTo>
                <a:cubicBezTo>
                  <a:pt x="696" y="2075"/>
                  <a:pt x="696" y="2075"/>
                  <a:pt x="696" y="2075"/>
                </a:cubicBezTo>
                <a:cubicBezTo>
                  <a:pt x="739" y="2075"/>
                  <a:pt x="790" y="2060"/>
                  <a:pt x="826" y="2038"/>
                </a:cubicBezTo>
                <a:cubicBezTo>
                  <a:pt x="1036" y="1907"/>
                  <a:pt x="1036" y="1907"/>
                  <a:pt x="1036" y="1907"/>
                </a:cubicBezTo>
                <a:cubicBezTo>
                  <a:pt x="1089" y="1874"/>
                  <a:pt x="1125" y="1811"/>
                  <a:pt x="1125" y="1750"/>
                </a:cubicBezTo>
                <a:cubicBezTo>
                  <a:pt x="1125" y="1454"/>
                  <a:pt x="1125" y="1454"/>
                  <a:pt x="1125" y="1454"/>
                </a:cubicBezTo>
                <a:cubicBezTo>
                  <a:pt x="1125" y="1384"/>
                  <a:pt x="1077" y="1322"/>
                  <a:pt x="1009" y="1302"/>
                </a:cubicBezTo>
                <a:cubicBezTo>
                  <a:pt x="1003" y="1300"/>
                  <a:pt x="1001" y="1299"/>
                  <a:pt x="981" y="1299"/>
                </a:cubicBezTo>
                <a:cubicBezTo>
                  <a:pt x="997" y="1205"/>
                  <a:pt x="1044" y="1147"/>
                  <a:pt x="1123" y="1047"/>
                </a:cubicBezTo>
                <a:cubicBezTo>
                  <a:pt x="1135" y="1032"/>
                  <a:pt x="1135" y="1032"/>
                  <a:pt x="1135" y="1032"/>
                </a:cubicBezTo>
                <a:cubicBezTo>
                  <a:pt x="1225" y="919"/>
                  <a:pt x="1273" y="782"/>
                  <a:pt x="1273" y="637"/>
                </a:cubicBezTo>
                <a:cubicBezTo>
                  <a:pt x="1273" y="286"/>
                  <a:pt x="988" y="0"/>
                  <a:pt x="637" y="0"/>
                </a:cubicBezTo>
                <a:cubicBezTo>
                  <a:pt x="286" y="0"/>
                  <a:pt x="1" y="286"/>
                  <a:pt x="1" y="637"/>
                </a:cubicBezTo>
                <a:cubicBezTo>
                  <a:pt x="0" y="782"/>
                  <a:pt x="48" y="918"/>
                  <a:pt x="138" y="1032"/>
                </a:cubicBezTo>
                <a:lnTo>
                  <a:pt x="150" y="1046"/>
                </a:lnTo>
                <a:close/>
                <a:moveTo>
                  <a:pt x="266" y="1698"/>
                </a:moveTo>
                <a:cubicBezTo>
                  <a:pt x="266" y="1650"/>
                  <a:pt x="266" y="1650"/>
                  <a:pt x="266" y="1650"/>
                </a:cubicBezTo>
                <a:cubicBezTo>
                  <a:pt x="1008" y="1742"/>
                  <a:pt x="1008" y="1742"/>
                  <a:pt x="1008" y="1742"/>
                </a:cubicBezTo>
                <a:cubicBezTo>
                  <a:pt x="1008" y="1750"/>
                  <a:pt x="1008" y="1750"/>
                  <a:pt x="1008" y="1750"/>
                </a:cubicBezTo>
                <a:cubicBezTo>
                  <a:pt x="1008" y="1762"/>
                  <a:pt x="1002" y="1776"/>
                  <a:pt x="994" y="1788"/>
                </a:cubicBezTo>
                <a:lnTo>
                  <a:pt x="266" y="1698"/>
                </a:lnTo>
                <a:close/>
                <a:moveTo>
                  <a:pt x="1008" y="1683"/>
                </a:moveTo>
                <a:cubicBezTo>
                  <a:pt x="266" y="1591"/>
                  <a:pt x="266" y="1591"/>
                  <a:pt x="266" y="1591"/>
                </a:cubicBezTo>
                <a:cubicBezTo>
                  <a:pt x="266" y="1537"/>
                  <a:pt x="266" y="1537"/>
                  <a:pt x="266" y="1537"/>
                </a:cubicBezTo>
                <a:cubicBezTo>
                  <a:pt x="1008" y="1629"/>
                  <a:pt x="1008" y="1629"/>
                  <a:pt x="1008" y="1629"/>
                </a:cubicBezTo>
                <a:lnTo>
                  <a:pt x="1008" y="1683"/>
                </a:lnTo>
                <a:close/>
                <a:moveTo>
                  <a:pt x="764" y="1939"/>
                </a:moveTo>
                <a:cubicBezTo>
                  <a:pt x="747" y="1949"/>
                  <a:pt x="717" y="1958"/>
                  <a:pt x="696" y="1958"/>
                </a:cubicBezTo>
                <a:cubicBezTo>
                  <a:pt x="577" y="1958"/>
                  <a:pt x="577" y="1958"/>
                  <a:pt x="577" y="1958"/>
                </a:cubicBezTo>
                <a:cubicBezTo>
                  <a:pt x="557" y="1958"/>
                  <a:pt x="527" y="1949"/>
                  <a:pt x="509" y="1939"/>
                </a:cubicBezTo>
                <a:cubicBezTo>
                  <a:pt x="299" y="1808"/>
                  <a:pt x="299" y="1808"/>
                  <a:pt x="299" y="1808"/>
                </a:cubicBezTo>
                <a:cubicBezTo>
                  <a:pt x="283" y="1797"/>
                  <a:pt x="269" y="1776"/>
                  <a:pt x="267" y="1757"/>
                </a:cubicBezTo>
                <a:cubicBezTo>
                  <a:pt x="925" y="1839"/>
                  <a:pt x="925" y="1839"/>
                  <a:pt x="925" y="1839"/>
                </a:cubicBezTo>
                <a:lnTo>
                  <a:pt x="764" y="1939"/>
                </a:lnTo>
                <a:close/>
                <a:moveTo>
                  <a:pt x="1008" y="1454"/>
                </a:moveTo>
                <a:cubicBezTo>
                  <a:pt x="1008" y="1570"/>
                  <a:pt x="1008" y="1570"/>
                  <a:pt x="1008" y="1570"/>
                </a:cubicBezTo>
                <a:cubicBezTo>
                  <a:pt x="266" y="1478"/>
                  <a:pt x="266" y="1478"/>
                  <a:pt x="266" y="1478"/>
                </a:cubicBezTo>
                <a:cubicBezTo>
                  <a:pt x="266" y="1454"/>
                  <a:pt x="266" y="1454"/>
                  <a:pt x="266" y="1454"/>
                </a:cubicBezTo>
                <a:cubicBezTo>
                  <a:pt x="266" y="1437"/>
                  <a:pt x="277" y="1422"/>
                  <a:pt x="293" y="1416"/>
                </a:cubicBezTo>
                <a:cubicBezTo>
                  <a:pt x="305" y="1416"/>
                  <a:pt x="305" y="1416"/>
                  <a:pt x="305" y="1416"/>
                </a:cubicBezTo>
                <a:cubicBezTo>
                  <a:pt x="806" y="1416"/>
                  <a:pt x="948" y="1416"/>
                  <a:pt x="982" y="1416"/>
                </a:cubicBezTo>
                <a:cubicBezTo>
                  <a:pt x="997" y="1423"/>
                  <a:pt x="1008" y="1438"/>
                  <a:pt x="1008" y="1454"/>
                </a:cubicBezTo>
                <a:close/>
                <a:moveTo>
                  <a:pt x="637" y="107"/>
                </a:moveTo>
                <a:cubicBezTo>
                  <a:pt x="929" y="107"/>
                  <a:pt x="1166" y="345"/>
                  <a:pt x="1166" y="637"/>
                </a:cubicBezTo>
                <a:cubicBezTo>
                  <a:pt x="1166" y="757"/>
                  <a:pt x="1126" y="871"/>
                  <a:pt x="1051" y="965"/>
                </a:cubicBezTo>
                <a:cubicBezTo>
                  <a:pt x="1039" y="981"/>
                  <a:pt x="1039" y="981"/>
                  <a:pt x="1039" y="981"/>
                </a:cubicBezTo>
                <a:cubicBezTo>
                  <a:pt x="951" y="1091"/>
                  <a:pt x="891" y="1167"/>
                  <a:pt x="873" y="1299"/>
                </a:cubicBezTo>
                <a:cubicBezTo>
                  <a:pt x="822" y="1299"/>
                  <a:pt x="760" y="1299"/>
                  <a:pt x="695" y="1299"/>
                </a:cubicBezTo>
                <a:cubicBezTo>
                  <a:pt x="592" y="1299"/>
                  <a:pt x="481" y="1299"/>
                  <a:pt x="400" y="1299"/>
                </a:cubicBezTo>
                <a:cubicBezTo>
                  <a:pt x="382" y="1166"/>
                  <a:pt x="322" y="1090"/>
                  <a:pt x="233" y="980"/>
                </a:cubicBezTo>
                <a:cubicBezTo>
                  <a:pt x="222" y="965"/>
                  <a:pt x="222" y="965"/>
                  <a:pt x="222" y="965"/>
                </a:cubicBezTo>
                <a:cubicBezTo>
                  <a:pt x="147" y="871"/>
                  <a:pt x="108" y="757"/>
                  <a:pt x="108" y="637"/>
                </a:cubicBezTo>
                <a:cubicBezTo>
                  <a:pt x="108" y="345"/>
                  <a:pt x="345" y="107"/>
                  <a:pt x="637" y="10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grpSp>
        <p:nvGrpSpPr>
          <p:cNvPr id="23699" name="Group 300"/>
          <p:cNvGrpSpPr>
            <a:grpSpLocks/>
          </p:cNvGrpSpPr>
          <p:nvPr/>
        </p:nvGrpSpPr>
        <p:grpSpPr bwMode="auto">
          <a:xfrm>
            <a:off x="7861300" y="4826700"/>
            <a:ext cx="254000" cy="254000"/>
            <a:chOff x="0" y="0"/>
            <a:chExt cx="8029575" cy="8027988"/>
          </a:xfrm>
        </p:grpSpPr>
        <p:sp>
          <p:nvSpPr>
            <p:cNvPr id="23736" name="Freeform 23"/>
            <p:cNvSpPr>
              <a:spLocks noEditPoints="1" noChangeArrowheads="1"/>
            </p:cNvSpPr>
            <p:nvPr/>
          </p:nvSpPr>
          <p:spPr bwMode="auto">
            <a:xfrm>
              <a:off x="0" y="0"/>
              <a:ext cx="8029575" cy="8027988"/>
            </a:xfrm>
            <a:custGeom>
              <a:avLst/>
              <a:gdLst>
                <a:gd name="T0" fmla="*/ 2147483646 w 2138"/>
                <a:gd name="T1" fmla="*/ 2147483646 h 2138"/>
                <a:gd name="T2" fmla="*/ 2147483646 w 2138"/>
                <a:gd name="T3" fmla="*/ 2147483646 h 2138"/>
                <a:gd name="T4" fmla="*/ 2147483646 w 2138"/>
                <a:gd name="T5" fmla="*/ 2147483646 h 2138"/>
                <a:gd name="T6" fmla="*/ 2147483646 w 2138"/>
                <a:gd name="T7" fmla="*/ 2147483646 h 2138"/>
                <a:gd name="T8" fmla="*/ 2147483646 w 2138"/>
                <a:gd name="T9" fmla="*/ 2147483646 h 2138"/>
                <a:gd name="T10" fmla="*/ 2147483646 w 2138"/>
                <a:gd name="T11" fmla="*/ 2147483646 h 2138"/>
                <a:gd name="T12" fmla="*/ 2147483646 w 2138"/>
                <a:gd name="T13" fmla="*/ 2147483646 h 2138"/>
                <a:gd name="T14" fmla="*/ 2147483646 w 2138"/>
                <a:gd name="T15" fmla="*/ 2147483646 h 2138"/>
                <a:gd name="T16" fmla="*/ 2147483646 w 2138"/>
                <a:gd name="T17" fmla="*/ 2147483646 h 2138"/>
                <a:gd name="T18" fmla="*/ 2147483646 w 2138"/>
                <a:gd name="T19" fmla="*/ 2147483646 h 2138"/>
                <a:gd name="T20" fmla="*/ 2147483646 w 2138"/>
                <a:gd name="T21" fmla="*/ 2147483646 h 2138"/>
                <a:gd name="T22" fmla="*/ 2147483646 w 2138"/>
                <a:gd name="T23" fmla="*/ 2147483646 h 2138"/>
                <a:gd name="T24" fmla="*/ 2147483646 w 2138"/>
                <a:gd name="T25" fmla="*/ 2147483646 h 2138"/>
                <a:gd name="T26" fmla="*/ 2147483646 w 2138"/>
                <a:gd name="T27" fmla="*/ 2147483646 h 2138"/>
                <a:gd name="T28" fmla="*/ 2147483646 w 2138"/>
                <a:gd name="T29" fmla="*/ 2147483646 h 2138"/>
                <a:gd name="T30" fmla="*/ 2147483646 w 2138"/>
                <a:gd name="T31" fmla="*/ 0 h 2138"/>
                <a:gd name="T32" fmla="*/ 2147483646 w 2138"/>
                <a:gd name="T33" fmla="*/ 2147483646 h 2138"/>
                <a:gd name="T34" fmla="*/ 0 w 2138"/>
                <a:gd name="T35" fmla="*/ 2147483646 h 2138"/>
                <a:gd name="T36" fmla="*/ 2147483646 w 2138"/>
                <a:gd name="T37" fmla="*/ 2147483646 h 2138"/>
                <a:gd name="T38" fmla="*/ 2147483646 w 2138"/>
                <a:gd name="T39" fmla="*/ 2147483646 h 2138"/>
                <a:gd name="T40" fmla="*/ 2147483646 w 2138"/>
                <a:gd name="T41" fmla="*/ 2147483646 h 2138"/>
                <a:gd name="T42" fmla="*/ 2147483646 w 2138"/>
                <a:gd name="T43" fmla="*/ 2147483646 h 2138"/>
                <a:gd name="T44" fmla="*/ 2147483646 w 2138"/>
                <a:gd name="T45" fmla="*/ 2147483646 h 2138"/>
                <a:gd name="T46" fmla="*/ 2147483646 w 2138"/>
                <a:gd name="T47" fmla="*/ 2147483646 h 2138"/>
                <a:gd name="T48" fmla="*/ 2147483646 w 2138"/>
                <a:gd name="T49" fmla="*/ 2147483646 h 2138"/>
                <a:gd name="T50" fmla="*/ 2147483646 w 2138"/>
                <a:gd name="T51" fmla="*/ 2147483646 h 2138"/>
                <a:gd name="T52" fmla="*/ 2147483646 w 2138"/>
                <a:gd name="T53" fmla="*/ 2147483646 h 2138"/>
                <a:gd name="T54" fmla="*/ 2147483646 w 2138"/>
                <a:gd name="T55" fmla="*/ 2147483646 h 2138"/>
                <a:gd name="T56" fmla="*/ 2147483646 w 2138"/>
                <a:gd name="T57" fmla="*/ 2147483646 h 2138"/>
                <a:gd name="T58" fmla="*/ 2147483646 w 2138"/>
                <a:gd name="T59" fmla="*/ 2147483646 h 2138"/>
                <a:gd name="T60" fmla="*/ 2147483646 w 2138"/>
                <a:gd name="T61" fmla="*/ 2147483646 h 2138"/>
                <a:gd name="T62" fmla="*/ 2147483646 w 2138"/>
                <a:gd name="T63" fmla="*/ 2147483646 h 2138"/>
                <a:gd name="T64" fmla="*/ 2147483646 w 2138"/>
                <a:gd name="T65" fmla="*/ 2147483646 h 2138"/>
                <a:gd name="T66" fmla="*/ 2147483646 w 2138"/>
                <a:gd name="T67" fmla="*/ 2147483646 h 2138"/>
                <a:gd name="T68" fmla="*/ 2147483646 w 2138"/>
                <a:gd name="T69" fmla="*/ 2147483646 h 2138"/>
                <a:gd name="T70" fmla="*/ 2147483646 w 2138"/>
                <a:gd name="T71" fmla="*/ 2147483646 h 2138"/>
                <a:gd name="T72" fmla="*/ 2147483646 w 2138"/>
                <a:gd name="T73" fmla="*/ 2147483646 h 2138"/>
                <a:gd name="T74" fmla="*/ 2147483646 w 2138"/>
                <a:gd name="T75" fmla="*/ 2147483646 h 2138"/>
                <a:gd name="T76" fmla="*/ 2147483646 w 2138"/>
                <a:gd name="T77" fmla="*/ 2147483646 h 2138"/>
                <a:gd name="T78" fmla="*/ 2147483646 w 2138"/>
                <a:gd name="T79" fmla="*/ 2147483646 h 2138"/>
                <a:gd name="T80" fmla="*/ 2147483646 w 2138"/>
                <a:gd name="T81" fmla="*/ 2147483646 h 2138"/>
                <a:gd name="T82" fmla="*/ 2147483646 w 2138"/>
                <a:gd name="T83" fmla="*/ 1818812400 h 2138"/>
                <a:gd name="T84" fmla="*/ 2147483646 w 2138"/>
                <a:gd name="T85" fmla="*/ 2147483646 h 2138"/>
                <a:gd name="T86" fmla="*/ 2147483646 w 2138"/>
                <a:gd name="T87" fmla="*/ 2147483646 h 2138"/>
                <a:gd name="T88" fmla="*/ 2147483646 w 2138"/>
                <a:gd name="T89" fmla="*/ 2147483646 h 2138"/>
                <a:gd name="T90" fmla="*/ 2147483646 w 2138"/>
                <a:gd name="T91" fmla="*/ 2147483646 h 2138"/>
                <a:gd name="T92" fmla="*/ 2147483646 w 2138"/>
                <a:gd name="T93" fmla="*/ 2147483646 h 2138"/>
                <a:gd name="T94" fmla="*/ 2147483646 w 2138"/>
                <a:gd name="T95" fmla="*/ 2147483646 h 2138"/>
                <a:gd name="T96" fmla="*/ 2147483646 w 2138"/>
                <a:gd name="T97" fmla="*/ 2147483646 h 2138"/>
                <a:gd name="T98" fmla="*/ 2147483646 w 2138"/>
                <a:gd name="T99" fmla="*/ 2147483646 h 2138"/>
                <a:gd name="T100" fmla="*/ 2147483646 w 2138"/>
                <a:gd name="T101" fmla="*/ 2147483646 h 2138"/>
                <a:gd name="T102" fmla="*/ 2147483646 w 2138"/>
                <a:gd name="T103" fmla="*/ 2147483646 h 21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138"/>
                <a:gd name="T157" fmla="*/ 0 h 2138"/>
                <a:gd name="T158" fmla="*/ 2138 w 2138"/>
                <a:gd name="T159" fmla="*/ 2138 h 21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138" h="2138">
                  <a:moveTo>
                    <a:pt x="818" y="1635"/>
                  </a:moveTo>
                  <a:cubicBezTo>
                    <a:pt x="818" y="1635"/>
                    <a:pt x="818" y="1635"/>
                    <a:pt x="818" y="1635"/>
                  </a:cubicBezTo>
                  <a:cubicBezTo>
                    <a:pt x="975" y="1635"/>
                    <a:pt x="1126" y="1590"/>
                    <a:pt x="1257" y="1507"/>
                  </a:cubicBezTo>
                  <a:cubicBezTo>
                    <a:pt x="1301" y="1550"/>
                    <a:pt x="1301" y="1550"/>
                    <a:pt x="1301" y="1550"/>
                  </a:cubicBezTo>
                  <a:cubicBezTo>
                    <a:pt x="1249" y="1602"/>
                    <a:pt x="1249" y="1602"/>
                    <a:pt x="1249" y="1602"/>
                  </a:cubicBezTo>
                  <a:cubicBezTo>
                    <a:pt x="1711" y="2064"/>
                    <a:pt x="1711" y="2064"/>
                    <a:pt x="1711" y="2064"/>
                  </a:cubicBezTo>
                  <a:cubicBezTo>
                    <a:pt x="1758" y="2112"/>
                    <a:pt x="1821" y="2138"/>
                    <a:pt x="1888" y="2138"/>
                  </a:cubicBezTo>
                  <a:cubicBezTo>
                    <a:pt x="1955" y="2138"/>
                    <a:pt x="2018" y="2112"/>
                    <a:pt x="2065" y="2064"/>
                  </a:cubicBezTo>
                  <a:cubicBezTo>
                    <a:pt x="2112" y="2017"/>
                    <a:pt x="2138" y="1954"/>
                    <a:pt x="2138" y="1888"/>
                  </a:cubicBezTo>
                  <a:cubicBezTo>
                    <a:pt x="2138" y="1821"/>
                    <a:pt x="2112" y="1758"/>
                    <a:pt x="2065" y="1711"/>
                  </a:cubicBezTo>
                  <a:cubicBezTo>
                    <a:pt x="1603" y="1248"/>
                    <a:pt x="1603" y="1248"/>
                    <a:pt x="1603" y="1248"/>
                  </a:cubicBezTo>
                  <a:cubicBezTo>
                    <a:pt x="1551" y="1300"/>
                    <a:pt x="1551" y="1300"/>
                    <a:pt x="1551" y="1300"/>
                  </a:cubicBezTo>
                  <a:cubicBezTo>
                    <a:pt x="1507" y="1257"/>
                    <a:pt x="1507" y="1257"/>
                    <a:pt x="1507" y="1257"/>
                  </a:cubicBezTo>
                  <a:cubicBezTo>
                    <a:pt x="1601" y="1110"/>
                    <a:pt x="1645" y="935"/>
                    <a:pt x="1633" y="760"/>
                  </a:cubicBezTo>
                  <a:cubicBezTo>
                    <a:pt x="1619" y="563"/>
                    <a:pt x="1535" y="379"/>
                    <a:pt x="1396" y="239"/>
                  </a:cubicBezTo>
                  <a:cubicBezTo>
                    <a:pt x="1241" y="85"/>
                    <a:pt x="1036" y="0"/>
                    <a:pt x="818" y="0"/>
                  </a:cubicBezTo>
                  <a:cubicBezTo>
                    <a:pt x="599" y="0"/>
                    <a:pt x="394" y="85"/>
                    <a:pt x="240" y="239"/>
                  </a:cubicBezTo>
                  <a:cubicBezTo>
                    <a:pt x="85" y="394"/>
                    <a:pt x="0" y="599"/>
                    <a:pt x="0" y="817"/>
                  </a:cubicBezTo>
                  <a:cubicBezTo>
                    <a:pt x="0" y="1036"/>
                    <a:pt x="85" y="1241"/>
                    <a:pt x="240" y="1395"/>
                  </a:cubicBezTo>
                  <a:cubicBezTo>
                    <a:pt x="394" y="1550"/>
                    <a:pt x="599" y="1635"/>
                    <a:pt x="818" y="1635"/>
                  </a:cubicBezTo>
                  <a:close/>
                  <a:moveTo>
                    <a:pt x="2009" y="1888"/>
                  </a:moveTo>
                  <a:cubicBezTo>
                    <a:pt x="2009" y="1920"/>
                    <a:pt x="1996" y="1950"/>
                    <a:pt x="1973" y="1973"/>
                  </a:cubicBezTo>
                  <a:cubicBezTo>
                    <a:pt x="1950" y="1996"/>
                    <a:pt x="1920" y="2008"/>
                    <a:pt x="1888" y="2008"/>
                  </a:cubicBezTo>
                  <a:cubicBezTo>
                    <a:pt x="1856" y="2008"/>
                    <a:pt x="1826" y="1996"/>
                    <a:pt x="1803" y="1973"/>
                  </a:cubicBezTo>
                  <a:cubicBezTo>
                    <a:pt x="1444" y="1614"/>
                    <a:pt x="1444" y="1614"/>
                    <a:pt x="1444" y="1614"/>
                  </a:cubicBezTo>
                  <a:cubicBezTo>
                    <a:pt x="1614" y="1444"/>
                    <a:pt x="1614" y="1444"/>
                    <a:pt x="1614" y="1444"/>
                  </a:cubicBezTo>
                  <a:cubicBezTo>
                    <a:pt x="1973" y="1802"/>
                    <a:pt x="1973" y="1802"/>
                    <a:pt x="1973" y="1802"/>
                  </a:cubicBezTo>
                  <a:cubicBezTo>
                    <a:pt x="1996" y="1825"/>
                    <a:pt x="2009" y="1855"/>
                    <a:pt x="2009" y="1888"/>
                  </a:cubicBezTo>
                  <a:close/>
                  <a:moveTo>
                    <a:pt x="1392" y="1459"/>
                  </a:moveTo>
                  <a:cubicBezTo>
                    <a:pt x="1361" y="1427"/>
                    <a:pt x="1361" y="1427"/>
                    <a:pt x="1361" y="1427"/>
                  </a:cubicBezTo>
                  <a:cubicBezTo>
                    <a:pt x="1361" y="1427"/>
                    <a:pt x="1362" y="1427"/>
                    <a:pt x="1362" y="1427"/>
                  </a:cubicBezTo>
                  <a:cubicBezTo>
                    <a:pt x="1367" y="1422"/>
                    <a:pt x="1372" y="1418"/>
                    <a:pt x="1377" y="1413"/>
                  </a:cubicBezTo>
                  <a:cubicBezTo>
                    <a:pt x="1378" y="1412"/>
                    <a:pt x="1379" y="1411"/>
                    <a:pt x="1380" y="1410"/>
                  </a:cubicBezTo>
                  <a:cubicBezTo>
                    <a:pt x="1385" y="1405"/>
                    <a:pt x="1391" y="1400"/>
                    <a:pt x="1396" y="1395"/>
                  </a:cubicBezTo>
                  <a:cubicBezTo>
                    <a:pt x="1401" y="1390"/>
                    <a:pt x="1406" y="1385"/>
                    <a:pt x="1411" y="1380"/>
                  </a:cubicBezTo>
                  <a:cubicBezTo>
                    <a:pt x="1411" y="1379"/>
                    <a:pt x="1412" y="1378"/>
                    <a:pt x="1413" y="1377"/>
                  </a:cubicBezTo>
                  <a:cubicBezTo>
                    <a:pt x="1418" y="1372"/>
                    <a:pt x="1423" y="1366"/>
                    <a:pt x="1428" y="1361"/>
                  </a:cubicBezTo>
                  <a:cubicBezTo>
                    <a:pt x="1428" y="1361"/>
                    <a:pt x="1428" y="1361"/>
                    <a:pt x="1428" y="1361"/>
                  </a:cubicBezTo>
                  <a:cubicBezTo>
                    <a:pt x="1459" y="1392"/>
                    <a:pt x="1459" y="1392"/>
                    <a:pt x="1459" y="1392"/>
                  </a:cubicBezTo>
                  <a:lnTo>
                    <a:pt x="1392" y="1459"/>
                  </a:lnTo>
                  <a:close/>
                  <a:moveTo>
                    <a:pt x="331" y="331"/>
                  </a:moveTo>
                  <a:cubicBezTo>
                    <a:pt x="461" y="201"/>
                    <a:pt x="634" y="129"/>
                    <a:pt x="818" y="129"/>
                  </a:cubicBezTo>
                  <a:cubicBezTo>
                    <a:pt x="1001" y="129"/>
                    <a:pt x="1174" y="201"/>
                    <a:pt x="1304" y="331"/>
                  </a:cubicBezTo>
                  <a:cubicBezTo>
                    <a:pt x="1421" y="448"/>
                    <a:pt x="1492" y="604"/>
                    <a:pt x="1504" y="769"/>
                  </a:cubicBezTo>
                  <a:cubicBezTo>
                    <a:pt x="1515" y="932"/>
                    <a:pt x="1468" y="1095"/>
                    <a:pt x="1371" y="1226"/>
                  </a:cubicBezTo>
                  <a:cubicBezTo>
                    <a:pt x="1371" y="1226"/>
                    <a:pt x="1371" y="1226"/>
                    <a:pt x="1371" y="1226"/>
                  </a:cubicBezTo>
                  <a:cubicBezTo>
                    <a:pt x="1351" y="1253"/>
                    <a:pt x="1328" y="1279"/>
                    <a:pt x="1304" y="1303"/>
                  </a:cubicBezTo>
                  <a:cubicBezTo>
                    <a:pt x="1296" y="1311"/>
                    <a:pt x="1288" y="1319"/>
                    <a:pt x="1280" y="1326"/>
                  </a:cubicBezTo>
                  <a:cubicBezTo>
                    <a:pt x="1263" y="1342"/>
                    <a:pt x="1245" y="1357"/>
                    <a:pt x="1226" y="1370"/>
                  </a:cubicBezTo>
                  <a:cubicBezTo>
                    <a:pt x="1107" y="1458"/>
                    <a:pt x="966" y="1505"/>
                    <a:pt x="818" y="1505"/>
                  </a:cubicBezTo>
                  <a:cubicBezTo>
                    <a:pt x="634" y="1505"/>
                    <a:pt x="461" y="1433"/>
                    <a:pt x="331" y="1303"/>
                  </a:cubicBezTo>
                  <a:cubicBezTo>
                    <a:pt x="63" y="1035"/>
                    <a:pt x="63" y="599"/>
                    <a:pt x="331" y="33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37" name="Freeform 24"/>
            <p:cNvSpPr>
              <a:spLocks noEditPoints="1" noChangeArrowheads="1"/>
            </p:cNvSpPr>
            <p:nvPr/>
          </p:nvSpPr>
          <p:spPr bwMode="auto">
            <a:xfrm>
              <a:off x="781050" y="979488"/>
              <a:ext cx="4578350" cy="4176713"/>
            </a:xfrm>
            <a:custGeom>
              <a:avLst/>
              <a:gdLst>
                <a:gd name="T0" fmla="*/ 2147483646 w 1219"/>
                <a:gd name="T1" fmla="*/ 2147483646 h 1112"/>
                <a:gd name="T2" fmla="*/ 2147483646 w 1219"/>
                <a:gd name="T3" fmla="*/ 2147483646 h 1112"/>
                <a:gd name="T4" fmla="*/ 2147483646 w 1219"/>
                <a:gd name="T5" fmla="*/ 2147483646 h 1112"/>
                <a:gd name="T6" fmla="*/ 2147483646 w 1219"/>
                <a:gd name="T7" fmla="*/ 2147483646 h 1112"/>
                <a:gd name="T8" fmla="*/ 2147483646 w 1219"/>
                <a:gd name="T9" fmla="*/ 2147483646 h 1112"/>
                <a:gd name="T10" fmla="*/ 2147483646 w 1219"/>
                <a:gd name="T11" fmla="*/ 2147483646 h 1112"/>
                <a:gd name="T12" fmla="*/ 2147483646 w 1219"/>
                <a:gd name="T13" fmla="*/ 2147483646 h 1112"/>
                <a:gd name="T14" fmla="*/ 2147483646 w 1219"/>
                <a:gd name="T15" fmla="*/ 0 h 1112"/>
                <a:gd name="T16" fmla="*/ 2147483646 w 1219"/>
                <a:gd name="T17" fmla="*/ 2147483646 h 1112"/>
                <a:gd name="T18" fmla="*/ 2147483646 w 1219"/>
                <a:gd name="T19" fmla="*/ 2147483646 h 1112"/>
                <a:gd name="T20" fmla="*/ 2147483646 w 1219"/>
                <a:gd name="T21" fmla="*/ 2147483646 h 1112"/>
                <a:gd name="T22" fmla="*/ 2147483646 w 1219"/>
                <a:gd name="T23" fmla="*/ 2147483646 h 1112"/>
                <a:gd name="T24" fmla="*/ 2147483646 w 1219"/>
                <a:gd name="T25" fmla="*/ 917006354 h 1112"/>
                <a:gd name="T26" fmla="*/ 2147483646 w 1219"/>
                <a:gd name="T27" fmla="*/ 2147483646 h 1112"/>
                <a:gd name="T28" fmla="*/ 2147483646 w 1219"/>
                <a:gd name="T29" fmla="*/ 2147483646 h 1112"/>
                <a:gd name="T30" fmla="*/ 2147483646 w 1219"/>
                <a:gd name="T31" fmla="*/ 2147483646 h 1112"/>
                <a:gd name="T32" fmla="*/ 2147483646 w 1219"/>
                <a:gd name="T33" fmla="*/ 2147483646 h 1112"/>
                <a:gd name="T34" fmla="*/ 2147483646 w 1219"/>
                <a:gd name="T35" fmla="*/ 2147483646 h 1112"/>
                <a:gd name="T36" fmla="*/ 2147483646 w 1219"/>
                <a:gd name="T37" fmla="*/ 2147483646 h 1112"/>
                <a:gd name="T38" fmla="*/ 2147483646 w 1219"/>
                <a:gd name="T39" fmla="*/ 2147483646 h 1112"/>
                <a:gd name="T40" fmla="*/ 2147483646 w 1219"/>
                <a:gd name="T41" fmla="*/ 2147483646 h 111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19"/>
                <a:gd name="T64" fmla="*/ 0 h 1112"/>
                <a:gd name="T65" fmla="*/ 1219 w 1219"/>
                <a:gd name="T66" fmla="*/ 1112 h 111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19" h="1112">
                  <a:moveTo>
                    <a:pt x="577" y="1111"/>
                  </a:moveTo>
                  <a:cubicBezTo>
                    <a:pt x="577" y="1112"/>
                    <a:pt x="577" y="1112"/>
                    <a:pt x="577" y="1112"/>
                  </a:cubicBezTo>
                  <a:cubicBezTo>
                    <a:pt x="610" y="1112"/>
                    <a:pt x="610" y="1112"/>
                    <a:pt x="610" y="1112"/>
                  </a:cubicBezTo>
                  <a:cubicBezTo>
                    <a:pt x="730" y="1112"/>
                    <a:pt x="844" y="1074"/>
                    <a:pt x="940" y="1003"/>
                  </a:cubicBezTo>
                  <a:cubicBezTo>
                    <a:pt x="962" y="987"/>
                    <a:pt x="983" y="969"/>
                    <a:pt x="1002" y="949"/>
                  </a:cubicBezTo>
                  <a:cubicBezTo>
                    <a:pt x="1022" y="930"/>
                    <a:pt x="1040" y="908"/>
                    <a:pt x="1057" y="886"/>
                  </a:cubicBezTo>
                  <a:cubicBezTo>
                    <a:pt x="1219" y="667"/>
                    <a:pt x="1196" y="356"/>
                    <a:pt x="1003" y="163"/>
                  </a:cubicBezTo>
                  <a:cubicBezTo>
                    <a:pt x="898" y="58"/>
                    <a:pt x="758" y="0"/>
                    <a:pt x="610" y="0"/>
                  </a:cubicBezTo>
                  <a:cubicBezTo>
                    <a:pt x="461" y="0"/>
                    <a:pt x="322" y="58"/>
                    <a:pt x="217" y="163"/>
                  </a:cubicBezTo>
                  <a:cubicBezTo>
                    <a:pt x="0" y="380"/>
                    <a:pt x="0" y="732"/>
                    <a:pt x="217" y="949"/>
                  </a:cubicBezTo>
                  <a:cubicBezTo>
                    <a:pt x="314" y="1046"/>
                    <a:pt x="441" y="1103"/>
                    <a:pt x="577" y="1111"/>
                  </a:cubicBezTo>
                  <a:close/>
                  <a:moveTo>
                    <a:pt x="262" y="209"/>
                  </a:moveTo>
                  <a:cubicBezTo>
                    <a:pt x="355" y="116"/>
                    <a:pt x="478" y="65"/>
                    <a:pt x="610" y="65"/>
                  </a:cubicBezTo>
                  <a:cubicBezTo>
                    <a:pt x="741" y="65"/>
                    <a:pt x="864" y="116"/>
                    <a:pt x="957" y="209"/>
                  </a:cubicBezTo>
                  <a:cubicBezTo>
                    <a:pt x="1127" y="380"/>
                    <a:pt x="1148" y="654"/>
                    <a:pt x="1005" y="848"/>
                  </a:cubicBezTo>
                  <a:cubicBezTo>
                    <a:pt x="990" y="867"/>
                    <a:pt x="974" y="886"/>
                    <a:pt x="957" y="903"/>
                  </a:cubicBezTo>
                  <a:cubicBezTo>
                    <a:pt x="939" y="921"/>
                    <a:pt x="921" y="937"/>
                    <a:pt x="901" y="951"/>
                  </a:cubicBezTo>
                  <a:cubicBezTo>
                    <a:pt x="817" y="1013"/>
                    <a:pt x="717" y="1046"/>
                    <a:pt x="612" y="1047"/>
                  </a:cubicBezTo>
                  <a:cubicBezTo>
                    <a:pt x="610" y="1047"/>
                    <a:pt x="610" y="1047"/>
                    <a:pt x="610" y="1047"/>
                  </a:cubicBezTo>
                  <a:cubicBezTo>
                    <a:pt x="478" y="1047"/>
                    <a:pt x="355" y="996"/>
                    <a:pt x="262" y="903"/>
                  </a:cubicBezTo>
                  <a:cubicBezTo>
                    <a:pt x="71" y="712"/>
                    <a:pt x="71" y="400"/>
                    <a:pt x="262" y="2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3700" name="Group 303"/>
          <p:cNvGrpSpPr>
            <a:grpSpLocks/>
          </p:cNvGrpSpPr>
          <p:nvPr/>
        </p:nvGrpSpPr>
        <p:grpSpPr bwMode="auto">
          <a:xfrm>
            <a:off x="8323263" y="4855275"/>
            <a:ext cx="261937" cy="193675"/>
            <a:chOff x="0" y="0"/>
            <a:chExt cx="9269413" cy="7539038"/>
          </a:xfrm>
        </p:grpSpPr>
        <p:sp>
          <p:nvSpPr>
            <p:cNvPr id="23734" name="Freeform 28"/>
            <p:cNvSpPr>
              <a:spLocks noEditPoints="1" noChangeArrowheads="1"/>
            </p:cNvSpPr>
            <p:nvPr/>
          </p:nvSpPr>
          <p:spPr bwMode="auto">
            <a:xfrm>
              <a:off x="0" y="0"/>
              <a:ext cx="9269413" cy="7539038"/>
            </a:xfrm>
            <a:custGeom>
              <a:avLst/>
              <a:gdLst>
                <a:gd name="T0" fmla="*/ 0 w 2469"/>
                <a:gd name="T1" fmla="*/ 0 h 2007"/>
                <a:gd name="T2" fmla="*/ 0 w 2469"/>
                <a:gd name="T3" fmla="*/ 2147483646 h 2007"/>
                <a:gd name="T4" fmla="*/ 1663200751 w 2469"/>
                <a:gd name="T5" fmla="*/ 2147483646 h 2007"/>
                <a:gd name="T6" fmla="*/ 1663200751 w 2469"/>
                <a:gd name="T7" fmla="*/ 2147483646 h 2007"/>
                <a:gd name="T8" fmla="*/ 2147483646 w 2469"/>
                <a:gd name="T9" fmla="*/ 2147483646 h 2007"/>
                <a:gd name="T10" fmla="*/ 2147483646 w 2469"/>
                <a:gd name="T11" fmla="*/ 2147483646 h 2007"/>
                <a:gd name="T12" fmla="*/ 2147483646 w 2469"/>
                <a:gd name="T13" fmla="*/ 2147483646 h 2007"/>
                <a:gd name="T14" fmla="*/ 2147483646 w 2469"/>
                <a:gd name="T15" fmla="*/ 2147483646 h 2007"/>
                <a:gd name="T16" fmla="*/ 2147483646 w 2469"/>
                <a:gd name="T17" fmla="*/ 2147483646 h 2007"/>
                <a:gd name="T18" fmla="*/ 2147483646 w 2469"/>
                <a:gd name="T19" fmla="*/ 2147483646 h 2007"/>
                <a:gd name="T20" fmla="*/ 2147483646 w 2469"/>
                <a:gd name="T21" fmla="*/ 2147483646 h 2007"/>
                <a:gd name="T22" fmla="*/ 2147483646 w 2469"/>
                <a:gd name="T23" fmla="*/ 2147483646 h 2007"/>
                <a:gd name="T24" fmla="*/ 2147483646 w 2469"/>
                <a:gd name="T25" fmla="*/ 2147483646 h 2007"/>
                <a:gd name="T26" fmla="*/ 2147483646 w 2469"/>
                <a:gd name="T27" fmla="*/ 2147483646 h 2007"/>
                <a:gd name="T28" fmla="*/ 2147483646 w 2469"/>
                <a:gd name="T29" fmla="*/ 2147483646 h 2007"/>
                <a:gd name="T30" fmla="*/ 2147483646 w 2469"/>
                <a:gd name="T31" fmla="*/ 2147483646 h 2007"/>
                <a:gd name="T32" fmla="*/ 2147483646 w 2469"/>
                <a:gd name="T33" fmla="*/ 2147483646 h 2007"/>
                <a:gd name="T34" fmla="*/ 2147483646 w 2469"/>
                <a:gd name="T35" fmla="*/ 0 h 2007"/>
                <a:gd name="T36" fmla="*/ 0 w 2469"/>
                <a:gd name="T37" fmla="*/ 0 h 2007"/>
                <a:gd name="T38" fmla="*/ 2147483646 w 2469"/>
                <a:gd name="T39" fmla="*/ 2147483646 h 2007"/>
                <a:gd name="T40" fmla="*/ 2147483646 w 2469"/>
                <a:gd name="T41" fmla="*/ 2147483646 h 2007"/>
                <a:gd name="T42" fmla="*/ 2147483646 w 2469"/>
                <a:gd name="T43" fmla="*/ 2147483646 h 2007"/>
                <a:gd name="T44" fmla="*/ 2147483646 w 2469"/>
                <a:gd name="T45" fmla="*/ 2147483646 h 2007"/>
                <a:gd name="T46" fmla="*/ 2147483646 w 2469"/>
                <a:gd name="T47" fmla="*/ 2147483646 h 200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69"/>
                <a:gd name="T73" fmla="*/ 0 h 2007"/>
                <a:gd name="T74" fmla="*/ 2469 w 2469"/>
                <a:gd name="T75" fmla="*/ 2007 h 200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69" h="2007">
                  <a:moveTo>
                    <a:pt x="0" y="0"/>
                  </a:moveTo>
                  <a:cubicBezTo>
                    <a:pt x="0" y="251"/>
                    <a:pt x="0" y="251"/>
                    <a:pt x="0" y="251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8" y="1489"/>
                    <a:pt x="118" y="1489"/>
                    <a:pt x="118" y="1489"/>
                  </a:cubicBezTo>
                  <a:cubicBezTo>
                    <a:pt x="1168" y="1489"/>
                    <a:pt x="1168" y="1489"/>
                    <a:pt x="1168" y="1489"/>
                  </a:cubicBezTo>
                  <a:cubicBezTo>
                    <a:pt x="1168" y="1818"/>
                    <a:pt x="1168" y="1818"/>
                    <a:pt x="1168" y="1818"/>
                  </a:cubicBezTo>
                  <a:cubicBezTo>
                    <a:pt x="855" y="1818"/>
                    <a:pt x="855" y="1818"/>
                    <a:pt x="855" y="1818"/>
                  </a:cubicBezTo>
                  <a:cubicBezTo>
                    <a:pt x="787" y="1818"/>
                    <a:pt x="732" y="1865"/>
                    <a:pt x="732" y="1923"/>
                  </a:cubicBezTo>
                  <a:cubicBezTo>
                    <a:pt x="732" y="2007"/>
                    <a:pt x="732" y="2007"/>
                    <a:pt x="732" y="2007"/>
                  </a:cubicBezTo>
                  <a:cubicBezTo>
                    <a:pt x="1738" y="2007"/>
                    <a:pt x="1738" y="2007"/>
                    <a:pt x="1738" y="2007"/>
                  </a:cubicBezTo>
                  <a:cubicBezTo>
                    <a:pt x="1738" y="1923"/>
                    <a:pt x="1738" y="1923"/>
                    <a:pt x="1738" y="1923"/>
                  </a:cubicBezTo>
                  <a:cubicBezTo>
                    <a:pt x="1738" y="1865"/>
                    <a:pt x="1682" y="1818"/>
                    <a:pt x="1614" y="1818"/>
                  </a:cubicBezTo>
                  <a:cubicBezTo>
                    <a:pt x="1302" y="1818"/>
                    <a:pt x="1302" y="1818"/>
                    <a:pt x="1302" y="1818"/>
                  </a:cubicBezTo>
                  <a:cubicBezTo>
                    <a:pt x="1302" y="1489"/>
                    <a:pt x="1302" y="1489"/>
                    <a:pt x="1302" y="1489"/>
                  </a:cubicBezTo>
                  <a:cubicBezTo>
                    <a:pt x="2351" y="1489"/>
                    <a:pt x="2351" y="1489"/>
                    <a:pt x="2351" y="1489"/>
                  </a:cubicBezTo>
                  <a:cubicBezTo>
                    <a:pt x="2351" y="251"/>
                    <a:pt x="2351" y="251"/>
                    <a:pt x="2351" y="251"/>
                  </a:cubicBezTo>
                  <a:cubicBezTo>
                    <a:pt x="2469" y="251"/>
                    <a:pt x="2469" y="251"/>
                    <a:pt x="2469" y="251"/>
                  </a:cubicBezTo>
                  <a:cubicBezTo>
                    <a:pt x="2469" y="0"/>
                    <a:pt x="2469" y="0"/>
                    <a:pt x="2469" y="0"/>
                  </a:cubicBezTo>
                  <a:lnTo>
                    <a:pt x="0" y="0"/>
                  </a:lnTo>
                  <a:close/>
                  <a:moveTo>
                    <a:pt x="2217" y="1355"/>
                  </a:moveTo>
                  <a:cubicBezTo>
                    <a:pt x="253" y="1355"/>
                    <a:pt x="253" y="1355"/>
                    <a:pt x="253" y="1355"/>
                  </a:cubicBezTo>
                  <a:cubicBezTo>
                    <a:pt x="253" y="257"/>
                    <a:pt x="253" y="257"/>
                    <a:pt x="253" y="257"/>
                  </a:cubicBezTo>
                  <a:cubicBezTo>
                    <a:pt x="2217" y="257"/>
                    <a:pt x="2217" y="257"/>
                    <a:pt x="2217" y="257"/>
                  </a:cubicBezTo>
                  <a:lnTo>
                    <a:pt x="2217" y="135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35" name="Freeform 29"/>
            <p:cNvSpPr>
              <a:spLocks noEditPoints="1" noChangeArrowheads="1"/>
            </p:cNvSpPr>
            <p:nvPr/>
          </p:nvSpPr>
          <p:spPr bwMode="auto">
            <a:xfrm>
              <a:off x="1463675" y="1352550"/>
              <a:ext cx="6345238" cy="3349625"/>
            </a:xfrm>
            <a:custGeom>
              <a:avLst/>
              <a:gdLst>
                <a:gd name="T0" fmla="*/ 1592943841 w 1690"/>
                <a:gd name="T1" fmla="*/ 2147483646 h 892"/>
                <a:gd name="T2" fmla="*/ 2147483646 w 1690"/>
                <a:gd name="T3" fmla="*/ 2147483646 h 892"/>
                <a:gd name="T4" fmla="*/ 2147483646 w 1690"/>
                <a:gd name="T5" fmla="*/ 2147483646 h 892"/>
                <a:gd name="T6" fmla="*/ 2147483646 w 1690"/>
                <a:gd name="T7" fmla="*/ 2147483646 h 892"/>
                <a:gd name="T8" fmla="*/ 2147483646 w 1690"/>
                <a:gd name="T9" fmla="*/ 2147483646 h 892"/>
                <a:gd name="T10" fmla="*/ 2147483646 w 1690"/>
                <a:gd name="T11" fmla="*/ 2147483646 h 892"/>
                <a:gd name="T12" fmla="*/ 2147483646 w 1690"/>
                <a:gd name="T13" fmla="*/ 2147483646 h 892"/>
                <a:gd name="T14" fmla="*/ 2147483646 w 1690"/>
                <a:gd name="T15" fmla="*/ 2147483646 h 892"/>
                <a:gd name="T16" fmla="*/ 2147483646 w 1690"/>
                <a:gd name="T17" fmla="*/ 2147483646 h 892"/>
                <a:gd name="T18" fmla="*/ 2147483646 w 1690"/>
                <a:gd name="T19" fmla="*/ 2147483646 h 892"/>
                <a:gd name="T20" fmla="*/ 2147483646 w 1690"/>
                <a:gd name="T21" fmla="*/ 2147483646 h 892"/>
                <a:gd name="T22" fmla="*/ 2147483646 w 1690"/>
                <a:gd name="T23" fmla="*/ 2147483646 h 892"/>
                <a:gd name="T24" fmla="*/ 2147483646 w 1690"/>
                <a:gd name="T25" fmla="*/ 2147483646 h 892"/>
                <a:gd name="T26" fmla="*/ 2147483646 w 1690"/>
                <a:gd name="T27" fmla="*/ 1607560892 h 892"/>
                <a:gd name="T28" fmla="*/ 2147483646 w 1690"/>
                <a:gd name="T29" fmla="*/ 0 h 892"/>
                <a:gd name="T30" fmla="*/ 2147483646 w 1690"/>
                <a:gd name="T31" fmla="*/ 1607560892 h 892"/>
                <a:gd name="T32" fmla="*/ 2147483646 w 1690"/>
                <a:gd name="T33" fmla="*/ 2147483646 h 892"/>
                <a:gd name="T34" fmla="*/ 2147483646 w 1690"/>
                <a:gd name="T35" fmla="*/ 2147483646 h 892"/>
                <a:gd name="T36" fmla="*/ 2147483646 w 1690"/>
                <a:gd name="T37" fmla="*/ 2147483646 h 892"/>
                <a:gd name="T38" fmla="*/ 2147483646 w 1690"/>
                <a:gd name="T39" fmla="*/ 2147483646 h 892"/>
                <a:gd name="T40" fmla="*/ 2147483646 w 1690"/>
                <a:gd name="T41" fmla="*/ 2147483646 h 892"/>
                <a:gd name="T42" fmla="*/ 2147483646 w 1690"/>
                <a:gd name="T43" fmla="*/ 2147483646 h 892"/>
                <a:gd name="T44" fmla="*/ 2147483646 w 1690"/>
                <a:gd name="T45" fmla="*/ 2147483646 h 892"/>
                <a:gd name="T46" fmla="*/ 2147483646 w 1690"/>
                <a:gd name="T47" fmla="*/ 2147483646 h 892"/>
                <a:gd name="T48" fmla="*/ 2147483646 w 1690"/>
                <a:gd name="T49" fmla="*/ 2147483646 h 892"/>
                <a:gd name="T50" fmla="*/ 1592943841 w 1690"/>
                <a:gd name="T51" fmla="*/ 2147483646 h 892"/>
                <a:gd name="T52" fmla="*/ 0 w 1690"/>
                <a:gd name="T53" fmla="*/ 2147483646 h 892"/>
                <a:gd name="T54" fmla="*/ 1592943841 w 1690"/>
                <a:gd name="T55" fmla="*/ 2147483646 h 892"/>
                <a:gd name="T56" fmla="*/ 2147483646 w 1690"/>
                <a:gd name="T57" fmla="*/ 902491116 h 892"/>
                <a:gd name="T58" fmla="*/ 2147483646 w 1690"/>
                <a:gd name="T59" fmla="*/ 1607560892 h 892"/>
                <a:gd name="T60" fmla="*/ 2147483646 w 1690"/>
                <a:gd name="T61" fmla="*/ 2147483646 h 892"/>
                <a:gd name="T62" fmla="*/ 2147483646 w 1690"/>
                <a:gd name="T63" fmla="*/ 1607560892 h 892"/>
                <a:gd name="T64" fmla="*/ 2147483646 w 1690"/>
                <a:gd name="T65" fmla="*/ 902491116 h 892"/>
                <a:gd name="T66" fmla="*/ 2147483646 w 1690"/>
                <a:gd name="T67" fmla="*/ 2147483646 h 892"/>
                <a:gd name="T68" fmla="*/ 2147483646 w 1690"/>
                <a:gd name="T69" fmla="*/ 2147483646 h 892"/>
                <a:gd name="T70" fmla="*/ 2147483646 w 1690"/>
                <a:gd name="T71" fmla="*/ 2147483646 h 892"/>
                <a:gd name="T72" fmla="*/ 2147483646 w 1690"/>
                <a:gd name="T73" fmla="*/ 2147483646 h 892"/>
                <a:gd name="T74" fmla="*/ 2147483646 w 1690"/>
                <a:gd name="T75" fmla="*/ 2147483646 h 892"/>
                <a:gd name="T76" fmla="*/ 2147483646 w 1690"/>
                <a:gd name="T77" fmla="*/ 2147483646 h 892"/>
                <a:gd name="T78" fmla="*/ 2147483646 w 1690"/>
                <a:gd name="T79" fmla="*/ 2147483646 h 892"/>
                <a:gd name="T80" fmla="*/ 2147483646 w 1690"/>
                <a:gd name="T81" fmla="*/ 2147483646 h 892"/>
                <a:gd name="T82" fmla="*/ 2147483646 w 1690"/>
                <a:gd name="T83" fmla="*/ 2147483646 h 892"/>
                <a:gd name="T84" fmla="*/ 2147483646 w 1690"/>
                <a:gd name="T85" fmla="*/ 2147483646 h 892"/>
                <a:gd name="T86" fmla="*/ 1592943841 w 1690"/>
                <a:gd name="T87" fmla="*/ 2147483646 h 892"/>
                <a:gd name="T88" fmla="*/ 2147483646 w 1690"/>
                <a:gd name="T89" fmla="*/ 2147483646 h 892"/>
                <a:gd name="T90" fmla="*/ 1592943841 w 1690"/>
                <a:gd name="T91" fmla="*/ 2147483646 h 892"/>
                <a:gd name="T92" fmla="*/ 888100536 w 1690"/>
                <a:gd name="T93" fmla="*/ 2147483646 h 892"/>
                <a:gd name="T94" fmla="*/ 1592943841 w 1690"/>
                <a:gd name="T95" fmla="*/ 2147483646 h 89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690"/>
                <a:gd name="T145" fmla="*/ 0 h 892"/>
                <a:gd name="T146" fmla="*/ 1690 w 1690"/>
                <a:gd name="T147" fmla="*/ 892 h 89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690" h="892">
                  <a:moveTo>
                    <a:pt x="113" y="892"/>
                  </a:moveTo>
                  <a:cubicBezTo>
                    <a:pt x="176" y="892"/>
                    <a:pt x="227" y="841"/>
                    <a:pt x="227" y="778"/>
                  </a:cubicBezTo>
                  <a:cubicBezTo>
                    <a:pt x="227" y="763"/>
                    <a:pt x="224" y="748"/>
                    <a:pt x="218" y="735"/>
                  </a:cubicBezTo>
                  <a:cubicBezTo>
                    <a:pt x="472" y="530"/>
                    <a:pt x="472" y="530"/>
                    <a:pt x="472" y="530"/>
                  </a:cubicBezTo>
                  <a:cubicBezTo>
                    <a:pt x="493" y="548"/>
                    <a:pt x="520" y="560"/>
                    <a:pt x="549" y="560"/>
                  </a:cubicBezTo>
                  <a:cubicBezTo>
                    <a:pt x="590" y="560"/>
                    <a:pt x="625" y="539"/>
                    <a:pt x="646" y="507"/>
                  </a:cubicBezTo>
                  <a:cubicBezTo>
                    <a:pt x="897" y="637"/>
                    <a:pt x="897" y="637"/>
                    <a:pt x="897" y="637"/>
                  </a:cubicBezTo>
                  <a:cubicBezTo>
                    <a:pt x="895" y="644"/>
                    <a:pt x="895" y="652"/>
                    <a:pt x="895" y="659"/>
                  </a:cubicBezTo>
                  <a:cubicBezTo>
                    <a:pt x="895" y="722"/>
                    <a:pt x="946" y="773"/>
                    <a:pt x="1008" y="773"/>
                  </a:cubicBezTo>
                  <a:cubicBezTo>
                    <a:pt x="1071" y="773"/>
                    <a:pt x="1122" y="722"/>
                    <a:pt x="1122" y="659"/>
                  </a:cubicBezTo>
                  <a:cubicBezTo>
                    <a:pt x="1122" y="640"/>
                    <a:pt x="1117" y="623"/>
                    <a:pt x="1109" y="607"/>
                  </a:cubicBezTo>
                  <a:cubicBezTo>
                    <a:pt x="1520" y="213"/>
                    <a:pt x="1520" y="213"/>
                    <a:pt x="1520" y="213"/>
                  </a:cubicBezTo>
                  <a:cubicBezTo>
                    <a:pt x="1536" y="222"/>
                    <a:pt x="1556" y="228"/>
                    <a:pt x="1576" y="228"/>
                  </a:cubicBezTo>
                  <a:cubicBezTo>
                    <a:pt x="1639" y="228"/>
                    <a:pt x="1690" y="177"/>
                    <a:pt x="1690" y="114"/>
                  </a:cubicBezTo>
                  <a:cubicBezTo>
                    <a:pt x="1690" y="51"/>
                    <a:pt x="1639" y="0"/>
                    <a:pt x="1576" y="0"/>
                  </a:cubicBezTo>
                  <a:cubicBezTo>
                    <a:pt x="1513" y="0"/>
                    <a:pt x="1463" y="51"/>
                    <a:pt x="1463" y="114"/>
                  </a:cubicBezTo>
                  <a:cubicBezTo>
                    <a:pt x="1463" y="133"/>
                    <a:pt x="1467" y="151"/>
                    <a:pt x="1475" y="167"/>
                  </a:cubicBezTo>
                  <a:cubicBezTo>
                    <a:pt x="1065" y="561"/>
                    <a:pt x="1065" y="561"/>
                    <a:pt x="1065" y="561"/>
                  </a:cubicBezTo>
                  <a:cubicBezTo>
                    <a:pt x="1048" y="551"/>
                    <a:pt x="1029" y="546"/>
                    <a:pt x="1008" y="546"/>
                  </a:cubicBezTo>
                  <a:cubicBezTo>
                    <a:pt x="976" y="546"/>
                    <a:pt x="947" y="559"/>
                    <a:pt x="926" y="581"/>
                  </a:cubicBezTo>
                  <a:cubicBezTo>
                    <a:pt x="663" y="444"/>
                    <a:pt x="663" y="444"/>
                    <a:pt x="663" y="444"/>
                  </a:cubicBezTo>
                  <a:cubicBezTo>
                    <a:pt x="662" y="382"/>
                    <a:pt x="611" y="333"/>
                    <a:pt x="549" y="333"/>
                  </a:cubicBezTo>
                  <a:cubicBezTo>
                    <a:pt x="487" y="333"/>
                    <a:pt x="436" y="383"/>
                    <a:pt x="436" y="446"/>
                  </a:cubicBezTo>
                  <a:cubicBezTo>
                    <a:pt x="436" y="456"/>
                    <a:pt x="437" y="465"/>
                    <a:pt x="439" y="474"/>
                  </a:cubicBezTo>
                  <a:cubicBezTo>
                    <a:pt x="178" y="685"/>
                    <a:pt x="178" y="685"/>
                    <a:pt x="178" y="685"/>
                  </a:cubicBezTo>
                  <a:cubicBezTo>
                    <a:pt x="160" y="672"/>
                    <a:pt x="137" y="665"/>
                    <a:pt x="113" y="665"/>
                  </a:cubicBezTo>
                  <a:cubicBezTo>
                    <a:pt x="51" y="665"/>
                    <a:pt x="0" y="716"/>
                    <a:pt x="0" y="778"/>
                  </a:cubicBezTo>
                  <a:cubicBezTo>
                    <a:pt x="0" y="841"/>
                    <a:pt x="51" y="892"/>
                    <a:pt x="113" y="892"/>
                  </a:cubicBezTo>
                  <a:close/>
                  <a:moveTo>
                    <a:pt x="1576" y="64"/>
                  </a:moveTo>
                  <a:cubicBezTo>
                    <a:pt x="1604" y="64"/>
                    <a:pt x="1626" y="87"/>
                    <a:pt x="1626" y="114"/>
                  </a:cubicBezTo>
                  <a:cubicBezTo>
                    <a:pt x="1626" y="142"/>
                    <a:pt x="1604" y="164"/>
                    <a:pt x="1576" y="164"/>
                  </a:cubicBezTo>
                  <a:cubicBezTo>
                    <a:pt x="1549" y="164"/>
                    <a:pt x="1526" y="142"/>
                    <a:pt x="1526" y="114"/>
                  </a:cubicBezTo>
                  <a:cubicBezTo>
                    <a:pt x="1526" y="87"/>
                    <a:pt x="1549" y="64"/>
                    <a:pt x="1576" y="64"/>
                  </a:cubicBezTo>
                  <a:close/>
                  <a:moveTo>
                    <a:pt x="1008" y="609"/>
                  </a:moveTo>
                  <a:cubicBezTo>
                    <a:pt x="1036" y="609"/>
                    <a:pt x="1058" y="632"/>
                    <a:pt x="1058" y="659"/>
                  </a:cubicBezTo>
                  <a:cubicBezTo>
                    <a:pt x="1058" y="687"/>
                    <a:pt x="1036" y="709"/>
                    <a:pt x="1008" y="709"/>
                  </a:cubicBezTo>
                  <a:cubicBezTo>
                    <a:pt x="981" y="709"/>
                    <a:pt x="958" y="687"/>
                    <a:pt x="958" y="659"/>
                  </a:cubicBezTo>
                  <a:cubicBezTo>
                    <a:pt x="958" y="632"/>
                    <a:pt x="981" y="609"/>
                    <a:pt x="1008" y="609"/>
                  </a:cubicBezTo>
                  <a:close/>
                  <a:moveTo>
                    <a:pt x="549" y="396"/>
                  </a:moveTo>
                  <a:cubicBezTo>
                    <a:pt x="577" y="396"/>
                    <a:pt x="599" y="419"/>
                    <a:pt x="599" y="446"/>
                  </a:cubicBezTo>
                  <a:cubicBezTo>
                    <a:pt x="599" y="474"/>
                    <a:pt x="577" y="496"/>
                    <a:pt x="549" y="496"/>
                  </a:cubicBezTo>
                  <a:cubicBezTo>
                    <a:pt x="522" y="496"/>
                    <a:pt x="500" y="474"/>
                    <a:pt x="500" y="446"/>
                  </a:cubicBezTo>
                  <a:cubicBezTo>
                    <a:pt x="500" y="419"/>
                    <a:pt x="522" y="396"/>
                    <a:pt x="549" y="396"/>
                  </a:cubicBezTo>
                  <a:close/>
                  <a:moveTo>
                    <a:pt x="113" y="728"/>
                  </a:moveTo>
                  <a:cubicBezTo>
                    <a:pt x="141" y="728"/>
                    <a:pt x="163" y="751"/>
                    <a:pt x="163" y="778"/>
                  </a:cubicBezTo>
                  <a:cubicBezTo>
                    <a:pt x="163" y="806"/>
                    <a:pt x="141" y="828"/>
                    <a:pt x="113" y="828"/>
                  </a:cubicBezTo>
                  <a:cubicBezTo>
                    <a:pt x="86" y="828"/>
                    <a:pt x="63" y="806"/>
                    <a:pt x="63" y="778"/>
                  </a:cubicBezTo>
                  <a:cubicBezTo>
                    <a:pt x="63" y="751"/>
                    <a:pt x="86" y="728"/>
                    <a:pt x="113" y="7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sp>
        <p:nvSpPr>
          <p:cNvPr id="23701" name="Freeform 5"/>
          <p:cNvSpPr>
            <a:spLocks noEditPoints="1" noChangeArrowheads="1"/>
          </p:cNvSpPr>
          <p:nvPr/>
        </p:nvSpPr>
        <p:spPr bwMode="auto">
          <a:xfrm>
            <a:off x="8870950" y="4845750"/>
            <a:ext cx="271463" cy="204788"/>
          </a:xfrm>
          <a:custGeom>
            <a:avLst/>
            <a:gdLst>
              <a:gd name="T0" fmla="*/ 472269271 w 128"/>
              <a:gd name="T1" fmla="*/ 9100267 h 96"/>
              <a:gd name="T2" fmla="*/ 125939745 w 128"/>
              <a:gd name="T3" fmla="*/ 0 h 96"/>
              <a:gd name="T4" fmla="*/ 8996453 w 128"/>
              <a:gd name="T5" fmla="*/ 104663734 h 96"/>
              <a:gd name="T6" fmla="*/ 8996453 w 128"/>
              <a:gd name="T7" fmla="*/ 154719467 h 96"/>
              <a:gd name="T8" fmla="*/ 287861062 w 128"/>
              <a:gd name="T9" fmla="*/ 436855468 h 96"/>
              <a:gd name="T10" fmla="*/ 566723549 w 128"/>
              <a:gd name="T11" fmla="*/ 154719467 h 96"/>
              <a:gd name="T12" fmla="*/ 566723549 w 128"/>
              <a:gd name="T13" fmla="*/ 104663734 h 96"/>
              <a:gd name="T14" fmla="*/ 247379142 w 128"/>
              <a:gd name="T15" fmla="*/ 127416534 h 96"/>
              <a:gd name="T16" fmla="*/ 328340861 w 128"/>
              <a:gd name="T17" fmla="*/ 127416534 h 96"/>
              <a:gd name="T18" fmla="*/ 350829874 w 128"/>
              <a:gd name="T19" fmla="*/ 40955467 h 96"/>
              <a:gd name="T20" fmla="*/ 341833420 w 128"/>
              <a:gd name="T21" fmla="*/ 113764000 h 96"/>
              <a:gd name="T22" fmla="*/ 233886583 w 128"/>
              <a:gd name="T23" fmla="*/ 113764000 h 96"/>
              <a:gd name="T24" fmla="*/ 224890129 w 128"/>
              <a:gd name="T25" fmla="*/ 40955467 h 96"/>
              <a:gd name="T26" fmla="*/ 233886583 w 128"/>
              <a:gd name="T27" fmla="*/ 113764000 h 96"/>
              <a:gd name="T28" fmla="*/ 287861062 w 128"/>
              <a:gd name="T29" fmla="*/ 373147201 h 96"/>
              <a:gd name="T30" fmla="*/ 332839088 w 128"/>
              <a:gd name="T31" fmla="*/ 145619200 h 96"/>
              <a:gd name="T32" fmla="*/ 440785925 w 128"/>
              <a:gd name="T33" fmla="*/ 145619200 h 96"/>
              <a:gd name="T34" fmla="*/ 350829874 w 128"/>
              <a:gd name="T35" fmla="*/ 145619200 h 96"/>
              <a:gd name="T36" fmla="*/ 400306126 w 128"/>
              <a:gd name="T37" fmla="*/ 91011200 h 96"/>
              <a:gd name="T38" fmla="*/ 355328101 w 128"/>
              <a:gd name="T39" fmla="*/ 127416534 h 96"/>
              <a:gd name="T40" fmla="*/ 436287699 w 128"/>
              <a:gd name="T41" fmla="*/ 36405333 h 96"/>
              <a:gd name="T42" fmla="*/ 373318887 w 128"/>
              <a:gd name="T43" fmla="*/ 36405333 h 96"/>
              <a:gd name="T44" fmla="*/ 247379142 w 128"/>
              <a:gd name="T45" fmla="*/ 36405333 h 96"/>
              <a:gd name="T46" fmla="*/ 287861062 w 128"/>
              <a:gd name="T47" fmla="*/ 68258400 h 96"/>
              <a:gd name="T48" fmla="*/ 139432304 w 128"/>
              <a:gd name="T49" fmla="*/ 36405333 h 96"/>
              <a:gd name="T50" fmla="*/ 175413877 w 128"/>
              <a:gd name="T51" fmla="*/ 63708267 h 96"/>
              <a:gd name="T52" fmla="*/ 220391902 w 128"/>
              <a:gd name="T53" fmla="*/ 127416534 h 96"/>
              <a:gd name="T54" fmla="*/ 175413877 w 128"/>
              <a:gd name="T55" fmla="*/ 91011200 h 96"/>
              <a:gd name="T56" fmla="*/ 269868155 w 128"/>
              <a:gd name="T57" fmla="*/ 368597068 h 96"/>
              <a:gd name="T58" fmla="*/ 224890129 w 128"/>
              <a:gd name="T59" fmla="*/ 145619200 h 96"/>
              <a:gd name="T60" fmla="*/ 49476253 w 128"/>
              <a:gd name="T61" fmla="*/ 145619200 h 96"/>
              <a:gd name="T62" fmla="*/ 229388356 w 128"/>
              <a:gd name="T63" fmla="*/ 336741868 h 96"/>
              <a:gd name="T64" fmla="*/ 526243750 w 128"/>
              <a:gd name="T65" fmla="*/ 145619200 h 96"/>
              <a:gd name="T66" fmla="*/ 458776712 w 128"/>
              <a:gd name="T67" fmla="*/ 145619200 h 96"/>
              <a:gd name="T68" fmla="*/ 413798686 w 128"/>
              <a:gd name="T69" fmla="*/ 77360800 h 96"/>
              <a:gd name="T70" fmla="*/ 539738431 w 128"/>
              <a:gd name="T71" fmla="*/ 127416534 h 96"/>
              <a:gd name="T72" fmla="*/ 121441518 w 128"/>
              <a:gd name="T73" fmla="*/ 45505600 h 96"/>
              <a:gd name="T74" fmla="*/ 112445065 w 128"/>
              <a:gd name="T75" fmla="*/ 127416534 h 96"/>
              <a:gd name="T76" fmla="*/ 121441518 w 128"/>
              <a:gd name="T77" fmla="*/ 45505600 h 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28"/>
              <a:gd name="T118" fmla="*/ 0 h 96"/>
              <a:gd name="T119" fmla="*/ 128 w 128"/>
              <a:gd name="T120" fmla="*/ 96 h 9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grpSp>
        <p:nvGrpSpPr>
          <p:cNvPr id="23702" name="Group 307"/>
          <p:cNvGrpSpPr>
            <a:grpSpLocks/>
          </p:cNvGrpSpPr>
          <p:nvPr/>
        </p:nvGrpSpPr>
        <p:grpSpPr bwMode="auto">
          <a:xfrm>
            <a:off x="9459913" y="4818763"/>
            <a:ext cx="238125" cy="238125"/>
            <a:chOff x="0" y="0"/>
            <a:chExt cx="490535" cy="492126"/>
          </a:xfrm>
        </p:grpSpPr>
        <p:sp>
          <p:nvSpPr>
            <p:cNvPr id="23732" name="Freeform 9"/>
            <p:cNvSpPr>
              <a:spLocks noEditPoints="1" noChangeArrowheads="1"/>
            </p:cNvSpPr>
            <p:nvPr/>
          </p:nvSpPr>
          <p:spPr bwMode="auto">
            <a:xfrm>
              <a:off x="0" y="0"/>
              <a:ext cx="490535" cy="492126"/>
            </a:xfrm>
            <a:custGeom>
              <a:avLst/>
              <a:gdLst>
                <a:gd name="T0" fmla="*/ 1292417930 w 128"/>
                <a:gd name="T1" fmla="*/ 0 h 128"/>
                <a:gd name="T2" fmla="*/ 704956280 w 128"/>
                <a:gd name="T3" fmla="*/ 591277855 h 128"/>
                <a:gd name="T4" fmla="*/ 749016287 w 128"/>
                <a:gd name="T5" fmla="*/ 813007531 h 128"/>
                <a:gd name="T6" fmla="*/ 29374615 w 128"/>
                <a:gd name="T7" fmla="*/ 1522545570 h 128"/>
                <a:gd name="T8" fmla="*/ 0 w 128"/>
                <a:gd name="T9" fmla="*/ 1596452899 h 128"/>
                <a:gd name="T10" fmla="*/ 0 w 128"/>
                <a:gd name="T11" fmla="*/ 1773837409 h 128"/>
                <a:gd name="T12" fmla="*/ 117490797 w 128"/>
                <a:gd name="T13" fmla="*/ 1892093749 h 128"/>
                <a:gd name="T14" fmla="*/ 293730825 w 128"/>
                <a:gd name="T15" fmla="*/ 1892093749 h 128"/>
                <a:gd name="T16" fmla="*/ 367165448 w 128"/>
                <a:gd name="T17" fmla="*/ 1862531586 h 128"/>
                <a:gd name="T18" fmla="*/ 455281629 w 128"/>
                <a:gd name="T19" fmla="*/ 1773837409 h 128"/>
                <a:gd name="T20" fmla="*/ 587461650 w 128"/>
                <a:gd name="T21" fmla="*/ 1773837409 h 128"/>
                <a:gd name="T22" fmla="*/ 704956280 w 128"/>
                <a:gd name="T23" fmla="*/ 1655581069 h 128"/>
                <a:gd name="T24" fmla="*/ 704956280 w 128"/>
                <a:gd name="T25" fmla="*/ 1537324729 h 128"/>
                <a:gd name="T26" fmla="*/ 822447077 w 128"/>
                <a:gd name="T27" fmla="*/ 1537324729 h 128"/>
                <a:gd name="T28" fmla="*/ 939941706 w 128"/>
                <a:gd name="T29" fmla="*/ 1419072234 h 128"/>
                <a:gd name="T30" fmla="*/ 939941706 w 128"/>
                <a:gd name="T31" fmla="*/ 1286032891 h 128"/>
                <a:gd name="T32" fmla="*/ 1072117895 w 128"/>
                <a:gd name="T33" fmla="*/ 1138214388 h 128"/>
                <a:gd name="T34" fmla="*/ 1292417930 w 128"/>
                <a:gd name="T35" fmla="*/ 1182559554 h 128"/>
                <a:gd name="T36" fmla="*/ 1879879580 w 128"/>
                <a:gd name="T37" fmla="*/ 591277855 h 128"/>
                <a:gd name="T38" fmla="*/ 1292417930 w 128"/>
                <a:gd name="T39" fmla="*/ 0 h 128"/>
                <a:gd name="T40" fmla="*/ 1292417930 w 128"/>
                <a:gd name="T41" fmla="*/ 1064303214 h 128"/>
                <a:gd name="T42" fmla="*/ 1057432503 w 128"/>
                <a:gd name="T43" fmla="*/ 990392041 h 128"/>
                <a:gd name="T44" fmla="*/ 1028057888 w 128"/>
                <a:gd name="T45" fmla="*/ 1019958048 h 128"/>
                <a:gd name="T46" fmla="*/ 969312489 w 128"/>
                <a:gd name="T47" fmla="*/ 1079086218 h 128"/>
                <a:gd name="T48" fmla="*/ 851821692 w 128"/>
                <a:gd name="T49" fmla="*/ 1197338713 h 128"/>
                <a:gd name="T50" fmla="*/ 822447077 w 128"/>
                <a:gd name="T51" fmla="*/ 1286032891 h 128"/>
                <a:gd name="T52" fmla="*/ 822447077 w 128"/>
                <a:gd name="T53" fmla="*/ 1419072234 h 128"/>
                <a:gd name="T54" fmla="*/ 704956280 w 128"/>
                <a:gd name="T55" fmla="*/ 1419072234 h 128"/>
                <a:gd name="T56" fmla="*/ 587461650 w 128"/>
                <a:gd name="T57" fmla="*/ 1537324729 h 128"/>
                <a:gd name="T58" fmla="*/ 587461650 w 128"/>
                <a:gd name="T59" fmla="*/ 1655581069 h 128"/>
                <a:gd name="T60" fmla="*/ 455281629 w 128"/>
                <a:gd name="T61" fmla="*/ 1655581069 h 128"/>
                <a:gd name="T62" fmla="*/ 367165448 w 128"/>
                <a:gd name="T63" fmla="*/ 1685147077 h 128"/>
                <a:gd name="T64" fmla="*/ 279045434 w 128"/>
                <a:gd name="T65" fmla="*/ 1773837409 h 128"/>
                <a:gd name="T66" fmla="*/ 117490797 w 128"/>
                <a:gd name="T67" fmla="*/ 1773837409 h 128"/>
                <a:gd name="T68" fmla="*/ 117490797 w 128"/>
                <a:gd name="T69" fmla="*/ 1611235903 h 128"/>
                <a:gd name="T70" fmla="*/ 807761685 w 128"/>
                <a:gd name="T71" fmla="*/ 916484712 h 128"/>
                <a:gd name="T72" fmla="*/ 807761685 w 128"/>
                <a:gd name="T73" fmla="*/ 916484712 h 128"/>
                <a:gd name="T74" fmla="*/ 895881699 w 128"/>
                <a:gd name="T75" fmla="*/ 827790535 h 128"/>
                <a:gd name="T76" fmla="*/ 822447077 w 128"/>
                <a:gd name="T77" fmla="*/ 591277855 h 128"/>
                <a:gd name="T78" fmla="*/ 1292417930 w 128"/>
                <a:gd name="T79" fmla="*/ 118256340 h 128"/>
                <a:gd name="T80" fmla="*/ 1762388783 w 128"/>
                <a:gd name="T81" fmla="*/ 591277855 h 128"/>
                <a:gd name="T82" fmla="*/ 1292417930 w 128"/>
                <a:gd name="T83" fmla="*/ 1064303214 h 1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28"/>
                <a:gd name="T127" fmla="*/ 0 h 128"/>
                <a:gd name="T128" fmla="*/ 128 w 128"/>
                <a:gd name="T129" fmla="*/ 128 h 1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33" name="Freeform 10"/>
            <p:cNvSpPr>
              <a:spLocks noEditPoints="1" noChangeArrowheads="1"/>
            </p:cNvSpPr>
            <p:nvPr/>
          </p:nvSpPr>
          <p:spPr bwMode="auto">
            <a:xfrm>
              <a:off x="208132" y="61912"/>
              <a:ext cx="123824" cy="123825"/>
            </a:xfrm>
            <a:custGeom>
              <a:avLst/>
              <a:gdLst>
                <a:gd name="T0" fmla="*/ 464165873 w 32"/>
                <a:gd name="T1" fmla="*/ 254545505 h 32"/>
                <a:gd name="T2" fmla="*/ 224597389 w 32"/>
                <a:gd name="T3" fmla="*/ 14975086 h 32"/>
                <a:gd name="T4" fmla="*/ 179676363 w 32"/>
                <a:gd name="T5" fmla="*/ 0 h 32"/>
                <a:gd name="T6" fmla="*/ 0 w 32"/>
                <a:gd name="T7" fmla="*/ 179677814 h 32"/>
                <a:gd name="T8" fmla="*/ 0 w 32"/>
                <a:gd name="T9" fmla="*/ 194652900 h 32"/>
                <a:gd name="T10" fmla="*/ 14974965 w 32"/>
                <a:gd name="T11" fmla="*/ 224599202 h 32"/>
                <a:gd name="T12" fmla="*/ 254543449 w 32"/>
                <a:gd name="T13" fmla="*/ 464169621 h 32"/>
                <a:gd name="T14" fmla="*/ 299460605 w 32"/>
                <a:gd name="T15" fmla="*/ 479144707 h 32"/>
                <a:gd name="T16" fmla="*/ 479136968 w 32"/>
                <a:gd name="T17" fmla="*/ 299466893 h 32"/>
                <a:gd name="T18" fmla="*/ 479136968 w 32"/>
                <a:gd name="T19" fmla="*/ 284491807 h 32"/>
                <a:gd name="T20" fmla="*/ 464165873 w 32"/>
                <a:gd name="T21" fmla="*/ 254545505 h 32"/>
                <a:gd name="T22" fmla="*/ 284489510 w 32"/>
                <a:gd name="T23" fmla="*/ 419252102 h 32"/>
                <a:gd name="T24" fmla="*/ 59892121 w 32"/>
                <a:gd name="T25" fmla="*/ 194652900 h 32"/>
                <a:gd name="T26" fmla="*/ 194651328 w 32"/>
                <a:gd name="T27" fmla="*/ 59892605 h 32"/>
                <a:gd name="T28" fmla="*/ 419244847 w 32"/>
                <a:gd name="T29" fmla="*/ 284491807 h 32"/>
                <a:gd name="T30" fmla="*/ 284489510 w 32"/>
                <a:gd name="T31" fmla="*/ 419252102 h 3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2"/>
                <a:gd name="T49" fmla="*/ 0 h 32"/>
                <a:gd name="T50" fmla="*/ 32 w 32"/>
                <a:gd name="T51" fmla="*/ 32 h 3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3703" name="Group 320"/>
          <p:cNvGrpSpPr>
            <a:grpSpLocks/>
          </p:cNvGrpSpPr>
          <p:nvPr/>
        </p:nvGrpSpPr>
        <p:grpSpPr bwMode="auto">
          <a:xfrm>
            <a:off x="10617200" y="4820350"/>
            <a:ext cx="280988" cy="268288"/>
            <a:chOff x="0" y="0"/>
            <a:chExt cx="990599" cy="942975"/>
          </a:xfrm>
        </p:grpSpPr>
        <p:sp>
          <p:nvSpPr>
            <p:cNvPr id="23729" name="Freeform 24"/>
            <p:cNvSpPr>
              <a:spLocks noEditPoints="1" noChangeArrowheads="1"/>
            </p:cNvSpPr>
            <p:nvPr/>
          </p:nvSpPr>
          <p:spPr bwMode="auto">
            <a:xfrm>
              <a:off x="0" y="0"/>
              <a:ext cx="990599" cy="942975"/>
            </a:xfrm>
            <a:custGeom>
              <a:avLst/>
              <a:gdLst>
                <a:gd name="T0" fmla="*/ 2147483646 w 261"/>
                <a:gd name="T1" fmla="*/ 0 h 248"/>
                <a:gd name="T2" fmla="*/ 316911977 w 261"/>
                <a:gd name="T3" fmla="*/ 0 h 248"/>
                <a:gd name="T4" fmla="*/ 0 w 261"/>
                <a:gd name="T5" fmla="*/ 318067749 h 248"/>
                <a:gd name="T6" fmla="*/ 0 w 261"/>
                <a:gd name="T7" fmla="*/ 2147483646 h 248"/>
                <a:gd name="T8" fmla="*/ 316911977 w 261"/>
                <a:gd name="T9" fmla="*/ 2147483646 h 248"/>
                <a:gd name="T10" fmla="*/ 1267644111 w 261"/>
                <a:gd name="T11" fmla="*/ 2147483646 h 248"/>
                <a:gd name="T12" fmla="*/ 1094782688 w 261"/>
                <a:gd name="T13" fmla="*/ 2147483646 h 248"/>
                <a:gd name="T14" fmla="*/ 1008353874 w 261"/>
                <a:gd name="T15" fmla="*/ 2147483646 h 248"/>
                <a:gd name="T16" fmla="*/ 1008353874 w 261"/>
                <a:gd name="T17" fmla="*/ 2147483646 h 248"/>
                <a:gd name="T18" fmla="*/ 1238833241 w 261"/>
                <a:gd name="T19" fmla="*/ 2147483646 h 248"/>
                <a:gd name="T20" fmla="*/ 2147483646 w 261"/>
                <a:gd name="T21" fmla="*/ 2147483646 h 248"/>
                <a:gd name="T22" fmla="*/ 2147483646 w 261"/>
                <a:gd name="T23" fmla="*/ 2147483646 h 248"/>
                <a:gd name="T24" fmla="*/ 2147483646 w 261"/>
                <a:gd name="T25" fmla="*/ 2147483646 h 248"/>
                <a:gd name="T26" fmla="*/ 2147483646 w 261"/>
                <a:gd name="T27" fmla="*/ 2147483646 h 248"/>
                <a:gd name="T28" fmla="*/ 2147483646 w 261"/>
                <a:gd name="T29" fmla="*/ 2147483646 h 248"/>
                <a:gd name="T30" fmla="*/ 2147483646 w 261"/>
                <a:gd name="T31" fmla="*/ 2147483646 h 248"/>
                <a:gd name="T32" fmla="*/ 2147483646 w 261"/>
                <a:gd name="T33" fmla="*/ 2147483646 h 248"/>
                <a:gd name="T34" fmla="*/ 2147483646 w 261"/>
                <a:gd name="T35" fmla="*/ 318067749 h 248"/>
                <a:gd name="T36" fmla="*/ 2147483646 w 261"/>
                <a:gd name="T37" fmla="*/ 0 h 248"/>
                <a:gd name="T38" fmla="*/ 2147483646 w 261"/>
                <a:gd name="T39" fmla="*/ 2147483646 h 248"/>
                <a:gd name="T40" fmla="*/ 2147483646 w 261"/>
                <a:gd name="T41" fmla="*/ 2147483646 h 248"/>
                <a:gd name="T42" fmla="*/ 2147483646 w 261"/>
                <a:gd name="T43" fmla="*/ 2147483646 h 248"/>
                <a:gd name="T44" fmla="*/ 2147483646 w 261"/>
                <a:gd name="T45" fmla="*/ 2147483646 h 248"/>
                <a:gd name="T46" fmla="*/ 1238833241 w 261"/>
                <a:gd name="T47" fmla="*/ 2147483646 h 248"/>
                <a:gd name="T48" fmla="*/ 1109190021 w 261"/>
                <a:gd name="T49" fmla="*/ 2147483646 h 248"/>
                <a:gd name="T50" fmla="*/ 1109190021 w 261"/>
                <a:gd name="T51" fmla="*/ 2147483646 h 248"/>
                <a:gd name="T52" fmla="*/ 1109190021 w 261"/>
                <a:gd name="T53" fmla="*/ 2147483646 h 248"/>
                <a:gd name="T54" fmla="*/ 1181215297 w 261"/>
                <a:gd name="T55" fmla="*/ 2147483646 h 248"/>
                <a:gd name="T56" fmla="*/ 1411694665 w 261"/>
                <a:gd name="T57" fmla="*/ 2147483646 h 248"/>
                <a:gd name="T58" fmla="*/ 2147483646 w 261"/>
                <a:gd name="T59" fmla="*/ 2147483646 h 248"/>
                <a:gd name="T60" fmla="*/ 2147483646 w 261"/>
                <a:gd name="T61" fmla="*/ 2147483646 h 248"/>
                <a:gd name="T62" fmla="*/ 2147483646 w 261"/>
                <a:gd name="T63" fmla="*/ 2147483646 h 248"/>
                <a:gd name="T64" fmla="*/ 2147483646 w 261"/>
                <a:gd name="T65" fmla="*/ 2147483646 h 248"/>
                <a:gd name="T66" fmla="*/ 316911977 w 261"/>
                <a:gd name="T67" fmla="*/ 2147483646 h 248"/>
                <a:gd name="T68" fmla="*/ 230479367 w 261"/>
                <a:gd name="T69" fmla="*/ 2147483646 h 248"/>
                <a:gd name="T70" fmla="*/ 230479367 w 261"/>
                <a:gd name="T71" fmla="*/ 318067749 h 248"/>
                <a:gd name="T72" fmla="*/ 316911977 w 261"/>
                <a:gd name="T73" fmla="*/ 231321654 h 248"/>
                <a:gd name="T74" fmla="*/ 2147483646 w 261"/>
                <a:gd name="T75" fmla="*/ 231321654 h 248"/>
                <a:gd name="T76" fmla="*/ 2147483646 w 261"/>
                <a:gd name="T77" fmla="*/ 318067749 h 248"/>
                <a:gd name="T78" fmla="*/ 2147483646 w 261"/>
                <a:gd name="T79" fmla="*/ 2147483646 h 24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61"/>
                <a:gd name="T121" fmla="*/ 0 h 248"/>
                <a:gd name="T122" fmla="*/ 261 w 261"/>
                <a:gd name="T123" fmla="*/ 248 h 24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61" h="248">
                  <a:moveTo>
                    <a:pt x="23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02"/>
                    <a:pt x="10" y="212"/>
                    <a:pt x="22" y="212"/>
                  </a:cubicBezTo>
                  <a:cubicBezTo>
                    <a:pt x="88" y="212"/>
                    <a:pt x="88" y="212"/>
                    <a:pt x="88" y="212"/>
                  </a:cubicBezTo>
                  <a:cubicBezTo>
                    <a:pt x="85" y="216"/>
                    <a:pt x="79" y="222"/>
                    <a:pt x="76" y="224"/>
                  </a:cubicBezTo>
                  <a:cubicBezTo>
                    <a:pt x="74" y="227"/>
                    <a:pt x="71" y="229"/>
                    <a:pt x="70" y="231"/>
                  </a:cubicBezTo>
                  <a:cubicBezTo>
                    <a:pt x="69" y="233"/>
                    <a:pt x="68" y="237"/>
                    <a:pt x="70" y="241"/>
                  </a:cubicBezTo>
                  <a:cubicBezTo>
                    <a:pt x="71" y="244"/>
                    <a:pt x="76" y="248"/>
                    <a:pt x="86" y="248"/>
                  </a:cubicBezTo>
                  <a:cubicBezTo>
                    <a:pt x="175" y="248"/>
                    <a:pt x="175" y="248"/>
                    <a:pt x="175" y="248"/>
                  </a:cubicBezTo>
                  <a:cubicBezTo>
                    <a:pt x="185" y="248"/>
                    <a:pt x="190" y="244"/>
                    <a:pt x="191" y="241"/>
                  </a:cubicBezTo>
                  <a:cubicBezTo>
                    <a:pt x="193" y="237"/>
                    <a:pt x="192" y="233"/>
                    <a:pt x="191" y="231"/>
                  </a:cubicBezTo>
                  <a:cubicBezTo>
                    <a:pt x="190" y="229"/>
                    <a:pt x="187" y="227"/>
                    <a:pt x="185" y="224"/>
                  </a:cubicBezTo>
                  <a:cubicBezTo>
                    <a:pt x="182" y="222"/>
                    <a:pt x="176" y="216"/>
                    <a:pt x="173" y="212"/>
                  </a:cubicBezTo>
                  <a:cubicBezTo>
                    <a:pt x="239" y="212"/>
                    <a:pt x="239" y="212"/>
                    <a:pt x="239" y="212"/>
                  </a:cubicBezTo>
                  <a:cubicBezTo>
                    <a:pt x="251" y="212"/>
                    <a:pt x="261" y="202"/>
                    <a:pt x="261" y="190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10"/>
                    <a:pt x="251" y="0"/>
                    <a:pt x="239" y="0"/>
                  </a:cubicBezTo>
                  <a:close/>
                  <a:moveTo>
                    <a:pt x="179" y="230"/>
                  </a:moveTo>
                  <a:cubicBezTo>
                    <a:pt x="181" y="233"/>
                    <a:pt x="183" y="235"/>
                    <a:pt x="184" y="236"/>
                  </a:cubicBezTo>
                  <a:cubicBezTo>
                    <a:pt x="184" y="236"/>
                    <a:pt x="185" y="237"/>
                    <a:pt x="184" y="238"/>
                  </a:cubicBezTo>
                  <a:cubicBezTo>
                    <a:pt x="183" y="239"/>
                    <a:pt x="179" y="240"/>
                    <a:pt x="17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2" y="240"/>
                    <a:pt x="78" y="239"/>
                    <a:pt x="77" y="238"/>
                  </a:cubicBezTo>
                  <a:cubicBezTo>
                    <a:pt x="77" y="237"/>
                    <a:pt x="77" y="236"/>
                    <a:pt x="77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8" y="235"/>
                    <a:pt x="80" y="233"/>
                    <a:pt x="82" y="230"/>
                  </a:cubicBezTo>
                  <a:cubicBezTo>
                    <a:pt x="89" y="223"/>
                    <a:pt x="95" y="217"/>
                    <a:pt x="98" y="212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6" y="217"/>
                    <a:pt x="172" y="223"/>
                    <a:pt x="179" y="230"/>
                  </a:cubicBezTo>
                  <a:close/>
                  <a:moveTo>
                    <a:pt x="245" y="190"/>
                  </a:moveTo>
                  <a:cubicBezTo>
                    <a:pt x="245" y="193"/>
                    <a:pt x="242" y="196"/>
                    <a:pt x="239" y="196"/>
                  </a:cubicBezTo>
                  <a:cubicBezTo>
                    <a:pt x="22" y="196"/>
                    <a:pt x="22" y="196"/>
                    <a:pt x="22" y="196"/>
                  </a:cubicBezTo>
                  <a:cubicBezTo>
                    <a:pt x="19" y="196"/>
                    <a:pt x="16" y="193"/>
                    <a:pt x="16" y="19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42" y="16"/>
                    <a:pt x="245" y="19"/>
                    <a:pt x="245" y="22"/>
                  </a:cubicBezTo>
                  <a:lnTo>
                    <a:pt x="245" y="190"/>
                  </a:lnTo>
                  <a:close/>
                </a:path>
              </a:pathLst>
            </a:custGeom>
            <a:solidFill>
              <a:srgbClr val="21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30" name="Freeform 25"/>
            <p:cNvSpPr>
              <a:spLocks noEditPoints="1" noChangeArrowheads="1"/>
            </p:cNvSpPr>
            <p:nvPr/>
          </p:nvSpPr>
          <p:spPr bwMode="auto">
            <a:xfrm>
              <a:off x="123841" y="122238"/>
              <a:ext cx="741363" cy="498475"/>
            </a:xfrm>
            <a:custGeom>
              <a:avLst/>
              <a:gdLst>
                <a:gd name="T0" fmla="*/ 2147483646 w 195"/>
                <a:gd name="T1" fmla="*/ 0 h 131"/>
                <a:gd name="T2" fmla="*/ 187903205 w 195"/>
                <a:gd name="T3" fmla="*/ 0 h 131"/>
                <a:gd name="T4" fmla="*/ 0 w 195"/>
                <a:gd name="T5" fmla="*/ 202708093 h 131"/>
                <a:gd name="T6" fmla="*/ 0 w 195"/>
                <a:gd name="T7" fmla="*/ 1694065385 h 131"/>
                <a:gd name="T8" fmla="*/ 187903205 w 195"/>
                <a:gd name="T9" fmla="*/ 1896773478 h 131"/>
                <a:gd name="T10" fmla="*/ 2147483646 w 195"/>
                <a:gd name="T11" fmla="*/ 1896773478 h 131"/>
                <a:gd name="T12" fmla="*/ 2147483646 w 195"/>
                <a:gd name="T13" fmla="*/ 1694065385 h 131"/>
                <a:gd name="T14" fmla="*/ 2147483646 w 195"/>
                <a:gd name="T15" fmla="*/ 202708093 h 131"/>
                <a:gd name="T16" fmla="*/ 2147483646 w 195"/>
                <a:gd name="T17" fmla="*/ 0 h 131"/>
                <a:gd name="T18" fmla="*/ 187903205 w 195"/>
                <a:gd name="T19" fmla="*/ 130311258 h 131"/>
                <a:gd name="T20" fmla="*/ 2147483646 w 195"/>
                <a:gd name="T21" fmla="*/ 130311258 h 131"/>
                <a:gd name="T22" fmla="*/ 2147483646 w 195"/>
                <a:gd name="T23" fmla="*/ 202708093 h 131"/>
                <a:gd name="T24" fmla="*/ 2147483646 w 195"/>
                <a:gd name="T25" fmla="*/ 694999720 h 131"/>
                <a:gd name="T26" fmla="*/ 2147483646 w 195"/>
                <a:gd name="T27" fmla="*/ 1230730970 h 131"/>
                <a:gd name="T28" fmla="*/ 1806770065 w 195"/>
                <a:gd name="T29" fmla="*/ 680521114 h 131"/>
                <a:gd name="T30" fmla="*/ 1763406032 w 195"/>
                <a:gd name="T31" fmla="*/ 651563902 h 131"/>
                <a:gd name="T32" fmla="*/ 1720045801 w 195"/>
                <a:gd name="T33" fmla="*/ 680521114 h 131"/>
                <a:gd name="T34" fmla="*/ 1170787063 w 195"/>
                <a:gd name="T35" fmla="*/ 1447917669 h 131"/>
                <a:gd name="T36" fmla="*/ 737161943 w 195"/>
                <a:gd name="T37" fmla="*/ 1028022877 h 131"/>
                <a:gd name="T38" fmla="*/ 664892357 w 195"/>
                <a:gd name="T39" fmla="*/ 1028022877 h 131"/>
                <a:gd name="T40" fmla="*/ 115633619 w 195"/>
                <a:gd name="T41" fmla="*/ 1520314504 h 131"/>
                <a:gd name="T42" fmla="*/ 115633619 w 195"/>
                <a:gd name="T43" fmla="*/ 202708093 h 131"/>
                <a:gd name="T44" fmla="*/ 187903205 w 195"/>
                <a:gd name="T45" fmla="*/ 130311258 h 131"/>
                <a:gd name="T46" fmla="*/ 2147483646 w 195"/>
                <a:gd name="T47" fmla="*/ 1780940826 h 131"/>
                <a:gd name="T48" fmla="*/ 187903205 w 195"/>
                <a:gd name="T49" fmla="*/ 1780940826 h 131"/>
                <a:gd name="T50" fmla="*/ 115633619 w 195"/>
                <a:gd name="T51" fmla="*/ 1694065385 h 131"/>
                <a:gd name="T52" fmla="*/ 115633619 w 195"/>
                <a:gd name="T53" fmla="*/ 1679586779 h 131"/>
                <a:gd name="T54" fmla="*/ 693797910 w 195"/>
                <a:gd name="T55" fmla="*/ 1143855529 h 131"/>
                <a:gd name="T56" fmla="*/ 1127423030 w 195"/>
                <a:gd name="T57" fmla="*/ 1578232732 h 131"/>
                <a:gd name="T58" fmla="*/ 1185241740 w 195"/>
                <a:gd name="T59" fmla="*/ 1592711338 h 131"/>
                <a:gd name="T60" fmla="*/ 1228601971 w 195"/>
                <a:gd name="T61" fmla="*/ 1578232732 h 131"/>
                <a:gd name="T62" fmla="*/ 1763406032 w 195"/>
                <a:gd name="T63" fmla="*/ 810836178 h 131"/>
                <a:gd name="T64" fmla="*/ 2147483646 w 195"/>
                <a:gd name="T65" fmla="*/ 1361042228 h 131"/>
                <a:gd name="T66" fmla="*/ 2147483646 w 195"/>
                <a:gd name="T67" fmla="*/ 1375524639 h 131"/>
                <a:gd name="T68" fmla="*/ 2147483646 w 195"/>
                <a:gd name="T69" fmla="*/ 1361042228 h 131"/>
                <a:gd name="T70" fmla="*/ 2147483646 w 195"/>
                <a:gd name="T71" fmla="*/ 868750601 h 131"/>
                <a:gd name="T72" fmla="*/ 2147483646 w 195"/>
                <a:gd name="T73" fmla="*/ 1694065385 h 131"/>
                <a:gd name="T74" fmla="*/ 2147483646 w 195"/>
                <a:gd name="T75" fmla="*/ 1780940826 h 13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5"/>
                <a:gd name="T115" fmla="*/ 0 h 131"/>
                <a:gd name="T116" fmla="*/ 195 w 195"/>
                <a:gd name="T117" fmla="*/ 131 h 13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5" h="131">
                  <a:moveTo>
                    <a:pt x="18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9" y="131"/>
                    <a:pt x="195" y="125"/>
                    <a:pt x="195" y="117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5" y="7"/>
                    <a:pt x="189" y="0"/>
                    <a:pt x="182" y="0"/>
                  </a:cubicBezTo>
                  <a:close/>
                  <a:moveTo>
                    <a:pt x="13" y="9"/>
                  </a:moveTo>
                  <a:cubicBezTo>
                    <a:pt x="182" y="9"/>
                    <a:pt x="182" y="9"/>
                    <a:pt x="182" y="9"/>
                  </a:cubicBezTo>
                  <a:cubicBezTo>
                    <a:pt x="185" y="9"/>
                    <a:pt x="187" y="11"/>
                    <a:pt x="187" y="14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24" y="46"/>
                    <a:pt x="123" y="45"/>
                    <a:pt x="122" y="45"/>
                  </a:cubicBezTo>
                  <a:cubicBezTo>
                    <a:pt x="121" y="45"/>
                    <a:pt x="119" y="46"/>
                    <a:pt x="119" y="47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69"/>
                    <a:pt x="47" y="69"/>
                    <a:pt x="46" y="71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1"/>
                    <a:pt x="10" y="9"/>
                    <a:pt x="13" y="9"/>
                  </a:cubicBezTo>
                  <a:close/>
                  <a:moveTo>
                    <a:pt x="182" y="123"/>
                  </a:moveTo>
                  <a:cubicBezTo>
                    <a:pt x="13" y="123"/>
                    <a:pt x="13" y="123"/>
                    <a:pt x="13" y="123"/>
                  </a:cubicBezTo>
                  <a:cubicBezTo>
                    <a:pt x="10" y="123"/>
                    <a:pt x="8" y="120"/>
                    <a:pt x="8" y="117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9" y="110"/>
                    <a:pt x="80" y="111"/>
                    <a:pt x="82" y="110"/>
                  </a:cubicBezTo>
                  <a:cubicBezTo>
                    <a:pt x="83" y="110"/>
                    <a:pt x="84" y="110"/>
                    <a:pt x="85" y="109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5"/>
                    <a:pt x="153" y="95"/>
                    <a:pt x="154" y="95"/>
                  </a:cubicBezTo>
                  <a:cubicBezTo>
                    <a:pt x="155" y="95"/>
                    <a:pt x="156" y="95"/>
                    <a:pt x="157" y="94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7" y="120"/>
                    <a:pt x="185" y="123"/>
                    <a:pt x="182" y="123"/>
                  </a:cubicBezTo>
                  <a:close/>
                </a:path>
              </a:pathLst>
            </a:custGeom>
            <a:solidFill>
              <a:srgbClr val="21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31" name="Freeform 26"/>
            <p:cNvSpPr>
              <a:spLocks noEditPoints="1" noChangeArrowheads="1"/>
            </p:cNvSpPr>
            <p:nvPr/>
          </p:nvSpPr>
          <p:spPr bwMode="auto">
            <a:xfrm>
              <a:off x="447691" y="635000"/>
              <a:ext cx="93663" cy="92075"/>
            </a:xfrm>
            <a:custGeom>
              <a:avLst/>
              <a:gdLst>
                <a:gd name="T0" fmla="*/ 182474257 w 25"/>
                <a:gd name="T1" fmla="*/ 0 h 24"/>
                <a:gd name="T2" fmla="*/ 0 w 25"/>
                <a:gd name="T3" fmla="*/ 176622869 h 24"/>
                <a:gd name="T4" fmla="*/ 182474257 w 25"/>
                <a:gd name="T5" fmla="*/ 353241901 h 24"/>
                <a:gd name="T6" fmla="*/ 350910303 w 25"/>
                <a:gd name="T7" fmla="*/ 176622869 h 24"/>
                <a:gd name="T8" fmla="*/ 182474257 w 25"/>
                <a:gd name="T9" fmla="*/ 0 h 24"/>
                <a:gd name="T10" fmla="*/ 182474257 w 25"/>
                <a:gd name="T11" fmla="*/ 235493322 h 24"/>
                <a:gd name="T12" fmla="*/ 112290697 w 25"/>
                <a:gd name="T13" fmla="*/ 176622869 h 24"/>
                <a:gd name="T14" fmla="*/ 182474257 w 25"/>
                <a:gd name="T15" fmla="*/ 117748579 h 24"/>
                <a:gd name="T16" fmla="*/ 238619605 w 25"/>
                <a:gd name="T17" fmla="*/ 176622869 h 24"/>
                <a:gd name="T18" fmla="*/ 182474257 w 25"/>
                <a:gd name="T19" fmla="*/ 235493322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4"/>
                <a:gd name="T32" fmla="*/ 25 w 25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4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3" y="0"/>
                  </a:cubicBezTo>
                  <a:close/>
                  <a:moveTo>
                    <a:pt x="13" y="16"/>
                  </a:move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3" y="8"/>
                  </a:cubicBezTo>
                  <a:cubicBezTo>
                    <a:pt x="15" y="8"/>
                    <a:pt x="17" y="10"/>
                    <a:pt x="17" y="12"/>
                  </a:cubicBezTo>
                  <a:cubicBezTo>
                    <a:pt x="17" y="14"/>
                    <a:pt x="15" y="16"/>
                    <a:pt x="13" y="16"/>
                  </a:cubicBezTo>
                  <a:close/>
                </a:path>
              </a:pathLst>
            </a:custGeom>
            <a:solidFill>
              <a:srgbClr val="21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3704" name="Group 324"/>
          <p:cNvGrpSpPr>
            <a:grpSpLocks/>
          </p:cNvGrpSpPr>
          <p:nvPr/>
        </p:nvGrpSpPr>
        <p:grpSpPr bwMode="auto">
          <a:xfrm>
            <a:off x="10048875" y="4793363"/>
            <a:ext cx="212725" cy="336550"/>
            <a:chOff x="0" y="0"/>
            <a:chExt cx="339727" cy="490538"/>
          </a:xfrm>
        </p:grpSpPr>
        <p:sp>
          <p:nvSpPr>
            <p:cNvPr id="23720" name="Oval 325"/>
            <p:cNvSpPr>
              <a:spLocks noChangeArrowheads="1"/>
            </p:cNvSpPr>
            <p:nvPr/>
          </p:nvSpPr>
          <p:spPr bwMode="auto">
            <a:xfrm>
              <a:off x="138113" y="138112"/>
              <a:ext cx="31750" cy="3016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>
              <a:lvl1pPr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chemeClr val="tx2"/>
                  </a:solidFill>
                  <a:latin typeface="Open Sans Light" charset="0"/>
                  <a:ea typeface="宋体" panose="02010600030101010101" pitchFamily="2" charset="-122"/>
                  <a:sym typeface="Open Sans Light" charset="0"/>
                </a:defRPr>
              </a:lvl1pPr>
              <a:lvl2pPr marL="742950" indent="-28575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2pPr>
              <a:lvl3pPr marL="11430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3pPr>
              <a:lvl4pPr marL="16002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4pPr>
              <a:lvl5pPr marL="20574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5pPr>
              <a:lvl6pPr marL="25146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6pPr>
              <a:lvl7pPr marL="29718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7pPr>
              <a:lvl8pPr marL="34290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8pPr>
              <a:lvl9pPr marL="38862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zh-CN" sz="2100">
                <a:solidFill>
                  <a:srgbClr val="000000"/>
                </a:solidFill>
              </a:endParaRPr>
            </a:p>
          </p:txBody>
        </p:sp>
        <p:sp>
          <p:nvSpPr>
            <p:cNvPr id="23721" name="Oval 326"/>
            <p:cNvSpPr>
              <a:spLocks noChangeArrowheads="1"/>
            </p:cNvSpPr>
            <p:nvPr/>
          </p:nvSpPr>
          <p:spPr bwMode="auto">
            <a:xfrm>
              <a:off x="138113" y="322263"/>
              <a:ext cx="31750" cy="3016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>
              <a:lvl1pPr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chemeClr val="tx2"/>
                  </a:solidFill>
                  <a:latin typeface="Open Sans Light" charset="0"/>
                  <a:ea typeface="宋体" panose="02010600030101010101" pitchFamily="2" charset="-122"/>
                  <a:sym typeface="Open Sans Light" charset="0"/>
                </a:defRPr>
              </a:lvl1pPr>
              <a:lvl2pPr marL="742950" indent="-28575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2pPr>
              <a:lvl3pPr marL="11430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3pPr>
              <a:lvl4pPr marL="16002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4pPr>
              <a:lvl5pPr marL="20574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5pPr>
              <a:lvl6pPr marL="25146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6pPr>
              <a:lvl7pPr marL="29718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7pPr>
              <a:lvl8pPr marL="34290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8pPr>
              <a:lvl9pPr marL="38862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zh-CN" sz="2100">
                <a:solidFill>
                  <a:srgbClr val="000000"/>
                </a:solidFill>
              </a:endParaRPr>
            </a:p>
          </p:txBody>
        </p:sp>
        <p:sp>
          <p:nvSpPr>
            <p:cNvPr id="23722" name="Oval 327"/>
            <p:cNvSpPr>
              <a:spLocks noChangeArrowheads="1"/>
            </p:cNvSpPr>
            <p:nvPr/>
          </p:nvSpPr>
          <p:spPr bwMode="auto">
            <a:xfrm>
              <a:off x="46038" y="230187"/>
              <a:ext cx="30163" cy="3016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>
              <a:lvl1pPr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chemeClr val="tx2"/>
                  </a:solidFill>
                  <a:latin typeface="Open Sans Light" charset="0"/>
                  <a:ea typeface="宋体" panose="02010600030101010101" pitchFamily="2" charset="-122"/>
                  <a:sym typeface="Open Sans Light" charset="0"/>
                </a:defRPr>
              </a:lvl1pPr>
              <a:lvl2pPr marL="742950" indent="-28575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2pPr>
              <a:lvl3pPr marL="11430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3pPr>
              <a:lvl4pPr marL="16002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4pPr>
              <a:lvl5pPr marL="20574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5pPr>
              <a:lvl6pPr marL="25146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6pPr>
              <a:lvl7pPr marL="29718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7pPr>
              <a:lvl8pPr marL="34290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8pPr>
              <a:lvl9pPr marL="38862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zh-CN" sz="2100">
                <a:solidFill>
                  <a:srgbClr val="000000"/>
                </a:solidFill>
              </a:endParaRPr>
            </a:p>
          </p:txBody>
        </p:sp>
        <p:sp>
          <p:nvSpPr>
            <p:cNvPr id="23723" name="Oval 328"/>
            <p:cNvSpPr>
              <a:spLocks noChangeArrowheads="1"/>
            </p:cNvSpPr>
            <p:nvPr/>
          </p:nvSpPr>
          <p:spPr bwMode="auto">
            <a:xfrm>
              <a:off x="231776" y="230187"/>
              <a:ext cx="30163" cy="3016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>
              <a:lvl1pPr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chemeClr val="tx2"/>
                  </a:solidFill>
                  <a:latin typeface="Open Sans Light" charset="0"/>
                  <a:ea typeface="宋体" panose="02010600030101010101" pitchFamily="2" charset="-122"/>
                  <a:sym typeface="Open Sans Light" charset="0"/>
                </a:defRPr>
              </a:lvl1pPr>
              <a:lvl2pPr marL="742950" indent="-28575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2pPr>
              <a:lvl3pPr marL="11430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3pPr>
              <a:lvl4pPr marL="16002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4pPr>
              <a:lvl5pPr marL="2057400" indent="-228600" algn="ctr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5pPr>
              <a:lvl6pPr marL="25146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6pPr>
              <a:lvl7pPr marL="29718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7pPr>
              <a:lvl8pPr marL="34290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8pPr>
              <a:lvl9pPr marL="3886200" indent="-228600" algn="ctr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2"/>
                  </a:solidFill>
                  <a:latin typeface="Open Sans" charset="0"/>
                  <a:ea typeface="宋体" panose="02010600030101010101" pitchFamily="2" charset="-122"/>
                  <a:sym typeface="Open Sans" charset="0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zh-CN" sz="2100">
                <a:solidFill>
                  <a:srgbClr val="000000"/>
                </a:solidFill>
              </a:endParaRPr>
            </a:p>
          </p:txBody>
        </p:sp>
        <p:sp>
          <p:nvSpPr>
            <p:cNvPr id="23724" name="Freeform 329"/>
            <p:cNvSpPr>
              <a:spLocks noChangeArrowheads="1"/>
            </p:cNvSpPr>
            <p:nvPr/>
          </p:nvSpPr>
          <p:spPr bwMode="auto">
            <a:xfrm>
              <a:off x="73025" y="295275"/>
              <a:ext cx="30163" cy="30163"/>
            </a:xfrm>
            <a:custGeom>
              <a:avLst/>
              <a:gdLst>
                <a:gd name="T0" fmla="*/ 14214314 w 8"/>
                <a:gd name="T1" fmla="*/ 14214314 h 8"/>
                <a:gd name="T2" fmla="*/ 14214314 w 8"/>
                <a:gd name="T3" fmla="*/ 99511507 h 8"/>
                <a:gd name="T4" fmla="*/ 99511507 w 8"/>
                <a:gd name="T5" fmla="*/ 99511507 h 8"/>
                <a:gd name="T6" fmla="*/ 99511507 w 8"/>
                <a:gd name="T7" fmla="*/ 14214314 h 8"/>
                <a:gd name="T8" fmla="*/ 14214314 w 8"/>
                <a:gd name="T9" fmla="*/ 1421431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25" name="Freeform 330"/>
            <p:cNvSpPr>
              <a:spLocks noChangeArrowheads="1"/>
            </p:cNvSpPr>
            <p:nvPr/>
          </p:nvSpPr>
          <p:spPr bwMode="auto">
            <a:xfrm>
              <a:off x="73025" y="163512"/>
              <a:ext cx="30163" cy="31750"/>
            </a:xfrm>
            <a:custGeom>
              <a:avLst/>
              <a:gdLst>
                <a:gd name="T0" fmla="*/ 14214314 w 8"/>
                <a:gd name="T1" fmla="*/ 15751969 h 8"/>
                <a:gd name="T2" fmla="*/ 14214314 w 8"/>
                <a:gd name="T3" fmla="*/ 110255844 h 8"/>
                <a:gd name="T4" fmla="*/ 99511507 w 8"/>
                <a:gd name="T5" fmla="*/ 110255844 h 8"/>
                <a:gd name="T6" fmla="*/ 99511507 w 8"/>
                <a:gd name="T7" fmla="*/ 15751969 h 8"/>
                <a:gd name="T8" fmla="*/ 14214314 w 8"/>
                <a:gd name="T9" fmla="*/ 15751969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26" name="Freeform 331"/>
            <p:cNvSpPr>
              <a:spLocks noChangeArrowheads="1"/>
            </p:cNvSpPr>
            <p:nvPr/>
          </p:nvSpPr>
          <p:spPr bwMode="auto">
            <a:xfrm>
              <a:off x="204789" y="295275"/>
              <a:ext cx="30163" cy="30163"/>
            </a:xfrm>
            <a:custGeom>
              <a:avLst/>
              <a:gdLst>
                <a:gd name="T0" fmla="*/ 14214314 w 8"/>
                <a:gd name="T1" fmla="*/ 14214314 h 8"/>
                <a:gd name="T2" fmla="*/ 14214314 w 8"/>
                <a:gd name="T3" fmla="*/ 99511507 h 8"/>
                <a:gd name="T4" fmla="*/ 99511507 w 8"/>
                <a:gd name="T5" fmla="*/ 99511507 h 8"/>
                <a:gd name="T6" fmla="*/ 99511507 w 8"/>
                <a:gd name="T7" fmla="*/ 14214314 h 8"/>
                <a:gd name="T8" fmla="*/ 14214314 w 8"/>
                <a:gd name="T9" fmla="*/ 1421431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27" name="Freeform 332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9727" cy="490538"/>
            </a:xfrm>
            <a:custGeom>
              <a:avLst/>
              <a:gdLst>
                <a:gd name="T0" fmla="*/ 1192298930 w 88"/>
                <a:gd name="T1" fmla="*/ 822455939 h 128"/>
                <a:gd name="T2" fmla="*/ 1177393408 w 88"/>
                <a:gd name="T3" fmla="*/ 822455939 h 128"/>
                <a:gd name="T4" fmla="*/ 1043259151 w 88"/>
                <a:gd name="T5" fmla="*/ 558094280 h 128"/>
                <a:gd name="T6" fmla="*/ 953837600 w 88"/>
                <a:gd name="T7" fmla="*/ 102806034 h 128"/>
                <a:gd name="T8" fmla="*/ 834608865 w 88"/>
                <a:gd name="T9" fmla="*/ 0 h 128"/>
                <a:gd name="T10" fmla="*/ 357690065 w 88"/>
                <a:gd name="T11" fmla="*/ 0 h 128"/>
                <a:gd name="T12" fmla="*/ 253362992 w 88"/>
                <a:gd name="T13" fmla="*/ 102806034 h 128"/>
                <a:gd name="T14" fmla="*/ 163941441 w 88"/>
                <a:gd name="T15" fmla="*/ 543408799 h 128"/>
                <a:gd name="T16" fmla="*/ 0 w 88"/>
                <a:gd name="T17" fmla="*/ 939951287 h 128"/>
                <a:gd name="T18" fmla="*/ 149035919 w 88"/>
                <a:gd name="T19" fmla="*/ 1336493775 h 128"/>
                <a:gd name="T20" fmla="*/ 238461330 w 88"/>
                <a:gd name="T21" fmla="*/ 1777096540 h 128"/>
                <a:gd name="T22" fmla="*/ 357690065 w 88"/>
                <a:gd name="T23" fmla="*/ 1879902574 h 128"/>
                <a:gd name="T24" fmla="*/ 834608865 w 88"/>
                <a:gd name="T25" fmla="*/ 1879902574 h 128"/>
                <a:gd name="T26" fmla="*/ 953837600 w 88"/>
                <a:gd name="T27" fmla="*/ 1777096540 h 128"/>
                <a:gd name="T28" fmla="*/ 1043259151 w 88"/>
                <a:gd name="T29" fmla="*/ 1336493775 h 128"/>
                <a:gd name="T30" fmla="*/ 1177393408 w 88"/>
                <a:gd name="T31" fmla="*/ 1057446635 h 128"/>
                <a:gd name="T32" fmla="*/ 1192298930 w 88"/>
                <a:gd name="T33" fmla="*/ 1057446635 h 128"/>
                <a:gd name="T34" fmla="*/ 1311527665 w 88"/>
                <a:gd name="T35" fmla="*/ 939951287 h 128"/>
                <a:gd name="T36" fmla="*/ 1192298930 w 88"/>
                <a:gd name="T37" fmla="*/ 822455939 h 128"/>
                <a:gd name="T38" fmla="*/ 357690065 w 88"/>
                <a:gd name="T39" fmla="*/ 117495348 h 128"/>
                <a:gd name="T40" fmla="*/ 834608865 w 88"/>
                <a:gd name="T41" fmla="*/ 117495348 h 128"/>
                <a:gd name="T42" fmla="*/ 894223233 w 88"/>
                <a:gd name="T43" fmla="*/ 440602765 h 128"/>
                <a:gd name="T44" fmla="*/ 596147535 w 88"/>
                <a:gd name="T45" fmla="*/ 352482212 h 128"/>
                <a:gd name="T46" fmla="*/ 298075698 w 88"/>
                <a:gd name="T47" fmla="*/ 440602765 h 128"/>
                <a:gd name="T48" fmla="*/ 357690065 w 88"/>
                <a:gd name="T49" fmla="*/ 117495348 h 128"/>
                <a:gd name="T50" fmla="*/ 834608865 w 88"/>
                <a:gd name="T51" fmla="*/ 1762407226 h 128"/>
                <a:gd name="T52" fmla="*/ 357690065 w 88"/>
                <a:gd name="T53" fmla="*/ 1762407226 h 128"/>
                <a:gd name="T54" fmla="*/ 298075698 w 88"/>
                <a:gd name="T55" fmla="*/ 1439299809 h 128"/>
                <a:gd name="T56" fmla="*/ 596147535 w 88"/>
                <a:gd name="T57" fmla="*/ 1527420362 h 128"/>
                <a:gd name="T58" fmla="*/ 894223233 w 88"/>
                <a:gd name="T59" fmla="*/ 1439299809 h 128"/>
                <a:gd name="T60" fmla="*/ 834608865 w 88"/>
                <a:gd name="T61" fmla="*/ 1762407226 h 128"/>
                <a:gd name="T62" fmla="*/ 596147535 w 88"/>
                <a:gd name="T63" fmla="*/ 1409928847 h 128"/>
                <a:gd name="T64" fmla="*/ 119228735 w 88"/>
                <a:gd name="T65" fmla="*/ 939951287 h 128"/>
                <a:gd name="T66" fmla="*/ 596147535 w 88"/>
                <a:gd name="T67" fmla="*/ 469977560 h 128"/>
                <a:gd name="T68" fmla="*/ 1073066335 w 88"/>
                <a:gd name="T69" fmla="*/ 939951287 h 128"/>
                <a:gd name="T70" fmla="*/ 596147535 w 88"/>
                <a:gd name="T71" fmla="*/ 1409928847 h 1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88"/>
                <a:gd name="T109" fmla="*/ 0 h 128"/>
                <a:gd name="T110" fmla="*/ 88 w 88"/>
                <a:gd name="T111" fmla="*/ 128 h 12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28" name="Freeform 333"/>
            <p:cNvSpPr>
              <a:spLocks noChangeArrowheads="1"/>
            </p:cNvSpPr>
            <p:nvPr/>
          </p:nvSpPr>
          <p:spPr bwMode="auto">
            <a:xfrm>
              <a:off x="138113" y="168275"/>
              <a:ext cx="93663" cy="92075"/>
            </a:xfrm>
            <a:custGeom>
              <a:avLst/>
              <a:gdLst>
                <a:gd name="T0" fmla="*/ 365531565 w 24"/>
                <a:gd name="T1" fmla="*/ 0 h 24"/>
                <a:gd name="T2" fmla="*/ 335071577 w 24"/>
                <a:gd name="T3" fmla="*/ 0 h 24"/>
                <a:gd name="T4" fmla="*/ 15231945 w 24"/>
                <a:gd name="T5" fmla="*/ 250213813 h 24"/>
                <a:gd name="T6" fmla="*/ 0 w 24"/>
                <a:gd name="T7" fmla="*/ 294367611 h 24"/>
                <a:gd name="T8" fmla="*/ 15231945 w 24"/>
                <a:gd name="T9" fmla="*/ 338525247 h 24"/>
                <a:gd name="T10" fmla="*/ 60923879 w 24"/>
                <a:gd name="T11" fmla="*/ 353241901 h 24"/>
                <a:gd name="T12" fmla="*/ 106611910 w 24"/>
                <a:gd name="T13" fmla="*/ 338525247 h 24"/>
                <a:gd name="T14" fmla="*/ 213227722 w 24"/>
                <a:gd name="T15" fmla="*/ 206056177 h 24"/>
                <a:gd name="T16" fmla="*/ 365531565 w 24"/>
                <a:gd name="T17" fmla="*/ 29437145 h 24"/>
                <a:gd name="T18" fmla="*/ 365531565 w 24"/>
                <a:gd name="T19" fmla="*/ 0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24"/>
                <a:gd name="T32" fmla="*/ 24 w 24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sp>
        <p:nvSpPr>
          <p:cNvPr id="23705" name="Freeform 73"/>
          <p:cNvSpPr>
            <a:spLocks noChangeArrowheads="1"/>
          </p:cNvSpPr>
          <p:nvPr/>
        </p:nvSpPr>
        <p:spPr bwMode="auto">
          <a:xfrm>
            <a:off x="11185525" y="4272663"/>
            <a:ext cx="274638" cy="273050"/>
          </a:xfrm>
          <a:custGeom>
            <a:avLst/>
            <a:gdLst>
              <a:gd name="T0" fmla="*/ 135721715 w 451"/>
              <a:gd name="T1" fmla="*/ 131286575 h 449"/>
              <a:gd name="T2" fmla="*/ 118663711 w 451"/>
              <a:gd name="T3" fmla="*/ 144600347 h 449"/>
              <a:gd name="T4" fmla="*/ 64152636 w 451"/>
              <a:gd name="T5" fmla="*/ 144600347 h 449"/>
              <a:gd name="T6" fmla="*/ 57107044 w 451"/>
              <a:gd name="T7" fmla="*/ 134245124 h 449"/>
              <a:gd name="T8" fmla="*/ 64152636 w 451"/>
              <a:gd name="T9" fmla="*/ 112425449 h 449"/>
              <a:gd name="T10" fmla="*/ 150183750 w 451"/>
              <a:gd name="T11" fmla="*/ 112425449 h 449"/>
              <a:gd name="T12" fmla="*/ 167241754 w 451"/>
              <a:gd name="T13" fmla="*/ 38091387 h 449"/>
              <a:gd name="T14" fmla="*/ 31149186 w 451"/>
              <a:gd name="T15" fmla="*/ 19970354 h 449"/>
              <a:gd name="T16" fmla="*/ 20395069 w 451"/>
              <a:gd name="T17" fmla="*/ 12944030 h 449"/>
              <a:gd name="T18" fmla="*/ 20765921 w 451"/>
              <a:gd name="T19" fmla="*/ 10355224 h 449"/>
              <a:gd name="T20" fmla="*/ 10383265 w 451"/>
              <a:gd name="T21" fmla="*/ 0 h 449"/>
              <a:gd name="T22" fmla="*/ 0 w 451"/>
              <a:gd name="T23" fmla="*/ 10355224 h 449"/>
              <a:gd name="T24" fmla="*/ 10383265 w 451"/>
              <a:gd name="T25" fmla="*/ 20709839 h 449"/>
              <a:gd name="T26" fmla="*/ 12236919 w 451"/>
              <a:gd name="T27" fmla="*/ 20340097 h 449"/>
              <a:gd name="T28" fmla="*/ 25216153 w 451"/>
              <a:gd name="T29" fmla="*/ 28845999 h 449"/>
              <a:gd name="T30" fmla="*/ 46352927 w 451"/>
              <a:gd name="T31" fmla="*/ 112425449 h 449"/>
              <a:gd name="T32" fmla="*/ 52656813 w 451"/>
              <a:gd name="T33" fmla="*/ 112425449 h 449"/>
              <a:gd name="T34" fmla="*/ 47094632 w 451"/>
              <a:gd name="T35" fmla="*/ 130547090 h 449"/>
              <a:gd name="T36" fmla="*/ 46352927 w 451"/>
              <a:gd name="T37" fmla="*/ 130547090 h 449"/>
              <a:gd name="T38" fmla="*/ 28553218 w 451"/>
              <a:gd name="T39" fmla="*/ 148298381 h 449"/>
              <a:gd name="T40" fmla="*/ 46352927 w 451"/>
              <a:gd name="T41" fmla="*/ 166049671 h 449"/>
              <a:gd name="T42" fmla="*/ 63040078 w 451"/>
              <a:gd name="T43" fmla="*/ 155324705 h 449"/>
              <a:gd name="T44" fmla="*/ 119405417 w 451"/>
              <a:gd name="T45" fmla="*/ 155324705 h 449"/>
              <a:gd name="T46" fmla="*/ 135721715 w 451"/>
              <a:gd name="T47" fmla="*/ 166049671 h 449"/>
              <a:gd name="T48" fmla="*/ 153150571 w 451"/>
              <a:gd name="T49" fmla="*/ 148668123 h 449"/>
              <a:gd name="T50" fmla="*/ 135721715 w 451"/>
              <a:gd name="T51" fmla="*/ 131286575 h 44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451"/>
              <a:gd name="T79" fmla="*/ 0 h 449"/>
              <a:gd name="T80" fmla="*/ 451 w 451"/>
              <a:gd name="T81" fmla="*/ 449 h 449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451" h="449">
                <a:moveTo>
                  <a:pt x="366" y="355"/>
                </a:moveTo>
                <a:cubicBezTo>
                  <a:pt x="343" y="355"/>
                  <a:pt x="325" y="371"/>
                  <a:pt x="320" y="391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70" y="380"/>
                  <a:pt x="164" y="370"/>
                  <a:pt x="154" y="363"/>
                </a:cubicBezTo>
                <a:cubicBezTo>
                  <a:pt x="173" y="304"/>
                  <a:pt x="173" y="304"/>
                  <a:pt x="173" y="304"/>
                </a:cubicBezTo>
                <a:cubicBezTo>
                  <a:pt x="405" y="304"/>
                  <a:pt x="405" y="304"/>
                  <a:pt x="405" y="304"/>
                </a:cubicBezTo>
                <a:cubicBezTo>
                  <a:pt x="451" y="103"/>
                  <a:pt x="451" y="103"/>
                  <a:pt x="451" y="103"/>
                </a:cubicBezTo>
                <a:cubicBezTo>
                  <a:pt x="84" y="54"/>
                  <a:pt x="84" y="54"/>
                  <a:pt x="84" y="54"/>
                </a:cubicBezTo>
                <a:cubicBezTo>
                  <a:pt x="55" y="35"/>
                  <a:pt x="55" y="35"/>
                  <a:pt x="55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43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44"/>
                  <a:pt x="12" y="56"/>
                  <a:pt x="28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68" y="78"/>
                  <a:pt x="68" y="78"/>
                  <a:pt x="68" y="78"/>
                </a:cubicBezTo>
                <a:cubicBezTo>
                  <a:pt x="125" y="304"/>
                  <a:pt x="125" y="304"/>
                  <a:pt x="125" y="304"/>
                </a:cubicBezTo>
                <a:cubicBezTo>
                  <a:pt x="142" y="304"/>
                  <a:pt x="142" y="304"/>
                  <a:pt x="142" y="304"/>
                </a:cubicBezTo>
                <a:cubicBezTo>
                  <a:pt x="127" y="353"/>
                  <a:pt x="127" y="353"/>
                  <a:pt x="127" y="353"/>
                </a:cubicBezTo>
                <a:cubicBezTo>
                  <a:pt x="125" y="353"/>
                  <a:pt x="125" y="353"/>
                  <a:pt x="125" y="353"/>
                </a:cubicBezTo>
                <a:cubicBezTo>
                  <a:pt x="99" y="353"/>
                  <a:pt x="77" y="374"/>
                  <a:pt x="77" y="401"/>
                </a:cubicBezTo>
                <a:cubicBezTo>
                  <a:pt x="77" y="428"/>
                  <a:pt x="99" y="449"/>
                  <a:pt x="125" y="449"/>
                </a:cubicBezTo>
                <a:cubicBezTo>
                  <a:pt x="145" y="449"/>
                  <a:pt x="162" y="437"/>
                  <a:pt x="170" y="420"/>
                </a:cubicBezTo>
                <a:cubicBezTo>
                  <a:pt x="322" y="420"/>
                  <a:pt x="322" y="420"/>
                  <a:pt x="322" y="420"/>
                </a:cubicBezTo>
                <a:cubicBezTo>
                  <a:pt x="329" y="437"/>
                  <a:pt x="346" y="449"/>
                  <a:pt x="366" y="449"/>
                </a:cubicBezTo>
                <a:cubicBezTo>
                  <a:pt x="392" y="449"/>
                  <a:pt x="413" y="428"/>
                  <a:pt x="413" y="402"/>
                </a:cubicBezTo>
                <a:cubicBezTo>
                  <a:pt x="413" y="376"/>
                  <a:pt x="392" y="355"/>
                  <a:pt x="366" y="35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23706" name="Freeform 10"/>
          <p:cNvSpPr>
            <a:spLocks noEditPoints="1" noChangeArrowheads="1"/>
          </p:cNvSpPr>
          <p:nvPr/>
        </p:nvSpPr>
        <p:spPr bwMode="auto">
          <a:xfrm>
            <a:off x="11160125" y="4801300"/>
            <a:ext cx="325438" cy="249238"/>
          </a:xfrm>
          <a:custGeom>
            <a:avLst/>
            <a:gdLst>
              <a:gd name="T0" fmla="*/ 130044209 w 718"/>
              <a:gd name="T1" fmla="*/ 0 h 549"/>
              <a:gd name="T2" fmla="*/ 112787383 w 718"/>
              <a:gd name="T3" fmla="*/ 17312734 h 549"/>
              <a:gd name="T4" fmla="*/ 118744983 w 718"/>
              <a:gd name="T5" fmla="*/ 30503281 h 549"/>
              <a:gd name="T6" fmla="*/ 97584715 w 718"/>
              <a:gd name="T7" fmla="*/ 62243218 h 549"/>
              <a:gd name="T8" fmla="*/ 91010686 w 718"/>
              <a:gd name="T9" fmla="*/ 61006562 h 549"/>
              <a:gd name="T10" fmla="*/ 75808017 w 718"/>
              <a:gd name="T11" fmla="*/ 70074921 h 549"/>
              <a:gd name="T12" fmla="*/ 63686585 w 718"/>
              <a:gd name="T13" fmla="*/ 62861546 h 549"/>
              <a:gd name="T14" fmla="*/ 64919442 w 718"/>
              <a:gd name="T15" fmla="*/ 56678265 h 549"/>
              <a:gd name="T16" fmla="*/ 47662163 w 718"/>
              <a:gd name="T17" fmla="*/ 39159421 h 549"/>
              <a:gd name="T18" fmla="*/ 30200012 w 718"/>
              <a:gd name="T19" fmla="*/ 56678265 h 549"/>
              <a:gd name="T20" fmla="*/ 36157612 w 718"/>
              <a:gd name="T21" fmla="*/ 69662702 h 549"/>
              <a:gd name="T22" fmla="*/ 27323648 w 718"/>
              <a:gd name="T23" fmla="*/ 81616592 h 549"/>
              <a:gd name="T24" fmla="*/ 17257279 w 718"/>
              <a:gd name="T25" fmla="*/ 78318842 h 549"/>
              <a:gd name="T26" fmla="*/ 0 w 718"/>
              <a:gd name="T27" fmla="*/ 95837686 h 549"/>
              <a:gd name="T28" fmla="*/ 17257279 w 718"/>
              <a:gd name="T29" fmla="*/ 113150420 h 549"/>
              <a:gd name="T30" fmla="*/ 34514105 w 718"/>
              <a:gd name="T31" fmla="*/ 95837686 h 549"/>
              <a:gd name="T32" fmla="*/ 30405337 w 718"/>
              <a:gd name="T33" fmla="*/ 84708233 h 549"/>
              <a:gd name="T34" fmla="*/ 39855730 w 718"/>
              <a:gd name="T35" fmla="*/ 72136015 h 549"/>
              <a:gd name="T36" fmla="*/ 47662163 w 718"/>
              <a:gd name="T37" fmla="*/ 73990999 h 549"/>
              <a:gd name="T38" fmla="*/ 61632427 w 718"/>
              <a:gd name="T39" fmla="*/ 66777171 h 549"/>
              <a:gd name="T40" fmla="*/ 74164510 w 718"/>
              <a:gd name="T41" fmla="*/ 74197108 h 549"/>
              <a:gd name="T42" fmla="*/ 73753407 w 718"/>
              <a:gd name="T43" fmla="*/ 78318842 h 549"/>
              <a:gd name="T44" fmla="*/ 91010686 w 718"/>
              <a:gd name="T45" fmla="*/ 95837686 h 549"/>
              <a:gd name="T46" fmla="*/ 108472837 w 718"/>
              <a:gd name="T47" fmla="*/ 78318842 h 549"/>
              <a:gd name="T48" fmla="*/ 101488158 w 718"/>
              <a:gd name="T49" fmla="*/ 64509967 h 549"/>
              <a:gd name="T50" fmla="*/ 122443101 w 718"/>
              <a:gd name="T51" fmla="*/ 32976594 h 549"/>
              <a:gd name="T52" fmla="*/ 130044209 w 718"/>
              <a:gd name="T53" fmla="*/ 34831578 h 549"/>
              <a:gd name="T54" fmla="*/ 147506813 w 718"/>
              <a:gd name="T55" fmla="*/ 17312734 h 549"/>
              <a:gd name="T56" fmla="*/ 130044209 w 718"/>
              <a:gd name="T57" fmla="*/ 0 h 549"/>
              <a:gd name="T58" fmla="*/ 17257279 w 718"/>
              <a:gd name="T59" fmla="*/ 104494280 h 549"/>
              <a:gd name="T60" fmla="*/ 8628640 w 718"/>
              <a:gd name="T61" fmla="*/ 95837686 h 549"/>
              <a:gd name="T62" fmla="*/ 17257279 w 718"/>
              <a:gd name="T63" fmla="*/ 86975436 h 549"/>
              <a:gd name="T64" fmla="*/ 25885465 w 718"/>
              <a:gd name="T65" fmla="*/ 95837686 h 549"/>
              <a:gd name="T66" fmla="*/ 17257279 w 718"/>
              <a:gd name="T67" fmla="*/ 104494280 h 549"/>
              <a:gd name="T68" fmla="*/ 47662163 w 718"/>
              <a:gd name="T69" fmla="*/ 65334405 h 549"/>
              <a:gd name="T70" fmla="*/ 39033976 w 718"/>
              <a:gd name="T71" fmla="*/ 56678265 h 549"/>
              <a:gd name="T72" fmla="*/ 47662163 w 718"/>
              <a:gd name="T73" fmla="*/ 48022125 h 549"/>
              <a:gd name="T74" fmla="*/ 56290802 w 718"/>
              <a:gd name="T75" fmla="*/ 56678265 h 549"/>
              <a:gd name="T76" fmla="*/ 47662163 w 718"/>
              <a:gd name="T77" fmla="*/ 65334405 h 549"/>
              <a:gd name="T78" fmla="*/ 91010686 w 718"/>
              <a:gd name="T79" fmla="*/ 86975436 h 549"/>
              <a:gd name="T80" fmla="*/ 82382046 w 718"/>
              <a:gd name="T81" fmla="*/ 78318842 h 549"/>
              <a:gd name="T82" fmla="*/ 91010686 w 718"/>
              <a:gd name="T83" fmla="*/ 69662702 h 549"/>
              <a:gd name="T84" fmla="*/ 99844650 w 718"/>
              <a:gd name="T85" fmla="*/ 78318842 h 549"/>
              <a:gd name="T86" fmla="*/ 91010686 w 718"/>
              <a:gd name="T87" fmla="*/ 86975436 h 549"/>
              <a:gd name="T88" fmla="*/ 130044209 w 718"/>
              <a:gd name="T89" fmla="*/ 26174984 h 549"/>
              <a:gd name="T90" fmla="*/ 121415569 w 718"/>
              <a:gd name="T91" fmla="*/ 17312734 h 549"/>
              <a:gd name="T92" fmla="*/ 130044209 w 718"/>
              <a:gd name="T93" fmla="*/ 8656140 h 549"/>
              <a:gd name="T94" fmla="*/ 138672849 w 718"/>
              <a:gd name="T95" fmla="*/ 17312734 h 549"/>
              <a:gd name="T96" fmla="*/ 130044209 w 718"/>
              <a:gd name="T97" fmla="*/ 26174984 h 54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18"/>
              <a:gd name="T148" fmla="*/ 0 h 549"/>
              <a:gd name="T149" fmla="*/ 718 w 718"/>
              <a:gd name="T150" fmla="*/ 549 h 54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18" h="549">
                <a:moveTo>
                  <a:pt x="633" y="0"/>
                </a:moveTo>
                <a:cubicBezTo>
                  <a:pt x="587" y="0"/>
                  <a:pt x="549" y="38"/>
                  <a:pt x="549" y="84"/>
                </a:cubicBezTo>
                <a:cubicBezTo>
                  <a:pt x="549" y="110"/>
                  <a:pt x="561" y="132"/>
                  <a:pt x="578" y="148"/>
                </a:cubicBezTo>
                <a:cubicBezTo>
                  <a:pt x="475" y="302"/>
                  <a:pt x="475" y="302"/>
                  <a:pt x="475" y="302"/>
                </a:cubicBezTo>
                <a:cubicBezTo>
                  <a:pt x="466" y="298"/>
                  <a:pt x="455" y="296"/>
                  <a:pt x="443" y="296"/>
                </a:cubicBezTo>
                <a:cubicBezTo>
                  <a:pt x="411" y="296"/>
                  <a:pt x="383" y="314"/>
                  <a:pt x="369" y="340"/>
                </a:cubicBezTo>
                <a:cubicBezTo>
                  <a:pt x="310" y="305"/>
                  <a:pt x="310" y="305"/>
                  <a:pt x="310" y="305"/>
                </a:cubicBezTo>
                <a:cubicBezTo>
                  <a:pt x="314" y="296"/>
                  <a:pt x="316" y="285"/>
                  <a:pt x="316" y="275"/>
                </a:cubicBezTo>
                <a:cubicBezTo>
                  <a:pt x="316" y="228"/>
                  <a:pt x="278" y="190"/>
                  <a:pt x="232" y="190"/>
                </a:cubicBezTo>
                <a:cubicBezTo>
                  <a:pt x="185" y="190"/>
                  <a:pt x="147" y="228"/>
                  <a:pt x="147" y="275"/>
                </a:cubicBezTo>
                <a:cubicBezTo>
                  <a:pt x="147" y="300"/>
                  <a:pt x="159" y="322"/>
                  <a:pt x="176" y="338"/>
                </a:cubicBezTo>
                <a:cubicBezTo>
                  <a:pt x="133" y="396"/>
                  <a:pt x="133" y="396"/>
                  <a:pt x="133" y="396"/>
                </a:cubicBezTo>
                <a:cubicBezTo>
                  <a:pt x="119" y="386"/>
                  <a:pt x="102" y="380"/>
                  <a:pt x="84" y="380"/>
                </a:cubicBezTo>
                <a:cubicBezTo>
                  <a:pt x="38" y="380"/>
                  <a:pt x="0" y="418"/>
                  <a:pt x="0" y="465"/>
                </a:cubicBezTo>
                <a:cubicBezTo>
                  <a:pt x="0" y="511"/>
                  <a:pt x="38" y="549"/>
                  <a:pt x="84" y="549"/>
                </a:cubicBezTo>
                <a:cubicBezTo>
                  <a:pt x="130" y="549"/>
                  <a:pt x="168" y="511"/>
                  <a:pt x="168" y="465"/>
                </a:cubicBezTo>
                <a:cubicBezTo>
                  <a:pt x="168" y="444"/>
                  <a:pt x="160" y="425"/>
                  <a:pt x="148" y="411"/>
                </a:cubicBezTo>
                <a:cubicBezTo>
                  <a:pt x="194" y="350"/>
                  <a:pt x="194" y="350"/>
                  <a:pt x="194" y="350"/>
                </a:cubicBezTo>
                <a:cubicBezTo>
                  <a:pt x="205" y="355"/>
                  <a:pt x="218" y="359"/>
                  <a:pt x="232" y="359"/>
                </a:cubicBezTo>
                <a:cubicBezTo>
                  <a:pt x="260" y="359"/>
                  <a:pt x="285" y="345"/>
                  <a:pt x="300" y="324"/>
                </a:cubicBezTo>
                <a:cubicBezTo>
                  <a:pt x="361" y="360"/>
                  <a:pt x="361" y="360"/>
                  <a:pt x="361" y="360"/>
                </a:cubicBezTo>
                <a:cubicBezTo>
                  <a:pt x="360" y="367"/>
                  <a:pt x="359" y="373"/>
                  <a:pt x="359" y="380"/>
                </a:cubicBezTo>
                <a:cubicBezTo>
                  <a:pt x="359" y="427"/>
                  <a:pt x="397" y="465"/>
                  <a:pt x="443" y="465"/>
                </a:cubicBezTo>
                <a:cubicBezTo>
                  <a:pt x="490" y="465"/>
                  <a:pt x="528" y="427"/>
                  <a:pt x="528" y="380"/>
                </a:cubicBezTo>
                <a:cubicBezTo>
                  <a:pt x="528" y="352"/>
                  <a:pt x="514" y="328"/>
                  <a:pt x="494" y="313"/>
                </a:cubicBezTo>
                <a:cubicBezTo>
                  <a:pt x="596" y="160"/>
                  <a:pt x="596" y="160"/>
                  <a:pt x="596" y="160"/>
                </a:cubicBezTo>
                <a:cubicBezTo>
                  <a:pt x="607" y="165"/>
                  <a:pt x="620" y="169"/>
                  <a:pt x="633" y="169"/>
                </a:cubicBezTo>
                <a:cubicBezTo>
                  <a:pt x="680" y="169"/>
                  <a:pt x="718" y="131"/>
                  <a:pt x="718" y="84"/>
                </a:cubicBezTo>
                <a:cubicBezTo>
                  <a:pt x="718" y="38"/>
                  <a:pt x="680" y="0"/>
                  <a:pt x="633" y="0"/>
                </a:cubicBezTo>
                <a:close/>
                <a:moveTo>
                  <a:pt x="84" y="507"/>
                </a:moveTo>
                <a:cubicBezTo>
                  <a:pt x="61" y="507"/>
                  <a:pt x="42" y="488"/>
                  <a:pt x="42" y="465"/>
                </a:cubicBezTo>
                <a:cubicBezTo>
                  <a:pt x="42" y="441"/>
                  <a:pt x="61" y="422"/>
                  <a:pt x="84" y="422"/>
                </a:cubicBezTo>
                <a:cubicBezTo>
                  <a:pt x="107" y="422"/>
                  <a:pt x="126" y="441"/>
                  <a:pt x="126" y="465"/>
                </a:cubicBezTo>
                <a:cubicBezTo>
                  <a:pt x="126" y="488"/>
                  <a:pt x="107" y="507"/>
                  <a:pt x="84" y="507"/>
                </a:cubicBezTo>
                <a:close/>
                <a:moveTo>
                  <a:pt x="232" y="317"/>
                </a:moveTo>
                <a:cubicBezTo>
                  <a:pt x="209" y="317"/>
                  <a:pt x="190" y="298"/>
                  <a:pt x="190" y="275"/>
                </a:cubicBezTo>
                <a:cubicBezTo>
                  <a:pt x="190" y="251"/>
                  <a:pt x="209" y="233"/>
                  <a:pt x="232" y="233"/>
                </a:cubicBezTo>
                <a:cubicBezTo>
                  <a:pt x="255" y="233"/>
                  <a:pt x="274" y="251"/>
                  <a:pt x="274" y="275"/>
                </a:cubicBezTo>
                <a:cubicBezTo>
                  <a:pt x="274" y="298"/>
                  <a:pt x="255" y="317"/>
                  <a:pt x="232" y="317"/>
                </a:cubicBezTo>
                <a:close/>
                <a:moveTo>
                  <a:pt x="443" y="422"/>
                </a:moveTo>
                <a:cubicBezTo>
                  <a:pt x="420" y="422"/>
                  <a:pt x="401" y="403"/>
                  <a:pt x="401" y="380"/>
                </a:cubicBezTo>
                <a:cubicBezTo>
                  <a:pt x="401" y="357"/>
                  <a:pt x="420" y="338"/>
                  <a:pt x="443" y="338"/>
                </a:cubicBezTo>
                <a:cubicBezTo>
                  <a:pt x="467" y="338"/>
                  <a:pt x="486" y="357"/>
                  <a:pt x="486" y="380"/>
                </a:cubicBezTo>
                <a:cubicBezTo>
                  <a:pt x="486" y="403"/>
                  <a:pt x="467" y="422"/>
                  <a:pt x="443" y="422"/>
                </a:cubicBezTo>
                <a:close/>
                <a:moveTo>
                  <a:pt x="633" y="127"/>
                </a:moveTo>
                <a:cubicBezTo>
                  <a:pt x="610" y="127"/>
                  <a:pt x="591" y="108"/>
                  <a:pt x="591" y="84"/>
                </a:cubicBezTo>
                <a:cubicBezTo>
                  <a:pt x="591" y="61"/>
                  <a:pt x="610" y="42"/>
                  <a:pt x="633" y="42"/>
                </a:cubicBezTo>
                <a:cubicBezTo>
                  <a:pt x="657" y="42"/>
                  <a:pt x="675" y="61"/>
                  <a:pt x="675" y="84"/>
                </a:cubicBezTo>
                <a:cubicBezTo>
                  <a:pt x="675" y="108"/>
                  <a:pt x="657" y="127"/>
                  <a:pt x="633" y="12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grpSp>
        <p:nvGrpSpPr>
          <p:cNvPr id="23707" name="Group 337"/>
          <p:cNvGrpSpPr>
            <a:grpSpLocks/>
          </p:cNvGrpSpPr>
          <p:nvPr/>
        </p:nvGrpSpPr>
        <p:grpSpPr bwMode="auto">
          <a:xfrm>
            <a:off x="2654300" y="5236275"/>
            <a:ext cx="234950" cy="260350"/>
            <a:chOff x="0" y="0"/>
            <a:chExt cx="1443038" cy="1743075"/>
          </a:xfrm>
        </p:grpSpPr>
        <p:sp>
          <p:nvSpPr>
            <p:cNvPr id="23718" name="Freeform 19"/>
            <p:cNvSpPr>
              <a:spLocks noEditPoints="1" noChangeArrowheads="1"/>
            </p:cNvSpPr>
            <p:nvPr/>
          </p:nvSpPr>
          <p:spPr bwMode="auto">
            <a:xfrm>
              <a:off x="0" y="0"/>
              <a:ext cx="1443038" cy="1743075"/>
            </a:xfrm>
            <a:custGeom>
              <a:avLst/>
              <a:gdLst>
                <a:gd name="T0" fmla="*/ 2147483646 w 382"/>
                <a:gd name="T1" fmla="*/ 2147483646 h 462"/>
                <a:gd name="T2" fmla="*/ 2147483646 w 382"/>
                <a:gd name="T3" fmla="*/ 2147483646 h 462"/>
                <a:gd name="T4" fmla="*/ 2147483646 w 382"/>
                <a:gd name="T5" fmla="*/ 1394999523 h 462"/>
                <a:gd name="T6" fmla="*/ 2147483646 w 382"/>
                <a:gd name="T7" fmla="*/ 0 h 462"/>
                <a:gd name="T8" fmla="*/ 1369934148 w 382"/>
                <a:gd name="T9" fmla="*/ 1394999523 h 462"/>
                <a:gd name="T10" fmla="*/ 1369934148 w 382"/>
                <a:gd name="T11" fmla="*/ 2147483646 h 462"/>
                <a:gd name="T12" fmla="*/ 684967074 w 382"/>
                <a:gd name="T13" fmla="*/ 2147483646 h 462"/>
                <a:gd name="T14" fmla="*/ 0 w 382"/>
                <a:gd name="T15" fmla="*/ 2147483646 h 462"/>
                <a:gd name="T16" fmla="*/ 0 w 382"/>
                <a:gd name="T17" fmla="*/ 2147483646 h 462"/>
                <a:gd name="T18" fmla="*/ 684967074 w 382"/>
                <a:gd name="T19" fmla="*/ 2147483646 h 462"/>
                <a:gd name="T20" fmla="*/ 2147483646 w 382"/>
                <a:gd name="T21" fmla="*/ 2147483646 h 462"/>
                <a:gd name="T22" fmla="*/ 2147483646 w 382"/>
                <a:gd name="T23" fmla="*/ 2147483646 h 462"/>
                <a:gd name="T24" fmla="*/ 2147483646 w 382"/>
                <a:gd name="T25" fmla="*/ 2147483646 h 462"/>
                <a:gd name="T26" fmla="*/ 2147483646 w 382"/>
                <a:gd name="T27" fmla="*/ 2147483646 h 462"/>
                <a:gd name="T28" fmla="*/ 1812308402 w 382"/>
                <a:gd name="T29" fmla="*/ 1394999523 h 462"/>
                <a:gd name="T30" fmla="*/ 2147483646 w 382"/>
                <a:gd name="T31" fmla="*/ 455508508 h 462"/>
                <a:gd name="T32" fmla="*/ 2147483646 w 382"/>
                <a:gd name="T33" fmla="*/ 1394999523 h 462"/>
                <a:gd name="T34" fmla="*/ 2147483646 w 382"/>
                <a:gd name="T35" fmla="*/ 2147483646 h 462"/>
                <a:gd name="T36" fmla="*/ 1812308402 w 382"/>
                <a:gd name="T37" fmla="*/ 2147483646 h 462"/>
                <a:gd name="T38" fmla="*/ 1812308402 w 382"/>
                <a:gd name="T39" fmla="*/ 1394999523 h 462"/>
                <a:gd name="T40" fmla="*/ 2147483646 w 382"/>
                <a:gd name="T41" fmla="*/ 2147483646 h 462"/>
                <a:gd name="T42" fmla="*/ 2147483646 w 382"/>
                <a:gd name="T43" fmla="*/ 2147483646 h 462"/>
                <a:gd name="T44" fmla="*/ 684967074 w 382"/>
                <a:gd name="T45" fmla="*/ 2147483646 h 462"/>
                <a:gd name="T46" fmla="*/ 456645975 w 382"/>
                <a:gd name="T47" fmla="*/ 2147483646 h 462"/>
                <a:gd name="T48" fmla="*/ 456645975 w 382"/>
                <a:gd name="T49" fmla="*/ 2147483646 h 462"/>
                <a:gd name="T50" fmla="*/ 684967074 w 382"/>
                <a:gd name="T51" fmla="*/ 2147483646 h 462"/>
                <a:gd name="T52" fmla="*/ 2147483646 w 382"/>
                <a:gd name="T53" fmla="*/ 2147483646 h 462"/>
                <a:gd name="T54" fmla="*/ 2147483646 w 382"/>
                <a:gd name="T55" fmla="*/ 2147483646 h 462"/>
                <a:gd name="T56" fmla="*/ 2147483646 w 382"/>
                <a:gd name="T57" fmla="*/ 2147483646 h 4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82"/>
                <a:gd name="T88" fmla="*/ 0 h 462"/>
                <a:gd name="T89" fmla="*/ 382 w 382"/>
                <a:gd name="T90" fmla="*/ 462 h 4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82" h="462">
                  <a:moveTo>
                    <a:pt x="335" y="175"/>
                  </a:moveTo>
                  <a:cubicBezTo>
                    <a:pt x="287" y="175"/>
                    <a:pt x="287" y="175"/>
                    <a:pt x="287" y="175"/>
                  </a:cubicBezTo>
                  <a:cubicBezTo>
                    <a:pt x="287" y="98"/>
                    <a:pt x="287" y="98"/>
                    <a:pt x="287" y="98"/>
                  </a:cubicBezTo>
                  <a:cubicBezTo>
                    <a:pt x="287" y="44"/>
                    <a:pt x="244" y="0"/>
                    <a:pt x="191" y="0"/>
                  </a:cubicBezTo>
                  <a:cubicBezTo>
                    <a:pt x="138" y="0"/>
                    <a:pt x="96" y="44"/>
                    <a:pt x="96" y="98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21" y="175"/>
                    <a:pt x="0" y="197"/>
                    <a:pt x="0" y="22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1"/>
                    <a:pt x="21" y="462"/>
                    <a:pt x="48" y="462"/>
                  </a:cubicBezTo>
                  <a:cubicBezTo>
                    <a:pt x="335" y="462"/>
                    <a:pt x="335" y="462"/>
                    <a:pt x="335" y="462"/>
                  </a:cubicBezTo>
                  <a:cubicBezTo>
                    <a:pt x="361" y="462"/>
                    <a:pt x="382" y="441"/>
                    <a:pt x="382" y="414"/>
                  </a:cubicBezTo>
                  <a:cubicBezTo>
                    <a:pt x="382" y="223"/>
                    <a:pt x="382" y="223"/>
                    <a:pt x="382" y="223"/>
                  </a:cubicBezTo>
                  <a:cubicBezTo>
                    <a:pt x="382" y="197"/>
                    <a:pt x="361" y="175"/>
                    <a:pt x="335" y="175"/>
                  </a:cubicBezTo>
                  <a:close/>
                  <a:moveTo>
                    <a:pt x="127" y="98"/>
                  </a:moveTo>
                  <a:cubicBezTo>
                    <a:pt x="127" y="61"/>
                    <a:pt x="156" y="32"/>
                    <a:pt x="191" y="32"/>
                  </a:cubicBezTo>
                  <a:cubicBezTo>
                    <a:pt x="226" y="32"/>
                    <a:pt x="255" y="61"/>
                    <a:pt x="255" y="98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127" y="175"/>
                    <a:pt x="127" y="175"/>
                    <a:pt x="127" y="175"/>
                  </a:cubicBezTo>
                  <a:lnTo>
                    <a:pt x="127" y="98"/>
                  </a:lnTo>
                  <a:close/>
                  <a:moveTo>
                    <a:pt x="351" y="414"/>
                  </a:moveTo>
                  <a:cubicBezTo>
                    <a:pt x="351" y="423"/>
                    <a:pt x="343" y="430"/>
                    <a:pt x="335" y="430"/>
                  </a:cubicBezTo>
                  <a:cubicBezTo>
                    <a:pt x="48" y="430"/>
                    <a:pt x="48" y="430"/>
                    <a:pt x="48" y="430"/>
                  </a:cubicBezTo>
                  <a:cubicBezTo>
                    <a:pt x="39" y="430"/>
                    <a:pt x="32" y="423"/>
                    <a:pt x="32" y="414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2" y="214"/>
                    <a:pt x="39" y="207"/>
                    <a:pt x="48" y="207"/>
                  </a:cubicBezTo>
                  <a:cubicBezTo>
                    <a:pt x="335" y="207"/>
                    <a:pt x="335" y="207"/>
                    <a:pt x="335" y="207"/>
                  </a:cubicBezTo>
                  <a:cubicBezTo>
                    <a:pt x="343" y="207"/>
                    <a:pt x="351" y="214"/>
                    <a:pt x="351" y="223"/>
                  </a:cubicBezTo>
                  <a:lnTo>
                    <a:pt x="351" y="41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19" name="Freeform 20"/>
            <p:cNvSpPr>
              <a:spLocks noEditPoints="1" noChangeArrowheads="1"/>
            </p:cNvSpPr>
            <p:nvPr/>
          </p:nvSpPr>
          <p:spPr bwMode="auto">
            <a:xfrm>
              <a:off x="569913" y="976313"/>
              <a:ext cx="303213" cy="449263"/>
            </a:xfrm>
            <a:custGeom>
              <a:avLst/>
              <a:gdLst>
                <a:gd name="T0" fmla="*/ 574615166 w 80"/>
                <a:gd name="T1" fmla="*/ 0 h 119"/>
                <a:gd name="T2" fmla="*/ 0 w 80"/>
                <a:gd name="T3" fmla="*/ 570122298 h 119"/>
                <a:gd name="T4" fmla="*/ 229846824 w 80"/>
                <a:gd name="T5" fmla="*/ 1011966795 h 119"/>
                <a:gd name="T6" fmla="*/ 229846824 w 80"/>
                <a:gd name="T7" fmla="*/ 1354037153 h 119"/>
                <a:gd name="T8" fmla="*/ 574615166 w 80"/>
                <a:gd name="T9" fmla="*/ 1696111287 h 119"/>
                <a:gd name="T10" fmla="*/ 919379718 w 80"/>
                <a:gd name="T11" fmla="*/ 1354037153 h 119"/>
                <a:gd name="T12" fmla="*/ 919379718 w 80"/>
                <a:gd name="T13" fmla="*/ 1011966795 h 119"/>
                <a:gd name="T14" fmla="*/ 1149226542 w 80"/>
                <a:gd name="T15" fmla="*/ 570122298 h 119"/>
                <a:gd name="T16" fmla="*/ 574615166 w 80"/>
                <a:gd name="T17" fmla="*/ 0 h 119"/>
                <a:gd name="T18" fmla="*/ 689536683 w 80"/>
                <a:gd name="T19" fmla="*/ 883688995 h 119"/>
                <a:gd name="T20" fmla="*/ 689536683 w 80"/>
                <a:gd name="T21" fmla="*/ 1354037153 h 119"/>
                <a:gd name="T22" fmla="*/ 574615166 w 80"/>
                <a:gd name="T23" fmla="*/ 1468063123 h 119"/>
                <a:gd name="T24" fmla="*/ 459689859 w 80"/>
                <a:gd name="T25" fmla="*/ 1354037153 h 119"/>
                <a:gd name="T26" fmla="*/ 459689859 w 80"/>
                <a:gd name="T27" fmla="*/ 883688995 h 119"/>
                <a:gd name="T28" fmla="*/ 229846824 w 80"/>
                <a:gd name="T29" fmla="*/ 570122298 h 119"/>
                <a:gd name="T30" fmla="*/ 574615166 w 80"/>
                <a:gd name="T31" fmla="*/ 228048164 h 119"/>
                <a:gd name="T32" fmla="*/ 919379718 w 80"/>
                <a:gd name="T33" fmla="*/ 570122298 h 119"/>
                <a:gd name="T34" fmla="*/ 689536683 w 80"/>
                <a:gd name="T35" fmla="*/ 883688995 h 11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119"/>
                <a:gd name="T56" fmla="*/ 80 w 80"/>
                <a:gd name="T57" fmla="*/ 119 h 11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119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2"/>
                    <a:pt x="6" y="64"/>
                    <a:pt x="16" y="71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109"/>
                    <a:pt x="27" y="119"/>
                    <a:pt x="40" y="119"/>
                  </a:cubicBezTo>
                  <a:cubicBezTo>
                    <a:pt x="53" y="119"/>
                    <a:pt x="64" y="109"/>
                    <a:pt x="64" y="95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74" y="64"/>
                    <a:pt x="80" y="5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48" y="62"/>
                  </a:moveTo>
                  <a:cubicBezTo>
                    <a:pt x="48" y="95"/>
                    <a:pt x="48" y="95"/>
                    <a:pt x="48" y="95"/>
                  </a:cubicBezTo>
                  <a:cubicBezTo>
                    <a:pt x="48" y="100"/>
                    <a:pt x="45" y="103"/>
                    <a:pt x="40" y="103"/>
                  </a:cubicBezTo>
                  <a:cubicBezTo>
                    <a:pt x="36" y="103"/>
                    <a:pt x="32" y="100"/>
                    <a:pt x="32" y="95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23" y="59"/>
                    <a:pt x="16" y="50"/>
                    <a:pt x="16" y="40"/>
                  </a:cubicBezTo>
                  <a:cubicBezTo>
                    <a:pt x="16" y="26"/>
                    <a:pt x="27" y="16"/>
                    <a:pt x="40" y="16"/>
                  </a:cubicBezTo>
                  <a:cubicBezTo>
                    <a:pt x="54" y="16"/>
                    <a:pt x="64" y="26"/>
                    <a:pt x="64" y="40"/>
                  </a:cubicBezTo>
                  <a:cubicBezTo>
                    <a:pt x="64" y="50"/>
                    <a:pt x="57" y="59"/>
                    <a:pt x="48" y="6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3708" name="Group 338"/>
          <p:cNvGrpSpPr>
            <a:grpSpLocks/>
          </p:cNvGrpSpPr>
          <p:nvPr/>
        </p:nvGrpSpPr>
        <p:grpSpPr bwMode="auto">
          <a:xfrm>
            <a:off x="3179763" y="5264850"/>
            <a:ext cx="300037" cy="239713"/>
            <a:chOff x="0" y="0"/>
            <a:chExt cx="1001712" cy="801688"/>
          </a:xfrm>
        </p:grpSpPr>
        <p:sp>
          <p:nvSpPr>
            <p:cNvPr id="23716" name="Freeform 30"/>
            <p:cNvSpPr>
              <a:spLocks noChangeArrowheads="1"/>
            </p:cNvSpPr>
            <p:nvPr/>
          </p:nvSpPr>
          <p:spPr bwMode="auto">
            <a:xfrm>
              <a:off x="0" y="0"/>
              <a:ext cx="1001712" cy="669925"/>
            </a:xfrm>
            <a:custGeom>
              <a:avLst/>
              <a:gdLst>
                <a:gd name="T0" fmla="*/ 2147483646 w 264"/>
                <a:gd name="T1" fmla="*/ 2147483646 h 176"/>
                <a:gd name="T2" fmla="*/ 2147483646 w 264"/>
                <a:gd name="T3" fmla="*/ 2147483646 h 176"/>
                <a:gd name="T4" fmla="*/ 2147483646 w 264"/>
                <a:gd name="T5" fmla="*/ 2147483646 h 176"/>
                <a:gd name="T6" fmla="*/ 2147483646 w 264"/>
                <a:gd name="T7" fmla="*/ 2147483646 h 176"/>
                <a:gd name="T8" fmla="*/ 2147483646 w 264"/>
                <a:gd name="T9" fmla="*/ 2147483646 h 176"/>
                <a:gd name="T10" fmla="*/ 2147483646 w 264"/>
                <a:gd name="T11" fmla="*/ 2147483646 h 176"/>
                <a:gd name="T12" fmla="*/ 2147483646 w 264"/>
                <a:gd name="T13" fmla="*/ 1782099466 h 176"/>
                <a:gd name="T14" fmla="*/ 2147483646 w 264"/>
                <a:gd name="T15" fmla="*/ 1275000499 h 176"/>
                <a:gd name="T16" fmla="*/ 2147483646 w 264"/>
                <a:gd name="T17" fmla="*/ 1289487627 h 176"/>
                <a:gd name="T18" fmla="*/ 2147483646 w 264"/>
                <a:gd name="T19" fmla="*/ 1260509564 h 176"/>
                <a:gd name="T20" fmla="*/ 2147483646 w 264"/>
                <a:gd name="T21" fmla="*/ 1144601120 h 176"/>
                <a:gd name="T22" fmla="*/ 2147483646 w 264"/>
                <a:gd name="T23" fmla="*/ 1014201741 h 176"/>
                <a:gd name="T24" fmla="*/ 2030003517 w 264"/>
                <a:gd name="T25" fmla="*/ 260794951 h 176"/>
                <a:gd name="T26" fmla="*/ 1266953196 w 264"/>
                <a:gd name="T27" fmla="*/ 956249422 h 176"/>
                <a:gd name="T28" fmla="*/ 1209366139 w 264"/>
                <a:gd name="T29" fmla="*/ 1043179804 h 176"/>
                <a:gd name="T30" fmla="*/ 1108584046 w 264"/>
                <a:gd name="T31" fmla="*/ 1057670738 h 176"/>
                <a:gd name="T32" fmla="*/ 892627840 w 264"/>
                <a:gd name="T33" fmla="*/ 1014201741 h 176"/>
                <a:gd name="T34" fmla="*/ 259151242 w 264"/>
                <a:gd name="T35" fmla="*/ 1651703894 h 176"/>
                <a:gd name="T36" fmla="*/ 863832414 w 264"/>
                <a:gd name="T37" fmla="*/ 2147483646 h 176"/>
                <a:gd name="T38" fmla="*/ 878228230 w 264"/>
                <a:gd name="T39" fmla="*/ 2147483646 h 176"/>
                <a:gd name="T40" fmla="*/ 935819081 w 264"/>
                <a:gd name="T41" fmla="*/ 2147483646 h 176"/>
                <a:gd name="T42" fmla="*/ 1151775287 w 264"/>
                <a:gd name="T43" fmla="*/ 2147483646 h 176"/>
                <a:gd name="T44" fmla="*/ 1266953196 w 264"/>
                <a:gd name="T45" fmla="*/ 2147483646 h 176"/>
                <a:gd name="T46" fmla="*/ 1151775287 w 264"/>
                <a:gd name="T47" fmla="*/ 2147483646 h 176"/>
                <a:gd name="T48" fmla="*/ 907023655 w 264"/>
                <a:gd name="T49" fmla="*/ 2147483646 h 176"/>
                <a:gd name="T50" fmla="*/ 892627840 w 264"/>
                <a:gd name="T51" fmla="*/ 2147483646 h 176"/>
                <a:gd name="T52" fmla="*/ 0 w 264"/>
                <a:gd name="T53" fmla="*/ 1651703894 h 176"/>
                <a:gd name="T54" fmla="*/ 892627840 w 264"/>
                <a:gd name="T55" fmla="*/ 767897725 h 176"/>
                <a:gd name="T56" fmla="*/ 1050996989 w 264"/>
                <a:gd name="T57" fmla="*/ 782384853 h 176"/>
                <a:gd name="T58" fmla="*/ 2030003517 w 264"/>
                <a:gd name="T59" fmla="*/ 0 h 176"/>
                <a:gd name="T60" fmla="*/ 2147483646 w 264"/>
                <a:gd name="T61" fmla="*/ 1014201741 h 176"/>
                <a:gd name="T62" fmla="*/ 2147483646 w 264"/>
                <a:gd name="T63" fmla="*/ 1014201741 h 176"/>
                <a:gd name="T64" fmla="*/ 2147483646 w 264"/>
                <a:gd name="T65" fmla="*/ 1014201741 h 176"/>
                <a:gd name="T66" fmla="*/ 2147483646 w 264"/>
                <a:gd name="T67" fmla="*/ 1782099466 h 176"/>
                <a:gd name="T68" fmla="*/ 2147483646 w 264"/>
                <a:gd name="T69" fmla="*/ 2147483646 h 176"/>
                <a:gd name="T70" fmla="*/ 2147483646 w 264"/>
                <a:gd name="T71" fmla="*/ 2147483646 h 176"/>
                <a:gd name="T72" fmla="*/ 2147483646 w 264"/>
                <a:gd name="T73" fmla="*/ 2147483646 h 17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64"/>
                <a:gd name="T112" fmla="*/ 0 h 176"/>
                <a:gd name="T113" fmla="*/ 264 w 264"/>
                <a:gd name="T114" fmla="*/ 176 h 17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64" h="176">
                  <a:moveTo>
                    <a:pt x="193" y="176"/>
                  </a:moveTo>
                  <a:cubicBezTo>
                    <a:pt x="188" y="176"/>
                    <a:pt x="184" y="172"/>
                    <a:pt x="184" y="167"/>
                  </a:cubicBezTo>
                  <a:cubicBezTo>
                    <a:pt x="184" y="162"/>
                    <a:pt x="188" y="159"/>
                    <a:pt x="193" y="159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2" y="158"/>
                    <a:pt x="212" y="158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31" y="158"/>
                    <a:pt x="246" y="142"/>
                    <a:pt x="246" y="123"/>
                  </a:cubicBezTo>
                  <a:cubicBezTo>
                    <a:pt x="246" y="104"/>
                    <a:pt x="231" y="88"/>
                    <a:pt x="211" y="88"/>
                  </a:cubicBezTo>
                  <a:cubicBezTo>
                    <a:pt x="209" y="88"/>
                    <a:pt x="206" y="88"/>
                    <a:pt x="203" y="89"/>
                  </a:cubicBezTo>
                  <a:cubicBezTo>
                    <a:pt x="201" y="90"/>
                    <a:pt x="198" y="89"/>
                    <a:pt x="195" y="87"/>
                  </a:cubicBezTo>
                  <a:cubicBezTo>
                    <a:pt x="193" y="85"/>
                    <a:pt x="192" y="82"/>
                    <a:pt x="193" y="79"/>
                  </a:cubicBezTo>
                  <a:cubicBezTo>
                    <a:pt x="193" y="76"/>
                    <a:pt x="194" y="73"/>
                    <a:pt x="194" y="70"/>
                  </a:cubicBezTo>
                  <a:cubicBezTo>
                    <a:pt x="194" y="41"/>
                    <a:pt x="170" y="18"/>
                    <a:pt x="141" y="18"/>
                  </a:cubicBezTo>
                  <a:cubicBezTo>
                    <a:pt x="113" y="18"/>
                    <a:pt x="91" y="38"/>
                    <a:pt x="88" y="66"/>
                  </a:cubicBezTo>
                  <a:cubicBezTo>
                    <a:pt x="88" y="68"/>
                    <a:pt x="87" y="71"/>
                    <a:pt x="84" y="72"/>
                  </a:cubicBezTo>
                  <a:cubicBezTo>
                    <a:pt x="82" y="74"/>
                    <a:pt x="79" y="74"/>
                    <a:pt x="77" y="73"/>
                  </a:cubicBezTo>
                  <a:cubicBezTo>
                    <a:pt x="71" y="71"/>
                    <a:pt x="67" y="70"/>
                    <a:pt x="62" y="70"/>
                  </a:cubicBezTo>
                  <a:cubicBezTo>
                    <a:pt x="37" y="70"/>
                    <a:pt x="18" y="90"/>
                    <a:pt x="18" y="114"/>
                  </a:cubicBezTo>
                  <a:cubicBezTo>
                    <a:pt x="18" y="138"/>
                    <a:pt x="37" y="158"/>
                    <a:pt x="60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5" y="159"/>
                    <a:pt x="88" y="162"/>
                    <a:pt x="88" y="167"/>
                  </a:cubicBezTo>
                  <a:cubicBezTo>
                    <a:pt x="88" y="172"/>
                    <a:pt x="85" y="176"/>
                    <a:pt x="80" y="176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28" y="176"/>
                    <a:pt x="0" y="148"/>
                    <a:pt x="0" y="114"/>
                  </a:cubicBezTo>
                  <a:cubicBezTo>
                    <a:pt x="0" y="80"/>
                    <a:pt x="28" y="53"/>
                    <a:pt x="62" y="53"/>
                  </a:cubicBezTo>
                  <a:cubicBezTo>
                    <a:pt x="65" y="53"/>
                    <a:pt x="69" y="53"/>
                    <a:pt x="73" y="54"/>
                  </a:cubicBezTo>
                  <a:cubicBezTo>
                    <a:pt x="80" y="23"/>
                    <a:pt x="108" y="0"/>
                    <a:pt x="141" y="0"/>
                  </a:cubicBezTo>
                  <a:cubicBezTo>
                    <a:pt x="180" y="0"/>
                    <a:pt x="211" y="32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40" y="70"/>
                    <a:pt x="264" y="94"/>
                    <a:pt x="264" y="123"/>
                  </a:cubicBezTo>
                  <a:cubicBezTo>
                    <a:pt x="264" y="152"/>
                    <a:pt x="240" y="176"/>
                    <a:pt x="211" y="176"/>
                  </a:cubicBezTo>
                  <a:cubicBezTo>
                    <a:pt x="211" y="176"/>
                    <a:pt x="211" y="176"/>
                    <a:pt x="210" y="176"/>
                  </a:cubicBezTo>
                  <a:lnTo>
                    <a:pt x="193" y="17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17" name="Freeform 31"/>
            <p:cNvSpPr>
              <a:spLocks noChangeArrowheads="1"/>
            </p:cNvSpPr>
            <p:nvPr/>
          </p:nvSpPr>
          <p:spPr bwMode="auto">
            <a:xfrm>
              <a:off x="366712" y="236538"/>
              <a:ext cx="334962" cy="565150"/>
            </a:xfrm>
            <a:custGeom>
              <a:avLst/>
              <a:gdLst>
                <a:gd name="T0" fmla="*/ 531751381 w 211"/>
                <a:gd name="T1" fmla="*/ 367942813 h 356"/>
                <a:gd name="T2" fmla="*/ 320058572 w 211"/>
                <a:gd name="T3" fmla="*/ 367942813 h 356"/>
                <a:gd name="T4" fmla="*/ 320058572 w 211"/>
                <a:gd name="T5" fmla="*/ 0 h 356"/>
                <a:gd name="T6" fmla="*/ 0 w 211"/>
                <a:gd name="T7" fmla="*/ 529232813 h 356"/>
                <a:gd name="T8" fmla="*/ 211692809 w 211"/>
                <a:gd name="T9" fmla="*/ 529232813 h 356"/>
                <a:gd name="T10" fmla="*/ 211692809 w 211"/>
                <a:gd name="T11" fmla="*/ 897175625 h 356"/>
                <a:gd name="T12" fmla="*/ 531751381 w 211"/>
                <a:gd name="T13" fmla="*/ 367942813 h 3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1"/>
                <a:gd name="T22" fmla="*/ 0 h 356"/>
                <a:gd name="T23" fmla="*/ 211 w 211"/>
                <a:gd name="T24" fmla="*/ 356 h 35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1" h="356">
                  <a:moveTo>
                    <a:pt x="211" y="146"/>
                  </a:moveTo>
                  <a:lnTo>
                    <a:pt x="127" y="146"/>
                  </a:lnTo>
                  <a:lnTo>
                    <a:pt x="127" y="0"/>
                  </a:lnTo>
                  <a:lnTo>
                    <a:pt x="0" y="210"/>
                  </a:lnTo>
                  <a:lnTo>
                    <a:pt x="84" y="210"/>
                  </a:lnTo>
                  <a:lnTo>
                    <a:pt x="84" y="356"/>
                  </a:lnTo>
                  <a:lnTo>
                    <a:pt x="211" y="14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sp>
        <p:nvSpPr>
          <p:cNvPr id="23709" name="Freeform 6"/>
          <p:cNvSpPr>
            <a:spLocks noEditPoints="1" noChangeArrowheads="1"/>
          </p:cNvSpPr>
          <p:nvPr/>
        </p:nvSpPr>
        <p:spPr bwMode="auto">
          <a:xfrm>
            <a:off x="1984375" y="5282313"/>
            <a:ext cx="255588" cy="185737"/>
          </a:xfrm>
          <a:custGeom>
            <a:avLst/>
            <a:gdLst>
              <a:gd name="T0" fmla="*/ 175644006 w 325"/>
              <a:gd name="T1" fmla="*/ 0 h 213"/>
              <a:gd name="T2" fmla="*/ 25356689 w 325"/>
              <a:gd name="T3" fmla="*/ 0 h 213"/>
              <a:gd name="T4" fmla="*/ 0 w 325"/>
              <a:gd name="T5" fmla="*/ 31175912 h 213"/>
              <a:gd name="T6" fmla="*/ 0 w 325"/>
              <a:gd name="T7" fmla="*/ 131548012 h 213"/>
              <a:gd name="T8" fmla="*/ 25356689 w 325"/>
              <a:gd name="T9" fmla="*/ 161963536 h 213"/>
              <a:gd name="T10" fmla="*/ 175644006 w 325"/>
              <a:gd name="T11" fmla="*/ 161963536 h 213"/>
              <a:gd name="T12" fmla="*/ 201000695 w 325"/>
              <a:gd name="T13" fmla="*/ 131548012 h 213"/>
              <a:gd name="T14" fmla="*/ 201000695 w 325"/>
              <a:gd name="T15" fmla="*/ 31175912 h 213"/>
              <a:gd name="T16" fmla="*/ 175644006 w 325"/>
              <a:gd name="T17" fmla="*/ 0 h 213"/>
              <a:gd name="T18" fmla="*/ 12368886 w 325"/>
              <a:gd name="T19" fmla="*/ 40300569 h 213"/>
              <a:gd name="T20" fmla="*/ 56280478 w 325"/>
              <a:gd name="T21" fmla="*/ 81362398 h 213"/>
              <a:gd name="T22" fmla="*/ 12368886 w 325"/>
              <a:gd name="T23" fmla="*/ 121662967 h 213"/>
              <a:gd name="T24" fmla="*/ 12368886 w 325"/>
              <a:gd name="T25" fmla="*/ 40300569 h 213"/>
              <a:gd name="T26" fmla="*/ 188631808 w 325"/>
              <a:gd name="T27" fmla="*/ 131548012 h 213"/>
              <a:gd name="T28" fmla="*/ 175644006 w 325"/>
              <a:gd name="T29" fmla="*/ 146755774 h 213"/>
              <a:gd name="T30" fmla="*/ 25356689 w 325"/>
              <a:gd name="T31" fmla="*/ 146755774 h 213"/>
              <a:gd name="T32" fmla="*/ 12368886 w 325"/>
              <a:gd name="T33" fmla="*/ 131548012 h 213"/>
              <a:gd name="T34" fmla="*/ 61846005 w 325"/>
              <a:gd name="T35" fmla="*/ 85924727 h 213"/>
              <a:gd name="T36" fmla="*/ 89058656 w 325"/>
              <a:gd name="T37" fmla="*/ 111017534 h 213"/>
              <a:gd name="T38" fmla="*/ 100809412 w 325"/>
              <a:gd name="T39" fmla="*/ 115579862 h 213"/>
              <a:gd name="T40" fmla="*/ 111942039 w 325"/>
              <a:gd name="T41" fmla="*/ 111017534 h 213"/>
              <a:gd name="T42" fmla="*/ 139154690 w 325"/>
              <a:gd name="T43" fmla="*/ 85924727 h 213"/>
              <a:gd name="T44" fmla="*/ 188631808 w 325"/>
              <a:gd name="T45" fmla="*/ 131548012 h 213"/>
              <a:gd name="T46" fmla="*/ 188631808 w 325"/>
              <a:gd name="T47" fmla="*/ 121662967 h 213"/>
              <a:gd name="T48" fmla="*/ 144720217 w 325"/>
              <a:gd name="T49" fmla="*/ 81362398 h 213"/>
              <a:gd name="T50" fmla="*/ 188631808 w 325"/>
              <a:gd name="T51" fmla="*/ 40300569 h 213"/>
              <a:gd name="T52" fmla="*/ 188631808 w 325"/>
              <a:gd name="T53" fmla="*/ 121662967 h 213"/>
              <a:gd name="T54" fmla="*/ 108230901 w 325"/>
              <a:gd name="T55" fmla="*/ 104934429 h 213"/>
              <a:gd name="T56" fmla="*/ 100809412 w 325"/>
              <a:gd name="T57" fmla="*/ 107975981 h 213"/>
              <a:gd name="T58" fmla="*/ 92769793 w 325"/>
              <a:gd name="T59" fmla="*/ 104934429 h 213"/>
              <a:gd name="T60" fmla="*/ 66794188 w 325"/>
              <a:gd name="T61" fmla="*/ 81362398 h 213"/>
              <a:gd name="T62" fmla="*/ 61846005 w 325"/>
              <a:gd name="T63" fmla="*/ 76038809 h 213"/>
              <a:gd name="T64" fmla="*/ 12368886 w 325"/>
              <a:gd name="T65" fmla="*/ 31175912 h 213"/>
              <a:gd name="T66" fmla="*/ 12368886 w 325"/>
              <a:gd name="T67" fmla="*/ 31175912 h 213"/>
              <a:gd name="T68" fmla="*/ 25356689 w 325"/>
              <a:gd name="T69" fmla="*/ 15207762 h 213"/>
              <a:gd name="T70" fmla="*/ 175644006 w 325"/>
              <a:gd name="T71" fmla="*/ 15207762 h 213"/>
              <a:gd name="T72" fmla="*/ 188631808 w 325"/>
              <a:gd name="T73" fmla="*/ 31175912 h 213"/>
              <a:gd name="T74" fmla="*/ 108230901 w 325"/>
              <a:gd name="T75" fmla="*/ 104934429 h 21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325"/>
              <a:gd name="T115" fmla="*/ 0 h 213"/>
              <a:gd name="T116" fmla="*/ 325 w 325"/>
              <a:gd name="T117" fmla="*/ 213 h 213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325" h="213">
                <a:moveTo>
                  <a:pt x="284" y="0"/>
                </a:move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95"/>
                  <a:pt x="18" y="213"/>
                  <a:pt x="41" y="213"/>
                </a:cubicBezTo>
                <a:cubicBezTo>
                  <a:pt x="284" y="213"/>
                  <a:pt x="284" y="213"/>
                  <a:pt x="284" y="213"/>
                </a:cubicBezTo>
                <a:cubicBezTo>
                  <a:pt x="307" y="213"/>
                  <a:pt x="325" y="195"/>
                  <a:pt x="325" y="173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325" y="18"/>
                  <a:pt x="307" y="0"/>
                  <a:pt x="284" y="0"/>
                </a:cubicBezTo>
                <a:close/>
                <a:moveTo>
                  <a:pt x="20" y="53"/>
                </a:moveTo>
                <a:cubicBezTo>
                  <a:pt x="91" y="107"/>
                  <a:pt x="91" y="107"/>
                  <a:pt x="91" y="107"/>
                </a:cubicBezTo>
                <a:cubicBezTo>
                  <a:pt x="20" y="160"/>
                  <a:pt x="20" y="160"/>
                  <a:pt x="20" y="160"/>
                </a:cubicBezTo>
                <a:lnTo>
                  <a:pt x="20" y="53"/>
                </a:lnTo>
                <a:close/>
                <a:moveTo>
                  <a:pt x="305" y="173"/>
                </a:moveTo>
                <a:cubicBezTo>
                  <a:pt x="305" y="184"/>
                  <a:pt x="296" y="193"/>
                  <a:pt x="284" y="193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30" y="193"/>
                  <a:pt x="20" y="184"/>
                  <a:pt x="20" y="17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50" y="150"/>
                  <a:pt x="156" y="152"/>
                  <a:pt x="163" y="152"/>
                </a:cubicBezTo>
                <a:cubicBezTo>
                  <a:pt x="169" y="152"/>
                  <a:pt x="175" y="150"/>
                  <a:pt x="181" y="146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305" y="173"/>
                  <a:pt x="305" y="173"/>
                  <a:pt x="305" y="173"/>
                </a:cubicBezTo>
                <a:close/>
                <a:moveTo>
                  <a:pt x="305" y="160"/>
                </a:moveTo>
                <a:cubicBezTo>
                  <a:pt x="234" y="107"/>
                  <a:pt x="234" y="107"/>
                  <a:pt x="234" y="107"/>
                </a:cubicBezTo>
                <a:cubicBezTo>
                  <a:pt x="305" y="53"/>
                  <a:pt x="305" y="53"/>
                  <a:pt x="305" y="53"/>
                </a:cubicBezTo>
                <a:lnTo>
                  <a:pt x="305" y="160"/>
                </a:lnTo>
                <a:close/>
                <a:moveTo>
                  <a:pt x="175" y="138"/>
                </a:moveTo>
                <a:cubicBezTo>
                  <a:pt x="171" y="141"/>
                  <a:pt x="167" y="142"/>
                  <a:pt x="163" y="142"/>
                </a:cubicBezTo>
                <a:cubicBezTo>
                  <a:pt x="158" y="142"/>
                  <a:pt x="154" y="141"/>
                  <a:pt x="150" y="138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29"/>
                  <a:pt x="30" y="20"/>
                  <a:pt x="41" y="20"/>
                </a:cubicBezTo>
                <a:cubicBezTo>
                  <a:pt x="284" y="20"/>
                  <a:pt x="284" y="20"/>
                  <a:pt x="284" y="20"/>
                </a:cubicBezTo>
                <a:cubicBezTo>
                  <a:pt x="296" y="20"/>
                  <a:pt x="305" y="29"/>
                  <a:pt x="305" y="41"/>
                </a:cubicBezTo>
                <a:lnTo>
                  <a:pt x="175" y="13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grpSp>
        <p:nvGrpSpPr>
          <p:cNvPr id="23710" name="Group 340"/>
          <p:cNvGrpSpPr>
            <a:grpSpLocks/>
          </p:cNvGrpSpPr>
          <p:nvPr/>
        </p:nvGrpSpPr>
        <p:grpSpPr bwMode="auto">
          <a:xfrm>
            <a:off x="1414463" y="5261675"/>
            <a:ext cx="238125" cy="209550"/>
            <a:chOff x="0" y="0"/>
            <a:chExt cx="1265238" cy="1109663"/>
          </a:xfrm>
        </p:grpSpPr>
        <p:sp>
          <p:nvSpPr>
            <p:cNvPr id="23714" name="Freeform 7"/>
            <p:cNvSpPr>
              <a:spLocks noChangeArrowheads="1"/>
            </p:cNvSpPr>
            <p:nvPr/>
          </p:nvSpPr>
          <p:spPr bwMode="auto">
            <a:xfrm>
              <a:off x="200025" y="200025"/>
              <a:ext cx="450850" cy="293688"/>
            </a:xfrm>
            <a:custGeom>
              <a:avLst/>
              <a:gdLst>
                <a:gd name="T0" fmla="*/ 1623304210 w 120"/>
                <a:gd name="T1" fmla="*/ 0 h 78"/>
                <a:gd name="T2" fmla="*/ 0 w 120"/>
                <a:gd name="T3" fmla="*/ 1034918860 h 78"/>
                <a:gd name="T4" fmla="*/ 70576810 w 120"/>
                <a:gd name="T5" fmla="*/ 1105803094 h 78"/>
                <a:gd name="T6" fmla="*/ 141157378 w 120"/>
                <a:gd name="T7" fmla="*/ 1034918860 h 78"/>
                <a:gd name="T8" fmla="*/ 1623304210 w 120"/>
                <a:gd name="T9" fmla="*/ 141768469 h 78"/>
                <a:gd name="T10" fmla="*/ 1693881021 w 120"/>
                <a:gd name="T11" fmla="*/ 70884234 h 78"/>
                <a:gd name="T12" fmla="*/ 1623304210 w 120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"/>
                <a:gd name="T22" fmla="*/ 0 h 78"/>
                <a:gd name="T23" fmla="*/ 120 w 120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" h="78">
                  <a:moveTo>
                    <a:pt x="115" y="0"/>
                  </a:moveTo>
                  <a:cubicBezTo>
                    <a:pt x="52" y="0"/>
                    <a:pt x="0" y="33"/>
                    <a:pt x="0" y="73"/>
                  </a:cubicBezTo>
                  <a:cubicBezTo>
                    <a:pt x="0" y="76"/>
                    <a:pt x="2" y="78"/>
                    <a:pt x="5" y="78"/>
                  </a:cubicBezTo>
                  <a:cubicBezTo>
                    <a:pt x="8" y="78"/>
                    <a:pt x="10" y="76"/>
                    <a:pt x="10" y="73"/>
                  </a:cubicBezTo>
                  <a:cubicBezTo>
                    <a:pt x="10" y="39"/>
                    <a:pt x="59" y="10"/>
                    <a:pt x="115" y="10"/>
                  </a:cubicBezTo>
                  <a:cubicBezTo>
                    <a:pt x="118" y="10"/>
                    <a:pt x="120" y="8"/>
                    <a:pt x="120" y="5"/>
                  </a:cubicBezTo>
                  <a:cubicBezTo>
                    <a:pt x="120" y="2"/>
                    <a:pt x="118" y="0"/>
                    <a:pt x="115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3715" name="Freeform 8"/>
            <p:cNvSpPr>
              <a:spLocks noEditPoints="1" noChangeArrowheads="1"/>
            </p:cNvSpPr>
            <p:nvPr/>
          </p:nvSpPr>
          <p:spPr bwMode="auto">
            <a:xfrm>
              <a:off x="0" y="0"/>
              <a:ext cx="1265238" cy="1109663"/>
            </a:xfrm>
            <a:custGeom>
              <a:avLst/>
              <a:gdLst>
                <a:gd name="T0" fmla="*/ 2147483646 w 336"/>
                <a:gd name="T1" fmla="*/ 0 h 294"/>
                <a:gd name="T2" fmla="*/ 0 w 336"/>
                <a:gd name="T3" fmla="*/ 1794974262 h 294"/>
                <a:gd name="T4" fmla="*/ 1049296517 w 336"/>
                <a:gd name="T5" fmla="*/ 2147483646 h 294"/>
                <a:gd name="T6" fmla="*/ 1049296517 w 336"/>
                <a:gd name="T7" fmla="*/ 2147483646 h 294"/>
                <a:gd name="T8" fmla="*/ 751521247 w 336"/>
                <a:gd name="T9" fmla="*/ 2147483646 h 294"/>
                <a:gd name="T10" fmla="*/ 751521247 w 336"/>
                <a:gd name="T11" fmla="*/ 2147483646 h 294"/>
                <a:gd name="T12" fmla="*/ 751521247 w 336"/>
                <a:gd name="T13" fmla="*/ 2147483646 h 294"/>
                <a:gd name="T14" fmla="*/ 879140834 w 336"/>
                <a:gd name="T15" fmla="*/ 2147483646 h 294"/>
                <a:gd name="T16" fmla="*/ 921676930 w 336"/>
                <a:gd name="T17" fmla="*/ 2147483646 h 294"/>
                <a:gd name="T18" fmla="*/ 1928433585 w 336"/>
                <a:gd name="T19" fmla="*/ 2147483646 h 294"/>
                <a:gd name="T20" fmla="*/ 2147483646 w 336"/>
                <a:gd name="T21" fmla="*/ 2147483646 h 294"/>
                <a:gd name="T22" fmla="*/ 2147483646 w 336"/>
                <a:gd name="T23" fmla="*/ 1794974262 h 294"/>
                <a:gd name="T24" fmla="*/ 2147483646 w 336"/>
                <a:gd name="T25" fmla="*/ 0 h 294"/>
                <a:gd name="T26" fmla="*/ 2147483646 w 336"/>
                <a:gd name="T27" fmla="*/ 2147483646 h 294"/>
                <a:gd name="T28" fmla="*/ 1970973447 w 336"/>
                <a:gd name="T29" fmla="*/ 2147483646 h 294"/>
                <a:gd name="T30" fmla="*/ 1928433585 w 336"/>
                <a:gd name="T31" fmla="*/ 2147483646 h 294"/>
                <a:gd name="T32" fmla="*/ 1687379387 w 336"/>
                <a:gd name="T33" fmla="*/ 2147483646 h 294"/>
                <a:gd name="T34" fmla="*/ 1233629644 w 336"/>
                <a:gd name="T35" fmla="*/ 2147483646 h 294"/>
                <a:gd name="T36" fmla="*/ 1332886812 w 336"/>
                <a:gd name="T37" fmla="*/ 2147483646 h 294"/>
                <a:gd name="T38" fmla="*/ 1347068021 w 336"/>
                <a:gd name="T39" fmla="*/ 2147483646 h 294"/>
                <a:gd name="T40" fmla="*/ 1176912338 w 336"/>
                <a:gd name="T41" fmla="*/ 2147483646 h 294"/>
                <a:gd name="T42" fmla="*/ 297771504 w 336"/>
                <a:gd name="T43" fmla="*/ 1794974262 h 294"/>
                <a:gd name="T44" fmla="*/ 2147483646 w 336"/>
                <a:gd name="T45" fmla="*/ 299163635 h 294"/>
                <a:gd name="T46" fmla="*/ 2147483646 w 336"/>
                <a:gd name="T47" fmla="*/ 1794974262 h 294"/>
                <a:gd name="T48" fmla="*/ 2147483646 w 336"/>
                <a:gd name="T49" fmla="*/ 2147483646 h 29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36"/>
                <a:gd name="T76" fmla="*/ 0 h 294"/>
                <a:gd name="T77" fmla="*/ 336 w 336"/>
                <a:gd name="T78" fmla="*/ 294 h 29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36" h="294">
                  <a:moveTo>
                    <a:pt x="168" y="0"/>
                  </a:moveTo>
                  <a:cubicBezTo>
                    <a:pt x="75" y="0"/>
                    <a:pt x="0" y="56"/>
                    <a:pt x="0" y="126"/>
                  </a:cubicBezTo>
                  <a:cubicBezTo>
                    <a:pt x="0" y="169"/>
                    <a:pt x="29" y="208"/>
                    <a:pt x="74" y="230"/>
                  </a:cubicBezTo>
                  <a:cubicBezTo>
                    <a:pt x="74" y="231"/>
                    <a:pt x="74" y="231"/>
                    <a:pt x="74" y="231"/>
                  </a:cubicBezTo>
                  <a:cubicBezTo>
                    <a:pt x="74" y="250"/>
                    <a:pt x="59" y="270"/>
                    <a:pt x="53" y="281"/>
                  </a:cubicBezTo>
                  <a:cubicBezTo>
                    <a:pt x="53" y="281"/>
                    <a:pt x="53" y="281"/>
                    <a:pt x="53" y="281"/>
                  </a:cubicBezTo>
                  <a:cubicBezTo>
                    <a:pt x="53" y="282"/>
                    <a:pt x="53" y="283"/>
                    <a:pt x="53" y="284"/>
                  </a:cubicBezTo>
                  <a:cubicBezTo>
                    <a:pt x="53" y="290"/>
                    <a:pt x="57" y="294"/>
                    <a:pt x="62" y="294"/>
                  </a:cubicBezTo>
                  <a:cubicBezTo>
                    <a:pt x="63" y="294"/>
                    <a:pt x="65" y="294"/>
                    <a:pt x="65" y="294"/>
                  </a:cubicBezTo>
                  <a:cubicBezTo>
                    <a:pt x="98" y="288"/>
                    <a:pt x="128" y="258"/>
                    <a:pt x="136" y="250"/>
                  </a:cubicBezTo>
                  <a:cubicBezTo>
                    <a:pt x="146" y="251"/>
                    <a:pt x="157" y="252"/>
                    <a:pt x="168" y="252"/>
                  </a:cubicBezTo>
                  <a:cubicBezTo>
                    <a:pt x="261" y="252"/>
                    <a:pt x="336" y="196"/>
                    <a:pt x="336" y="126"/>
                  </a:cubicBezTo>
                  <a:cubicBezTo>
                    <a:pt x="336" y="56"/>
                    <a:pt x="261" y="0"/>
                    <a:pt x="168" y="0"/>
                  </a:cubicBezTo>
                  <a:close/>
                  <a:moveTo>
                    <a:pt x="168" y="231"/>
                  </a:moveTo>
                  <a:cubicBezTo>
                    <a:pt x="158" y="231"/>
                    <a:pt x="148" y="230"/>
                    <a:pt x="139" y="229"/>
                  </a:cubicBezTo>
                  <a:cubicBezTo>
                    <a:pt x="138" y="229"/>
                    <a:pt x="137" y="229"/>
                    <a:pt x="136" y="229"/>
                  </a:cubicBezTo>
                  <a:cubicBezTo>
                    <a:pt x="129" y="229"/>
                    <a:pt x="123" y="231"/>
                    <a:pt x="119" y="236"/>
                  </a:cubicBezTo>
                  <a:cubicBezTo>
                    <a:pt x="115" y="242"/>
                    <a:pt x="102" y="254"/>
                    <a:pt x="87" y="263"/>
                  </a:cubicBezTo>
                  <a:cubicBezTo>
                    <a:pt x="91" y="254"/>
                    <a:pt x="94" y="243"/>
                    <a:pt x="94" y="232"/>
                  </a:cubicBezTo>
                  <a:cubicBezTo>
                    <a:pt x="95" y="231"/>
                    <a:pt x="95" y="231"/>
                    <a:pt x="95" y="230"/>
                  </a:cubicBezTo>
                  <a:cubicBezTo>
                    <a:pt x="95" y="222"/>
                    <a:pt x="90" y="215"/>
                    <a:pt x="83" y="212"/>
                  </a:cubicBezTo>
                  <a:cubicBezTo>
                    <a:pt x="44" y="192"/>
                    <a:pt x="21" y="160"/>
                    <a:pt x="21" y="126"/>
                  </a:cubicBezTo>
                  <a:cubicBezTo>
                    <a:pt x="21" y="68"/>
                    <a:pt x="87" y="21"/>
                    <a:pt x="168" y="21"/>
                  </a:cubicBezTo>
                  <a:cubicBezTo>
                    <a:pt x="249" y="21"/>
                    <a:pt x="315" y="68"/>
                    <a:pt x="315" y="126"/>
                  </a:cubicBezTo>
                  <a:cubicBezTo>
                    <a:pt x="315" y="184"/>
                    <a:pt x="249" y="231"/>
                    <a:pt x="168" y="23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sp>
        <p:nvSpPr>
          <p:cNvPr id="23711" name="Freeform 5"/>
          <p:cNvSpPr>
            <a:spLocks noEditPoints="1" noChangeArrowheads="1"/>
          </p:cNvSpPr>
          <p:nvPr/>
        </p:nvSpPr>
        <p:spPr bwMode="auto">
          <a:xfrm>
            <a:off x="890588" y="5274375"/>
            <a:ext cx="241300" cy="241300"/>
          </a:xfrm>
          <a:custGeom>
            <a:avLst/>
            <a:gdLst>
              <a:gd name="T0" fmla="*/ 0 w 284"/>
              <a:gd name="T1" fmla="*/ 102510018 h 284"/>
              <a:gd name="T2" fmla="*/ 205020035 w 284"/>
              <a:gd name="T3" fmla="*/ 102510018 h 284"/>
              <a:gd name="T4" fmla="*/ 192025520 w 284"/>
              <a:gd name="T5" fmla="*/ 99622064 h 284"/>
              <a:gd name="T6" fmla="*/ 144380665 w 284"/>
              <a:gd name="T7" fmla="*/ 57752266 h 284"/>
              <a:gd name="T8" fmla="*/ 192025520 w 284"/>
              <a:gd name="T9" fmla="*/ 99622064 h 284"/>
              <a:gd name="T10" fmla="*/ 72190333 w 284"/>
              <a:gd name="T11" fmla="*/ 157374331 h 284"/>
              <a:gd name="T12" fmla="*/ 99622064 w 284"/>
              <a:gd name="T13" fmla="*/ 192025520 h 284"/>
              <a:gd name="T14" fmla="*/ 106841523 w 284"/>
              <a:gd name="T15" fmla="*/ 13715866 h 284"/>
              <a:gd name="T16" fmla="*/ 106119322 w 284"/>
              <a:gd name="T17" fmla="*/ 59918019 h 284"/>
              <a:gd name="T18" fmla="*/ 106841523 w 284"/>
              <a:gd name="T19" fmla="*/ 13715866 h 284"/>
              <a:gd name="T20" fmla="*/ 164593789 w 284"/>
              <a:gd name="T21" fmla="*/ 38982695 h 284"/>
              <a:gd name="T22" fmla="*/ 117670285 w 284"/>
              <a:gd name="T23" fmla="*/ 15160267 h 284"/>
              <a:gd name="T24" fmla="*/ 99622064 w 284"/>
              <a:gd name="T25" fmla="*/ 59918019 h 284"/>
              <a:gd name="T26" fmla="*/ 98900713 w 284"/>
              <a:gd name="T27" fmla="*/ 13715866 h 284"/>
              <a:gd name="T28" fmla="*/ 63527323 w 284"/>
              <a:gd name="T29" fmla="*/ 51977210 h 284"/>
              <a:gd name="T30" fmla="*/ 88071951 w 284"/>
              <a:gd name="T31" fmla="*/ 15160267 h 284"/>
              <a:gd name="T32" fmla="*/ 67136627 w 284"/>
              <a:gd name="T33" fmla="*/ 60639370 h 284"/>
              <a:gd name="T34" fmla="*/ 99622064 w 284"/>
              <a:gd name="T35" fmla="*/ 99622064 h 284"/>
              <a:gd name="T36" fmla="*/ 67136627 w 284"/>
              <a:gd name="T37" fmla="*/ 60639370 h 284"/>
              <a:gd name="T38" fmla="*/ 99622064 w 284"/>
              <a:gd name="T39" fmla="*/ 145824217 h 284"/>
              <a:gd name="T40" fmla="*/ 59918019 w 284"/>
              <a:gd name="T41" fmla="*/ 106119322 h 284"/>
              <a:gd name="T42" fmla="*/ 88071951 w 284"/>
              <a:gd name="T43" fmla="*/ 190581969 h 284"/>
              <a:gd name="T44" fmla="*/ 65693075 w 284"/>
              <a:gd name="T45" fmla="*/ 159540083 h 284"/>
              <a:gd name="T46" fmla="*/ 106119322 w 284"/>
              <a:gd name="T47" fmla="*/ 192025520 h 284"/>
              <a:gd name="T48" fmla="*/ 133551903 w 284"/>
              <a:gd name="T49" fmla="*/ 157374331 h 284"/>
              <a:gd name="T50" fmla="*/ 106119322 w 284"/>
              <a:gd name="T51" fmla="*/ 192025520 h 284"/>
              <a:gd name="T52" fmla="*/ 160983635 w 284"/>
              <a:gd name="T53" fmla="*/ 170368845 h 284"/>
              <a:gd name="T54" fmla="*/ 140049161 w 284"/>
              <a:gd name="T55" fmla="*/ 159540083 h 284"/>
              <a:gd name="T56" fmla="*/ 106119322 w 284"/>
              <a:gd name="T57" fmla="*/ 145824217 h 284"/>
              <a:gd name="T58" fmla="*/ 145824217 w 284"/>
              <a:gd name="T59" fmla="*/ 106119322 h 284"/>
              <a:gd name="T60" fmla="*/ 106119322 w 284"/>
              <a:gd name="T61" fmla="*/ 99622064 h 284"/>
              <a:gd name="T62" fmla="*/ 138604759 w 284"/>
              <a:gd name="T63" fmla="*/ 60639370 h 284"/>
              <a:gd name="T64" fmla="*/ 106119322 w 284"/>
              <a:gd name="T65" fmla="*/ 99622064 h 284"/>
              <a:gd name="T66" fmla="*/ 60639370 w 284"/>
              <a:gd name="T67" fmla="*/ 57752266 h 284"/>
              <a:gd name="T68" fmla="*/ 13715866 w 284"/>
              <a:gd name="T69" fmla="*/ 99622064 h 284"/>
              <a:gd name="T70" fmla="*/ 13715866 w 284"/>
              <a:gd name="T71" fmla="*/ 106119322 h 284"/>
              <a:gd name="T72" fmla="*/ 63527323 w 284"/>
              <a:gd name="T73" fmla="*/ 153042826 h 284"/>
              <a:gd name="T74" fmla="*/ 13715866 w 284"/>
              <a:gd name="T75" fmla="*/ 106119322 h 284"/>
              <a:gd name="T76" fmla="*/ 142214913 w 284"/>
              <a:gd name="T77" fmla="*/ 153042826 h 284"/>
              <a:gd name="T78" fmla="*/ 192025520 w 284"/>
              <a:gd name="T79" fmla="*/ 106119322 h 28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284"/>
              <a:gd name="T121" fmla="*/ 0 h 284"/>
              <a:gd name="T122" fmla="*/ 284 w 284"/>
              <a:gd name="T123" fmla="*/ 284 h 284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284" h="284">
                <a:moveTo>
                  <a:pt x="142" y="0"/>
                </a:moveTo>
                <a:cubicBezTo>
                  <a:pt x="64" y="0"/>
                  <a:pt x="0" y="64"/>
                  <a:pt x="0" y="142"/>
                </a:cubicBezTo>
                <a:cubicBezTo>
                  <a:pt x="0" y="221"/>
                  <a:pt x="64" y="284"/>
                  <a:pt x="142" y="284"/>
                </a:cubicBezTo>
                <a:cubicBezTo>
                  <a:pt x="221" y="284"/>
                  <a:pt x="284" y="221"/>
                  <a:pt x="284" y="142"/>
                </a:cubicBezTo>
                <a:cubicBezTo>
                  <a:pt x="284" y="64"/>
                  <a:pt x="221" y="0"/>
                  <a:pt x="142" y="0"/>
                </a:cubicBezTo>
                <a:close/>
                <a:moveTo>
                  <a:pt x="266" y="138"/>
                </a:moveTo>
                <a:cubicBezTo>
                  <a:pt x="211" y="138"/>
                  <a:pt x="211" y="138"/>
                  <a:pt x="211" y="138"/>
                </a:cubicBezTo>
                <a:cubicBezTo>
                  <a:pt x="211" y="118"/>
                  <a:pt x="207" y="98"/>
                  <a:pt x="200" y="80"/>
                </a:cubicBezTo>
                <a:cubicBezTo>
                  <a:pt x="213" y="75"/>
                  <a:pt x="224" y="68"/>
                  <a:pt x="235" y="60"/>
                </a:cubicBezTo>
                <a:cubicBezTo>
                  <a:pt x="253" y="81"/>
                  <a:pt x="265" y="108"/>
                  <a:pt x="266" y="138"/>
                </a:cubicBezTo>
                <a:close/>
                <a:moveTo>
                  <a:pt x="137" y="266"/>
                </a:moveTo>
                <a:cubicBezTo>
                  <a:pt x="122" y="253"/>
                  <a:pt x="109" y="237"/>
                  <a:pt x="100" y="218"/>
                </a:cubicBezTo>
                <a:cubicBezTo>
                  <a:pt x="112" y="214"/>
                  <a:pt x="125" y="212"/>
                  <a:pt x="138" y="211"/>
                </a:cubicBezTo>
                <a:cubicBezTo>
                  <a:pt x="138" y="266"/>
                  <a:pt x="138" y="266"/>
                  <a:pt x="138" y="266"/>
                </a:cubicBezTo>
                <a:cubicBezTo>
                  <a:pt x="138" y="266"/>
                  <a:pt x="138" y="266"/>
                  <a:pt x="137" y="266"/>
                </a:cubicBezTo>
                <a:close/>
                <a:moveTo>
                  <a:pt x="148" y="19"/>
                </a:moveTo>
                <a:cubicBezTo>
                  <a:pt x="165" y="33"/>
                  <a:pt x="179" y="53"/>
                  <a:pt x="188" y="75"/>
                </a:cubicBezTo>
                <a:cubicBezTo>
                  <a:pt x="175" y="80"/>
                  <a:pt x="162" y="82"/>
                  <a:pt x="147" y="83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7" y="19"/>
                  <a:pt x="147" y="19"/>
                  <a:pt x="148" y="19"/>
                </a:cubicBezTo>
                <a:close/>
                <a:moveTo>
                  <a:pt x="163" y="21"/>
                </a:moveTo>
                <a:cubicBezTo>
                  <a:pt x="188" y="25"/>
                  <a:pt x="211" y="37"/>
                  <a:pt x="228" y="54"/>
                </a:cubicBezTo>
                <a:cubicBezTo>
                  <a:pt x="219" y="61"/>
                  <a:pt x="208" y="67"/>
                  <a:pt x="197" y="72"/>
                </a:cubicBezTo>
                <a:cubicBezTo>
                  <a:pt x="189" y="52"/>
                  <a:pt x="177" y="35"/>
                  <a:pt x="163" y="21"/>
                </a:cubicBezTo>
                <a:close/>
                <a:moveTo>
                  <a:pt x="138" y="19"/>
                </a:moveTo>
                <a:cubicBezTo>
                  <a:pt x="138" y="83"/>
                  <a:pt x="138" y="83"/>
                  <a:pt x="138" y="83"/>
                </a:cubicBezTo>
                <a:cubicBezTo>
                  <a:pt x="123" y="82"/>
                  <a:pt x="110" y="80"/>
                  <a:pt x="97" y="75"/>
                </a:cubicBezTo>
                <a:cubicBezTo>
                  <a:pt x="106" y="53"/>
                  <a:pt x="120" y="33"/>
                  <a:pt x="137" y="19"/>
                </a:cubicBezTo>
                <a:cubicBezTo>
                  <a:pt x="138" y="19"/>
                  <a:pt x="138" y="19"/>
                  <a:pt x="138" y="19"/>
                </a:cubicBezTo>
                <a:close/>
                <a:moveTo>
                  <a:pt x="88" y="72"/>
                </a:moveTo>
                <a:cubicBezTo>
                  <a:pt x="77" y="67"/>
                  <a:pt x="66" y="61"/>
                  <a:pt x="57" y="54"/>
                </a:cubicBezTo>
                <a:cubicBezTo>
                  <a:pt x="74" y="37"/>
                  <a:pt x="97" y="25"/>
                  <a:pt x="122" y="21"/>
                </a:cubicBezTo>
                <a:cubicBezTo>
                  <a:pt x="108" y="35"/>
                  <a:pt x="96" y="52"/>
                  <a:pt x="88" y="72"/>
                </a:cubicBezTo>
                <a:close/>
                <a:moveTo>
                  <a:pt x="93" y="84"/>
                </a:moveTo>
                <a:cubicBezTo>
                  <a:pt x="107" y="88"/>
                  <a:pt x="122" y="91"/>
                  <a:pt x="138" y="92"/>
                </a:cubicBezTo>
                <a:cubicBezTo>
                  <a:pt x="138" y="138"/>
                  <a:pt x="138" y="138"/>
                  <a:pt x="138" y="138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19"/>
                  <a:pt x="87" y="100"/>
                  <a:pt x="93" y="84"/>
                </a:cubicBezTo>
                <a:close/>
                <a:moveTo>
                  <a:pt x="138" y="147"/>
                </a:moveTo>
                <a:cubicBezTo>
                  <a:pt x="138" y="202"/>
                  <a:pt x="138" y="202"/>
                  <a:pt x="138" y="202"/>
                </a:cubicBezTo>
                <a:cubicBezTo>
                  <a:pt x="123" y="203"/>
                  <a:pt x="109" y="205"/>
                  <a:pt x="96" y="209"/>
                </a:cubicBezTo>
                <a:cubicBezTo>
                  <a:pt x="88" y="190"/>
                  <a:pt x="84" y="169"/>
                  <a:pt x="83" y="147"/>
                </a:cubicBezTo>
                <a:lnTo>
                  <a:pt x="138" y="147"/>
                </a:lnTo>
                <a:close/>
                <a:moveTo>
                  <a:pt x="122" y="264"/>
                </a:moveTo>
                <a:cubicBezTo>
                  <a:pt x="100" y="261"/>
                  <a:pt x="79" y="251"/>
                  <a:pt x="62" y="236"/>
                </a:cubicBezTo>
                <a:cubicBezTo>
                  <a:pt x="71" y="230"/>
                  <a:pt x="81" y="225"/>
                  <a:pt x="91" y="221"/>
                </a:cubicBezTo>
                <a:cubicBezTo>
                  <a:pt x="99" y="237"/>
                  <a:pt x="110" y="252"/>
                  <a:pt x="122" y="264"/>
                </a:cubicBezTo>
                <a:close/>
                <a:moveTo>
                  <a:pt x="147" y="266"/>
                </a:moveTo>
                <a:cubicBezTo>
                  <a:pt x="147" y="211"/>
                  <a:pt x="147" y="211"/>
                  <a:pt x="147" y="211"/>
                </a:cubicBezTo>
                <a:cubicBezTo>
                  <a:pt x="160" y="212"/>
                  <a:pt x="173" y="214"/>
                  <a:pt x="185" y="218"/>
                </a:cubicBezTo>
                <a:cubicBezTo>
                  <a:pt x="176" y="237"/>
                  <a:pt x="163" y="253"/>
                  <a:pt x="148" y="266"/>
                </a:cubicBezTo>
                <a:cubicBezTo>
                  <a:pt x="147" y="266"/>
                  <a:pt x="147" y="266"/>
                  <a:pt x="147" y="266"/>
                </a:cubicBezTo>
                <a:close/>
                <a:moveTo>
                  <a:pt x="194" y="221"/>
                </a:moveTo>
                <a:cubicBezTo>
                  <a:pt x="204" y="225"/>
                  <a:pt x="214" y="230"/>
                  <a:pt x="223" y="236"/>
                </a:cubicBezTo>
                <a:cubicBezTo>
                  <a:pt x="206" y="251"/>
                  <a:pt x="185" y="261"/>
                  <a:pt x="163" y="264"/>
                </a:cubicBezTo>
                <a:cubicBezTo>
                  <a:pt x="175" y="252"/>
                  <a:pt x="186" y="237"/>
                  <a:pt x="194" y="221"/>
                </a:cubicBezTo>
                <a:close/>
                <a:moveTo>
                  <a:pt x="189" y="209"/>
                </a:moveTo>
                <a:cubicBezTo>
                  <a:pt x="175" y="205"/>
                  <a:pt x="162" y="203"/>
                  <a:pt x="147" y="202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202" y="147"/>
                  <a:pt x="202" y="147"/>
                  <a:pt x="202" y="147"/>
                </a:cubicBezTo>
                <a:cubicBezTo>
                  <a:pt x="201" y="169"/>
                  <a:pt x="197" y="190"/>
                  <a:pt x="189" y="209"/>
                </a:cubicBezTo>
                <a:close/>
                <a:moveTo>
                  <a:pt x="147" y="138"/>
                </a:moveTo>
                <a:cubicBezTo>
                  <a:pt x="147" y="92"/>
                  <a:pt x="147" y="92"/>
                  <a:pt x="147" y="92"/>
                </a:cubicBezTo>
                <a:cubicBezTo>
                  <a:pt x="163" y="91"/>
                  <a:pt x="178" y="88"/>
                  <a:pt x="192" y="84"/>
                </a:cubicBezTo>
                <a:cubicBezTo>
                  <a:pt x="198" y="100"/>
                  <a:pt x="201" y="119"/>
                  <a:pt x="202" y="138"/>
                </a:cubicBezTo>
                <a:lnTo>
                  <a:pt x="147" y="138"/>
                </a:lnTo>
                <a:close/>
                <a:moveTo>
                  <a:pt x="50" y="60"/>
                </a:moveTo>
                <a:cubicBezTo>
                  <a:pt x="61" y="68"/>
                  <a:pt x="72" y="75"/>
                  <a:pt x="84" y="80"/>
                </a:cubicBezTo>
                <a:cubicBezTo>
                  <a:pt x="78" y="98"/>
                  <a:pt x="74" y="118"/>
                  <a:pt x="74" y="138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20" y="108"/>
                  <a:pt x="32" y="81"/>
                  <a:pt x="50" y="60"/>
                </a:cubicBezTo>
                <a:close/>
                <a:moveTo>
                  <a:pt x="19" y="147"/>
                </a:moveTo>
                <a:cubicBezTo>
                  <a:pt x="74" y="147"/>
                  <a:pt x="74" y="147"/>
                  <a:pt x="74" y="147"/>
                </a:cubicBezTo>
                <a:cubicBezTo>
                  <a:pt x="75" y="170"/>
                  <a:pt x="79" y="193"/>
                  <a:pt x="88" y="212"/>
                </a:cubicBezTo>
                <a:cubicBezTo>
                  <a:pt x="76" y="217"/>
                  <a:pt x="65" y="223"/>
                  <a:pt x="55" y="230"/>
                </a:cubicBezTo>
                <a:cubicBezTo>
                  <a:pt x="34" y="209"/>
                  <a:pt x="20" y="179"/>
                  <a:pt x="19" y="147"/>
                </a:cubicBezTo>
                <a:close/>
                <a:moveTo>
                  <a:pt x="230" y="230"/>
                </a:moveTo>
                <a:cubicBezTo>
                  <a:pt x="220" y="223"/>
                  <a:pt x="209" y="217"/>
                  <a:pt x="197" y="212"/>
                </a:cubicBezTo>
                <a:cubicBezTo>
                  <a:pt x="206" y="193"/>
                  <a:pt x="210" y="170"/>
                  <a:pt x="211" y="147"/>
                </a:cubicBezTo>
                <a:cubicBezTo>
                  <a:pt x="266" y="147"/>
                  <a:pt x="266" y="147"/>
                  <a:pt x="266" y="147"/>
                </a:cubicBezTo>
                <a:cubicBezTo>
                  <a:pt x="265" y="179"/>
                  <a:pt x="251" y="209"/>
                  <a:pt x="230" y="23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23712" name="文本框 3"/>
          <p:cNvSpPr>
            <a:spLocks noChangeArrowheads="1"/>
          </p:cNvSpPr>
          <p:nvPr/>
        </p:nvSpPr>
        <p:spPr bwMode="auto">
          <a:xfrm>
            <a:off x="4316413" y="948438"/>
            <a:ext cx="3902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defRPr sz="1200">
                <a:solidFill>
                  <a:schemeClr val="tx2"/>
                </a:solidFill>
                <a:latin typeface="Open Sans Light" charset="0"/>
                <a:ea typeface="宋体" panose="02010600030101010101" pitchFamily="2" charset="-122"/>
                <a:sym typeface="Open Sans Light" charset="0"/>
              </a:defRPr>
            </a:lvl1pPr>
            <a:lvl2pPr marL="742950" indent="-285750" algn="ctr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defRPr sz="1500">
                <a:solidFill>
                  <a:schemeClr val="tx2"/>
                </a:solidFill>
                <a:latin typeface="Open Sans" charset="0"/>
                <a:ea typeface="宋体" panose="02010600030101010101" pitchFamily="2" charset="-122"/>
                <a:sym typeface="Open Sans" charset="0"/>
              </a:defRPr>
            </a:lvl2pPr>
            <a:lvl3pPr marL="1143000" indent="-228600" algn="ctr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defRPr sz="1500">
                <a:solidFill>
                  <a:schemeClr val="tx2"/>
                </a:solidFill>
                <a:latin typeface="Open Sans" charset="0"/>
                <a:ea typeface="宋体" panose="02010600030101010101" pitchFamily="2" charset="-122"/>
                <a:sym typeface="Open Sans" charset="0"/>
              </a:defRPr>
            </a:lvl3pPr>
            <a:lvl4pPr marL="1600200" indent="-228600" algn="ctr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defRPr sz="1500">
                <a:solidFill>
                  <a:schemeClr val="tx2"/>
                </a:solidFill>
                <a:latin typeface="Open Sans" charset="0"/>
                <a:ea typeface="宋体" panose="02010600030101010101" pitchFamily="2" charset="-122"/>
                <a:sym typeface="Open Sans" charset="0"/>
              </a:defRPr>
            </a:lvl4pPr>
            <a:lvl5pPr marL="2057400" indent="-228600" algn="ctr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defRPr sz="1500">
                <a:solidFill>
                  <a:schemeClr val="tx2"/>
                </a:solidFill>
                <a:latin typeface="Open Sans" charset="0"/>
                <a:ea typeface="宋体" panose="02010600030101010101" pitchFamily="2" charset="-122"/>
                <a:sym typeface="Open Sans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500">
                <a:solidFill>
                  <a:schemeClr val="tx2"/>
                </a:solidFill>
                <a:latin typeface="Open Sans" charset="0"/>
                <a:ea typeface="宋体" panose="02010600030101010101" pitchFamily="2" charset="-122"/>
                <a:sym typeface="Open Sans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500">
                <a:solidFill>
                  <a:schemeClr val="tx2"/>
                </a:solidFill>
                <a:latin typeface="Open Sans" charset="0"/>
                <a:ea typeface="宋体" panose="02010600030101010101" pitchFamily="2" charset="-122"/>
                <a:sym typeface="Open Sans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500">
                <a:solidFill>
                  <a:schemeClr val="tx2"/>
                </a:solidFill>
                <a:latin typeface="Open Sans" charset="0"/>
                <a:ea typeface="宋体" panose="02010600030101010101" pitchFamily="2" charset="-122"/>
                <a:sym typeface="Open Sans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500">
                <a:solidFill>
                  <a:schemeClr val="tx2"/>
                </a:solidFill>
                <a:latin typeface="Open Sans" charset="0"/>
                <a:ea typeface="宋体" panose="02010600030101010101" pitchFamily="2" charset="-122"/>
                <a:sym typeface="Open Sans" charset="0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1800">
                <a:solidFill>
                  <a:srgbClr val="22C1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所有素材均可随意改变颜色和大小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8395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6319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20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6147" name="TextBox 37"/>
          <p:cNvSpPr>
            <a:spLocks noChangeArrowheads="1"/>
          </p:cNvSpPr>
          <p:nvPr/>
        </p:nvSpPr>
        <p:spPr bwMode="auto">
          <a:xfrm>
            <a:off x="1017588" y="1652588"/>
            <a:ext cx="523875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5" tIns="45723" rIns="91445" bIns="4572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200" b="1">
                <a:solidFill>
                  <a:schemeClr val="bg1"/>
                </a:solidFill>
                <a:latin typeface="Arial" panose="020B0604020202020204" pitchFamily="34" charset="0"/>
                <a:sym typeface="Lato Regular" panose="020F0502020204030203" pitchFamily="34" charset="0"/>
              </a:rPr>
              <a:t>1</a:t>
            </a: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6148" name="TextBox 95"/>
          <p:cNvSpPr>
            <a:spLocks noChangeArrowheads="1"/>
          </p:cNvSpPr>
          <p:nvPr/>
        </p:nvSpPr>
        <p:spPr bwMode="auto">
          <a:xfrm>
            <a:off x="1006475" y="2532063"/>
            <a:ext cx="523875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5" tIns="45723" rIns="91445" bIns="4572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200" b="1">
                <a:solidFill>
                  <a:schemeClr val="bg1"/>
                </a:solidFill>
                <a:latin typeface="Arial" panose="020B0604020202020204" pitchFamily="34" charset="0"/>
                <a:sym typeface="Lato Regular" panose="020F0502020204030203" pitchFamily="34" charset="0"/>
              </a:rPr>
              <a:t>2</a:t>
            </a: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6149" name="TextBox 96"/>
          <p:cNvSpPr>
            <a:spLocks noChangeArrowheads="1"/>
          </p:cNvSpPr>
          <p:nvPr/>
        </p:nvSpPr>
        <p:spPr bwMode="auto">
          <a:xfrm>
            <a:off x="1001713" y="3387725"/>
            <a:ext cx="525462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5" tIns="45723" rIns="91445" bIns="4572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200" b="1">
                <a:solidFill>
                  <a:schemeClr val="bg1"/>
                </a:solidFill>
                <a:latin typeface="Arial" panose="020B0604020202020204" pitchFamily="34" charset="0"/>
                <a:sym typeface="Lato Regular" panose="020F0502020204030203" pitchFamily="34" charset="0"/>
              </a:rPr>
              <a:t>3</a:t>
            </a: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6150" name="TextBox 97"/>
          <p:cNvSpPr>
            <a:spLocks noChangeArrowheads="1"/>
          </p:cNvSpPr>
          <p:nvPr/>
        </p:nvSpPr>
        <p:spPr bwMode="auto">
          <a:xfrm>
            <a:off x="1012825" y="4333875"/>
            <a:ext cx="525463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5" tIns="45723" rIns="91445" bIns="4572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200" b="1">
                <a:solidFill>
                  <a:schemeClr val="bg1"/>
                </a:solidFill>
                <a:latin typeface="Arial" panose="020B0604020202020204" pitchFamily="34" charset="0"/>
                <a:sym typeface="Lato Regular" panose="020F0502020204030203" pitchFamily="34" charset="0"/>
              </a:rPr>
              <a:t>4</a:t>
            </a: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6151" name="TextBox 98"/>
          <p:cNvSpPr>
            <a:spLocks noChangeArrowheads="1"/>
          </p:cNvSpPr>
          <p:nvPr/>
        </p:nvSpPr>
        <p:spPr bwMode="auto">
          <a:xfrm>
            <a:off x="1012825" y="5222875"/>
            <a:ext cx="52546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5" tIns="45723" rIns="91445" bIns="4572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200" b="1">
                <a:solidFill>
                  <a:schemeClr val="bg1"/>
                </a:solidFill>
                <a:latin typeface="Arial" panose="020B0604020202020204" pitchFamily="34" charset="0"/>
                <a:sym typeface="Lato Regular" panose="020F0502020204030203" pitchFamily="34" charset="0"/>
              </a:rPr>
              <a:t>5</a:t>
            </a:r>
            <a:endParaRPr lang="zh-CN" altLang="zh-CN" sz="1800">
              <a:latin typeface="Arial" panose="020B0604020202020204" pitchFamily="34" charset="0"/>
            </a:endParaRPr>
          </a:p>
        </p:txBody>
      </p:sp>
      <p:grpSp>
        <p:nvGrpSpPr>
          <p:cNvPr id="6152" name="Group 37"/>
          <p:cNvGrpSpPr>
            <a:grpSpLocks/>
          </p:cNvGrpSpPr>
          <p:nvPr/>
        </p:nvGrpSpPr>
        <p:grpSpPr bwMode="auto">
          <a:xfrm>
            <a:off x="8166100" y="1833563"/>
            <a:ext cx="3152775" cy="4213225"/>
            <a:chOff x="0" y="0"/>
            <a:chExt cx="8764949" cy="11714249"/>
          </a:xfrm>
        </p:grpSpPr>
        <p:sp>
          <p:nvSpPr>
            <p:cNvPr id="6168" name="Freeform 2"/>
            <p:cNvSpPr>
              <a:spLocks noChangeArrowheads="1"/>
            </p:cNvSpPr>
            <p:nvPr/>
          </p:nvSpPr>
          <p:spPr bwMode="auto">
            <a:xfrm>
              <a:off x="5429951" y="1388105"/>
              <a:ext cx="1375475" cy="1688579"/>
            </a:xfrm>
            <a:custGeom>
              <a:avLst/>
              <a:gdLst>
                <a:gd name="T0" fmla="*/ 1310186296 w 1439"/>
                <a:gd name="T1" fmla="*/ 0 h 1766"/>
                <a:gd name="T2" fmla="*/ 1313840529 w 1439"/>
                <a:gd name="T3" fmla="*/ 1087948772 h 1766"/>
                <a:gd name="T4" fmla="*/ 1196892655 w 1439"/>
                <a:gd name="T5" fmla="*/ 1613638028 h 1766"/>
                <a:gd name="T6" fmla="*/ 291457322 w 1439"/>
                <a:gd name="T7" fmla="*/ 1613638028 h 1766"/>
                <a:gd name="T8" fmla="*/ 0 w 1439"/>
                <a:gd name="T9" fmla="*/ 1059607227 h 1766"/>
                <a:gd name="T10" fmla="*/ 0 w 1439"/>
                <a:gd name="T11" fmla="*/ 137136328 h 1766"/>
                <a:gd name="T12" fmla="*/ 1310186296 w 1439"/>
                <a:gd name="T13" fmla="*/ 0 h 17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39"/>
                <a:gd name="T22" fmla="*/ 0 h 1766"/>
                <a:gd name="T23" fmla="*/ 1439 w 1439"/>
                <a:gd name="T24" fmla="*/ 1766 h 17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39" h="1766">
                  <a:moveTo>
                    <a:pt x="1434" y="0"/>
                  </a:moveTo>
                  <a:lnTo>
                    <a:pt x="1438" y="1190"/>
                  </a:lnTo>
                  <a:lnTo>
                    <a:pt x="1310" y="1765"/>
                  </a:lnTo>
                  <a:lnTo>
                    <a:pt x="319" y="1765"/>
                  </a:lnTo>
                  <a:lnTo>
                    <a:pt x="0" y="1159"/>
                  </a:lnTo>
                  <a:lnTo>
                    <a:pt x="0" y="150"/>
                  </a:lnTo>
                  <a:lnTo>
                    <a:pt x="1434" y="0"/>
                  </a:ln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69" name="Freeform 3"/>
            <p:cNvSpPr>
              <a:spLocks noChangeArrowheads="1"/>
            </p:cNvSpPr>
            <p:nvPr/>
          </p:nvSpPr>
          <p:spPr bwMode="auto">
            <a:xfrm>
              <a:off x="6255236" y="9670180"/>
              <a:ext cx="448616" cy="448595"/>
            </a:xfrm>
            <a:custGeom>
              <a:avLst/>
              <a:gdLst>
                <a:gd name="T0" fmla="*/ 0 w 474"/>
                <a:gd name="T1" fmla="*/ 214082896 h 470"/>
                <a:gd name="T2" fmla="*/ 0 w 474"/>
                <a:gd name="T3" fmla="*/ 214082896 h 470"/>
                <a:gd name="T4" fmla="*/ 209608728 w 474"/>
                <a:gd name="T5" fmla="*/ 427254286 h 470"/>
                <a:gd name="T6" fmla="*/ 423696044 w 474"/>
                <a:gd name="T7" fmla="*/ 214082896 h 470"/>
                <a:gd name="T8" fmla="*/ 209608728 w 474"/>
                <a:gd name="T9" fmla="*/ 0 h 470"/>
                <a:gd name="T10" fmla="*/ 0 w 474"/>
                <a:gd name="T11" fmla="*/ 214082896 h 4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4"/>
                <a:gd name="T19" fmla="*/ 0 h 470"/>
                <a:gd name="T20" fmla="*/ 474 w 474"/>
                <a:gd name="T21" fmla="*/ 470 h 4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4" h="470">
                  <a:moveTo>
                    <a:pt x="0" y="235"/>
                  </a:moveTo>
                  <a:lnTo>
                    <a:pt x="0" y="235"/>
                  </a:lnTo>
                  <a:cubicBezTo>
                    <a:pt x="0" y="363"/>
                    <a:pt x="105" y="469"/>
                    <a:pt x="234" y="469"/>
                  </a:cubicBezTo>
                  <a:cubicBezTo>
                    <a:pt x="367" y="469"/>
                    <a:pt x="473" y="363"/>
                    <a:pt x="473" y="235"/>
                  </a:cubicBezTo>
                  <a:cubicBezTo>
                    <a:pt x="473" y="106"/>
                    <a:pt x="367" y="0"/>
                    <a:pt x="234" y="0"/>
                  </a:cubicBezTo>
                  <a:cubicBezTo>
                    <a:pt x="105" y="0"/>
                    <a:pt x="0" y="106"/>
                    <a:pt x="0" y="235"/>
                  </a:cubicBezTo>
                </a:path>
              </a:pathLst>
            </a:custGeom>
            <a:solidFill>
              <a:srgbClr val="5A5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70" name="Freeform 4"/>
            <p:cNvSpPr>
              <a:spLocks noChangeArrowheads="1"/>
            </p:cNvSpPr>
            <p:nvPr/>
          </p:nvSpPr>
          <p:spPr bwMode="auto">
            <a:xfrm>
              <a:off x="5243733" y="7888497"/>
              <a:ext cx="2590125" cy="2547680"/>
            </a:xfrm>
            <a:custGeom>
              <a:avLst/>
              <a:gdLst>
                <a:gd name="T0" fmla="*/ 280561765 w 2705"/>
                <a:gd name="T1" fmla="*/ 1883282409 h 2660"/>
                <a:gd name="T2" fmla="*/ 280561765 w 2705"/>
                <a:gd name="T3" fmla="*/ 1883282409 h 2660"/>
                <a:gd name="T4" fmla="*/ 312652505 w 2705"/>
                <a:gd name="T5" fmla="*/ 1886951643 h 2660"/>
                <a:gd name="T6" fmla="*/ 827932259 w 2705"/>
                <a:gd name="T7" fmla="*/ 1619090867 h 2660"/>
                <a:gd name="T8" fmla="*/ 827932259 w 2705"/>
                <a:gd name="T9" fmla="*/ 1079700080 h 2660"/>
                <a:gd name="T10" fmla="*/ 941623905 w 2705"/>
                <a:gd name="T11" fmla="*/ 1079700080 h 2660"/>
                <a:gd name="T12" fmla="*/ 941623905 w 2705"/>
                <a:gd name="T13" fmla="*/ 673321175 h 2660"/>
                <a:gd name="T14" fmla="*/ 827932259 w 2705"/>
                <a:gd name="T15" fmla="*/ 673321175 h 2660"/>
                <a:gd name="T16" fmla="*/ 827932259 w 2705"/>
                <a:gd name="T17" fmla="*/ 0 h 2660"/>
                <a:gd name="T18" fmla="*/ 1485326093 w 2705"/>
                <a:gd name="T19" fmla="*/ 0 h 2660"/>
                <a:gd name="T20" fmla="*/ 1485326093 w 2705"/>
                <a:gd name="T21" fmla="*/ 673321175 h 2660"/>
                <a:gd name="T22" fmla="*/ 1351464028 w 2705"/>
                <a:gd name="T23" fmla="*/ 673321175 h 2660"/>
                <a:gd name="T24" fmla="*/ 1351464028 w 2705"/>
                <a:gd name="T25" fmla="*/ 1079700080 h 2660"/>
                <a:gd name="T26" fmla="*/ 1485326093 w 2705"/>
                <a:gd name="T27" fmla="*/ 1079700080 h 2660"/>
                <a:gd name="T28" fmla="*/ 1485326093 w 2705"/>
                <a:gd name="T29" fmla="*/ 1586984352 h 2660"/>
                <a:gd name="T30" fmla="*/ 2147483646 w 2705"/>
                <a:gd name="T31" fmla="*/ 1891538425 h 2660"/>
                <a:gd name="T32" fmla="*/ 2147483646 w 2705"/>
                <a:gd name="T33" fmla="*/ 1883282409 h 2660"/>
                <a:gd name="T34" fmla="*/ 2147483646 w 2705"/>
                <a:gd name="T35" fmla="*/ 2147483646 h 2660"/>
                <a:gd name="T36" fmla="*/ 2147483646 w 2705"/>
                <a:gd name="T37" fmla="*/ 2147483646 h 2660"/>
                <a:gd name="T38" fmla="*/ 1919004941 w 2705"/>
                <a:gd name="T39" fmla="*/ 2147483646 h 2660"/>
                <a:gd name="T40" fmla="*/ 1922672290 w 2705"/>
                <a:gd name="T41" fmla="*/ 2142887170 h 2660"/>
                <a:gd name="T42" fmla="*/ 1180926559 w 2705"/>
                <a:gd name="T43" fmla="*/ 1806226582 h 2660"/>
                <a:gd name="T44" fmla="*/ 551954201 w 2705"/>
                <a:gd name="T45" fmla="*/ 2126375139 h 2660"/>
                <a:gd name="T46" fmla="*/ 560206215 w 2705"/>
                <a:gd name="T47" fmla="*/ 2147483646 h 2660"/>
                <a:gd name="T48" fmla="*/ 280561765 w 2705"/>
                <a:gd name="T49" fmla="*/ 2147483646 h 2660"/>
                <a:gd name="T50" fmla="*/ 0 w 2705"/>
                <a:gd name="T51" fmla="*/ 2147483646 h 2660"/>
                <a:gd name="T52" fmla="*/ 280561765 w 2705"/>
                <a:gd name="T53" fmla="*/ 1883282409 h 266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705"/>
                <a:gd name="T82" fmla="*/ 0 h 2660"/>
                <a:gd name="T83" fmla="*/ 2705 w 2705"/>
                <a:gd name="T84" fmla="*/ 2660 h 266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705" h="2660">
                  <a:moveTo>
                    <a:pt x="306" y="2053"/>
                  </a:moveTo>
                  <a:lnTo>
                    <a:pt x="306" y="2053"/>
                  </a:lnTo>
                  <a:cubicBezTo>
                    <a:pt x="319" y="2053"/>
                    <a:pt x="328" y="2057"/>
                    <a:pt x="341" y="2057"/>
                  </a:cubicBezTo>
                  <a:cubicBezTo>
                    <a:pt x="903" y="1765"/>
                    <a:pt x="903" y="1765"/>
                    <a:pt x="903" y="1765"/>
                  </a:cubicBezTo>
                  <a:cubicBezTo>
                    <a:pt x="903" y="1177"/>
                    <a:pt x="903" y="1177"/>
                    <a:pt x="903" y="1177"/>
                  </a:cubicBezTo>
                  <a:cubicBezTo>
                    <a:pt x="1027" y="1177"/>
                    <a:pt x="1027" y="1177"/>
                    <a:pt x="1027" y="1177"/>
                  </a:cubicBezTo>
                  <a:cubicBezTo>
                    <a:pt x="1027" y="734"/>
                    <a:pt x="1027" y="734"/>
                    <a:pt x="1027" y="734"/>
                  </a:cubicBezTo>
                  <a:cubicBezTo>
                    <a:pt x="903" y="734"/>
                    <a:pt x="903" y="734"/>
                    <a:pt x="903" y="734"/>
                  </a:cubicBezTo>
                  <a:cubicBezTo>
                    <a:pt x="903" y="0"/>
                    <a:pt x="903" y="0"/>
                    <a:pt x="903" y="0"/>
                  </a:cubicBezTo>
                  <a:cubicBezTo>
                    <a:pt x="1620" y="0"/>
                    <a:pt x="1620" y="0"/>
                    <a:pt x="1620" y="0"/>
                  </a:cubicBezTo>
                  <a:cubicBezTo>
                    <a:pt x="1620" y="734"/>
                    <a:pt x="1620" y="734"/>
                    <a:pt x="1620" y="734"/>
                  </a:cubicBezTo>
                  <a:cubicBezTo>
                    <a:pt x="1474" y="734"/>
                    <a:pt x="1474" y="734"/>
                    <a:pt x="1474" y="734"/>
                  </a:cubicBezTo>
                  <a:cubicBezTo>
                    <a:pt x="1474" y="1177"/>
                    <a:pt x="1474" y="1177"/>
                    <a:pt x="1474" y="1177"/>
                  </a:cubicBezTo>
                  <a:cubicBezTo>
                    <a:pt x="1620" y="1177"/>
                    <a:pt x="1620" y="1177"/>
                    <a:pt x="1620" y="1177"/>
                  </a:cubicBezTo>
                  <a:cubicBezTo>
                    <a:pt x="1620" y="1730"/>
                    <a:pt x="1620" y="1730"/>
                    <a:pt x="1620" y="1730"/>
                  </a:cubicBezTo>
                  <a:cubicBezTo>
                    <a:pt x="2350" y="2062"/>
                    <a:pt x="2350" y="2062"/>
                    <a:pt x="2350" y="2062"/>
                  </a:cubicBezTo>
                  <a:cubicBezTo>
                    <a:pt x="2363" y="2057"/>
                    <a:pt x="2381" y="2053"/>
                    <a:pt x="2399" y="2053"/>
                  </a:cubicBezTo>
                  <a:cubicBezTo>
                    <a:pt x="2567" y="2053"/>
                    <a:pt x="2704" y="2186"/>
                    <a:pt x="2704" y="2354"/>
                  </a:cubicBezTo>
                  <a:cubicBezTo>
                    <a:pt x="2704" y="2522"/>
                    <a:pt x="2567" y="2659"/>
                    <a:pt x="2399" y="2659"/>
                  </a:cubicBezTo>
                  <a:cubicBezTo>
                    <a:pt x="2231" y="2659"/>
                    <a:pt x="2093" y="2522"/>
                    <a:pt x="2093" y="2354"/>
                  </a:cubicBezTo>
                  <a:cubicBezTo>
                    <a:pt x="2093" y="2349"/>
                    <a:pt x="2097" y="2341"/>
                    <a:pt x="2097" y="2336"/>
                  </a:cubicBezTo>
                  <a:cubicBezTo>
                    <a:pt x="1288" y="1969"/>
                    <a:pt x="1288" y="1969"/>
                    <a:pt x="1288" y="1969"/>
                  </a:cubicBezTo>
                  <a:cubicBezTo>
                    <a:pt x="602" y="2318"/>
                    <a:pt x="602" y="2318"/>
                    <a:pt x="602" y="2318"/>
                  </a:cubicBezTo>
                  <a:cubicBezTo>
                    <a:pt x="607" y="2332"/>
                    <a:pt x="611" y="2341"/>
                    <a:pt x="611" y="2354"/>
                  </a:cubicBezTo>
                  <a:cubicBezTo>
                    <a:pt x="611" y="2522"/>
                    <a:pt x="474" y="2659"/>
                    <a:pt x="306" y="2659"/>
                  </a:cubicBezTo>
                  <a:cubicBezTo>
                    <a:pt x="137" y="2659"/>
                    <a:pt x="0" y="2522"/>
                    <a:pt x="0" y="2354"/>
                  </a:cubicBezTo>
                  <a:cubicBezTo>
                    <a:pt x="0" y="2186"/>
                    <a:pt x="137" y="2053"/>
                    <a:pt x="306" y="2053"/>
                  </a:cubicBezTo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71" name="Freeform 5"/>
            <p:cNvSpPr>
              <a:spLocks noChangeArrowheads="1"/>
            </p:cNvSpPr>
            <p:nvPr/>
          </p:nvSpPr>
          <p:spPr bwMode="auto">
            <a:xfrm>
              <a:off x="6090179" y="2615392"/>
              <a:ext cx="677157" cy="1100327"/>
            </a:xfrm>
            <a:custGeom>
              <a:avLst/>
              <a:gdLst>
                <a:gd name="T0" fmla="*/ 645832042 w 709"/>
                <a:gd name="T1" fmla="*/ 1050970977 h 1151"/>
                <a:gd name="T2" fmla="*/ 0 w 709"/>
                <a:gd name="T3" fmla="*/ 1050970977 h 1151"/>
                <a:gd name="T4" fmla="*/ 0 w 709"/>
                <a:gd name="T5" fmla="*/ 0 h 1151"/>
                <a:gd name="T6" fmla="*/ 645832042 w 709"/>
                <a:gd name="T7" fmla="*/ 0 h 1151"/>
                <a:gd name="T8" fmla="*/ 645832042 w 709"/>
                <a:gd name="T9" fmla="*/ 1050970977 h 11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9"/>
                <a:gd name="T16" fmla="*/ 0 h 1151"/>
                <a:gd name="T17" fmla="*/ 709 w 709"/>
                <a:gd name="T18" fmla="*/ 1151 h 11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9" h="1151">
                  <a:moveTo>
                    <a:pt x="708" y="1150"/>
                  </a:moveTo>
                  <a:lnTo>
                    <a:pt x="0" y="1150"/>
                  </a:lnTo>
                  <a:lnTo>
                    <a:pt x="0" y="0"/>
                  </a:lnTo>
                  <a:lnTo>
                    <a:pt x="708" y="0"/>
                  </a:lnTo>
                  <a:lnTo>
                    <a:pt x="708" y="1150"/>
                  </a:ln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72" name="Freeform 6"/>
            <p:cNvSpPr>
              <a:spLocks noChangeArrowheads="1"/>
            </p:cNvSpPr>
            <p:nvPr/>
          </p:nvSpPr>
          <p:spPr bwMode="auto">
            <a:xfrm>
              <a:off x="4939012" y="740605"/>
              <a:ext cx="2348888" cy="1845164"/>
            </a:xfrm>
            <a:custGeom>
              <a:avLst/>
              <a:gdLst>
                <a:gd name="T0" fmla="*/ 455161233 w 2452"/>
                <a:gd name="T1" fmla="*/ 820530827 h 1926"/>
                <a:gd name="T2" fmla="*/ 455161233 w 2452"/>
                <a:gd name="T3" fmla="*/ 820530827 h 1926"/>
                <a:gd name="T4" fmla="*/ 1327859340 w 2452"/>
                <a:gd name="T5" fmla="*/ 792078321 h 1926"/>
                <a:gd name="T6" fmla="*/ 1563699382 w 2452"/>
                <a:gd name="T7" fmla="*/ 958203437 h 1926"/>
                <a:gd name="T8" fmla="*/ 1791279998 w 2452"/>
                <a:gd name="T9" fmla="*/ 1644732821 h 1926"/>
                <a:gd name="T10" fmla="*/ 1925258577 w 2452"/>
                <a:gd name="T11" fmla="*/ 1766802970 h 1926"/>
                <a:gd name="T12" fmla="*/ 2116133508 w 2452"/>
                <a:gd name="T13" fmla="*/ 1197754775 h 1926"/>
                <a:gd name="T14" fmla="*/ 1612335350 w 2452"/>
                <a:gd name="T15" fmla="*/ 312976603 h 1926"/>
                <a:gd name="T16" fmla="*/ 840580034 w 2452"/>
                <a:gd name="T17" fmla="*/ 158782781 h 1926"/>
                <a:gd name="T18" fmla="*/ 455161233 w 2452"/>
                <a:gd name="T19" fmla="*/ 820530827 h 19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52"/>
                <a:gd name="T31" fmla="*/ 0 h 1926"/>
                <a:gd name="T32" fmla="*/ 2452 w 2452"/>
                <a:gd name="T33" fmla="*/ 1926 h 19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52" h="1926">
                  <a:moveTo>
                    <a:pt x="496" y="894"/>
                  </a:moveTo>
                  <a:lnTo>
                    <a:pt x="496" y="894"/>
                  </a:lnTo>
                  <a:cubicBezTo>
                    <a:pt x="1447" y="863"/>
                    <a:pt x="1447" y="863"/>
                    <a:pt x="1447" y="863"/>
                  </a:cubicBezTo>
                  <a:cubicBezTo>
                    <a:pt x="1562" y="863"/>
                    <a:pt x="1664" y="934"/>
                    <a:pt x="1704" y="1044"/>
                  </a:cubicBezTo>
                  <a:cubicBezTo>
                    <a:pt x="1952" y="1792"/>
                    <a:pt x="1952" y="1792"/>
                    <a:pt x="1952" y="1792"/>
                  </a:cubicBezTo>
                  <a:cubicBezTo>
                    <a:pt x="2098" y="1925"/>
                    <a:pt x="2098" y="1925"/>
                    <a:pt x="2098" y="1925"/>
                  </a:cubicBezTo>
                  <a:cubicBezTo>
                    <a:pt x="2306" y="1305"/>
                    <a:pt x="2306" y="1305"/>
                    <a:pt x="2306" y="1305"/>
                  </a:cubicBezTo>
                  <a:cubicBezTo>
                    <a:pt x="2451" y="491"/>
                    <a:pt x="1757" y="341"/>
                    <a:pt x="1757" y="341"/>
                  </a:cubicBezTo>
                  <a:cubicBezTo>
                    <a:pt x="1491" y="0"/>
                    <a:pt x="916" y="173"/>
                    <a:pt x="916" y="173"/>
                  </a:cubicBezTo>
                  <a:cubicBezTo>
                    <a:pt x="916" y="173"/>
                    <a:pt x="0" y="389"/>
                    <a:pt x="496" y="894"/>
                  </a:cubicBezTo>
                </a:path>
              </a:pathLst>
            </a:custGeom>
            <a:solidFill>
              <a:srgbClr val="674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73" name="Freeform 7"/>
            <p:cNvSpPr>
              <a:spLocks noChangeArrowheads="1"/>
            </p:cNvSpPr>
            <p:nvPr/>
          </p:nvSpPr>
          <p:spPr bwMode="auto">
            <a:xfrm>
              <a:off x="6614976" y="2238742"/>
              <a:ext cx="423223" cy="427435"/>
            </a:xfrm>
            <a:custGeom>
              <a:avLst/>
              <a:gdLst>
                <a:gd name="T0" fmla="*/ 399814129 w 447"/>
                <a:gd name="T1" fmla="*/ 201175908 h 448"/>
                <a:gd name="T2" fmla="*/ 399814129 w 447"/>
                <a:gd name="T3" fmla="*/ 201175908 h 448"/>
                <a:gd name="T4" fmla="*/ 201700318 w 447"/>
                <a:gd name="T5" fmla="*/ 406903809 h 448"/>
                <a:gd name="T6" fmla="*/ 0 w 447"/>
                <a:gd name="T7" fmla="*/ 201175908 h 448"/>
                <a:gd name="T8" fmla="*/ 201700318 w 447"/>
                <a:gd name="T9" fmla="*/ 0 h 448"/>
                <a:gd name="T10" fmla="*/ 399814129 w 447"/>
                <a:gd name="T11" fmla="*/ 201175908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7"/>
                <a:gd name="T19" fmla="*/ 0 h 448"/>
                <a:gd name="T20" fmla="*/ 447 w 447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7" h="448">
                  <a:moveTo>
                    <a:pt x="446" y="221"/>
                  </a:moveTo>
                  <a:lnTo>
                    <a:pt x="446" y="221"/>
                  </a:lnTo>
                  <a:cubicBezTo>
                    <a:pt x="446" y="345"/>
                    <a:pt x="349" y="447"/>
                    <a:pt x="225" y="447"/>
                  </a:cubicBezTo>
                  <a:cubicBezTo>
                    <a:pt x="101" y="447"/>
                    <a:pt x="0" y="345"/>
                    <a:pt x="0" y="221"/>
                  </a:cubicBezTo>
                  <a:cubicBezTo>
                    <a:pt x="0" y="97"/>
                    <a:pt x="101" y="0"/>
                    <a:pt x="225" y="0"/>
                  </a:cubicBezTo>
                  <a:cubicBezTo>
                    <a:pt x="349" y="0"/>
                    <a:pt x="446" y="97"/>
                    <a:pt x="446" y="221"/>
                  </a:cubicBez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74" name="Freeform 8"/>
            <p:cNvSpPr>
              <a:spLocks noChangeArrowheads="1"/>
            </p:cNvSpPr>
            <p:nvPr/>
          </p:nvSpPr>
          <p:spPr bwMode="auto">
            <a:xfrm>
              <a:off x="4744330" y="3660703"/>
              <a:ext cx="3643950" cy="4693317"/>
            </a:xfrm>
            <a:custGeom>
              <a:avLst/>
              <a:gdLst>
                <a:gd name="T0" fmla="*/ 2147483646 w 3801"/>
                <a:gd name="T1" fmla="*/ 2147483646 h 4895"/>
                <a:gd name="T2" fmla="*/ 2147483646 w 3801"/>
                <a:gd name="T3" fmla="*/ 2147483646 h 4895"/>
                <a:gd name="T4" fmla="*/ 2147483646 w 3801"/>
                <a:gd name="T5" fmla="*/ 410924592 h 4895"/>
                <a:gd name="T6" fmla="*/ 2147483646 w 3801"/>
                <a:gd name="T7" fmla="*/ 0 h 4895"/>
                <a:gd name="T8" fmla="*/ 2147483646 w 3801"/>
                <a:gd name="T9" fmla="*/ 0 h 4895"/>
                <a:gd name="T10" fmla="*/ 2147483646 w 3801"/>
                <a:gd name="T11" fmla="*/ 2147483646 h 4895"/>
                <a:gd name="T12" fmla="*/ 2147483646 w 3801"/>
                <a:gd name="T13" fmla="*/ 2147483646 h 4895"/>
                <a:gd name="T14" fmla="*/ 2147483646 w 3801"/>
                <a:gd name="T15" fmla="*/ 2147483646 h 4895"/>
                <a:gd name="T16" fmla="*/ 723309215 w 3801"/>
                <a:gd name="T17" fmla="*/ 2147483646 h 4895"/>
                <a:gd name="T18" fmla="*/ 0 w 3801"/>
                <a:gd name="T19" fmla="*/ 2147483646 h 4895"/>
                <a:gd name="T20" fmla="*/ 0 w 3801"/>
                <a:gd name="T21" fmla="*/ 2147483646 h 4895"/>
                <a:gd name="T22" fmla="*/ 748123738 w 3801"/>
                <a:gd name="T23" fmla="*/ 2147483646 h 4895"/>
                <a:gd name="T24" fmla="*/ 2147483646 w 3801"/>
                <a:gd name="T25" fmla="*/ 2147483646 h 48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01"/>
                <a:gd name="T40" fmla="*/ 0 h 4895"/>
                <a:gd name="T41" fmla="*/ 3801 w 3801"/>
                <a:gd name="T42" fmla="*/ 4895 h 48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01" h="4895">
                  <a:moveTo>
                    <a:pt x="2894" y="2699"/>
                  </a:moveTo>
                  <a:lnTo>
                    <a:pt x="2894" y="2699"/>
                  </a:lnTo>
                  <a:cubicBezTo>
                    <a:pt x="3137" y="447"/>
                    <a:pt x="3137" y="447"/>
                    <a:pt x="3137" y="447"/>
                  </a:cubicBezTo>
                  <a:cubicBezTo>
                    <a:pt x="3163" y="195"/>
                    <a:pt x="3375" y="0"/>
                    <a:pt x="3632" y="0"/>
                  </a:cubicBezTo>
                  <a:cubicBezTo>
                    <a:pt x="3800" y="0"/>
                    <a:pt x="3800" y="0"/>
                    <a:pt x="3800" y="0"/>
                  </a:cubicBezTo>
                  <a:cubicBezTo>
                    <a:pt x="3336" y="4283"/>
                    <a:pt x="3336" y="4283"/>
                    <a:pt x="3336" y="4283"/>
                  </a:cubicBezTo>
                  <a:cubicBezTo>
                    <a:pt x="3301" y="4629"/>
                    <a:pt x="3008" y="4894"/>
                    <a:pt x="2659" y="4894"/>
                  </a:cubicBezTo>
                  <a:cubicBezTo>
                    <a:pt x="2654" y="4894"/>
                    <a:pt x="2654" y="4894"/>
                    <a:pt x="2654" y="4894"/>
                  </a:cubicBezTo>
                  <a:cubicBezTo>
                    <a:pt x="787" y="4894"/>
                    <a:pt x="787" y="4894"/>
                    <a:pt x="787" y="4894"/>
                  </a:cubicBezTo>
                  <a:cubicBezTo>
                    <a:pt x="354" y="4894"/>
                    <a:pt x="0" y="4540"/>
                    <a:pt x="0" y="4106"/>
                  </a:cubicBezTo>
                  <a:cubicBezTo>
                    <a:pt x="0" y="3513"/>
                    <a:pt x="0" y="3513"/>
                    <a:pt x="0" y="3513"/>
                  </a:cubicBezTo>
                  <a:cubicBezTo>
                    <a:pt x="0" y="3062"/>
                    <a:pt x="367" y="2699"/>
                    <a:pt x="814" y="2699"/>
                  </a:cubicBezTo>
                  <a:lnTo>
                    <a:pt x="2894" y="2699"/>
                  </a:lnTo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75" name="Freeform 9"/>
            <p:cNvSpPr>
              <a:spLocks noChangeArrowheads="1"/>
            </p:cNvSpPr>
            <p:nvPr/>
          </p:nvSpPr>
          <p:spPr bwMode="auto">
            <a:xfrm>
              <a:off x="4744330" y="6250703"/>
              <a:ext cx="2776343" cy="1379641"/>
            </a:xfrm>
            <a:custGeom>
              <a:avLst/>
              <a:gdLst>
                <a:gd name="T0" fmla="*/ 0 w 2895"/>
                <a:gd name="T1" fmla="*/ 1317238041 h 1444"/>
                <a:gd name="T2" fmla="*/ 0 w 2895"/>
                <a:gd name="T3" fmla="*/ 1317238041 h 1444"/>
                <a:gd name="T4" fmla="*/ 2147483646 w 2895"/>
                <a:gd name="T5" fmla="*/ 1317238041 h 1444"/>
                <a:gd name="T6" fmla="*/ 2147483646 w 2895"/>
                <a:gd name="T7" fmla="*/ 0 h 1444"/>
                <a:gd name="T8" fmla="*/ 520553284 w 2895"/>
                <a:gd name="T9" fmla="*/ 0 h 1444"/>
                <a:gd name="T10" fmla="*/ 0 w 2895"/>
                <a:gd name="T11" fmla="*/ 517584168 h 1444"/>
                <a:gd name="T12" fmla="*/ 0 w 2895"/>
                <a:gd name="T13" fmla="*/ 1317238041 h 14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95"/>
                <a:gd name="T22" fmla="*/ 0 h 1444"/>
                <a:gd name="T23" fmla="*/ 2895 w 2895"/>
                <a:gd name="T24" fmla="*/ 1444 h 14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95" h="1444">
                  <a:moveTo>
                    <a:pt x="0" y="1443"/>
                  </a:moveTo>
                  <a:lnTo>
                    <a:pt x="0" y="1443"/>
                  </a:lnTo>
                  <a:cubicBezTo>
                    <a:pt x="2677" y="1443"/>
                    <a:pt x="2677" y="1443"/>
                    <a:pt x="2677" y="1443"/>
                  </a:cubicBezTo>
                  <a:cubicBezTo>
                    <a:pt x="2894" y="0"/>
                    <a:pt x="2894" y="0"/>
                    <a:pt x="2894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256" y="0"/>
                    <a:pt x="0" y="253"/>
                    <a:pt x="0" y="567"/>
                  </a:cubicBezTo>
                  <a:lnTo>
                    <a:pt x="0" y="1443"/>
                  </a:ln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76" name="Freeform 10"/>
            <p:cNvSpPr>
              <a:spLocks noChangeArrowheads="1"/>
            </p:cNvSpPr>
            <p:nvPr/>
          </p:nvSpPr>
          <p:spPr bwMode="auto">
            <a:xfrm>
              <a:off x="4054476" y="6170294"/>
              <a:ext cx="1417797" cy="545931"/>
            </a:xfrm>
            <a:custGeom>
              <a:avLst/>
              <a:gdLst>
                <a:gd name="T0" fmla="*/ 0 w 1483"/>
                <a:gd name="T1" fmla="*/ 520139578 h 572"/>
                <a:gd name="T2" fmla="*/ 0 w 1483"/>
                <a:gd name="T3" fmla="*/ 520139578 h 572"/>
                <a:gd name="T4" fmla="*/ 145325627 w 1483"/>
                <a:gd name="T5" fmla="*/ 294229131 h 572"/>
                <a:gd name="T6" fmla="*/ 679101818 w 1483"/>
                <a:gd name="T7" fmla="*/ 69230159 h 572"/>
                <a:gd name="T8" fmla="*/ 1236641167 w 1483"/>
                <a:gd name="T9" fmla="*/ 64675644 h 572"/>
                <a:gd name="T10" fmla="*/ 1354546810 w 1483"/>
                <a:gd name="T11" fmla="*/ 0 h 572"/>
                <a:gd name="T12" fmla="*/ 1354546810 w 1483"/>
                <a:gd name="T13" fmla="*/ 520139578 h 572"/>
                <a:gd name="T14" fmla="*/ 0 w 1483"/>
                <a:gd name="T15" fmla="*/ 520139578 h 57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83"/>
                <a:gd name="T25" fmla="*/ 0 h 572"/>
                <a:gd name="T26" fmla="*/ 1483 w 1483"/>
                <a:gd name="T27" fmla="*/ 572 h 57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83" h="572">
                  <a:moveTo>
                    <a:pt x="0" y="571"/>
                  </a:moveTo>
                  <a:lnTo>
                    <a:pt x="0" y="571"/>
                  </a:lnTo>
                  <a:cubicBezTo>
                    <a:pt x="39" y="483"/>
                    <a:pt x="88" y="394"/>
                    <a:pt x="159" y="323"/>
                  </a:cubicBezTo>
                  <a:cubicBezTo>
                    <a:pt x="314" y="164"/>
                    <a:pt x="522" y="76"/>
                    <a:pt x="743" y="76"/>
                  </a:cubicBezTo>
                  <a:cubicBezTo>
                    <a:pt x="743" y="76"/>
                    <a:pt x="1225" y="76"/>
                    <a:pt x="1353" y="71"/>
                  </a:cubicBezTo>
                  <a:cubicBezTo>
                    <a:pt x="1424" y="67"/>
                    <a:pt x="1460" y="31"/>
                    <a:pt x="1482" y="0"/>
                  </a:cubicBezTo>
                  <a:cubicBezTo>
                    <a:pt x="1482" y="571"/>
                    <a:pt x="1482" y="571"/>
                    <a:pt x="1482" y="571"/>
                  </a:cubicBezTo>
                  <a:lnTo>
                    <a:pt x="0" y="571"/>
                  </a:lnTo>
                </a:path>
              </a:pathLst>
            </a:custGeom>
            <a:solidFill>
              <a:srgbClr val="3A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77" name="Freeform 11"/>
            <p:cNvSpPr>
              <a:spLocks noChangeArrowheads="1"/>
            </p:cNvSpPr>
            <p:nvPr/>
          </p:nvSpPr>
          <p:spPr bwMode="auto">
            <a:xfrm>
              <a:off x="3195334" y="9873318"/>
              <a:ext cx="1629409" cy="562860"/>
            </a:xfrm>
            <a:custGeom>
              <a:avLst/>
              <a:gdLst>
                <a:gd name="T0" fmla="*/ 938141794 w 1704"/>
                <a:gd name="T1" fmla="*/ 0 h 590"/>
                <a:gd name="T2" fmla="*/ 0 w 1704"/>
                <a:gd name="T3" fmla="*/ 358585704 h 590"/>
                <a:gd name="T4" fmla="*/ 0 w 1704"/>
                <a:gd name="T5" fmla="*/ 536058324 h 590"/>
                <a:gd name="T6" fmla="*/ 1557168999 w 1704"/>
                <a:gd name="T7" fmla="*/ 536058324 h 590"/>
                <a:gd name="T8" fmla="*/ 1557168999 w 1704"/>
                <a:gd name="T9" fmla="*/ 4550580 h 590"/>
                <a:gd name="T10" fmla="*/ 938141794 w 1704"/>
                <a:gd name="T11" fmla="*/ 0 h 5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04"/>
                <a:gd name="T19" fmla="*/ 0 h 590"/>
                <a:gd name="T20" fmla="*/ 1704 w 1704"/>
                <a:gd name="T21" fmla="*/ 590 h 5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04" h="590">
                  <a:moveTo>
                    <a:pt x="1026" y="0"/>
                  </a:moveTo>
                  <a:lnTo>
                    <a:pt x="0" y="394"/>
                  </a:lnTo>
                  <a:lnTo>
                    <a:pt x="0" y="589"/>
                  </a:lnTo>
                  <a:lnTo>
                    <a:pt x="1703" y="589"/>
                  </a:lnTo>
                  <a:lnTo>
                    <a:pt x="1703" y="5"/>
                  </a:lnTo>
                  <a:lnTo>
                    <a:pt x="1026" y="0"/>
                  </a:lnTo>
                </a:path>
              </a:pathLst>
            </a:custGeom>
            <a:solidFill>
              <a:srgbClr val="2E2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78" name="Freeform 12"/>
            <p:cNvSpPr>
              <a:spLocks noChangeArrowheads="1"/>
            </p:cNvSpPr>
            <p:nvPr/>
          </p:nvSpPr>
          <p:spPr bwMode="auto">
            <a:xfrm>
              <a:off x="3195334" y="9873318"/>
              <a:ext cx="1629409" cy="562860"/>
            </a:xfrm>
            <a:custGeom>
              <a:avLst/>
              <a:gdLst>
                <a:gd name="T0" fmla="*/ 938141794 w 1704"/>
                <a:gd name="T1" fmla="*/ 0 h 590"/>
                <a:gd name="T2" fmla="*/ 0 w 1704"/>
                <a:gd name="T3" fmla="*/ 358585704 h 590"/>
                <a:gd name="T4" fmla="*/ 0 w 1704"/>
                <a:gd name="T5" fmla="*/ 536058324 h 590"/>
                <a:gd name="T6" fmla="*/ 1557168999 w 1704"/>
                <a:gd name="T7" fmla="*/ 536058324 h 590"/>
                <a:gd name="T8" fmla="*/ 1557168999 w 1704"/>
                <a:gd name="T9" fmla="*/ 4550580 h 590"/>
                <a:gd name="T10" fmla="*/ 938141794 w 1704"/>
                <a:gd name="T11" fmla="*/ 0 h 5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04"/>
                <a:gd name="T19" fmla="*/ 0 h 590"/>
                <a:gd name="T20" fmla="*/ 1704 w 1704"/>
                <a:gd name="T21" fmla="*/ 590 h 5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04" h="590">
                  <a:moveTo>
                    <a:pt x="1026" y="0"/>
                  </a:moveTo>
                  <a:lnTo>
                    <a:pt x="0" y="394"/>
                  </a:lnTo>
                  <a:lnTo>
                    <a:pt x="0" y="589"/>
                  </a:lnTo>
                  <a:lnTo>
                    <a:pt x="1703" y="589"/>
                  </a:lnTo>
                  <a:lnTo>
                    <a:pt x="1703" y="5"/>
                  </a:lnTo>
                  <a:lnTo>
                    <a:pt x="1026" y="0"/>
                  </a:lnTo>
                </a:path>
              </a:pathLst>
            </a:custGeom>
            <a:solidFill>
              <a:srgbClr val="2E2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79" name="Freeform 13"/>
            <p:cNvSpPr>
              <a:spLocks noChangeArrowheads="1"/>
            </p:cNvSpPr>
            <p:nvPr/>
          </p:nvSpPr>
          <p:spPr bwMode="auto">
            <a:xfrm>
              <a:off x="5010960" y="3233268"/>
              <a:ext cx="2221921" cy="4062745"/>
            </a:xfrm>
            <a:custGeom>
              <a:avLst/>
              <a:gdLst>
                <a:gd name="T0" fmla="*/ 426882859 w 2319"/>
                <a:gd name="T1" fmla="*/ 2147483646 h 4236"/>
                <a:gd name="T2" fmla="*/ 426882859 w 2319"/>
                <a:gd name="T3" fmla="*/ 2147483646 h 4236"/>
                <a:gd name="T4" fmla="*/ 837240720 w 2319"/>
                <a:gd name="T5" fmla="*/ 268602497 h 4236"/>
                <a:gd name="T6" fmla="*/ 1685499064 w 2319"/>
                <a:gd name="T7" fmla="*/ 0 h 4236"/>
                <a:gd name="T8" fmla="*/ 1904906816 w 2319"/>
                <a:gd name="T9" fmla="*/ 204211441 h 4236"/>
                <a:gd name="T10" fmla="*/ 2127988068 w 2319"/>
                <a:gd name="T11" fmla="*/ 671506722 h 4236"/>
                <a:gd name="T12" fmla="*/ 2127988068 w 2319"/>
                <a:gd name="T13" fmla="*/ 2147483646 h 4236"/>
                <a:gd name="T14" fmla="*/ 1028190829 w 2319"/>
                <a:gd name="T15" fmla="*/ 2147483646 h 4236"/>
                <a:gd name="T16" fmla="*/ 0 w 2319"/>
                <a:gd name="T17" fmla="*/ 2147483646 h 4236"/>
                <a:gd name="T18" fmla="*/ 426882859 w 2319"/>
                <a:gd name="T19" fmla="*/ 2147483646 h 42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19"/>
                <a:gd name="T31" fmla="*/ 0 h 4236"/>
                <a:gd name="T32" fmla="*/ 2319 w 2319"/>
                <a:gd name="T33" fmla="*/ 4236 h 42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19" h="4236">
                  <a:moveTo>
                    <a:pt x="465" y="3478"/>
                  </a:moveTo>
                  <a:lnTo>
                    <a:pt x="465" y="3478"/>
                  </a:lnTo>
                  <a:cubicBezTo>
                    <a:pt x="465" y="3000"/>
                    <a:pt x="465" y="673"/>
                    <a:pt x="912" y="292"/>
                  </a:cubicBezTo>
                  <a:cubicBezTo>
                    <a:pt x="1836" y="0"/>
                    <a:pt x="1836" y="0"/>
                    <a:pt x="1836" y="0"/>
                  </a:cubicBezTo>
                  <a:cubicBezTo>
                    <a:pt x="2075" y="222"/>
                    <a:pt x="2075" y="222"/>
                    <a:pt x="2075" y="222"/>
                  </a:cubicBezTo>
                  <a:cubicBezTo>
                    <a:pt x="2221" y="341"/>
                    <a:pt x="2318" y="522"/>
                    <a:pt x="2318" y="730"/>
                  </a:cubicBezTo>
                  <a:cubicBezTo>
                    <a:pt x="2318" y="3036"/>
                    <a:pt x="2318" y="3036"/>
                    <a:pt x="2318" y="3036"/>
                  </a:cubicBezTo>
                  <a:cubicBezTo>
                    <a:pt x="2318" y="3699"/>
                    <a:pt x="1783" y="4235"/>
                    <a:pt x="1120" y="4235"/>
                  </a:cubicBezTo>
                  <a:cubicBezTo>
                    <a:pt x="0" y="4235"/>
                    <a:pt x="0" y="4235"/>
                    <a:pt x="0" y="4235"/>
                  </a:cubicBezTo>
                  <a:lnTo>
                    <a:pt x="465" y="3478"/>
                  </a:lnTo>
                </a:path>
              </a:pathLst>
            </a:custGeom>
            <a:solidFill>
              <a:srgbClr val="1795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80" name="Freeform 14"/>
            <p:cNvSpPr>
              <a:spLocks noChangeArrowheads="1"/>
            </p:cNvSpPr>
            <p:nvPr/>
          </p:nvSpPr>
          <p:spPr bwMode="auto">
            <a:xfrm>
              <a:off x="3935974" y="6106814"/>
              <a:ext cx="3296907" cy="3660703"/>
            </a:xfrm>
            <a:custGeom>
              <a:avLst/>
              <a:gdLst>
                <a:gd name="T0" fmla="*/ 757314589 w 3439"/>
                <a:gd name="T1" fmla="*/ 357420344 h 3819"/>
                <a:gd name="T2" fmla="*/ 757314589 w 3439"/>
                <a:gd name="T3" fmla="*/ 357420344 h 3819"/>
                <a:gd name="T4" fmla="*/ 220577363 w 3439"/>
                <a:gd name="T5" fmla="*/ 585286884 h 3819"/>
                <a:gd name="T6" fmla="*/ 8271507 w 3439"/>
                <a:gd name="T7" fmla="*/ 1125552584 h 3819"/>
                <a:gd name="T8" fmla="*/ 45034082 w 3439"/>
                <a:gd name="T9" fmla="*/ 2147483646 h 3819"/>
                <a:gd name="T10" fmla="*/ 826244775 w 3439"/>
                <a:gd name="T11" fmla="*/ 2147483646 h 3819"/>
                <a:gd name="T12" fmla="*/ 785805656 w 3439"/>
                <a:gd name="T13" fmla="*/ 1138416327 h 3819"/>
                <a:gd name="T14" fmla="*/ 1029359748 w 3439"/>
                <a:gd name="T15" fmla="*/ 1138416327 h 3819"/>
                <a:gd name="T16" fmla="*/ 1029359748 w 3439"/>
                <a:gd name="T17" fmla="*/ 1138416327 h 3819"/>
                <a:gd name="T18" fmla="*/ 2058718536 w 3439"/>
                <a:gd name="T19" fmla="*/ 1138416327 h 3819"/>
                <a:gd name="T20" fmla="*/ 2147483646 w 3439"/>
                <a:gd name="T21" fmla="*/ 36752730 h 3819"/>
                <a:gd name="T22" fmla="*/ 2147483646 w 3439"/>
                <a:gd name="T23" fmla="*/ 0 h 3819"/>
                <a:gd name="T24" fmla="*/ 1460404214 w 3439"/>
                <a:gd name="T25" fmla="*/ 0 h 3819"/>
                <a:gd name="T26" fmla="*/ 1460404214 w 3439"/>
                <a:gd name="T27" fmla="*/ 243487073 h 3819"/>
                <a:gd name="T28" fmla="*/ 1317947920 w 3439"/>
                <a:gd name="T29" fmla="*/ 353745262 h 3819"/>
                <a:gd name="T30" fmla="*/ 757314589 w 3439"/>
                <a:gd name="T31" fmla="*/ 357420344 h 38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439"/>
                <a:gd name="T49" fmla="*/ 0 h 3819"/>
                <a:gd name="T50" fmla="*/ 3439 w 3439"/>
                <a:gd name="T51" fmla="*/ 3819 h 38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439" h="3819">
                  <a:moveTo>
                    <a:pt x="824" y="389"/>
                  </a:moveTo>
                  <a:lnTo>
                    <a:pt x="824" y="389"/>
                  </a:lnTo>
                  <a:cubicBezTo>
                    <a:pt x="602" y="389"/>
                    <a:pt x="394" y="478"/>
                    <a:pt x="240" y="637"/>
                  </a:cubicBezTo>
                  <a:cubicBezTo>
                    <a:pt x="85" y="796"/>
                    <a:pt x="0" y="1004"/>
                    <a:pt x="9" y="1225"/>
                  </a:cubicBezTo>
                  <a:cubicBezTo>
                    <a:pt x="49" y="3818"/>
                    <a:pt x="49" y="3818"/>
                    <a:pt x="49" y="3818"/>
                  </a:cubicBezTo>
                  <a:cubicBezTo>
                    <a:pt x="899" y="3805"/>
                    <a:pt x="899" y="3805"/>
                    <a:pt x="899" y="3805"/>
                  </a:cubicBezTo>
                  <a:cubicBezTo>
                    <a:pt x="855" y="1239"/>
                    <a:pt x="855" y="1239"/>
                    <a:pt x="855" y="1239"/>
                  </a:cubicBezTo>
                  <a:cubicBezTo>
                    <a:pt x="1120" y="1239"/>
                    <a:pt x="1120" y="1239"/>
                    <a:pt x="1120" y="1239"/>
                  </a:cubicBezTo>
                  <a:cubicBezTo>
                    <a:pt x="2240" y="1239"/>
                    <a:pt x="2240" y="1239"/>
                    <a:pt x="2240" y="1239"/>
                  </a:cubicBezTo>
                  <a:cubicBezTo>
                    <a:pt x="2903" y="1239"/>
                    <a:pt x="3438" y="703"/>
                    <a:pt x="3438" y="40"/>
                  </a:cubicBezTo>
                  <a:cubicBezTo>
                    <a:pt x="3438" y="0"/>
                    <a:pt x="3438" y="0"/>
                    <a:pt x="3438" y="0"/>
                  </a:cubicBezTo>
                  <a:cubicBezTo>
                    <a:pt x="1589" y="0"/>
                    <a:pt x="1589" y="0"/>
                    <a:pt x="1589" y="0"/>
                  </a:cubicBezTo>
                  <a:cubicBezTo>
                    <a:pt x="1589" y="265"/>
                    <a:pt x="1589" y="265"/>
                    <a:pt x="1589" y="265"/>
                  </a:cubicBezTo>
                  <a:cubicBezTo>
                    <a:pt x="1589" y="265"/>
                    <a:pt x="1562" y="376"/>
                    <a:pt x="1434" y="385"/>
                  </a:cubicBezTo>
                  <a:cubicBezTo>
                    <a:pt x="1301" y="389"/>
                    <a:pt x="824" y="389"/>
                    <a:pt x="824" y="389"/>
                  </a:cubicBezTo>
                </a:path>
              </a:pathLst>
            </a:custGeom>
            <a:solidFill>
              <a:srgbClr val="3A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81" name="Freeform 15"/>
            <p:cNvSpPr>
              <a:spLocks noChangeArrowheads="1"/>
            </p:cNvSpPr>
            <p:nvPr/>
          </p:nvSpPr>
          <p:spPr bwMode="auto">
            <a:xfrm>
              <a:off x="0" y="3055523"/>
              <a:ext cx="4448074" cy="5302729"/>
            </a:xfrm>
            <a:custGeom>
              <a:avLst/>
              <a:gdLst>
                <a:gd name="T0" fmla="*/ 0 w 4638"/>
                <a:gd name="T1" fmla="*/ 2147483646 h 5528"/>
                <a:gd name="T2" fmla="*/ 2147483646 w 4638"/>
                <a:gd name="T3" fmla="*/ 2147483646 h 5528"/>
                <a:gd name="T4" fmla="*/ 2147483646 w 4638"/>
                <a:gd name="T5" fmla="*/ 0 h 5528"/>
                <a:gd name="T6" fmla="*/ 0 w 4638"/>
                <a:gd name="T7" fmla="*/ 0 h 5528"/>
                <a:gd name="T8" fmla="*/ 0 w 4638"/>
                <a:gd name="T9" fmla="*/ 2147483646 h 55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8"/>
                <a:gd name="T16" fmla="*/ 0 h 5528"/>
                <a:gd name="T17" fmla="*/ 4638 w 4638"/>
                <a:gd name="T18" fmla="*/ 5528 h 55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8" h="5528">
                  <a:moveTo>
                    <a:pt x="0" y="5527"/>
                  </a:moveTo>
                  <a:lnTo>
                    <a:pt x="4637" y="5527"/>
                  </a:lnTo>
                  <a:lnTo>
                    <a:pt x="4637" y="0"/>
                  </a:lnTo>
                  <a:lnTo>
                    <a:pt x="0" y="0"/>
                  </a:lnTo>
                  <a:lnTo>
                    <a:pt x="0" y="5527"/>
                  </a:lnTo>
                </a:path>
              </a:pathLst>
            </a:custGeom>
            <a:solidFill>
              <a:srgbClr val="C49A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82" name="Freeform 16"/>
            <p:cNvSpPr>
              <a:spLocks noChangeArrowheads="1"/>
            </p:cNvSpPr>
            <p:nvPr/>
          </p:nvSpPr>
          <p:spPr bwMode="auto">
            <a:xfrm>
              <a:off x="0" y="3055523"/>
              <a:ext cx="4448074" cy="5302729"/>
            </a:xfrm>
            <a:custGeom>
              <a:avLst/>
              <a:gdLst>
                <a:gd name="T0" fmla="*/ 0 w 4638"/>
                <a:gd name="T1" fmla="*/ 2147483646 h 5528"/>
                <a:gd name="T2" fmla="*/ 2147483646 w 4638"/>
                <a:gd name="T3" fmla="*/ 2147483646 h 5528"/>
                <a:gd name="T4" fmla="*/ 2147483646 w 4638"/>
                <a:gd name="T5" fmla="*/ 0 h 5528"/>
                <a:gd name="T6" fmla="*/ 0 w 4638"/>
                <a:gd name="T7" fmla="*/ 0 h 5528"/>
                <a:gd name="T8" fmla="*/ 0 w 4638"/>
                <a:gd name="T9" fmla="*/ 2147483646 h 55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8"/>
                <a:gd name="T16" fmla="*/ 0 h 5528"/>
                <a:gd name="T17" fmla="*/ 4638 w 4638"/>
                <a:gd name="T18" fmla="*/ 5528 h 55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8" h="5528">
                  <a:moveTo>
                    <a:pt x="0" y="5527"/>
                  </a:moveTo>
                  <a:lnTo>
                    <a:pt x="4637" y="5527"/>
                  </a:lnTo>
                  <a:lnTo>
                    <a:pt x="4637" y="0"/>
                  </a:lnTo>
                  <a:lnTo>
                    <a:pt x="0" y="0"/>
                  </a:lnTo>
                  <a:lnTo>
                    <a:pt x="0" y="5527"/>
                  </a:lnTo>
                </a:path>
              </a:pathLst>
            </a:custGeom>
            <a:solidFill>
              <a:srgbClr val="C49A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83" name="Freeform 17"/>
            <p:cNvSpPr>
              <a:spLocks noChangeArrowheads="1"/>
            </p:cNvSpPr>
            <p:nvPr/>
          </p:nvSpPr>
          <p:spPr bwMode="auto">
            <a:xfrm>
              <a:off x="2103418" y="4130458"/>
              <a:ext cx="922626" cy="1980588"/>
            </a:xfrm>
            <a:custGeom>
              <a:avLst/>
              <a:gdLst>
                <a:gd name="T0" fmla="*/ 880287400 w 966"/>
                <a:gd name="T1" fmla="*/ 0 h 2067"/>
                <a:gd name="T2" fmla="*/ 0 w 966"/>
                <a:gd name="T3" fmla="*/ 0 h 2067"/>
                <a:gd name="T4" fmla="*/ 0 w 966"/>
                <a:gd name="T5" fmla="*/ 1896870548 h 2067"/>
                <a:gd name="T6" fmla="*/ 41049216 w 966"/>
                <a:gd name="T7" fmla="*/ 1896870548 h 2067"/>
                <a:gd name="T8" fmla="*/ 41049216 w 966"/>
                <a:gd name="T9" fmla="*/ 23871499 h 2067"/>
                <a:gd name="T10" fmla="*/ 880287400 w 966"/>
                <a:gd name="T11" fmla="*/ 23871499 h 2067"/>
                <a:gd name="T12" fmla="*/ 880287400 w 966"/>
                <a:gd name="T13" fmla="*/ 0 h 20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6"/>
                <a:gd name="T22" fmla="*/ 0 h 2067"/>
                <a:gd name="T23" fmla="*/ 966 w 966"/>
                <a:gd name="T24" fmla="*/ 2067 h 20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6" h="2067">
                  <a:moveTo>
                    <a:pt x="965" y="0"/>
                  </a:moveTo>
                  <a:lnTo>
                    <a:pt x="0" y="0"/>
                  </a:lnTo>
                  <a:lnTo>
                    <a:pt x="0" y="2066"/>
                  </a:lnTo>
                  <a:lnTo>
                    <a:pt x="45" y="2066"/>
                  </a:lnTo>
                  <a:lnTo>
                    <a:pt x="45" y="26"/>
                  </a:lnTo>
                  <a:lnTo>
                    <a:pt x="965" y="26"/>
                  </a:lnTo>
                  <a:lnTo>
                    <a:pt x="965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84" name="Freeform 18"/>
            <p:cNvSpPr>
              <a:spLocks noChangeArrowheads="1"/>
            </p:cNvSpPr>
            <p:nvPr/>
          </p:nvSpPr>
          <p:spPr bwMode="auto">
            <a:xfrm>
              <a:off x="2103418" y="4130458"/>
              <a:ext cx="922626" cy="1980588"/>
            </a:xfrm>
            <a:custGeom>
              <a:avLst/>
              <a:gdLst>
                <a:gd name="T0" fmla="*/ 880287400 w 966"/>
                <a:gd name="T1" fmla="*/ 0 h 2067"/>
                <a:gd name="T2" fmla="*/ 0 w 966"/>
                <a:gd name="T3" fmla="*/ 0 h 2067"/>
                <a:gd name="T4" fmla="*/ 0 w 966"/>
                <a:gd name="T5" fmla="*/ 1896870548 h 2067"/>
                <a:gd name="T6" fmla="*/ 41049216 w 966"/>
                <a:gd name="T7" fmla="*/ 1896870548 h 2067"/>
                <a:gd name="T8" fmla="*/ 41049216 w 966"/>
                <a:gd name="T9" fmla="*/ 23871499 h 2067"/>
                <a:gd name="T10" fmla="*/ 880287400 w 966"/>
                <a:gd name="T11" fmla="*/ 23871499 h 2067"/>
                <a:gd name="T12" fmla="*/ 880287400 w 966"/>
                <a:gd name="T13" fmla="*/ 0 h 20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6"/>
                <a:gd name="T22" fmla="*/ 0 h 2067"/>
                <a:gd name="T23" fmla="*/ 966 w 966"/>
                <a:gd name="T24" fmla="*/ 2067 h 20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6" h="2067">
                  <a:moveTo>
                    <a:pt x="965" y="0"/>
                  </a:moveTo>
                  <a:lnTo>
                    <a:pt x="0" y="0"/>
                  </a:lnTo>
                  <a:lnTo>
                    <a:pt x="0" y="2066"/>
                  </a:lnTo>
                  <a:lnTo>
                    <a:pt x="45" y="2066"/>
                  </a:lnTo>
                  <a:lnTo>
                    <a:pt x="45" y="26"/>
                  </a:lnTo>
                  <a:lnTo>
                    <a:pt x="965" y="26"/>
                  </a:lnTo>
                  <a:lnTo>
                    <a:pt x="965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85" name="Freeform 19"/>
            <p:cNvSpPr>
              <a:spLocks noChangeArrowheads="1"/>
            </p:cNvSpPr>
            <p:nvPr/>
          </p:nvSpPr>
          <p:spPr bwMode="auto">
            <a:xfrm>
              <a:off x="2145741" y="4151618"/>
              <a:ext cx="922626" cy="1976356"/>
            </a:xfrm>
            <a:custGeom>
              <a:avLst/>
              <a:gdLst>
                <a:gd name="T0" fmla="*/ 0 w 966"/>
                <a:gd name="T1" fmla="*/ 1892433199 h 2063"/>
                <a:gd name="T2" fmla="*/ 880287400 w 966"/>
                <a:gd name="T3" fmla="*/ 1892433199 h 2063"/>
                <a:gd name="T4" fmla="*/ 880287400 w 966"/>
                <a:gd name="T5" fmla="*/ 0 h 2063"/>
                <a:gd name="T6" fmla="*/ 0 w 966"/>
                <a:gd name="T7" fmla="*/ 0 h 2063"/>
                <a:gd name="T8" fmla="*/ 0 w 966"/>
                <a:gd name="T9" fmla="*/ 1892433199 h 20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6"/>
                <a:gd name="T16" fmla="*/ 0 h 2063"/>
                <a:gd name="T17" fmla="*/ 966 w 966"/>
                <a:gd name="T18" fmla="*/ 2063 h 20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6" h="2063">
                  <a:moveTo>
                    <a:pt x="0" y="2062"/>
                  </a:moveTo>
                  <a:lnTo>
                    <a:pt x="965" y="2062"/>
                  </a:lnTo>
                  <a:lnTo>
                    <a:pt x="965" y="0"/>
                  </a:lnTo>
                  <a:lnTo>
                    <a:pt x="0" y="0"/>
                  </a:lnTo>
                  <a:lnTo>
                    <a:pt x="0" y="2062"/>
                  </a:ln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86" name="Freeform 20"/>
            <p:cNvSpPr>
              <a:spLocks noChangeArrowheads="1"/>
            </p:cNvSpPr>
            <p:nvPr/>
          </p:nvSpPr>
          <p:spPr bwMode="auto">
            <a:xfrm>
              <a:off x="2145741" y="4151618"/>
              <a:ext cx="922626" cy="1976356"/>
            </a:xfrm>
            <a:custGeom>
              <a:avLst/>
              <a:gdLst>
                <a:gd name="T0" fmla="*/ 0 w 966"/>
                <a:gd name="T1" fmla="*/ 1892433199 h 2063"/>
                <a:gd name="T2" fmla="*/ 880287400 w 966"/>
                <a:gd name="T3" fmla="*/ 1892433199 h 2063"/>
                <a:gd name="T4" fmla="*/ 880287400 w 966"/>
                <a:gd name="T5" fmla="*/ 0 h 2063"/>
                <a:gd name="T6" fmla="*/ 0 w 966"/>
                <a:gd name="T7" fmla="*/ 0 h 2063"/>
                <a:gd name="T8" fmla="*/ 0 w 966"/>
                <a:gd name="T9" fmla="*/ 1892433199 h 20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6"/>
                <a:gd name="T16" fmla="*/ 0 h 2063"/>
                <a:gd name="T17" fmla="*/ 966 w 966"/>
                <a:gd name="T18" fmla="*/ 2063 h 20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6" h="2063">
                  <a:moveTo>
                    <a:pt x="0" y="2062"/>
                  </a:moveTo>
                  <a:lnTo>
                    <a:pt x="965" y="2062"/>
                  </a:lnTo>
                  <a:lnTo>
                    <a:pt x="965" y="0"/>
                  </a:lnTo>
                  <a:lnTo>
                    <a:pt x="0" y="0"/>
                  </a:lnTo>
                  <a:lnTo>
                    <a:pt x="0" y="2062"/>
                  </a:ln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87" name="Freeform 21"/>
            <p:cNvSpPr>
              <a:spLocks noChangeArrowheads="1"/>
            </p:cNvSpPr>
            <p:nvPr/>
          </p:nvSpPr>
          <p:spPr bwMode="auto">
            <a:xfrm>
              <a:off x="2856755" y="5412762"/>
              <a:ext cx="101574" cy="71944"/>
            </a:xfrm>
            <a:custGeom>
              <a:avLst/>
              <a:gdLst>
                <a:gd name="T0" fmla="*/ 92111147 w 111"/>
                <a:gd name="T1" fmla="*/ 0 h 81"/>
                <a:gd name="T2" fmla="*/ 92111147 w 111"/>
                <a:gd name="T3" fmla="*/ 63111764 h 81"/>
                <a:gd name="T4" fmla="*/ 0 w 111"/>
                <a:gd name="T5" fmla="*/ 63111764 h 81"/>
                <a:gd name="T6" fmla="*/ 0 w 111"/>
                <a:gd name="T7" fmla="*/ 0 h 81"/>
                <a:gd name="T8" fmla="*/ 92111147 w 111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1"/>
                <a:gd name="T17" fmla="*/ 111 w 11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1">
                  <a:moveTo>
                    <a:pt x="110" y="0"/>
                  </a:moveTo>
                  <a:lnTo>
                    <a:pt x="11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88" name="Freeform 22"/>
            <p:cNvSpPr>
              <a:spLocks noChangeArrowheads="1"/>
            </p:cNvSpPr>
            <p:nvPr/>
          </p:nvSpPr>
          <p:spPr bwMode="auto">
            <a:xfrm>
              <a:off x="2856755" y="5412762"/>
              <a:ext cx="101574" cy="71944"/>
            </a:xfrm>
            <a:custGeom>
              <a:avLst/>
              <a:gdLst>
                <a:gd name="T0" fmla="*/ 92111147 w 111"/>
                <a:gd name="T1" fmla="*/ 0 h 81"/>
                <a:gd name="T2" fmla="*/ 92111147 w 111"/>
                <a:gd name="T3" fmla="*/ 63111764 h 81"/>
                <a:gd name="T4" fmla="*/ 0 w 111"/>
                <a:gd name="T5" fmla="*/ 63111764 h 81"/>
                <a:gd name="T6" fmla="*/ 0 w 111"/>
                <a:gd name="T7" fmla="*/ 0 h 81"/>
                <a:gd name="T8" fmla="*/ 92111147 w 111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1"/>
                <a:gd name="T17" fmla="*/ 111 w 11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1">
                  <a:moveTo>
                    <a:pt x="110" y="0"/>
                  </a:moveTo>
                  <a:lnTo>
                    <a:pt x="11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89" name="Freeform 23"/>
            <p:cNvSpPr>
              <a:spLocks noChangeArrowheads="1"/>
            </p:cNvSpPr>
            <p:nvPr/>
          </p:nvSpPr>
          <p:spPr bwMode="auto">
            <a:xfrm>
              <a:off x="2255779" y="5412762"/>
              <a:ext cx="76180" cy="71944"/>
            </a:xfrm>
            <a:custGeom>
              <a:avLst/>
              <a:gdLst>
                <a:gd name="T0" fmla="*/ 0 w 85"/>
                <a:gd name="T1" fmla="*/ 63111764 h 81"/>
                <a:gd name="T2" fmla="*/ 0 w 85"/>
                <a:gd name="T3" fmla="*/ 0 h 81"/>
                <a:gd name="T4" fmla="*/ 67472178 w 85"/>
                <a:gd name="T5" fmla="*/ 0 h 81"/>
                <a:gd name="T6" fmla="*/ 67472178 w 85"/>
                <a:gd name="T7" fmla="*/ 63111764 h 81"/>
                <a:gd name="T8" fmla="*/ 0 w 85"/>
                <a:gd name="T9" fmla="*/ 63111764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1"/>
                <a:gd name="T17" fmla="*/ 85 w 85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1">
                  <a:moveTo>
                    <a:pt x="0" y="80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80"/>
                  </a:lnTo>
                  <a:lnTo>
                    <a:pt x="0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90" name="Freeform 24"/>
            <p:cNvSpPr>
              <a:spLocks noChangeArrowheads="1"/>
            </p:cNvSpPr>
            <p:nvPr/>
          </p:nvSpPr>
          <p:spPr bwMode="auto">
            <a:xfrm>
              <a:off x="2395442" y="5412762"/>
              <a:ext cx="97341" cy="71944"/>
            </a:xfrm>
            <a:custGeom>
              <a:avLst/>
              <a:gdLst>
                <a:gd name="T0" fmla="*/ 87726074 w 107"/>
                <a:gd name="T1" fmla="*/ 63111764 h 81"/>
                <a:gd name="T2" fmla="*/ 0 w 107"/>
                <a:gd name="T3" fmla="*/ 63111764 h 81"/>
                <a:gd name="T4" fmla="*/ 0 w 107"/>
                <a:gd name="T5" fmla="*/ 0 h 81"/>
                <a:gd name="T6" fmla="*/ 87726074 w 107"/>
                <a:gd name="T7" fmla="*/ 0 h 81"/>
                <a:gd name="T8" fmla="*/ 87726074 w 107"/>
                <a:gd name="T9" fmla="*/ 63111764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91" name="Freeform 25"/>
            <p:cNvSpPr>
              <a:spLocks noChangeArrowheads="1"/>
            </p:cNvSpPr>
            <p:nvPr/>
          </p:nvSpPr>
          <p:spPr bwMode="auto">
            <a:xfrm>
              <a:off x="2547802" y="5412762"/>
              <a:ext cx="97341" cy="71944"/>
            </a:xfrm>
            <a:custGeom>
              <a:avLst/>
              <a:gdLst>
                <a:gd name="T0" fmla="*/ 87726074 w 107"/>
                <a:gd name="T1" fmla="*/ 63111764 h 81"/>
                <a:gd name="T2" fmla="*/ 0 w 107"/>
                <a:gd name="T3" fmla="*/ 63111764 h 81"/>
                <a:gd name="T4" fmla="*/ 0 w 107"/>
                <a:gd name="T5" fmla="*/ 0 h 81"/>
                <a:gd name="T6" fmla="*/ 87726074 w 107"/>
                <a:gd name="T7" fmla="*/ 0 h 81"/>
                <a:gd name="T8" fmla="*/ 87726074 w 107"/>
                <a:gd name="T9" fmla="*/ 63111764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92" name="Freeform 26"/>
            <p:cNvSpPr>
              <a:spLocks noChangeArrowheads="1"/>
            </p:cNvSpPr>
            <p:nvPr/>
          </p:nvSpPr>
          <p:spPr bwMode="auto">
            <a:xfrm>
              <a:off x="2700163" y="5412762"/>
              <a:ext cx="97341" cy="71944"/>
            </a:xfrm>
            <a:custGeom>
              <a:avLst/>
              <a:gdLst>
                <a:gd name="T0" fmla="*/ 0 w 107"/>
                <a:gd name="T1" fmla="*/ 0 h 81"/>
                <a:gd name="T2" fmla="*/ 87726074 w 107"/>
                <a:gd name="T3" fmla="*/ 0 h 81"/>
                <a:gd name="T4" fmla="*/ 87726074 w 107"/>
                <a:gd name="T5" fmla="*/ 63111764 h 81"/>
                <a:gd name="T6" fmla="*/ 0 w 107"/>
                <a:gd name="T7" fmla="*/ 63111764 h 81"/>
                <a:gd name="T8" fmla="*/ 0 w 107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0" y="0"/>
                  </a:moveTo>
                  <a:lnTo>
                    <a:pt x="106" y="0"/>
                  </a:lnTo>
                  <a:lnTo>
                    <a:pt x="106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93" name="Freeform 27"/>
            <p:cNvSpPr>
              <a:spLocks noChangeArrowheads="1"/>
            </p:cNvSpPr>
            <p:nvPr/>
          </p:nvSpPr>
          <p:spPr bwMode="auto">
            <a:xfrm>
              <a:off x="2700163" y="5247713"/>
              <a:ext cx="97341" cy="71944"/>
            </a:xfrm>
            <a:custGeom>
              <a:avLst/>
              <a:gdLst>
                <a:gd name="T0" fmla="*/ 0 w 107"/>
                <a:gd name="T1" fmla="*/ 0 h 81"/>
                <a:gd name="T2" fmla="*/ 87726074 w 107"/>
                <a:gd name="T3" fmla="*/ 0 h 81"/>
                <a:gd name="T4" fmla="*/ 87726074 w 107"/>
                <a:gd name="T5" fmla="*/ 63111764 h 81"/>
                <a:gd name="T6" fmla="*/ 0 w 107"/>
                <a:gd name="T7" fmla="*/ 63111764 h 81"/>
                <a:gd name="T8" fmla="*/ 0 w 107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0" y="0"/>
                  </a:moveTo>
                  <a:lnTo>
                    <a:pt x="106" y="0"/>
                  </a:lnTo>
                  <a:lnTo>
                    <a:pt x="106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94" name="Freeform 28"/>
            <p:cNvSpPr>
              <a:spLocks noChangeArrowheads="1"/>
            </p:cNvSpPr>
            <p:nvPr/>
          </p:nvSpPr>
          <p:spPr bwMode="auto">
            <a:xfrm>
              <a:off x="2255779" y="5247713"/>
              <a:ext cx="76180" cy="71944"/>
            </a:xfrm>
            <a:custGeom>
              <a:avLst/>
              <a:gdLst>
                <a:gd name="T0" fmla="*/ 0 w 85"/>
                <a:gd name="T1" fmla="*/ 63111764 h 81"/>
                <a:gd name="T2" fmla="*/ 0 w 85"/>
                <a:gd name="T3" fmla="*/ 0 h 81"/>
                <a:gd name="T4" fmla="*/ 67472178 w 85"/>
                <a:gd name="T5" fmla="*/ 0 h 81"/>
                <a:gd name="T6" fmla="*/ 67472178 w 85"/>
                <a:gd name="T7" fmla="*/ 63111764 h 81"/>
                <a:gd name="T8" fmla="*/ 0 w 85"/>
                <a:gd name="T9" fmla="*/ 63111764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1"/>
                <a:gd name="T17" fmla="*/ 85 w 85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1">
                  <a:moveTo>
                    <a:pt x="0" y="80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80"/>
                  </a:lnTo>
                  <a:lnTo>
                    <a:pt x="0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95" name="Freeform 29"/>
            <p:cNvSpPr>
              <a:spLocks noChangeArrowheads="1"/>
            </p:cNvSpPr>
            <p:nvPr/>
          </p:nvSpPr>
          <p:spPr bwMode="auto">
            <a:xfrm>
              <a:off x="2395442" y="5247713"/>
              <a:ext cx="97341" cy="71944"/>
            </a:xfrm>
            <a:custGeom>
              <a:avLst/>
              <a:gdLst>
                <a:gd name="T0" fmla="*/ 87726074 w 107"/>
                <a:gd name="T1" fmla="*/ 63111764 h 81"/>
                <a:gd name="T2" fmla="*/ 0 w 107"/>
                <a:gd name="T3" fmla="*/ 63111764 h 81"/>
                <a:gd name="T4" fmla="*/ 0 w 107"/>
                <a:gd name="T5" fmla="*/ 0 h 81"/>
                <a:gd name="T6" fmla="*/ 87726074 w 107"/>
                <a:gd name="T7" fmla="*/ 0 h 81"/>
                <a:gd name="T8" fmla="*/ 87726074 w 107"/>
                <a:gd name="T9" fmla="*/ 63111764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96" name="Freeform 30"/>
            <p:cNvSpPr>
              <a:spLocks noChangeArrowheads="1"/>
            </p:cNvSpPr>
            <p:nvPr/>
          </p:nvSpPr>
          <p:spPr bwMode="auto">
            <a:xfrm>
              <a:off x="2547802" y="5247713"/>
              <a:ext cx="97341" cy="71944"/>
            </a:xfrm>
            <a:custGeom>
              <a:avLst/>
              <a:gdLst>
                <a:gd name="T0" fmla="*/ 87726074 w 107"/>
                <a:gd name="T1" fmla="*/ 63111764 h 81"/>
                <a:gd name="T2" fmla="*/ 0 w 107"/>
                <a:gd name="T3" fmla="*/ 63111764 h 81"/>
                <a:gd name="T4" fmla="*/ 0 w 107"/>
                <a:gd name="T5" fmla="*/ 0 h 81"/>
                <a:gd name="T6" fmla="*/ 87726074 w 107"/>
                <a:gd name="T7" fmla="*/ 0 h 81"/>
                <a:gd name="T8" fmla="*/ 87726074 w 107"/>
                <a:gd name="T9" fmla="*/ 63111764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97" name="Freeform 31"/>
            <p:cNvSpPr>
              <a:spLocks noChangeArrowheads="1"/>
            </p:cNvSpPr>
            <p:nvPr/>
          </p:nvSpPr>
          <p:spPr bwMode="auto">
            <a:xfrm>
              <a:off x="2856755" y="5247713"/>
              <a:ext cx="101574" cy="71944"/>
            </a:xfrm>
            <a:custGeom>
              <a:avLst/>
              <a:gdLst>
                <a:gd name="T0" fmla="*/ 92111147 w 111"/>
                <a:gd name="T1" fmla="*/ 0 h 81"/>
                <a:gd name="T2" fmla="*/ 92111147 w 111"/>
                <a:gd name="T3" fmla="*/ 63111764 h 81"/>
                <a:gd name="T4" fmla="*/ 0 w 111"/>
                <a:gd name="T5" fmla="*/ 63111764 h 81"/>
                <a:gd name="T6" fmla="*/ 0 w 111"/>
                <a:gd name="T7" fmla="*/ 0 h 81"/>
                <a:gd name="T8" fmla="*/ 92111147 w 111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1"/>
                <a:gd name="T17" fmla="*/ 111 w 11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1">
                  <a:moveTo>
                    <a:pt x="110" y="0"/>
                  </a:moveTo>
                  <a:lnTo>
                    <a:pt x="11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98" name="Freeform 32"/>
            <p:cNvSpPr>
              <a:spLocks noChangeArrowheads="1"/>
            </p:cNvSpPr>
            <p:nvPr/>
          </p:nvSpPr>
          <p:spPr bwMode="auto">
            <a:xfrm>
              <a:off x="2700163" y="5086896"/>
              <a:ext cx="97341" cy="71944"/>
            </a:xfrm>
            <a:custGeom>
              <a:avLst/>
              <a:gdLst>
                <a:gd name="T0" fmla="*/ 0 w 107"/>
                <a:gd name="T1" fmla="*/ 0 h 81"/>
                <a:gd name="T2" fmla="*/ 87726074 w 107"/>
                <a:gd name="T3" fmla="*/ 0 h 81"/>
                <a:gd name="T4" fmla="*/ 87726074 w 107"/>
                <a:gd name="T5" fmla="*/ 63111764 h 81"/>
                <a:gd name="T6" fmla="*/ 0 w 107"/>
                <a:gd name="T7" fmla="*/ 63111764 h 81"/>
                <a:gd name="T8" fmla="*/ 0 w 107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0" y="0"/>
                  </a:moveTo>
                  <a:lnTo>
                    <a:pt x="106" y="0"/>
                  </a:lnTo>
                  <a:lnTo>
                    <a:pt x="106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99" name="Freeform 33"/>
            <p:cNvSpPr>
              <a:spLocks noChangeArrowheads="1"/>
            </p:cNvSpPr>
            <p:nvPr/>
          </p:nvSpPr>
          <p:spPr bwMode="auto">
            <a:xfrm>
              <a:off x="2255779" y="5086896"/>
              <a:ext cx="76180" cy="71944"/>
            </a:xfrm>
            <a:custGeom>
              <a:avLst/>
              <a:gdLst>
                <a:gd name="T0" fmla="*/ 0 w 85"/>
                <a:gd name="T1" fmla="*/ 63111764 h 81"/>
                <a:gd name="T2" fmla="*/ 0 w 85"/>
                <a:gd name="T3" fmla="*/ 0 h 81"/>
                <a:gd name="T4" fmla="*/ 67472178 w 85"/>
                <a:gd name="T5" fmla="*/ 0 h 81"/>
                <a:gd name="T6" fmla="*/ 67472178 w 85"/>
                <a:gd name="T7" fmla="*/ 63111764 h 81"/>
                <a:gd name="T8" fmla="*/ 0 w 85"/>
                <a:gd name="T9" fmla="*/ 63111764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1"/>
                <a:gd name="T17" fmla="*/ 85 w 85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1">
                  <a:moveTo>
                    <a:pt x="0" y="80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80"/>
                  </a:lnTo>
                  <a:lnTo>
                    <a:pt x="0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00" name="Freeform 34"/>
            <p:cNvSpPr>
              <a:spLocks noChangeArrowheads="1"/>
            </p:cNvSpPr>
            <p:nvPr/>
          </p:nvSpPr>
          <p:spPr bwMode="auto">
            <a:xfrm>
              <a:off x="2856755" y="5086896"/>
              <a:ext cx="101574" cy="71944"/>
            </a:xfrm>
            <a:custGeom>
              <a:avLst/>
              <a:gdLst>
                <a:gd name="T0" fmla="*/ 92111147 w 111"/>
                <a:gd name="T1" fmla="*/ 0 h 81"/>
                <a:gd name="T2" fmla="*/ 92111147 w 111"/>
                <a:gd name="T3" fmla="*/ 63111764 h 81"/>
                <a:gd name="T4" fmla="*/ 0 w 111"/>
                <a:gd name="T5" fmla="*/ 63111764 h 81"/>
                <a:gd name="T6" fmla="*/ 0 w 111"/>
                <a:gd name="T7" fmla="*/ 0 h 81"/>
                <a:gd name="T8" fmla="*/ 92111147 w 111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1"/>
                <a:gd name="T17" fmla="*/ 111 w 11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1">
                  <a:moveTo>
                    <a:pt x="110" y="0"/>
                  </a:moveTo>
                  <a:lnTo>
                    <a:pt x="11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01" name="Freeform 35"/>
            <p:cNvSpPr>
              <a:spLocks noChangeArrowheads="1"/>
            </p:cNvSpPr>
            <p:nvPr/>
          </p:nvSpPr>
          <p:spPr bwMode="auto">
            <a:xfrm>
              <a:off x="2547802" y="5086896"/>
              <a:ext cx="97341" cy="71944"/>
            </a:xfrm>
            <a:custGeom>
              <a:avLst/>
              <a:gdLst>
                <a:gd name="T0" fmla="*/ 87726074 w 107"/>
                <a:gd name="T1" fmla="*/ 63111764 h 81"/>
                <a:gd name="T2" fmla="*/ 0 w 107"/>
                <a:gd name="T3" fmla="*/ 63111764 h 81"/>
                <a:gd name="T4" fmla="*/ 0 w 107"/>
                <a:gd name="T5" fmla="*/ 0 h 81"/>
                <a:gd name="T6" fmla="*/ 87726074 w 107"/>
                <a:gd name="T7" fmla="*/ 0 h 81"/>
                <a:gd name="T8" fmla="*/ 87726074 w 107"/>
                <a:gd name="T9" fmla="*/ 63111764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02" name="Freeform 36"/>
            <p:cNvSpPr>
              <a:spLocks noChangeArrowheads="1"/>
            </p:cNvSpPr>
            <p:nvPr/>
          </p:nvSpPr>
          <p:spPr bwMode="auto">
            <a:xfrm>
              <a:off x="2395442" y="5086896"/>
              <a:ext cx="97341" cy="71944"/>
            </a:xfrm>
            <a:custGeom>
              <a:avLst/>
              <a:gdLst>
                <a:gd name="T0" fmla="*/ 87726074 w 107"/>
                <a:gd name="T1" fmla="*/ 63111764 h 81"/>
                <a:gd name="T2" fmla="*/ 0 w 107"/>
                <a:gd name="T3" fmla="*/ 63111764 h 81"/>
                <a:gd name="T4" fmla="*/ 0 w 107"/>
                <a:gd name="T5" fmla="*/ 0 h 81"/>
                <a:gd name="T6" fmla="*/ 87726074 w 107"/>
                <a:gd name="T7" fmla="*/ 0 h 81"/>
                <a:gd name="T8" fmla="*/ 87726074 w 107"/>
                <a:gd name="T9" fmla="*/ 63111764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03" name="Freeform 37"/>
            <p:cNvSpPr>
              <a:spLocks noChangeArrowheads="1"/>
            </p:cNvSpPr>
            <p:nvPr/>
          </p:nvSpPr>
          <p:spPr bwMode="auto">
            <a:xfrm>
              <a:off x="2395442" y="5573579"/>
              <a:ext cx="97341" cy="71944"/>
            </a:xfrm>
            <a:custGeom>
              <a:avLst/>
              <a:gdLst>
                <a:gd name="T0" fmla="*/ 87726074 w 107"/>
                <a:gd name="T1" fmla="*/ 63111764 h 81"/>
                <a:gd name="T2" fmla="*/ 0 w 107"/>
                <a:gd name="T3" fmla="*/ 63111764 h 81"/>
                <a:gd name="T4" fmla="*/ 0 w 107"/>
                <a:gd name="T5" fmla="*/ 0 h 81"/>
                <a:gd name="T6" fmla="*/ 87726074 w 107"/>
                <a:gd name="T7" fmla="*/ 0 h 81"/>
                <a:gd name="T8" fmla="*/ 87726074 w 107"/>
                <a:gd name="T9" fmla="*/ 63111764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04" name="Freeform 38"/>
            <p:cNvSpPr>
              <a:spLocks noChangeArrowheads="1"/>
            </p:cNvSpPr>
            <p:nvPr/>
          </p:nvSpPr>
          <p:spPr bwMode="auto">
            <a:xfrm>
              <a:off x="2700163" y="5573579"/>
              <a:ext cx="97341" cy="71944"/>
            </a:xfrm>
            <a:custGeom>
              <a:avLst/>
              <a:gdLst>
                <a:gd name="T0" fmla="*/ 0 w 107"/>
                <a:gd name="T1" fmla="*/ 0 h 81"/>
                <a:gd name="T2" fmla="*/ 87726074 w 107"/>
                <a:gd name="T3" fmla="*/ 0 h 81"/>
                <a:gd name="T4" fmla="*/ 87726074 w 107"/>
                <a:gd name="T5" fmla="*/ 63111764 h 81"/>
                <a:gd name="T6" fmla="*/ 0 w 107"/>
                <a:gd name="T7" fmla="*/ 63111764 h 81"/>
                <a:gd name="T8" fmla="*/ 0 w 107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0" y="0"/>
                  </a:moveTo>
                  <a:lnTo>
                    <a:pt x="106" y="0"/>
                  </a:lnTo>
                  <a:lnTo>
                    <a:pt x="106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05" name="Freeform 39"/>
            <p:cNvSpPr>
              <a:spLocks noChangeArrowheads="1"/>
            </p:cNvSpPr>
            <p:nvPr/>
          </p:nvSpPr>
          <p:spPr bwMode="auto">
            <a:xfrm>
              <a:off x="2856755" y="5573579"/>
              <a:ext cx="101574" cy="71944"/>
            </a:xfrm>
            <a:custGeom>
              <a:avLst/>
              <a:gdLst>
                <a:gd name="T0" fmla="*/ 92111147 w 111"/>
                <a:gd name="T1" fmla="*/ 0 h 81"/>
                <a:gd name="T2" fmla="*/ 92111147 w 111"/>
                <a:gd name="T3" fmla="*/ 63111764 h 81"/>
                <a:gd name="T4" fmla="*/ 0 w 111"/>
                <a:gd name="T5" fmla="*/ 63111764 h 81"/>
                <a:gd name="T6" fmla="*/ 0 w 111"/>
                <a:gd name="T7" fmla="*/ 0 h 81"/>
                <a:gd name="T8" fmla="*/ 92111147 w 111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1"/>
                <a:gd name="T17" fmla="*/ 111 w 11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1">
                  <a:moveTo>
                    <a:pt x="110" y="0"/>
                  </a:moveTo>
                  <a:lnTo>
                    <a:pt x="11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06" name="Freeform 40"/>
            <p:cNvSpPr>
              <a:spLocks noChangeArrowheads="1"/>
            </p:cNvSpPr>
            <p:nvPr/>
          </p:nvSpPr>
          <p:spPr bwMode="auto">
            <a:xfrm>
              <a:off x="2547802" y="5573579"/>
              <a:ext cx="97341" cy="71944"/>
            </a:xfrm>
            <a:custGeom>
              <a:avLst/>
              <a:gdLst>
                <a:gd name="T0" fmla="*/ 87726074 w 107"/>
                <a:gd name="T1" fmla="*/ 63111764 h 81"/>
                <a:gd name="T2" fmla="*/ 0 w 107"/>
                <a:gd name="T3" fmla="*/ 63111764 h 81"/>
                <a:gd name="T4" fmla="*/ 0 w 107"/>
                <a:gd name="T5" fmla="*/ 0 h 81"/>
                <a:gd name="T6" fmla="*/ 87726074 w 107"/>
                <a:gd name="T7" fmla="*/ 0 h 81"/>
                <a:gd name="T8" fmla="*/ 87726074 w 107"/>
                <a:gd name="T9" fmla="*/ 63111764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07" name="Freeform 41"/>
            <p:cNvSpPr>
              <a:spLocks noChangeArrowheads="1"/>
            </p:cNvSpPr>
            <p:nvPr/>
          </p:nvSpPr>
          <p:spPr bwMode="auto">
            <a:xfrm>
              <a:off x="2255779" y="5573579"/>
              <a:ext cx="76180" cy="71944"/>
            </a:xfrm>
            <a:custGeom>
              <a:avLst/>
              <a:gdLst>
                <a:gd name="T0" fmla="*/ 0 w 85"/>
                <a:gd name="T1" fmla="*/ 63111764 h 81"/>
                <a:gd name="T2" fmla="*/ 0 w 85"/>
                <a:gd name="T3" fmla="*/ 0 h 81"/>
                <a:gd name="T4" fmla="*/ 67472178 w 85"/>
                <a:gd name="T5" fmla="*/ 0 h 81"/>
                <a:gd name="T6" fmla="*/ 67472178 w 85"/>
                <a:gd name="T7" fmla="*/ 63111764 h 81"/>
                <a:gd name="T8" fmla="*/ 0 w 85"/>
                <a:gd name="T9" fmla="*/ 63111764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1"/>
                <a:gd name="T17" fmla="*/ 85 w 85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1">
                  <a:moveTo>
                    <a:pt x="0" y="80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80"/>
                  </a:lnTo>
                  <a:lnTo>
                    <a:pt x="0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08" name="Freeform 42"/>
            <p:cNvSpPr>
              <a:spLocks noChangeArrowheads="1"/>
            </p:cNvSpPr>
            <p:nvPr/>
          </p:nvSpPr>
          <p:spPr bwMode="auto">
            <a:xfrm>
              <a:off x="2700163" y="4265883"/>
              <a:ext cx="97341" cy="93105"/>
            </a:xfrm>
            <a:custGeom>
              <a:avLst/>
              <a:gdLst>
                <a:gd name="T0" fmla="*/ 0 w 107"/>
                <a:gd name="T1" fmla="*/ 83343438 h 103"/>
                <a:gd name="T2" fmla="*/ 0 w 107"/>
                <a:gd name="T3" fmla="*/ 0 h 103"/>
                <a:gd name="T4" fmla="*/ 87726074 w 107"/>
                <a:gd name="T5" fmla="*/ 0 h 103"/>
                <a:gd name="T6" fmla="*/ 87726074 w 107"/>
                <a:gd name="T7" fmla="*/ 83343438 h 103"/>
                <a:gd name="T8" fmla="*/ 0 w 107"/>
                <a:gd name="T9" fmla="*/ 83343438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03"/>
                <a:gd name="T17" fmla="*/ 107 w 107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03">
                  <a:moveTo>
                    <a:pt x="0" y="102"/>
                  </a:moveTo>
                  <a:lnTo>
                    <a:pt x="0" y="0"/>
                  </a:lnTo>
                  <a:lnTo>
                    <a:pt x="106" y="0"/>
                  </a:lnTo>
                  <a:lnTo>
                    <a:pt x="106" y="102"/>
                  </a:lnTo>
                  <a:lnTo>
                    <a:pt x="0" y="102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09" name="Freeform 43"/>
            <p:cNvSpPr>
              <a:spLocks noChangeArrowheads="1"/>
            </p:cNvSpPr>
            <p:nvPr/>
          </p:nvSpPr>
          <p:spPr bwMode="auto">
            <a:xfrm>
              <a:off x="2547802" y="4265883"/>
              <a:ext cx="97341" cy="93105"/>
            </a:xfrm>
            <a:custGeom>
              <a:avLst/>
              <a:gdLst>
                <a:gd name="T0" fmla="*/ 0 w 107"/>
                <a:gd name="T1" fmla="*/ 83343438 h 103"/>
                <a:gd name="T2" fmla="*/ 0 w 107"/>
                <a:gd name="T3" fmla="*/ 0 h 103"/>
                <a:gd name="T4" fmla="*/ 87726074 w 107"/>
                <a:gd name="T5" fmla="*/ 0 h 103"/>
                <a:gd name="T6" fmla="*/ 87726074 w 107"/>
                <a:gd name="T7" fmla="*/ 83343438 h 103"/>
                <a:gd name="T8" fmla="*/ 0 w 107"/>
                <a:gd name="T9" fmla="*/ 83343438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03"/>
                <a:gd name="T17" fmla="*/ 107 w 107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03">
                  <a:moveTo>
                    <a:pt x="0" y="102"/>
                  </a:moveTo>
                  <a:lnTo>
                    <a:pt x="0" y="0"/>
                  </a:lnTo>
                  <a:lnTo>
                    <a:pt x="106" y="0"/>
                  </a:lnTo>
                  <a:lnTo>
                    <a:pt x="106" y="102"/>
                  </a:lnTo>
                  <a:lnTo>
                    <a:pt x="0" y="102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10" name="Freeform 44"/>
            <p:cNvSpPr>
              <a:spLocks noChangeArrowheads="1"/>
            </p:cNvSpPr>
            <p:nvPr/>
          </p:nvSpPr>
          <p:spPr bwMode="auto">
            <a:xfrm>
              <a:off x="2255779" y="4265883"/>
              <a:ext cx="76180" cy="93105"/>
            </a:xfrm>
            <a:custGeom>
              <a:avLst/>
              <a:gdLst>
                <a:gd name="T0" fmla="*/ 0 w 85"/>
                <a:gd name="T1" fmla="*/ 83343438 h 103"/>
                <a:gd name="T2" fmla="*/ 0 w 85"/>
                <a:gd name="T3" fmla="*/ 0 h 103"/>
                <a:gd name="T4" fmla="*/ 67472178 w 85"/>
                <a:gd name="T5" fmla="*/ 0 h 103"/>
                <a:gd name="T6" fmla="*/ 67472178 w 85"/>
                <a:gd name="T7" fmla="*/ 83343438 h 103"/>
                <a:gd name="T8" fmla="*/ 0 w 85"/>
                <a:gd name="T9" fmla="*/ 83343438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103"/>
                <a:gd name="T17" fmla="*/ 85 w 85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103">
                  <a:moveTo>
                    <a:pt x="0" y="102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102"/>
                  </a:lnTo>
                  <a:lnTo>
                    <a:pt x="0" y="102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11" name="Freeform 45"/>
            <p:cNvSpPr>
              <a:spLocks noChangeArrowheads="1"/>
            </p:cNvSpPr>
            <p:nvPr/>
          </p:nvSpPr>
          <p:spPr bwMode="auto">
            <a:xfrm>
              <a:off x="2856755" y="4265883"/>
              <a:ext cx="101574" cy="93105"/>
            </a:xfrm>
            <a:custGeom>
              <a:avLst/>
              <a:gdLst>
                <a:gd name="T0" fmla="*/ 92111147 w 111"/>
                <a:gd name="T1" fmla="*/ 0 h 103"/>
                <a:gd name="T2" fmla="*/ 92111147 w 111"/>
                <a:gd name="T3" fmla="*/ 83343438 h 103"/>
                <a:gd name="T4" fmla="*/ 0 w 111"/>
                <a:gd name="T5" fmla="*/ 83343438 h 103"/>
                <a:gd name="T6" fmla="*/ 0 w 111"/>
                <a:gd name="T7" fmla="*/ 0 h 103"/>
                <a:gd name="T8" fmla="*/ 92111147 w 111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103"/>
                <a:gd name="T17" fmla="*/ 111 w 111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103">
                  <a:moveTo>
                    <a:pt x="110" y="0"/>
                  </a:moveTo>
                  <a:lnTo>
                    <a:pt x="110" y="102"/>
                  </a:lnTo>
                  <a:lnTo>
                    <a:pt x="0" y="102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12" name="Freeform 46"/>
            <p:cNvSpPr>
              <a:spLocks noChangeArrowheads="1"/>
            </p:cNvSpPr>
            <p:nvPr/>
          </p:nvSpPr>
          <p:spPr bwMode="auto">
            <a:xfrm>
              <a:off x="2395442" y="4265883"/>
              <a:ext cx="97341" cy="93105"/>
            </a:xfrm>
            <a:custGeom>
              <a:avLst/>
              <a:gdLst>
                <a:gd name="T0" fmla="*/ 0 w 107"/>
                <a:gd name="T1" fmla="*/ 83343438 h 103"/>
                <a:gd name="T2" fmla="*/ 0 w 107"/>
                <a:gd name="T3" fmla="*/ 0 h 103"/>
                <a:gd name="T4" fmla="*/ 87726074 w 107"/>
                <a:gd name="T5" fmla="*/ 0 h 103"/>
                <a:gd name="T6" fmla="*/ 87726074 w 107"/>
                <a:gd name="T7" fmla="*/ 83343438 h 103"/>
                <a:gd name="T8" fmla="*/ 0 w 107"/>
                <a:gd name="T9" fmla="*/ 83343438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03"/>
                <a:gd name="T17" fmla="*/ 107 w 107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03">
                  <a:moveTo>
                    <a:pt x="0" y="102"/>
                  </a:moveTo>
                  <a:lnTo>
                    <a:pt x="0" y="0"/>
                  </a:lnTo>
                  <a:lnTo>
                    <a:pt x="106" y="0"/>
                  </a:lnTo>
                  <a:lnTo>
                    <a:pt x="106" y="102"/>
                  </a:lnTo>
                  <a:lnTo>
                    <a:pt x="0" y="102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13" name="Freeform 47"/>
            <p:cNvSpPr>
              <a:spLocks noChangeArrowheads="1"/>
            </p:cNvSpPr>
            <p:nvPr/>
          </p:nvSpPr>
          <p:spPr bwMode="auto">
            <a:xfrm>
              <a:off x="2856755" y="5734396"/>
              <a:ext cx="101574" cy="71944"/>
            </a:xfrm>
            <a:custGeom>
              <a:avLst/>
              <a:gdLst>
                <a:gd name="T0" fmla="*/ 92111147 w 111"/>
                <a:gd name="T1" fmla="*/ 0 h 80"/>
                <a:gd name="T2" fmla="*/ 92111147 w 111"/>
                <a:gd name="T3" fmla="*/ 63890769 h 80"/>
                <a:gd name="T4" fmla="*/ 0 w 111"/>
                <a:gd name="T5" fmla="*/ 63890769 h 80"/>
                <a:gd name="T6" fmla="*/ 0 w 111"/>
                <a:gd name="T7" fmla="*/ 0 h 80"/>
                <a:gd name="T8" fmla="*/ 92111147 w 111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0"/>
                <a:gd name="T17" fmla="*/ 111 w 11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0">
                  <a:moveTo>
                    <a:pt x="110" y="0"/>
                  </a:moveTo>
                  <a:lnTo>
                    <a:pt x="110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14" name="Freeform 48"/>
            <p:cNvSpPr>
              <a:spLocks noChangeArrowheads="1"/>
            </p:cNvSpPr>
            <p:nvPr/>
          </p:nvSpPr>
          <p:spPr bwMode="auto">
            <a:xfrm>
              <a:off x="2547802" y="5734396"/>
              <a:ext cx="97341" cy="71944"/>
            </a:xfrm>
            <a:custGeom>
              <a:avLst/>
              <a:gdLst>
                <a:gd name="T0" fmla="*/ 87726074 w 107"/>
                <a:gd name="T1" fmla="*/ 0 h 80"/>
                <a:gd name="T2" fmla="*/ 87726074 w 107"/>
                <a:gd name="T3" fmla="*/ 63890769 h 80"/>
                <a:gd name="T4" fmla="*/ 0 w 107"/>
                <a:gd name="T5" fmla="*/ 63890769 h 80"/>
                <a:gd name="T6" fmla="*/ 0 w 107"/>
                <a:gd name="T7" fmla="*/ 0 h 80"/>
                <a:gd name="T8" fmla="*/ 87726074 w 107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0"/>
                  </a:moveTo>
                  <a:lnTo>
                    <a:pt x="106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15" name="Freeform 49"/>
            <p:cNvSpPr>
              <a:spLocks noChangeArrowheads="1"/>
            </p:cNvSpPr>
            <p:nvPr/>
          </p:nvSpPr>
          <p:spPr bwMode="auto">
            <a:xfrm>
              <a:off x="2395442" y="5734396"/>
              <a:ext cx="97341" cy="71944"/>
            </a:xfrm>
            <a:custGeom>
              <a:avLst/>
              <a:gdLst>
                <a:gd name="T0" fmla="*/ 87726074 w 107"/>
                <a:gd name="T1" fmla="*/ 63890769 h 80"/>
                <a:gd name="T2" fmla="*/ 0 w 107"/>
                <a:gd name="T3" fmla="*/ 63890769 h 80"/>
                <a:gd name="T4" fmla="*/ 0 w 107"/>
                <a:gd name="T5" fmla="*/ 0 h 80"/>
                <a:gd name="T6" fmla="*/ 87726074 w 107"/>
                <a:gd name="T7" fmla="*/ 0 h 80"/>
                <a:gd name="T8" fmla="*/ 87726074 w 107"/>
                <a:gd name="T9" fmla="*/ 63890769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16" name="Freeform 50"/>
            <p:cNvSpPr>
              <a:spLocks noChangeArrowheads="1"/>
            </p:cNvSpPr>
            <p:nvPr/>
          </p:nvSpPr>
          <p:spPr bwMode="auto">
            <a:xfrm>
              <a:off x="2255779" y="5734396"/>
              <a:ext cx="76180" cy="71944"/>
            </a:xfrm>
            <a:custGeom>
              <a:avLst/>
              <a:gdLst>
                <a:gd name="T0" fmla="*/ 0 w 85"/>
                <a:gd name="T1" fmla="*/ 63890769 h 80"/>
                <a:gd name="T2" fmla="*/ 0 w 85"/>
                <a:gd name="T3" fmla="*/ 0 h 80"/>
                <a:gd name="T4" fmla="*/ 67472178 w 85"/>
                <a:gd name="T5" fmla="*/ 0 h 80"/>
                <a:gd name="T6" fmla="*/ 67472178 w 85"/>
                <a:gd name="T7" fmla="*/ 63890769 h 80"/>
                <a:gd name="T8" fmla="*/ 0 w 85"/>
                <a:gd name="T9" fmla="*/ 63890769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0"/>
                <a:gd name="T17" fmla="*/ 85 w 85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0">
                  <a:moveTo>
                    <a:pt x="0" y="79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79"/>
                  </a:lnTo>
                  <a:lnTo>
                    <a:pt x="0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17" name="Freeform 51"/>
            <p:cNvSpPr>
              <a:spLocks noChangeArrowheads="1"/>
            </p:cNvSpPr>
            <p:nvPr/>
          </p:nvSpPr>
          <p:spPr bwMode="auto">
            <a:xfrm>
              <a:off x="2700163" y="5734396"/>
              <a:ext cx="97341" cy="71944"/>
            </a:xfrm>
            <a:custGeom>
              <a:avLst/>
              <a:gdLst>
                <a:gd name="T0" fmla="*/ 0 w 107"/>
                <a:gd name="T1" fmla="*/ 0 h 80"/>
                <a:gd name="T2" fmla="*/ 87726074 w 107"/>
                <a:gd name="T3" fmla="*/ 0 h 80"/>
                <a:gd name="T4" fmla="*/ 87726074 w 107"/>
                <a:gd name="T5" fmla="*/ 63890769 h 80"/>
                <a:gd name="T6" fmla="*/ 0 w 107"/>
                <a:gd name="T7" fmla="*/ 63890769 h 80"/>
                <a:gd name="T8" fmla="*/ 0 w 107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0" y="0"/>
                  </a:moveTo>
                  <a:lnTo>
                    <a:pt x="106" y="0"/>
                  </a:lnTo>
                  <a:lnTo>
                    <a:pt x="106" y="79"/>
                  </a:lnTo>
                  <a:lnTo>
                    <a:pt x="0" y="79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18" name="Freeform 52"/>
            <p:cNvSpPr>
              <a:spLocks noChangeArrowheads="1"/>
            </p:cNvSpPr>
            <p:nvPr/>
          </p:nvSpPr>
          <p:spPr bwMode="auto">
            <a:xfrm>
              <a:off x="2255779" y="4447860"/>
              <a:ext cx="76180" cy="71944"/>
            </a:xfrm>
            <a:custGeom>
              <a:avLst/>
              <a:gdLst>
                <a:gd name="T0" fmla="*/ 0 w 85"/>
                <a:gd name="T1" fmla="*/ 63890769 h 80"/>
                <a:gd name="T2" fmla="*/ 0 w 85"/>
                <a:gd name="T3" fmla="*/ 0 h 80"/>
                <a:gd name="T4" fmla="*/ 67472178 w 85"/>
                <a:gd name="T5" fmla="*/ 0 h 80"/>
                <a:gd name="T6" fmla="*/ 67472178 w 85"/>
                <a:gd name="T7" fmla="*/ 63890769 h 80"/>
                <a:gd name="T8" fmla="*/ 0 w 85"/>
                <a:gd name="T9" fmla="*/ 63890769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0"/>
                <a:gd name="T17" fmla="*/ 85 w 85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0">
                  <a:moveTo>
                    <a:pt x="0" y="79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79"/>
                  </a:lnTo>
                  <a:lnTo>
                    <a:pt x="0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19" name="Freeform 53"/>
            <p:cNvSpPr>
              <a:spLocks noChangeArrowheads="1"/>
            </p:cNvSpPr>
            <p:nvPr/>
          </p:nvSpPr>
          <p:spPr bwMode="auto">
            <a:xfrm>
              <a:off x="2395442" y="4447860"/>
              <a:ext cx="97341" cy="71944"/>
            </a:xfrm>
            <a:custGeom>
              <a:avLst/>
              <a:gdLst>
                <a:gd name="T0" fmla="*/ 87726074 w 107"/>
                <a:gd name="T1" fmla="*/ 63890769 h 80"/>
                <a:gd name="T2" fmla="*/ 0 w 107"/>
                <a:gd name="T3" fmla="*/ 63890769 h 80"/>
                <a:gd name="T4" fmla="*/ 0 w 107"/>
                <a:gd name="T5" fmla="*/ 0 h 80"/>
                <a:gd name="T6" fmla="*/ 87726074 w 107"/>
                <a:gd name="T7" fmla="*/ 0 h 80"/>
                <a:gd name="T8" fmla="*/ 87726074 w 107"/>
                <a:gd name="T9" fmla="*/ 63890769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20" name="Freeform 54"/>
            <p:cNvSpPr>
              <a:spLocks noChangeArrowheads="1"/>
            </p:cNvSpPr>
            <p:nvPr/>
          </p:nvSpPr>
          <p:spPr bwMode="auto">
            <a:xfrm>
              <a:off x="2700163" y="4447860"/>
              <a:ext cx="97341" cy="71944"/>
            </a:xfrm>
            <a:custGeom>
              <a:avLst/>
              <a:gdLst>
                <a:gd name="T0" fmla="*/ 0 w 107"/>
                <a:gd name="T1" fmla="*/ 0 h 80"/>
                <a:gd name="T2" fmla="*/ 87726074 w 107"/>
                <a:gd name="T3" fmla="*/ 0 h 80"/>
                <a:gd name="T4" fmla="*/ 87726074 w 107"/>
                <a:gd name="T5" fmla="*/ 63890769 h 80"/>
                <a:gd name="T6" fmla="*/ 0 w 107"/>
                <a:gd name="T7" fmla="*/ 63890769 h 80"/>
                <a:gd name="T8" fmla="*/ 0 w 107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0" y="0"/>
                  </a:moveTo>
                  <a:lnTo>
                    <a:pt x="106" y="0"/>
                  </a:lnTo>
                  <a:lnTo>
                    <a:pt x="106" y="79"/>
                  </a:lnTo>
                  <a:lnTo>
                    <a:pt x="0" y="79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21" name="Freeform 55"/>
            <p:cNvSpPr>
              <a:spLocks noChangeArrowheads="1"/>
            </p:cNvSpPr>
            <p:nvPr/>
          </p:nvSpPr>
          <p:spPr bwMode="auto">
            <a:xfrm>
              <a:off x="2856755" y="4447860"/>
              <a:ext cx="101574" cy="71944"/>
            </a:xfrm>
            <a:custGeom>
              <a:avLst/>
              <a:gdLst>
                <a:gd name="T0" fmla="*/ 92111147 w 111"/>
                <a:gd name="T1" fmla="*/ 0 h 80"/>
                <a:gd name="T2" fmla="*/ 92111147 w 111"/>
                <a:gd name="T3" fmla="*/ 63890769 h 80"/>
                <a:gd name="T4" fmla="*/ 0 w 111"/>
                <a:gd name="T5" fmla="*/ 63890769 h 80"/>
                <a:gd name="T6" fmla="*/ 0 w 111"/>
                <a:gd name="T7" fmla="*/ 0 h 80"/>
                <a:gd name="T8" fmla="*/ 92111147 w 111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0"/>
                <a:gd name="T17" fmla="*/ 111 w 11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0">
                  <a:moveTo>
                    <a:pt x="110" y="0"/>
                  </a:moveTo>
                  <a:lnTo>
                    <a:pt x="110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22" name="Freeform 56"/>
            <p:cNvSpPr>
              <a:spLocks noChangeArrowheads="1"/>
            </p:cNvSpPr>
            <p:nvPr/>
          </p:nvSpPr>
          <p:spPr bwMode="auto">
            <a:xfrm>
              <a:off x="2547802" y="4447860"/>
              <a:ext cx="97341" cy="71944"/>
            </a:xfrm>
            <a:custGeom>
              <a:avLst/>
              <a:gdLst>
                <a:gd name="T0" fmla="*/ 0 w 107"/>
                <a:gd name="T1" fmla="*/ 63890769 h 80"/>
                <a:gd name="T2" fmla="*/ 0 w 107"/>
                <a:gd name="T3" fmla="*/ 0 h 80"/>
                <a:gd name="T4" fmla="*/ 87726074 w 107"/>
                <a:gd name="T5" fmla="*/ 0 h 80"/>
                <a:gd name="T6" fmla="*/ 87726074 w 107"/>
                <a:gd name="T7" fmla="*/ 63890769 h 80"/>
                <a:gd name="T8" fmla="*/ 0 w 107"/>
                <a:gd name="T9" fmla="*/ 63890769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0" y="79"/>
                  </a:move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  <a:lnTo>
                    <a:pt x="0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23" name="Freeform 57"/>
            <p:cNvSpPr>
              <a:spLocks noChangeArrowheads="1"/>
            </p:cNvSpPr>
            <p:nvPr/>
          </p:nvSpPr>
          <p:spPr bwMode="auto">
            <a:xfrm>
              <a:off x="2255779" y="5895213"/>
              <a:ext cx="76180" cy="110033"/>
            </a:xfrm>
            <a:custGeom>
              <a:avLst/>
              <a:gdLst>
                <a:gd name="T0" fmla="*/ 0 w 85"/>
                <a:gd name="T1" fmla="*/ 100053007 h 120"/>
                <a:gd name="T2" fmla="*/ 0 w 85"/>
                <a:gd name="T3" fmla="*/ 0 h 120"/>
                <a:gd name="T4" fmla="*/ 67472178 w 85"/>
                <a:gd name="T5" fmla="*/ 0 h 120"/>
                <a:gd name="T6" fmla="*/ 67472178 w 85"/>
                <a:gd name="T7" fmla="*/ 100053007 h 120"/>
                <a:gd name="T8" fmla="*/ 0 w 85"/>
                <a:gd name="T9" fmla="*/ 100053007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120"/>
                <a:gd name="T17" fmla="*/ 85 w 85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120">
                  <a:moveTo>
                    <a:pt x="0" y="119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119"/>
                  </a:lnTo>
                  <a:lnTo>
                    <a:pt x="0" y="11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24" name="Freeform 58"/>
            <p:cNvSpPr>
              <a:spLocks noChangeArrowheads="1"/>
            </p:cNvSpPr>
            <p:nvPr/>
          </p:nvSpPr>
          <p:spPr bwMode="auto">
            <a:xfrm>
              <a:off x="2856755" y="5895213"/>
              <a:ext cx="101574" cy="110033"/>
            </a:xfrm>
            <a:custGeom>
              <a:avLst/>
              <a:gdLst>
                <a:gd name="T0" fmla="*/ 92111147 w 111"/>
                <a:gd name="T1" fmla="*/ 0 h 120"/>
                <a:gd name="T2" fmla="*/ 92111147 w 111"/>
                <a:gd name="T3" fmla="*/ 100053007 h 120"/>
                <a:gd name="T4" fmla="*/ 0 w 111"/>
                <a:gd name="T5" fmla="*/ 100053007 h 120"/>
                <a:gd name="T6" fmla="*/ 0 w 111"/>
                <a:gd name="T7" fmla="*/ 0 h 120"/>
                <a:gd name="T8" fmla="*/ 92111147 w 111"/>
                <a:gd name="T9" fmla="*/ 0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120"/>
                <a:gd name="T17" fmla="*/ 111 w 111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120">
                  <a:moveTo>
                    <a:pt x="110" y="0"/>
                  </a:moveTo>
                  <a:lnTo>
                    <a:pt x="110" y="119"/>
                  </a:lnTo>
                  <a:lnTo>
                    <a:pt x="0" y="119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25" name="Freeform 59"/>
            <p:cNvSpPr>
              <a:spLocks noChangeArrowheads="1"/>
            </p:cNvSpPr>
            <p:nvPr/>
          </p:nvSpPr>
          <p:spPr bwMode="auto">
            <a:xfrm>
              <a:off x="2700163" y="5895213"/>
              <a:ext cx="97341" cy="110033"/>
            </a:xfrm>
            <a:custGeom>
              <a:avLst/>
              <a:gdLst>
                <a:gd name="T0" fmla="*/ 87726074 w 107"/>
                <a:gd name="T1" fmla="*/ 0 h 120"/>
                <a:gd name="T2" fmla="*/ 87726074 w 107"/>
                <a:gd name="T3" fmla="*/ 100053007 h 120"/>
                <a:gd name="T4" fmla="*/ 0 w 107"/>
                <a:gd name="T5" fmla="*/ 100053007 h 120"/>
                <a:gd name="T6" fmla="*/ 0 w 107"/>
                <a:gd name="T7" fmla="*/ 0 h 120"/>
                <a:gd name="T8" fmla="*/ 87726074 w 107"/>
                <a:gd name="T9" fmla="*/ 0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20"/>
                <a:gd name="T17" fmla="*/ 107 w 107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20">
                  <a:moveTo>
                    <a:pt x="106" y="0"/>
                  </a:moveTo>
                  <a:lnTo>
                    <a:pt x="106" y="119"/>
                  </a:lnTo>
                  <a:lnTo>
                    <a:pt x="0" y="119"/>
                  </a:lnTo>
                  <a:lnTo>
                    <a:pt x="0" y="0"/>
                  </a:lnTo>
                  <a:lnTo>
                    <a:pt x="106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26" name="Freeform 60"/>
            <p:cNvSpPr>
              <a:spLocks noChangeArrowheads="1"/>
            </p:cNvSpPr>
            <p:nvPr/>
          </p:nvSpPr>
          <p:spPr bwMode="auto">
            <a:xfrm>
              <a:off x="2547802" y="5895213"/>
              <a:ext cx="97341" cy="110033"/>
            </a:xfrm>
            <a:custGeom>
              <a:avLst/>
              <a:gdLst>
                <a:gd name="T0" fmla="*/ 87726074 w 107"/>
                <a:gd name="T1" fmla="*/ 0 h 120"/>
                <a:gd name="T2" fmla="*/ 87726074 w 107"/>
                <a:gd name="T3" fmla="*/ 100053007 h 120"/>
                <a:gd name="T4" fmla="*/ 0 w 107"/>
                <a:gd name="T5" fmla="*/ 100053007 h 120"/>
                <a:gd name="T6" fmla="*/ 0 w 107"/>
                <a:gd name="T7" fmla="*/ 0 h 120"/>
                <a:gd name="T8" fmla="*/ 87726074 w 107"/>
                <a:gd name="T9" fmla="*/ 0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20"/>
                <a:gd name="T17" fmla="*/ 107 w 107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20">
                  <a:moveTo>
                    <a:pt x="106" y="0"/>
                  </a:moveTo>
                  <a:lnTo>
                    <a:pt x="106" y="119"/>
                  </a:lnTo>
                  <a:lnTo>
                    <a:pt x="0" y="119"/>
                  </a:lnTo>
                  <a:lnTo>
                    <a:pt x="0" y="0"/>
                  </a:lnTo>
                  <a:lnTo>
                    <a:pt x="106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27" name="Freeform 61"/>
            <p:cNvSpPr>
              <a:spLocks noChangeArrowheads="1"/>
            </p:cNvSpPr>
            <p:nvPr/>
          </p:nvSpPr>
          <p:spPr bwMode="auto">
            <a:xfrm>
              <a:off x="2395442" y="5895213"/>
              <a:ext cx="97341" cy="110033"/>
            </a:xfrm>
            <a:custGeom>
              <a:avLst/>
              <a:gdLst>
                <a:gd name="T0" fmla="*/ 87726074 w 107"/>
                <a:gd name="T1" fmla="*/ 0 h 120"/>
                <a:gd name="T2" fmla="*/ 87726074 w 107"/>
                <a:gd name="T3" fmla="*/ 100053007 h 120"/>
                <a:gd name="T4" fmla="*/ 0 w 107"/>
                <a:gd name="T5" fmla="*/ 100053007 h 120"/>
                <a:gd name="T6" fmla="*/ 0 w 107"/>
                <a:gd name="T7" fmla="*/ 0 h 120"/>
                <a:gd name="T8" fmla="*/ 87726074 w 107"/>
                <a:gd name="T9" fmla="*/ 0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20"/>
                <a:gd name="T17" fmla="*/ 107 w 107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20">
                  <a:moveTo>
                    <a:pt x="106" y="0"/>
                  </a:moveTo>
                  <a:lnTo>
                    <a:pt x="106" y="119"/>
                  </a:lnTo>
                  <a:lnTo>
                    <a:pt x="0" y="119"/>
                  </a:lnTo>
                  <a:lnTo>
                    <a:pt x="0" y="0"/>
                  </a:lnTo>
                  <a:lnTo>
                    <a:pt x="106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28" name="Freeform 62"/>
            <p:cNvSpPr>
              <a:spLocks noChangeArrowheads="1"/>
            </p:cNvSpPr>
            <p:nvPr/>
          </p:nvSpPr>
          <p:spPr bwMode="auto">
            <a:xfrm>
              <a:off x="2255779" y="4926079"/>
              <a:ext cx="76180" cy="71944"/>
            </a:xfrm>
            <a:custGeom>
              <a:avLst/>
              <a:gdLst>
                <a:gd name="T0" fmla="*/ 0 w 85"/>
                <a:gd name="T1" fmla="*/ 63890769 h 80"/>
                <a:gd name="T2" fmla="*/ 0 w 85"/>
                <a:gd name="T3" fmla="*/ 0 h 80"/>
                <a:gd name="T4" fmla="*/ 67472178 w 85"/>
                <a:gd name="T5" fmla="*/ 0 h 80"/>
                <a:gd name="T6" fmla="*/ 67472178 w 85"/>
                <a:gd name="T7" fmla="*/ 63890769 h 80"/>
                <a:gd name="T8" fmla="*/ 0 w 85"/>
                <a:gd name="T9" fmla="*/ 63890769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0"/>
                <a:gd name="T17" fmla="*/ 85 w 85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0">
                  <a:moveTo>
                    <a:pt x="0" y="79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79"/>
                  </a:lnTo>
                  <a:lnTo>
                    <a:pt x="0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29" name="Freeform 63"/>
            <p:cNvSpPr>
              <a:spLocks noChangeArrowheads="1"/>
            </p:cNvSpPr>
            <p:nvPr/>
          </p:nvSpPr>
          <p:spPr bwMode="auto">
            <a:xfrm>
              <a:off x="2547802" y="4926079"/>
              <a:ext cx="97341" cy="71944"/>
            </a:xfrm>
            <a:custGeom>
              <a:avLst/>
              <a:gdLst>
                <a:gd name="T0" fmla="*/ 87726074 w 107"/>
                <a:gd name="T1" fmla="*/ 63890769 h 80"/>
                <a:gd name="T2" fmla="*/ 0 w 107"/>
                <a:gd name="T3" fmla="*/ 63890769 h 80"/>
                <a:gd name="T4" fmla="*/ 0 w 107"/>
                <a:gd name="T5" fmla="*/ 0 h 80"/>
                <a:gd name="T6" fmla="*/ 87726074 w 107"/>
                <a:gd name="T7" fmla="*/ 0 h 80"/>
                <a:gd name="T8" fmla="*/ 87726074 w 107"/>
                <a:gd name="T9" fmla="*/ 63890769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30" name="Freeform 64"/>
            <p:cNvSpPr>
              <a:spLocks noChangeArrowheads="1"/>
            </p:cNvSpPr>
            <p:nvPr/>
          </p:nvSpPr>
          <p:spPr bwMode="auto">
            <a:xfrm>
              <a:off x="2395442" y="4926079"/>
              <a:ext cx="97341" cy="71944"/>
            </a:xfrm>
            <a:custGeom>
              <a:avLst/>
              <a:gdLst>
                <a:gd name="T0" fmla="*/ 87726074 w 107"/>
                <a:gd name="T1" fmla="*/ 63890769 h 80"/>
                <a:gd name="T2" fmla="*/ 0 w 107"/>
                <a:gd name="T3" fmla="*/ 63890769 h 80"/>
                <a:gd name="T4" fmla="*/ 0 w 107"/>
                <a:gd name="T5" fmla="*/ 0 h 80"/>
                <a:gd name="T6" fmla="*/ 87726074 w 107"/>
                <a:gd name="T7" fmla="*/ 0 h 80"/>
                <a:gd name="T8" fmla="*/ 87726074 w 107"/>
                <a:gd name="T9" fmla="*/ 63890769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31" name="Freeform 65"/>
            <p:cNvSpPr>
              <a:spLocks noChangeArrowheads="1"/>
            </p:cNvSpPr>
            <p:nvPr/>
          </p:nvSpPr>
          <p:spPr bwMode="auto">
            <a:xfrm>
              <a:off x="2856755" y="4926079"/>
              <a:ext cx="101574" cy="71944"/>
            </a:xfrm>
            <a:custGeom>
              <a:avLst/>
              <a:gdLst>
                <a:gd name="T0" fmla="*/ 92111147 w 111"/>
                <a:gd name="T1" fmla="*/ 0 h 80"/>
                <a:gd name="T2" fmla="*/ 92111147 w 111"/>
                <a:gd name="T3" fmla="*/ 63890769 h 80"/>
                <a:gd name="T4" fmla="*/ 0 w 111"/>
                <a:gd name="T5" fmla="*/ 63890769 h 80"/>
                <a:gd name="T6" fmla="*/ 0 w 111"/>
                <a:gd name="T7" fmla="*/ 0 h 80"/>
                <a:gd name="T8" fmla="*/ 92111147 w 111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0"/>
                <a:gd name="T17" fmla="*/ 111 w 11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0">
                  <a:moveTo>
                    <a:pt x="110" y="0"/>
                  </a:moveTo>
                  <a:lnTo>
                    <a:pt x="110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32" name="Freeform 66"/>
            <p:cNvSpPr>
              <a:spLocks noChangeArrowheads="1"/>
            </p:cNvSpPr>
            <p:nvPr/>
          </p:nvSpPr>
          <p:spPr bwMode="auto">
            <a:xfrm>
              <a:off x="2700163" y="4926079"/>
              <a:ext cx="97341" cy="71944"/>
            </a:xfrm>
            <a:custGeom>
              <a:avLst/>
              <a:gdLst>
                <a:gd name="T0" fmla="*/ 0 w 107"/>
                <a:gd name="T1" fmla="*/ 0 h 80"/>
                <a:gd name="T2" fmla="*/ 87726074 w 107"/>
                <a:gd name="T3" fmla="*/ 0 h 80"/>
                <a:gd name="T4" fmla="*/ 87726074 w 107"/>
                <a:gd name="T5" fmla="*/ 63890769 h 80"/>
                <a:gd name="T6" fmla="*/ 0 w 107"/>
                <a:gd name="T7" fmla="*/ 63890769 h 80"/>
                <a:gd name="T8" fmla="*/ 0 w 107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0" y="0"/>
                  </a:moveTo>
                  <a:lnTo>
                    <a:pt x="106" y="0"/>
                  </a:lnTo>
                  <a:lnTo>
                    <a:pt x="106" y="79"/>
                  </a:lnTo>
                  <a:lnTo>
                    <a:pt x="0" y="79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33" name="Freeform 67"/>
            <p:cNvSpPr>
              <a:spLocks noChangeArrowheads="1"/>
            </p:cNvSpPr>
            <p:nvPr/>
          </p:nvSpPr>
          <p:spPr bwMode="auto">
            <a:xfrm>
              <a:off x="2700163" y="4769494"/>
              <a:ext cx="97341" cy="67712"/>
            </a:xfrm>
            <a:custGeom>
              <a:avLst/>
              <a:gdLst>
                <a:gd name="T0" fmla="*/ 0 w 107"/>
                <a:gd name="T1" fmla="*/ 0 h 76"/>
                <a:gd name="T2" fmla="*/ 87726074 w 107"/>
                <a:gd name="T3" fmla="*/ 0 h 76"/>
                <a:gd name="T4" fmla="*/ 87726074 w 107"/>
                <a:gd name="T5" fmla="*/ 59533994 h 76"/>
                <a:gd name="T6" fmla="*/ 0 w 107"/>
                <a:gd name="T7" fmla="*/ 59533994 h 76"/>
                <a:gd name="T8" fmla="*/ 0 w 107"/>
                <a:gd name="T9" fmla="*/ 0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76"/>
                <a:gd name="T17" fmla="*/ 107 w 107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76">
                  <a:moveTo>
                    <a:pt x="0" y="0"/>
                  </a:moveTo>
                  <a:lnTo>
                    <a:pt x="106" y="0"/>
                  </a:lnTo>
                  <a:lnTo>
                    <a:pt x="106" y="75"/>
                  </a:lnTo>
                  <a:lnTo>
                    <a:pt x="0" y="75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34" name="Freeform 68"/>
            <p:cNvSpPr>
              <a:spLocks noChangeArrowheads="1"/>
            </p:cNvSpPr>
            <p:nvPr/>
          </p:nvSpPr>
          <p:spPr bwMode="auto">
            <a:xfrm>
              <a:off x="2255779" y="4769494"/>
              <a:ext cx="76180" cy="67712"/>
            </a:xfrm>
            <a:custGeom>
              <a:avLst/>
              <a:gdLst>
                <a:gd name="T0" fmla="*/ 0 w 85"/>
                <a:gd name="T1" fmla="*/ 59533994 h 76"/>
                <a:gd name="T2" fmla="*/ 0 w 85"/>
                <a:gd name="T3" fmla="*/ 0 h 76"/>
                <a:gd name="T4" fmla="*/ 67472178 w 85"/>
                <a:gd name="T5" fmla="*/ 0 h 76"/>
                <a:gd name="T6" fmla="*/ 67472178 w 85"/>
                <a:gd name="T7" fmla="*/ 59533994 h 76"/>
                <a:gd name="T8" fmla="*/ 0 w 85"/>
                <a:gd name="T9" fmla="*/ 59533994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76"/>
                <a:gd name="T17" fmla="*/ 85 w 85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76">
                  <a:moveTo>
                    <a:pt x="0" y="75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75"/>
                  </a:lnTo>
                  <a:lnTo>
                    <a:pt x="0" y="75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35" name="Freeform 69"/>
            <p:cNvSpPr>
              <a:spLocks noChangeArrowheads="1"/>
            </p:cNvSpPr>
            <p:nvPr/>
          </p:nvSpPr>
          <p:spPr bwMode="auto">
            <a:xfrm>
              <a:off x="2856755" y="4769494"/>
              <a:ext cx="101574" cy="67712"/>
            </a:xfrm>
            <a:custGeom>
              <a:avLst/>
              <a:gdLst>
                <a:gd name="T0" fmla="*/ 92111147 w 111"/>
                <a:gd name="T1" fmla="*/ 0 h 76"/>
                <a:gd name="T2" fmla="*/ 92111147 w 111"/>
                <a:gd name="T3" fmla="*/ 59533994 h 76"/>
                <a:gd name="T4" fmla="*/ 0 w 111"/>
                <a:gd name="T5" fmla="*/ 59533994 h 76"/>
                <a:gd name="T6" fmla="*/ 0 w 111"/>
                <a:gd name="T7" fmla="*/ 0 h 76"/>
                <a:gd name="T8" fmla="*/ 92111147 w 111"/>
                <a:gd name="T9" fmla="*/ 0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76"/>
                <a:gd name="T17" fmla="*/ 111 w 111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76">
                  <a:moveTo>
                    <a:pt x="110" y="0"/>
                  </a:moveTo>
                  <a:lnTo>
                    <a:pt x="110" y="75"/>
                  </a:lnTo>
                  <a:lnTo>
                    <a:pt x="0" y="75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36" name="Freeform 70"/>
            <p:cNvSpPr>
              <a:spLocks noChangeArrowheads="1"/>
            </p:cNvSpPr>
            <p:nvPr/>
          </p:nvSpPr>
          <p:spPr bwMode="auto">
            <a:xfrm>
              <a:off x="2547802" y="4769494"/>
              <a:ext cx="97341" cy="67712"/>
            </a:xfrm>
            <a:custGeom>
              <a:avLst/>
              <a:gdLst>
                <a:gd name="T0" fmla="*/ 87726074 w 107"/>
                <a:gd name="T1" fmla="*/ 59533994 h 76"/>
                <a:gd name="T2" fmla="*/ 0 w 107"/>
                <a:gd name="T3" fmla="*/ 59533994 h 76"/>
                <a:gd name="T4" fmla="*/ 0 w 107"/>
                <a:gd name="T5" fmla="*/ 0 h 76"/>
                <a:gd name="T6" fmla="*/ 87726074 w 107"/>
                <a:gd name="T7" fmla="*/ 0 h 76"/>
                <a:gd name="T8" fmla="*/ 87726074 w 107"/>
                <a:gd name="T9" fmla="*/ 59533994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76"/>
                <a:gd name="T17" fmla="*/ 107 w 107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76">
                  <a:moveTo>
                    <a:pt x="106" y="75"/>
                  </a:moveTo>
                  <a:lnTo>
                    <a:pt x="0" y="75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5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37" name="Freeform 71"/>
            <p:cNvSpPr>
              <a:spLocks noChangeArrowheads="1"/>
            </p:cNvSpPr>
            <p:nvPr/>
          </p:nvSpPr>
          <p:spPr bwMode="auto">
            <a:xfrm>
              <a:off x="2395442" y="4769494"/>
              <a:ext cx="97341" cy="67712"/>
            </a:xfrm>
            <a:custGeom>
              <a:avLst/>
              <a:gdLst>
                <a:gd name="T0" fmla="*/ 87726074 w 107"/>
                <a:gd name="T1" fmla="*/ 59533994 h 76"/>
                <a:gd name="T2" fmla="*/ 0 w 107"/>
                <a:gd name="T3" fmla="*/ 59533994 h 76"/>
                <a:gd name="T4" fmla="*/ 0 w 107"/>
                <a:gd name="T5" fmla="*/ 0 h 76"/>
                <a:gd name="T6" fmla="*/ 87726074 w 107"/>
                <a:gd name="T7" fmla="*/ 0 h 76"/>
                <a:gd name="T8" fmla="*/ 87726074 w 107"/>
                <a:gd name="T9" fmla="*/ 59533994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76"/>
                <a:gd name="T17" fmla="*/ 107 w 107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76">
                  <a:moveTo>
                    <a:pt x="106" y="75"/>
                  </a:moveTo>
                  <a:lnTo>
                    <a:pt x="0" y="75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5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38" name="Freeform 72"/>
            <p:cNvSpPr>
              <a:spLocks noChangeArrowheads="1"/>
            </p:cNvSpPr>
            <p:nvPr/>
          </p:nvSpPr>
          <p:spPr bwMode="auto">
            <a:xfrm>
              <a:off x="2255779" y="4608677"/>
              <a:ext cx="76180" cy="71944"/>
            </a:xfrm>
            <a:custGeom>
              <a:avLst/>
              <a:gdLst>
                <a:gd name="T0" fmla="*/ 0 w 85"/>
                <a:gd name="T1" fmla="*/ 63890769 h 80"/>
                <a:gd name="T2" fmla="*/ 0 w 85"/>
                <a:gd name="T3" fmla="*/ 0 h 80"/>
                <a:gd name="T4" fmla="*/ 67472178 w 85"/>
                <a:gd name="T5" fmla="*/ 0 h 80"/>
                <a:gd name="T6" fmla="*/ 67472178 w 85"/>
                <a:gd name="T7" fmla="*/ 63890769 h 80"/>
                <a:gd name="T8" fmla="*/ 0 w 85"/>
                <a:gd name="T9" fmla="*/ 63890769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0"/>
                <a:gd name="T17" fmla="*/ 85 w 85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0">
                  <a:moveTo>
                    <a:pt x="0" y="79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79"/>
                  </a:lnTo>
                  <a:lnTo>
                    <a:pt x="0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39" name="Freeform 73"/>
            <p:cNvSpPr>
              <a:spLocks noChangeArrowheads="1"/>
            </p:cNvSpPr>
            <p:nvPr/>
          </p:nvSpPr>
          <p:spPr bwMode="auto">
            <a:xfrm>
              <a:off x="2700163" y="4608677"/>
              <a:ext cx="97341" cy="71944"/>
            </a:xfrm>
            <a:custGeom>
              <a:avLst/>
              <a:gdLst>
                <a:gd name="T0" fmla="*/ 0 w 107"/>
                <a:gd name="T1" fmla="*/ 0 h 80"/>
                <a:gd name="T2" fmla="*/ 87726074 w 107"/>
                <a:gd name="T3" fmla="*/ 0 h 80"/>
                <a:gd name="T4" fmla="*/ 87726074 w 107"/>
                <a:gd name="T5" fmla="*/ 63890769 h 80"/>
                <a:gd name="T6" fmla="*/ 0 w 107"/>
                <a:gd name="T7" fmla="*/ 63890769 h 80"/>
                <a:gd name="T8" fmla="*/ 0 w 107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0" y="0"/>
                  </a:moveTo>
                  <a:lnTo>
                    <a:pt x="106" y="0"/>
                  </a:lnTo>
                  <a:lnTo>
                    <a:pt x="106" y="79"/>
                  </a:lnTo>
                  <a:lnTo>
                    <a:pt x="0" y="79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40" name="Freeform 74"/>
            <p:cNvSpPr>
              <a:spLocks noChangeArrowheads="1"/>
            </p:cNvSpPr>
            <p:nvPr/>
          </p:nvSpPr>
          <p:spPr bwMode="auto">
            <a:xfrm>
              <a:off x="2856755" y="4608677"/>
              <a:ext cx="101574" cy="71944"/>
            </a:xfrm>
            <a:custGeom>
              <a:avLst/>
              <a:gdLst>
                <a:gd name="T0" fmla="*/ 92111147 w 111"/>
                <a:gd name="T1" fmla="*/ 0 h 80"/>
                <a:gd name="T2" fmla="*/ 92111147 w 111"/>
                <a:gd name="T3" fmla="*/ 63890769 h 80"/>
                <a:gd name="T4" fmla="*/ 0 w 111"/>
                <a:gd name="T5" fmla="*/ 63890769 h 80"/>
                <a:gd name="T6" fmla="*/ 0 w 111"/>
                <a:gd name="T7" fmla="*/ 0 h 80"/>
                <a:gd name="T8" fmla="*/ 92111147 w 111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0"/>
                <a:gd name="T17" fmla="*/ 111 w 11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0">
                  <a:moveTo>
                    <a:pt x="110" y="0"/>
                  </a:moveTo>
                  <a:lnTo>
                    <a:pt x="110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41" name="Freeform 75"/>
            <p:cNvSpPr>
              <a:spLocks noChangeArrowheads="1"/>
            </p:cNvSpPr>
            <p:nvPr/>
          </p:nvSpPr>
          <p:spPr bwMode="auto">
            <a:xfrm>
              <a:off x="2547802" y="4608677"/>
              <a:ext cx="97341" cy="71944"/>
            </a:xfrm>
            <a:custGeom>
              <a:avLst/>
              <a:gdLst>
                <a:gd name="T0" fmla="*/ 87726074 w 107"/>
                <a:gd name="T1" fmla="*/ 63890769 h 80"/>
                <a:gd name="T2" fmla="*/ 0 w 107"/>
                <a:gd name="T3" fmla="*/ 63890769 h 80"/>
                <a:gd name="T4" fmla="*/ 0 w 107"/>
                <a:gd name="T5" fmla="*/ 0 h 80"/>
                <a:gd name="T6" fmla="*/ 87726074 w 107"/>
                <a:gd name="T7" fmla="*/ 0 h 80"/>
                <a:gd name="T8" fmla="*/ 87726074 w 107"/>
                <a:gd name="T9" fmla="*/ 63890769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42" name="Freeform 76"/>
            <p:cNvSpPr>
              <a:spLocks noChangeArrowheads="1"/>
            </p:cNvSpPr>
            <p:nvPr/>
          </p:nvSpPr>
          <p:spPr bwMode="auto">
            <a:xfrm>
              <a:off x="2395442" y="4608677"/>
              <a:ext cx="97341" cy="71944"/>
            </a:xfrm>
            <a:custGeom>
              <a:avLst/>
              <a:gdLst>
                <a:gd name="T0" fmla="*/ 87726074 w 107"/>
                <a:gd name="T1" fmla="*/ 63890769 h 80"/>
                <a:gd name="T2" fmla="*/ 0 w 107"/>
                <a:gd name="T3" fmla="*/ 63890769 h 80"/>
                <a:gd name="T4" fmla="*/ 0 w 107"/>
                <a:gd name="T5" fmla="*/ 0 h 80"/>
                <a:gd name="T6" fmla="*/ 87726074 w 107"/>
                <a:gd name="T7" fmla="*/ 0 h 80"/>
                <a:gd name="T8" fmla="*/ 87726074 w 107"/>
                <a:gd name="T9" fmla="*/ 63890769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43" name="Freeform 77"/>
            <p:cNvSpPr>
              <a:spLocks noChangeArrowheads="1"/>
            </p:cNvSpPr>
            <p:nvPr/>
          </p:nvSpPr>
          <p:spPr bwMode="auto">
            <a:xfrm>
              <a:off x="0" y="3055523"/>
              <a:ext cx="376668" cy="5302729"/>
            </a:xfrm>
            <a:custGeom>
              <a:avLst/>
              <a:gdLst>
                <a:gd name="T0" fmla="*/ 0 w 395"/>
                <a:gd name="T1" fmla="*/ 2147483646 h 5528"/>
                <a:gd name="T2" fmla="*/ 358277066 w 395"/>
                <a:gd name="T3" fmla="*/ 2147483646 h 5528"/>
                <a:gd name="T4" fmla="*/ 358277066 w 395"/>
                <a:gd name="T5" fmla="*/ 0 h 5528"/>
                <a:gd name="T6" fmla="*/ 0 w 395"/>
                <a:gd name="T7" fmla="*/ 0 h 5528"/>
                <a:gd name="T8" fmla="*/ 0 w 395"/>
                <a:gd name="T9" fmla="*/ 2147483646 h 55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5"/>
                <a:gd name="T16" fmla="*/ 0 h 5528"/>
                <a:gd name="T17" fmla="*/ 395 w 395"/>
                <a:gd name="T18" fmla="*/ 5528 h 55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5" h="5528">
                  <a:moveTo>
                    <a:pt x="0" y="5527"/>
                  </a:moveTo>
                  <a:lnTo>
                    <a:pt x="394" y="5527"/>
                  </a:lnTo>
                  <a:lnTo>
                    <a:pt x="394" y="0"/>
                  </a:lnTo>
                  <a:lnTo>
                    <a:pt x="0" y="0"/>
                  </a:lnTo>
                  <a:lnTo>
                    <a:pt x="0" y="5527"/>
                  </a:lnTo>
                </a:path>
              </a:pathLst>
            </a:custGeom>
            <a:solidFill>
              <a:srgbClr val="DDB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44" name="Freeform 78"/>
            <p:cNvSpPr>
              <a:spLocks noChangeArrowheads="1"/>
            </p:cNvSpPr>
            <p:nvPr/>
          </p:nvSpPr>
          <p:spPr bwMode="auto">
            <a:xfrm>
              <a:off x="402062" y="3339069"/>
              <a:ext cx="1392404" cy="3643775"/>
            </a:xfrm>
            <a:custGeom>
              <a:avLst/>
              <a:gdLst>
                <a:gd name="T0" fmla="*/ 1136139546 w 1457"/>
                <a:gd name="T1" fmla="*/ 0 h 3802"/>
                <a:gd name="T2" fmla="*/ 1136139546 w 1457"/>
                <a:gd name="T3" fmla="*/ 0 h 3802"/>
                <a:gd name="T4" fmla="*/ 1131573378 w 1457"/>
                <a:gd name="T5" fmla="*/ 0 h 3802"/>
                <a:gd name="T6" fmla="*/ 464867980 w 1457"/>
                <a:gd name="T7" fmla="*/ 11940503 h 3802"/>
                <a:gd name="T8" fmla="*/ 0 w 1457"/>
                <a:gd name="T9" fmla="*/ 585083693 h 3802"/>
                <a:gd name="T10" fmla="*/ 11873183 w 1457"/>
                <a:gd name="T11" fmla="*/ 2147483646 h 3802"/>
                <a:gd name="T12" fmla="*/ 189965190 w 1457"/>
                <a:gd name="T13" fmla="*/ 2147483646 h 3802"/>
                <a:gd name="T14" fmla="*/ 194532314 w 1457"/>
                <a:gd name="T15" fmla="*/ 2147483646 h 3802"/>
                <a:gd name="T16" fmla="*/ 861237711 w 1457"/>
                <a:gd name="T17" fmla="*/ 2147483646 h 3802"/>
                <a:gd name="T18" fmla="*/ 1326105692 w 1457"/>
                <a:gd name="T19" fmla="*/ 2147483646 h 3802"/>
                <a:gd name="T20" fmla="*/ 1317886017 w 1457"/>
                <a:gd name="T21" fmla="*/ 219521630 h 3802"/>
                <a:gd name="T22" fmla="*/ 1136139546 w 1457"/>
                <a:gd name="T23" fmla="*/ 0 h 38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57"/>
                <a:gd name="T37" fmla="*/ 0 h 3802"/>
                <a:gd name="T38" fmla="*/ 1457 w 1457"/>
                <a:gd name="T39" fmla="*/ 3802 h 380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57" h="3802">
                  <a:moveTo>
                    <a:pt x="1244" y="0"/>
                  </a:moveTo>
                  <a:lnTo>
                    <a:pt x="1244" y="0"/>
                  </a:lnTo>
                  <a:cubicBezTo>
                    <a:pt x="1244" y="0"/>
                    <a:pt x="1244" y="0"/>
                    <a:pt x="1239" y="0"/>
                  </a:cubicBezTo>
                  <a:cubicBezTo>
                    <a:pt x="509" y="13"/>
                    <a:pt x="509" y="13"/>
                    <a:pt x="509" y="13"/>
                  </a:cubicBezTo>
                  <a:cubicBezTo>
                    <a:pt x="275" y="18"/>
                    <a:pt x="0" y="354"/>
                    <a:pt x="0" y="637"/>
                  </a:cubicBezTo>
                  <a:cubicBezTo>
                    <a:pt x="13" y="3562"/>
                    <a:pt x="13" y="3562"/>
                    <a:pt x="13" y="3562"/>
                  </a:cubicBezTo>
                  <a:cubicBezTo>
                    <a:pt x="13" y="3708"/>
                    <a:pt x="89" y="3801"/>
                    <a:pt x="208" y="3801"/>
                  </a:cubicBezTo>
                  <a:cubicBezTo>
                    <a:pt x="213" y="3801"/>
                    <a:pt x="213" y="3801"/>
                    <a:pt x="213" y="3801"/>
                  </a:cubicBezTo>
                  <a:cubicBezTo>
                    <a:pt x="943" y="3788"/>
                    <a:pt x="943" y="3788"/>
                    <a:pt x="943" y="3788"/>
                  </a:cubicBezTo>
                  <a:cubicBezTo>
                    <a:pt x="1182" y="3783"/>
                    <a:pt x="1456" y="3451"/>
                    <a:pt x="1452" y="3168"/>
                  </a:cubicBezTo>
                  <a:cubicBezTo>
                    <a:pt x="1443" y="239"/>
                    <a:pt x="1443" y="239"/>
                    <a:pt x="1443" y="239"/>
                  </a:cubicBezTo>
                  <a:cubicBezTo>
                    <a:pt x="1443" y="93"/>
                    <a:pt x="1367" y="0"/>
                    <a:pt x="1244" y="0"/>
                  </a:cubicBez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45" name="Freeform 79"/>
            <p:cNvSpPr>
              <a:spLocks noChangeArrowheads="1"/>
            </p:cNvSpPr>
            <p:nvPr/>
          </p:nvSpPr>
          <p:spPr bwMode="auto">
            <a:xfrm>
              <a:off x="2048399" y="787157"/>
              <a:ext cx="931091" cy="1180735"/>
            </a:xfrm>
            <a:custGeom>
              <a:avLst/>
              <a:gdLst>
                <a:gd name="T0" fmla="*/ 606784548 w 974"/>
                <a:gd name="T1" fmla="*/ 383902361 h 1235"/>
                <a:gd name="T2" fmla="*/ 396602704 w 974"/>
                <a:gd name="T3" fmla="*/ 169099417 h 1235"/>
                <a:gd name="T4" fmla="*/ 360050213 w 974"/>
                <a:gd name="T5" fmla="*/ 100546039 h 1235"/>
                <a:gd name="T6" fmla="*/ 323496766 w 974"/>
                <a:gd name="T7" fmla="*/ 31991704 h 1235"/>
                <a:gd name="T8" fmla="*/ 36553447 w 974"/>
                <a:gd name="T9" fmla="*/ 125224834 h 1235"/>
                <a:gd name="T10" fmla="*/ 48432983 w 974"/>
                <a:gd name="T11" fmla="*/ 217543970 h 1235"/>
                <a:gd name="T12" fmla="*/ 84986430 w 974"/>
                <a:gd name="T13" fmla="*/ 287012299 h 1235"/>
                <a:gd name="T14" fmla="*/ 113314922 w 974"/>
                <a:gd name="T15" fmla="*/ 355566634 h 1235"/>
                <a:gd name="T16" fmla="*/ 133419413 w 974"/>
                <a:gd name="T17" fmla="*/ 627040077 h 1235"/>
                <a:gd name="T18" fmla="*/ 643337996 w 974"/>
                <a:gd name="T19" fmla="*/ 1039277211 h 1235"/>
                <a:gd name="T20" fmla="*/ 606784548 w 974"/>
                <a:gd name="T21" fmla="*/ 383902361 h 1235"/>
                <a:gd name="T22" fmla="*/ 351825257 w 974"/>
                <a:gd name="T23" fmla="*/ 445143787 h 1235"/>
                <a:gd name="T24" fmla="*/ 343601257 w 974"/>
                <a:gd name="T25" fmla="*/ 460682642 h 1235"/>
                <a:gd name="T26" fmla="*/ 250389871 w 974"/>
                <a:gd name="T27" fmla="*/ 298895178 h 1235"/>
                <a:gd name="T28" fmla="*/ 351825257 w 974"/>
                <a:gd name="T29" fmla="*/ 445143787 h 1235"/>
                <a:gd name="T30" fmla="*/ 586680057 w 974"/>
                <a:gd name="T31" fmla="*/ 436916885 h 1235"/>
                <a:gd name="T32" fmla="*/ 618664084 w 974"/>
                <a:gd name="T33" fmla="*/ 990832657 h 1235"/>
                <a:gd name="T34" fmla="*/ 185507932 w 974"/>
                <a:gd name="T35" fmla="*/ 642578932 h 1235"/>
                <a:gd name="T36" fmla="*/ 185507932 w 974"/>
                <a:gd name="T37" fmla="*/ 638922000 h 1235"/>
                <a:gd name="T38" fmla="*/ 201956888 w 974"/>
                <a:gd name="T39" fmla="*/ 323573973 h 1235"/>
                <a:gd name="T40" fmla="*/ 283287783 w 974"/>
                <a:gd name="T41" fmla="*/ 485361438 h 1235"/>
                <a:gd name="T42" fmla="*/ 347255837 w 974"/>
                <a:gd name="T43" fmla="*/ 772373737 h 1235"/>
                <a:gd name="T44" fmla="*/ 323496766 w 974"/>
                <a:gd name="T45" fmla="*/ 557571749 h 1235"/>
                <a:gd name="T46" fmla="*/ 388378705 w 974"/>
                <a:gd name="T47" fmla="*/ 659031782 h 1235"/>
                <a:gd name="T48" fmla="*/ 328065230 w 974"/>
                <a:gd name="T49" fmla="*/ 512783172 h 1235"/>
                <a:gd name="T50" fmla="*/ 400258240 w 974"/>
                <a:gd name="T51" fmla="*/ 477135492 h 1235"/>
                <a:gd name="T52" fmla="*/ 481589135 w 974"/>
                <a:gd name="T53" fmla="*/ 610587228 h 1235"/>
                <a:gd name="T54" fmla="*/ 436811688 w 974"/>
                <a:gd name="T55" fmla="*/ 497244317 h 1235"/>
                <a:gd name="T56" fmla="*/ 602215128 w 974"/>
                <a:gd name="T57" fmla="*/ 642578932 h 1235"/>
                <a:gd name="T58" fmla="*/ 400258240 w 974"/>
                <a:gd name="T59" fmla="*/ 424120012 h 1235"/>
                <a:gd name="T60" fmla="*/ 319841230 w 974"/>
                <a:gd name="T61" fmla="*/ 262332547 h 1235"/>
                <a:gd name="T62" fmla="*/ 582110637 w 974"/>
                <a:gd name="T63" fmla="*/ 432346915 h 123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74"/>
                <a:gd name="T97" fmla="*/ 0 h 1235"/>
                <a:gd name="T98" fmla="*/ 974 w 974"/>
                <a:gd name="T99" fmla="*/ 1235 h 123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74" h="1235">
                  <a:moveTo>
                    <a:pt x="664" y="420"/>
                  </a:moveTo>
                  <a:lnTo>
                    <a:pt x="664" y="420"/>
                  </a:lnTo>
                  <a:cubicBezTo>
                    <a:pt x="664" y="420"/>
                    <a:pt x="500" y="345"/>
                    <a:pt x="434" y="230"/>
                  </a:cubicBezTo>
                  <a:cubicBezTo>
                    <a:pt x="438" y="216"/>
                    <a:pt x="438" y="199"/>
                    <a:pt x="434" y="185"/>
                  </a:cubicBezTo>
                  <a:cubicBezTo>
                    <a:pt x="425" y="172"/>
                    <a:pt x="407" y="163"/>
                    <a:pt x="389" y="159"/>
                  </a:cubicBezTo>
                  <a:cubicBezTo>
                    <a:pt x="398" y="146"/>
                    <a:pt x="402" y="128"/>
                    <a:pt x="394" y="110"/>
                  </a:cubicBezTo>
                  <a:cubicBezTo>
                    <a:pt x="385" y="97"/>
                    <a:pt x="367" y="84"/>
                    <a:pt x="350" y="84"/>
                  </a:cubicBezTo>
                  <a:cubicBezTo>
                    <a:pt x="359" y="70"/>
                    <a:pt x="363" y="48"/>
                    <a:pt x="354" y="35"/>
                  </a:cubicBezTo>
                  <a:cubicBezTo>
                    <a:pt x="341" y="8"/>
                    <a:pt x="306" y="0"/>
                    <a:pt x="274" y="13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9" y="150"/>
                    <a:pt x="0" y="185"/>
                    <a:pt x="13" y="212"/>
                  </a:cubicBezTo>
                  <a:cubicBezTo>
                    <a:pt x="18" y="225"/>
                    <a:pt x="35" y="234"/>
                    <a:pt x="53" y="238"/>
                  </a:cubicBezTo>
                  <a:cubicBezTo>
                    <a:pt x="44" y="252"/>
                    <a:pt x="44" y="270"/>
                    <a:pt x="49" y="287"/>
                  </a:cubicBezTo>
                  <a:cubicBezTo>
                    <a:pt x="57" y="305"/>
                    <a:pt x="75" y="314"/>
                    <a:pt x="93" y="314"/>
                  </a:cubicBezTo>
                  <a:cubicBezTo>
                    <a:pt x="84" y="331"/>
                    <a:pt x="80" y="349"/>
                    <a:pt x="89" y="362"/>
                  </a:cubicBezTo>
                  <a:cubicBezTo>
                    <a:pt x="97" y="376"/>
                    <a:pt x="111" y="384"/>
                    <a:pt x="124" y="389"/>
                  </a:cubicBezTo>
                  <a:cubicBezTo>
                    <a:pt x="181" y="513"/>
                    <a:pt x="146" y="686"/>
                    <a:pt x="146" y="686"/>
                  </a:cubicBezTo>
                  <a:cubicBezTo>
                    <a:pt x="124" y="778"/>
                    <a:pt x="133" y="876"/>
                    <a:pt x="177" y="968"/>
                  </a:cubicBezTo>
                  <a:cubicBezTo>
                    <a:pt x="274" y="1159"/>
                    <a:pt x="514" y="1234"/>
                    <a:pt x="704" y="1137"/>
                  </a:cubicBezTo>
                  <a:cubicBezTo>
                    <a:pt x="898" y="1035"/>
                    <a:pt x="973" y="800"/>
                    <a:pt x="872" y="606"/>
                  </a:cubicBezTo>
                  <a:cubicBezTo>
                    <a:pt x="827" y="518"/>
                    <a:pt x="752" y="455"/>
                    <a:pt x="664" y="420"/>
                  </a:cubicBezTo>
                  <a:close/>
                  <a:moveTo>
                    <a:pt x="385" y="487"/>
                  </a:moveTo>
                  <a:lnTo>
                    <a:pt x="385" y="487"/>
                  </a:lnTo>
                  <a:cubicBezTo>
                    <a:pt x="385" y="491"/>
                    <a:pt x="385" y="491"/>
                    <a:pt x="385" y="495"/>
                  </a:cubicBezTo>
                  <a:cubicBezTo>
                    <a:pt x="385" y="495"/>
                    <a:pt x="380" y="500"/>
                    <a:pt x="376" y="504"/>
                  </a:cubicBezTo>
                  <a:cubicBezTo>
                    <a:pt x="372" y="504"/>
                    <a:pt x="363" y="504"/>
                    <a:pt x="359" y="495"/>
                  </a:cubicBezTo>
                  <a:cubicBezTo>
                    <a:pt x="274" y="327"/>
                    <a:pt x="274" y="327"/>
                    <a:pt x="274" y="327"/>
                  </a:cubicBezTo>
                  <a:cubicBezTo>
                    <a:pt x="297" y="318"/>
                    <a:pt x="297" y="318"/>
                    <a:pt x="297" y="318"/>
                  </a:cubicBezTo>
                  <a:lnTo>
                    <a:pt x="385" y="487"/>
                  </a:lnTo>
                  <a:close/>
                  <a:moveTo>
                    <a:pt x="642" y="478"/>
                  </a:moveTo>
                  <a:lnTo>
                    <a:pt x="642" y="478"/>
                  </a:lnTo>
                  <a:cubicBezTo>
                    <a:pt x="721" y="504"/>
                    <a:pt x="783" y="561"/>
                    <a:pt x="818" y="637"/>
                  </a:cubicBezTo>
                  <a:cubicBezTo>
                    <a:pt x="903" y="796"/>
                    <a:pt x="841" y="999"/>
                    <a:pt x="677" y="1084"/>
                  </a:cubicBezTo>
                  <a:cubicBezTo>
                    <a:pt x="514" y="1168"/>
                    <a:pt x="314" y="1102"/>
                    <a:pt x="230" y="938"/>
                  </a:cubicBezTo>
                  <a:cubicBezTo>
                    <a:pt x="190" y="867"/>
                    <a:pt x="181" y="783"/>
                    <a:pt x="203" y="703"/>
                  </a:cubicBezTo>
                  <a:cubicBezTo>
                    <a:pt x="203" y="699"/>
                    <a:pt x="203" y="699"/>
                    <a:pt x="203" y="699"/>
                  </a:cubicBezTo>
                  <a:cubicBezTo>
                    <a:pt x="208" y="690"/>
                    <a:pt x="239" y="513"/>
                    <a:pt x="181" y="376"/>
                  </a:cubicBezTo>
                  <a:cubicBezTo>
                    <a:pt x="221" y="354"/>
                    <a:pt x="221" y="354"/>
                    <a:pt x="221" y="354"/>
                  </a:cubicBezTo>
                  <a:cubicBezTo>
                    <a:pt x="310" y="526"/>
                    <a:pt x="310" y="526"/>
                    <a:pt x="310" y="526"/>
                  </a:cubicBezTo>
                  <a:cubicBezTo>
                    <a:pt x="310" y="526"/>
                    <a:pt x="310" y="526"/>
                    <a:pt x="310" y="531"/>
                  </a:cubicBezTo>
                  <a:cubicBezTo>
                    <a:pt x="363" y="836"/>
                    <a:pt x="363" y="836"/>
                    <a:pt x="363" y="836"/>
                  </a:cubicBezTo>
                  <a:cubicBezTo>
                    <a:pt x="363" y="845"/>
                    <a:pt x="372" y="849"/>
                    <a:pt x="380" y="845"/>
                  </a:cubicBezTo>
                  <a:cubicBezTo>
                    <a:pt x="389" y="845"/>
                    <a:pt x="394" y="836"/>
                    <a:pt x="389" y="827"/>
                  </a:cubicBezTo>
                  <a:cubicBezTo>
                    <a:pt x="354" y="610"/>
                    <a:pt x="354" y="610"/>
                    <a:pt x="354" y="610"/>
                  </a:cubicBezTo>
                  <a:cubicBezTo>
                    <a:pt x="411" y="717"/>
                    <a:pt x="411" y="717"/>
                    <a:pt x="411" y="717"/>
                  </a:cubicBezTo>
                  <a:cubicBezTo>
                    <a:pt x="411" y="721"/>
                    <a:pt x="420" y="725"/>
                    <a:pt x="425" y="721"/>
                  </a:cubicBezTo>
                  <a:cubicBezTo>
                    <a:pt x="434" y="717"/>
                    <a:pt x="434" y="712"/>
                    <a:pt x="434" y="703"/>
                  </a:cubicBezTo>
                  <a:cubicBezTo>
                    <a:pt x="359" y="561"/>
                    <a:pt x="359" y="561"/>
                    <a:pt x="359" y="561"/>
                  </a:cubicBezTo>
                  <a:cubicBezTo>
                    <a:pt x="372" y="566"/>
                    <a:pt x="389" y="561"/>
                    <a:pt x="407" y="557"/>
                  </a:cubicBezTo>
                  <a:cubicBezTo>
                    <a:pt x="420" y="548"/>
                    <a:pt x="434" y="535"/>
                    <a:pt x="438" y="522"/>
                  </a:cubicBezTo>
                  <a:cubicBezTo>
                    <a:pt x="514" y="663"/>
                    <a:pt x="514" y="663"/>
                    <a:pt x="514" y="663"/>
                  </a:cubicBezTo>
                  <a:cubicBezTo>
                    <a:pt x="514" y="668"/>
                    <a:pt x="522" y="672"/>
                    <a:pt x="527" y="668"/>
                  </a:cubicBezTo>
                  <a:cubicBezTo>
                    <a:pt x="536" y="663"/>
                    <a:pt x="536" y="659"/>
                    <a:pt x="536" y="650"/>
                  </a:cubicBezTo>
                  <a:cubicBezTo>
                    <a:pt x="478" y="544"/>
                    <a:pt x="478" y="544"/>
                    <a:pt x="478" y="544"/>
                  </a:cubicBezTo>
                  <a:cubicBezTo>
                    <a:pt x="637" y="703"/>
                    <a:pt x="637" y="703"/>
                    <a:pt x="637" y="703"/>
                  </a:cubicBezTo>
                  <a:cubicBezTo>
                    <a:pt x="642" y="708"/>
                    <a:pt x="650" y="708"/>
                    <a:pt x="659" y="703"/>
                  </a:cubicBezTo>
                  <a:cubicBezTo>
                    <a:pt x="664" y="699"/>
                    <a:pt x="664" y="690"/>
                    <a:pt x="659" y="681"/>
                  </a:cubicBezTo>
                  <a:cubicBezTo>
                    <a:pt x="438" y="464"/>
                    <a:pt x="438" y="464"/>
                    <a:pt x="438" y="464"/>
                  </a:cubicBezTo>
                  <a:cubicBezTo>
                    <a:pt x="438" y="460"/>
                    <a:pt x="438" y="460"/>
                    <a:pt x="438" y="455"/>
                  </a:cubicBezTo>
                  <a:cubicBezTo>
                    <a:pt x="350" y="287"/>
                    <a:pt x="350" y="287"/>
                    <a:pt x="350" y="287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469" y="393"/>
                    <a:pt x="628" y="473"/>
                    <a:pt x="637" y="473"/>
                  </a:cubicBezTo>
                  <a:cubicBezTo>
                    <a:pt x="642" y="478"/>
                    <a:pt x="642" y="478"/>
                    <a:pt x="642" y="4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46" name="Freeform 80"/>
            <p:cNvSpPr>
              <a:spLocks noChangeArrowheads="1"/>
            </p:cNvSpPr>
            <p:nvPr/>
          </p:nvSpPr>
          <p:spPr bwMode="auto">
            <a:xfrm>
              <a:off x="2073793" y="736373"/>
              <a:ext cx="211612" cy="156585"/>
            </a:xfrm>
            <a:custGeom>
              <a:avLst/>
              <a:gdLst>
                <a:gd name="T0" fmla="*/ 58224063 w 227"/>
                <a:gd name="T1" fmla="*/ 30046716 h 169"/>
                <a:gd name="T2" fmla="*/ 58224063 w 227"/>
                <a:gd name="T3" fmla="*/ 30046716 h 169"/>
                <a:gd name="T4" fmla="*/ 81687825 w 227"/>
                <a:gd name="T5" fmla="*/ 18886560 h 169"/>
                <a:gd name="T6" fmla="*/ 196398309 w 227"/>
                <a:gd name="T7" fmla="*/ 56659680 h 169"/>
                <a:gd name="T8" fmla="*/ 23463762 w 227"/>
                <a:gd name="T9" fmla="*/ 144223124 h 169"/>
                <a:gd name="T10" fmla="*/ 58224063 w 227"/>
                <a:gd name="T11" fmla="*/ 30046716 h 1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7"/>
                <a:gd name="T19" fmla="*/ 0 h 169"/>
                <a:gd name="T20" fmla="*/ 227 w 227"/>
                <a:gd name="T21" fmla="*/ 169 h 1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7" h="169">
                  <a:moveTo>
                    <a:pt x="67" y="35"/>
                  </a:moveTo>
                  <a:lnTo>
                    <a:pt x="67" y="35"/>
                  </a:lnTo>
                  <a:cubicBezTo>
                    <a:pt x="94" y="22"/>
                    <a:pt x="94" y="22"/>
                    <a:pt x="94" y="22"/>
                  </a:cubicBezTo>
                  <a:cubicBezTo>
                    <a:pt x="142" y="0"/>
                    <a:pt x="200" y="17"/>
                    <a:pt x="226" y="66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0" y="119"/>
                    <a:pt x="18" y="61"/>
                    <a:pt x="67" y="35"/>
                  </a:cubicBezTo>
                </a:path>
              </a:pathLst>
            </a:custGeom>
            <a:solidFill>
              <a:srgbClr val="3A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47" name="Freeform 81"/>
            <p:cNvSpPr>
              <a:spLocks noChangeArrowheads="1"/>
            </p:cNvSpPr>
            <p:nvPr/>
          </p:nvSpPr>
          <p:spPr bwMode="auto">
            <a:xfrm>
              <a:off x="2463158" y="1409265"/>
              <a:ext cx="80412" cy="63480"/>
            </a:xfrm>
            <a:custGeom>
              <a:avLst/>
              <a:gdLst>
                <a:gd name="T0" fmla="*/ 62073389 w 86"/>
                <a:gd name="T1" fmla="*/ 34980125 h 72"/>
                <a:gd name="T2" fmla="*/ 62073389 w 86"/>
                <a:gd name="T3" fmla="*/ 34980125 h 72"/>
                <a:gd name="T4" fmla="*/ 31473818 w 86"/>
                <a:gd name="T5" fmla="*/ 48194545 h 72"/>
                <a:gd name="T6" fmla="*/ 4371234 w 86"/>
                <a:gd name="T7" fmla="*/ 41198520 h 72"/>
                <a:gd name="T8" fmla="*/ 11365208 w 86"/>
                <a:gd name="T9" fmla="*/ 17101688 h 72"/>
                <a:gd name="T10" fmla="*/ 42839025 w 86"/>
                <a:gd name="T11" fmla="*/ 3886387 h 72"/>
                <a:gd name="T12" fmla="*/ 69941610 w 86"/>
                <a:gd name="T13" fmla="*/ 10105663 h 72"/>
                <a:gd name="T14" fmla="*/ 62073389 w 86"/>
                <a:gd name="T15" fmla="*/ 34980125 h 7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6"/>
                <a:gd name="T25" fmla="*/ 0 h 72"/>
                <a:gd name="T26" fmla="*/ 86 w 86"/>
                <a:gd name="T27" fmla="*/ 72 h 7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6" h="72">
                  <a:moveTo>
                    <a:pt x="71" y="45"/>
                  </a:moveTo>
                  <a:lnTo>
                    <a:pt x="71" y="45"/>
                  </a:lnTo>
                  <a:cubicBezTo>
                    <a:pt x="36" y="62"/>
                    <a:pt x="36" y="62"/>
                    <a:pt x="36" y="62"/>
                  </a:cubicBezTo>
                  <a:cubicBezTo>
                    <a:pt x="27" y="71"/>
                    <a:pt x="13" y="67"/>
                    <a:pt x="5" y="53"/>
                  </a:cubicBezTo>
                  <a:cubicBezTo>
                    <a:pt x="0" y="45"/>
                    <a:pt x="5" y="27"/>
                    <a:pt x="13" y="22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62" y="0"/>
                    <a:pt x="76" y="5"/>
                    <a:pt x="80" y="13"/>
                  </a:cubicBezTo>
                  <a:cubicBezTo>
                    <a:pt x="85" y="27"/>
                    <a:pt x="80" y="40"/>
                    <a:pt x="71" y="45"/>
                  </a:cubicBezTo>
                </a:path>
              </a:pathLst>
            </a:custGeom>
            <a:solidFill>
              <a:srgbClr val="3A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48" name="Freeform 82"/>
            <p:cNvSpPr>
              <a:spLocks noChangeArrowheads="1"/>
            </p:cNvSpPr>
            <p:nvPr/>
          </p:nvSpPr>
          <p:spPr bwMode="auto">
            <a:xfrm>
              <a:off x="2429300" y="1455817"/>
              <a:ext cx="215844" cy="122729"/>
            </a:xfrm>
            <a:custGeom>
              <a:avLst/>
              <a:gdLst>
                <a:gd name="T0" fmla="*/ 197316923 w 231"/>
                <a:gd name="T1" fmla="*/ 18733244 h 133"/>
                <a:gd name="T2" fmla="*/ 197316923 w 231"/>
                <a:gd name="T3" fmla="*/ 18733244 h 133"/>
                <a:gd name="T4" fmla="*/ 15715499 w 231"/>
                <a:gd name="T5" fmla="*/ 108993503 h 133"/>
                <a:gd name="T6" fmla="*/ 0 w 231"/>
                <a:gd name="T7" fmla="*/ 105587542 h 133"/>
                <a:gd name="T8" fmla="*/ 3492748 w 231"/>
                <a:gd name="T9" fmla="*/ 93666219 h 133"/>
                <a:gd name="T10" fmla="*/ 189459641 w 231"/>
                <a:gd name="T11" fmla="*/ 3405960 h 133"/>
                <a:gd name="T12" fmla="*/ 200809671 w 231"/>
                <a:gd name="T13" fmla="*/ 7663642 h 133"/>
                <a:gd name="T14" fmla="*/ 197316923 w 231"/>
                <a:gd name="T15" fmla="*/ 18733244 h 1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1"/>
                <a:gd name="T25" fmla="*/ 0 h 133"/>
                <a:gd name="T26" fmla="*/ 231 w 231"/>
                <a:gd name="T27" fmla="*/ 133 h 1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1" h="133">
                  <a:moveTo>
                    <a:pt x="226" y="22"/>
                  </a:moveTo>
                  <a:lnTo>
                    <a:pt x="226" y="22"/>
                  </a:lnTo>
                  <a:cubicBezTo>
                    <a:pt x="18" y="128"/>
                    <a:pt x="18" y="128"/>
                    <a:pt x="18" y="128"/>
                  </a:cubicBezTo>
                  <a:cubicBezTo>
                    <a:pt x="9" y="132"/>
                    <a:pt x="4" y="128"/>
                    <a:pt x="0" y="124"/>
                  </a:cubicBezTo>
                  <a:cubicBezTo>
                    <a:pt x="0" y="119"/>
                    <a:pt x="0" y="115"/>
                    <a:pt x="4" y="110"/>
                  </a:cubicBezTo>
                  <a:cubicBezTo>
                    <a:pt x="217" y="4"/>
                    <a:pt x="217" y="4"/>
                    <a:pt x="217" y="4"/>
                  </a:cubicBezTo>
                  <a:cubicBezTo>
                    <a:pt x="221" y="0"/>
                    <a:pt x="226" y="4"/>
                    <a:pt x="230" y="9"/>
                  </a:cubicBezTo>
                  <a:cubicBezTo>
                    <a:pt x="230" y="13"/>
                    <a:pt x="230" y="18"/>
                    <a:pt x="226" y="22"/>
                  </a:cubicBezTo>
                </a:path>
              </a:pathLst>
            </a:custGeom>
            <a:solidFill>
              <a:srgbClr val="3A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49" name="Freeform 83"/>
            <p:cNvSpPr>
              <a:spLocks noChangeArrowheads="1"/>
            </p:cNvSpPr>
            <p:nvPr/>
          </p:nvSpPr>
          <p:spPr bwMode="auto">
            <a:xfrm>
              <a:off x="338578" y="253922"/>
              <a:ext cx="2848291" cy="3474494"/>
            </a:xfrm>
            <a:custGeom>
              <a:avLst/>
              <a:gdLst>
                <a:gd name="T0" fmla="*/ 661336010 w 2974"/>
                <a:gd name="T1" fmla="*/ 2147483646 h 3625"/>
                <a:gd name="T2" fmla="*/ 661336010 w 2974"/>
                <a:gd name="T3" fmla="*/ 2147483646 h 3625"/>
                <a:gd name="T4" fmla="*/ 661336010 w 2974"/>
                <a:gd name="T5" fmla="*/ 2147483646 h 3625"/>
                <a:gd name="T6" fmla="*/ 405423672 w 2974"/>
                <a:gd name="T7" fmla="*/ 2147483646 h 3625"/>
                <a:gd name="T8" fmla="*/ 1684067856 w 2974"/>
                <a:gd name="T9" fmla="*/ 2147483646 h 3625"/>
                <a:gd name="T10" fmla="*/ 1047496846 w 2974"/>
                <a:gd name="T11" fmla="*/ 2147483646 h 3625"/>
                <a:gd name="T12" fmla="*/ 969530865 w 2974"/>
                <a:gd name="T13" fmla="*/ 2147483646 h 3625"/>
                <a:gd name="T14" fmla="*/ 969530865 w 2974"/>
                <a:gd name="T15" fmla="*/ 2147483646 h 3625"/>
                <a:gd name="T16" fmla="*/ 925503029 w 2974"/>
                <a:gd name="T17" fmla="*/ 2147483646 h 3625"/>
                <a:gd name="T18" fmla="*/ 393498968 w 2974"/>
                <a:gd name="T19" fmla="*/ 2029377663 h 3625"/>
                <a:gd name="T20" fmla="*/ 462292761 w 2974"/>
                <a:gd name="T21" fmla="*/ 1862176386 h 3625"/>
                <a:gd name="T22" fmla="*/ 442113376 w 2974"/>
                <a:gd name="T23" fmla="*/ 1764795664 h 3625"/>
                <a:gd name="T24" fmla="*/ 1339182339 w 2974"/>
                <a:gd name="T25" fmla="*/ 1089562021 h 3625"/>
                <a:gd name="T26" fmla="*/ 1416230814 w 2974"/>
                <a:gd name="T27" fmla="*/ 1476328316 h 3625"/>
                <a:gd name="T28" fmla="*/ 2147483646 w 2974"/>
                <a:gd name="T29" fmla="*/ 735867158 h 3625"/>
                <a:gd name="T30" fmla="*/ 2053718373 w 2974"/>
                <a:gd name="T31" fmla="*/ 411571786 h 3625"/>
                <a:gd name="T32" fmla="*/ 1936310170 w 2974"/>
                <a:gd name="T33" fmla="*/ 207623301 h 3625"/>
                <a:gd name="T34" fmla="*/ 1505203993 w 2974"/>
                <a:gd name="T35" fmla="*/ 90031089 h 3625"/>
                <a:gd name="T36" fmla="*/ 1387795790 w 2974"/>
                <a:gd name="T37" fmla="*/ 520895182 h 3625"/>
                <a:gd name="T38" fmla="*/ 1456589584 w 2974"/>
                <a:gd name="T39" fmla="*/ 643080436 h 3625"/>
                <a:gd name="T40" fmla="*/ 1250209161 w 2974"/>
                <a:gd name="T41" fmla="*/ 797419856 h 3625"/>
                <a:gd name="T42" fmla="*/ 1262132907 w 2974"/>
                <a:gd name="T43" fmla="*/ 813037347 h 3625"/>
                <a:gd name="T44" fmla="*/ 154097906 w 2974"/>
                <a:gd name="T45" fmla="*/ 1642610410 h 3625"/>
                <a:gd name="T46" fmla="*/ 0 w 2974"/>
                <a:gd name="T47" fmla="*/ 1862176386 h 3625"/>
                <a:gd name="T48" fmla="*/ 162352587 w 2974"/>
                <a:gd name="T49" fmla="*/ 2081742361 h 3625"/>
                <a:gd name="T50" fmla="*/ 661336010 w 2974"/>
                <a:gd name="T51" fmla="*/ 2147483646 h 3625"/>
                <a:gd name="T52" fmla="*/ 1355692658 w 2974"/>
                <a:gd name="T53" fmla="*/ 1000449157 h 3625"/>
                <a:gd name="T54" fmla="*/ 1355692658 w 2974"/>
                <a:gd name="T55" fmla="*/ 1000449157 h 3625"/>
                <a:gd name="T56" fmla="*/ 791585465 w 2974"/>
                <a:gd name="T57" fmla="*/ 1423044434 h 3625"/>
                <a:gd name="T58" fmla="*/ 786998893 w 2974"/>
                <a:gd name="T59" fmla="*/ 1423044434 h 3625"/>
                <a:gd name="T60" fmla="*/ 413679311 w 2974"/>
                <a:gd name="T61" fmla="*/ 1565441179 h 3625"/>
                <a:gd name="T62" fmla="*/ 1314416382 w 2974"/>
                <a:gd name="T63" fmla="*/ 886531761 h 3625"/>
                <a:gd name="T64" fmla="*/ 1367616405 w 2974"/>
                <a:gd name="T65" fmla="*/ 956352317 h 3625"/>
                <a:gd name="T66" fmla="*/ 1355692658 w 2974"/>
                <a:gd name="T67" fmla="*/ 1000449157 h 3625"/>
                <a:gd name="T68" fmla="*/ 410010244 w 2974"/>
                <a:gd name="T69" fmla="*/ 1712430966 h 3625"/>
                <a:gd name="T70" fmla="*/ 410010244 w 2974"/>
                <a:gd name="T71" fmla="*/ 1712430966 h 3625"/>
                <a:gd name="T72" fmla="*/ 344885517 w 2974"/>
                <a:gd name="T73" fmla="*/ 1659147084 h 3625"/>
                <a:gd name="T74" fmla="*/ 616390668 w 2974"/>
                <a:gd name="T75" fmla="*/ 1557172363 h 3625"/>
                <a:gd name="T76" fmla="*/ 410010244 w 2974"/>
                <a:gd name="T77" fmla="*/ 1712430966 h 3625"/>
                <a:gd name="T78" fmla="*/ 852123621 w 2974"/>
                <a:gd name="T79" fmla="*/ 2147483646 h 3625"/>
                <a:gd name="T80" fmla="*/ 852123621 w 2974"/>
                <a:gd name="T81" fmla="*/ 2147483646 h 3625"/>
                <a:gd name="T82" fmla="*/ 770488574 w 2974"/>
                <a:gd name="T83" fmla="*/ 2147483646 h 3625"/>
                <a:gd name="T84" fmla="*/ 279760789 w 2974"/>
                <a:gd name="T85" fmla="*/ 2090011178 h 3625"/>
                <a:gd name="T86" fmla="*/ 341216451 w 2974"/>
                <a:gd name="T87" fmla="*/ 2065206645 h 3625"/>
                <a:gd name="T88" fmla="*/ 852123621 w 2974"/>
                <a:gd name="T89" fmla="*/ 2147483646 h 362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974"/>
                <a:gd name="T136" fmla="*/ 0 h 3625"/>
                <a:gd name="T137" fmla="*/ 2974 w 2974"/>
                <a:gd name="T138" fmla="*/ 3625 h 362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974" h="3625">
                  <a:moveTo>
                    <a:pt x="721" y="3032"/>
                  </a:moveTo>
                  <a:lnTo>
                    <a:pt x="721" y="3032"/>
                  </a:lnTo>
                  <a:cubicBezTo>
                    <a:pt x="721" y="3315"/>
                    <a:pt x="721" y="3315"/>
                    <a:pt x="721" y="3315"/>
                  </a:cubicBezTo>
                  <a:cubicBezTo>
                    <a:pt x="553" y="3386"/>
                    <a:pt x="442" y="3496"/>
                    <a:pt x="442" y="3624"/>
                  </a:cubicBezTo>
                  <a:cubicBezTo>
                    <a:pt x="1836" y="3624"/>
                    <a:pt x="1836" y="3624"/>
                    <a:pt x="1836" y="3624"/>
                  </a:cubicBezTo>
                  <a:cubicBezTo>
                    <a:pt x="1836" y="3408"/>
                    <a:pt x="1527" y="3235"/>
                    <a:pt x="1142" y="3235"/>
                  </a:cubicBezTo>
                  <a:cubicBezTo>
                    <a:pt x="1111" y="3235"/>
                    <a:pt x="1084" y="3235"/>
                    <a:pt x="1057" y="3235"/>
                  </a:cubicBezTo>
                  <a:cubicBezTo>
                    <a:pt x="1057" y="3027"/>
                    <a:pt x="1057" y="3027"/>
                    <a:pt x="1057" y="3027"/>
                  </a:cubicBezTo>
                  <a:cubicBezTo>
                    <a:pt x="1009" y="3027"/>
                    <a:pt x="1009" y="3027"/>
                    <a:pt x="1009" y="3027"/>
                  </a:cubicBezTo>
                  <a:cubicBezTo>
                    <a:pt x="429" y="2209"/>
                    <a:pt x="429" y="2209"/>
                    <a:pt x="429" y="2209"/>
                  </a:cubicBezTo>
                  <a:cubicBezTo>
                    <a:pt x="478" y="2164"/>
                    <a:pt x="504" y="2098"/>
                    <a:pt x="504" y="2027"/>
                  </a:cubicBezTo>
                  <a:cubicBezTo>
                    <a:pt x="504" y="1987"/>
                    <a:pt x="500" y="1952"/>
                    <a:pt x="482" y="1921"/>
                  </a:cubicBezTo>
                  <a:cubicBezTo>
                    <a:pt x="1460" y="1186"/>
                    <a:pt x="1460" y="1186"/>
                    <a:pt x="1460" y="1186"/>
                  </a:cubicBezTo>
                  <a:cubicBezTo>
                    <a:pt x="1442" y="1332"/>
                    <a:pt x="1469" y="1478"/>
                    <a:pt x="1544" y="1607"/>
                  </a:cubicBezTo>
                  <a:cubicBezTo>
                    <a:pt x="2973" y="801"/>
                    <a:pt x="2973" y="801"/>
                    <a:pt x="2973" y="801"/>
                  </a:cubicBezTo>
                  <a:cubicBezTo>
                    <a:pt x="2827" y="545"/>
                    <a:pt x="2535" y="416"/>
                    <a:pt x="2239" y="448"/>
                  </a:cubicBezTo>
                  <a:cubicBezTo>
                    <a:pt x="2111" y="226"/>
                    <a:pt x="2111" y="226"/>
                    <a:pt x="2111" y="226"/>
                  </a:cubicBezTo>
                  <a:cubicBezTo>
                    <a:pt x="2017" y="63"/>
                    <a:pt x="1809" y="0"/>
                    <a:pt x="1641" y="98"/>
                  </a:cubicBezTo>
                  <a:cubicBezTo>
                    <a:pt x="1478" y="191"/>
                    <a:pt x="1420" y="399"/>
                    <a:pt x="1513" y="567"/>
                  </a:cubicBezTo>
                  <a:cubicBezTo>
                    <a:pt x="1588" y="700"/>
                    <a:pt x="1588" y="700"/>
                    <a:pt x="1588" y="700"/>
                  </a:cubicBezTo>
                  <a:cubicBezTo>
                    <a:pt x="1363" y="868"/>
                    <a:pt x="1363" y="868"/>
                    <a:pt x="1363" y="868"/>
                  </a:cubicBezTo>
                  <a:cubicBezTo>
                    <a:pt x="1376" y="885"/>
                    <a:pt x="1376" y="885"/>
                    <a:pt x="1376" y="885"/>
                  </a:cubicBezTo>
                  <a:cubicBezTo>
                    <a:pt x="168" y="1788"/>
                    <a:pt x="168" y="1788"/>
                    <a:pt x="168" y="1788"/>
                  </a:cubicBezTo>
                  <a:cubicBezTo>
                    <a:pt x="71" y="1824"/>
                    <a:pt x="0" y="1916"/>
                    <a:pt x="0" y="2027"/>
                  </a:cubicBezTo>
                  <a:cubicBezTo>
                    <a:pt x="0" y="2138"/>
                    <a:pt x="75" y="2235"/>
                    <a:pt x="177" y="2266"/>
                  </a:cubicBezTo>
                  <a:lnTo>
                    <a:pt x="721" y="3032"/>
                  </a:lnTo>
                  <a:close/>
                  <a:moveTo>
                    <a:pt x="1478" y="1089"/>
                  </a:moveTo>
                  <a:lnTo>
                    <a:pt x="1478" y="1089"/>
                  </a:lnTo>
                  <a:cubicBezTo>
                    <a:pt x="863" y="1549"/>
                    <a:pt x="863" y="1549"/>
                    <a:pt x="863" y="1549"/>
                  </a:cubicBezTo>
                  <a:cubicBezTo>
                    <a:pt x="863" y="1549"/>
                    <a:pt x="863" y="1549"/>
                    <a:pt x="858" y="1549"/>
                  </a:cubicBezTo>
                  <a:cubicBezTo>
                    <a:pt x="451" y="1704"/>
                    <a:pt x="451" y="1704"/>
                    <a:pt x="451" y="1704"/>
                  </a:cubicBezTo>
                  <a:cubicBezTo>
                    <a:pt x="1433" y="965"/>
                    <a:pt x="1433" y="965"/>
                    <a:pt x="1433" y="965"/>
                  </a:cubicBezTo>
                  <a:cubicBezTo>
                    <a:pt x="1491" y="1041"/>
                    <a:pt x="1491" y="1041"/>
                    <a:pt x="1491" y="1041"/>
                  </a:cubicBezTo>
                  <a:cubicBezTo>
                    <a:pt x="1487" y="1058"/>
                    <a:pt x="1482" y="1076"/>
                    <a:pt x="1478" y="1089"/>
                  </a:cubicBezTo>
                  <a:close/>
                  <a:moveTo>
                    <a:pt x="447" y="1864"/>
                  </a:moveTo>
                  <a:lnTo>
                    <a:pt x="447" y="1864"/>
                  </a:lnTo>
                  <a:cubicBezTo>
                    <a:pt x="425" y="1841"/>
                    <a:pt x="403" y="1819"/>
                    <a:pt x="376" y="1806"/>
                  </a:cubicBezTo>
                  <a:cubicBezTo>
                    <a:pt x="672" y="1695"/>
                    <a:pt x="672" y="1695"/>
                    <a:pt x="672" y="1695"/>
                  </a:cubicBezTo>
                  <a:lnTo>
                    <a:pt x="447" y="1864"/>
                  </a:lnTo>
                  <a:close/>
                  <a:moveTo>
                    <a:pt x="929" y="3027"/>
                  </a:moveTo>
                  <a:lnTo>
                    <a:pt x="929" y="3027"/>
                  </a:lnTo>
                  <a:cubicBezTo>
                    <a:pt x="840" y="3027"/>
                    <a:pt x="840" y="3027"/>
                    <a:pt x="840" y="3027"/>
                  </a:cubicBezTo>
                  <a:cubicBezTo>
                    <a:pt x="305" y="2275"/>
                    <a:pt x="305" y="2275"/>
                    <a:pt x="305" y="2275"/>
                  </a:cubicBezTo>
                  <a:cubicBezTo>
                    <a:pt x="327" y="2270"/>
                    <a:pt x="354" y="2262"/>
                    <a:pt x="372" y="2248"/>
                  </a:cubicBezTo>
                  <a:lnTo>
                    <a:pt x="929" y="30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50" name="Freeform 84"/>
            <p:cNvSpPr>
              <a:spLocks noChangeArrowheads="1"/>
            </p:cNvSpPr>
            <p:nvPr/>
          </p:nvSpPr>
          <p:spPr bwMode="auto">
            <a:xfrm>
              <a:off x="313185" y="2657713"/>
              <a:ext cx="1565925" cy="4265883"/>
            </a:xfrm>
            <a:custGeom>
              <a:avLst/>
              <a:gdLst>
                <a:gd name="T0" fmla="*/ 209546019 w 1637"/>
                <a:gd name="T1" fmla="*/ 2147483646 h 4448"/>
                <a:gd name="T2" fmla="*/ 209546019 w 1637"/>
                <a:gd name="T3" fmla="*/ 2147483646 h 4448"/>
                <a:gd name="T4" fmla="*/ 967206921 w 1637"/>
                <a:gd name="T5" fmla="*/ 2147483646 h 4448"/>
                <a:gd name="T6" fmla="*/ 1497020474 w 1637"/>
                <a:gd name="T7" fmla="*/ 2147483646 h 4448"/>
                <a:gd name="T8" fmla="*/ 1497020474 w 1637"/>
                <a:gd name="T9" fmla="*/ 822291147 h 4448"/>
                <a:gd name="T10" fmla="*/ 1291134338 w 1637"/>
                <a:gd name="T11" fmla="*/ 488408118 h 4448"/>
                <a:gd name="T12" fmla="*/ 529813553 w 1637"/>
                <a:gd name="T13" fmla="*/ 117732808 h 4448"/>
                <a:gd name="T14" fmla="*/ 0 w 1637"/>
                <a:gd name="T15" fmla="*/ 451616796 h 4448"/>
                <a:gd name="T16" fmla="*/ 0 w 1637"/>
                <a:gd name="T17" fmla="*/ 2147483646 h 4448"/>
                <a:gd name="T18" fmla="*/ 209546019 w 1637"/>
                <a:gd name="T19" fmla="*/ 2147483646 h 44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37"/>
                <a:gd name="T31" fmla="*/ 0 h 4448"/>
                <a:gd name="T32" fmla="*/ 1637 w 1637"/>
                <a:gd name="T33" fmla="*/ 4448 h 44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37" h="4448">
                  <a:moveTo>
                    <a:pt x="229" y="3916"/>
                  </a:moveTo>
                  <a:lnTo>
                    <a:pt x="229" y="3916"/>
                  </a:lnTo>
                  <a:cubicBezTo>
                    <a:pt x="1057" y="4319"/>
                    <a:pt x="1057" y="4319"/>
                    <a:pt x="1057" y="4319"/>
                  </a:cubicBezTo>
                  <a:cubicBezTo>
                    <a:pt x="1327" y="4447"/>
                    <a:pt x="1636" y="4252"/>
                    <a:pt x="1636" y="3956"/>
                  </a:cubicBezTo>
                  <a:cubicBezTo>
                    <a:pt x="1636" y="894"/>
                    <a:pt x="1636" y="894"/>
                    <a:pt x="1636" y="894"/>
                  </a:cubicBezTo>
                  <a:cubicBezTo>
                    <a:pt x="1636" y="739"/>
                    <a:pt x="1548" y="597"/>
                    <a:pt x="1411" y="531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313" y="0"/>
                    <a:pt x="0" y="194"/>
                    <a:pt x="0" y="491"/>
                  </a:cubicBezTo>
                  <a:cubicBezTo>
                    <a:pt x="0" y="3553"/>
                    <a:pt x="0" y="3553"/>
                    <a:pt x="0" y="3553"/>
                  </a:cubicBezTo>
                  <a:cubicBezTo>
                    <a:pt x="0" y="3708"/>
                    <a:pt x="88" y="3849"/>
                    <a:pt x="229" y="3916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51" name="Freeform 85"/>
            <p:cNvSpPr>
              <a:spLocks noChangeArrowheads="1"/>
            </p:cNvSpPr>
            <p:nvPr/>
          </p:nvSpPr>
          <p:spPr bwMode="auto">
            <a:xfrm>
              <a:off x="545958" y="2920098"/>
              <a:ext cx="1244276" cy="3664935"/>
            </a:xfrm>
            <a:custGeom>
              <a:avLst/>
              <a:gdLst>
                <a:gd name="T0" fmla="*/ 957133988 w 1302"/>
                <a:gd name="T1" fmla="*/ 2147483646 h 3824"/>
                <a:gd name="T2" fmla="*/ 957133988 w 1302"/>
                <a:gd name="T3" fmla="*/ 2147483646 h 3824"/>
                <a:gd name="T4" fmla="*/ 1188197570 w 1302"/>
                <a:gd name="T5" fmla="*/ 2147483646 h 3824"/>
                <a:gd name="T6" fmla="*/ 1188197570 w 1302"/>
                <a:gd name="T7" fmla="*/ 581433695 h 3824"/>
                <a:gd name="T8" fmla="*/ 1058509989 w 1302"/>
                <a:gd name="T9" fmla="*/ 373844455 h 3824"/>
                <a:gd name="T10" fmla="*/ 326959800 w 1302"/>
                <a:gd name="T11" fmla="*/ 20207938 h 3824"/>
                <a:gd name="T12" fmla="*/ 230150922 w 1302"/>
                <a:gd name="T13" fmla="*/ 0 h 3824"/>
                <a:gd name="T14" fmla="*/ 0 w 1302"/>
                <a:gd name="T15" fmla="*/ 227797178 h 3824"/>
                <a:gd name="T16" fmla="*/ 0 w 1302"/>
                <a:gd name="T17" fmla="*/ 2147483646 h 3824"/>
                <a:gd name="T18" fmla="*/ 129687581 w 1302"/>
                <a:gd name="T19" fmla="*/ 2147483646 h 3824"/>
                <a:gd name="T20" fmla="*/ 856671602 w 1302"/>
                <a:gd name="T21" fmla="*/ 2147483646 h 3824"/>
                <a:gd name="T22" fmla="*/ 957133988 w 1302"/>
                <a:gd name="T23" fmla="*/ 2147483646 h 38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02"/>
                <a:gd name="T37" fmla="*/ 0 h 3824"/>
                <a:gd name="T38" fmla="*/ 1302 w 1302"/>
                <a:gd name="T39" fmla="*/ 3824 h 382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02" h="3824">
                  <a:moveTo>
                    <a:pt x="1048" y="3823"/>
                  </a:moveTo>
                  <a:lnTo>
                    <a:pt x="1048" y="3823"/>
                  </a:lnTo>
                  <a:cubicBezTo>
                    <a:pt x="1168" y="3823"/>
                    <a:pt x="1301" y="3730"/>
                    <a:pt x="1301" y="3570"/>
                  </a:cubicBezTo>
                  <a:cubicBezTo>
                    <a:pt x="1301" y="633"/>
                    <a:pt x="1301" y="633"/>
                    <a:pt x="1301" y="633"/>
                  </a:cubicBezTo>
                  <a:cubicBezTo>
                    <a:pt x="1301" y="540"/>
                    <a:pt x="1243" y="451"/>
                    <a:pt x="1159" y="407"/>
                  </a:cubicBezTo>
                  <a:cubicBezTo>
                    <a:pt x="358" y="22"/>
                    <a:pt x="358" y="22"/>
                    <a:pt x="358" y="22"/>
                  </a:cubicBezTo>
                  <a:cubicBezTo>
                    <a:pt x="327" y="4"/>
                    <a:pt x="287" y="0"/>
                    <a:pt x="252" y="0"/>
                  </a:cubicBezTo>
                  <a:cubicBezTo>
                    <a:pt x="128" y="0"/>
                    <a:pt x="0" y="92"/>
                    <a:pt x="0" y="248"/>
                  </a:cubicBezTo>
                  <a:cubicBezTo>
                    <a:pt x="0" y="3185"/>
                    <a:pt x="0" y="3185"/>
                    <a:pt x="0" y="3185"/>
                  </a:cubicBezTo>
                  <a:cubicBezTo>
                    <a:pt x="0" y="3283"/>
                    <a:pt x="53" y="3371"/>
                    <a:pt x="142" y="3416"/>
                  </a:cubicBezTo>
                  <a:cubicBezTo>
                    <a:pt x="938" y="3801"/>
                    <a:pt x="938" y="3801"/>
                    <a:pt x="938" y="3801"/>
                  </a:cubicBezTo>
                  <a:cubicBezTo>
                    <a:pt x="973" y="3814"/>
                    <a:pt x="1013" y="3823"/>
                    <a:pt x="1048" y="3823"/>
                  </a:cubicBezTo>
                </a:path>
              </a:pathLst>
            </a:custGeom>
            <a:solidFill>
              <a:srgbClr val="1795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52" name="Freeform 86"/>
            <p:cNvSpPr>
              <a:spLocks noChangeArrowheads="1"/>
            </p:cNvSpPr>
            <p:nvPr/>
          </p:nvSpPr>
          <p:spPr bwMode="auto">
            <a:xfrm>
              <a:off x="313185" y="2801601"/>
              <a:ext cx="1472816" cy="4079673"/>
            </a:xfrm>
            <a:custGeom>
              <a:avLst/>
              <a:gdLst>
                <a:gd name="T0" fmla="*/ 177442768 w 1540"/>
                <a:gd name="T1" fmla="*/ 0 h 4254"/>
                <a:gd name="T2" fmla="*/ 177442768 w 1540"/>
                <a:gd name="T3" fmla="*/ 0 h 4254"/>
                <a:gd name="T4" fmla="*/ 92379993 w 1540"/>
                <a:gd name="T5" fmla="*/ 236367853 h 4254"/>
                <a:gd name="T6" fmla="*/ 92379993 w 1540"/>
                <a:gd name="T7" fmla="*/ 2147483646 h 4254"/>
                <a:gd name="T8" fmla="*/ 299090675 w 1540"/>
                <a:gd name="T9" fmla="*/ 2147483646 h 4254"/>
                <a:gd name="T10" fmla="*/ 1055507932 w 1540"/>
                <a:gd name="T11" fmla="*/ 2147483646 h 4254"/>
                <a:gd name="T12" fmla="*/ 1407648674 w 1540"/>
                <a:gd name="T13" fmla="*/ 2147483646 h 4254"/>
                <a:gd name="T14" fmla="*/ 966786070 w 1540"/>
                <a:gd name="T15" fmla="*/ 2147483646 h 4254"/>
                <a:gd name="T16" fmla="*/ 209455475 w 1540"/>
                <a:gd name="T17" fmla="*/ 2147483646 h 4254"/>
                <a:gd name="T18" fmla="*/ 0 w 1540"/>
                <a:gd name="T19" fmla="*/ 2147483646 h 4254"/>
                <a:gd name="T20" fmla="*/ 0 w 1540"/>
                <a:gd name="T21" fmla="*/ 313624622 h 4254"/>
                <a:gd name="T22" fmla="*/ 177442768 w 1540"/>
                <a:gd name="T23" fmla="*/ 0 h 425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40"/>
                <a:gd name="T37" fmla="*/ 0 h 4254"/>
                <a:gd name="T38" fmla="*/ 1540 w 1540"/>
                <a:gd name="T39" fmla="*/ 4254 h 425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40" h="4254">
                  <a:moveTo>
                    <a:pt x="194" y="0"/>
                  </a:moveTo>
                  <a:lnTo>
                    <a:pt x="194" y="0"/>
                  </a:lnTo>
                  <a:cubicBezTo>
                    <a:pt x="137" y="67"/>
                    <a:pt x="101" y="155"/>
                    <a:pt x="101" y="257"/>
                  </a:cubicBezTo>
                  <a:cubicBezTo>
                    <a:pt x="101" y="3319"/>
                    <a:pt x="101" y="3319"/>
                    <a:pt x="101" y="3319"/>
                  </a:cubicBezTo>
                  <a:cubicBezTo>
                    <a:pt x="101" y="3474"/>
                    <a:pt x="190" y="3616"/>
                    <a:pt x="327" y="3682"/>
                  </a:cubicBezTo>
                  <a:cubicBezTo>
                    <a:pt x="1154" y="4080"/>
                    <a:pt x="1154" y="4080"/>
                    <a:pt x="1154" y="4080"/>
                  </a:cubicBezTo>
                  <a:cubicBezTo>
                    <a:pt x="1287" y="4146"/>
                    <a:pt x="1428" y="4129"/>
                    <a:pt x="1539" y="4062"/>
                  </a:cubicBezTo>
                  <a:cubicBezTo>
                    <a:pt x="1428" y="4195"/>
                    <a:pt x="1234" y="4253"/>
                    <a:pt x="1057" y="4169"/>
                  </a:cubicBezTo>
                  <a:cubicBezTo>
                    <a:pt x="229" y="3766"/>
                    <a:pt x="229" y="3766"/>
                    <a:pt x="229" y="3766"/>
                  </a:cubicBezTo>
                  <a:cubicBezTo>
                    <a:pt x="88" y="3699"/>
                    <a:pt x="0" y="3558"/>
                    <a:pt x="0" y="340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191"/>
                    <a:pt x="83" y="67"/>
                    <a:pt x="194" y="0"/>
                  </a:cubicBez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53" name="Freeform 87"/>
            <p:cNvSpPr>
              <a:spLocks noChangeArrowheads="1"/>
            </p:cNvSpPr>
            <p:nvPr/>
          </p:nvSpPr>
          <p:spPr bwMode="auto">
            <a:xfrm>
              <a:off x="787195" y="3144396"/>
              <a:ext cx="59251" cy="1011454"/>
            </a:xfrm>
            <a:custGeom>
              <a:avLst/>
              <a:gdLst>
                <a:gd name="T0" fmla="*/ 51616464 w 67"/>
                <a:gd name="T1" fmla="*/ 965130553 h 1059"/>
                <a:gd name="T2" fmla="*/ 51616464 w 67"/>
                <a:gd name="T3" fmla="*/ 32840259 h 1059"/>
                <a:gd name="T4" fmla="*/ 0 w 67"/>
                <a:gd name="T5" fmla="*/ 0 h 1059"/>
                <a:gd name="T6" fmla="*/ 0 w 67"/>
                <a:gd name="T7" fmla="*/ 932290294 h 1059"/>
                <a:gd name="T8" fmla="*/ 51616464 w 67"/>
                <a:gd name="T9" fmla="*/ 965130553 h 10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1059"/>
                <a:gd name="T17" fmla="*/ 67 w 67"/>
                <a:gd name="T18" fmla="*/ 1059 h 10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1059">
                  <a:moveTo>
                    <a:pt x="66" y="1058"/>
                  </a:moveTo>
                  <a:lnTo>
                    <a:pt x="66" y="36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6" y="105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54" name="Freeform 88"/>
            <p:cNvSpPr>
              <a:spLocks noChangeArrowheads="1"/>
            </p:cNvSpPr>
            <p:nvPr/>
          </p:nvSpPr>
          <p:spPr bwMode="auto">
            <a:xfrm>
              <a:off x="931091" y="3220572"/>
              <a:ext cx="55019" cy="1011454"/>
            </a:xfrm>
            <a:custGeom>
              <a:avLst/>
              <a:gdLst>
                <a:gd name="T0" fmla="*/ 47286647 w 63"/>
                <a:gd name="T1" fmla="*/ 965130553 h 1059"/>
                <a:gd name="T2" fmla="*/ 47286647 w 63"/>
                <a:gd name="T3" fmla="*/ 31928136 h 1059"/>
                <a:gd name="T4" fmla="*/ 0 w 63"/>
                <a:gd name="T5" fmla="*/ 0 h 1059"/>
                <a:gd name="T6" fmla="*/ 0 w 63"/>
                <a:gd name="T7" fmla="*/ 932290294 h 1059"/>
                <a:gd name="T8" fmla="*/ 47286647 w 63"/>
                <a:gd name="T9" fmla="*/ 965130553 h 10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1059"/>
                <a:gd name="T17" fmla="*/ 63 w 63"/>
                <a:gd name="T18" fmla="*/ 1059 h 10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1059">
                  <a:moveTo>
                    <a:pt x="62" y="1058"/>
                  </a:moveTo>
                  <a:lnTo>
                    <a:pt x="62" y="35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2" y="105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55" name="Freeform 89"/>
            <p:cNvSpPr>
              <a:spLocks noChangeArrowheads="1"/>
            </p:cNvSpPr>
            <p:nvPr/>
          </p:nvSpPr>
          <p:spPr bwMode="auto">
            <a:xfrm>
              <a:off x="1074986" y="3296749"/>
              <a:ext cx="55019" cy="1011454"/>
            </a:xfrm>
            <a:custGeom>
              <a:avLst/>
              <a:gdLst>
                <a:gd name="T0" fmla="*/ 48036911 w 62"/>
                <a:gd name="T1" fmla="*/ 966041819 h 1058"/>
                <a:gd name="T2" fmla="*/ 48036911 w 62"/>
                <a:gd name="T3" fmla="*/ 31987950 h 1058"/>
                <a:gd name="T4" fmla="*/ 0 w 62"/>
                <a:gd name="T5" fmla="*/ 0 h 1058"/>
                <a:gd name="T6" fmla="*/ 0 w 62"/>
                <a:gd name="T7" fmla="*/ 934053869 h 1058"/>
                <a:gd name="T8" fmla="*/ 48036911 w 62"/>
                <a:gd name="T9" fmla="*/ 966041819 h 10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1058"/>
                <a:gd name="T17" fmla="*/ 62 w 62"/>
                <a:gd name="T18" fmla="*/ 1058 h 10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1058">
                  <a:moveTo>
                    <a:pt x="61" y="1057"/>
                  </a:moveTo>
                  <a:lnTo>
                    <a:pt x="61" y="35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1" y="105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56" name="Freeform 90"/>
            <p:cNvSpPr>
              <a:spLocks noChangeArrowheads="1"/>
            </p:cNvSpPr>
            <p:nvPr/>
          </p:nvSpPr>
          <p:spPr bwMode="auto">
            <a:xfrm>
              <a:off x="1210418" y="3372925"/>
              <a:ext cx="59251" cy="1011454"/>
            </a:xfrm>
            <a:custGeom>
              <a:avLst/>
              <a:gdLst>
                <a:gd name="T0" fmla="*/ 50868726 w 68"/>
                <a:gd name="T1" fmla="*/ 965130553 h 1059"/>
                <a:gd name="T2" fmla="*/ 50868726 w 68"/>
                <a:gd name="T3" fmla="*/ 32840259 h 1059"/>
                <a:gd name="T4" fmla="*/ 0 w 68"/>
                <a:gd name="T5" fmla="*/ 0 h 1059"/>
                <a:gd name="T6" fmla="*/ 0 w 68"/>
                <a:gd name="T7" fmla="*/ 932290294 h 1059"/>
                <a:gd name="T8" fmla="*/ 50868726 w 68"/>
                <a:gd name="T9" fmla="*/ 965130553 h 10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1059"/>
                <a:gd name="T17" fmla="*/ 68 w 68"/>
                <a:gd name="T18" fmla="*/ 1059 h 10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1059">
                  <a:moveTo>
                    <a:pt x="67" y="1058"/>
                  </a:moveTo>
                  <a:lnTo>
                    <a:pt x="67" y="36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7" y="105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57" name="Freeform 91"/>
            <p:cNvSpPr>
              <a:spLocks noChangeArrowheads="1"/>
            </p:cNvSpPr>
            <p:nvPr/>
          </p:nvSpPr>
          <p:spPr bwMode="auto">
            <a:xfrm>
              <a:off x="1358546" y="3449102"/>
              <a:ext cx="55019" cy="1011454"/>
            </a:xfrm>
            <a:custGeom>
              <a:avLst/>
              <a:gdLst>
                <a:gd name="T0" fmla="*/ 47286647 w 63"/>
                <a:gd name="T1" fmla="*/ 966041819 h 1058"/>
                <a:gd name="T2" fmla="*/ 47286647 w 63"/>
                <a:gd name="T3" fmla="*/ 31987950 h 1058"/>
                <a:gd name="T4" fmla="*/ 0 w 63"/>
                <a:gd name="T5" fmla="*/ 0 h 1058"/>
                <a:gd name="T6" fmla="*/ 0 w 63"/>
                <a:gd name="T7" fmla="*/ 934053869 h 1058"/>
                <a:gd name="T8" fmla="*/ 47286647 w 63"/>
                <a:gd name="T9" fmla="*/ 966041819 h 10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1058"/>
                <a:gd name="T17" fmla="*/ 63 w 63"/>
                <a:gd name="T18" fmla="*/ 1058 h 10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1058">
                  <a:moveTo>
                    <a:pt x="62" y="1057"/>
                  </a:moveTo>
                  <a:lnTo>
                    <a:pt x="62" y="35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2" y="105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58" name="Freeform 92"/>
            <p:cNvSpPr>
              <a:spLocks noChangeArrowheads="1"/>
            </p:cNvSpPr>
            <p:nvPr/>
          </p:nvSpPr>
          <p:spPr bwMode="auto">
            <a:xfrm>
              <a:off x="1498209" y="3525278"/>
              <a:ext cx="55019" cy="770229"/>
            </a:xfrm>
            <a:custGeom>
              <a:avLst/>
              <a:gdLst>
                <a:gd name="T0" fmla="*/ 47286647 w 63"/>
                <a:gd name="T1" fmla="*/ 735131977 h 806"/>
                <a:gd name="T2" fmla="*/ 47286647 w 63"/>
                <a:gd name="T3" fmla="*/ 31962592 h 806"/>
                <a:gd name="T4" fmla="*/ 0 w 63"/>
                <a:gd name="T5" fmla="*/ 0 h 806"/>
                <a:gd name="T6" fmla="*/ 0 w 63"/>
                <a:gd name="T7" fmla="*/ 706822717 h 806"/>
                <a:gd name="T8" fmla="*/ 47286647 w 63"/>
                <a:gd name="T9" fmla="*/ 735131977 h 8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806"/>
                <a:gd name="T17" fmla="*/ 63 w 63"/>
                <a:gd name="T18" fmla="*/ 806 h 8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806">
                  <a:moveTo>
                    <a:pt x="62" y="805"/>
                  </a:moveTo>
                  <a:lnTo>
                    <a:pt x="62" y="35"/>
                  </a:lnTo>
                  <a:lnTo>
                    <a:pt x="0" y="0"/>
                  </a:lnTo>
                  <a:lnTo>
                    <a:pt x="0" y="774"/>
                  </a:lnTo>
                  <a:lnTo>
                    <a:pt x="62" y="80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59" name="Freeform 93"/>
            <p:cNvSpPr>
              <a:spLocks noChangeArrowheads="1"/>
            </p:cNvSpPr>
            <p:nvPr/>
          </p:nvSpPr>
          <p:spPr bwMode="auto">
            <a:xfrm>
              <a:off x="787195" y="4587517"/>
              <a:ext cx="59251" cy="1007222"/>
            </a:xfrm>
            <a:custGeom>
              <a:avLst/>
              <a:gdLst>
                <a:gd name="T0" fmla="*/ 51616464 w 67"/>
                <a:gd name="T1" fmla="*/ 961606502 h 1054"/>
                <a:gd name="T2" fmla="*/ 51616464 w 67"/>
                <a:gd name="T3" fmla="*/ 31962575 h 1054"/>
                <a:gd name="T4" fmla="*/ 0 w 67"/>
                <a:gd name="T5" fmla="*/ 0 h 1054"/>
                <a:gd name="T6" fmla="*/ 0 w 67"/>
                <a:gd name="T7" fmla="*/ 933297257 h 1054"/>
                <a:gd name="T8" fmla="*/ 51616464 w 67"/>
                <a:gd name="T9" fmla="*/ 961606502 h 10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1054"/>
                <a:gd name="T17" fmla="*/ 67 w 67"/>
                <a:gd name="T18" fmla="*/ 1054 h 10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1054">
                  <a:moveTo>
                    <a:pt x="66" y="1053"/>
                  </a:moveTo>
                  <a:lnTo>
                    <a:pt x="66" y="35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6" y="105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60" name="Freeform 94"/>
            <p:cNvSpPr>
              <a:spLocks noChangeArrowheads="1"/>
            </p:cNvSpPr>
            <p:nvPr/>
          </p:nvSpPr>
          <p:spPr bwMode="auto">
            <a:xfrm>
              <a:off x="931091" y="4663693"/>
              <a:ext cx="55019" cy="1007222"/>
            </a:xfrm>
            <a:custGeom>
              <a:avLst/>
              <a:gdLst>
                <a:gd name="T0" fmla="*/ 47286647 w 63"/>
                <a:gd name="T1" fmla="*/ 960695981 h 1055"/>
                <a:gd name="T2" fmla="*/ 47286647 w 63"/>
                <a:gd name="T3" fmla="*/ 32813479 h 1055"/>
                <a:gd name="T4" fmla="*/ 0 w 63"/>
                <a:gd name="T5" fmla="*/ 0 h 1055"/>
                <a:gd name="T6" fmla="*/ 0 w 63"/>
                <a:gd name="T7" fmla="*/ 931528551 h 1055"/>
                <a:gd name="T8" fmla="*/ 47286647 w 63"/>
                <a:gd name="T9" fmla="*/ 960695981 h 10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1055"/>
                <a:gd name="T17" fmla="*/ 63 w 63"/>
                <a:gd name="T18" fmla="*/ 1055 h 10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1055">
                  <a:moveTo>
                    <a:pt x="62" y="1054"/>
                  </a:moveTo>
                  <a:lnTo>
                    <a:pt x="62" y="36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2" y="105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61" name="Freeform 95"/>
            <p:cNvSpPr>
              <a:spLocks noChangeArrowheads="1"/>
            </p:cNvSpPr>
            <p:nvPr/>
          </p:nvSpPr>
          <p:spPr bwMode="auto">
            <a:xfrm>
              <a:off x="1074986" y="4739870"/>
              <a:ext cx="55019" cy="1007222"/>
            </a:xfrm>
            <a:custGeom>
              <a:avLst/>
              <a:gdLst>
                <a:gd name="T0" fmla="*/ 48036911 w 62"/>
                <a:gd name="T1" fmla="*/ 961606502 h 1054"/>
                <a:gd name="T2" fmla="*/ 48036911 w 62"/>
                <a:gd name="T3" fmla="*/ 32875191 h 1054"/>
                <a:gd name="T4" fmla="*/ 0 w 62"/>
                <a:gd name="T5" fmla="*/ 0 h 1054"/>
                <a:gd name="T6" fmla="*/ 0 w 62"/>
                <a:gd name="T7" fmla="*/ 933297257 h 1054"/>
                <a:gd name="T8" fmla="*/ 48036911 w 62"/>
                <a:gd name="T9" fmla="*/ 961606502 h 10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1054"/>
                <a:gd name="T17" fmla="*/ 62 w 62"/>
                <a:gd name="T18" fmla="*/ 1054 h 10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1054">
                  <a:moveTo>
                    <a:pt x="61" y="1053"/>
                  </a:moveTo>
                  <a:lnTo>
                    <a:pt x="61" y="36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1" y="105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62" name="Freeform 96"/>
            <p:cNvSpPr>
              <a:spLocks noChangeArrowheads="1"/>
            </p:cNvSpPr>
            <p:nvPr/>
          </p:nvSpPr>
          <p:spPr bwMode="auto">
            <a:xfrm>
              <a:off x="1210418" y="4816046"/>
              <a:ext cx="59251" cy="1007222"/>
            </a:xfrm>
            <a:custGeom>
              <a:avLst/>
              <a:gdLst>
                <a:gd name="T0" fmla="*/ 50868726 w 68"/>
                <a:gd name="T1" fmla="*/ 961606502 h 1054"/>
                <a:gd name="T2" fmla="*/ 50868726 w 68"/>
                <a:gd name="T3" fmla="*/ 31962575 h 1054"/>
                <a:gd name="T4" fmla="*/ 0 w 68"/>
                <a:gd name="T5" fmla="*/ 0 h 1054"/>
                <a:gd name="T6" fmla="*/ 0 w 68"/>
                <a:gd name="T7" fmla="*/ 933297257 h 1054"/>
                <a:gd name="T8" fmla="*/ 50868726 w 68"/>
                <a:gd name="T9" fmla="*/ 961606502 h 10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1054"/>
                <a:gd name="T17" fmla="*/ 68 w 68"/>
                <a:gd name="T18" fmla="*/ 1054 h 10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1054">
                  <a:moveTo>
                    <a:pt x="67" y="1053"/>
                  </a:moveTo>
                  <a:lnTo>
                    <a:pt x="67" y="35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7" y="105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63" name="Freeform 97"/>
            <p:cNvSpPr>
              <a:spLocks noChangeArrowheads="1"/>
            </p:cNvSpPr>
            <p:nvPr/>
          </p:nvSpPr>
          <p:spPr bwMode="auto">
            <a:xfrm>
              <a:off x="1358546" y="4892222"/>
              <a:ext cx="55019" cy="1007222"/>
            </a:xfrm>
            <a:custGeom>
              <a:avLst/>
              <a:gdLst>
                <a:gd name="T0" fmla="*/ 47286647 w 63"/>
                <a:gd name="T1" fmla="*/ 960695981 h 1055"/>
                <a:gd name="T2" fmla="*/ 47286647 w 63"/>
                <a:gd name="T3" fmla="*/ 32813479 h 1055"/>
                <a:gd name="T4" fmla="*/ 0 w 63"/>
                <a:gd name="T5" fmla="*/ 0 h 1055"/>
                <a:gd name="T6" fmla="*/ 0 w 63"/>
                <a:gd name="T7" fmla="*/ 932440301 h 1055"/>
                <a:gd name="T8" fmla="*/ 47286647 w 63"/>
                <a:gd name="T9" fmla="*/ 960695981 h 10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1055"/>
                <a:gd name="T17" fmla="*/ 63 w 63"/>
                <a:gd name="T18" fmla="*/ 1055 h 10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1055">
                  <a:moveTo>
                    <a:pt x="62" y="1054"/>
                  </a:moveTo>
                  <a:lnTo>
                    <a:pt x="62" y="36"/>
                  </a:lnTo>
                  <a:lnTo>
                    <a:pt x="0" y="0"/>
                  </a:lnTo>
                  <a:lnTo>
                    <a:pt x="0" y="1023"/>
                  </a:lnTo>
                  <a:lnTo>
                    <a:pt x="62" y="105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64" name="Freeform 98"/>
            <p:cNvSpPr>
              <a:spLocks noChangeArrowheads="1"/>
            </p:cNvSpPr>
            <p:nvPr/>
          </p:nvSpPr>
          <p:spPr bwMode="auto">
            <a:xfrm>
              <a:off x="1498209" y="4968399"/>
              <a:ext cx="55019" cy="770229"/>
            </a:xfrm>
            <a:custGeom>
              <a:avLst/>
              <a:gdLst>
                <a:gd name="T0" fmla="*/ 47286647 w 63"/>
                <a:gd name="T1" fmla="*/ 735131977 h 806"/>
                <a:gd name="T2" fmla="*/ 47286647 w 63"/>
                <a:gd name="T3" fmla="*/ 31962592 h 806"/>
                <a:gd name="T4" fmla="*/ 0 w 63"/>
                <a:gd name="T5" fmla="*/ 0 h 806"/>
                <a:gd name="T6" fmla="*/ 0 w 63"/>
                <a:gd name="T7" fmla="*/ 703170340 h 806"/>
                <a:gd name="T8" fmla="*/ 47286647 w 63"/>
                <a:gd name="T9" fmla="*/ 735131977 h 8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806"/>
                <a:gd name="T17" fmla="*/ 63 w 63"/>
                <a:gd name="T18" fmla="*/ 806 h 8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806">
                  <a:moveTo>
                    <a:pt x="62" y="805"/>
                  </a:moveTo>
                  <a:lnTo>
                    <a:pt x="62" y="35"/>
                  </a:lnTo>
                  <a:lnTo>
                    <a:pt x="0" y="0"/>
                  </a:lnTo>
                  <a:lnTo>
                    <a:pt x="0" y="770"/>
                  </a:lnTo>
                  <a:lnTo>
                    <a:pt x="62" y="80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65" name="Freeform 99"/>
            <p:cNvSpPr>
              <a:spLocks noChangeArrowheads="1"/>
            </p:cNvSpPr>
            <p:nvPr/>
          </p:nvSpPr>
          <p:spPr bwMode="auto">
            <a:xfrm>
              <a:off x="0" y="8358252"/>
              <a:ext cx="4448074" cy="347026"/>
            </a:xfrm>
            <a:custGeom>
              <a:avLst/>
              <a:gdLst>
                <a:gd name="T0" fmla="*/ 0 w 4638"/>
                <a:gd name="T1" fmla="*/ 0 h 368"/>
                <a:gd name="T2" fmla="*/ 2147483646 w 4638"/>
                <a:gd name="T3" fmla="*/ 0 h 368"/>
                <a:gd name="T4" fmla="*/ 2147483646 w 4638"/>
                <a:gd name="T5" fmla="*/ 326358150 h 368"/>
                <a:gd name="T6" fmla="*/ 0 w 4638"/>
                <a:gd name="T7" fmla="*/ 326358150 h 368"/>
                <a:gd name="T8" fmla="*/ 0 w 4638"/>
                <a:gd name="T9" fmla="*/ 0 h 3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8"/>
                <a:gd name="T16" fmla="*/ 0 h 368"/>
                <a:gd name="T17" fmla="*/ 4638 w 4638"/>
                <a:gd name="T18" fmla="*/ 368 h 3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8" h="368">
                  <a:moveTo>
                    <a:pt x="0" y="0"/>
                  </a:moveTo>
                  <a:lnTo>
                    <a:pt x="4637" y="0"/>
                  </a:lnTo>
                  <a:lnTo>
                    <a:pt x="4637" y="367"/>
                  </a:lnTo>
                  <a:lnTo>
                    <a:pt x="0" y="367"/>
                  </a:lnTo>
                  <a:lnTo>
                    <a:pt x="0" y="0"/>
                  </a:lnTo>
                </a:path>
              </a:pathLst>
            </a:custGeom>
            <a:solidFill>
              <a:srgbClr val="603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66" name="Freeform 100"/>
            <p:cNvSpPr>
              <a:spLocks noChangeArrowheads="1"/>
            </p:cNvSpPr>
            <p:nvPr/>
          </p:nvSpPr>
          <p:spPr bwMode="auto">
            <a:xfrm>
              <a:off x="4024851" y="8358252"/>
              <a:ext cx="418991" cy="3355997"/>
            </a:xfrm>
            <a:custGeom>
              <a:avLst/>
              <a:gdLst>
                <a:gd name="T0" fmla="*/ 0 w 443"/>
                <a:gd name="T1" fmla="*/ 0 h 3501"/>
                <a:gd name="T2" fmla="*/ 395388471 w 443"/>
                <a:gd name="T3" fmla="*/ 0 h 3501"/>
                <a:gd name="T4" fmla="*/ 395388471 w 443"/>
                <a:gd name="T5" fmla="*/ 2147483646 h 3501"/>
                <a:gd name="T6" fmla="*/ 0 w 443"/>
                <a:gd name="T7" fmla="*/ 2147483646 h 3501"/>
                <a:gd name="T8" fmla="*/ 0 w 443"/>
                <a:gd name="T9" fmla="*/ 0 h 35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3"/>
                <a:gd name="T16" fmla="*/ 0 h 3501"/>
                <a:gd name="T17" fmla="*/ 443 w 443"/>
                <a:gd name="T18" fmla="*/ 3501 h 35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3" h="3501">
                  <a:moveTo>
                    <a:pt x="0" y="0"/>
                  </a:moveTo>
                  <a:lnTo>
                    <a:pt x="442" y="0"/>
                  </a:lnTo>
                  <a:lnTo>
                    <a:pt x="442" y="3500"/>
                  </a:lnTo>
                  <a:lnTo>
                    <a:pt x="0" y="3500"/>
                  </a:lnTo>
                  <a:lnTo>
                    <a:pt x="0" y="0"/>
                  </a:lnTo>
                </a:path>
              </a:pathLst>
            </a:custGeom>
            <a:solidFill>
              <a:srgbClr val="603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67" name="Freeform 101"/>
            <p:cNvSpPr>
              <a:spLocks noChangeArrowheads="1"/>
            </p:cNvSpPr>
            <p:nvPr/>
          </p:nvSpPr>
          <p:spPr bwMode="auto">
            <a:xfrm>
              <a:off x="0" y="8358252"/>
              <a:ext cx="418991" cy="3355997"/>
            </a:xfrm>
            <a:custGeom>
              <a:avLst/>
              <a:gdLst>
                <a:gd name="T0" fmla="*/ 0 w 443"/>
                <a:gd name="T1" fmla="*/ 0 h 3501"/>
                <a:gd name="T2" fmla="*/ 395388471 w 443"/>
                <a:gd name="T3" fmla="*/ 0 h 3501"/>
                <a:gd name="T4" fmla="*/ 395388471 w 443"/>
                <a:gd name="T5" fmla="*/ 2147483646 h 3501"/>
                <a:gd name="T6" fmla="*/ 0 w 443"/>
                <a:gd name="T7" fmla="*/ 2147483646 h 3501"/>
                <a:gd name="T8" fmla="*/ 0 w 443"/>
                <a:gd name="T9" fmla="*/ 0 h 35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3"/>
                <a:gd name="T16" fmla="*/ 0 h 3501"/>
                <a:gd name="T17" fmla="*/ 443 w 443"/>
                <a:gd name="T18" fmla="*/ 3501 h 35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3" h="3501">
                  <a:moveTo>
                    <a:pt x="0" y="0"/>
                  </a:moveTo>
                  <a:lnTo>
                    <a:pt x="442" y="0"/>
                  </a:lnTo>
                  <a:lnTo>
                    <a:pt x="442" y="3500"/>
                  </a:lnTo>
                  <a:lnTo>
                    <a:pt x="0" y="3500"/>
                  </a:lnTo>
                  <a:lnTo>
                    <a:pt x="0" y="0"/>
                  </a:lnTo>
                </a:path>
              </a:pathLst>
            </a:custGeom>
            <a:solidFill>
              <a:srgbClr val="603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68" name="Freeform 102"/>
            <p:cNvSpPr>
              <a:spLocks noChangeArrowheads="1"/>
            </p:cNvSpPr>
            <p:nvPr/>
          </p:nvSpPr>
          <p:spPr bwMode="auto">
            <a:xfrm>
              <a:off x="6674227" y="8472517"/>
              <a:ext cx="1185024" cy="503611"/>
            </a:xfrm>
            <a:custGeom>
              <a:avLst/>
              <a:gdLst>
                <a:gd name="T0" fmla="*/ 0 w 1240"/>
                <a:gd name="T1" fmla="*/ 52052545 h 527"/>
                <a:gd name="T2" fmla="*/ 61191199 w 1240"/>
                <a:gd name="T3" fmla="*/ 0 h 527"/>
                <a:gd name="T4" fmla="*/ 388149833 w 1240"/>
                <a:gd name="T5" fmla="*/ 363456154 h 527"/>
                <a:gd name="T6" fmla="*/ 739768434 w 1240"/>
                <a:gd name="T7" fmla="*/ 363456154 h 527"/>
                <a:gd name="T8" fmla="*/ 739768434 w 1240"/>
                <a:gd name="T9" fmla="*/ 314143368 h 527"/>
                <a:gd name="T10" fmla="*/ 1131571772 w 1240"/>
                <a:gd name="T11" fmla="*/ 314143368 h 527"/>
                <a:gd name="T12" fmla="*/ 1131571772 w 1240"/>
                <a:gd name="T13" fmla="*/ 480346465 h 527"/>
                <a:gd name="T14" fmla="*/ 739768434 w 1240"/>
                <a:gd name="T15" fmla="*/ 480346465 h 527"/>
                <a:gd name="T16" fmla="*/ 739768434 w 1240"/>
                <a:gd name="T17" fmla="*/ 443818900 h 527"/>
                <a:gd name="T18" fmla="*/ 356184766 w 1240"/>
                <a:gd name="T19" fmla="*/ 443818900 h 527"/>
                <a:gd name="T20" fmla="*/ 0 w 1240"/>
                <a:gd name="T21" fmla="*/ 52052545 h 52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40"/>
                <a:gd name="T34" fmla="*/ 0 h 527"/>
                <a:gd name="T35" fmla="*/ 1240 w 1240"/>
                <a:gd name="T36" fmla="*/ 527 h 52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40" h="527">
                  <a:moveTo>
                    <a:pt x="0" y="57"/>
                  </a:moveTo>
                  <a:lnTo>
                    <a:pt x="67" y="0"/>
                  </a:lnTo>
                  <a:lnTo>
                    <a:pt x="425" y="398"/>
                  </a:lnTo>
                  <a:lnTo>
                    <a:pt x="810" y="398"/>
                  </a:lnTo>
                  <a:lnTo>
                    <a:pt x="810" y="344"/>
                  </a:lnTo>
                  <a:lnTo>
                    <a:pt x="1239" y="344"/>
                  </a:lnTo>
                  <a:lnTo>
                    <a:pt x="1239" y="526"/>
                  </a:lnTo>
                  <a:lnTo>
                    <a:pt x="810" y="526"/>
                  </a:lnTo>
                  <a:lnTo>
                    <a:pt x="810" y="486"/>
                  </a:lnTo>
                  <a:lnTo>
                    <a:pt x="390" y="486"/>
                  </a:lnTo>
                  <a:lnTo>
                    <a:pt x="0" y="57"/>
                  </a:lnTo>
                </a:path>
              </a:pathLst>
            </a:custGeom>
            <a:solidFill>
              <a:srgbClr val="5A5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69" name="Freeform 103"/>
            <p:cNvSpPr>
              <a:spLocks noChangeArrowheads="1"/>
            </p:cNvSpPr>
            <p:nvPr/>
          </p:nvSpPr>
          <p:spPr bwMode="auto">
            <a:xfrm>
              <a:off x="3500054" y="10076455"/>
              <a:ext cx="135431" cy="50784"/>
            </a:xfrm>
            <a:custGeom>
              <a:avLst/>
              <a:gdLst>
                <a:gd name="T0" fmla="*/ 123923971 w 147"/>
                <a:gd name="T1" fmla="*/ 0 h 59"/>
                <a:gd name="T2" fmla="*/ 0 w 147"/>
                <a:gd name="T3" fmla="*/ 42971011 h 59"/>
                <a:gd name="T4" fmla="*/ 0 w 147"/>
                <a:gd name="T5" fmla="*/ 42971011 h 59"/>
                <a:gd name="T6" fmla="*/ 123923971 w 147"/>
                <a:gd name="T7" fmla="*/ 0 h 5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"/>
                <a:gd name="T13" fmla="*/ 0 h 59"/>
                <a:gd name="T14" fmla="*/ 147 w 147"/>
                <a:gd name="T15" fmla="*/ 59 h 5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" h="59">
                  <a:moveTo>
                    <a:pt x="146" y="0"/>
                  </a:moveTo>
                  <a:lnTo>
                    <a:pt x="0" y="58"/>
                  </a:lnTo>
                  <a:lnTo>
                    <a:pt x="146" y="0"/>
                  </a:lnTo>
                </a:path>
              </a:pathLst>
            </a:custGeom>
            <a:solidFill>
              <a:srgbClr val="2D2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70" name="Freeform 104"/>
            <p:cNvSpPr>
              <a:spLocks noChangeArrowheads="1"/>
            </p:cNvSpPr>
            <p:nvPr/>
          </p:nvSpPr>
          <p:spPr bwMode="auto">
            <a:xfrm>
              <a:off x="3500054" y="10076455"/>
              <a:ext cx="135431" cy="50784"/>
            </a:xfrm>
            <a:custGeom>
              <a:avLst/>
              <a:gdLst>
                <a:gd name="T0" fmla="*/ 123923971 w 147"/>
                <a:gd name="T1" fmla="*/ 0 h 59"/>
                <a:gd name="T2" fmla="*/ 0 w 147"/>
                <a:gd name="T3" fmla="*/ 42971011 h 59"/>
                <a:gd name="T4" fmla="*/ 0 w 147"/>
                <a:gd name="T5" fmla="*/ 42971011 h 59"/>
                <a:gd name="T6" fmla="*/ 123923971 w 147"/>
                <a:gd name="T7" fmla="*/ 0 h 5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"/>
                <a:gd name="T13" fmla="*/ 0 h 59"/>
                <a:gd name="T14" fmla="*/ 147 w 147"/>
                <a:gd name="T15" fmla="*/ 59 h 5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" h="59">
                  <a:moveTo>
                    <a:pt x="146" y="0"/>
                  </a:moveTo>
                  <a:lnTo>
                    <a:pt x="0" y="58"/>
                  </a:lnTo>
                  <a:lnTo>
                    <a:pt x="146" y="0"/>
                  </a:lnTo>
                </a:path>
              </a:pathLst>
            </a:custGeom>
            <a:solidFill>
              <a:srgbClr val="2D2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71" name="Freeform 105"/>
            <p:cNvSpPr>
              <a:spLocks noChangeArrowheads="1"/>
            </p:cNvSpPr>
            <p:nvPr/>
          </p:nvSpPr>
          <p:spPr bwMode="auto">
            <a:xfrm>
              <a:off x="3500054" y="10000278"/>
              <a:ext cx="431687" cy="431667"/>
            </a:xfrm>
            <a:custGeom>
              <a:avLst/>
              <a:gdLst>
                <a:gd name="T0" fmla="*/ 331106794 w 452"/>
                <a:gd name="T1" fmla="*/ 0 h 452"/>
                <a:gd name="T2" fmla="*/ 133172574 w 452"/>
                <a:gd name="T3" fmla="*/ 72964138 h 452"/>
                <a:gd name="T4" fmla="*/ 0 w 452"/>
                <a:gd name="T5" fmla="*/ 125863401 h 452"/>
                <a:gd name="T6" fmla="*/ 16418432 w 452"/>
                <a:gd name="T7" fmla="*/ 411336630 h 452"/>
                <a:gd name="T8" fmla="*/ 411374790 w 452"/>
                <a:gd name="T9" fmla="*/ 411336630 h 452"/>
                <a:gd name="T10" fmla="*/ 331106794 w 452"/>
                <a:gd name="T11" fmla="*/ 0 h 4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2"/>
                <a:gd name="T19" fmla="*/ 0 h 452"/>
                <a:gd name="T20" fmla="*/ 452 w 452"/>
                <a:gd name="T21" fmla="*/ 452 h 4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2" h="452">
                  <a:moveTo>
                    <a:pt x="363" y="0"/>
                  </a:moveTo>
                  <a:lnTo>
                    <a:pt x="146" y="80"/>
                  </a:lnTo>
                  <a:lnTo>
                    <a:pt x="0" y="138"/>
                  </a:lnTo>
                  <a:lnTo>
                    <a:pt x="18" y="451"/>
                  </a:lnTo>
                  <a:lnTo>
                    <a:pt x="451" y="451"/>
                  </a:lnTo>
                  <a:lnTo>
                    <a:pt x="363" y="0"/>
                  </a:lnTo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72" name="Freeform 106"/>
            <p:cNvSpPr>
              <a:spLocks noChangeArrowheads="1"/>
            </p:cNvSpPr>
            <p:nvPr/>
          </p:nvSpPr>
          <p:spPr bwMode="auto">
            <a:xfrm>
              <a:off x="3500054" y="10000278"/>
              <a:ext cx="431687" cy="431667"/>
            </a:xfrm>
            <a:custGeom>
              <a:avLst/>
              <a:gdLst>
                <a:gd name="T0" fmla="*/ 331106794 w 452"/>
                <a:gd name="T1" fmla="*/ 0 h 452"/>
                <a:gd name="T2" fmla="*/ 133172574 w 452"/>
                <a:gd name="T3" fmla="*/ 72964138 h 452"/>
                <a:gd name="T4" fmla="*/ 0 w 452"/>
                <a:gd name="T5" fmla="*/ 125863401 h 452"/>
                <a:gd name="T6" fmla="*/ 16418432 w 452"/>
                <a:gd name="T7" fmla="*/ 411336630 h 452"/>
                <a:gd name="T8" fmla="*/ 411374790 w 452"/>
                <a:gd name="T9" fmla="*/ 411336630 h 452"/>
                <a:gd name="T10" fmla="*/ 331106794 w 452"/>
                <a:gd name="T11" fmla="*/ 0 h 4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2"/>
                <a:gd name="T19" fmla="*/ 0 h 452"/>
                <a:gd name="T20" fmla="*/ 452 w 452"/>
                <a:gd name="T21" fmla="*/ 452 h 4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2" h="452">
                  <a:moveTo>
                    <a:pt x="363" y="0"/>
                  </a:moveTo>
                  <a:lnTo>
                    <a:pt x="146" y="80"/>
                  </a:lnTo>
                  <a:lnTo>
                    <a:pt x="0" y="138"/>
                  </a:lnTo>
                  <a:lnTo>
                    <a:pt x="18" y="451"/>
                  </a:lnTo>
                  <a:lnTo>
                    <a:pt x="451" y="451"/>
                  </a:lnTo>
                  <a:lnTo>
                    <a:pt x="363" y="0"/>
                  </a:lnTo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73" name="Freeform 107"/>
            <p:cNvSpPr>
              <a:spLocks noChangeArrowheads="1"/>
            </p:cNvSpPr>
            <p:nvPr/>
          </p:nvSpPr>
          <p:spPr bwMode="auto">
            <a:xfrm>
              <a:off x="3119154" y="4621373"/>
              <a:ext cx="1019967" cy="304706"/>
            </a:xfrm>
            <a:custGeom>
              <a:avLst/>
              <a:gdLst>
                <a:gd name="T0" fmla="*/ 658838459 w 1067"/>
                <a:gd name="T1" fmla="*/ 0 h 324"/>
                <a:gd name="T2" fmla="*/ 0 w 1067"/>
                <a:gd name="T3" fmla="*/ 51297819 h 324"/>
                <a:gd name="T4" fmla="*/ 222049779 w 1067"/>
                <a:gd name="T5" fmla="*/ 282138947 h 324"/>
                <a:gd name="T6" fmla="*/ 476994689 w 1067"/>
                <a:gd name="T7" fmla="*/ 285676922 h 324"/>
                <a:gd name="T8" fmla="*/ 890024925 w 1067"/>
                <a:gd name="T9" fmla="*/ 187503282 h 324"/>
                <a:gd name="T10" fmla="*/ 974093339 w 1067"/>
                <a:gd name="T11" fmla="*/ 38915847 h 324"/>
                <a:gd name="T12" fmla="*/ 658838459 w 1067"/>
                <a:gd name="T13" fmla="*/ 0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"/>
                <a:gd name="T22" fmla="*/ 0 h 324"/>
                <a:gd name="T23" fmla="*/ 1067 w 1067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" h="324">
                  <a:moveTo>
                    <a:pt x="721" y="0"/>
                  </a:moveTo>
                  <a:lnTo>
                    <a:pt x="0" y="58"/>
                  </a:lnTo>
                  <a:lnTo>
                    <a:pt x="243" y="319"/>
                  </a:lnTo>
                  <a:lnTo>
                    <a:pt x="522" y="323"/>
                  </a:lnTo>
                  <a:lnTo>
                    <a:pt x="974" y="212"/>
                  </a:lnTo>
                  <a:lnTo>
                    <a:pt x="1066" y="44"/>
                  </a:lnTo>
                  <a:lnTo>
                    <a:pt x="721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74" name="Freeform 108"/>
            <p:cNvSpPr>
              <a:spLocks noChangeArrowheads="1"/>
            </p:cNvSpPr>
            <p:nvPr/>
          </p:nvSpPr>
          <p:spPr bwMode="auto">
            <a:xfrm>
              <a:off x="3119154" y="4621373"/>
              <a:ext cx="1019967" cy="304706"/>
            </a:xfrm>
            <a:custGeom>
              <a:avLst/>
              <a:gdLst>
                <a:gd name="T0" fmla="*/ 658838459 w 1067"/>
                <a:gd name="T1" fmla="*/ 0 h 324"/>
                <a:gd name="T2" fmla="*/ 0 w 1067"/>
                <a:gd name="T3" fmla="*/ 51297819 h 324"/>
                <a:gd name="T4" fmla="*/ 222049779 w 1067"/>
                <a:gd name="T5" fmla="*/ 282138947 h 324"/>
                <a:gd name="T6" fmla="*/ 476994689 w 1067"/>
                <a:gd name="T7" fmla="*/ 285676922 h 324"/>
                <a:gd name="T8" fmla="*/ 890024925 w 1067"/>
                <a:gd name="T9" fmla="*/ 187503282 h 324"/>
                <a:gd name="T10" fmla="*/ 974093339 w 1067"/>
                <a:gd name="T11" fmla="*/ 38915847 h 324"/>
                <a:gd name="T12" fmla="*/ 658838459 w 1067"/>
                <a:gd name="T13" fmla="*/ 0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"/>
                <a:gd name="T22" fmla="*/ 0 h 324"/>
                <a:gd name="T23" fmla="*/ 1067 w 1067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" h="324">
                  <a:moveTo>
                    <a:pt x="721" y="0"/>
                  </a:moveTo>
                  <a:lnTo>
                    <a:pt x="0" y="58"/>
                  </a:lnTo>
                  <a:lnTo>
                    <a:pt x="243" y="319"/>
                  </a:lnTo>
                  <a:lnTo>
                    <a:pt x="522" y="323"/>
                  </a:lnTo>
                  <a:lnTo>
                    <a:pt x="974" y="212"/>
                  </a:lnTo>
                  <a:lnTo>
                    <a:pt x="1066" y="44"/>
                  </a:lnTo>
                  <a:lnTo>
                    <a:pt x="721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75" name="Freeform 109"/>
            <p:cNvSpPr>
              <a:spLocks noChangeArrowheads="1"/>
            </p:cNvSpPr>
            <p:nvPr/>
          </p:nvSpPr>
          <p:spPr bwMode="auto">
            <a:xfrm>
              <a:off x="3072599" y="5455082"/>
              <a:ext cx="914162" cy="376650"/>
            </a:xfrm>
            <a:custGeom>
              <a:avLst/>
              <a:gdLst>
                <a:gd name="T0" fmla="*/ 501085087 w 956"/>
                <a:gd name="T1" fmla="*/ 0 h 395"/>
                <a:gd name="T2" fmla="*/ 165504440 w 956"/>
                <a:gd name="T3" fmla="*/ 36370087 h 395"/>
                <a:gd name="T4" fmla="*/ 0 w 956"/>
                <a:gd name="T5" fmla="*/ 16366634 h 395"/>
                <a:gd name="T6" fmla="*/ 0 w 956"/>
                <a:gd name="T7" fmla="*/ 117292624 h 395"/>
                <a:gd name="T8" fmla="*/ 3657604 w 956"/>
                <a:gd name="T9" fmla="*/ 117292624 h 395"/>
                <a:gd name="T10" fmla="*/ 87781545 w 956"/>
                <a:gd name="T11" fmla="*/ 137296077 h 395"/>
                <a:gd name="T12" fmla="*/ 140815373 w 956"/>
                <a:gd name="T13" fmla="*/ 310053512 h 395"/>
                <a:gd name="T14" fmla="*/ 658359200 w 956"/>
                <a:gd name="T15" fmla="*/ 358242781 h 395"/>
                <a:gd name="T16" fmla="*/ 841236543 w 956"/>
                <a:gd name="T17" fmla="*/ 330056965 h 395"/>
                <a:gd name="T18" fmla="*/ 873240819 w 956"/>
                <a:gd name="T19" fmla="*/ 85469037 h 395"/>
                <a:gd name="T20" fmla="*/ 501085087 w 956"/>
                <a:gd name="T21" fmla="*/ 0 h 39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56"/>
                <a:gd name="T34" fmla="*/ 0 h 395"/>
                <a:gd name="T35" fmla="*/ 956 w 956"/>
                <a:gd name="T36" fmla="*/ 395 h 39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56" h="395">
                  <a:moveTo>
                    <a:pt x="548" y="0"/>
                  </a:moveTo>
                  <a:lnTo>
                    <a:pt x="181" y="40"/>
                  </a:lnTo>
                  <a:lnTo>
                    <a:pt x="0" y="18"/>
                  </a:lnTo>
                  <a:lnTo>
                    <a:pt x="0" y="129"/>
                  </a:lnTo>
                  <a:lnTo>
                    <a:pt x="4" y="129"/>
                  </a:lnTo>
                  <a:lnTo>
                    <a:pt x="96" y="151"/>
                  </a:lnTo>
                  <a:lnTo>
                    <a:pt x="154" y="341"/>
                  </a:lnTo>
                  <a:lnTo>
                    <a:pt x="720" y="394"/>
                  </a:lnTo>
                  <a:lnTo>
                    <a:pt x="920" y="363"/>
                  </a:lnTo>
                  <a:lnTo>
                    <a:pt x="955" y="94"/>
                  </a:lnTo>
                  <a:lnTo>
                    <a:pt x="548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76" name="Freeform 110"/>
            <p:cNvSpPr>
              <a:spLocks noChangeArrowheads="1"/>
            </p:cNvSpPr>
            <p:nvPr/>
          </p:nvSpPr>
          <p:spPr bwMode="auto">
            <a:xfrm>
              <a:off x="3072599" y="5455082"/>
              <a:ext cx="914162" cy="376650"/>
            </a:xfrm>
            <a:custGeom>
              <a:avLst/>
              <a:gdLst>
                <a:gd name="T0" fmla="*/ 501085087 w 956"/>
                <a:gd name="T1" fmla="*/ 0 h 395"/>
                <a:gd name="T2" fmla="*/ 165504440 w 956"/>
                <a:gd name="T3" fmla="*/ 36370087 h 395"/>
                <a:gd name="T4" fmla="*/ 0 w 956"/>
                <a:gd name="T5" fmla="*/ 16366634 h 395"/>
                <a:gd name="T6" fmla="*/ 0 w 956"/>
                <a:gd name="T7" fmla="*/ 117292624 h 395"/>
                <a:gd name="T8" fmla="*/ 3657604 w 956"/>
                <a:gd name="T9" fmla="*/ 117292624 h 395"/>
                <a:gd name="T10" fmla="*/ 87781545 w 956"/>
                <a:gd name="T11" fmla="*/ 137296077 h 395"/>
                <a:gd name="T12" fmla="*/ 140815373 w 956"/>
                <a:gd name="T13" fmla="*/ 310053512 h 395"/>
                <a:gd name="T14" fmla="*/ 658359200 w 956"/>
                <a:gd name="T15" fmla="*/ 358242781 h 395"/>
                <a:gd name="T16" fmla="*/ 841236543 w 956"/>
                <a:gd name="T17" fmla="*/ 330056965 h 395"/>
                <a:gd name="T18" fmla="*/ 873240819 w 956"/>
                <a:gd name="T19" fmla="*/ 85469037 h 395"/>
                <a:gd name="T20" fmla="*/ 501085087 w 956"/>
                <a:gd name="T21" fmla="*/ 0 h 39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56"/>
                <a:gd name="T34" fmla="*/ 0 h 395"/>
                <a:gd name="T35" fmla="*/ 956 w 956"/>
                <a:gd name="T36" fmla="*/ 395 h 39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56" h="395">
                  <a:moveTo>
                    <a:pt x="548" y="0"/>
                  </a:moveTo>
                  <a:lnTo>
                    <a:pt x="181" y="40"/>
                  </a:lnTo>
                  <a:lnTo>
                    <a:pt x="0" y="18"/>
                  </a:lnTo>
                  <a:lnTo>
                    <a:pt x="0" y="129"/>
                  </a:lnTo>
                  <a:lnTo>
                    <a:pt x="4" y="129"/>
                  </a:lnTo>
                  <a:lnTo>
                    <a:pt x="96" y="151"/>
                  </a:lnTo>
                  <a:lnTo>
                    <a:pt x="154" y="341"/>
                  </a:lnTo>
                  <a:lnTo>
                    <a:pt x="720" y="394"/>
                  </a:lnTo>
                  <a:lnTo>
                    <a:pt x="920" y="363"/>
                  </a:lnTo>
                  <a:lnTo>
                    <a:pt x="955" y="94"/>
                  </a:lnTo>
                  <a:lnTo>
                    <a:pt x="548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77" name="Freeform 111"/>
            <p:cNvSpPr>
              <a:spLocks noChangeArrowheads="1"/>
            </p:cNvSpPr>
            <p:nvPr/>
          </p:nvSpPr>
          <p:spPr bwMode="auto">
            <a:xfrm>
              <a:off x="2822897" y="5455082"/>
              <a:ext cx="249702" cy="118497"/>
            </a:xfrm>
            <a:custGeom>
              <a:avLst/>
              <a:gdLst>
                <a:gd name="T0" fmla="*/ 131609094 w 263"/>
                <a:gd name="T1" fmla="*/ 0 h 130"/>
                <a:gd name="T2" fmla="*/ 131609094 w 263"/>
                <a:gd name="T3" fmla="*/ 29911377 h 130"/>
                <a:gd name="T4" fmla="*/ 32451766 w 263"/>
                <a:gd name="T5" fmla="*/ 29911377 h 130"/>
                <a:gd name="T6" fmla="*/ 32451766 w 263"/>
                <a:gd name="T7" fmla="*/ 4154687 h 130"/>
                <a:gd name="T8" fmla="*/ 0 w 263"/>
                <a:gd name="T9" fmla="*/ 70623300 h 130"/>
                <a:gd name="T10" fmla="*/ 236175367 w 263"/>
                <a:gd name="T11" fmla="*/ 107180537 h 130"/>
                <a:gd name="T12" fmla="*/ 236175367 w 263"/>
                <a:gd name="T13" fmla="*/ 14955233 h 130"/>
                <a:gd name="T14" fmla="*/ 131609094 w 263"/>
                <a:gd name="T15" fmla="*/ 0 h 1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"/>
                <a:gd name="T25" fmla="*/ 0 h 130"/>
                <a:gd name="T26" fmla="*/ 263 w 263"/>
                <a:gd name="T27" fmla="*/ 130 h 1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" h="130">
                  <a:moveTo>
                    <a:pt x="146" y="0"/>
                  </a:moveTo>
                  <a:lnTo>
                    <a:pt x="146" y="36"/>
                  </a:lnTo>
                  <a:lnTo>
                    <a:pt x="36" y="36"/>
                  </a:lnTo>
                  <a:lnTo>
                    <a:pt x="36" y="5"/>
                  </a:lnTo>
                  <a:lnTo>
                    <a:pt x="0" y="85"/>
                  </a:lnTo>
                  <a:lnTo>
                    <a:pt x="262" y="129"/>
                  </a:lnTo>
                  <a:lnTo>
                    <a:pt x="262" y="18"/>
                  </a:lnTo>
                  <a:lnTo>
                    <a:pt x="146" y="0"/>
                  </a:lnTo>
                </a:path>
              </a:pathLst>
            </a:custGeom>
            <a:solidFill>
              <a:srgbClr val="A4A6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78" name="Freeform 112"/>
            <p:cNvSpPr>
              <a:spLocks noChangeArrowheads="1"/>
            </p:cNvSpPr>
            <p:nvPr/>
          </p:nvSpPr>
          <p:spPr bwMode="auto">
            <a:xfrm>
              <a:off x="2822897" y="5455082"/>
              <a:ext cx="249702" cy="118497"/>
            </a:xfrm>
            <a:custGeom>
              <a:avLst/>
              <a:gdLst>
                <a:gd name="T0" fmla="*/ 131609094 w 263"/>
                <a:gd name="T1" fmla="*/ 0 h 130"/>
                <a:gd name="T2" fmla="*/ 131609094 w 263"/>
                <a:gd name="T3" fmla="*/ 29911377 h 130"/>
                <a:gd name="T4" fmla="*/ 32451766 w 263"/>
                <a:gd name="T5" fmla="*/ 29911377 h 130"/>
                <a:gd name="T6" fmla="*/ 32451766 w 263"/>
                <a:gd name="T7" fmla="*/ 4154687 h 130"/>
                <a:gd name="T8" fmla="*/ 0 w 263"/>
                <a:gd name="T9" fmla="*/ 70623300 h 130"/>
                <a:gd name="T10" fmla="*/ 236175367 w 263"/>
                <a:gd name="T11" fmla="*/ 107180537 h 130"/>
                <a:gd name="T12" fmla="*/ 236175367 w 263"/>
                <a:gd name="T13" fmla="*/ 14955233 h 130"/>
                <a:gd name="T14" fmla="*/ 131609094 w 263"/>
                <a:gd name="T15" fmla="*/ 0 h 1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"/>
                <a:gd name="T25" fmla="*/ 0 h 130"/>
                <a:gd name="T26" fmla="*/ 263 w 263"/>
                <a:gd name="T27" fmla="*/ 130 h 1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" h="130">
                  <a:moveTo>
                    <a:pt x="146" y="0"/>
                  </a:moveTo>
                  <a:lnTo>
                    <a:pt x="146" y="36"/>
                  </a:lnTo>
                  <a:lnTo>
                    <a:pt x="36" y="36"/>
                  </a:lnTo>
                  <a:lnTo>
                    <a:pt x="36" y="5"/>
                  </a:lnTo>
                  <a:lnTo>
                    <a:pt x="0" y="85"/>
                  </a:lnTo>
                  <a:lnTo>
                    <a:pt x="262" y="129"/>
                  </a:lnTo>
                  <a:lnTo>
                    <a:pt x="262" y="18"/>
                  </a:lnTo>
                  <a:lnTo>
                    <a:pt x="146" y="0"/>
                  </a:lnTo>
                </a:path>
              </a:pathLst>
            </a:custGeom>
            <a:solidFill>
              <a:srgbClr val="A4A6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79" name="Freeform 113"/>
            <p:cNvSpPr>
              <a:spLocks noChangeArrowheads="1"/>
            </p:cNvSpPr>
            <p:nvPr/>
          </p:nvSpPr>
          <p:spPr bwMode="auto">
            <a:xfrm>
              <a:off x="2856755" y="5442386"/>
              <a:ext cx="101574" cy="42320"/>
            </a:xfrm>
            <a:custGeom>
              <a:avLst/>
              <a:gdLst>
                <a:gd name="T0" fmla="*/ 7536608 w 111"/>
                <a:gd name="T1" fmla="*/ 0 h 50"/>
                <a:gd name="T2" fmla="*/ 0 w 111"/>
                <a:gd name="T3" fmla="*/ 12894904 h 50"/>
                <a:gd name="T4" fmla="*/ 0 w 111"/>
                <a:gd name="T5" fmla="*/ 35103594 h 50"/>
                <a:gd name="T6" fmla="*/ 92111147 w 111"/>
                <a:gd name="T7" fmla="*/ 35103594 h 50"/>
                <a:gd name="T8" fmla="*/ 92111147 w 111"/>
                <a:gd name="T9" fmla="*/ 9312939 h 50"/>
                <a:gd name="T10" fmla="*/ 7536608 w 111"/>
                <a:gd name="T11" fmla="*/ 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"/>
                <a:gd name="T19" fmla="*/ 0 h 50"/>
                <a:gd name="T20" fmla="*/ 111 w 111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" h="50">
                  <a:moveTo>
                    <a:pt x="9" y="0"/>
                  </a:moveTo>
                  <a:lnTo>
                    <a:pt x="0" y="18"/>
                  </a:lnTo>
                  <a:lnTo>
                    <a:pt x="0" y="49"/>
                  </a:lnTo>
                  <a:lnTo>
                    <a:pt x="110" y="49"/>
                  </a:lnTo>
                  <a:lnTo>
                    <a:pt x="110" y="13"/>
                  </a:lnTo>
                  <a:lnTo>
                    <a:pt x="9" y="0"/>
                  </a:lnTo>
                </a:path>
              </a:pathLst>
            </a:custGeom>
            <a:solidFill>
              <a:srgbClr val="8587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80" name="Freeform 114"/>
            <p:cNvSpPr>
              <a:spLocks noChangeArrowheads="1"/>
            </p:cNvSpPr>
            <p:nvPr/>
          </p:nvSpPr>
          <p:spPr bwMode="auto">
            <a:xfrm>
              <a:off x="2856755" y="5442386"/>
              <a:ext cx="101574" cy="42320"/>
            </a:xfrm>
            <a:custGeom>
              <a:avLst/>
              <a:gdLst>
                <a:gd name="T0" fmla="*/ 7536608 w 111"/>
                <a:gd name="T1" fmla="*/ 0 h 50"/>
                <a:gd name="T2" fmla="*/ 0 w 111"/>
                <a:gd name="T3" fmla="*/ 12894904 h 50"/>
                <a:gd name="T4" fmla="*/ 0 w 111"/>
                <a:gd name="T5" fmla="*/ 35103594 h 50"/>
                <a:gd name="T6" fmla="*/ 92111147 w 111"/>
                <a:gd name="T7" fmla="*/ 35103594 h 50"/>
                <a:gd name="T8" fmla="*/ 92111147 w 111"/>
                <a:gd name="T9" fmla="*/ 9312939 h 50"/>
                <a:gd name="T10" fmla="*/ 7536608 w 111"/>
                <a:gd name="T11" fmla="*/ 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"/>
                <a:gd name="T19" fmla="*/ 0 h 50"/>
                <a:gd name="T20" fmla="*/ 111 w 111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" h="50">
                  <a:moveTo>
                    <a:pt x="9" y="0"/>
                  </a:moveTo>
                  <a:lnTo>
                    <a:pt x="0" y="18"/>
                  </a:lnTo>
                  <a:lnTo>
                    <a:pt x="0" y="49"/>
                  </a:lnTo>
                  <a:lnTo>
                    <a:pt x="110" y="49"/>
                  </a:lnTo>
                  <a:lnTo>
                    <a:pt x="110" y="13"/>
                  </a:lnTo>
                  <a:lnTo>
                    <a:pt x="9" y="0"/>
                  </a:lnTo>
                </a:path>
              </a:pathLst>
            </a:custGeom>
            <a:solidFill>
              <a:srgbClr val="8587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81" name="Freeform 115"/>
            <p:cNvSpPr>
              <a:spLocks noChangeArrowheads="1"/>
            </p:cNvSpPr>
            <p:nvPr/>
          </p:nvSpPr>
          <p:spPr bwMode="auto">
            <a:xfrm>
              <a:off x="2759414" y="5273105"/>
              <a:ext cx="1248508" cy="537467"/>
            </a:xfrm>
            <a:custGeom>
              <a:avLst/>
              <a:gdLst>
                <a:gd name="T0" fmla="*/ 105098371 w 1306"/>
                <a:gd name="T1" fmla="*/ 246977065 h 563"/>
                <a:gd name="T2" fmla="*/ 105098371 w 1306"/>
                <a:gd name="T3" fmla="*/ 246977065 h 563"/>
                <a:gd name="T4" fmla="*/ 286962776 w 1306"/>
                <a:gd name="T5" fmla="*/ 165866326 h 563"/>
                <a:gd name="T6" fmla="*/ 436842051 w 1306"/>
                <a:gd name="T7" fmla="*/ 242419574 h 563"/>
                <a:gd name="T8" fmla="*/ 460602898 w 1306"/>
                <a:gd name="T9" fmla="*/ 383679839 h 563"/>
                <a:gd name="T10" fmla="*/ 428616812 w 1306"/>
                <a:gd name="T11" fmla="*/ 428336378 h 563"/>
                <a:gd name="T12" fmla="*/ 440497713 w 1306"/>
                <a:gd name="T13" fmla="*/ 480283566 h 563"/>
                <a:gd name="T14" fmla="*/ 925775374 w 1306"/>
                <a:gd name="T15" fmla="*/ 512180275 h 563"/>
                <a:gd name="T16" fmla="*/ 1192632965 w 1306"/>
                <a:gd name="T17" fmla="*/ 375477501 h 563"/>
                <a:gd name="T18" fmla="*/ 1152421639 w 1306"/>
                <a:gd name="T19" fmla="*/ 177713511 h 563"/>
                <a:gd name="T20" fmla="*/ 925775374 w 1306"/>
                <a:gd name="T21" fmla="*/ 121209787 h 563"/>
                <a:gd name="T22" fmla="*/ 853577961 w 1306"/>
                <a:gd name="T23" fmla="*/ 129412125 h 563"/>
                <a:gd name="T24" fmla="*/ 650693499 w 1306"/>
                <a:gd name="T25" fmla="*/ 0 h 563"/>
                <a:gd name="T26" fmla="*/ 481622955 w 1306"/>
                <a:gd name="T27" fmla="*/ 61060261 h 563"/>
                <a:gd name="T28" fmla="*/ 468828138 w 1306"/>
                <a:gd name="T29" fmla="*/ 93869614 h 563"/>
                <a:gd name="T30" fmla="*/ 242181873 w 1306"/>
                <a:gd name="T31" fmla="*/ 36454200 h 563"/>
                <a:gd name="T32" fmla="*/ 36555664 w 1306"/>
                <a:gd name="T33" fmla="*/ 165866326 h 563"/>
                <a:gd name="T34" fmla="*/ 105098371 w 1306"/>
                <a:gd name="T35" fmla="*/ 246977065 h 563"/>
                <a:gd name="T36" fmla="*/ 655263077 w 1306"/>
                <a:gd name="T37" fmla="*/ 89313078 h 563"/>
                <a:gd name="T38" fmla="*/ 655263077 w 1306"/>
                <a:gd name="T39" fmla="*/ 89313078 h 563"/>
                <a:gd name="T40" fmla="*/ 675368262 w 1306"/>
                <a:gd name="T41" fmla="*/ 141259311 h 563"/>
                <a:gd name="T42" fmla="*/ 573926509 w 1306"/>
                <a:gd name="T43" fmla="*/ 117564940 h 563"/>
                <a:gd name="T44" fmla="*/ 655263077 w 1306"/>
                <a:gd name="T45" fmla="*/ 89313078 h 56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306"/>
                <a:gd name="T70" fmla="*/ 0 h 563"/>
                <a:gd name="T71" fmla="*/ 1306 w 1306"/>
                <a:gd name="T72" fmla="*/ 563 h 56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306" h="563">
                  <a:moveTo>
                    <a:pt x="115" y="271"/>
                  </a:moveTo>
                  <a:lnTo>
                    <a:pt x="115" y="271"/>
                  </a:lnTo>
                  <a:cubicBezTo>
                    <a:pt x="234" y="235"/>
                    <a:pt x="314" y="182"/>
                    <a:pt x="314" y="182"/>
                  </a:cubicBezTo>
                  <a:cubicBezTo>
                    <a:pt x="478" y="266"/>
                    <a:pt x="478" y="266"/>
                    <a:pt x="478" y="266"/>
                  </a:cubicBezTo>
                  <a:cubicBezTo>
                    <a:pt x="504" y="421"/>
                    <a:pt x="504" y="421"/>
                    <a:pt x="504" y="421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82" y="527"/>
                    <a:pt x="482" y="527"/>
                    <a:pt x="482" y="527"/>
                  </a:cubicBezTo>
                  <a:cubicBezTo>
                    <a:pt x="1013" y="562"/>
                    <a:pt x="1013" y="562"/>
                    <a:pt x="1013" y="562"/>
                  </a:cubicBezTo>
                  <a:cubicBezTo>
                    <a:pt x="1305" y="412"/>
                    <a:pt x="1305" y="412"/>
                    <a:pt x="1305" y="412"/>
                  </a:cubicBezTo>
                  <a:cubicBezTo>
                    <a:pt x="1261" y="195"/>
                    <a:pt x="1261" y="195"/>
                    <a:pt x="1261" y="195"/>
                  </a:cubicBezTo>
                  <a:cubicBezTo>
                    <a:pt x="1013" y="133"/>
                    <a:pt x="1013" y="133"/>
                    <a:pt x="1013" y="133"/>
                  </a:cubicBezTo>
                  <a:cubicBezTo>
                    <a:pt x="934" y="142"/>
                    <a:pt x="934" y="142"/>
                    <a:pt x="934" y="142"/>
                  </a:cubicBezTo>
                  <a:cubicBezTo>
                    <a:pt x="712" y="0"/>
                    <a:pt x="712" y="0"/>
                    <a:pt x="712" y="0"/>
                  </a:cubicBezTo>
                  <a:cubicBezTo>
                    <a:pt x="527" y="67"/>
                    <a:pt x="527" y="67"/>
                    <a:pt x="527" y="67"/>
                  </a:cubicBezTo>
                  <a:cubicBezTo>
                    <a:pt x="527" y="67"/>
                    <a:pt x="518" y="85"/>
                    <a:pt x="513" y="103"/>
                  </a:cubicBezTo>
                  <a:cubicBezTo>
                    <a:pt x="265" y="40"/>
                    <a:pt x="265" y="40"/>
                    <a:pt x="265" y="40"/>
                  </a:cubicBezTo>
                  <a:cubicBezTo>
                    <a:pt x="40" y="182"/>
                    <a:pt x="40" y="182"/>
                    <a:pt x="40" y="182"/>
                  </a:cubicBezTo>
                  <a:cubicBezTo>
                    <a:pt x="40" y="182"/>
                    <a:pt x="0" y="310"/>
                    <a:pt x="115" y="271"/>
                  </a:cubicBezTo>
                  <a:close/>
                  <a:moveTo>
                    <a:pt x="717" y="98"/>
                  </a:moveTo>
                  <a:lnTo>
                    <a:pt x="717" y="98"/>
                  </a:lnTo>
                  <a:cubicBezTo>
                    <a:pt x="739" y="155"/>
                    <a:pt x="739" y="155"/>
                    <a:pt x="739" y="155"/>
                  </a:cubicBezTo>
                  <a:cubicBezTo>
                    <a:pt x="628" y="129"/>
                    <a:pt x="628" y="129"/>
                    <a:pt x="628" y="129"/>
                  </a:cubicBezTo>
                  <a:cubicBezTo>
                    <a:pt x="677" y="111"/>
                    <a:pt x="717" y="98"/>
                    <a:pt x="717" y="98"/>
                  </a:cubicBezTo>
                  <a:close/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82" name="Freeform 116"/>
            <p:cNvSpPr>
              <a:spLocks noChangeArrowheads="1"/>
            </p:cNvSpPr>
            <p:nvPr/>
          </p:nvSpPr>
          <p:spPr bwMode="auto">
            <a:xfrm>
              <a:off x="3093760" y="4430932"/>
              <a:ext cx="1083451" cy="495147"/>
            </a:xfrm>
            <a:custGeom>
              <a:avLst/>
              <a:gdLst>
                <a:gd name="T0" fmla="*/ 0 w 1133"/>
                <a:gd name="T1" fmla="*/ 233919273 h 519"/>
                <a:gd name="T2" fmla="*/ 15546040 w 1133"/>
                <a:gd name="T3" fmla="*/ 101030977 h 519"/>
                <a:gd name="T4" fmla="*/ 104246538 w 1133"/>
                <a:gd name="T5" fmla="*/ 31856365 h 519"/>
                <a:gd name="T6" fmla="*/ 711440019 w 1133"/>
                <a:gd name="T7" fmla="*/ 8191391 h 519"/>
                <a:gd name="T8" fmla="*/ 1035154713 w 1133"/>
                <a:gd name="T9" fmla="*/ 0 h 519"/>
                <a:gd name="T10" fmla="*/ 978458574 w 1133"/>
                <a:gd name="T11" fmla="*/ 257584247 h 519"/>
                <a:gd name="T12" fmla="*/ 711440019 w 1133"/>
                <a:gd name="T13" fmla="*/ 395024270 h 519"/>
                <a:gd name="T14" fmla="*/ 594390973 w 1133"/>
                <a:gd name="T15" fmla="*/ 390472543 h 519"/>
                <a:gd name="T16" fmla="*/ 469111333 w 1133"/>
                <a:gd name="T17" fmla="*/ 471480118 h 519"/>
                <a:gd name="T18" fmla="*/ 245986409 w 1133"/>
                <a:gd name="T19" fmla="*/ 471480118 h 519"/>
                <a:gd name="T20" fmla="*/ 238670963 w 1133"/>
                <a:gd name="T21" fmla="*/ 366807569 h 519"/>
                <a:gd name="T22" fmla="*/ 225868455 w 1133"/>
                <a:gd name="T23" fmla="*/ 366807569 h 519"/>
                <a:gd name="T24" fmla="*/ 0 w 1133"/>
                <a:gd name="T25" fmla="*/ 233919273 h 5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33"/>
                <a:gd name="T40" fmla="*/ 0 h 519"/>
                <a:gd name="T41" fmla="*/ 1133 w 1133"/>
                <a:gd name="T42" fmla="*/ 519 h 5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33" h="519">
                  <a:moveTo>
                    <a:pt x="0" y="257"/>
                  </a:moveTo>
                  <a:lnTo>
                    <a:pt x="17" y="111"/>
                  </a:lnTo>
                  <a:lnTo>
                    <a:pt x="114" y="35"/>
                  </a:lnTo>
                  <a:lnTo>
                    <a:pt x="778" y="9"/>
                  </a:lnTo>
                  <a:lnTo>
                    <a:pt x="1132" y="0"/>
                  </a:lnTo>
                  <a:lnTo>
                    <a:pt x="1070" y="283"/>
                  </a:lnTo>
                  <a:lnTo>
                    <a:pt x="778" y="434"/>
                  </a:lnTo>
                  <a:lnTo>
                    <a:pt x="650" y="429"/>
                  </a:lnTo>
                  <a:lnTo>
                    <a:pt x="513" y="518"/>
                  </a:lnTo>
                  <a:lnTo>
                    <a:pt x="269" y="518"/>
                  </a:lnTo>
                  <a:lnTo>
                    <a:pt x="261" y="403"/>
                  </a:lnTo>
                  <a:lnTo>
                    <a:pt x="247" y="403"/>
                  </a:lnTo>
                  <a:lnTo>
                    <a:pt x="0" y="257"/>
                  </a:ln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83" name="Freeform 117"/>
            <p:cNvSpPr>
              <a:spLocks noChangeArrowheads="1"/>
            </p:cNvSpPr>
            <p:nvPr/>
          </p:nvSpPr>
          <p:spPr bwMode="auto">
            <a:xfrm>
              <a:off x="3914813" y="4337827"/>
              <a:ext cx="1671731" cy="465523"/>
            </a:xfrm>
            <a:custGeom>
              <a:avLst/>
              <a:gdLst>
                <a:gd name="T0" fmla="*/ 1600620641 w 1745"/>
                <a:gd name="T1" fmla="*/ 0 h 488"/>
                <a:gd name="T2" fmla="*/ 1600620641 w 1745"/>
                <a:gd name="T3" fmla="*/ 0 h 488"/>
                <a:gd name="T4" fmla="*/ 1543717600 w 1745"/>
                <a:gd name="T5" fmla="*/ 443171218 h 488"/>
                <a:gd name="T6" fmla="*/ 0 w 1745"/>
                <a:gd name="T7" fmla="*/ 382201061 h 488"/>
                <a:gd name="T8" fmla="*/ 20191062 w 1745"/>
                <a:gd name="T9" fmla="*/ 100099846 h 488"/>
                <a:gd name="T10" fmla="*/ 1600620641 w 1745"/>
                <a:gd name="T11" fmla="*/ 0 h 4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45"/>
                <a:gd name="T19" fmla="*/ 0 h 488"/>
                <a:gd name="T20" fmla="*/ 1745 w 1745"/>
                <a:gd name="T21" fmla="*/ 488 h 4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45" h="488">
                  <a:moveTo>
                    <a:pt x="1744" y="0"/>
                  </a:moveTo>
                  <a:lnTo>
                    <a:pt x="1744" y="0"/>
                  </a:lnTo>
                  <a:cubicBezTo>
                    <a:pt x="1726" y="115"/>
                    <a:pt x="1704" y="239"/>
                    <a:pt x="1682" y="487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22" y="110"/>
                    <a:pt x="22" y="110"/>
                    <a:pt x="22" y="110"/>
                  </a:cubicBezTo>
                  <a:lnTo>
                    <a:pt x="1744" y="0"/>
                  </a:ln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84" name="Freeform 118"/>
            <p:cNvSpPr>
              <a:spLocks noChangeArrowheads="1"/>
            </p:cNvSpPr>
            <p:nvPr/>
          </p:nvSpPr>
          <p:spPr bwMode="auto">
            <a:xfrm>
              <a:off x="3876723" y="3931553"/>
              <a:ext cx="2831362" cy="1777451"/>
            </a:xfrm>
            <a:custGeom>
              <a:avLst/>
              <a:gdLst>
                <a:gd name="T0" fmla="*/ 0 w 2956"/>
                <a:gd name="T1" fmla="*/ 1701308868 h 1856"/>
                <a:gd name="T2" fmla="*/ 0 w 2956"/>
                <a:gd name="T3" fmla="*/ 1701308868 h 1856"/>
                <a:gd name="T4" fmla="*/ 1992699357 w 2956"/>
                <a:gd name="T5" fmla="*/ 1664623084 h 1856"/>
                <a:gd name="T6" fmla="*/ 2147483646 w 2956"/>
                <a:gd name="T7" fmla="*/ 1380307538 h 1856"/>
                <a:gd name="T8" fmla="*/ 2147483646 w 2956"/>
                <a:gd name="T9" fmla="*/ 438396414 h 1856"/>
                <a:gd name="T10" fmla="*/ 2147483646 w 2956"/>
                <a:gd name="T11" fmla="*/ 40354650 h 1856"/>
                <a:gd name="T12" fmla="*/ 2147483646 w 2956"/>
                <a:gd name="T13" fmla="*/ 40354650 h 1856"/>
                <a:gd name="T14" fmla="*/ 2054168456 w 2956"/>
                <a:gd name="T15" fmla="*/ 264138221 h 1856"/>
                <a:gd name="T16" fmla="*/ 1838568286 w 2956"/>
                <a:gd name="T17" fmla="*/ 1087737763 h 1856"/>
                <a:gd name="T18" fmla="*/ 1602783646 w 2956"/>
                <a:gd name="T19" fmla="*/ 1266581320 h 1856"/>
                <a:gd name="T20" fmla="*/ 55964418 w 2956"/>
                <a:gd name="T21" fmla="*/ 1449093743 h 1856"/>
                <a:gd name="T22" fmla="*/ 0 w 2956"/>
                <a:gd name="T23" fmla="*/ 1701308868 h 18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956"/>
                <a:gd name="T37" fmla="*/ 0 h 1856"/>
                <a:gd name="T38" fmla="*/ 2956 w 2956"/>
                <a:gd name="T39" fmla="*/ 1856 h 18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956" h="1856">
                  <a:moveTo>
                    <a:pt x="0" y="1855"/>
                  </a:moveTo>
                  <a:lnTo>
                    <a:pt x="0" y="1855"/>
                  </a:lnTo>
                  <a:cubicBezTo>
                    <a:pt x="2172" y="1815"/>
                    <a:pt x="2172" y="1815"/>
                    <a:pt x="2172" y="1815"/>
                  </a:cubicBezTo>
                  <a:cubicBezTo>
                    <a:pt x="2358" y="1815"/>
                    <a:pt x="2522" y="1686"/>
                    <a:pt x="2570" y="1505"/>
                  </a:cubicBezTo>
                  <a:cubicBezTo>
                    <a:pt x="2898" y="478"/>
                    <a:pt x="2898" y="478"/>
                    <a:pt x="2898" y="478"/>
                  </a:cubicBezTo>
                  <a:cubicBezTo>
                    <a:pt x="2955" y="293"/>
                    <a:pt x="2845" y="93"/>
                    <a:pt x="2655" y="44"/>
                  </a:cubicBezTo>
                  <a:cubicBezTo>
                    <a:pt x="2650" y="44"/>
                    <a:pt x="2650" y="44"/>
                    <a:pt x="2650" y="44"/>
                  </a:cubicBezTo>
                  <a:cubicBezTo>
                    <a:pt x="2469" y="0"/>
                    <a:pt x="2283" y="107"/>
                    <a:pt x="2239" y="288"/>
                  </a:cubicBezTo>
                  <a:cubicBezTo>
                    <a:pt x="2004" y="1186"/>
                    <a:pt x="2004" y="1186"/>
                    <a:pt x="2004" y="1186"/>
                  </a:cubicBezTo>
                  <a:cubicBezTo>
                    <a:pt x="1973" y="1301"/>
                    <a:pt x="1867" y="1381"/>
                    <a:pt x="1747" y="1381"/>
                  </a:cubicBezTo>
                  <a:cubicBezTo>
                    <a:pt x="61" y="1580"/>
                    <a:pt x="61" y="1580"/>
                    <a:pt x="61" y="1580"/>
                  </a:cubicBezTo>
                  <a:lnTo>
                    <a:pt x="0" y="1855"/>
                  </a:ln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85" name="Freeform 119"/>
            <p:cNvSpPr>
              <a:spLocks noChangeArrowheads="1"/>
            </p:cNvSpPr>
            <p:nvPr/>
          </p:nvSpPr>
          <p:spPr bwMode="auto">
            <a:xfrm>
              <a:off x="7376777" y="592484"/>
              <a:ext cx="1134238" cy="1730899"/>
            </a:xfrm>
            <a:custGeom>
              <a:avLst/>
              <a:gdLst>
                <a:gd name="T0" fmla="*/ 141526529 w 1187"/>
                <a:gd name="T1" fmla="*/ 910293777 h 1806"/>
                <a:gd name="T2" fmla="*/ 274836283 w 1187"/>
                <a:gd name="T3" fmla="*/ 1349366115 h 1806"/>
                <a:gd name="T4" fmla="*/ 274836283 w 1187"/>
                <a:gd name="T5" fmla="*/ 1466941695 h 1806"/>
                <a:gd name="T6" fmla="*/ 274836283 w 1187"/>
                <a:gd name="T7" fmla="*/ 1585436395 h 1806"/>
                <a:gd name="T8" fmla="*/ 726808626 w 1187"/>
                <a:gd name="T9" fmla="*/ 1658002850 h 1806"/>
                <a:gd name="T10" fmla="*/ 775201507 w 1187"/>
                <a:gd name="T11" fmla="*/ 1528485409 h 1806"/>
                <a:gd name="T12" fmla="*/ 775201507 w 1187"/>
                <a:gd name="T13" fmla="*/ 1406317101 h 1806"/>
                <a:gd name="T14" fmla="*/ 783419238 w 1187"/>
                <a:gd name="T15" fmla="*/ 1297007858 h 1806"/>
                <a:gd name="T16" fmla="*/ 941381229 w 1187"/>
                <a:gd name="T17" fmla="*/ 910293777 h 1806"/>
                <a:gd name="T18" fmla="*/ 541453879 w 1187"/>
                <a:gd name="T19" fmla="*/ 0 h 1806"/>
                <a:gd name="T20" fmla="*/ 141526529 w 1187"/>
                <a:gd name="T21" fmla="*/ 910293777 h 1806"/>
                <a:gd name="T22" fmla="*/ 525018417 w 1187"/>
                <a:gd name="T23" fmla="*/ 1012253887 h 1806"/>
                <a:gd name="T24" fmla="*/ 541453879 w 1187"/>
                <a:gd name="T25" fmla="*/ 992045689 h 1806"/>
                <a:gd name="T26" fmla="*/ 561541454 w 1187"/>
                <a:gd name="T27" fmla="*/ 1272206931 h 1806"/>
                <a:gd name="T28" fmla="*/ 525018417 w 1187"/>
                <a:gd name="T29" fmla="*/ 1012253887 h 1806"/>
                <a:gd name="T30" fmla="*/ 201790209 w 1187"/>
                <a:gd name="T31" fmla="*/ 857935520 h 1806"/>
                <a:gd name="T32" fmla="*/ 541453879 w 1187"/>
                <a:gd name="T33" fmla="*/ 85426479 h 1806"/>
                <a:gd name="T34" fmla="*/ 881118505 w 1187"/>
                <a:gd name="T35" fmla="*/ 857935520 h 1806"/>
                <a:gd name="T36" fmla="*/ 876552886 w 1187"/>
                <a:gd name="T37" fmla="*/ 861610086 h 1806"/>
                <a:gd name="T38" fmla="*/ 641892708 w 1187"/>
                <a:gd name="T39" fmla="*/ 1272206931 h 1806"/>
                <a:gd name="T40" fmla="*/ 641892708 w 1187"/>
                <a:gd name="T41" fmla="*/ 1000312984 h 1806"/>
                <a:gd name="T42" fmla="*/ 755113932 w 1187"/>
                <a:gd name="T43" fmla="*/ 564915213 h 1806"/>
                <a:gd name="T44" fmla="*/ 638240596 w 1187"/>
                <a:gd name="T45" fmla="*/ 873550989 h 1806"/>
                <a:gd name="T46" fmla="*/ 621805134 w 1187"/>
                <a:gd name="T47" fmla="*/ 690758087 h 1806"/>
                <a:gd name="T48" fmla="*/ 601717559 w 1187"/>
                <a:gd name="T49" fmla="*/ 930501975 h 1806"/>
                <a:gd name="T50" fmla="*/ 481191155 w 1187"/>
                <a:gd name="T51" fmla="*/ 930501975 h 1806"/>
                <a:gd name="T52" fmla="*/ 460190074 w 1187"/>
                <a:gd name="T53" fmla="*/ 690758087 h 1806"/>
                <a:gd name="T54" fmla="*/ 444668118 w 1187"/>
                <a:gd name="T55" fmla="*/ 873550989 h 1806"/>
                <a:gd name="T56" fmla="*/ 327793826 w 1187"/>
                <a:gd name="T57" fmla="*/ 564915213 h 1806"/>
                <a:gd name="T58" fmla="*/ 440102499 w 1187"/>
                <a:gd name="T59" fmla="*/ 1000312984 h 1806"/>
                <a:gd name="T60" fmla="*/ 440102499 w 1187"/>
                <a:gd name="T61" fmla="*/ 1272206931 h 1806"/>
                <a:gd name="T62" fmla="*/ 205442322 w 1187"/>
                <a:gd name="T63" fmla="*/ 861610086 h 180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87"/>
                <a:gd name="T97" fmla="*/ 0 h 1806"/>
                <a:gd name="T98" fmla="*/ 1187 w 1187"/>
                <a:gd name="T99" fmla="*/ 1806 h 180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87" h="1806">
                  <a:moveTo>
                    <a:pt x="155" y="991"/>
                  </a:moveTo>
                  <a:lnTo>
                    <a:pt x="155" y="991"/>
                  </a:lnTo>
                  <a:cubicBezTo>
                    <a:pt x="155" y="991"/>
                    <a:pt x="319" y="1203"/>
                    <a:pt x="327" y="1412"/>
                  </a:cubicBezTo>
                  <a:cubicBezTo>
                    <a:pt x="310" y="1425"/>
                    <a:pt x="301" y="1447"/>
                    <a:pt x="301" y="1469"/>
                  </a:cubicBezTo>
                  <a:cubicBezTo>
                    <a:pt x="301" y="1496"/>
                    <a:pt x="314" y="1518"/>
                    <a:pt x="336" y="1531"/>
                  </a:cubicBezTo>
                  <a:cubicBezTo>
                    <a:pt x="314" y="1549"/>
                    <a:pt x="301" y="1571"/>
                    <a:pt x="301" y="1597"/>
                  </a:cubicBezTo>
                  <a:cubicBezTo>
                    <a:pt x="301" y="1624"/>
                    <a:pt x="314" y="1646"/>
                    <a:pt x="336" y="1664"/>
                  </a:cubicBezTo>
                  <a:cubicBezTo>
                    <a:pt x="314" y="1677"/>
                    <a:pt x="301" y="1699"/>
                    <a:pt x="301" y="1726"/>
                  </a:cubicBezTo>
                  <a:cubicBezTo>
                    <a:pt x="301" y="1770"/>
                    <a:pt x="341" y="1805"/>
                    <a:pt x="389" y="1805"/>
                  </a:cubicBezTo>
                  <a:cubicBezTo>
                    <a:pt x="796" y="1805"/>
                    <a:pt x="796" y="1805"/>
                    <a:pt x="796" y="1805"/>
                  </a:cubicBezTo>
                  <a:cubicBezTo>
                    <a:pt x="845" y="1805"/>
                    <a:pt x="885" y="1770"/>
                    <a:pt x="885" y="1726"/>
                  </a:cubicBezTo>
                  <a:cubicBezTo>
                    <a:pt x="885" y="1699"/>
                    <a:pt x="871" y="1677"/>
                    <a:pt x="849" y="1664"/>
                  </a:cubicBezTo>
                  <a:cubicBezTo>
                    <a:pt x="871" y="1646"/>
                    <a:pt x="885" y="1624"/>
                    <a:pt x="885" y="1597"/>
                  </a:cubicBezTo>
                  <a:cubicBezTo>
                    <a:pt x="885" y="1571"/>
                    <a:pt x="871" y="1549"/>
                    <a:pt x="849" y="1531"/>
                  </a:cubicBezTo>
                  <a:cubicBezTo>
                    <a:pt x="871" y="1518"/>
                    <a:pt x="885" y="1496"/>
                    <a:pt x="885" y="1469"/>
                  </a:cubicBezTo>
                  <a:cubicBezTo>
                    <a:pt x="885" y="1447"/>
                    <a:pt x="876" y="1425"/>
                    <a:pt x="858" y="1412"/>
                  </a:cubicBezTo>
                  <a:cubicBezTo>
                    <a:pt x="867" y="1203"/>
                    <a:pt x="1031" y="991"/>
                    <a:pt x="1031" y="991"/>
                  </a:cubicBezTo>
                  <a:cubicBezTo>
                    <a:pt x="1128" y="885"/>
                    <a:pt x="1186" y="748"/>
                    <a:pt x="1186" y="593"/>
                  </a:cubicBezTo>
                  <a:cubicBezTo>
                    <a:pt x="1186" y="266"/>
                    <a:pt x="920" y="0"/>
                    <a:pt x="593" y="0"/>
                  </a:cubicBezTo>
                  <a:cubicBezTo>
                    <a:pt x="265" y="0"/>
                    <a:pt x="0" y="266"/>
                    <a:pt x="0" y="593"/>
                  </a:cubicBezTo>
                  <a:cubicBezTo>
                    <a:pt x="0" y="748"/>
                    <a:pt x="57" y="885"/>
                    <a:pt x="155" y="991"/>
                  </a:cubicBezTo>
                  <a:close/>
                  <a:moveTo>
                    <a:pt x="575" y="1102"/>
                  </a:moveTo>
                  <a:lnTo>
                    <a:pt x="575" y="1102"/>
                  </a:lnTo>
                  <a:cubicBezTo>
                    <a:pt x="575" y="1093"/>
                    <a:pt x="575" y="1089"/>
                    <a:pt x="580" y="1084"/>
                  </a:cubicBezTo>
                  <a:cubicBezTo>
                    <a:pt x="580" y="1084"/>
                    <a:pt x="584" y="1080"/>
                    <a:pt x="593" y="1080"/>
                  </a:cubicBezTo>
                  <a:cubicBezTo>
                    <a:pt x="602" y="1080"/>
                    <a:pt x="615" y="1089"/>
                    <a:pt x="615" y="1102"/>
                  </a:cubicBezTo>
                  <a:cubicBezTo>
                    <a:pt x="615" y="1385"/>
                    <a:pt x="615" y="1385"/>
                    <a:pt x="615" y="1385"/>
                  </a:cubicBezTo>
                  <a:cubicBezTo>
                    <a:pt x="575" y="1385"/>
                    <a:pt x="575" y="1385"/>
                    <a:pt x="575" y="1385"/>
                  </a:cubicBezTo>
                  <a:lnTo>
                    <a:pt x="575" y="1102"/>
                  </a:lnTo>
                  <a:close/>
                  <a:moveTo>
                    <a:pt x="221" y="934"/>
                  </a:moveTo>
                  <a:lnTo>
                    <a:pt x="221" y="934"/>
                  </a:lnTo>
                  <a:cubicBezTo>
                    <a:pt x="137" y="841"/>
                    <a:pt x="88" y="722"/>
                    <a:pt x="88" y="593"/>
                  </a:cubicBezTo>
                  <a:cubicBezTo>
                    <a:pt x="88" y="319"/>
                    <a:pt x="314" y="93"/>
                    <a:pt x="593" y="93"/>
                  </a:cubicBezTo>
                  <a:cubicBezTo>
                    <a:pt x="871" y="93"/>
                    <a:pt x="1097" y="319"/>
                    <a:pt x="1097" y="593"/>
                  </a:cubicBezTo>
                  <a:cubicBezTo>
                    <a:pt x="1097" y="722"/>
                    <a:pt x="1048" y="841"/>
                    <a:pt x="965" y="934"/>
                  </a:cubicBezTo>
                  <a:cubicBezTo>
                    <a:pt x="960" y="938"/>
                    <a:pt x="960" y="938"/>
                    <a:pt x="960" y="938"/>
                  </a:cubicBezTo>
                  <a:cubicBezTo>
                    <a:pt x="956" y="947"/>
                    <a:pt x="788" y="1159"/>
                    <a:pt x="770" y="1385"/>
                  </a:cubicBezTo>
                  <a:cubicBezTo>
                    <a:pt x="703" y="1385"/>
                    <a:pt x="703" y="1385"/>
                    <a:pt x="703" y="1385"/>
                  </a:cubicBezTo>
                  <a:cubicBezTo>
                    <a:pt x="703" y="1102"/>
                    <a:pt x="703" y="1102"/>
                    <a:pt x="703" y="1102"/>
                  </a:cubicBezTo>
                  <a:cubicBezTo>
                    <a:pt x="703" y="1098"/>
                    <a:pt x="703" y="1093"/>
                    <a:pt x="703" y="1089"/>
                  </a:cubicBezTo>
                  <a:cubicBezTo>
                    <a:pt x="845" y="646"/>
                    <a:pt x="845" y="646"/>
                    <a:pt x="845" y="646"/>
                  </a:cubicBezTo>
                  <a:cubicBezTo>
                    <a:pt x="849" y="633"/>
                    <a:pt x="840" y="619"/>
                    <a:pt x="827" y="615"/>
                  </a:cubicBezTo>
                  <a:cubicBezTo>
                    <a:pt x="818" y="615"/>
                    <a:pt x="805" y="619"/>
                    <a:pt x="801" y="633"/>
                  </a:cubicBezTo>
                  <a:cubicBezTo>
                    <a:pt x="699" y="951"/>
                    <a:pt x="699" y="951"/>
                    <a:pt x="699" y="951"/>
                  </a:cubicBezTo>
                  <a:cubicBezTo>
                    <a:pt x="699" y="770"/>
                    <a:pt x="699" y="770"/>
                    <a:pt x="699" y="770"/>
                  </a:cubicBezTo>
                  <a:cubicBezTo>
                    <a:pt x="699" y="761"/>
                    <a:pt x="690" y="752"/>
                    <a:pt x="681" y="752"/>
                  </a:cubicBezTo>
                  <a:cubicBezTo>
                    <a:pt x="668" y="752"/>
                    <a:pt x="659" y="761"/>
                    <a:pt x="659" y="770"/>
                  </a:cubicBezTo>
                  <a:cubicBezTo>
                    <a:pt x="659" y="1013"/>
                    <a:pt x="659" y="1013"/>
                    <a:pt x="659" y="1013"/>
                  </a:cubicBezTo>
                  <a:cubicBezTo>
                    <a:pt x="641" y="1000"/>
                    <a:pt x="619" y="991"/>
                    <a:pt x="593" y="991"/>
                  </a:cubicBezTo>
                  <a:cubicBezTo>
                    <a:pt x="566" y="991"/>
                    <a:pt x="544" y="1000"/>
                    <a:pt x="527" y="1013"/>
                  </a:cubicBezTo>
                  <a:cubicBezTo>
                    <a:pt x="527" y="770"/>
                    <a:pt x="527" y="770"/>
                    <a:pt x="527" y="770"/>
                  </a:cubicBezTo>
                  <a:cubicBezTo>
                    <a:pt x="527" y="761"/>
                    <a:pt x="518" y="752"/>
                    <a:pt x="504" y="752"/>
                  </a:cubicBezTo>
                  <a:cubicBezTo>
                    <a:pt x="495" y="752"/>
                    <a:pt x="487" y="761"/>
                    <a:pt x="487" y="770"/>
                  </a:cubicBezTo>
                  <a:cubicBezTo>
                    <a:pt x="487" y="951"/>
                    <a:pt x="487" y="951"/>
                    <a:pt x="487" y="951"/>
                  </a:cubicBezTo>
                  <a:cubicBezTo>
                    <a:pt x="385" y="633"/>
                    <a:pt x="385" y="633"/>
                    <a:pt x="385" y="633"/>
                  </a:cubicBezTo>
                  <a:cubicBezTo>
                    <a:pt x="381" y="619"/>
                    <a:pt x="367" y="615"/>
                    <a:pt x="359" y="615"/>
                  </a:cubicBezTo>
                  <a:cubicBezTo>
                    <a:pt x="345" y="619"/>
                    <a:pt x="336" y="633"/>
                    <a:pt x="341" y="646"/>
                  </a:cubicBezTo>
                  <a:cubicBezTo>
                    <a:pt x="482" y="1089"/>
                    <a:pt x="482" y="1089"/>
                    <a:pt x="482" y="1089"/>
                  </a:cubicBezTo>
                  <a:cubicBezTo>
                    <a:pt x="482" y="1093"/>
                    <a:pt x="482" y="1098"/>
                    <a:pt x="482" y="1102"/>
                  </a:cubicBezTo>
                  <a:cubicBezTo>
                    <a:pt x="482" y="1385"/>
                    <a:pt x="482" y="1385"/>
                    <a:pt x="482" y="1385"/>
                  </a:cubicBezTo>
                  <a:cubicBezTo>
                    <a:pt x="416" y="1385"/>
                    <a:pt x="416" y="1385"/>
                    <a:pt x="416" y="1385"/>
                  </a:cubicBezTo>
                  <a:cubicBezTo>
                    <a:pt x="398" y="1159"/>
                    <a:pt x="230" y="947"/>
                    <a:pt x="225" y="938"/>
                  </a:cubicBezTo>
                  <a:cubicBezTo>
                    <a:pt x="221" y="934"/>
                    <a:pt x="221" y="934"/>
                    <a:pt x="221" y="934"/>
                  </a:cubicBezTo>
                  <a:close/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86" name="Freeform 120"/>
            <p:cNvSpPr>
              <a:spLocks noChangeArrowheads="1"/>
            </p:cNvSpPr>
            <p:nvPr/>
          </p:nvSpPr>
          <p:spPr bwMode="auto">
            <a:xfrm>
              <a:off x="7787303" y="2344543"/>
              <a:ext cx="321649" cy="135425"/>
            </a:xfrm>
            <a:custGeom>
              <a:avLst/>
              <a:gdLst>
                <a:gd name="T0" fmla="*/ 172967226 w 338"/>
                <a:gd name="T1" fmla="*/ 124755180 h 146"/>
                <a:gd name="T2" fmla="*/ 172967226 w 338"/>
                <a:gd name="T3" fmla="*/ 124755180 h 146"/>
                <a:gd name="T4" fmla="*/ 133121766 w 338"/>
                <a:gd name="T5" fmla="*/ 124755180 h 146"/>
                <a:gd name="T6" fmla="*/ 0 w 338"/>
                <a:gd name="T7" fmla="*/ 0 h 146"/>
                <a:gd name="T8" fmla="*/ 305183045 w 338"/>
                <a:gd name="T9" fmla="*/ 0 h 146"/>
                <a:gd name="T10" fmla="*/ 172967226 w 338"/>
                <a:gd name="T11" fmla="*/ 124755180 h 1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8"/>
                <a:gd name="T19" fmla="*/ 0 h 146"/>
                <a:gd name="T20" fmla="*/ 338 w 338"/>
                <a:gd name="T21" fmla="*/ 146 h 1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8" h="146">
                  <a:moveTo>
                    <a:pt x="191" y="145"/>
                  </a:moveTo>
                  <a:lnTo>
                    <a:pt x="191" y="145"/>
                  </a:lnTo>
                  <a:cubicBezTo>
                    <a:pt x="147" y="145"/>
                    <a:pt x="147" y="145"/>
                    <a:pt x="147" y="145"/>
                  </a:cubicBezTo>
                  <a:cubicBezTo>
                    <a:pt x="67" y="145"/>
                    <a:pt x="0" y="84"/>
                    <a:pt x="0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337" y="84"/>
                    <a:pt x="271" y="145"/>
                    <a:pt x="191" y="145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87" name="Freeform 121"/>
            <p:cNvSpPr>
              <a:spLocks noChangeArrowheads="1"/>
            </p:cNvSpPr>
            <p:nvPr/>
          </p:nvSpPr>
          <p:spPr bwMode="auto">
            <a:xfrm>
              <a:off x="7888877" y="1295000"/>
              <a:ext cx="114270" cy="63480"/>
            </a:xfrm>
            <a:custGeom>
              <a:avLst/>
              <a:gdLst>
                <a:gd name="T0" fmla="*/ 29249463 w 125"/>
                <a:gd name="T1" fmla="*/ 0 h 71"/>
                <a:gd name="T2" fmla="*/ 29249463 w 125"/>
                <a:gd name="T3" fmla="*/ 0 h 71"/>
                <a:gd name="T4" fmla="*/ 77719141 w 125"/>
                <a:gd name="T5" fmla="*/ 0 h 71"/>
                <a:gd name="T6" fmla="*/ 103625521 w 125"/>
                <a:gd name="T7" fmla="*/ 27978586 h 71"/>
                <a:gd name="T8" fmla="*/ 77719141 w 125"/>
                <a:gd name="T9" fmla="*/ 55957173 h 71"/>
                <a:gd name="T10" fmla="*/ 29249463 w 125"/>
                <a:gd name="T11" fmla="*/ 55957173 h 71"/>
                <a:gd name="T12" fmla="*/ 0 w 125"/>
                <a:gd name="T13" fmla="*/ 27978586 h 71"/>
                <a:gd name="T14" fmla="*/ 29249463 w 125"/>
                <a:gd name="T15" fmla="*/ 0 h 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5"/>
                <a:gd name="T25" fmla="*/ 0 h 71"/>
                <a:gd name="T26" fmla="*/ 125 w 125"/>
                <a:gd name="T27" fmla="*/ 71 h 7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5" h="71">
                  <a:moveTo>
                    <a:pt x="35" y="0"/>
                  </a:moveTo>
                  <a:lnTo>
                    <a:pt x="35" y="0"/>
                  </a:lnTo>
                  <a:cubicBezTo>
                    <a:pt x="93" y="0"/>
                    <a:pt x="93" y="0"/>
                    <a:pt x="93" y="0"/>
                  </a:cubicBezTo>
                  <a:cubicBezTo>
                    <a:pt x="110" y="0"/>
                    <a:pt x="124" y="17"/>
                    <a:pt x="124" y="35"/>
                  </a:cubicBezTo>
                  <a:cubicBezTo>
                    <a:pt x="124" y="53"/>
                    <a:pt x="110" y="70"/>
                    <a:pt x="93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13" y="70"/>
                    <a:pt x="0" y="53"/>
                    <a:pt x="0" y="35"/>
                  </a:cubicBezTo>
                  <a:cubicBezTo>
                    <a:pt x="0" y="17"/>
                    <a:pt x="13" y="0"/>
                    <a:pt x="35" y="0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88" name="Freeform 122"/>
            <p:cNvSpPr>
              <a:spLocks noChangeArrowheads="1"/>
            </p:cNvSpPr>
            <p:nvPr/>
          </p:nvSpPr>
          <p:spPr bwMode="auto">
            <a:xfrm>
              <a:off x="7761910" y="1184967"/>
              <a:ext cx="372436" cy="25392"/>
            </a:xfrm>
            <a:custGeom>
              <a:avLst/>
              <a:gdLst>
                <a:gd name="T0" fmla="*/ 16330985 w 391"/>
                <a:gd name="T1" fmla="*/ 0 h 33"/>
                <a:gd name="T2" fmla="*/ 16330985 w 391"/>
                <a:gd name="T3" fmla="*/ 0 h 33"/>
                <a:gd name="T4" fmla="*/ 337514648 w 391"/>
                <a:gd name="T5" fmla="*/ 0 h 33"/>
                <a:gd name="T6" fmla="*/ 353845633 w 391"/>
                <a:gd name="T7" fmla="*/ 8288564 h 33"/>
                <a:gd name="T8" fmla="*/ 337514648 w 391"/>
                <a:gd name="T9" fmla="*/ 18946279 h 33"/>
                <a:gd name="T10" fmla="*/ 16330985 w 391"/>
                <a:gd name="T11" fmla="*/ 18946279 h 33"/>
                <a:gd name="T12" fmla="*/ 0 w 391"/>
                <a:gd name="T13" fmla="*/ 8288564 h 33"/>
                <a:gd name="T14" fmla="*/ 16330985 w 391"/>
                <a:gd name="T15" fmla="*/ 0 h 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91"/>
                <a:gd name="T25" fmla="*/ 0 h 33"/>
                <a:gd name="T26" fmla="*/ 391 w 391"/>
                <a:gd name="T27" fmla="*/ 33 h 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91" h="33">
                  <a:moveTo>
                    <a:pt x="18" y="0"/>
                  </a:moveTo>
                  <a:lnTo>
                    <a:pt x="18" y="0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81" y="0"/>
                    <a:pt x="390" y="5"/>
                    <a:pt x="390" y="14"/>
                  </a:cubicBezTo>
                  <a:cubicBezTo>
                    <a:pt x="390" y="23"/>
                    <a:pt x="381" y="32"/>
                    <a:pt x="372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9" y="32"/>
                    <a:pt x="0" y="23"/>
                    <a:pt x="0" y="14"/>
                  </a:cubicBezTo>
                  <a:cubicBezTo>
                    <a:pt x="0" y="5"/>
                    <a:pt x="9" y="0"/>
                    <a:pt x="18" y="0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89" name="Freeform 123"/>
            <p:cNvSpPr>
              <a:spLocks noChangeArrowheads="1"/>
            </p:cNvSpPr>
            <p:nvPr/>
          </p:nvSpPr>
          <p:spPr bwMode="auto">
            <a:xfrm>
              <a:off x="7880412" y="0"/>
              <a:ext cx="118502" cy="495147"/>
            </a:xfrm>
            <a:custGeom>
              <a:avLst/>
              <a:gdLst>
                <a:gd name="T0" fmla="*/ 52319092 w 129"/>
                <a:gd name="T1" fmla="*/ 0 h 519"/>
                <a:gd name="T2" fmla="*/ 52319092 w 129"/>
                <a:gd name="T3" fmla="*/ 0 h 519"/>
                <a:gd name="T4" fmla="*/ 108014114 w 129"/>
                <a:gd name="T5" fmla="*/ 60073066 h 519"/>
                <a:gd name="T6" fmla="*/ 108014114 w 129"/>
                <a:gd name="T7" fmla="*/ 415047671 h 519"/>
                <a:gd name="T8" fmla="*/ 52319092 w 129"/>
                <a:gd name="T9" fmla="*/ 471480118 h 519"/>
                <a:gd name="T10" fmla="*/ 0 w 129"/>
                <a:gd name="T11" fmla="*/ 415047671 h 519"/>
                <a:gd name="T12" fmla="*/ 0 w 129"/>
                <a:gd name="T13" fmla="*/ 60073066 h 519"/>
                <a:gd name="T14" fmla="*/ 52319092 w 129"/>
                <a:gd name="T15" fmla="*/ 0 h 5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9"/>
                <a:gd name="T25" fmla="*/ 0 h 519"/>
                <a:gd name="T26" fmla="*/ 129 w 129"/>
                <a:gd name="T27" fmla="*/ 519 h 5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9" h="519">
                  <a:moveTo>
                    <a:pt x="62" y="0"/>
                  </a:moveTo>
                  <a:lnTo>
                    <a:pt x="62" y="0"/>
                  </a:lnTo>
                  <a:cubicBezTo>
                    <a:pt x="97" y="0"/>
                    <a:pt x="128" y="31"/>
                    <a:pt x="128" y="66"/>
                  </a:cubicBezTo>
                  <a:cubicBezTo>
                    <a:pt x="128" y="456"/>
                    <a:pt x="128" y="456"/>
                    <a:pt x="128" y="456"/>
                  </a:cubicBezTo>
                  <a:cubicBezTo>
                    <a:pt x="128" y="491"/>
                    <a:pt x="97" y="518"/>
                    <a:pt x="62" y="518"/>
                  </a:cubicBezTo>
                  <a:cubicBezTo>
                    <a:pt x="27" y="518"/>
                    <a:pt x="0" y="491"/>
                    <a:pt x="0" y="45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31"/>
                    <a:pt x="27" y="0"/>
                    <a:pt x="62" y="0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90" name="Freeform 124"/>
            <p:cNvSpPr>
              <a:spLocks noChangeArrowheads="1"/>
            </p:cNvSpPr>
            <p:nvPr/>
          </p:nvSpPr>
          <p:spPr bwMode="auto">
            <a:xfrm>
              <a:off x="7105914" y="249690"/>
              <a:ext cx="397830" cy="389346"/>
            </a:xfrm>
            <a:custGeom>
              <a:avLst/>
              <a:gdLst>
                <a:gd name="T0" fmla="*/ 23664684 w 417"/>
                <a:gd name="T1" fmla="*/ 20034142 h 408"/>
                <a:gd name="T2" fmla="*/ 23664684 w 417"/>
                <a:gd name="T3" fmla="*/ 20034142 h 408"/>
                <a:gd name="T4" fmla="*/ 104669359 w 417"/>
                <a:gd name="T5" fmla="*/ 20034142 h 408"/>
                <a:gd name="T6" fmla="*/ 354056298 w 417"/>
                <a:gd name="T7" fmla="*/ 270462825 h 408"/>
                <a:gd name="T8" fmla="*/ 354056298 w 417"/>
                <a:gd name="T9" fmla="*/ 354242832 h 408"/>
                <a:gd name="T10" fmla="*/ 314009032 w 417"/>
                <a:gd name="T11" fmla="*/ 370634489 h 408"/>
                <a:gd name="T12" fmla="*/ 273961766 w 417"/>
                <a:gd name="T13" fmla="*/ 354242832 h 408"/>
                <a:gd name="T14" fmla="*/ 23664684 w 417"/>
                <a:gd name="T15" fmla="*/ 104724531 h 408"/>
                <a:gd name="T16" fmla="*/ 23664684 w 417"/>
                <a:gd name="T17" fmla="*/ 20034142 h 4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17"/>
                <a:gd name="T28" fmla="*/ 0 h 408"/>
                <a:gd name="T29" fmla="*/ 417 w 417"/>
                <a:gd name="T30" fmla="*/ 408 h 4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17" h="408">
                  <a:moveTo>
                    <a:pt x="26" y="22"/>
                  </a:moveTo>
                  <a:lnTo>
                    <a:pt x="26" y="22"/>
                  </a:lnTo>
                  <a:cubicBezTo>
                    <a:pt x="49" y="0"/>
                    <a:pt x="93" y="0"/>
                    <a:pt x="115" y="22"/>
                  </a:cubicBezTo>
                  <a:cubicBezTo>
                    <a:pt x="389" y="297"/>
                    <a:pt x="389" y="297"/>
                    <a:pt x="389" y="297"/>
                  </a:cubicBezTo>
                  <a:cubicBezTo>
                    <a:pt x="416" y="323"/>
                    <a:pt x="416" y="363"/>
                    <a:pt x="389" y="389"/>
                  </a:cubicBezTo>
                  <a:cubicBezTo>
                    <a:pt x="380" y="403"/>
                    <a:pt x="362" y="407"/>
                    <a:pt x="345" y="407"/>
                  </a:cubicBezTo>
                  <a:cubicBezTo>
                    <a:pt x="327" y="407"/>
                    <a:pt x="314" y="403"/>
                    <a:pt x="301" y="389"/>
                  </a:cubicBezTo>
                  <a:cubicBezTo>
                    <a:pt x="26" y="115"/>
                    <a:pt x="26" y="115"/>
                    <a:pt x="26" y="115"/>
                  </a:cubicBezTo>
                  <a:cubicBezTo>
                    <a:pt x="0" y="89"/>
                    <a:pt x="0" y="49"/>
                    <a:pt x="26" y="22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91" name="Freeform 125"/>
            <p:cNvSpPr>
              <a:spLocks noChangeArrowheads="1"/>
            </p:cNvSpPr>
            <p:nvPr/>
          </p:nvSpPr>
          <p:spPr bwMode="auto">
            <a:xfrm>
              <a:off x="8367119" y="262386"/>
              <a:ext cx="397830" cy="389346"/>
            </a:xfrm>
            <a:custGeom>
              <a:avLst/>
              <a:gdLst>
                <a:gd name="T0" fmla="*/ 273961766 w 417"/>
                <a:gd name="T1" fmla="*/ 20034142 h 408"/>
                <a:gd name="T2" fmla="*/ 273961766 w 417"/>
                <a:gd name="T3" fmla="*/ 20034142 h 408"/>
                <a:gd name="T4" fmla="*/ 354056298 w 417"/>
                <a:gd name="T5" fmla="*/ 20034142 h 408"/>
                <a:gd name="T6" fmla="*/ 354056298 w 417"/>
                <a:gd name="T7" fmla="*/ 104724531 h 408"/>
                <a:gd name="T8" fmla="*/ 104669359 w 417"/>
                <a:gd name="T9" fmla="*/ 355153214 h 408"/>
                <a:gd name="T10" fmla="*/ 64622093 w 417"/>
                <a:gd name="T11" fmla="*/ 370634489 h 408"/>
                <a:gd name="T12" fmla="*/ 23664684 w 417"/>
                <a:gd name="T13" fmla="*/ 355153214 h 408"/>
                <a:gd name="T14" fmla="*/ 23664684 w 417"/>
                <a:gd name="T15" fmla="*/ 270462825 h 408"/>
                <a:gd name="T16" fmla="*/ 273961766 w 417"/>
                <a:gd name="T17" fmla="*/ 20034142 h 4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17"/>
                <a:gd name="T28" fmla="*/ 0 h 408"/>
                <a:gd name="T29" fmla="*/ 417 w 417"/>
                <a:gd name="T30" fmla="*/ 408 h 4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17" h="408">
                  <a:moveTo>
                    <a:pt x="301" y="22"/>
                  </a:moveTo>
                  <a:lnTo>
                    <a:pt x="301" y="22"/>
                  </a:lnTo>
                  <a:cubicBezTo>
                    <a:pt x="323" y="0"/>
                    <a:pt x="363" y="0"/>
                    <a:pt x="389" y="22"/>
                  </a:cubicBezTo>
                  <a:cubicBezTo>
                    <a:pt x="416" y="49"/>
                    <a:pt x="416" y="89"/>
                    <a:pt x="389" y="115"/>
                  </a:cubicBezTo>
                  <a:cubicBezTo>
                    <a:pt x="115" y="390"/>
                    <a:pt x="115" y="390"/>
                    <a:pt x="115" y="390"/>
                  </a:cubicBezTo>
                  <a:cubicBezTo>
                    <a:pt x="102" y="403"/>
                    <a:pt x="89" y="407"/>
                    <a:pt x="71" y="407"/>
                  </a:cubicBezTo>
                  <a:cubicBezTo>
                    <a:pt x="53" y="407"/>
                    <a:pt x="35" y="403"/>
                    <a:pt x="26" y="390"/>
                  </a:cubicBezTo>
                  <a:cubicBezTo>
                    <a:pt x="0" y="363"/>
                    <a:pt x="0" y="323"/>
                    <a:pt x="26" y="297"/>
                  </a:cubicBezTo>
                  <a:lnTo>
                    <a:pt x="301" y="22"/>
                  </a:ln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92" name="Freeform 126"/>
            <p:cNvSpPr>
              <a:spLocks noChangeArrowheads="1"/>
            </p:cNvSpPr>
            <p:nvPr/>
          </p:nvSpPr>
          <p:spPr bwMode="auto">
            <a:xfrm>
              <a:off x="8147043" y="55016"/>
              <a:ext cx="266630" cy="478219"/>
            </a:xfrm>
            <a:custGeom>
              <a:avLst/>
              <a:gdLst>
                <a:gd name="T0" fmla="*/ 132212804 w 284"/>
                <a:gd name="T1" fmla="*/ 49005063 h 502"/>
                <a:gd name="T2" fmla="*/ 132212804 w 284"/>
                <a:gd name="T3" fmla="*/ 49005063 h 502"/>
                <a:gd name="T4" fmla="*/ 206251449 w 284"/>
                <a:gd name="T5" fmla="*/ 12705193 h 502"/>
                <a:gd name="T6" fmla="*/ 237982296 w 284"/>
                <a:gd name="T7" fmla="*/ 88934445 h 502"/>
                <a:gd name="T8" fmla="*/ 117228010 w 284"/>
                <a:gd name="T9" fmla="*/ 418356841 h 502"/>
                <a:gd name="T10" fmla="*/ 61699496 w 284"/>
                <a:gd name="T11" fmla="*/ 454656712 h 502"/>
                <a:gd name="T12" fmla="*/ 42307797 w 284"/>
                <a:gd name="T13" fmla="*/ 450119347 h 502"/>
                <a:gd name="T14" fmla="*/ 7933181 w 284"/>
                <a:gd name="T15" fmla="*/ 373890095 h 502"/>
                <a:gd name="T16" fmla="*/ 132212804 w 284"/>
                <a:gd name="T17" fmla="*/ 49005063 h 5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4"/>
                <a:gd name="T28" fmla="*/ 0 h 502"/>
                <a:gd name="T29" fmla="*/ 284 w 284"/>
                <a:gd name="T30" fmla="*/ 502 h 5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4" h="502">
                  <a:moveTo>
                    <a:pt x="150" y="54"/>
                  </a:moveTo>
                  <a:lnTo>
                    <a:pt x="150" y="54"/>
                  </a:lnTo>
                  <a:cubicBezTo>
                    <a:pt x="164" y="18"/>
                    <a:pt x="203" y="0"/>
                    <a:pt x="234" y="14"/>
                  </a:cubicBezTo>
                  <a:cubicBezTo>
                    <a:pt x="270" y="27"/>
                    <a:pt x="283" y="67"/>
                    <a:pt x="270" y="98"/>
                  </a:cubicBezTo>
                  <a:cubicBezTo>
                    <a:pt x="133" y="461"/>
                    <a:pt x="133" y="461"/>
                    <a:pt x="133" y="461"/>
                  </a:cubicBezTo>
                  <a:cubicBezTo>
                    <a:pt x="119" y="487"/>
                    <a:pt x="97" y="501"/>
                    <a:pt x="70" y="501"/>
                  </a:cubicBezTo>
                  <a:cubicBezTo>
                    <a:pt x="62" y="501"/>
                    <a:pt x="53" y="501"/>
                    <a:pt x="48" y="496"/>
                  </a:cubicBezTo>
                  <a:cubicBezTo>
                    <a:pt x="13" y="483"/>
                    <a:pt x="0" y="448"/>
                    <a:pt x="9" y="412"/>
                  </a:cubicBezTo>
                  <a:lnTo>
                    <a:pt x="150" y="54"/>
                  </a:ln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93" name="Freeform 127"/>
            <p:cNvSpPr>
              <a:spLocks noChangeArrowheads="1"/>
            </p:cNvSpPr>
            <p:nvPr/>
          </p:nvSpPr>
          <p:spPr bwMode="auto">
            <a:xfrm>
              <a:off x="7452957" y="46552"/>
              <a:ext cx="270863" cy="478219"/>
            </a:xfrm>
            <a:custGeom>
              <a:avLst/>
              <a:gdLst>
                <a:gd name="T0" fmla="*/ 44259014 w 285"/>
                <a:gd name="T1" fmla="*/ 12705193 h 502"/>
                <a:gd name="T2" fmla="*/ 44259014 w 285"/>
                <a:gd name="T3" fmla="*/ 12705193 h 502"/>
                <a:gd name="T4" fmla="*/ 116519560 w 285"/>
                <a:gd name="T5" fmla="*/ 49005063 h 502"/>
                <a:gd name="T6" fmla="*/ 244781269 w 285"/>
                <a:gd name="T7" fmla="*/ 373890095 h 502"/>
                <a:gd name="T8" fmla="*/ 212264404 w 285"/>
                <a:gd name="T9" fmla="*/ 450119347 h 502"/>
                <a:gd name="T10" fmla="*/ 192392563 w 285"/>
                <a:gd name="T11" fmla="*/ 454656712 h 502"/>
                <a:gd name="T12" fmla="*/ 136391400 w 285"/>
                <a:gd name="T13" fmla="*/ 418356841 h 502"/>
                <a:gd name="T14" fmla="*/ 8129692 w 285"/>
                <a:gd name="T15" fmla="*/ 88934445 h 502"/>
                <a:gd name="T16" fmla="*/ 44259014 w 285"/>
                <a:gd name="T17" fmla="*/ 12705193 h 5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5"/>
                <a:gd name="T28" fmla="*/ 0 h 502"/>
                <a:gd name="T29" fmla="*/ 285 w 285"/>
                <a:gd name="T30" fmla="*/ 502 h 5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5" h="502">
                  <a:moveTo>
                    <a:pt x="49" y="14"/>
                  </a:moveTo>
                  <a:lnTo>
                    <a:pt x="49" y="14"/>
                  </a:lnTo>
                  <a:cubicBezTo>
                    <a:pt x="80" y="0"/>
                    <a:pt x="120" y="18"/>
                    <a:pt x="129" y="54"/>
                  </a:cubicBezTo>
                  <a:cubicBezTo>
                    <a:pt x="271" y="412"/>
                    <a:pt x="271" y="412"/>
                    <a:pt x="271" y="412"/>
                  </a:cubicBezTo>
                  <a:cubicBezTo>
                    <a:pt x="284" y="448"/>
                    <a:pt x="271" y="483"/>
                    <a:pt x="235" y="496"/>
                  </a:cubicBezTo>
                  <a:cubicBezTo>
                    <a:pt x="226" y="501"/>
                    <a:pt x="222" y="501"/>
                    <a:pt x="213" y="501"/>
                  </a:cubicBezTo>
                  <a:cubicBezTo>
                    <a:pt x="186" y="501"/>
                    <a:pt x="164" y="488"/>
                    <a:pt x="151" y="461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0" y="67"/>
                    <a:pt x="14" y="27"/>
                    <a:pt x="49" y="14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94" name="Freeform 128"/>
            <p:cNvSpPr>
              <a:spLocks noChangeArrowheads="1"/>
            </p:cNvSpPr>
            <p:nvPr/>
          </p:nvSpPr>
          <p:spPr bwMode="auto">
            <a:xfrm>
              <a:off x="5188714" y="1815539"/>
              <a:ext cx="1565925" cy="605180"/>
            </a:xfrm>
            <a:custGeom>
              <a:avLst/>
              <a:gdLst>
                <a:gd name="T0" fmla="*/ 0 w 1638"/>
                <a:gd name="T1" fmla="*/ 254101028 h 633"/>
                <a:gd name="T2" fmla="*/ 0 w 1638"/>
                <a:gd name="T3" fmla="*/ 254101028 h 633"/>
                <a:gd name="T4" fmla="*/ 218430286 w 1638"/>
                <a:gd name="T5" fmla="*/ 505460103 h 633"/>
                <a:gd name="T6" fmla="*/ 420408799 w 1638"/>
                <a:gd name="T7" fmla="*/ 315340846 h 633"/>
                <a:gd name="T8" fmla="*/ 460621906 w 1638"/>
                <a:gd name="T9" fmla="*/ 318997740 h 633"/>
                <a:gd name="T10" fmla="*/ 456966169 w 1638"/>
                <a:gd name="T11" fmla="*/ 327223599 h 633"/>
                <a:gd name="T12" fmla="*/ 675396454 w 1638"/>
                <a:gd name="T13" fmla="*/ 577668689 h 633"/>
                <a:gd name="T14" fmla="*/ 881030704 w 1638"/>
                <a:gd name="T15" fmla="*/ 375667636 h 633"/>
                <a:gd name="T16" fmla="*/ 1492451761 w 1638"/>
                <a:gd name="T17" fmla="*/ 395776247 h 633"/>
                <a:gd name="T18" fmla="*/ 1496107498 w 1638"/>
                <a:gd name="T19" fmla="*/ 347332210 h 633"/>
                <a:gd name="T20" fmla="*/ 889256112 w 1638"/>
                <a:gd name="T21" fmla="*/ 330879536 h 633"/>
                <a:gd name="T22" fmla="*/ 889256112 w 1638"/>
                <a:gd name="T23" fmla="*/ 327223599 h 633"/>
                <a:gd name="T24" fmla="*/ 675396454 w 1638"/>
                <a:gd name="T25" fmla="*/ 75864523 h 633"/>
                <a:gd name="T26" fmla="*/ 465191577 w 1638"/>
                <a:gd name="T27" fmla="*/ 286092392 h 633"/>
                <a:gd name="T28" fmla="*/ 428634207 w 1638"/>
                <a:gd name="T29" fmla="*/ 278779561 h 633"/>
                <a:gd name="T30" fmla="*/ 432289944 w 1638"/>
                <a:gd name="T31" fmla="*/ 254101028 h 633"/>
                <a:gd name="T32" fmla="*/ 218430286 w 1638"/>
                <a:gd name="T33" fmla="*/ 0 h 633"/>
                <a:gd name="T34" fmla="*/ 0 w 1638"/>
                <a:gd name="T35" fmla="*/ 254101028 h 633"/>
                <a:gd name="T36" fmla="*/ 505404684 w 1638"/>
                <a:gd name="T37" fmla="*/ 327223599 h 633"/>
                <a:gd name="T38" fmla="*/ 505404684 w 1638"/>
                <a:gd name="T39" fmla="*/ 327223599 h 633"/>
                <a:gd name="T40" fmla="*/ 675396454 w 1638"/>
                <a:gd name="T41" fmla="*/ 120652624 h 633"/>
                <a:gd name="T42" fmla="*/ 840817597 w 1638"/>
                <a:gd name="T43" fmla="*/ 327223599 h 633"/>
                <a:gd name="T44" fmla="*/ 675396454 w 1638"/>
                <a:gd name="T45" fmla="*/ 533795529 h 633"/>
                <a:gd name="T46" fmla="*/ 505404684 w 1638"/>
                <a:gd name="T47" fmla="*/ 327223599 h 633"/>
                <a:gd name="T48" fmla="*/ 48438515 w 1638"/>
                <a:gd name="T49" fmla="*/ 254101028 h 633"/>
                <a:gd name="T50" fmla="*/ 48438515 w 1638"/>
                <a:gd name="T51" fmla="*/ 254101028 h 633"/>
                <a:gd name="T52" fmla="*/ 218430286 w 1638"/>
                <a:gd name="T53" fmla="*/ 47530053 h 633"/>
                <a:gd name="T54" fmla="*/ 383851429 w 1638"/>
                <a:gd name="T55" fmla="*/ 254101028 h 633"/>
                <a:gd name="T56" fmla="*/ 218430286 w 1638"/>
                <a:gd name="T57" fmla="*/ 456102081 h 633"/>
                <a:gd name="T58" fmla="*/ 48438515 w 1638"/>
                <a:gd name="T59" fmla="*/ 254101028 h 63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38"/>
                <a:gd name="T91" fmla="*/ 0 h 633"/>
                <a:gd name="T92" fmla="*/ 1638 w 1638"/>
                <a:gd name="T93" fmla="*/ 633 h 63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38" h="633">
                  <a:moveTo>
                    <a:pt x="0" y="278"/>
                  </a:moveTo>
                  <a:lnTo>
                    <a:pt x="0" y="278"/>
                  </a:lnTo>
                  <a:cubicBezTo>
                    <a:pt x="0" y="429"/>
                    <a:pt x="106" y="553"/>
                    <a:pt x="239" y="553"/>
                  </a:cubicBezTo>
                  <a:cubicBezTo>
                    <a:pt x="345" y="553"/>
                    <a:pt x="433" y="464"/>
                    <a:pt x="460" y="345"/>
                  </a:cubicBezTo>
                  <a:cubicBezTo>
                    <a:pt x="504" y="349"/>
                    <a:pt x="504" y="349"/>
                    <a:pt x="504" y="349"/>
                  </a:cubicBezTo>
                  <a:cubicBezTo>
                    <a:pt x="504" y="353"/>
                    <a:pt x="500" y="353"/>
                    <a:pt x="500" y="358"/>
                  </a:cubicBezTo>
                  <a:cubicBezTo>
                    <a:pt x="500" y="508"/>
                    <a:pt x="606" y="632"/>
                    <a:pt x="739" y="632"/>
                  </a:cubicBezTo>
                  <a:cubicBezTo>
                    <a:pt x="849" y="632"/>
                    <a:pt x="942" y="539"/>
                    <a:pt x="964" y="411"/>
                  </a:cubicBezTo>
                  <a:cubicBezTo>
                    <a:pt x="1633" y="433"/>
                    <a:pt x="1633" y="433"/>
                    <a:pt x="1633" y="433"/>
                  </a:cubicBezTo>
                  <a:cubicBezTo>
                    <a:pt x="1637" y="380"/>
                    <a:pt x="1637" y="380"/>
                    <a:pt x="1637" y="380"/>
                  </a:cubicBezTo>
                  <a:cubicBezTo>
                    <a:pt x="973" y="362"/>
                    <a:pt x="973" y="362"/>
                    <a:pt x="973" y="362"/>
                  </a:cubicBezTo>
                  <a:cubicBezTo>
                    <a:pt x="973" y="358"/>
                    <a:pt x="973" y="358"/>
                    <a:pt x="973" y="358"/>
                  </a:cubicBezTo>
                  <a:cubicBezTo>
                    <a:pt x="973" y="208"/>
                    <a:pt x="867" y="83"/>
                    <a:pt x="739" y="83"/>
                  </a:cubicBezTo>
                  <a:cubicBezTo>
                    <a:pt x="619" y="83"/>
                    <a:pt x="527" y="181"/>
                    <a:pt x="509" y="313"/>
                  </a:cubicBezTo>
                  <a:cubicBezTo>
                    <a:pt x="469" y="305"/>
                    <a:pt x="469" y="305"/>
                    <a:pt x="469" y="305"/>
                  </a:cubicBezTo>
                  <a:cubicBezTo>
                    <a:pt x="469" y="296"/>
                    <a:pt x="473" y="287"/>
                    <a:pt x="473" y="278"/>
                  </a:cubicBezTo>
                  <a:cubicBezTo>
                    <a:pt x="473" y="123"/>
                    <a:pt x="367" y="0"/>
                    <a:pt x="239" y="0"/>
                  </a:cubicBezTo>
                  <a:cubicBezTo>
                    <a:pt x="106" y="0"/>
                    <a:pt x="0" y="123"/>
                    <a:pt x="0" y="278"/>
                  </a:cubicBezTo>
                  <a:close/>
                  <a:moveTo>
                    <a:pt x="553" y="358"/>
                  </a:moveTo>
                  <a:lnTo>
                    <a:pt x="553" y="358"/>
                  </a:lnTo>
                  <a:cubicBezTo>
                    <a:pt x="553" y="234"/>
                    <a:pt x="637" y="132"/>
                    <a:pt x="739" y="132"/>
                  </a:cubicBezTo>
                  <a:cubicBezTo>
                    <a:pt x="840" y="132"/>
                    <a:pt x="920" y="234"/>
                    <a:pt x="920" y="358"/>
                  </a:cubicBezTo>
                  <a:cubicBezTo>
                    <a:pt x="920" y="481"/>
                    <a:pt x="840" y="584"/>
                    <a:pt x="739" y="584"/>
                  </a:cubicBezTo>
                  <a:cubicBezTo>
                    <a:pt x="637" y="584"/>
                    <a:pt x="553" y="481"/>
                    <a:pt x="553" y="358"/>
                  </a:cubicBezTo>
                  <a:close/>
                  <a:moveTo>
                    <a:pt x="53" y="278"/>
                  </a:moveTo>
                  <a:lnTo>
                    <a:pt x="53" y="278"/>
                  </a:lnTo>
                  <a:cubicBezTo>
                    <a:pt x="53" y="154"/>
                    <a:pt x="137" y="52"/>
                    <a:pt x="239" y="52"/>
                  </a:cubicBezTo>
                  <a:cubicBezTo>
                    <a:pt x="336" y="52"/>
                    <a:pt x="420" y="154"/>
                    <a:pt x="420" y="278"/>
                  </a:cubicBezTo>
                  <a:cubicBezTo>
                    <a:pt x="420" y="402"/>
                    <a:pt x="336" y="499"/>
                    <a:pt x="239" y="499"/>
                  </a:cubicBezTo>
                  <a:cubicBezTo>
                    <a:pt x="137" y="499"/>
                    <a:pt x="53" y="402"/>
                    <a:pt x="53" y="278"/>
                  </a:cubicBezTo>
                  <a:close/>
                </a:path>
              </a:pathLst>
            </a:custGeom>
            <a:solidFill>
              <a:srgbClr val="4228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95" name="Freeform 129"/>
            <p:cNvSpPr>
              <a:spLocks noChangeArrowheads="1"/>
            </p:cNvSpPr>
            <p:nvPr/>
          </p:nvSpPr>
          <p:spPr bwMode="auto">
            <a:xfrm>
              <a:off x="495171" y="7156357"/>
              <a:ext cx="1841020" cy="1036846"/>
            </a:xfrm>
            <a:custGeom>
              <a:avLst/>
              <a:gdLst>
                <a:gd name="T0" fmla="*/ 1763451818 w 1921"/>
                <a:gd name="T1" fmla="*/ 0 h 1085"/>
                <a:gd name="T2" fmla="*/ 0 w 1921"/>
                <a:gd name="T3" fmla="*/ 0 h 1085"/>
                <a:gd name="T4" fmla="*/ 0 w 1921"/>
                <a:gd name="T5" fmla="*/ 989915579 h 1085"/>
                <a:gd name="T6" fmla="*/ 1763451818 w 1921"/>
                <a:gd name="T7" fmla="*/ 989915579 h 1085"/>
                <a:gd name="T8" fmla="*/ 1763451818 w 1921"/>
                <a:gd name="T9" fmla="*/ 0 h 10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1"/>
                <a:gd name="T16" fmla="*/ 0 h 1085"/>
                <a:gd name="T17" fmla="*/ 1921 w 1921"/>
                <a:gd name="T18" fmla="*/ 1085 h 10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1" h="1085">
                  <a:moveTo>
                    <a:pt x="1920" y="0"/>
                  </a:moveTo>
                  <a:lnTo>
                    <a:pt x="0" y="0"/>
                  </a:lnTo>
                  <a:lnTo>
                    <a:pt x="0" y="1084"/>
                  </a:lnTo>
                  <a:lnTo>
                    <a:pt x="1920" y="1084"/>
                  </a:lnTo>
                  <a:lnTo>
                    <a:pt x="1920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96" name="Freeform 130"/>
            <p:cNvSpPr>
              <a:spLocks noChangeArrowheads="1"/>
            </p:cNvSpPr>
            <p:nvPr/>
          </p:nvSpPr>
          <p:spPr bwMode="auto">
            <a:xfrm>
              <a:off x="495171" y="7156357"/>
              <a:ext cx="1841020" cy="1036846"/>
            </a:xfrm>
            <a:custGeom>
              <a:avLst/>
              <a:gdLst>
                <a:gd name="T0" fmla="*/ 1763451818 w 1921"/>
                <a:gd name="T1" fmla="*/ 0 h 1085"/>
                <a:gd name="T2" fmla="*/ 0 w 1921"/>
                <a:gd name="T3" fmla="*/ 0 h 1085"/>
                <a:gd name="T4" fmla="*/ 0 w 1921"/>
                <a:gd name="T5" fmla="*/ 989915579 h 1085"/>
                <a:gd name="T6" fmla="*/ 1763451818 w 1921"/>
                <a:gd name="T7" fmla="*/ 989915579 h 1085"/>
                <a:gd name="T8" fmla="*/ 1763451818 w 1921"/>
                <a:gd name="T9" fmla="*/ 0 h 10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1"/>
                <a:gd name="T16" fmla="*/ 0 h 1085"/>
                <a:gd name="T17" fmla="*/ 1921 w 1921"/>
                <a:gd name="T18" fmla="*/ 1085 h 10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1" h="1085">
                  <a:moveTo>
                    <a:pt x="1920" y="0"/>
                  </a:moveTo>
                  <a:lnTo>
                    <a:pt x="0" y="0"/>
                  </a:lnTo>
                  <a:lnTo>
                    <a:pt x="0" y="1084"/>
                  </a:lnTo>
                  <a:lnTo>
                    <a:pt x="1920" y="1084"/>
                  </a:lnTo>
                  <a:lnTo>
                    <a:pt x="1920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97" name="Freeform 131"/>
            <p:cNvSpPr>
              <a:spLocks noChangeArrowheads="1"/>
            </p:cNvSpPr>
            <p:nvPr/>
          </p:nvSpPr>
          <p:spPr bwMode="auto">
            <a:xfrm>
              <a:off x="588280" y="6982844"/>
              <a:ext cx="1841020" cy="1036846"/>
            </a:xfrm>
            <a:custGeom>
              <a:avLst/>
              <a:gdLst>
                <a:gd name="T0" fmla="*/ 0 w 1921"/>
                <a:gd name="T1" fmla="*/ 989915579 h 1085"/>
                <a:gd name="T2" fmla="*/ 1763451818 w 1921"/>
                <a:gd name="T3" fmla="*/ 989915579 h 1085"/>
                <a:gd name="T4" fmla="*/ 1763451818 w 1921"/>
                <a:gd name="T5" fmla="*/ 0 h 1085"/>
                <a:gd name="T6" fmla="*/ 0 w 1921"/>
                <a:gd name="T7" fmla="*/ 0 h 1085"/>
                <a:gd name="T8" fmla="*/ 0 w 1921"/>
                <a:gd name="T9" fmla="*/ 989915579 h 10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1"/>
                <a:gd name="T16" fmla="*/ 0 h 1085"/>
                <a:gd name="T17" fmla="*/ 1921 w 1921"/>
                <a:gd name="T18" fmla="*/ 1085 h 10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1" h="1085">
                  <a:moveTo>
                    <a:pt x="0" y="1084"/>
                  </a:moveTo>
                  <a:lnTo>
                    <a:pt x="1920" y="1084"/>
                  </a:lnTo>
                  <a:lnTo>
                    <a:pt x="1920" y="0"/>
                  </a:lnTo>
                  <a:lnTo>
                    <a:pt x="0" y="0"/>
                  </a:lnTo>
                  <a:lnTo>
                    <a:pt x="0" y="108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98" name="Freeform 132"/>
            <p:cNvSpPr>
              <a:spLocks noChangeArrowheads="1"/>
            </p:cNvSpPr>
            <p:nvPr/>
          </p:nvSpPr>
          <p:spPr bwMode="auto">
            <a:xfrm>
              <a:off x="482474" y="6982844"/>
              <a:ext cx="1946826" cy="1184967"/>
            </a:xfrm>
            <a:custGeom>
              <a:avLst/>
              <a:gdLst>
                <a:gd name="T0" fmla="*/ 101071039 w 2031"/>
                <a:gd name="T1" fmla="*/ 0 h 1240"/>
                <a:gd name="T2" fmla="*/ 101071039 w 2031"/>
                <a:gd name="T3" fmla="*/ 989916654 h 1240"/>
                <a:gd name="T4" fmla="*/ 1865221304 w 2031"/>
                <a:gd name="T5" fmla="*/ 989916654 h 1240"/>
                <a:gd name="T6" fmla="*/ 1764150265 w 2031"/>
                <a:gd name="T7" fmla="*/ 1131462873 h 1240"/>
                <a:gd name="T8" fmla="*/ 0 w 2031"/>
                <a:gd name="T9" fmla="*/ 1131462873 h 1240"/>
                <a:gd name="T10" fmla="*/ 0 w 2031"/>
                <a:gd name="T11" fmla="*/ 141547175 h 1240"/>
                <a:gd name="T12" fmla="*/ 101071039 w 2031"/>
                <a:gd name="T13" fmla="*/ 0 h 12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31"/>
                <a:gd name="T22" fmla="*/ 0 h 1240"/>
                <a:gd name="T23" fmla="*/ 2031 w 2031"/>
                <a:gd name="T24" fmla="*/ 1240 h 12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31" h="1240">
                  <a:moveTo>
                    <a:pt x="110" y="0"/>
                  </a:moveTo>
                  <a:lnTo>
                    <a:pt x="110" y="1084"/>
                  </a:lnTo>
                  <a:lnTo>
                    <a:pt x="2030" y="1084"/>
                  </a:lnTo>
                  <a:lnTo>
                    <a:pt x="1920" y="1239"/>
                  </a:lnTo>
                  <a:lnTo>
                    <a:pt x="0" y="1239"/>
                  </a:lnTo>
                  <a:lnTo>
                    <a:pt x="0" y="155"/>
                  </a:lnTo>
                  <a:lnTo>
                    <a:pt x="110" y="0"/>
                  </a:lnTo>
                </a:path>
              </a:pathLst>
            </a:custGeom>
            <a:solidFill>
              <a:srgbClr val="B1B3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99" name="Freeform 133"/>
            <p:cNvSpPr>
              <a:spLocks noChangeArrowheads="1"/>
            </p:cNvSpPr>
            <p:nvPr/>
          </p:nvSpPr>
          <p:spPr bwMode="auto">
            <a:xfrm>
              <a:off x="482474" y="8023922"/>
              <a:ext cx="1946826" cy="143889"/>
            </a:xfrm>
            <a:custGeom>
              <a:avLst/>
              <a:gdLst>
                <a:gd name="T0" fmla="*/ 101071039 w 2031"/>
                <a:gd name="T1" fmla="*/ 0 h 156"/>
                <a:gd name="T2" fmla="*/ 1865221304 w 2031"/>
                <a:gd name="T3" fmla="*/ 0 h 156"/>
                <a:gd name="T4" fmla="*/ 1764150265 w 2031"/>
                <a:gd name="T5" fmla="*/ 131867812 h 156"/>
                <a:gd name="T6" fmla="*/ 0 w 2031"/>
                <a:gd name="T7" fmla="*/ 131867812 h 156"/>
                <a:gd name="T8" fmla="*/ 101071039 w 2031"/>
                <a:gd name="T9" fmla="*/ 0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31"/>
                <a:gd name="T16" fmla="*/ 0 h 156"/>
                <a:gd name="T17" fmla="*/ 2031 w 2031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31" h="156">
                  <a:moveTo>
                    <a:pt x="110" y="0"/>
                  </a:moveTo>
                  <a:lnTo>
                    <a:pt x="2030" y="0"/>
                  </a:lnTo>
                  <a:lnTo>
                    <a:pt x="1920" y="155"/>
                  </a:lnTo>
                  <a:lnTo>
                    <a:pt x="0" y="155"/>
                  </a:lnTo>
                  <a:lnTo>
                    <a:pt x="110" y="0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00" name="Freeform 134"/>
            <p:cNvSpPr>
              <a:spLocks noChangeArrowheads="1"/>
            </p:cNvSpPr>
            <p:nvPr/>
          </p:nvSpPr>
          <p:spPr bwMode="auto">
            <a:xfrm>
              <a:off x="863375" y="7071716"/>
              <a:ext cx="46555" cy="871797"/>
            </a:xfrm>
            <a:custGeom>
              <a:avLst/>
              <a:gdLst>
                <a:gd name="T0" fmla="*/ 0 w 54"/>
                <a:gd name="T1" fmla="*/ 831541559 h 913"/>
                <a:gd name="T2" fmla="*/ 39393289 w 54"/>
                <a:gd name="T3" fmla="*/ 831541559 h 913"/>
                <a:gd name="T4" fmla="*/ 39393289 w 54"/>
                <a:gd name="T5" fmla="*/ 0 h 913"/>
                <a:gd name="T6" fmla="*/ 0 w 54"/>
                <a:gd name="T7" fmla="*/ 0 h 913"/>
                <a:gd name="T8" fmla="*/ 0 w 54"/>
                <a:gd name="T9" fmla="*/ 831541559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01" name="Freeform 135"/>
            <p:cNvSpPr>
              <a:spLocks noChangeArrowheads="1"/>
            </p:cNvSpPr>
            <p:nvPr/>
          </p:nvSpPr>
          <p:spPr bwMode="auto">
            <a:xfrm>
              <a:off x="973413" y="7071716"/>
              <a:ext cx="42322" cy="871797"/>
            </a:xfrm>
            <a:custGeom>
              <a:avLst/>
              <a:gdLst>
                <a:gd name="T0" fmla="*/ 0 w 50"/>
                <a:gd name="T1" fmla="*/ 831541559 h 913"/>
                <a:gd name="T2" fmla="*/ 35106945 w 50"/>
                <a:gd name="T3" fmla="*/ 831541559 h 913"/>
                <a:gd name="T4" fmla="*/ 35106945 w 50"/>
                <a:gd name="T5" fmla="*/ 0 h 913"/>
                <a:gd name="T6" fmla="*/ 0 w 50"/>
                <a:gd name="T7" fmla="*/ 0 h 913"/>
                <a:gd name="T8" fmla="*/ 0 w 50"/>
                <a:gd name="T9" fmla="*/ 831541559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913"/>
                <a:gd name="T17" fmla="*/ 50 w 50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913">
                  <a:moveTo>
                    <a:pt x="0" y="912"/>
                  </a:moveTo>
                  <a:lnTo>
                    <a:pt x="49" y="912"/>
                  </a:lnTo>
                  <a:lnTo>
                    <a:pt x="49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02" name="Freeform 136"/>
            <p:cNvSpPr>
              <a:spLocks noChangeArrowheads="1"/>
            </p:cNvSpPr>
            <p:nvPr/>
          </p:nvSpPr>
          <p:spPr bwMode="auto">
            <a:xfrm>
              <a:off x="1079219" y="7071716"/>
              <a:ext cx="46555" cy="871797"/>
            </a:xfrm>
            <a:custGeom>
              <a:avLst/>
              <a:gdLst>
                <a:gd name="T0" fmla="*/ 0 w 54"/>
                <a:gd name="T1" fmla="*/ 831541559 h 913"/>
                <a:gd name="T2" fmla="*/ 39393289 w 54"/>
                <a:gd name="T3" fmla="*/ 831541559 h 913"/>
                <a:gd name="T4" fmla="*/ 39393289 w 54"/>
                <a:gd name="T5" fmla="*/ 0 h 913"/>
                <a:gd name="T6" fmla="*/ 0 w 54"/>
                <a:gd name="T7" fmla="*/ 0 h 913"/>
                <a:gd name="T8" fmla="*/ 0 w 54"/>
                <a:gd name="T9" fmla="*/ 831541559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03" name="Freeform 137"/>
            <p:cNvSpPr>
              <a:spLocks noChangeArrowheads="1"/>
            </p:cNvSpPr>
            <p:nvPr/>
          </p:nvSpPr>
          <p:spPr bwMode="auto">
            <a:xfrm>
              <a:off x="1189257" y="7071716"/>
              <a:ext cx="46555" cy="871797"/>
            </a:xfrm>
            <a:custGeom>
              <a:avLst/>
              <a:gdLst>
                <a:gd name="T0" fmla="*/ 0 w 54"/>
                <a:gd name="T1" fmla="*/ 831541559 h 913"/>
                <a:gd name="T2" fmla="*/ 39393289 w 54"/>
                <a:gd name="T3" fmla="*/ 831541559 h 913"/>
                <a:gd name="T4" fmla="*/ 39393289 w 54"/>
                <a:gd name="T5" fmla="*/ 0 h 913"/>
                <a:gd name="T6" fmla="*/ 0 w 54"/>
                <a:gd name="T7" fmla="*/ 0 h 913"/>
                <a:gd name="T8" fmla="*/ 0 w 54"/>
                <a:gd name="T9" fmla="*/ 831541559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04" name="Freeform 138"/>
            <p:cNvSpPr>
              <a:spLocks noChangeArrowheads="1"/>
            </p:cNvSpPr>
            <p:nvPr/>
          </p:nvSpPr>
          <p:spPr bwMode="auto">
            <a:xfrm>
              <a:off x="1299295" y="7071716"/>
              <a:ext cx="42322" cy="871797"/>
            </a:xfrm>
            <a:custGeom>
              <a:avLst/>
              <a:gdLst>
                <a:gd name="T0" fmla="*/ 0 w 49"/>
                <a:gd name="T1" fmla="*/ 831541559 h 913"/>
                <a:gd name="T2" fmla="*/ 35807867 w 49"/>
                <a:gd name="T3" fmla="*/ 831541559 h 913"/>
                <a:gd name="T4" fmla="*/ 35807867 w 49"/>
                <a:gd name="T5" fmla="*/ 0 h 913"/>
                <a:gd name="T6" fmla="*/ 0 w 49"/>
                <a:gd name="T7" fmla="*/ 0 h 913"/>
                <a:gd name="T8" fmla="*/ 0 w 49"/>
                <a:gd name="T9" fmla="*/ 831541559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913"/>
                <a:gd name="T17" fmla="*/ 49 w 49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913">
                  <a:moveTo>
                    <a:pt x="0" y="912"/>
                  </a:moveTo>
                  <a:lnTo>
                    <a:pt x="48" y="912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05" name="Freeform 139"/>
            <p:cNvSpPr>
              <a:spLocks noChangeArrowheads="1"/>
            </p:cNvSpPr>
            <p:nvPr/>
          </p:nvSpPr>
          <p:spPr bwMode="auto">
            <a:xfrm>
              <a:off x="1405100" y="7071716"/>
              <a:ext cx="42322" cy="871797"/>
            </a:xfrm>
            <a:custGeom>
              <a:avLst/>
              <a:gdLst>
                <a:gd name="T0" fmla="*/ 0 w 49"/>
                <a:gd name="T1" fmla="*/ 831541559 h 913"/>
                <a:gd name="T2" fmla="*/ 35807867 w 49"/>
                <a:gd name="T3" fmla="*/ 831541559 h 913"/>
                <a:gd name="T4" fmla="*/ 35807867 w 49"/>
                <a:gd name="T5" fmla="*/ 0 h 913"/>
                <a:gd name="T6" fmla="*/ 0 w 49"/>
                <a:gd name="T7" fmla="*/ 0 h 913"/>
                <a:gd name="T8" fmla="*/ 0 w 49"/>
                <a:gd name="T9" fmla="*/ 831541559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913"/>
                <a:gd name="T17" fmla="*/ 49 w 49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913">
                  <a:moveTo>
                    <a:pt x="0" y="912"/>
                  </a:moveTo>
                  <a:lnTo>
                    <a:pt x="48" y="912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06" name="Freeform 140"/>
            <p:cNvSpPr>
              <a:spLocks noChangeArrowheads="1"/>
            </p:cNvSpPr>
            <p:nvPr/>
          </p:nvSpPr>
          <p:spPr bwMode="auto">
            <a:xfrm>
              <a:off x="1510906" y="7071716"/>
              <a:ext cx="46555" cy="871797"/>
            </a:xfrm>
            <a:custGeom>
              <a:avLst/>
              <a:gdLst>
                <a:gd name="T0" fmla="*/ 0 w 54"/>
                <a:gd name="T1" fmla="*/ 831541559 h 913"/>
                <a:gd name="T2" fmla="*/ 39393289 w 54"/>
                <a:gd name="T3" fmla="*/ 831541559 h 913"/>
                <a:gd name="T4" fmla="*/ 39393289 w 54"/>
                <a:gd name="T5" fmla="*/ 0 h 913"/>
                <a:gd name="T6" fmla="*/ 0 w 54"/>
                <a:gd name="T7" fmla="*/ 0 h 913"/>
                <a:gd name="T8" fmla="*/ 0 w 54"/>
                <a:gd name="T9" fmla="*/ 831541559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07" name="Freeform 141"/>
            <p:cNvSpPr>
              <a:spLocks noChangeArrowheads="1"/>
            </p:cNvSpPr>
            <p:nvPr/>
          </p:nvSpPr>
          <p:spPr bwMode="auto">
            <a:xfrm>
              <a:off x="1616712" y="7071716"/>
              <a:ext cx="46555" cy="871797"/>
            </a:xfrm>
            <a:custGeom>
              <a:avLst/>
              <a:gdLst>
                <a:gd name="T0" fmla="*/ 0 w 54"/>
                <a:gd name="T1" fmla="*/ 831541559 h 913"/>
                <a:gd name="T2" fmla="*/ 39393289 w 54"/>
                <a:gd name="T3" fmla="*/ 831541559 h 913"/>
                <a:gd name="T4" fmla="*/ 39393289 w 54"/>
                <a:gd name="T5" fmla="*/ 0 h 913"/>
                <a:gd name="T6" fmla="*/ 0 w 54"/>
                <a:gd name="T7" fmla="*/ 0 h 913"/>
                <a:gd name="T8" fmla="*/ 0 w 54"/>
                <a:gd name="T9" fmla="*/ 831541559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08" name="Freeform 142"/>
            <p:cNvSpPr>
              <a:spLocks noChangeArrowheads="1"/>
            </p:cNvSpPr>
            <p:nvPr/>
          </p:nvSpPr>
          <p:spPr bwMode="auto">
            <a:xfrm>
              <a:off x="1726750" y="7071716"/>
              <a:ext cx="42322" cy="871797"/>
            </a:xfrm>
            <a:custGeom>
              <a:avLst/>
              <a:gdLst>
                <a:gd name="T0" fmla="*/ 0 w 50"/>
                <a:gd name="T1" fmla="*/ 831541559 h 913"/>
                <a:gd name="T2" fmla="*/ 35106945 w 50"/>
                <a:gd name="T3" fmla="*/ 831541559 h 913"/>
                <a:gd name="T4" fmla="*/ 35106945 w 50"/>
                <a:gd name="T5" fmla="*/ 0 h 913"/>
                <a:gd name="T6" fmla="*/ 0 w 50"/>
                <a:gd name="T7" fmla="*/ 0 h 913"/>
                <a:gd name="T8" fmla="*/ 0 w 50"/>
                <a:gd name="T9" fmla="*/ 831541559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913"/>
                <a:gd name="T17" fmla="*/ 50 w 50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913">
                  <a:moveTo>
                    <a:pt x="0" y="912"/>
                  </a:moveTo>
                  <a:lnTo>
                    <a:pt x="49" y="912"/>
                  </a:lnTo>
                  <a:lnTo>
                    <a:pt x="49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09" name="Freeform 143"/>
            <p:cNvSpPr>
              <a:spLocks noChangeArrowheads="1"/>
            </p:cNvSpPr>
            <p:nvPr/>
          </p:nvSpPr>
          <p:spPr bwMode="auto">
            <a:xfrm>
              <a:off x="1832556" y="7071716"/>
              <a:ext cx="46555" cy="871797"/>
            </a:xfrm>
            <a:custGeom>
              <a:avLst/>
              <a:gdLst>
                <a:gd name="T0" fmla="*/ 0 w 53"/>
                <a:gd name="T1" fmla="*/ 831541559 h 913"/>
                <a:gd name="T2" fmla="*/ 40122504 w 53"/>
                <a:gd name="T3" fmla="*/ 831541559 h 913"/>
                <a:gd name="T4" fmla="*/ 40122504 w 53"/>
                <a:gd name="T5" fmla="*/ 0 h 913"/>
                <a:gd name="T6" fmla="*/ 0 w 53"/>
                <a:gd name="T7" fmla="*/ 0 h 913"/>
                <a:gd name="T8" fmla="*/ 0 w 53"/>
                <a:gd name="T9" fmla="*/ 831541559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913"/>
                <a:gd name="T17" fmla="*/ 53 w 53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913">
                  <a:moveTo>
                    <a:pt x="0" y="912"/>
                  </a:moveTo>
                  <a:lnTo>
                    <a:pt x="52" y="912"/>
                  </a:lnTo>
                  <a:lnTo>
                    <a:pt x="52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10" name="Freeform 144"/>
            <p:cNvSpPr>
              <a:spLocks noChangeArrowheads="1"/>
            </p:cNvSpPr>
            <p:nvPr/>
          </p:nvSpPr>
          <p:spPr bwMode="auto">
            <a:xfrm>
              <a:off x="1938361" y="7071716"/>
              <a:ext cx="46555" cy="871797"/>
            </a:xfrm>
            <a:custGeom>
              <a:avLst/>
              <a:gdLst>
                <a:gd name="T0" fmla="*/ 0 w 54"/>
                <a:gd name="T1" fmla="*/ 831541559 h 913"/>
                <a:gd name="T2" fmla="*/ 39393289 w 54"/>
                <a:gd name="T3" fmla="*/ 831541559 h 913"/>
                <a:gd name="T4" fmla="*/ 39393289 w 54"/>
                <a:gd name="T5" fmla="*/ 0 h 913"/>
                <a:gd name="T6" fmla="*/ 0 w 54"/>
                <a:gd name="T7" fmla="*/ 0 h 913"/>
                <a:gd name="T8" fmla="*/ 0 w 54"/>
                <a:gd name="T9" fmla="*/ 831541559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11" name="Freeform 145"/>
            <p:cNvSpPr>
              <a:spLocks noChangeArrowheads="1"/>
            </p:cNvSpPr>
            <p:nvPr/>
          </p:nvSpPr>
          <p:spPr bwMode="auto">
            <a:xfrm>
              <a:off x="2044167" y="7071716"/>
              <a:ext cx="46555" cy="871797"/>
            </a:xfrm>
            <a:custGeom>
              <a:avLst/>
              <a:gdLst>
                <a:gd name="T0" fmla="*/ 0 w 55"/>
                <a:gd name="T1" fmla="*/ 831541559 h 913"/>
                <a:gd name="T2" fmla="*/ 38690591 w 55"/>
                <a:gd name="T3" fmla="*/ 831541559 h 913"/>
                <a:gd name="T4" fmla="*/ 38690591 w 55"/>
                <a:gd name="T5" fmla="*/ 0 h 913"/>
                <a:gd name="T6" fmla="*/ 0 w 55"/>
                <a:gd name="T7" fmla="*/ 0 h 913"/>
                <a:gd name="T8" fmla="*/ 0 w 55"/>
                <a:gd name="T9" fmla="*/ 831541559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913"/>
                <a:gd name="T17" fmla="*/ 55 w 55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913">
                  <a:moveTo>
                    <a:pt x="0" y="912"/>
                  </a:moveTo>
                  <a:lnTo>
                    <a:pt x="54" y="912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12" name="Freeform 146"/>
            <p:cNvSpPr>
              <a:spLocks noChangeArrowheads="1"/>
            </p:cNvSpPr>
            <p:nvPr/>
          </p:nvSpPr>
          <p:spPr bwMode="auto">
            <a:xfrm>
              <a:off x="2784807" y="6936291"/>
              <a:ext cx="952252" cy="859101"/>
            </a:xfrm>
            <a:custGeom>
              <a:avLst/>
              <a:gdLst>
                <a:gd name="T0" fmla="*/ 129539701 w 997"/>
                <a:gd name="T1" fmla="*/ 0 h 900"/>
                <a:gd name="T2" fmla="*/ 0 w 997"/>
                <a:gd name="T3" fmla="*/ 149432982 h 900"/>
                <a:gd name="T4" fmla="*/ 779060571 w 997"/>
                <a:gd name="T5" fmla="*/ 819148985 h 900"/>
                <a:gd name="T6" fmla="*/ 908600272 w 997"/>
                <a:gd name="T7" fmla="*/ 669716003 h 900"/>
                <a:gd name="T8" fmla="*/ 129539701 w 997"/>
                <a:gd name="T9" fmla="*/ 0 h 9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7"/>
                <a:gd name="T16" fmla="*/ 0 h 900"/>
                <a:gd name="T17" fmla="*/ 997 w 997"/>
                <a:gd name="T18" fmla="*/ 900 h 9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7" h="900">
                  <a:moveTo>
                    <a:pt x="142" y="0"/>
                  </a:moveTo>
                  <a:lnTo>
                    <a:pt x="0" y="164"/>
                  </a:lnTo>
                  <a:lnTo>
                    <a:pt x="854" y="899"/>
                  </a:lnTo>
                  <a:lnTo>
                    <a:pt x="996" y="735"/>
                  </a:lnTo>
                  <a:lnTo>
                    <a:pt x="142" y="0"/>
                  </a:lnTo>
                </a:path>
              </a:pathLst>
            </a:custGeom>
            <a:solidFill>
              <a:srgbClr val="FCCE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13" name="Freeform 147"/>
            <p:cNvSpPr>
              <a:spLocks noChangeArrowheads="1"/>
            </p:cNvSpPr>
            <p:nvPr/>
          </p:nvSpPr>
          <p:spPr bwMode="auto">
            <a:xfrm>
              <a:off x="2873684" y="6936291"/>
              <a:ext cx="766034" cy="672892"/>
            </a:xfrm>
            <a:custGeom>
              <a:avLst/>
              <a:gdLst>
                <a:gd name="T0" fmla="*/ 44704101 w 802"/>
                <a:gd name="T1" fmla="*/ 0 h 705"/>
                <a:gd name="T2" fmla="*/ 0 w 802"/>
                <a:gd name="T3" fmla="*/ 49193655 h 705"/>
                <a:gd name="T4" fmla="*/ 690626454 w 802"/>
                <a:gd name="T5" fmla="*/ 641335751 h 705"/>
                <a:gd name="T6" fmla="*/ 730768737 w 802"/>
                <a:gd name="T7" fmla="*/ 593052648 h 705"/>
                <a:gd name="T8" fmla="*/ 44704101 w 802"/>
                <a:gd name="T9" fmla="*/ 0 h 7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2"/>
                <a:gd name="T16" fmla="*/ 0 h 705"/>
                <a:gd name="T17" fmla="*/ 802 w 802"/>
                <a:gd name="T18" fmla="*/ 705 h 7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2" h="705">
                  <a:moveTo>
                    <a:pt x="49" y="0"/>
                  </a:moveTo>
                  <a:lnTo>
                    <a:pt x="0" y="54"/>
                  </a:lnTo>
                  <a:lnTo>
                    <a:pt x="757" y="704"/>
                  </a:lnTo>
                  <a:lnTo>
                    <a:pt x="801" y="651"/>
                  </a:lnTo>
                  <a:lnTo>
                    <a:pt x="49" y="0"/>
                  </a:lnTo>
                </a:path>
              </a:pathLst>
            </a:custGeom>
            <a:solidFill>
              <a:srgbClr val="F481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14" name="Freeform 148"/>
            <p:cNvSpPr>
              <a:spLocks noChangeArrowheads="1"/>
            </p:cNvSpPr>
            <p:nvPr/>
          </p:nvSpPr>
          <p:spPr bwMode="auto">
            <a:xfrm>
              <a:off x="2784807" y="7042092"/>
              <a:ext cx="766034" cy="672892"/>
            </a:xfrm>
            <a:custGeom>
              <a:avLst/>
              <a:gdLst>
                <a:gd name="T0" fmla="*/ 44704101 w 802"/>
                <a:gd name="T1" fmla="*/ 0 h 705"/>
                <a:gd name="T2" fmla="*/ 0 w 802"/>
                <a:gd name="T3" fmla="*/ 48282149 h 705"/>
                <a:gd name="T4" fmla="*/ 690626454 w 802"/>
                <a:gd name="T5" fmla="*/ 641335751 h 705"/>
                <a:gd name="T6" fmla="*/ 730768737 w 802"/>
                <a:gd name="T7" fmla="*/ 588497981 h 705"/>
                <a:gd name="T8" fmla="*/ 44704101 w 802"/>
                <a:gd name="T9" fmla="*/ 0 h 7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2"/>
                <a:gd name="T16" fmla="*/ 0 h 705"/>
                <a:gd name="T17" fmla="*/ 802 w 802"/>
                <a:gd name="T18" fmla="*/ 705 h 7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2" h="705">
                  <a:moveTo>
                    <a:pt x="49" y="0"/>
                  </a:moveTo>
                  <a:lnTo>
                    <a:pt x="0" y="53"/>
                  </a:lnTo>
                  <a:lnTo>
                    <a:pt x="757" y="704"/>
                  </a:lnTo>
                  <a:lnTo>
                    <a:pt x="801" y="646"/>
                  </a:lnTo>
                  <a:lnTo>
                    <a:pt x="49" y="0"/>
                  </a:lnTo>
                </a:path>
              </a:pathLst>
            </a:custGeom>
            <a:solidFill>
              <a:srgbClr val="F481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15" name="Freeform 149"/>
            <p:cNvSpPr>
              <a:spLocks noChangeArrowheads="1"/>
            </p:cNvSpPr>
            <p:nvPr/>
          </p:nvSpPr>
          <p:spPr bwMode="auto">
            <a:xfrm>
              <a:off x="2695931" y="6877043"/>
              <a:ext cx="220076" cy="211601"/>
            </a:xfrm>
            <a:custGeom>
              <a:avLst/>
              <a:gdLst>
                <a:gd name="T0" fmla="*/ 80685481 w 235"/>
                <a:gd name="T1" fmla="*/ 197243029 h 226"/>
                <a:gd name="T2" fmla="*/ 80685481 w 235"/>
                <a:gd name="T3" fmla="*/ 197243029 h 226"/>
                <a:gd name="T4" fmla="*/ 7892768 w 235"/>
                <a:gd name="T5" fmla="*/ 34188542 h 226"/>
                <a:gd name="T6" fmla="*/ 35081051 w 235"/>
                <a:gd name="T7" fmla="*/ 7890096 h 226"/>
                <a:gd name="T8" fmla="*/ 205223211 w 235"/>
                <a:gd name="T9" fmla="*/ 53475131 h 226"/>
                <a:gd name="T10" fmla="*/ 80685481 w 235"/>
                <a:gd name="T11" fmla="*/ 197243029 h 2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5"/>
                <a:gd name="T19" fmla="*/ 0 h 226"/>
                <a:gd name="T20" fmla="*/ 235 w 235"/>
                <a:gd name="T21" fmla="*/ 226 h 2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5" h="226">
                  <a:moveTo>
                    <a:pt x="92" y="225"/>
                  </a:moveTo>
                  <a:lnTo>
                    <a:pt x="92" y="225"/>
                  </a:lnTo>
                  <a:cubicBezTo>
                    <a:pt x="9" y="39"/>
                    <a:pt x="9" y="39"/>
                    <a:pt x="9" y="39"/>
                  </a:cubicBezTo>
                  <a:cubicBezTo>
                    <a:pt x="0" y="22"/>
                    <a:pt x="22" y="0"/>
                    <a:pt x="40" y="9"/>
                  </a:cubicBezTo>
                  <a:cubicBezTo>
                    <a:pt x="234" y="61"/>
                    <a:pt x="234" y="61"/>
                    <a:pt x="234" y="61"/>
                  </a:cubicBezTo>
                  <a:lnTo>
                    <a:pt x="92" y="225"/>
                  </a:lnTo>
                </a:path>
              </a:pathLst>
            </a:custGeom>
            <a:solidFill>
              <a:srgbClr val="FEE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16" name="Freeform 150"/>
            <p:cNvSpPr>
              <a:spLocks noChangeArrowheads="1"/>
            </p:cNvSpPr>
            <p:nvPr/>
          </p:nvSpPr>
          <p:spPr bwMode="auto">
            <a:xfrm>
              <a:off x="3601628" y="7638808"/>
              <a:ext cx="215844" cy="220065"/>
            </a:xfrm>
            <a:custGeom>
              <a:avLst/>
              <a:gdLst>
                <a:gd name="T0" fmla="*/ 0 w 230"/>
                <a:gd name="T1" fmla="*/ 0 h 235"/>
                <a:gd name="T2" fmla="*/ 201679003 w 230"/>
                <a:gd name="T3" fmla="*/ 0 h 235"/>
                <a:gd name="T4" fmla="*/ 201679003 w 230"/>
                <a:gd name="T5" fmla="*/ 205202653 h 235"/>
                <a:gd name="T6" fmla="*/ 0 w 230"/>
                <a:gd name="T7" fmla="*/ 205202653 h 235"/>
                <a:gd name="T8" fmla="*/ 0 w 230"/>
                <a:gd name="T9" fmla="*/ 0 h 2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"/>
                <a:gd name="T16" fmla="*/ 0 h 235"/>
                <a:gd name="T17" fmla="*/ 230 w 230"/>
                <a:gd name="T18" fmla="*/ 235 h 2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" h="235">
                  <a:moveTo>
                    <a:pt x="0" y="0"/>
                  </a:moveTo>
                  <a:lnTo>
                    <a:pt x="229" y="0"/>
                  </a:lnTo>
                  <a:lnTo>
                    <a:pt x="229" y="234"/>
                  </a:lnTo>
                  <a:lnTo>
                    <a:pt x="0" y="234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17" name="Freeform 151"/>
            <p:cNvSpPr>
              <a:spLocks noChangeArrowheads="1"/>
            </p:cNvSpPr>
            <p:nvPr/>
          </p:nvSpPr>
          <p:spPr bwMode="auto">
            <a:xfrm>
              <a:off x="3601628" y="7638808"/>
              <a:ext cx="131199" cy="152353"/>
            </a:xfrm>
            <a:custGeom>
              <a:avLst/>
              <a:gdLst>
                <a:gd name="T0" fmla="*/ 119530546 w 143"/>
                <a:gd name="T1" fmla="*/ 0 h 165"/>
                <a:gd name="T2" fmla="*/ 0 w 143"/>
                <a:gd name="T3" fmla="*/ 139823120 h 165"/>
                <a:gd name="T4" fmla="*/ 0 w 143"/>
                <a:gd name="T5" fmla="*/ 71616990 h 165"/>
                <a:gd name="T6" fmla="*/ 63132408 w 143"/>
                <a:gd name="T7" fmla="*/ 0 h 165"/>
                <a:gd name="T8" fmla="*/ 119530546 w 143"/>
                <a:gd name="T9" fmla="*/ 0 h 1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3"/>
                <a:gd name="T16" fmla="*/ 0 h 165"/>
                <a:gd name="T17" fmla="*/ 143 w 143"/>
                <a:gd name="T18" fmla="*/ 165 h 1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3" h="165">
                  <a:moveTo>
                    <a:pt x="142" y="0"/>
                  </a:moveTo>
                  <a:lnTo>
                    <a:pt x="0" y="164"/>
                  </a:lnTo>
                  <a:lnTo>
                    <a:pt x="0" y="84"/>
                  </a:lnTo>
                  <a:lnTo>
                    <a:pt x="75" y="0"/>
                  </a:lnTo>
                  <a:lnTo>
                    <a:pt x="142" y="0"/>
                  </a:lnTo>
                </a:path>
              </a:pathLst>
            </a:custGeom>
            <a:solidFill>
              <a:srgbClr val="B15D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18" name="Freeform 152"/>
            <p:cNvSpPr>
              <a:spLocks noChangeArrowheads="1"/>
            </p:cNvSpPr>
            <p:nvPr/>
          </p:nvSpPr>
          <p:spPr bwMode="auto">
            <a:xfrm>
              <a:off x="3601628" y="7638808"/>
              <a:ext cx="55019" cy="63480"/>
            </a:xfrm>
            <a:custGeom>
              <a:avLst/>
              <a:gdLst>
                <a:gd name="T0" fmla="*/ 48810873 w 61"/>
                <a:gd name="T1" fmla="*/ 0 h 72"/>
                <a:gd name="T2" fmla="*/ 0 w 61"/>
                <a:gd name="T3" fmla="*/ 55190570 h 72"/>
                <a:gd name="T4" fmla="*/ 0 w 61"/>
                <a:gd name="T5" fmla="*/ 23320083 h 72"/>
                <a:gd name="T6" fmla="*/ 21151649 w 61"/>
                <a:gd name="T7" fmla="*/ 0 h 72"/>
                <a:gd name="T8" fmla="*/ 48810873 w 61"/>
                <a:gd name="T9" fmla="*/ 0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72"/>
                <a:gd name="T17" fmla="*/ 61 w 61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72">
                  <a:moveTo>
                    <a:pt x="60" y="0"/>
                  </a:moveTo>
                  <a:lnTo>
                    <a:pt x="0" y="71"/>
                  </a:lnTo>
                  <a:lnTo>
                    <a:pt x="0" y="30"/>
                  </a:lnTo>
                  <a:lnTo>
                    <a:pt x="26" y="0"/>
                  </a:lnTo>
                  <a:lnTo>
                    <a:pt x="60" y="0"/>
                  </a:lnTo>
                </a:path>
              </a:pathLst>
            </a:custGeom>
            <a:solidFill>
              <a:srgbClr val="B15D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53" name="组合 3"/>
          <p:cNvGrpSpPr>
            <a:grpSpLocks/>
          </p:cNvGrpSpPr>
          <p:nvPr/>
        </p:nvGrpSpPr>
        <p:grpSpPr bwMode="auto">
          <a:xfrm>
            <a:off x="1773238" y="1746250"/>
            <a:ext cx="5214937" cy="819150"/>
            <a:chOff x="0" y="0"/>
            <a:chExt cx="5215656" cy="818379"/>
          </a:xfrm>
        </p:grpSpPr>
        <p:sp>
          <p:nvSpPr>
            <p:cNvPr id="6166" name="TextBox 198"/>
            <p:cNvSpPr>
              <a:spLocks noChangeArrowheads="1"/>
            </p:cNvSpPr>
            <p:nvPr/>
          </p:nvSpPr>
          <p:spPr bwMode="auto">
            <a:xfrm>
              <a:off x="0" y="0"/>
              <a:ext cx="1308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6167" name="文本框 212"/>
            <p:cNvSpPr>
              <a:spLocks noChangeArrowheads="1"/>
            </p:cNvSpPr>
            <p:nvPr/>
          </p:nvSpPr>
          <p:spPr bwMode="auto">
            <a:xfrm>
              <a:off x="17609" y="356714"/>
              <a:ext cx="51980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模板，年轻的团队给您最有影响力和最有创意的作品。带给您百分百的满意。</a:t>
              </a:r>
            </a:p>
          </p:txBody>
        </p:sp>
      </p:grpSp>
      <p:grpSp>
        <p:nvGrpSpPr>
          <p:cNvPr id="6154" name="组合 213"/>
          <p:cNvGrpSpPr>
            <a:grpSpLocks/>
          </p:cNvGrpSpPr>
          <p:nvPr/>
        </p:nvGrpSpPr>
        <p:grpSpPr bwMode="auto">
          <a:xfrm>
            <a:off x="1773238" y="2640013"/>
            <a:ext cx="5214937" cy="819150"/>
            <a:chOff x="0" y="0"/>
            <a:chExt cx="5215656" cy="818379"/>
          </a:xfrm>
        </p:grpSpPr>
        <p:sp>
          <p:nvSpPr>
            <p:cNvPr id="6164" name="TextBox 198"/>
            <p:cNvSpPr>
              <a:spLocks noChangeArrowheads="1"/>
            </p:cNvSpPr>
            <p:nvPr/>
          </p:nvSpPr>
          <p:spPr bwMode="auto">
            <a:xfrm>
              <a:off x="0" y="0"/>
              <a:ext cx="1308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6165" name="文本框 215"/>
            <p:cNvSpPr>
              <a:spLocks noChangeArrowheads="1"/>
            </p:cNvSpPr>
            <p:nvPr/>
          </p:nvSpPr>
          <p:spPr bwMode="auto">
            <a:xfrm>
              <a:off x="17609" y="356714"/>
              <a:ext cx="51980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模板，年轻的团队给您最有影响力和最有创意的作品。带给您百分百的满意。</a:t>
              </a:r>
            </a:p>
          </p:txBody>
        </p:sp>
      </p:grpSp>
      <p:grpSp>
        <p:nvGrpSpPr>
          <p:cNvPr id="6155" name="组合 216"/>
          <p:cNvGrpSpPr>
            <a:grpSpLocks/>
          </p:cNvGrpSpPr>
          <p:nvPr/>
        </p:nvGrpSpPr>
        <p:grpSpPr bwMode="auto">
          <a:xfrm>
            <a:off x="1773238" y="3533775"/>
            <a:ext cx="5214937" cy="819150"/>
            <a:chOff x="0" y="0"/>
            <a:chExt cx="5215656" cy="818379"/>
          </a:xfrm>
        </p:grpSpPr>
        <p:sp>
          <p:nvSpPr>
            <p:cNvPr id="6162" name="TextBox 198"/>
            <p:cNvSpPr>
              <a:spLocks noChangeArrowheads="1"/>
            </p:cNvSpPr>
            <p:nvPr/>
          </p:nvSpPr>
          <p:spPr bwMode="auto">
            <a:xfrm>
              <a:off x="0" y="0"/>
              <a:ext cx="1308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6163" name="文本框 218"/>
            <p:cNvSpPr>
              <a:spLocks noChangeArrowheads="1"/>
            </p:cNvSpPr>
            <p:nvPr/>
          </p:nvSpPr>
          <p:spPr bwMode="auto">
            <a:xfrm>
              <a:off x="17609" y="356714"/>
              <a:ext cx="51980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模板，年轻的团队给您最有影响力和最有创意的作品。带给您百分百的满意。</a:t>
              </a:r>
            </a:p>
          </p:txBody>
        </p:sp>
      </p:grpSp>
      <p:grpSp>
        <p:nvGrpSpPr>
          <p:cNvPr id="6156" name="组合 219"/>
          <p:cNvGrpSpPr>
            <a:grpSpLocks/>
          </p:cNvGrpSpPr>
          <p:nvPr/>
        </p:nvGrpSpPr>
        <p:grpSpPr bwMode="auto">
          <a:xfrm>
            <a:off x="1773238" y="4427538"/>
            <a:ext cx="5214937" cy="817562"/>
            <a:chOff x="0" y="0"/>
            <a:chExt cx="5215656" cy="818379"/>
          </a:xfrm>
        </p:grpSpPr>
        <p:sp>
          <p:nvSpPr>
            <p:cNvPr id="6160" name="TextBox 198"/>
            <p:cNvSpPr>
              <a:spLocks noChangeArrowheads="1"/>
            </p:cNvSpPr>
            <p:nvPr/>
          </p:nvSpPr>
          <p:spPr bwMode="auto">
            <a:xfrm>
              <a:off x="0" y="0"/>
              <a:ext cx="1308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6161" name="文本框 221"/>
            <p:cNvSpPr>
              <a:spLocks noChangeArrowheads="1"/>
            </p:cNvSpPr>
            <p:nvPr/>
          </p:nvSpPr>
          <p:spPr bwMode="auto">
            <a:xfrm>
              <a:off x="17609" y="356714"/>
              <a:ext cx="51980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模板，年轻的团队给您最有影响力和最有创意的作品。带给您百分百的满意。</a:t>
              </a:r>
            </a:p>
          </p:txBody>
        </p:sp>
      </p:grpSp>
      <p:grpSp>
        <p:nvGrpSpPr>
          <p:cNvPr id="6157" name="组合 222"/>
          <p:cNvGrpSpPr>
            <a:grpSpLocks/>
          </p:cNvGrpSpPr>
          <p:nvPr/>
        </p:nvGrpSpPr>
        <p:grpSpPr bwMode="auto">
          <a:xfrm>
            <a:off x="1773238" y="5321300"/>
            <a:ext cx="5214937" cy="817563"/>
            <a:chOff x="0" y="0"/>
            <a:chExt cx="5215656" cy="818379"/>
          </a:xfrm>
        </p:grpSpPr>
        <p:sp>
          <p:nvSpPr>
            <p:cNvPr id="6158" name="TextBox 198"/>
            <p:cNvSpPr>
              <a:spLocks noChangeArrowheads="1"/>
            </p:cNvSpPr>
            <p:nvPr/>
          </p:nvSpPr>
          <p:spPr bwMode="auto">
            <a:xfrm>
              <a:off x="0" y="0"/>
              <a:ext cx="1308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6159" name="文本框 224"/>
            <p:cNvSpPr>
              <a:spLocks noChangeArrowheads="1"/>
            </p:cNvSpPr>
            <p:nvPr/>
          </p:nvSpPr>
          <p:spPr bwMode="auto">
            <a:xfrm>
              <a:off x="17609" y="356714"/>
              <a:ext cx="51980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模板，年轻的团队给您最有影响力和最有创意的作品。带给您百分百的满意。</a:t>
              </a:r>
            </a:p>
          </p:txBody>
        </p:sp>
      </p:grpSp>
    </p:spTree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7184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5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7171" name="矩形 37"/>
          <p:cNvSpPr>
            <a:spLocks noChangeArrowheads="1"/>
          </p:cNvSpPr>
          <p:nvPr/>
        </p:nvSpPr>
        <p:spPr bwMode="auto">
          <a:xfrm>
            <a:off x="679450" y="1525588"/>
            <a:ext cx="10563225" cy="424973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172" name="Group 11"/>
          <p:cNvGrpSpPr>
            <a:grpSpLocks/>
          </p:cNvGrpSpPr>
          <p:nvPr/>
        </p:nvGrpSpPr>
        <p:grpSpPr bwMode="auto">
          <a:xfrm>
            <a:off x="679450" y="1511300"/>
            <a:ext cx="10563225" cy="136525"/>
            <a:chOff x="0" y="0"/>
            <a:chExt cx="9201150" cy="72000"/>
          </a:xfrm>
        </p:grpSpPr>
        <p:sp>
          <p:nvSpPr>
            <p:cNvPr id="7178" name="矩形 5"/>
            <p:cNvSpPr>
              <a:spLocks noChangeArrowheads="1"/>
            </p:cNvSpPr>
            <p:nvPr/>
          </p:nvSpPr>
          <p:spPr bwMode="auto">
            <a:xfrm>
              <a:off x="0" y="0"/>
              <a:ext cx="1533525" cy="72000"/>
            </a:xfrm>
            <a:prstGeom prst="rect">
              <a:avLst/>
            </a:prstGeom>
            <a:solidFill>
              <a:srgbClr val="DC3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79" name="矩形 43"/>
            <p:cNvSpPr>
              <a:spLocks noChangeArrowheads="1"/>
            </p:cNvSpPr>
            <p:nvPr/>
          </p:nvSpPr>
          <p:spPr bwMode="auto">
            <a:xfrm>
              <a:off x="1533525" y="0"/>
              <a:ext cx="1533525" cy="72000"/>
            </a:xfrm>
            <a:prstGeom prst="rect">
              <a:avLst/>
            </a:prstGeom>
            <a:solidFill>
              <a:srgbClr val="FFA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80" name="矩形 44"/>
            <p:cNvSpPr>
              <a:spLocks noChangeArrowheads="1"/>
            </p:cNvSpPr>
            <p:nvPr/>
          </p:nvSpPr>
          <p:spPr bwMode="auto">
            <a:xfrm>
              <a:off x="3067050" y="0"/>
              <a:ext cx="1533525" cy="72000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81" name="矩形 45"/>
            <p:cNvSpPr>
              <a:spLocks noChangeArrowheads="1"/>
            </p:cNvSpPr>
            <p:nvPr/>
          </p:nvSpPr>
          <p:spPr bwMode="auto">
            <a:xfrm>
              <a:off x="4600575" y="0"/>
              <a:ext cx="1533525" cy="72000"/>
            </a:xfrm>
            <a:prstGeom prst="rect">
              <a:avLst/>
            </a:prstGeom>
            <a:solidFill>
              <a:srgbClr val="7FB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82" name="矩形 46"/>
            <p:cNvSpPr>
              <a:spLocks noChangeArrowheads="1"/>
            </p:cNvSpPr>
            <p:nvPr/>
          </p:nvSpPr>
          <p:spPr bwMode="auto">
            <a:xfrm>
              <a:off x="6134100" y="0"/>
              <a:ext cx="1533525" cy="72000"/>
            </a:xfrm>
            <a:prstGeom prst="rect">
              <a:avLst/>
            </a:prstGeom>
            <a:solidFill>
              <a:srgbClr val="50C4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83" name="矩形 47"/>
            <p:cNvSpPr>
              <a:spLocks noChangeArrowheads="1"/>
            </p:cNvSpPr>
            <p:nvPr/>
          </p:nvSpPr>
          <p:spPr bwMode="auto">
            <a:xfrm>
              <a:off x="7667625" y="0"/>
              <a:ext cx="1533525" cy="72000"/>
            </a:xfrm>
            <a:prstGeom prst="rect">
              <a:avLst/>
            </a:prstGeom>
            <a:solidFill>
              <a:srgbClr val="007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7173" name="图片 5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3" y="1885950"/>
            <a:ext cx="1420812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图片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4963" y="4752975"/>
            <a:ext cx="1497012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文本框 14"/>
          <p:cNvSpPr>
            <a:spLocks noChangeArrowheads="1"/>
          </p:cNvSpPr>
          <p:nvPr/>
        </p:nvSpPr>
        <p:spPr bwMode="auto">
          <a:xfrm>
            <a:off x="2439988" y="2217738"/>
            <a:ext cx="82581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模板，让您在使用的过程中大放异彩，收获成功的喜悦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6" name="文本框 15"/>
          <p:cNvSpPr>
            <a:spLocks noChangeArrowheads="1"/>
          </p:cNvSpPr>
          <p:nvPr/>
        </p:nvSpPr>
        <p:spPr bwMode="auto">
          <a:xfrm>
            <a:off x="2439988" y="3257550"/>
            <a:ext cx="82581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模板，让您在使用的过程中大放异彩，收获成功的喜悦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7" name="文本框 24"/>
          <p:cNvSpPr>
            <a:spLocks noChangeArrowheads="1"/>
          </p:cNvSpPr>
          <p:nvPr/>
        </p:nvSpPr>
        <p:spPr bwMode="auto">
          <a:xfrm>
            <a:off x="850900" y="4383088"/>
            <a:ext cx="98488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模板，让您在使用的过程中大放异彩，收获成功的喜悦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925" y="330200"/>
            <a:ext cx="4170363" cy="63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5" name="组合 5"/>
          <p:cNvGrpSpPr>
            <a:grpSpLocks/>
          </p:cNvGrpSpPr>
          <p:nvPr/>
        </p:nvGrpSpPr>
        <p:grpSpPr bwMode="auto">
          <a:xfrm>
            <a:off x="2384425" y="425450"/>
            <a:ext cx="1587500" cy="617538"/>
            <a:chOff x="0" y="0"/>
            <a:chExt cx="1393826" cy="541338"/>
          </a:xfrm>
        </p:grpSpPr>
        <p:sp>
          <p:nvSpPr>
            <p:cNvPr id="8226" name="Freeform 5"/>
            <p:cNvSpPr>
              <a:spLocks noChangeArrowheads="1"/>
            </p:cNvSpPr>
            <p:nvPr/>
          </p:nvSpPr>
          <p:spPr bwMode="auto">
            <a:xfrm>
              <a:off x="0" y="0"/>
              <a:ext cx="250825" cy="541338"/>
            </a:xfrm>
            <a:custGeom>
              <a:avLst/>
              <a:gdLst>
                <a:gd name="T0" fmla="*/ 0 w 24"/>
                <a:gd name="T1" fmla="*/ 2147483646 h 50"/>
                <a:gd name="T2" fmla="*/ 983014528 w 24"/>
                <a:gd name="T3" fmla="*/ 2147483646 h 50"/>
                <a:gd name="T4" fmla="*/ 983014528 w 24"/>
                <a:gd name="T5" fmla="*/ 2147483646 h 50"/>
                <a:gd name="T6" fmla="*/ 1201462201 w 24"/>
                <a:gd name="T7" fmla="*/ 2147483646 h 50"/>
                <a:gd name="T8" fmla="*/ 1419920325 w 24"/>
                <a:gd name="T9" fmla="*/ 2147483646 h 50"/>
                <a:gd name="T10" fmla="*/ 1419920325 w 24"/>
                <a:gd name="T11" fmla="*/ 2147483646 h 50"/>
                <a:gd name="T12" fmla="*/ 1092238365 w 24"/>
                <a:gd name="T13" fmla="*/ 2147483646 h 50"/>
                <a:gd name="T14" fmla="*/ 109223836 w 24"/>
                <a:gd name="T15" fmla="*/ 2147483646 h 50"/>
                <a:gd name="T16" fmla="*/ 0 w 24"/>
                <a:gd name="T17" fmla="*/ 1758276651 h 50"/>
                <a:gd name="T18" fmla="*/ 0 w 24"/>
                <a:gd name="T19" fmla="*/ 1172191652 h 50"/>
                <a:gd name="T20" fmla="*/ 1310696489 w 24"/>
                <a:gd name="T21" fmla="*/ 0 h 50"/>
                <a:gd name="T22" fmla="*/ 2147483646 w 24"/>
                <a:gd name="T23" fmla="*/ 1054970321 h 50"/>
                <a:gd name="T24" fmla="*/ 2147483646 w 24"/>
                <a:gd name="T25" fmla="*/ 1992719312 h 50"/>
                <a:gd name="T26" fmla="*/ 1529144161 w 24"/>
                <a:gd name="T27" fmla="*/ 1992719312 h 50"/>
                <a:gd name="T28" fmla="*/ 1529144161 w 24"/>
                <a:gd name="T29" fmla="*/ 937748991 h 50"/>
                <a:gd name="T30" fmla="*/ 1310696489 w 24"/>
                <a:gd name="T31" fmla="*/ 820527660 h 50"/>
                <a:gd name="T32" fmla="*/ 1092238365 w 24"/>
                <a:gd name="T33" fmla="*/ 1172191652 h 50"/>
                <a:gd name="T34" fmla="*/ 1092238365 w 24"/>
                <a:gd name="T35" fmla="*/ 1523844816 h 50"/>
                <a:gd name="T36" fmla="*/ 1529144161 w 24"/>
                <a:gd name="T37" fmla="*/ 2147483646 h 50"/>
                <a:gd name="T38" fmla="*/ 2147483646 w 24"/>
                <a:gd name="T39" fmla="*/ 2147483646 h 50"/>
                <a:gd name="T40" fmla="*/ 2147483646 w 24"/>
                <a:gd name="T41" fmla="*/ 2147483646 h 50"/>
                <a:gd name="T42" fmla="*/ 2147483646 w 24"/>
                <a:gd name="T43" fmla="*/ 2147483646 h 50"/>
                <a:gd name="T44" fmla="*/ 1310696489 w 24"/>
                <a:gd name="T45" fmla="*/ 2147483646 h 50"/>
                <a:gd name="T46" fmla="*/ 0 w 24"/>
                <a:gd name="T47" fmla="*/ 2147483646 h 50"/>
                <a:gd name="T48" fmla="*/ 0 w 24"/>
                <a:gd name="T49" fmla="*/ 2147483646 h 5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4"/>
                <a:gd name="T76" fmla="*/ 0 h 50"/>
                <a:gd name="T77" fmla="*/ 24 w 24"/>
                <a:gd name="T78" fmla="*/ 50 h 5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4" h="50">
                  <a:moveTo>
                    <a:pt x="0" y="30"/>
                  </a:moveTo>
                  <a:cubicBezTo>
                    <a:pt x="9" y="30"/>
                    <a:pt x="9" y="30"/>
                    <a:pt x="9" y="3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3"/>
                    <a:pt x="10" y="43"/>
                    <a:pt x="11" y="43"/>
                  </a:cubicBezTo>
                  <a:cubicBezTo>
                    <a:pt x="13" y="43"/>
                    <a:pt x="13" y="43"/>
                    <a:pt x="13" y="4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4"/>
                    <a:pt x="12" y="32"/>
                    <a:pt x="10" y="29"/>
                  </a:cubicBezTo>
                  <a:cubicBezTo>
                    <a:pt x="5" y="25"/>
                    <a:pt x="2" y="22"/>
                    <a:pt x="1" y="20"/>
                  </a:cubicBezTo>
                  <a:cubicBezTo>
                    <a:pt x="0" y="19"/>
                    <a:pt x="0" y="17"/>
                    <a:pt x="0" y="1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"/>
                    <a:pt x="4" y="0"/>
                    <a:pt x="12" y="0"/>
                  </a:cubicBezTo>
                  <a:cubicBezTo>
                    <a:pt x="20" y="0"/>
                    <a:pt x="23" y="3"/>
                    <a:pt x="23" y="9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7"/>
                    <a:pt x="10" y="8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5"/>
                    <a:pt x="11" y="17"/>
                    <a:pt x="14" y="19"/>
                  </a:cubicBezTo>
                  <a:cubicBezTo>
                    <a:pt x="18" y="24"/>
                    <a:pt x="21" y="27"/>
                    <a:pt x="22" y="28"/>
                  </a:cubicBezTo>
                  <a:cubicBezTo>
                    <a:pt x="24" y="30"/>
                    <a:pt x="24" y="32"/>
                    <a:pt x="24" y="34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7"/>
                    <a:pt x="20" y="50"/>
                    <a:pt x="12" y="50"/>
                  </a:cubicBezTo>
                  <a:cubicBezTo>
                    <a:pt x="4" y="50"/>
                    <a:pt x="0" y="47"/>
                    <a:pt x="0" y="41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7" name="Freeform 6"/>
            <p:cNvSpPr>
              <a:spLocks noChangeArrowheads="1"/>
            </p:cNvSpPr>
            <p:nvPr/>
          </p:nvSpPr>
          <p:spPr bwMode="auto">
            <a:xfrm>
              <a:off x="273051" y="11113"/>
              <a:ext cx="239713" cy="530225"/>
            </a:xfrm>
            <a:custGeom>
              <a:avLst/>
              <a:gdLst>
                <a:gd name="T0" fmla="*/ 380545181 w 151"/>
                <a:gd name="T1" fmla="*/ 103327200 h 334"/>
                <a:gd name="T2" fmla="*/ 282258089 w 151"/>
                <a:gd name="T3" fmla="*/ 103327200 h 334"/>
                <a:gd name="T4" fmla="*/ 282258089 w 151"/>
                <a:gd name="T5" fmla="*/ 841732188 h 334"/>
                <a:gd name="T6" fmla="*/ 98287093 w 151"/>
                <a:gd name="T7" fmla="*/ 841732188 h 334"/>
                <a:gd name="T8" fmla="*/ 98287093 w 151"/>
                <a:gd name="T9" fmla="*/ 103327200 h 334"/>
                <a:gd name="T10" fmla="*/ 0 w 151"/>
                <a:gd name="T11" fmla="*/ 103327200 h 334"/>
                <a:gd name="T12" fmla="*/ 0 w 151"/>
                <a:gd name="T13" fmla="*/ 0 h 334"/>
                <a:gd name="T14" fmla="*/ 380545181 w 151"/>
                <a:gd name="T15" fmla="*/ 0 h 334"/>
                <a:gd name="T16" fmla="*/ 380545181 w 151"/>
                <a:gd name="T17" fmla="*/ 103327200 h 3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334"/>
                <a:gd name="T29" fmla="*/ 151 w 151"/>
                <a:gd name="T30" fmla="*/ 334 h 3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334">
                  <a:moveTo>
                    <a:pt x="151" y="41"/>
                  </a:moveTo>
                  <a:lnTo>
                    <a:pt x="112" y="41"/>
                  </a:lnTo>
                  <a:lnTo>
                    <a:pt x="112" y="334"/>
                  </a:lnTo>
                  <a:lnTo>
                    <a:pt x="39" y="334"/>
                  </a:lnTo>
                  <a:lnTo>
                    <a:pt x="39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8" name="Freeform 7"/>
            <p:cNvSpPr>
              <a:spLocks noEditPoints="1" noChangeArrowheads="1"/>
            </p:cNvSpPr>
            <p:nvPr/>
          </p:nvSpPr>
          <p:spPr bwMode="auto">
            <a:xfrm>
              <a:off x="523876" y="11113"/>
              <a:ext cx="314325" cy="530225"/>
            </a:xfrm>
            <a:custGeom>
              <a:avLst/>
              <a:gdLst>
                <a:gd name="T0" fmla="*/ 498990938 w 198"/>
                <a:gd name="T1" fmla="*/ 841732188 h 334"/>
                <a:gd name="T2" fmla="*/ 332660625 w 198"/>
                <a:gd name="T3" fmla="*/ 841732188 h 334"/>
                <a:gd name="T4" fmla="*/ 299899388 w 198"/>
                <a:gd name="T5" fmla="*/ 617439075 h 334"/>
                <a:gd name="T6" fmla="*/ 216733438 w 198"/>
                <a:gd name="T7" fmla="*/ 617439075 h 334"/>
                <a:gd name="T8" fmla="*/ 183972200 w 198"/>
                <a:gd name="T9" fmla="*/ 841732188 h 334"/>
                <a:gd name="T10" fmla="*/ 0 w 198"/>
                <a:gd name="T11" fmla="*/ 841732188 h 334"/>
                <a:gd name="T12" fmla="*/ 133569075 w 198"/>
                <a:gd name="T13" fmla="*/ 0 h 334"/>
                <a:gd name="T14" fmla="*/ 365423450 w 198"/>
                <a:gd name="T15" fmla="*/ 0 h 334"/>
                <a:gd name="T16" fmla="*/ 498990938 w 198"/>
                <a:gd name="T17" fmla="*/ 841732188 h 334"/>
                <a:gd name="T18" fmla="*/ 282257500 w 198"/>
                <a:gd name="T19" fmla="*/ 498990938 h 334"/>
                <a:gd name="T20" fmla="*/ 249496263 w 198"/>
                <a:gd name="T21" fmla="*/ 239415638 h 334"/>
                <a:gd name="T22" fmla="*/ 231854375 w 198"/>
                <a:gd name="T23" fmla="*/ 498990938 h 334"/>
                <a:gd name="T24" fmla="*/ 282257500 w 198"/>
                <a:gd name="T25" fmla="*/ 498990938 h 33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8"/>
                <a:gd name="T40" fmla="*/ 0 h 334"/>
                <a:gd name="T41" fmla="*/ 198 w 198"/>
                <a:gd name="T42" fmla="*/ 334 h 33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8" h="334">
                  <a:moveTo>
                    <a:pt x="198" y="334"/>
                  </a:moveTo>
                  <a:lnTo>
                    <a:pt x="132" y="334"/>
                  </a:lnTo>
                  <a:lnTo>
                    <a:pt x="119" y="245"/>
                  </a:lnTo>
                  <a:lnTo>
                    <a:pt x="86" y="245"/>
                  </a:lnTo>
                  <a:lnTo>
                    <a:pt x="73" y="334"/>
                  </a:lnTo>
                  <a:lnTo>
                    <a:pt x="0" y="334"/>
                  </a:lnTo>
                  <a:lnTo>
                    <a:pt x="53" y="0"/>
                  </a:lnTo>
                  <a:lnTo>
                    <a:pt x="145" y="0"/>
                  </a:lnTo>
                  <a:lnTo>
                    <a:pt x="198" y="334"/>
                  </a:lnTo>
                  <a:close/>
                  <a:moveTo>
                    <a:pt x="112" y="198"/>
                  </a:moveTo>
                  <a:lnTo>
                    <a:pt x="99" y="95"/>
                  </a:lnTo>
                  <a:lnTo>
                    <a:pt x="92" y="198"/>
                  </a:lnTo>
                  <a:lnTo>
                    <a:pt x="112" y="1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9" name="Freeform 8"/>
            <p:cNvSpPr>
              <a:spLocks noEditPoints="1" noChangeArrowheads="1"/>
            </p:cNvSpPr>
            <p:nvPr/>
          </p:nvSpPr>
          <p:spPr bwMode="auto">
            <a:xfrm>
              <a:off x="858838" y="11113"/>
              <a:ext cx="282575" cy="530225"/>
            </a:xfrm>
            <a:custGeom>
              <a:avLst/>
              <a:gdLst>
                <a:gd name="T0" fmla="*/ 2147483646 w 27"/>
                <a:gd name="T1" fmla="*/ 2147483646 h 49"/>
                <a:gd name="T2" fmla="*/ 1752509219 w 27"/>
                <a:gd name="T3" fmla="*/ 2147483646 h 49"/>
                <a:gd name="T4" fmla="*/ 1533440333 w 27"/>
                <a:gd name="T5" fmla="*/ 2147483646 h 49"/>
                <a:gd name="T6" fmla="*/ 1533440333 w 27"/>
                <a:gd name="T7" fmla="*/ 2147483646 h 49"/>
                <a:gd name="T8" fmla="*/ 1533440333 w 27"/>
                <a:gd name="T9" fmla="*/ 2147483646 h 49"/>
                <a:gd name="T10" fmla="*/ 1533440333 w 27"/>
                <a:gd name="T11" fmla="*/ 2147483646 h 49"/>
                <a:gd name="T12" fmla="*/ 1204847471 w 27"/>
                <a:gd name="T13" fmla="*/ 2147483646 h 49"/>
                <a:gd name="T14" fmla="*/ 1204847471 w 27"/>
                <a:gd name="T15" fmla="*/ 2147483646 h 49"/>
                <a:gd name="T16" fmla="*/ 0 w 27"/>
                <a:gd name="T17" fmla="*/ 2147483646 h 49"/>
                <a:gd name="T18" fmla="*/ 0 w 27"/>
                <a:gd name="T19" fmla="*/ 0 h 49"/>
                <a:gd name="T20" fmla="*/ 1423916356 w 27"/>
                <a:gd name="T21" fmla="*/ 0 h 49"/>
                <a:gd name="T22" fmla="*/ 2147483646 w 27"/>
                <a:gd name="T23" fmla="*/ 234186315 h 49"/>
                <a:gd name="T24" fmla="*/ 2147483646 w 27"/>
                <a:gd name="T25" fmla="*/ 936734440 h 49"/>
                <a:gd name="T26" fmla="*/ 2147483646 w 27"/>
                <a:gd name="T27" fmla="*/ 1639293386 h 49"/>
                <a:gd name="T28" fmla="*/ 1971567638 w 27"/>
                <a:gd name="T29" fmla="*/ 2147483646 h 49"/>
                <a:gd name="T30" fmla="*/ 2147483646 w 27"/>
                <a:gd name="T31" fmla="*/ 2147483646 h 49"/>
                <a:gd name="T32" fmla="*/ 2147483646 w 27"/>
                <a:gd name="T33" fmla="*/ 2147483646 h 49"/>
                <a:gd name="T34" fmla="*/ 2147483646 w 27"/>
                <a:gd name="T35" fmla="*/ 2147483646 h 49"/>
                <a:gd name="T36" fmla="*/ 1533440333 w 27"/>
                <a:gd name="T37" fmla="*/ 1990572859 h 49"/>
                <a:gd name="T38" fmla="*/ 1533440333 w 27"/>
                <a:gd name="T39" fmla="*/ 1053827598 h 49"/>
                <a:gd name="T40" fmla="*/ 1204847471 w 27"/>
                <a:gd name="T41" fmla="*/ 702558946 h 49"/>
                <a:gd name="T42" fmla="*/ 1204847471 w 27"/>
                <a:gd name="T43" fmla="*/ 2147483646 h 49"/>
                <a:gd name="T44" fmla="*/ 1533440333 w 27"/>
                <a:gd name="T45" fmla="*/ 1990572859 h 4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7"/>
                <a:gd name="T70" fmla="*/ 0 h 49"/>
                <a:gd name="T71" fmla="*/ 27 w 27"/>
                <a:gd name="T72" fmla="*/ 49 h 4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7" h="49">
                  <a:moveTo>
                    <a:pt x="2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5" y="48"/>
                    <a:pt x="14" y="44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0"/>
                    <a:pt x="14" y="28"/>
                    <a:pt x="14" y="28"/>
                  </a:cubicBezTo>
                  <a:cubicBezTo>
                    <a:pt x="14" y="26"/>
                    <a:pt x="13" y="25"/>
                    <a:pt x="11" y="25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9" y="0"/>
                    <a:pt x="21" y="2"/>
                  </a:cubicBezTo>
                  <a:cubicBezTo>
                    <a:pt x="24" y="3"/>
                    <a:pt x="25" y="5"/>
                    <a:pt x="25" y="8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8"/>
                    <a:pt x="23" y="21"/>
                    <a:pt x="18" y="22"/>
                  </a:cubicBezTo>
                  <a:cubicBezTo>
                    <a:pt x="23" y="23"/>
                    <a:pt x="25" y="26"/>
                    <a:pt x="25" y="30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43"/>
                    <a:pt x="25" y="48"/>
                    <a:pt x="27" y="49"/>
                  </a:cubicBezTo>
                  <a:close/>
                  <a:moveTo>
                    <a:pt x="14" y="17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3" y="6"/>
                    <a:pt x="11" y="6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4" y="18"/>
                    <a:pt x="14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0" name="Freeform 9"/>
            <p:cNvSpPr>
              <a:spLocks noChangeArrowheads="1"/>
            </p:cNvSpPr>
            <p:nvPr/>
          </p:nvSpPr>
          <p:spPr bwMode="auto">
            <a:xfrm>
              <a:off x="1152526" y="11113"/>
              <a:ext cx="241300" cy="530225"/>
            </a:xfrm>
            <a:custGeom>
              <a:avLst/>
              <a:gdLst>
                <a:gd name="T0" fmla="*/ 383063750 w 152"/>
                <a:gd name="T1" fmla="*/ 103327200 h 334"/>
                <a:gd name="T2" fmla="*/ 282257500 w 152"/>
                <a:gd name="T3" fmla="*/ 103327200 h 334"/>
                <a:gd name="T4" fmla="*/ 282257500 w 152"/>
                <a:gd name="T5" fmla="*/ 841732188 h 334"/>
                <a:gd name="T6" fmla="*/ 100806250 w 152"/>
                <a:gd name="T7" fmla="*/ 841732188 h 334"/>
                <a:gd name="T8" fmla="*/ 100806250 w 152"/>
                <a:gd name="T9" fmla="*/ 103327200 h 334"/>
                <a:gd name="T10" fmla="*/ 0 w 152"/>
                <a:gd name="T11" fmla="*/ 103327200 h 334"/>
                <a:gd name="T12" fmla="*/ 0 w 152"/>
                <a:gd name="T13" fmla="*/ 0 h 334"/>
                <a:gd name="T14" fmla="*/ 383063750 w 152"/>
                <a:gd name="T15" fmla="*/ 0 h 334"/>
                <a:gd name="T16" fmla="*/ 383063750 w 152"/>
                <a:gd name="T17" fmla="*/ 103327200 h 3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2"/>
                <a:gd name="T28" fmla="*/ 0 h 334"/>
                <a:gd name="T29" fmla="*/ 152 w 152"/>
                <a:gd name="T30" fmla="*/ 334 h 3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2" h="334">
                  <a:moveTo>
                    <a:pt x="152" y="41"/>
                  </a:moveTo>
                  <a:lnTo>
                    <a:pt x="112" y="41"/>
                  </a:lnTo>
                  <a:lnTo>
                    <a:pt x="112" y="334"/>
                  </a:lnTo>
                  <a:lnTo>
                    <a:pt x="40" y="334"/>
                  </a:lnTo>
                  <a:lnTo>
                    <a:pt x="4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196" name="组合 12"/>
          <p:cNvGrpSpPr>
            <a:grpSpLocks/>
          </p:cNvGrpSpPr>
          <p:nvPr/>
        </p:nvGrpSpPr>
        <p:grpSpPr bwMode="auto">
          <a:xfrm>
            <a:off x="8524875" y="5964238"/>
            <a:ext cx="1471613" cy="590550"/>
            <a:chOff x="0" y="0"/>
            <a:chExt cx="1471612" cy="590551"/>
          </a:xfrm>
        </p:grpSpPr>
        <p:sp>
          <p:nvSpPr>
            <p:cNvPr id="8220" name="Freeform 13"/>
            <p:cNvSpPr>
              <a:spLocks noChangeArrowheads="1"/>
            </p:cNvSpPr>
            <p:nvPr/>
          </p:nvSpPr>
          <p:spPr bwMode="auto">
            <a:xfrm>
              <a:off x="0" y="11113"/>
              <a:ext cx="239713" cy="579438"/>
            </a:xfrm>
            <a:custGeom>
              <a:avLst/>
              <a:gdLst>
                <a:gd name="T0" fmla="*/ 380545181 w 151"/>
                <a:gd name="T1" fmla="*/ 113407923 h 365"/>
                <a:gd name="T2" fmla="*/ 199093553 w 151"/>
                <a:gd name="T3" fmla="*/ 113407923 h 365"/>
                <a:gd name="T4" fmla="*/ 199093553 w 151"/>
                <a:gd name="T5" fmla="*/ 355343132 h 365"/>
                <a:gd name="T6" fmla="*/ 362903257 w 151"/>
                <a:gd name="T7" fmla="*/ 355343132 h 365"/>
                <a:gd name="T8" fmla="*/ 362903257 w 151"/>
                <a:gd name="T9" fmla="*/ 468749467 h 365"/>
                <a:gd name="T10" fmla="*/ 199093553 w 151"/>
                <a:gd name="T11" fmla="*/ 468749467 h 365"/>
                <a:gd name="T12" fmla="*/ 199093553 w 151"/>
                <a:gd name="T13" fmla="*/ 919858619 h 365"/>
                <a:gd name="T14" fmla="*/ 0 w 151"/>
                <a:gd name="T15" fmla="*/ 919858619 h 365"/>
                <a:gd name="T16" fmla="*/ 0 w 151"/>
                <a:gd name="T17" fmla="*/ 0 h 365"/>
                <a:gd name="T18" fmla="*/ 380545181 w 151"/>
                <a:gd name="T19" fmla="*/ 0 h 365"/>
                <a:gd name="T20" fmla="*/ 380545181 w 151"/>
                <a:gd name="T21" fmla="*/ 113407923 h 3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1"/>
                <a:gd name="T34" fmla="*/ 0 h 365"/>
                <a:gd name="T35" fmla="*/ 151 w 151"/>
                <a:gd name="T36" fmla="*/ 365 h 3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1" h="365">
                  <a:moveTo>
                    <a:pt x="151" y="45"/>
                  </a:moveTo>
                  <a:lnTo>
                    <a:pt x="79" y="45"/>
                  </a:lnTo>
                  <a:lnTo>
                    <a:pt x="79" y="141"/>
                  </a:lnTo>
                  <a:lnTo>
                    <a:pt x="144" y="141"/>
                  </a:lnTo>
                  <a:lnTo>
                    <a:pt x="144" y="186"/>
                  </a:lnTo>
                  <a:lnTo>
                    <a:pt x="79" y="186"/>
                  </a:lnTo>
                  <a:lnTo>
                    <a:pt x="79" y="365"/>
                  </a:lnTo>
                  <a:lnTo>
                    <a:pt x="0" y="365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1" name="Rectangle 14"/>
            <p:cNvSpPr>
              <a:spLocks noChangeArrowheads="1"/>
            </p:cNvSpPr>
            <p:nvPr/>
          </p:nvSpPr>
          <p:spPr bwMode="auto">
            <a:xfrm>
              <a:off x="250825" y="11113"/>
              <a:ext cx="125413" cy="5794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22" name="Freeform 15"/>
            <p:cNvSpPr>
              <a:spLocks noChangeArrowheads="1"/>
            </p:cNvSpPr>
            <p:nvPr/>
          </p:nvSpPr>
          <p:spPr bwMode="auto">
            <a:xfrm>
              <a:off x="400050" y="11113"/>
              <a:ext cx="319088" cy="579438"/>
            </a:xfrm>
            <a:custGeom>
              <a:avLst/>
              <a:gdLst>
                <a:gd name="T0" fmla="*/ 506552994 w 201"/>
                <a:gd name="T1" fmla="*/ 919858619 h 365"/>
                <a:gd name="T2" fmla="*/ 307459544 w 201"/>
                <a:gd name="T3" fmla="*/ 919858619 h 365"/>
                <a:gd name="T4" fmla="*/ 161290253 w 201"/>
                <a:gd name="T5" fmla="*/ 413305982 h 365"/>
                <a:gd name="T6" fmla="*/ 161290253 w 201"/>
                <a:gd name="T7" fmla="*/ 919858619 h 365"/>
                <a:gd name="T8" fmla="*/ 0 w 201"/>
                <a:gd name="T9" fmla="*/ 919858619 h 365"/>
                <a:gd name="T10" fmla="*/ 0 w 201"/>
                <a:gd name="T11" fmla="*/ 0 h 365"/>
                <a:gd name="T12" fmla="*/ 216733777 w 201"/>
                <a:gd name="T13" fmla="*/ 0 h 365"/>
                <a:gd name="T14" fmla="*/ 342741787 w 201"/>
                <a:gd name="T15" fmla="*/ 413305982 h 365"/>
                <a:gd name="T16" fmla="*/ 342741787 w 201"/>
                <a:gd name="T17" fmla="*/ 0 h 365"/>
                <a:gd name="T18" fmla="*/ 506552994 w 201"/>
                <a:gd name="T19" fmla="*/ 0 h 365"/>
                <a:gd name="T20" fmla="*/ 506552994 w 201"/>
                <a:gd name="T21" fmla="*/ 919858619 h 3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1"/>
                <a:gd name="T34" fmla="*/ 0 h 365"/>
                <a:gd name="T35" fmla="*/ 201 w 201"/>
                <a:gd name="T36" fmla="*/ 365 h 3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1" h="365">
                  <a:moveTo>
                    <a:pt x="201" y="365"/>
                  </a:moveTo>
                  <a:lnTo>
                    <a:pt x="122" y="365"/>
                  </a:lnTo>
                  <a:lnTo>
                    <a:pt x="64" y="164"/>
                  </a:lnTo>
                  <a:lnTo>
                    <a:pt x="64" y="365"/>
                  </a:lnTo>
                  <a:lnTo>
                    <a:pt x="0" y="365"/>
                  </a:lnTo>
                  <a:lnTo>
                    <a:pt x="0" y="0"/>
                  </a:lnTo>
                  <a:lnTo>
                    <a:pt x="86" y="0"/>
                  </a:lnTo>
                  <a:lnTo>
                    <a:pt x="136" y="164"/>
                  </a:lnTo>
                  <a:lnTo>
                    <a:pt x="136" y="0"/>
                  </a:lnTo>
                  <a:lnTo>
                    <a:pt x="201" y="0"/>
                  </a:lnTo>
                  <a:lnTo>
                    <a:pt x="201" y="3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3" name="Rectangle 16"/>
            <p:cNvSpPr>
              <a:spLocks noChangeArrowheads="1"/>
            </p:cNvSpPr>
            <p:nvPr/>
          </p:nvSpPr>
          <p:spPr bwMode="auto">
            <a:xfrm>
              <a:off x="741362" y="11113"/>
              <a:ext cx="125413" cy="5794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24" name="Freeform 17"/>
            <p:cNvSpPr>
              <a:spLocks noChangeArrowheads="1"/>
            </p:cNvSpPr>
            <p:nvPr/>
          </p:nvSpPr>
          <p:spPr bwMode="auto">
            <a:xfrm>
              <a:off x="890587" y="0"/>
              <a:ext cx="273050" cy="590550"/>
            </a:xfrm>
            <a:custGeom>
              <a:avLst/>
              <a:gdLst>
                <a:gd name="T0" fmla="*/ 0 w 24"/>
                <a:gd name="T1" fmla="*/ 2147483646 h 50"/>
                <a:gd name="T2" fmla="*/ 1294382148 w 24"/>
                <a:gd name="T3" fmla="*/ 2147483646 h 50"/>
                <a:gd name="T4" fmla="*/ 1294382148 w 24"/>
                <a:gd name="T5" fmla="*/ 2147483646 h 50"/>
                <a:gd name="T6" fmla="*/ 1553256302 w 24"/>
                <a:gd name="T7" fmla="*/ 2147483646 h 50"/>
                <a:gd name="T8" fmla="*/ 1812130456 w 24"/>
                <a:gd name="T9" fmla="*/ 2147483646 h 50"/>
                <a:gd name="T10" fmla="*/ 1812130456 w 24"/>
                <a:gd name="T11" fmla="*/ 2147483646 h 50"/>
                <a:gd name="T12" fmla="*/ 1294382148 w 24"/>
                <a:gd name="T13" fmla="*/ 2147483646 h 50"/>
                <a:gd name="T14" fmla="*/ 129437077 w 24"/>
                <a:gd name="T15" fmla="*/ 2147483646 h 50"/>
                <a:gd name="T16" fmla="*/ 0 w 24"/>
                <a:gd name="T17" fmla="*/ 2092495815 h 50"/>
                <a:gd name="T18" fmla="*/ 0 w 24"/>
                <a:gd name="T19" fmla="*/ 1394997210 h 50"/>
                <a:gd name="T20" fmla="*/ 1553256302 w 24"/>
                <a:gd name="T21" fmla="*/ 0 h 50"/>
                <a:gd name="T22" fmla="*/ 2147483646 w 24"/>
                <a:gd name="T23" fmla="*/ 1255497489 h 50"/>
                <a:gd name="T24" fmla="*/ 2147483646 w 24"/>
                <a:gd name="T25" fmla="*/ 2147483646 h 50"/>
                <a:gd name="T26" fmla="*/ 1812130456 w 24"/>
                <a:gd name="T27" fmla="*/ 2147483646 h 50"/>
                <a:gd name="T28" fmla="*/ 1812130456 w 24"/>
                <a:gd name="T29" fmla="*/ 1115997768 h 50"/>
                <a:gd name="T30" fmla="*/ 1553256302 w 24"/>
                <a:gd name="T31" fmla="*/ 976498047 h 50"/>
                <a:gd name="T32" fmla="*/ 1294382148 w 24"/>
                <a:gd name="T33" fmla="*/ 1394997210 h 50"/>
                <a:gd name="T34" fmla="*/ 1294382148 w 24"/>
                <a:gd name="T35" fmla="*/ 1813496373 h 50"/>
                <a:gd name="T36" fmla="*/ 1812130456 w 24"/>
                <a:gd name="T37" fmla="*/ 2147483646 h 50"/>
                <a:gd name="T38" fmla="*/ 2147483646 w 24"/>
                <a:gd name="T39" fmla="*/ 2147483646 h 50"/>
                <a:gd name="T40" fmla="*/ 2147483646 w 24"/>
                <a:gd name="T41" fmla="*/ 2147483646 h 50"/>
                <a:gd name="T42" fmla="*/ 2147483646 w 24"/>
                <a:gd name="T43" fmla="*/ 2147483646 h 50"/>
                <a:gd name="T44" fmla="*/ 1553256302 w 24"/>
                <a:gd name="T45" fmla="*/ 2147483646 h 50"/>
                <a:gd name="T46" fmla="*/ 0 w 24"/>
                <a:gd name="T47" fmla="*/ 2147483646 h 50"/>
                <a:gd name="T48" fmla="*/ 0 w 24"/>
                <a:gd name="T49" fmla="*/ 2147483646 h 5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4"/>
                <a:gd name="T76" fmla="*/ 0 h 50"/>
                <a:gd name="T77" fmla="*/ 24 w 24"/>
                <a:gd name="T78" fmla="*/ 50 h 5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4" h="50">
                  <a:moveTo>
                    <a:pt x="0" y="30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3"/>
                    <a:pt x="12" y="43"/>
                  </a:cubicBezTo>
                  <a:cubicBezTo>
                    <a:pt x="13" y="43"/>
                    <a:pt x="14" y="42"/>
                    <a:pt x="14" y="41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4"/>
                    <a:pt x="12" y="32"/>
                    <a:pt x="10" y="29"/>
                  </a:cubicBezTo>
                  <a:cubicBezTo>
                    <a:pt x="5" y="25"/>
                    <a:pt x="3" y="22"/>
                    <a:pt x="1" y="20"/>
                  </a:cubicBezTo>
                  <a:cubicBezTo>
                    <a:pt x="0" y="19"/>
                    <a:pt x="0" y="17"/>
                    <a:pt x="0" y="1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"/>
                    <a:pt x="4" y="0"/>
                    <a:pt x="12" y="0"/>
                  </a:cubicBezTo>
                  <a:cubicBezTo>
                    <a:pt x="20" y="0"/>
                    <a:pt x="23" y="3"/>
                    <a:pt x="23" y="9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7"/>
                    <a:pt x="10" y="8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5"/>
                    <a:pt x="11" y="17"/>
                    <a:pt x="14" y="19"/>
                  </a:cubicBezTo>
                  <a:cubicBezTo>
                    <a:pt x="18" y="23"/>
                    <a:pt x="21" y="27"/>
                    <a:pt x="23" y="28"/>
                  </a:cubicBezTo>
                  <a:cubicBezTo>
                    <a:pt x="24" y="30"/>
                    <a:pt x="24" y="32"/>
                    <a:pt x="24" y="34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7"/>
                    <a:pt x="20" y="50"/>
                    <a:pt x="12" y="50"/>
                  </a:cubicBezTo>
                  <a:cubicBezTo>
                    <a:pt x="4" y="50"/>
                    <a:pt x="0" y="47"/>
                    <a:pt x="0" y="41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5" name="Freeform 18"/>
            <p:cNvSpPr>
              <a:spLocks noChangeArrowheads="1"/>
            </p:cNvSpPr>
            <p:nvPr/>
          </p:nvSpPr>
          <p:spPr bwMode="auto">
            <a:xfrm>
              <a:off x="1185862" y="11113"/>
              <a:ext cx="285750" cy="579438"/>
            </a:xfrm>
            <a:custGeom>
              <a:avLst/>
              <a:gdLst>
                <a:gd name="T0" fmla="*/ 453628125 w 180"/>
                <a:gd name="T1" fmla="*/ 919858619 h 365"/>
                <a:gd name="T2" fmla="*/ 254536575 w 180"/>
                <a:gd name="T3" fmla="*/ 919858619 h 365"/>
                <a:gd name="T4" fmla="*/ 254536575 w 180"/>
                <a:gd name="T5" fmla="*/ 468749467 h 365"/>
                <a:gd name="T6" fmla="*/ 199093138 w 180"/>
                <a:gd name="T7" fmla="*/ 468749467 h 365"/>
                <a:gd name="T8" fmla="*/ 199093138 w 180"/>
                <a:gd name="T9" fmla="*/ 919858619 h 365"/>
                <a:gd name="T10" fmla="*/ 0 w 180"/>
                <a:gd name="T11" fmla="*/ 919858619 h 365"/>
                <a:gd name="T12" fmla="*/ 0 w 180"/>
                <a:gd name="T13" fmla="*/ 0 h 365"/>
                <a:gd name="T14" fmla="*/ 199093138 w 180"/>
                <a:gd name="T15" fmla="*/ 0 h 365"/>
                <a:gd name="T16" fmla="*/ 199093138 w 180"/>
                <a:gd name="T17" fmla="*/ 355343132 h 365"/>
                <a:gd name="T18" fmla="*/ 254536575 w 180"/>
                <a:gd name="T19" fmla="*/ 355343132 h 365"/>
                <a:gd name="T20" fmla="*/ 254536575 w 180"/>
                <a:gd name="T21" fmla="*/ 0 h 365"/>
                <a:gd name="T22" fmla="*/ 453628125 w 180"/>
                <a:gd name="T23" fmla="*/ 0 h 365"/>
                <a:gd name="T24" fmla="*/ 453628125 w 180"/>
                <a:gd name="T25" fmla="*/ 919858619 h 3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80"/>
                <a:gd name="T40" fmla="*/ 0 h 365"/>
                <a:gd name="T41" fmla="*/ 180 w 180"/>
                <a:gd name="T42" fmla="*/ 365 h 36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80" h="365">
                  <a:moveTo>
                    <a:pt x="180" y="365"/>
                  </a:moveTo>
                  <a:lnTo>
                    <a:pt x="101" y="365"/>
                  </a:lnTo>
                  <a:lnTo>
                    <a:pt x="101" y="186"/>
                  </a:lnTo>
                  <a:lnTo>
                    <a:pt x="79" y="186"/>
                  </a:lnTo>
                  <a:lnTo>
                    <a:pt x="79" y="365"/>
                  </a:lnTo>
                  <a:lnTo>
                    <a:pt x="0" y="365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141"/>
                  </a:lnTo>
                  <a:lnTo>
                    <a:pt x="101" y="141"/>
                  </a:lnTo>
                  <a:lnTo>
                    <a:pt x="101" y="0"/>
                  </a:lnTo>
                  <a:lnTo>
                    <a:pt x="180" y="0"/>
                  </a:lnTo>
                  <a:lnTo>
                    <a:pt x="180" y="3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8197" name="图片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638" y="803275"/>
            <a:ext cx="871537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图片 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350" y="2201863"/>
            <a:ext cx="86677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图片 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7388" y="3500438"/>
            <a:ext cx="823912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图片 2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850" y="4987925"/>
            <a:ext cx="8032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1" name="文本框 23"/>
          <p:cNvSpPr>
            <a:spLocks noChangeArrowheads="1"/>
          </p:cNvSpPr>
          <p:nvPr/>
        </p:nvSpPr>
        <p:spPr bwMode="auto">
          <a:xfrm>
            <a:off x="7423150" y="1111250"/>
            <a:ext cx="488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445862"/>
                </a:solidFill>
              </a:rPr>
              <a:t>A</a:t>
            </a:r>
            <a:endParaRPr lang="zh-CN" altLang="en-US" sz="3200" b="1">
              <a:solidFill>
                <a:srgbClr val="445862"/>
              </a:solidFill>
              <a:sym typeface="宋体" panose="02010600030101010101" pitchFamily="2" charset="-122"/>
            </a:endParaRPr>
          </a:p>
        </p:txBody>
      </p:sp>
      <p:sp>
        <p:nvSpPr>
          <p:cNvPr id="8202" name="文本框 24"/>
          <p:cNvSpPr>
            <a:spLocks noChangeArrowheads="1"/>
          </p:cNvSpPr>
          <p:nvPr/>
        </p:nvSpPr>
        <p:spPr bwMode="auto">
          <a:xfrm>
            <a:off x="4165600" y="2505075"/>
            <a:ext cx="4889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445862"/>
                </a:solidFill>
              </a:rPr>
              <a:t>B</a:t>
            </a:r>
            <a:endParaRPr lang="zh-CN" altLang="en-US" sz="3200" b="1">
              <a:solidFill>
                <a:srgbClr val="445862"/>
              </a:solidFill>
              <a:sym typeface="宋体" panose="02010600030101010101" pitchFamily="2" charset="-122"/>
            </a:endParaRPr>
          </a:p>
        </p:txBody>
      </p:sp>
      <p:sp>
        <p:nvSpPr>
          <p:cNvPr id="8203" name="文本框 25"/>
          <p:cNvSpPr>
            <a:spLocks noChangeArrowheads="1"/>
          </p:cNvSpPr>
          <p:nvPr/>
        </p:nvSpPr>
        <p:spPr bwMode="auto">
          <a:xfrm>
            <a:off x="7435850" y="3910013"/>
            <a:ext cx="488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445862"/>
                </a:solidFill>
              </a:rPr>
              <a:t>C</a:t>
            </a:r>
            <a:endParaRPr lang="zh-CN" altLang="en-US" sz="3200" b="1">
              <a:solidFill>
                <a:srgbClr val="445862"/>
              </a:solidFill>
              <a:sym typeface="宋体" panose="02010600030101010101" pitchFamily="2" charset="-122"/>
            </a:endParaRPr>
          </a:p>
        </p:txBody>
      </p:sp>
      <p:sp>
        <p:nvSpPr>
          <p:cNvPr id="8204" name="文本框 26"/>
          <p:cNvSpPr>
            <a:spLocks noChangeArrowheads="1"/>
          </p:cNvSpPr>
          <p:nvPr/>
        </p:nvSpPr>
        <p:spPr bwMode="auto">
          <a:xfrm>
            <a:off x="4178300" y="5303838"/>
            <a:ext cx="488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445862"/>
                </a:solidFill>
              </a:rPr>
              <a:t>D</a:t>
            </a:r>
            <a:endParaRPr lang="zh-CN" altLang="en-US" sz="3200" b="1">
              <a:solidFill>
                <a:srgbClr val="445862"/>
              </a:solidFill>
              <a:sym typeface="宋体" panose="02010600030101010101" pitchFamily="2" charset="-122"/>
            </a:endParaRPr>
          </a:p>
        </p:txBody>
      </p:sp>
      <p:grpSp>
        <p:nvGrpSpPr>
          <p:cNvPr id="8205" name="组合 27"/>
          <p:cNvGrpSpPr>
            <a:grpSpLocks/>
          </p:cNvGrpSpPr>
          <p:nvPr/>
        </p:nvGrpSpPr>
        <p:grpSpPr bwMode="auto">
          <a:xfrm>
            <a:off x="8154988" y="2011363"/>
            <a:ext cx="1409700" cy="893762"/>
            <a:chOff x="0" y="0"/>
            <a:chExt cx="1409679" cy="894184"/>
          </a:xfrm>
        </p:grpSpPr>
        <p:sp>
          <p:nvSpPr>
            <p:cNvPr id="8218" name="文本框 28"/>
            <p:cNvSpPr>
              <a:spLocks noChangeArrowheads="1"/>
            </p:cNvSpPr>
            <p:nvPr/>
          </p:nvSpPr>
          <p:spPr bwMode="auto">
            <a:xfrm>
              <a:off x="225395" y="0"/>
              <a:ext cx="74089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FFFF"/>
                  </a:solidFill>
                  <a:latin typeface="Gungsuh" panose="02030600000101010101" pitchFamily="18" charset="-127"/>
                  <a:ea typeface="Gungsuh" panose="02030600000101010101" pitchFamily="18" charset="-127"/>
                  <a:sym typeface="Gungsuh" panose="02030600000101010101" pitchFamily="18" charset="-127"/>
                </a:rPr>
                <a:t>01</a:t>
              </a:r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219" name="文本框 29"/>
            <p:cNvSpPr>
              <a:spLocks noChangeArrowheads="1"/>
            </p:cNvSpPr>
            <p:nvPr/>
          </p:nvSpPr>
          <p:spPr bwMode="auto">
            <a:xfrm>
              <a:off x="0" y="494074"/>
              <a:ext cx="140967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输入观点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8206" name="组合 30"/>
          <p:cNvGrpSpPr>
            <a:grpSpLocks/>
          </p:cNvGrpSpPr>
          <p:nvPr/>
        </p:nvGrpSpPr>
        <p:grpSpPr bwMode="auto">
          <a:xfrm>
            <a:off x="8196263" y="4759325"/>
            <a:ext cx="1409700" cy="895350"/>
            <a:chOff x="0" y="0"/>
            <a:chExt cx="1409679" cy="894184"/>
          </a:xfrm>
        </p:grpSpPr>
        <p:sp>
          <p:nvSpPr>
            <p:cNvPr id="8216" name="文本框 31"/>
            <p:cNvSpPr>
              <a:spLocks noChangeArrowheads="1"/>
            </p:cNvSpPr>
            <p:nvPr/>
          </p:nvSpPr>
          <p:spPr bwMode="auto">
            <a:xfrm>
              <a:off x="225395" y="0"/>
              <a:ext cx="74089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FFFF"/>
                  </a:solidFill>
                  <a:latin typeface="Gungsuh" panose="02030600000101010101" pitchFamily="18" charset="-127"/>
                  <a:ea typeface="Gungsuh" panose="02030600000101010101" pitchFamily="18" charset="-127"/>
                  <a:sym typeface="Gungsuh" panose="02030600000101010101" pitchFamily="18" charset="-127"/>
                </a:rPr>
                <a:t>03</a:t>
              </a:r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217" name="文本框 32"/>
            <p:cNvSpPr>
              <a:spLocks noChangeArrowheads="1"/>
            </p:cNvSpPr>
            <p:nvPr/>
          </p:nvSpPr>
          <p:spPr bwMode="auto">
            <a:xfrm>
              <a:off x="0" y="494074"/>
              <a:ext cx="140967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输入观点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8207" name="文本框 33"/>
          <p:cNvSpPr>
            <a:spLocks noChangeArrowheads="1"/>
          </p:cNvSpPr>
          <p:nvPr/>
        </p:nvSpPr>
        <p:spPr bwMode="auto">
          <a:xfrm>
            <a:off x="2828925" y="5948363"/>
            <a:ext cx="7413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FFFF"/>
                </a:solidFill>
                <a:latin typeface="Gungsuh" panose="02030600000101010101" pitchFamily="18" charset="-127"/>
                <a:ea typeface="Gungsuh" panose="02030600000101010101" pitchFamily="18" charset="-127"/>
                <a:sym typeface="Gungsuh" panose="02030600000101010101" pitchFamily="18" charset="-127"/>
              </a:rPr>
              <a:t>04</a:t>
            </a:r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8" name="文本框 34"/>
          <p:cNvSpPr>
            <a:spLocks noChangeArrowheads="1"/>
          </p:cNvSpPr>
          <p:nvPr/>
        </p:nvSpPr>
        <p:spPr bwMode="auto">
          <a:xfrm>
            <a:off x="2603500" y="6365875"/>
            <a:ext cx="1409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输入观点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8209" name="组合 35"/>
          <p:cNvGrpSpPr>
            <a:grpSpLocks/>
          </p:cNvGrpSpPr>
          <p:nvPr/>
        </p:nvGrpSpPr>
        <p:grpSpPr bwMode="auto">
          <a:xfrm>
            <a:off x="2578100" y="3403600"/>
            <a:ext cx="1409700" cy="893763"/>
            <a:chOff x="0" y="0"/>
            <a:chExt cx="1409679" cy="894184"/>
          </a:xfrm>
        </p:grpSpPr>
        <p:sp>
          <p:nvSpPr>
            <p:cNvPr id="8214" name="文本框 36"/>
            <p:cNvSpPr>
              <a:spLocks noChangeArrowheads="1"/>
            </p:cNvSpPr>
            <p:nvPr/>
          </p:nvSpPr>
          <p:spPr bwMode="auto">
            <a:xfrm>
              <a:off x="225395" y="0"/>
              <a:ext cx="74089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FFFF"/>
                  </a:solidFill>
                  <a:latin typeface="Gungsuh" panose="02030600000101010101" pitchFamily="18" charset="-127"/>
                  <a:ea typeface="Gungsuh" panose="02030600000101010101" pitchFamily="18" charset="-127"/>
                  <a:sym typeface="Gungsuh" panose="02030600000101010101" pitchFamily="18" charset="-127"/>
                </a:rPr>
                <a:t>02</a:t>
              </a:r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215" name="文本框 37"/>
            <p:cNvSpPr>
              <a:spLocks noChangeArrowheads="1"/>
            </p:cNvSpPr>
            <p:nvPr/>
          </p:nvSpPr>
          <p:spPr bwMode="auto">
            <a:xfrm>
              <a:off x="0" y="494074"/>
              <a:ext cx="140967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输入观点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8210" name="文本框 38"/>
          <p:cNvSpPr>
            <a:spLocks noChangeArrowheads="1"/>
          </p:cNvSpPr>
          <p:nvPr/>
        </p:nvSpPr>
        <p:spPr bwMode="auto">
          <a:xfrm>
            <a:off x="9391650" y="2219325"/>
            <a:ext cx="2686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模板，年轻的团队给您最有影响力的作品。带给您百分百的满意。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8211" name="文本框 39"/>
          <p:cNvSpPr>
            <a:spLocks noChangeArrowheads="1"/>
          </p:cNvSpPr>
          <p:nvPr/>
        </p:nvSpPr>
        <p:spPr bwMode="auto">
          <a:xfrm>
            <a:off x="9442450" y="4891088"/>
            <a:ext cx="26860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模板，年轻的团队给您最有影响力的作品。带给您百分百的满意。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8212" name="文本框 40"/>
          <p:cNvSpPr>
            <a:spLocks noChangeArrowheads="1"/>
          </p:cNvSpPr>
          <p:nvPr/>
        </p:nvSpPr>
        <p:spPr bwMode="auto">
          <a:xfrm>
            <a:off x="39688" y="3575050"/>
            <a:ext cx="2686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模板，年轻的团队给您最有影响力的作品。带给您百分百的满意。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8213" name="文本框 41"/>
          <p:cNvSpPr>
            <a:spLocks noChangeArrowheads="1"/>
          </p:cNvSpPr>
          <p:nvPr/>
        </p:nvSpPr>
        <p:spPr bwMode="auto">
          <a:xfrm>
            <a:off x="88900" y="6130925"/>
            <a:ext cx="2686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模板，年轻的团队给您最有影响力的作品。带给您百分百的满意。</a:t>
            </a: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7"/>
          <p:cNvSpPr>
            <a:spLocks noChangeArrowheads="1"/>
          </p:cNvSpPr>
          <p:nvPr/>
        </p:nvSpPr>
        <p:spPr bwMode="auto">
          <a:xfrm>
            <a:off x="4368800" y="1797050"/>
            <a:ext cx="3241675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0960" tIns="30480" rIns="60960" bIns="3048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30B5D9"/>
                </a:solidFill>
                <a:latin typeface="Open Sans" charset="0"/>
                <a:ea typeface="微软雅黑" panose="020B0503020204020204" pitchFamily="34" charset="-122"/>
                <a:sym typeface="Open Sans" charset="0"/>
              </a:rPr>
              <a:t>单击添加标题</a:t>
            </a:r>
          </a:p>
        </p:txBody>
      </p:sp>
      <p:sp>
        <p:nvSpPr>
          <p:cNvPr id="9219" name="Freeform 6"/>
          <p:cNvSpPr>
            <a:spLocks noEditPoints="1" noChangeArrowheads="1"/>
          </p:cNvSpPr>
          <p:nvPr/>
        </p:nvSpPr>
        <p:spPr bwMode="auto">
          <a:xfrm>
            <a:off x="2776538" y="1917700"/>
            <a:ext cx="779462" cy="776288"/>
          </a:xfrm>
          <a:custGeom>
            <a:avLst/>
            <a:gdLst>
              <a:gd name="T0" fmla="*/ 2147483646 w 123"/>
              <a:gd name="T1" fmla="*/ 2147483646 h 123"/>
              <a:gd name="T2" fmla="*/ 2147483646 w 123"/>
              <a:gd name="T3" fmla="*/ 2031451027 h 123"/>
              <a:gd name="T4" fmla="*/ 2147483646 w 123"/>
              <a:gd name="T5" fmla="*/ 1712787958 h 123"/>
              <a:gd name="T6" fmla="*/ 2147483646 w 123"/>
              <a:gd name="T7" fmla="*/ 1633126925 h 123"/>
              <a:gd name="T8" fmla="*/ 2147483646 w 123"/>
              <a:gd name="T9" fmla="*/ 1194972306 h 123"/>
              <a:gd name="T10" fmla="*/ 2147483646 w 123"/>
              <a:gd name="T11" fmla="*/ 916146066 h 123"/>
              <a:gd name="T12" fmla="*/ 2147483646 w 123"/>
              <a:gd name="T13" fmla="*/ 876309238 h 123"/>
              <a:gd name="T14" fmla="*/ 2147483646 w 123"/>
              <a:gd name="T15" fmla="*/ 557652481 h 123"/>
              <a:gd name="T16" fmla="*/ 2147483646 w 123"/>
              <a:gd name="T17" fmla="*/ 318656757 h 123"/>
              <a:gd name="T18" fmla="*/ 2147483646 w 123"/>
              <a:gd name="T19" fmla="*/ 238995723 h 123"/>
              <a:gd name="T20" fmla="*/ 2147483646 w 123"/>
              <a:gd name="T21" fmla="*/ 398324102 h 123"/>
              <a:gd name="T22" fmla="*/ 2147483646 w 123"/>
              <a:gd name="T23" fmla="*/ 39830517 h 123"/>
              <a:gd name="T24" fmla="*/ 2147483646 w 123"/>
              <a:gd name="T25" fmla="*/ 0 h 123"/>
              <a:gd name="T26" fmla="*/ 2147483646 w 123"/>
              <a:gd name="T27" fmla="*/ 318656757 h 123"/>
              <a:gd name="T28" fmla="*/ 1967773999 w 123"/>
              <a:gd name="T29" fmla="*/ 119497862 h 123"/>
              <a:gd name="T30" fmla="*/ 1606350777 w 123"/>
              <a:gd name="T31" fmla="*/ 159328379 h 123"/>
              <a:gd name="T32" fmla="*/ 1325237490 w 123"/>
              <a:gd name="T33" fmla="*/ 358493585 h 123"/>
              <a:gd name="T34" fmla="*/ 1285079354 w 123"/>
              <a:gd name="T35" fmla="*/ 677150342 h 123"/>
              <a:gd name="T36" fmla="*/ 843333524 w 123"/>
              <a:gd name="T37" fmla="*/ 637319825 h 123"/>
              <a:gd name="T38" fmla="*/ 602378373 w 123"/>
              <a:gd name="T39" fmla="*/ 836478721 h 123"/>
              <a:gd name="T40" fmla="*/ 642536509 w 123"/>
              <a:gd name="T41" fmla="*/ 1274633340 h 123"/>
              <a:gd name="T42" fmla="*/ 321271423 w 123"/>
              <a:gd name="T43" fmla="*/ 1354300684 h 123"/>
              <a:gd name="T44" fmla="*/ 120474407 w 123"/>
              <a:gd name="T45" fmla="*/ 1633126925 h 123"/>
              <a:gd name="T46" fmla="*/ 120474407 w 123"/>
              <a:gd name="T47" fmla="*/ 1951783682 h 123"/>
              <a:gd name="T48" fmla="*/ 321271423 w 123"/>
              <a:gd name="T49" fmla="*/ 2147483646 h 123"/>
              <a:gd name="T50" fmla="*/ 0 w 123"/>
              <a:gd name="T51" fmla="*/ 2147483646 h 123"/>
              <a:gd name="T52" fmla="*/ 40158136 w 123"/>
              <a:gd name="T53" fmla="*/ 2147483646 h 123"/>
              <a:gd name="T54" fmla="*/ 401587694 w 123"/>
              <a:gd name="T55" fmla="*/ 2147483646 h 123"/>
              <a:gd name="T56" fmla="*/ 240955151 w 123"/>
              <a:gd name="T57" fmla="*/ 2147483646 h 123"/>
              <a:gd name="T58" fmla="*/ 321271423 w 123"/>
              <a:gd name="T59" fmla="*/ 2147483646 h 123"/>
              <a:gd name="T60" fmla="*/ 562220237 w 123"/>
              <a:gd name="T61" fmla="*/ 2147483646 h 123"/>
              <a:gd name="T62" fmla="*/ 883491660 w 123"/>
              <a:gd name="T63" fmla="*/ 2147483646 h 123"/>
              <a:gd name="T64" fmla="*/ 923649796 w 123"/>
              <a:gd name="T65" fmla="*/ 2147483646 h 123"/>
              <a:gd name="T66" fmla="*/ 1204763083 w 123"/>
              <a:gd name="T67" fmla="*/ 2147483646 h 123"/>
              <a:gd name="T68" fmla="*/ 1606350777 w 123"/>
              <a:gd name="T69" fmla="*/ 2147483646 h 123"/>
              <a:gd name="T70" fmla="*/ 1726825184 w 123"/>
              <a:gd name="T71" fmla="*/ 2147483646 h 123"/>
              <a:gd name="T72" fmla="*/ 2048096607 w 123"/>
              <a:gd name="T73" fmla="*/ 2147483646 h 123"/>
              <a:gd name="T74" fmla="*/ 2147483646 w 123"/>
              <a:gd name="T75" fmla="*/ 2147483646 h 123"/>
              <a:gd name="T76" fmla="*/ 2147483646 w 123"/>
              <a:gd name="T77" fmla="*/ 2147483646 h 123"/>
              <a:gd name="T78" fmla="*/ 2147483646 w 123"/>
              <a:gd name="T79" fmla="*/ 2147483646 h 123"/>
              <a:gd name="T80" fmla="*/ 2147483646 w 123"/>
              <a:gd name="T81" fmla="*/ 2147483646 h 123"/>
              <a:gd name="T82" fmla="*/ 2147483646 w 123"/>
              <a:gd name="T83" fmla="*/ 2147483646 h 123"/>
              <a:gd name="T84" fmla="*/ 2147483646 w 123"/>
              <a:gd name="T85" fmla="*/ 2147483646 h 123"/>
              <a:gd name="T86" fmla="*/ 2147483646 w 123"/>
              <a:gd name="T87" fmla="*/ 2147483646 h 123"/>
              <a:gd name="T88" fmla="*/ 2147483646 w 123"/>
              <a:gd name="T89" fmla="*/ 2147483646 h 123"/>
              <a:gd name="T90" fmla="*/ 2147483646 w 123"/>
              <a:gd name="T91" fmla="*/ 2147483646 h 123"/>
              <a:gd name="T92" fmla="*/ 2147483646 w 123"/>
              <a:gd name="T93" fmla="*/ 2147483646 h 123"/>
              <a:gd name="T94" fmla="*/ 2147483646 w 123"/>
              <a:gd name="T95" fmla="*/ 2147483646 h 123"/>
              <a:gd name="T96" fmla="*/ 2147483646 w 123"/>
              <a:gd name="T97" fmla="*/ 2147483646 h 123"/>
              <a:gd name="T98" fmla="*/ 2147483646 w 123"/>
              <a:gd name="T99" fmla="*/ 2147483646 h 123"/>
              <a:gd name="T100" fmla="*/ 2147483646 w 123"/>
              <a:gd name="T101" fmla="*/ 2147483646 h 123"/>
              <a:gd name="T102" fmla="*/ 1807141456 w 123"/>
              <a:gd name="T103" fmla="*/ 2147483646 h 123"/>
              <a:gd name="T104" fmla="*/ 1244921219 w 123"/>
              <a:gd name="T105" fmla="*/ 2147483646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20" name="Freeform 7"/>
          <p:cNvSpPr>
            <a:spLocks noChangeArrowheads="1"/>
          </p:cNvSpPr>
          <p:nvPr/>
        </p:nvSpPr>
        <p:spPr bwMode="auto">
          <a:xfrm>
            <a:off x="1951038" y="4795838"/>
            <a:ext cx="817562" cy="814387"/>
          </a:xfrm>
          <a:custGeom>
            <a:avLst/>
            <a:gdLst>
              <a:gd name="T0" fmla="*/ 2147483646 w 173"/>
              <a:gd name="T1" fmla="*/ 2147483646 h 173"/>
              <a:gd name="T2" fmla="*/ 2147483646 w 173"/>
              <a:gd name="T3" fmla="*/ 2147483646 h 173"/>
              <a:gd name="T4" fmla="*/ 2147483646 w 173"/>
              <a:gd name="T5" fmla="*/ 2147483646 h 173"/>
              <a:gd name="T6" fmla="*/ 2147483646 w 173"/>
              <a:gd name="T7" fmla="*/ 2147483646 h 173"/>
              <a:gd name="T8" fmla="*/ 2147483646 w 173"/>
              <a:gd name="T9" fmla="*/ 2147483646 h 173"/>
              <a:gd name="T10" fmla="*/ 2147483646 w 173"/>
              <a:gd name="T11" fmla="*/ 2147483646 h 173"/>
              <a:gd name="T12" fmla="*/ 2147483646 w 173"/>
              <a:gd name="T13" fmla="*/ 2147483646 h 173"/>
              <a:gd name="T14" fmla="*/ 2147483646 w 173"/>
              <a:gd name="T15" fmla="*/ 2147483646 h 173"/>
              <a:gd name="T16" fmla="*/ 2147483646 w 173"/>
              <a:gd name="T17" fmla="*/ 2147483646 h 173"/>
              <a:gd name="T18" fmla="*/ 2147483646 w 173"/>
              <a:gd name="T19" fmla="*/ 2147483646 h 173"/>
              <a:gd name="T20" fmla="*/ 2147483646 w 173"/>
              <a:gd name="T21" fmla="*/ 2038716645 h 173"/>
              <a:gd name="T22" fmla="*/ 2147483646 w 173"/>
              <a:gd name="T23" fmla="*/ 1905759729 h 173"/>
              <a:gd name="T24" fmla="*/ 2147483646 w 173"/>
              <a:gd name="T25" fmla="*/ 1661999107 h 173"/>
              <a:gd name="T26" fmla="*/ 2147483646 w 173"/>
              <a:gd name="T27" fmla="*/ 1506879567 h 173"/>
              <a:gd name="T28" fmla="*/ 2147483646 w 173"/>
              <a:gd name="T29" fmla="*/ 1307439486 h 173"/>
              <a:gd name="T30" fmla="*/ 2147483646 w 173"/>
              <a:gd name="T31" fmla="*/ 1107999404 h 173"/>
              <a:gd name="T32" fmla="*/ 2147483646 w 173"/>
              <a:gd name="T33" fmla="*/ 997200405 h 173"/>
              <a:gd name="T34" fmla="*/ 2147483646 w 173"/>
              <a:gd name="T35" fmla="*/ 797760324 h 173"/>
              <a:gd name="T36" fmla="*/ 2147483646 w 173"/>
              <a:gd name="T37" fmla="*/ 842080865 h 173"/>
              <a:gd name="T38" fmla="*/ 2147483646 w 173"/>
              <a:gd name="T39" fmla="*/ 487521244 h 173"/>
              <a:gd name="T40" fmla="*/ 2147483646 w 173"/>
              <a:gd name="T41" fmla="*/ 553999702 h 173"/>
              <a:gd name="T42" fmla="*/ 2147483646 w 173"/>
              <a:gd name="T43" fmla="*/ 288081163 h 173"/>
              <a:gd name="T44" fmla="*/ 2147483646 w 173"/>
              <a:gd name="T45" fmla="*/ 221597998 h 173"/>
              <a:gd name="T46" fmla="*/ 2147483646 w 173"/>
              <a:gd name="T47" fmla="*/ 177282164 h 173"/>
              <a:gd name="T48" fmla="*/ 2147483646 w 173"/>
              <a:gd name="T49" fmla="*/ 66478458 h 173"/>
              <a:gd name="T50" fmla="*/ 2147483646 w 173"/>
              <a:gd name="T51" fmla="*/ 265918539 h 173"/>
              <a:gd name="T52" fmla="*/ 2009978540 w 173"/>
              <a:gd name="T53" fmla="*/ 0 h 173"/>
              <a:gd name="T54" fmla="*/ 1786647066 w 173"/>
              <a:gd name="T55" fmla="*/ 243760622 h 173"/>
              <a:gd name="T56" fmla="*/ 1630317870 w 173"/>
              <a:gd name="T57" fmla="*/ 22157917 h 173"/>
              <a:gd name="T58" fmla="*/ 1429320488 w 173"/>
              <a:gd name="T59" fmla="*/ 110798999 h 173"/>
              <a:gd name="T60" fmla="*/ 1295320659 w 173"/>
              <a:gd name="T61" fmla="*/ 155119540 h 173"/>
              <a:gd name="T62" fmla="*/ 1071989185 w 173"/>
              <a:gd name="T63" fmla="*/ 199440081 h 173"/>
              <a:gd name="T64" fmla="*/ 1071989185 w 173"/>
              <a:gd name="T65" fmla="*/ 465358620 h 173"/>
              <a:gd name="T66" fmla="*/ 736991974 w 173"/>
              <a:gd name="T67" fmla="*/ 398880162 h 173"/>
              <a:gd name="T68" fmla="*/ 736991974 w 173"/>
              <a:gd name="T69" fmla="*/ 731277159 h 173"/>
              <a:gd name="T70" fmla="*/ 491326407 w 173"/>
              <a:gd name="T71" fmla="*/ 664798701 h 173"/>
              <a:gd name="T72" fmla="*/ 379660670 w 173"/>
              <a:gd name="T73" fmla="*/ 864238782 h 173"/>
              <a:gd name="T74" fmla="*/ 312663118 w 173"/>
              <a:gd name="T75" fmla="*/ 975037781 h 173"/>
              <a:gd name="T76" fmla="*/ 178663289 w 173"/>
              <a:gd name="T77" fmla="*/ 1152319945 h 173"/>
              <a:gd name="T78" fmla="*/ 334997211 w 173"/>
              <a:gd name="T79" fmla="*/ 1351760027 h 173"/>
              <a:gd name="T80" fmla="*/ 44668185 w 173"/>
              <a:gd name="T81" fmla="*/ 1506879567 h 173"/>
              <a:gd name="T82" fmla="*/ 245665567 w 173"/>
              <a:gd name="T83" fmla="*/ 1750640189 h 173"/>
              <a:gd name="T84" fmla="*/ 0 w 173"/>
              <a:gd name="T85" fmla="*/ 1883597105 h 173"/>
              <a:gd name="T86" fmla="*/ 66997552 w 173"/>
              <a:gd name="T87" fmla="*/ 2105199810 h 173"/>
              <a:gd name="T88" fmla="*/ 66997552 w 173"/>
              <a:gd name="T89" fmla="*/ 2147483646 h 173"/>
              <a:gd name="T90" fmla="*/ 89331644 w 173"/>
              <a:gd name="T91" fmla="*/ 2147483646 h 173"/>
              <a:gd name="T92" fmla="*/ 357331304 w 173"/>
              <a:gd name="T93" fmla="*/ 2147483646 h 173"/>
              <a:gd name="T94" fmla="*/ 200997381 w 173"/>
              <a:gd name="T95" fmla="*/ 2147483646 h 173"/>
              <a:gd name="T96" fmla="*/ 535994592 w 173"/>
              <a:gd name="T97" fmla="*/ 2147483646 h 173"/>
              <a:gd name="T98" fmla="*/ 424328855 w 173"/>
              <a:gd name="T99" fmla="*/ 2147483646 h 173"/>
              <a:gd name="T100" fmla="*/ 602992144 w 173"/>
              <a:gd name="T101" fmla="*/ 2147483646 h 173"/>
              <a:gd name="T102" fmla="*/ 714657881 w 173"/>
              <a:gd name="T103" fmla="*/ 2147483646 h 173"/>
              <a:gd name="T104" fmla="*/ 848657711 w 173"/>
              <a:gd name="T105" fmla="*/ 2147483646 h 173"/>
              <a:gd name="T106" fmla="*/ 1094323277 w 173"/>
              <a:gd name="T107" fmla="*/ 2147483646 h 173"/>
              <a:gd name="T108" fmla="*/ 1183654922 w 173"/>
              <a:gd name="T109" fmla="*/ 2147483646 h 173"/>
              <a:gd name="T110" fmla="*/ 1473983948 w 173"/>
              <a:gd name="T111" fmla="*/ 2147483646 h 173"/>
              <a:gd name="T112" fmla="*/ 1563315592 w 173"/>
              <a:gd name="T113" fmla="*/ 2147483646 h 173"/>
              <a:gd name="T114" fmla="*/ 1786647066 w 173"/>
              <a:gd name="T115" fmla="*/ 2147483646 h 173"/>
              <a:gd name="T116" fmla="*/ 1920646895 w 173"/>
              <a:gd name="T117" fmla="*/ 2147483646 h 173"/>
              <a:gd name="T118" fmla="*/ 2121644277 w 173"/>
              <a:gd name="T119" fmla="*/ 2147483646 h 173"/>
              <a:gd name="T120" fmla="*/ 2147483646 w 173"/>
              <a:gd name="T121" fmla="*/ 2147483646 h 173"/>
              <a:gd name="T122" fmla="*/ 2147483646 w 173"/>
              <a:gd name="T123" fmla="*/ 2147483646 h 173"/>
              <a:gd name="T124" fmla="*/ 2147483646 w 173"/>
              <a:gd name="T125" fmla="*/ 2147483646 h 17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3"/>
              <a:gd name="T190" fmla="*/ 0 h 173"/>
              <a:gd name="T191" fmla="*/ 173 w 173"/>
              <a:gd name="T192" fmla="*/ 173 h 17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3" h="173">
                <a:moveTo>
                  <a:pt x="122" y="163"/>
                </a:moveTo>
                <a:cubicBezTo>
                  <a:pt x="123" y="163"/>
                  <a:pt x="123" y="164"/>
                  <a:pt x="124" y="164"/>
                </a:cubicBezTo>
                <a:cubicBezTo>
                  <a:pt x="125" y="164"/>
                  <a:pt x="126" y="164"/>
                  <a:pt x="126" y="163"/>
                </a:cubicBezTo>
                <a:cubicBezTo>
                  <a:pt x="127" y="163"/>
                  <a:pt x="127" y="163"/>
                  <a:pt x="128" y="162"/>
                </a:cubicBezTo>
                <a:cubicBezTo>
                  <a:pt x="128" y="161"/>
                  <a:pt x="128" y="160"/>
                  <a:pt x="128" y="160"/>
                </a:cubicBezTo>
                <a:cubicBezTo>
                  <a:pt x="127" y="159"/>
                  <a:pt x="126" y="155"/>
                  <a:pt x="124" y="152"/>
                </a:cubicBezTo>
                <a:cubicBezTo>
                  <a:pt x="126" y="151"/>
                  <a:pt x="127" y="150"/>
                  <a:pt x="129" y="149"/>
                </a:cubicBezTo>
                <a:cubicBezTo>
                  <a:pt x="132" y="151"/>
                  <a:pt x="134" y="155"/>
                  <a:pt x="135" y="155"/>
                </a:cubicBezTo>
                <a:cubicBezTo>
                  <a:pt x="135" y="156"/>
                  <a:pt x="136" y="156"/>
                  <a:pt x="137" y="156"/>
                </a:cubicBezTo>
                <a:cubicBezTo>
                  <a:pt x="138" y="156"/>
                  <a:pt x="138" y="156"/>
                  <a:pt x="139" y="155"/>
                </a:cubicBezTo>
                <a:cubicBezTo>
                  <a:pt x="140" y="155"/>
                  <a:pt x="140" y="154"/>
                  <a:pt x="140" y="154"/>
                </a:cubicBezTo>
                <a:cubicBezTo>
                  <a:pt x="140" y="153"/>
                  <a:pt x="140" y="152"/>
                  <a:pt x="140" y="151"/>
                </a:cubicBezTo>
                <a:cubicBezTo>
                  <a:pt x="139" y="151"/>
                  <a:pt x="137" y="147"/>
                  <a:pt x="135" y="144"/>
                </a:cubicBezTo>
                <a:cubicBezTo>
                  <a:pt x="137" y="143"/>
                  <a:pt x="138" y="141"/>
                  <a:pt x="139" y="140"/>
                </a:cubicBezTo>
                <a:cubicBezTo>
                  <a:pt x="142" y="143"/>
                  <a:pt x="145" y="145"/>
                  <a:pt x="146" y="146"/>
                </a:cubicBezTo>
                <a:cubicBezTo>
                  <a:pt x="147" y="146"/>
                  <a:pt x="147" y="146"/>
                  <a:pt x="148" y="146"/>
                </a:cubicBezTo>
                <a:cubicBezTo>
                  <a:pt x="149" y="146"/>
                  <a:pt x="150" y="146"/>
                  <a:pt x="150" y="145"/>
                </a:cubicBezTo>
                <a:cubicBezTo>
                  <a:pt x="151" y="145"/>
                  <a:pt x="151" y="144"/>
                  <a:pt x="151" y="143"/>
                </a:cubicBezTo>
                <a:cubicBezTo>
                  <a:pt x="151" y="142"/>
                  <a:pt x="151" y="142"/>
                  <a:pt x="150" y="141"/>
                </a:cubicBezTo>
                <a:cubicBezTo>
                  <a:pt x="150" y="141"/>
                  <a:pt x="147" y="137"/>
                  <a:pt x="144" y="135"/>
                </a:cubicBezTo>
                <a:cubicBezTo>
                  <a:pt x="145" y="133"/>
                  <a:pt x="147" y="132"/>
                  <a:pt x="148" y="130"/>
                </a:cubicBezTo>
                <a:cubicBezTo>
                  <a:pt x="151" y="132"/>
                  <a:pt x="155" y="134"/>
                  <a:pt x="155" y="134"/>
                </a:cubicBezTo>
                <a:cubicBezTo>
                  <a:pt x="156" y="135"/>
                  <a:pt x="157" y="135"/>
                  <a:pt x="158" y="134"/>
                </a:cubicBezTo>
                <a:cubicBezTo>
                  <a:pt x="158" y="134"/>
                  <a:pt x="159" y="134"/>
                  <a:pt x="159" y="133"/>
                </a:cubicBezTo>
                <a:cubicBezTo>
                  <a:pt x="160" y="132"/>
                  <a:pt x="160" y="132"/>
                  <a:pt x="160" y="131"/>
                </a:cubicBezTo>
                <a:cubicBezTo>
                  <a:pt x="160" y="130"/>
                  <a:pt x="159" y="130"/>
                  <a:pt x="159" y="129"/>
                </a:cubicBezTo>
                <a:cubicBezTo>
                  <a:pt x="158" y="129"/>
                  <a:pt x="155" y="126"/>
                  <a:pt x="152" y="124"/>
                </a:cubicBezTo>
                <a:cubicBezTo>
                  <a:pt x="153" y="122"/>
                  <a:pt x="153" y="121"/>
                  <a:pt x="154" y="119"/>
                </a:cubicBezTo>
                <a:cubicBezTo>
                  <a:pt x="158" y="120"/>
                  <a:pt x="162" y="121"/>
                  <a:pt x="163" y="121"/>
                </a:cubicBezTo>
                <a:cubicBezTo>
                  <a:pt x="163" y="122"/>
                  <a:pt x="164" y="122"/>
                  <a:pt x="165" y="121"/>
                </a:cubicBezTo>
                <a:cubicBezTo>
                  <a:pt x="165" y="121"/>
                  <a:pt x="166" y="120"/>
                  <a:pt x="166" y="120"/>
                </a:cubicBezTo>
                <a:cubicBezTo>
                  <a:pt x="167" y="119"/>
                  <a:pt x="167" y="118"/>
                  <a:pt x="166" y="118"/>
                </a:cubicBezTo>
                <a:cubicBezTo>
                  <a:pt x="166" y="117"/>
                  <a:pt x="166" y="116"/>
                  <a:pt x="165" y="116"/>
                </a:cubicBezTo>
                <a:cubicBezTo>
                  <a:pt x="164" y="116"/>
                  <a:pt x="161" y="114"/>
                  <a:pt x="157" y="112"/>
                </a:cubicBezTo>
                <a:cubicBezTo>
                  <a:pt x="158" y="110"/>
                  <a:pt x="158" y="108"/>
                  <a:pt x="159" y="107"/>
                </a:cubicBezTo>
                <a:cubicBezTo>
                  <a:pt x="163" y="107"/>
                  <a:pt x="167" y="108"/>
                  <a:pt x="168" y="108"/>
                </a:cubicBezTo>
                <a:cubicBezTo>
                  <a:pt x="168" y="108"/>
                  <a:pt x="169" y="108"/>
                  <a:pt x="170" y="107"/>
                </a:cubicBezTo>
                <a:cubicBezTo>
                  <a:pt x="170" y="107"/>
                  <a:pt x="171" y="106"/>
                  <a:pt x="171" y="105"/>
                </a:cubicBezTo>
                <a:cubicBezTo>
                  <a:pt x="171" y="105"/>
                  <a:pt x="171" y="104"/>
                  <a:pt x="170" y="103"/>
                </a:cubicBezTo>
                <a:cubicBezTo>
                  <a:pt x="170" y="103"/>
                  <a:pt x="170" y="102"/>
                  <a:pt x="169" y="102"/>
                </a:cubicBezTo>
                <a:cubicBezTo>
                  <a:pt x="168" y="101"/>
                  <a:pt x="164" y="100"/>
                  <a:pt x="161" y="99"/>
                </a:cubicBezTo>
                <a:cubicBezTo>
                  <a:pt x="161" y="97"/>
                  <a:pt x="161" y="95"/>
                  <a:pt x="161" y="94"/>
                </a:cubicBezTo>
                <a:cubicBezTo>
                  <a:pt x="165" y="93"/>
                  <a:pt x="169" y="93"/>
                  <a:pt x="170" y="93"/>
                </a:cubicBezTo>
                <a:cubicBezTo>
                  <a:pt x="171" y="93"/>
                  <a:pt x="171" y="93"/>
                  <a:pt x="172" y="92"/>
                </a:cubicBezTo>
                <a:cubicBezTo>
                  <a:pt x="172" y="92"/>
                  <a:pt x="173" y="91"/>
                  <a:pt x="173" y="90"/>
                </a:cubicBezTo>
                <a:cubicBezTo>
                  <a:pt x="173" y="89"/>
                  <a:pt x="173" y="89"/>
                  <a:pt x="172" y="88"/>
                </a:cubicBezTo>
                <a:cubicBezTo>
                  <a:pt x="172" y="88"/>
                  <a:pt x="171" y="87"/>
                  <a:pt x="170" y="87"/>
                </a:cubicBezTo>
                <a:cubicBezTo>
                  <a:pt x="169" y="87"/>
                  <a:pt x="165" y="87"/>
                  <a:pt x="162" y="86"/>
                </a:cubicBezTo>
                <a:cubicBezTo>
                  <a:pt x="162" y="84"/>
                  <a:pt x="161" y="82"/>
                  <a:pt x="161" y="80"/>
                </a:cubicBezTo>
                <a:cubicBezTo>
                  <a:pt x="165" y="80"/>
                  <a:pt x="169" y="79"/>
                  <a:pt x="170" y="79"/>
                </a:cubicBezTo>
                <a:cubicBezTo>
                  <a:pt x="171" y="78"/>
                  <a:pt x="171" y="78"/>
                  <a:pt x="172" y="77"/>
                </a:cubicBezTo>
                <a:cubicBezTo>
                  <a:pt x="172" y="77"/>
                  <a:pt x="172" y="76"/>
                  <a:pt x="172" y="75"/>
                </a:cubicBezTo>
                <a:cubicBezTo>
                  <a:pt x="172" y="74"/>
                  <a:pt x="172" y="74"/>
                  <a:pt x="171" y="73"/>
                </a:cubicBezTo>
                <a:cubicBezTo>
                  <a:pt x="171" y="73"/>
                  <a:pt x="170" y="72"/>
                  <a:pt x="169" y="73"/>
                </a:cubicBezTo>
                <a:cubicBezTo>
                  <a:pt x="168" y="73"/>
                  <a:pt x="164" y="73"/>
                  <a:pt x="160" y="73"/>
                </a:cubicBezTo>
                <a:cubicBezTo>
                  <a:pt x="160" y="71"/>
                  <a:pt x="160" y="69"/>
                  <a:pt x="159" y="68"/>
                </a:cubicBezTo>
                <a:cubicBezTo>
                  <a:pt x="163" y="66"/>
                  <a:pt x="166" y="64"/>
                  <a:pt x="167" y="64"/>
                </a:cubicBezTo>
                <a:cubicBezTo>
                  <a:pt x="168" y="64"/>
                  <a:pt x="168" y="63"/>
                  <a:pt x="169" y="63"/>
                </a:cubicBezTo>
                <a:cubicBezTo>
                  <a:pt x="169" y="62"/>
                  <a:pt x="169" y="61"/>
                  <a:pt x="169" y="60"/>
                </a:cubicBezTo>
                <a:cubicBezTo>
                  <a:pt x="169" y="60"/>
                  <a:pt x="168" y="59"/>
                  <a:pt x="167" y="59"/>
                </a:cubicBezTo>
                <a:cubicBezTo>
                  <a:pt x="167" y="58"/>
                  <a:pt x="166" y="58"/>
                  <a:pt x="165" y="58"/>
                </a:cubicBezTo>
                <a:cubicBezTo>
                  <a:pt x="165" y="59"/>
                  <a:pt x="161" y="59"/>
                  <a:pt x="157" y="60"/>
                </a:cubicBezTo>
                <a:cubicBezTo>
                  <a:pt x="156" y="59"/>
                  <a:pt x="155" y="57"/>
                  <a:pt x="155" y="55"/>
                </a:cubicBezTo>
                <a:cubicBezTo>
                  <a:pt x="158" y="53"/>
                  <a:pt x="161" y="51"/>
                  <a:pt x="162" y="50"/>
                </a:cubicBezTo>
                <a:cubicBezTo>
                  <a:pt x="163" y="50"/>
                  <a:pt x="163" y="49"/>
                  <a:pt x="163" y="49"/>
                </a:cubicBezTo>
                <a:cubicBezTo>
                  <a:pt x="163" y="48"/>
                  <a:pt x="163" y="47"/>
                  <a:pt x="163" y="46"/>
                </a:cubicBezTo>
                <a:cubicBezTo>
                  <a:pt x="163" y="46"/>
                  <a:pt x="162" y="45"/>
                  <a:pt x="161" y="45"/>
                </a:cubicBezTo>
                <a:cubicBezTo>
                  <a:pt x="161" y="45"/>
                  <a:pt x="160" y="45"/>
                  <a:pt x="159" y="45"/>
                </a:cubicBezTo>
                <a:cubicBezTo>
                  <a:pt x="159" y="45"/>
                  <a:pt x="155" y="47"/>
                  <a:pt x="151" y="48"/>
                </a:cubicBezTo>
                <a:cubicBezTo>
                  <a:pt x="150" y="47"/>
                  <a:pt x="149" y="45"/>
                  <a:pt x="148" y="44"/>
                </a:cubicBezTo>
                <a:cubicBezTo>
                  <a:pt x="151" y="41"/>
                  <a:pt x="154" y="38"/>
                  <a:pt x="155" y="38"/>
                </a:cubicBezTo>
                <a:cubicBezTo>
                  <a:pt x="155" y="37"/>
                  <a:pt x="155" y="36"/>
                  <a:pt x="155" y="36"/>
                </a:cubicBezTo>
                <a:cubicBezTo>
                  <a:pt x="156" y="35"/>
                  <a:pt x="155" y="34"/>
                  <a:pt x="155" y="34"/>
                </a:cubicBezTo>
                <a:cubicBezTo>
                  <a:pt x="154" y="33"/>
                  <a:pt x="154" y="33"/>
                  <a:pt x="153" y="33"/>
                </a:cubicBezTo>
                <a:cubicBezTo>
                  <a:pt x="152" y="32"/>
                  <a:pt x="152" y="32"/>
                  <a:pt x="151" y="33"/>
                </a:cubicBezTo>
                <a:cubicBezTo>
                  <a:pt x="150" y="33"/>
                  <a:pt x="147" y="36"/>
                  <a:pt x="144" y="38"/>
                </a:cubicBezTo>
                <a:cubicBezTo>
                  <a:pt x="142" y="36"/>
                  <a:pt x="141" y="35"/>
                  <a:pt x="140" y="33"/>
                </a:cubicBezTo>
                <a:cubicBezTo>
                  <a:pt x="142" y="30"/>
                  <a:pt x="145" y="27"/>
                  <a:pt x="145" y="26"/>
                </a:cubicBezTo>
                <a:cubicBezTo>
                  <a:pt x="146" y="26"/>
                  <a:pt x="146" y="25"/>
                  <a:pt x="146" y="24"/>
                </a:cubicBezTo>
                <a:cubicBezTo>
                  <a:pt x="146" y="24"/>
                  <a:pt x="145" y="23"/>
                  <a:pt x="145" y="22"/>
                </a:cubicBezTo>
                <a:cubicBezTo>
                  <a:pt x="144" y="22"/>
                  <a:pt x="143" y="22"/>
                  <a:pt x="143" y="22"/>
                </a:cubicBezTo>
                <a:cubicBezTo>
                  <a:pt x="142" y="22"/>
                  <a:pt x="141" y="22"/>
                  <a:pt x="141" y="22"/>
                </a:cubicBezTo>
                <a:cubicBezTo>
                  <a:pt x="140" y="23"/>
                  <a:pt x="137" y="26"/>
                  <a:pt x="134" y="28"/>
                </a:cubicBezTo>
                <a:cubicBezTo>
                  <a:pt x="133" y="27"/>
                  <a:pt x="131" y="26"/>
                  <a:pt x="130" y="25"/>
                </a:cubicBezTo>
                <a:cubicBezTo>
                  <a:pt x="132" y="22"/>
                  <a:pt x="133" y="18"/>
                  <a:pt x="134" y="17"/>
                </a:cubicBezTo>
                <a:cubicBezTo>
                  <a:pt x="134" y="16"/>
                  <a:pt x="134" y="16"/>
                  <a:pt x="134" y="15"/>
                </a:cubicBezTo>
                <a:cubicBezTo>
                  <a:pt x="134" y="14"/>
                  <a:pt x="133" y="14"/>
                  <a:pt x="133" y="13"/>
                </a:cubicBezTo>
                <a:cubicBezTo>
                  <a:pt x="132" y="13"/>
                  <a:pt x="131" y="13"/>
                  <a:pt x="131" y="13"/>
                </a:cubicBezTo>
                <a:cubicBezTo>
                  <a:pt x="130" y="13"/>
                  <a:pt x="129" y="13"/>
                  <a:pt x="129" y="14"/>
                </a:cubicBezTo>
                <a:cubicBezTo>
                  <a:pt x="128" y="15"/>
                  <a:pt x="126" y="18"/>
                  <a:pt x="123" y="21"/>
                </a:cubicBezTo>
                <a:cubicBezTo>
                  <a:pt x="122" y="20"/>
                  <a:pt x="120" y="19"/>
                  <a:pt x="118" y="18"/>
                </a:cubicBezTo>
                <a:cubicBezTo>
                  <a:pt x="120" y="15"/>
                  <a:pt x="121" y="11"/>
                  <a:pt x="121" y="10"/>
                </a:cubicBezTo>
                <a:cubicBezTo>
                  <a:pt x="121" y="9"/>
                  <a:pt x="121" y="8"/>
                  <a:pt x="121" y="8"/>
                </a:cubicBezTo>
                <a:cubicBezTo>
                  <a:pt x="121" y="7"/>
                  <a:pt x="120" y="7"/>
                  <a:pt x="119" y="6"/>
                </a:cubicBezTo>
                <a:cubicBezTo>
                  <a:pt x="119" y="6"/>
                  <a:pt x="118" y="6"/>
                  <a:pt x="117" y="6"/>
                </a:cubicBezTo>
                <a:cubicBezTo>
                  <a:pt x="117" y="6"/>
                  <a:pt x="116" y="7"/>
                  <a:pt x="116" y="8"/>
                </a:cubicBezTo>
                <a:cubicBezTo>
                  <a:pt x="115" y="8"/>
                  <a:pt x="113" y="12"/>
                  <a:pt x="111" y="15"/>
                </a:cubicBezTo>
                <a:cubicBezTo>
                  <a:pt x="110" y="15"/>
                  <a:pt x="108" y="14"/>
                  <a:pt x="106" y="14"/>
                </a:cubicBezTo>
                <a:cubicBezTo>
                  <a:pt x="107" y="10"/>
                  <a:pt x="107" y="6"/>
                  <a:pt x="107" y="5"/>
                </a:cubicBezTo>
                <a:cubicBezTo>
                  <a:pt x="107" y="4"/>
                  <a:pt x="107" y="4"/>
                  <a:pt x="107" y="3"/>
                </a:cubicBezTo>
                <a:cubicBezTo>
                  <a:pt x="106" y="2"/>
                  <a:pt x="106" y="2"/>
                  <a:pt x="105" y="2"/>
                </a:cubicBezTo>
                <a:cubicBezTo>
                  <a:pt x="104" y="2"/>
                  <a:pt x="103" y="2"/>
                  <a:pt x="103" y="2"/>
                </a:cubicBezTo>
                <a:cubicBezTo>
                  <a:pt x="102" y="2"/>
                  <a:pt x="102" y="3"/>
                  <a:pt x="101" y="4"/>
                </a:cubicBezTo>
                <a:cubicBezTo>
                  <a:pt x="101" y="5"/>
                  <a:pt x="100" y="9"/>
                  <a:pt x="99" y="12"/>
                </a:cubicBezTo>
                <a:cubicBezTo>
                  <a:pt x="97" y="12"/>
                  <a:pt x="95" y="12"/>
                  <a:pt x="93" y="11"/>
                </a:cubicBezTo>
                <a:cubicBezTo>
                  <a:pt x="93" y="8"/>
                  <a:pt x="93" y="3"/>
                  <a:pt x="93" y="3"/>
                </a:cubicBezTo>
                <a:cubicBezTo>
                  <a:pt x="93" y="2"/>
                  <a:pt x="92" y="1"/>
                  <a:pt x="92" y="1"/>
                </a:cubicBezTo>
                <a:cubicBezTo>
                  <a:pt x="91" y="0"/>
                  <a:pt x="91" y="0"/>
                  <a:pt x="90" y="0"/>
                </a:cubicBezTo>
                <a:cubicBezTo>
                  <a:pt x="89" y="0"/>
                  <a:pt x="88" y="0"/>
                  <a:pt x="88" y="0"/>
                </a:cubicBezTo>
                <a:cubicBezTo>
                  <a:pt x="87" y="1"/>
                  <a:pt x="87" y="2"/>
                  <a:pt x="87" y="2"/>
                </a:cubicBezTo>
                <a:cubicBezTo>
                  <a:pt x="87" y="3"/>
                  <a:pt x="86" y="7"/>
                  <a:pt x="86" y="11"/>
                </a:cubicBezTo>
                <a:cubicBezTo>
                  <a:pt x="84" y="11"/>
                  <a:pt x="82" y="11"/>
                  <a:pt x="80" y="11"/>
                </a:cubicBezTo>
                <a:cubicBezTo>
                  <a:pt x="79" y="8"/>
                  <a:pt x="78" y="4"/>
                  <a:pt x="78" y="3"/>
                </a:cubicBezTo>
                <a:cubicBezTo>
                  <a:pt x="78" y="2"/>
                  <a:pt x="78" y="1"/>
                  <a:pt x="77" y="1"/>
                </a:cubicBezTo>
                <a:cubicBezTo>
                  <a:pt x="76" y="1"/>
                  <a:pt x="76" y="0"/>
                  <a:pt x="75" y="1"/>
                </a:cubicBezTo>
                <a:cubicBezTo>
                  <a:pt x="74" y="1"/>
                  <a:pt x="73" y="1"/>
                  <a:pt x="73" y="1"/>
                </a:cubicBezTo>
                <a:cubicBezTo>
                  <a:pt x="72" y="2"/>
                  <a:pt x="72" y="3"/>
                  <a:pt x="72" y="3"/>
                </a:cubicBezTo>
                <a:cubicBezTo>
                  <a:pt x="72" y="4"/>
                  <a:pt x="72" y="9"/>
                  <a:pt x="72" y="12"/>
                </a:cubicBezTo>
                <a:cubicBezTo>
                  <a:pt x="71" y="13"/>
                  <a:pt x="69" y="13"/>
                  <a:pt x="67" y="13"/>
                </a:cubicBezTo>
                <a:cubicBezTo>
                  <a:pt x="66" y="10"/>
                  <a:pt x="64" y="6"/>
                  <a:pt x="64" y="5"/>
                </a:cubicBezTo>
                <a:cubicBezTo>
                  <a:pt x="63" y="5"/>
                  <a:pt x="63" y="4"/>
                  <a:pt x="62" y="4"/>
                </a:cubicBezTo>
                <a:cubicBezTo>
                  <a:pt x="62" y="4"/>
                  <a:pt x="61" y="4"/>
                  <a:pt x="60" y="4"/>
                </a:cubicBezTo>
                <a:cubicBezTo>
                  <a:pt x="59" y="4"/>
                  <a:pt x="59" y="4"/>
                  <a:pt x="58" y="5"/>
                </a:cubicBezTo>
                <a:cubicBezTo>
                  <a:pt x="58" y="6"/>
                  <a:pt x="58" y="6"/>
                  <a:pt x="58" y="7"/>
                </a:cubicBezTo>
                <a:cubicBezTo>
                  <a:pt x="58" y="8"/>
                  <a:pt x="59" y="12"/>
                  <a:pt x="60" y="16"/>
                </a:cubicBezTo>
                <a:cubicBezTo>
                  <a:pt x="58" y="16"/>
                  <a:pt x="56" y="17"/>
                  <a:pt x="55" y="18"/>
                </a:cubicBezTo>
                <a:cubicBezTo>
                  <a:pt x="53" y="15"/>
                  <a:pt x="50" y="11"/>
                  <a:pt x="50" y="10"/>
                </a:cubicBezTo>
                <a:cubicBezTo>
                  <a:pt x="50" y="10"/>
                  <a:pt x="49" y="9"/>
                  <a:pt x="48" y="9"/>
                </a:cubicBezTo>
                <a:cubicBezTo>
                  <a:pt x="48" y="9"/>
                  <a:pt x="47" y="9"/>
                  <a:pt x="46" y="10"/>
                </a:cubicBezTo>
                <a:cubicBezTo>
                  <a:pt x="46" y="10"/>
                  <a:pt x="45" y="10"/>
                  <a:pt x="45" y="11"/>
                </a:cubicBezTo>
                <a:cubicBezTo>
                  <a:pt x="44" y="12"/>
                  <a:pt x="44" y="13"/>
                  <a:pt x="45" y="13"/>
                </a:cubicBezTo>
                <a:cubicBezTo>
                  <a:pt x="45" y="14"/>
                  <a:pt x="47" y="18"/>
                  <a:pt x="48" y="21"/>
                </a:cubicBezTo>
                <a:cubicBezTo>
                  <a:pt x="46" y="22"/>
                  <a:pt x="45" y="23"/>
                  <a:pt x="43" y="24"/>
                </a:cubicBezTo>
                <a:cubicBezTo>
                  <a:pt x="41" y="22"/>
                  <a:pt x="38" y="19"/>
                  <a:pt x="37" y="18"/>
                </a:cubicBezTo>
                <a:cubicBezTo>
                  <a:pt x="37" y="17"/>
                  <a:pt x="36" y="17"/>
                  <a:pt x="35" y="17"/>
                </a:cubicBezTo>
                <a:cubicBezTo>
                  <a:pt x="35" y="17"/>
                  <a:pt x="34" y="17"/>
                  <a:pt x="33" y="18"/>
                </a:cubicBezTo>
                <a:cubicBezTo>
                  <a:pt x="33" y="18"/>
                  <a:pt x="32" y="19"/>
                  <a:pt x="32" y="20"/>
                </a:cubicBezTo>
                <a:cubicBezTo>
                  <a:pt x="32" y="20"/>
                  <a:pt x="32" y="21"/>
                  <a:pt x="33" y="22"/>
                </a:cubicBezTo>
                <a:cubicBezTo>
                  <a:pt x="33" y="22"/>
                  <a:pt x="35" y="26"/>
                  <a:pt x="37" y="29"/>
                </a:cubicBezTo>
                <a:cubicBezTo>
                  <a:pt x="36" y="30"/>
                  <a:pt x="35" y="32"/>
                  <a:pt x="33" y="33"/>
                </a:cubicBezTo>
                <a:cubicBezTo>
                  <a:pt x="30" y="30"/>
                  <a:pt x="27" y="28"/>
                  <a:pt x="26" y="27"/>
                </a:cubicBezTo>
                <a:cubicBezTo>
                  <a:pt x="26" y="27"/>
                  <a:pt x="25" y="27"/>
                  <a:pt x="24" y="27"/>
                </a:cubicBezTo>
                <a:cubicBezTo>
                  <a:pt x="23" y="27"/>
                  <a:pt x="23" y="27"/>
                  <a:pt x="22" y="28"/>
                </a:cubicBezTo>
                <a:cubicBezTo>
                  <a:pt x="22" y="28"/>
                  <a:pt x="22" y="29"/>
                  <a:pt x="22" y="30"/>
                </a:cubicBezTo>
                <a:cubicBezTo>
                  <a:pt x="22" y="31"/>
                  <a:pt x="22" y="31"/>
                  <a:pt x="22" y="32"/>
                </a:cubicBezTo>
                <a:cubicBezTo>
                  <a:pt x="23" y="33"/>
                  <a:pt x="26" y="36"/>
                  <a:pt x="28" y="38"/>
                </a:cubicBezTo>
                <a:cubicBezTo>
                  <a:pt x="27" y="40"/>
                  <a:pt x="26" y="41"/>
                  <a:pt x="25" y="43"/>
                </a:cubicBezTo>
                <a:cubicBezTo>
                  <a:pt x="21" y="41"/>
                  <a:pt x="18" y="39"/>
                  <a:pt x="17" y="39"/>
                </a:cubicBezTo>
                <a:cubicBezTo>
                  <a:pt x="16" y="38"/>
                  <a:pt x="15" y="38"/>
                  <a:pt x="15" y="39"/>
                </a:cubicBezTo>
                <a:cubicBezTo>
                  <a:pt x="14" y="39"/>
                  <a:pt x="14" y="39"/>
                  <a:pt x="13" y="40"/>
                </a:cubicBezTo>
                <a:cubicBezTo>
                  <a:pt x="13" y="41"/>
                  <a:pt x="13" y="41"/>
                  <a:pt x="13" y="42"/>
                </a:cubicBezTo>
                <a:cubicBezTo>
                  <a:pt x="13" y="43"/>
                  <a:pt x="13" y="43"/>
                  <a:pt x="14" y="44"/>
                </a:cubicBezTo>
                <a:cubicBezTo>
                  <a:pt x="14" y="44"/>
                  <a:pt x="18" y="47"/>
                  <a:pt x="21" y="49"/>
                </a:cubicBezTo>
                <a:cubicBezTo>
                  <a:pt x="20" y="51"/>
                  <a:pt x="19" y="53"/>
                  <a:pt x="18" y="54"/>
                </a:cubicBezTo>
                <a:cubicBezTo>
                  <a:pt x="15" y="53"/>
                  <a:pt x="11" y="52"/>
                  <a:pt x="10" y="52"/>
                </a:cubicBezTo>
                <a:cubicBezTo>
                  <a:pt x="9" y="51"/>
                  <a:pt x="8" y="51"/>
                  <a:pt x="8" y="52"/>
                </a:cubicBezTo>
                <a:cubicBezTo>
                  <a:pt x="7" y="52"/>
                  <a:pt x="6" y="53"/>
                  <a:pt x="6" y="53"/>
                </a:cubicBezTo>
                <a:cubicBezTo>
                  <a:pt x="6" y="54"/>
                  <a:pt x="6" y="55"/>
                  <a:pt x="6" y="55"/>
                </a:cubicBezTo>
                <a:cubicBezTo>
                  <a:pt x="6" y="56"/>
                  <a:pt x="7" y="57"/>
                  <a:pt x="7" y="57"/>
                </a:cubicBezTo>
                <a:cubicBezTo>
                  <a:pt x="8" y="57"/>
                  <a:pt x="12" y="60"/>
                  <a:pt x="15" y="61"/>
                </a:cubicBezTo>
                <a:cubicBezTo>
                  <a:pt x="15" y="63"/>
                  <a:pt x="14" y="65"/>
                  <a:pt x="14" y="67"/>
                </a:cubicBezTo>
                <a:cubicBezTo>
                  <a:pt x="10" y="66"/>
                  <a:pt x="6" y="65"/>
                  <a:pt x="5" y="65"/>
                </a:cubicBezTo>
                <a:cubicBezTo>
                  <a:pt x="4" y="65"/>
                  <a:pt x="3" y="66"/>
                  <a:pt x="3" y="66"/>
                </a:cubicBezTo>
                <a:cubicBezTo>
                  <a:pt x="2" y="66"/>
                  <a:pt x="2" y="67"/>
                  <a:pt x="2" y="68"/>
                </a:cubicBezTo>
                <a:cubicBezTo>
                  <a:pt x="1" y="69"/>
                  <a:pt x="2" y="69"/>
                  <a:pt x="2" y="70"/>
                </a:cubicBezTo>
                <a:cubicBezTo>
                  <a:pt x="2" y="71"/>
                  <a:pt x="3" y="71"/>
                  <a:pt x="3" y="71"/>
                </a:cubicBezTo>
                <a:cubicBezTo>
                  <a:pt x="4" y="72"/>
                  <a:pt x="8" y="73"/>
                  <a:pt x="12" y="74"/>
                </a:cubicBezTo>
                <a:cubicBezTo>
                  <a:pt x="12" y="76"/>
                  <a:pt x="11" y="78"/>
                  <a:pt x="11" y="79"/>
                </a:cubicBezTo>
                <a:cubicBezTo>
                  <a:pt x="7" y="80"/>
                  <a:pt x="3" y="80"/>
                  <a:pt x="2" y="80"/>
                </a:cubicBezTo>
                <a:cubicBezTo>
                  <a:pt x="2" y="80"/>
                  <a:pt x="1" y="80"/>
                  <a:pt x="0" y="81"/>
                </a:cubicBezTo>
                <a:cubicBezTo>
                  <a:pt x="0" y="81"/>
                  <a:pt x="0" y="82"/>
                  <a:pt x="0" y="83"/>
                </a:cubicBezTo>
                <a:cubicBezTo>
                  <a:pt x="0" y="84"/>
                  <a:pt x="0" y="84"/>
                  <a:pt x="0" y="85"/>
                </a:cubicBezTo>
                <a:cubicBezTo>
                  <a:pt x="1" y="85"/>
                  <a:pt x="1" y="86"/>
                  <a:pt x="2" y="86"/>
                </a:cubicBezTo>
                <a:cubicBezTo>
                  <a:pt x="3" y="86"/>
                  <a:pt x="7" y="87"/>
                  <a:pt x="11" y="87"/>
                </a:cubicBezTo>
                <a:cubicBezTo>
                  <a:pt x="11" y="89"/>
                  <a:pt x="11" y="91"/>
                  <a:pt x="11" y="93"/>
                </a:cubicBezTo>
                <a:cubicBezTo>
                  <a:pt x="7" y="93"/>
                  <a:pt x="3" y="94"/>
                  <a:pt x="3" y="95"/>
                </a:cubicBezTo>
                <a:cubicBezTo>
                  <a:pt x="2" y="95"/>
                  <a:pt x="1" y="95"/>
                  <a:pt x="1" y="96"/>
                </a:cubicBezTo>
                <a:cubicBezTo>
                  <a:pt x="0" y="96"/>
                  <a:pt x="0" y="97"/>
                  <a:pt x="0" y="98"/>
                </a:cubicBezTo>
                <a:cubicBezTo>
                  <a:pt x="0" y="99"/>
                  <a:pt x="1" y="99"/>
                  <a:pt x="1" y="100"/>
                </a:cubicBezTo>
                <a:cubicBezTo>
                  <a:pt x="2" y="100"/>
                  <a:pt x="3" y="101"/>
                  <a:pt x="3" y="101"/>
                </a:cubicBezTo>
                <a:cubicBezTo>
                  <a:pt x="4" y="100"/>
                  <a:pt x="8" y="100"/>
                  <a:pt x="12" y="100"/>
                </a:cubicBezTo>
                <a:cubicBezTo>
                  <a:pt x="12" y="102"/>
                  <a:pt x="13" y="104"/>
                  <a:pt x="13" y="106"/>
                </a:cubicBezTo>
                <a:cubicBezTo>
                  <a:pt x="10" y="107"/>
                  <a:pt x="6" y="109"/>
                  <a:pt x="5" y="109"/>
                </a:cubicBezTo>
                <a:cubicBezTo>
                  <a:pt x="4" y="109"/>
                  <a:pt x="4" y="110"/>
                  <a:pt x="4" y="111"/>
                </a:cubicBezTo>
                <a:cubicBezTo>
                  <a:pt x="3" y="111"/>
                  <a:pt x="3" y="112"/>
                  <a:pt x="4" y="113"/>
                </a:cubicBezTo>
                <a:cubicBezTo>
                  <a:pt x="4" y="113"/>
                  <a:pt x="4" y="114"/>
                  <a:pt x="5" y="114"/>
                </a:cubicBezTo>
                <a:cubicBezTo>
                  <a:pt x="6" y="115"/>
                  <a:pt x="6" y="115"/>
                  <a:pt x="7" y="115"/>
                </a:cubicBezTo>
                <a:cubicBezTo>
                  <a:pt x="8" y="115"/>
                  <a:pt x="12" y="114"/>
                  <a:pt x="16" y="113"/>
                </a:cubicBezTo>
                <a:cubicBezTo>
                  <a:pt x="16" y="115"/>
                  <a:pt x="17" y="116"/>
                  <a:pt x="18" y="118"/>
                </a:cubicBezTo>
                <a:cubicBezTo>
                  <a:pt x="15" y="120"/>
                  <a:pt x="11" y="122"/>
                  <a:pt x="10" y="123"/>
                </a:cubicBezTo>
                <a:cubicBezTo>
                  <a:pt x="10" y="123"/>
                  <a:pt x="9" y="124"/>
                  <a:pt x="9" y="124"/>
                </a:cubicBezTo>
                <a:cubicBezTo>
                  <a:pt x="9" y="125"/>
                  <a:pt x="9" y="126"/>
                  <a:pt x="9" y="127"/>
                </a:cubicBezTo>
                <a:cubicBezTo>
                  <a:pt x="10" y="127"/>
                  <a:pt x="10" y="128"/>
                  <a:pt x="11" y="128"/>
                </a:cubicBezTo>
                <a:cubicBezTo>
                  <a:pt x="12" y="128"/>
                  <a:pt x="12" y="128"/>
                  <a:pt x="13" y="128"/>
                </a:cubicBezTo>
                <a:cubicBezTo>
                  <a:pt x="14" y="128"/>
                  <a:pt x="18" y="126"/>
                  <a:pt x="21" y="125"/>
                </a:cubicBezTo>
                <a:cubicBezTo>
                  <a:pt x="22" y="126"/>
                  <a:pt x="23" y="128"/>
                  <a:pt x="24" y="129"/>
                </a:cubicBezTo>
                <a:cubicBezTo>
                  <a:pt x="21" y="132"/>
                  <a:pt x="18" y="135"/>
                  <a:pt x="18" y="135"/>
                </a:cubicBezTo>
                <a:cubicBezTo>
                  <a:pt x="17" y="136"/>
                  <a:pt x="17" y="137"/>
                  <a:pt x="17" y="137"/>
                </a:cubicBezTo>
                <a:cubicBezTo>
                  <a:pt x="17" y="138"/>
                  <a:pt x="17" y="139"/>
                  <a:pt x="18" y="139"/>
                </a:cubicBezTo>
                <a:cubicBezTo>
                  <a:pt x="18" y="140"/>
                  <a:pt x="19" y="140"/>
                  <a:pt x="19" y="140"/>
                </a:cubicBezTo>
                <a:cubicBezTo>
                  <a:pt x="20" y="141"/>
                  <a:pt x="21" y="141"/>
                  <a:pt x="21" y="140"/>
                </a:cubicBezTo>
                <a:cubicBezTo>
                  <a:pt x="22" y="140"/>
                  <a:pt x="26" y="137"/>
                  <a:pt x="29" y="135"/>
                </a:cubicBezTo>
                <a:cubicBezTo>
                  <a:pt x="30" y="137"/>
                  <a:pt x="31" y="138"/>
                  <a:pt x="33" y="140"/>
                </a:cubicBezTo>
                <a:cubicBezTo>
                  <a:pt x="30" y="143"/>
                  <a:pt x="28" y="146"/>
                  <a:pt x="27" y="147"/>
                </a:cubicBezTo>
                <a:cubicBezTo>
                  <a:pt x="27" y="147"/>
                  <a:pt x="27" y="148"/>
                  <a:pt x="27" y="149"/>
                </a:cubicBezTo>
                <a:cubicBezTo>
                  <a:pt x="27" y="149"/>
                  <a:pt x="27" y="150"/>
                  <a:pt x="28" y="151"/>
                </a:cubicBezTo>
                <a:cubicBezTo>
                  <a:pt x="28" y="151"/>
                  <a:pt x="29" y="151"/>
                  <a:pt x="30" y="151"/>
                </a:cubicBezTo>
                <a:cubicBezTo>
                  <a:pt x="30" y="151"/>
                  <a:pt x="31" y="151"/>
                  <a:pt x="32" y="151"/>
                </a:cubicBezTo>
                <a:cubicBezTo>
                  <a:pt x="32" y="150"/>
                  <a:pt x="35" y="147"/>
                  <a:pt x="38" y="145"/>
                </a:cubicBezTo>
                <a:cubicBezTo>
                  <a:pt x="40" y="146"/>
                  <a:pt x="41" y="147"/>
                  <a:pt x="43" y="148"/>
                </a:cubicBezTo>
                <a:cubicBezTo>
                  <a:pt x="41" y="151"/>
                  <a:pt x="39" y="155"/>
                  <a:pt x="39" y="156"/>
                </a:cubicBezTo>
                <a:cubicBezTo>
                  <a:pt x="38" y="157"/>
                  <a:pt x="38" y="157"/>
                  <a:pt x="38" y="158"/>
                </a:cubicBezTo>
                <a:cubicBezTo>
                  <a:pt x="39" y="159"/>
                  <a:pt x="39" y="159"/>
                  <a:pt x="40" y="160"/>
                </a:cubicBezTo>
                <a:cubicBezTo>
                  <a:pt x="40" y="160"/>
                  <a:pt x="41" y="160"/>
                  <a:pt x="42" y="160"/>
                </a:cubicBezTo>
                <a:cubicBezTo>
                  <a:pt x="42" y="160"/>
                  <a:pt x="43" y="160"/>
                  <a:pt x="44" y="159"/>
                </a:cubicBezTo>
                <a:cubicBezTo>
                  <a:pt x="44" y="159"/>
                  <a:pt x="47" y="155"/>
                  <a:pt x="49" y="152"/>
                </a:cubicBezTo>
                <a:cubicBezTo>
                  <a:pt x="51" y="153"/>
                  <a:pt x="52" y="154"/>
                  <a:pt x="54" y="155"/>
                </a:cubicBezTo>
                <a:cubicBezTo>
                  <a:pt x="53" y="158"/>
                  <a:pt x="52" y="162"/>
                  <a:pt x="51" y="163"/>
                </a:cubicBezTo>
                <a:cubicBezTo>
                  <a:pt x="51" y="164"/>
                  <a:pt x="51" y="165"/>
                  <a:pt x="52" y="165"/>
                </a:cubicBezTo>
                <a:cubicBezTo>
                  <a:pt x="52" y="166"/>
                  <a:pt x="52" y="166"/>
                  <a:pt x="53" y="167"/>
                </a:cubicBezTo>
                <a:cubicBezTo>
                  <a:pt x="54" y="167"/>
                  <a:pt x="55" y="167"/>
                  <a:pt x="55" y="167"/>
                </a:cubicBezTo>
                <a:cubicBezTo>
                  <a:pt x="56" y="167"/>
                  <a:pt x="56" y="166"/>
                  <a:pt x="57" y="166"/>
                </a:cubicBezTo>
                <a:cubicBezTo>
                  <a:pt x="57" y="165"/>
                  <a:pt x="59" y="161"/>
                  <a:pt x="61" y="158"/>
                </a:cubicBezTo>
                <a:cubicBezTo>
                  <a:pt x="63" y="158"/>
                  <a:pt x="64" y="159"/>
                  <a:pt x="66" y="159"/>
                </a:cubicBezTo>
                <a:cubicBezTo>
                  <a:pt x="66" y="163"/>
                  <a:pt x="65" y="167"/>
                  <a:pt x="65" y="168"/>
                </a:cubicBezTo>
                <a:cubicBezTo>
                  <a:pt x="65" y="169"/>
                  <a:pt x="65" y="170"/>
                  <a:pt x="66" y="170"/>
                </a:cubicBezTo>
                <a:cubicBezTo>
                  <a:pt x="66" y="171"/>
                  <a:pt x="67" y="171"/>
                  <a:pt x="67" y="171"/>
                </a:cubicBezTo>
                <a:cubicBezTo>
                  <a:pt x="68" y="171"/>
                  <a:pt x="69" y="171"/>
                  <a:pt x="70" y="171"/>
                </a:cubicBezTo>
                <a:cubicBezTo>
                  <a:pt x="70" y="171"/>
                  <a:pt x="71" y="170"/>
                  <a:pt x="71" y="169"/>
                </a:cubicBezTo>
                <a:cubicBezTo>
                  <a:pt x="71" y="169"/>
                  <a:pt x="72" y="165"/>
                  <a:pt x="74" y="161"/>
                </a:cubicBezTo>
                <a:cubicBezTo>
                  <a:pt x="75" y="161"/>
                  <a:pt x="77" y="162"/>
                  <a:pt x="79" y="162"/>
                </a:cubicBezTo>
                <a:cubicBezTo>
                  <a:pt x="79" y="166"/>
                  <a:pt x="80" y="170"/>
                  <a:pt x="80" y="171"/>
                </a:cubicBezTo>
                <a:cubicBezTo>
                  <a:pt x="80" y="171"/>
                  <a:pt x="80" y="172"/>
                  <a:pt x="80" y="172"/>
                </a:cubicBezTo>
                <a:cubicBezTo>
                  <a:pt x="81" y="173"/>
                  <a:pt x="82" y="173"/>
                  <a:pt x="82" y="173"/>
                </a:cubicBezTo>
                <a:cubicBezTo>
                  <a:pt x="83" y="173"/>
                  <a:pt x="84" y="173"/>
                  <a:pt x="84" y="173"/>
                </a:cubicBezTo>
                <a:cubicBezTo>
                  <a:pt x="85" y="172"/>
                  <a:pt x="85" y="172"/>
                  <a:pt x="86" y="171"/>
                </a:cubicBezTo>
                <a:cubicBezTo>
                  <a:pt x="86" y="170"/>
                  <a:pt x="86" y="166"/>
                  <a:pt x="87" y="162"/>
                </a:cubicBezTo>
                <a:cubicBezTo>
                  <a:pt x="89" y="162"/>
                  <a:pt x="90" y="162"/>
                  <a:pt x="92" y="162"/>
                </a:cubicBezTo>
                <a:cubicBezTo>
                  <a:pt x="93" y="166"/>
                  <a:pt x="94" y="170"/>
                  <a:pt x="94" y="170"/>
                </a:cubicBezTo>
                <a:cubicBezTo>
                  <a:pt x="94" y="171"/>
                  <a:pt x="95" y="172"/>
                  <a:pt x="95" y="172"/>
                </a:cubicBezTo>
                <a:cubicBezTo>
                  <a:pt x="96" y="172"/>
                  <a:pt x="97" y="173"/>
                  <a:pt x="98" y="173"/>
                </a:cubicBezTo>
                <a:cubicBezTo>
                  <a:pt x="98" y="172"/>
                  <a:pt x="99" y="172"/>
                  <a:pt x="99" y="172"/>
                </a:cubicBezTo>
                <a:cubicBezTo>
                  <a:pt x="100" y="171"/>
                  <a:pt x="100" y="170"/>
                  <a:pt x="100" y="170"/>
                </a:cubicBezTo>
                <a:cubicBezTo>
                  <a:pt x="100" y="169"/>
                  <a:pt x="100" y="165"/>
                  <a:pt x="100" y="161"/>
                </a:cubicBezTo>
                <a:cubicBezTo>
                  <a:pt x="102" y="160"/>
                  <a:pt x="103" y="160"/>
                  <a:pt x="105" y="160"/>
                </a:cubicBezTo>
                <a:cubicBezTo>
                  <a:pt x="107" y="163"/>
                  <a:pt x="108" y="167"/>
                  <a:pt x="109" y="168"/>
                </a:cubicBezTo>
                <a:cubicBezTo>
                  <a:pt x="109" y="168"/>
                  <a:pt x="110" y="169"/>
                  <a:pt x="110" y="169"/>
                </a:cubicBezTo>
                <a:cubicBezTo>
                  <a:pt x="111" y="170"/>
                  <a:pt x="112" y="170"/>
                  <a:pt x="112" y="169"/>
                </a:cubicBezTo>
                <a:cubicBezTo>
                  <a:pt x="113" y="169"/>
                  <a:pt x="114" y="169"/>
                  <a:pt x="114" y="168"/>
                </a:cubicBezTo>
                <a:cubicBezTo>
                  <a:pt x="114" y="167"/>
                  <a:pt x="115" y="167"/>
                  <a:pt x="114" y="166"/>
                </a:cubicBezTo>
                <a:cubicBezTo>
                  <a:pt x="114" y="165"/>
                  <a:pt x="113" y="161"/>
                  <a:pt x="113" y="157"/>
                </a:cubicBezTo>
                <a:cubicBezTo>
                  <a:pt x="114" y="157"/>
                  <a:pt x="116" y="156"/>
                  <a:pt x="118" y="155"/>
                </a:cubicBezTo>
                <a:cubicBezTo>
                  <a:pt x="120" y="158"/>
                  <a:pt x="122" y="162"/>
                  <a:pt x="122" y="163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21" name="Freeform 8"/>
          <p:cNvSpPr>
            <a:spLocks noEditPoints="1" noChangeArrowheads="1"/>
          </p:cNvSpPr>
          <p:nvPr/>
        </p:nvSpPr>
        <p:spPr bwMode="auto">
          <a:xfrm>
            <a:off x="17463" y="5427663"/>
            <a:ext cx="1409700" cy="1414462"/>
          </a:xfrm>
          <a:custGeom>
            <a:avLst/>
            <a:gdLst>
              <a:gd name="T0" fmla="*/ 2147483646 w 299"/>
              <a:gd name="T1" fmla="*/ 2147483646 h 300"/>
              <a:gd name="T2" fmla="*/ 2147483646 w 299"/>
              <a:gd name="T3" fmla="*/ 2111853059 h 300"/>
              <a:gd name="T4" fmla="*/ 2147483646 w 299"/>
              <a:gd name="T5" fmla="*/ 1422722458 h 300"/>
              <a:gd name="T6" fmla="*/ 2147483646 w 299"/>
              <a:gd name="T7" fmla="*/ 1155959640 h 300"/>
              <a:gd name="T8" fmla="*/ 2147483646 w 299"/>
              <a:gd name="T9" fmla="*/ 1600562765 h 300"/>
              <a:gd name="T10" fmla="*/ 2147483646 w 299"/>
              <a:gd name="T11" fmla="*/ 511290294 h 300"/>
              <a:gd name="T12" fmla="*/ 2147483646 w 299"/>
              <a:gd name="T13" fmla="*/ 222301563 h 300"/>
              <a:gd name="T14" fmla="*/ 2147483646 w 299"/>
              <a:gd name="T15" fmla="*/ 333449987 h 300"/>
              <a:gd name="T16" fmla="*/ 2147483646 w 299"/>
              <a:gd name="T17" fmla="*/ 866970909 h 300"/>
              <a:gd name="T18" fmla="*/ 2147483646 w 299"/>
              <a:gd name="T19" fmla="*/ 44461256 h 300"/>
              <a:gd name="T20" fmla="*/ 2147483646 w 299"/>
              <a:gd name="T21" fmla="*/ 88917796 h 300"/>
              <a:gd name="T22" fmla="*/ 2147483646 w 299"/>
              <a:gd name="T23" fmla="*/ 955893420 h 300"/>
              <a:gd name="T24" fmla="*/ 1578227513 w 299"/>
              <a:gd name="T25" fmla="*/ 711361229 h 300"/>
              <a:gd name="T26" fmla="*/ 1244798103 w 299"/>
              <a:gd name="T27" fmla="*/ 689130601 h 300"/>
              <a:gd name="T28" fmla="*/ 1178113164 w 299"/>
              <a:gd name="T29" fmla="*/ 1022580588 h 300"/>
              <a:gd name="T30" fmla="*/ 1222568218 w 299"/>
              <a:gd name="T31" fmla="*/ 2134083687 h 300"/>
              <a:gd name="T32" fmla="*/ 333429410 w 299"/>
              <a:gd name="T33" fmla="*/ 1956243380 h 300"/>
              <a:gd name="T34" fmla="*/ 200054817 w 299"/>
              <a:gd name="T35" fmla="*/ 2147483646 h 300"/>
              <a:gd name="T36" fmla="*/ 978053632 w 299"/>
              <a:gd name="T37" fmla="*/ 2147483646 h 300"/>
              <a:gd name="T38" fmla="*/ 177829647 w 299"/>
              <a:gd name="T39" fmla="*/ 2147483646 h 300"/>
              <a:gd name="T40" fmla="*/ 0 w 299"/>
              <a:gd name="T41" fmla="*/ 2147483646 h 300"/>
              <a:gd name="T42" fmla="*/ 266744471 w 299"/>
              <a:gd name="T43" fmla="*/ 2147483646 h 300"/>
              <a:gd name="T44" fmla="*/ 1244798103 w 299"/>
              <a:gd name="T45" fmla="*/ 2147483646 h 300"/>
              <a:gd name="T46" fmla="*/ 622399052 w 299"/>
              <a:gd name="T47" fmla="*/ 2147483646 h 300"/>
              <a:gd name="T48" fmla="*/ 844683754 w 299"/>
              <a:gd name="T49" fmla="*/ 2147483646 h 300"/>
              <a:gd name="T50" fmla="*/ 1622682568 w 299"/>
              <a:gd name="T51" fmla="*/ 2147483646 h 300"/>
              <a:gd name="T52" fmla="*/ 1911656924 w 299"/>
              <a:gd name="T53" fmla="*/ 2147483646 h 300"/>
              <a:gd name="T54" fmla="*/ 2067256687 w 299"/>
              <a:gd name="T55" fmla="*/ 2147483646 h 300"/>
              <a:gd name="T56" fmla="*/ 2147483646 w 299"/>
              <a:gd name="T57" fmla="*/ 2147483646 h 300"/>
              <a:gd name="T58" fmla="*/ 2147483646 w 299"/>
              <a:gd name="T59" fmla="*/ 2147483646 h 300"/>
              <a:gd name="T60" fmla="*/ 2147483646 w 299"/>
              <a:gd name="T61" fmla="*/ 2147483646 h 300"/>
              <a:gd name="T62" fmla="*/ 2147483646 w 299"/>
              <a:gd name="T63" fmla="*/ 2147483646 h 300"/>
              <a:gd name="T64" fmla="*/ 2147483646 w 299"/>
              <a:gd name="T65" fmla="*/ 2147483646 h 300"/>
              <a:gd name="T66" fmla="*/ 2147483646 w 299"/>
              <a:gd name="T67" fmla="*/ 2147483646 h 300"/>
              <a:gd name="T68" fmla="*/ 2147483646 w 299"/>
              <a:gd name="T69" fmla="*/ 2147483646 h 300"/>
              <a:gd name="T70" fmla="*/ 2147483646 w 299"/>
              <a:gd name="T71" fmla="*/ 2147483646 h 300"/>
              <a:gd name="T72" fmla="*/ 2147483646 w 299"/>
              <a:gd name="T73" fmla="*/ 2147483646 h 300"/>
              <a:gd name="T74" fmla="*/ 2147483646 w 299"/>
              <a:gd name="T75" fmla="*/ 2147483646 h 300"/>
              <a:gd name="T76" fmla="*/ 2147483646 w 299"/>
              <a:gd name="T77" fmla="*/ 2147483646 h 300"/>
              <a:gd name="T78" fmla="*/ 2147483646 w 299"/>
              <a:gd name="T79" fmla="*/ 2147483646 h 300"/>
              <a:gd name="T80" fmla="*/ 2147483646 w 299"/>
              <a:gd name="T81" fmla="*/ 2147483646 h 300"/>
              <a:gd name="T82" fmla="*/ 2147483646 w 299"/>
              <a:gd name="T83" fmla="*/ 2147483646 h 300"/>
              <a:gd name="T84" fmla="*/ 2147483646 w 299"/>
              <a:gd name="T85" fmla="*/ 2147483646 h 300"/>
              <a:gd name="T86" fmla="*/ 2147483646 w 299"/>
              <a:gd name="T87" fmla="*/ 1533870882 h 300"/>
              <a:gd name="T88" fmla="*/ 2147483646 w 299"/>
              <a:gd name="T89" fmla="*/ 2147483646 h 30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99"/>
              <a:gd name="T136" fmla="*/ 0 h 300"/>
              <a:gd name="T137" fmla="*/ 299 w 299"/>
              <a:gd name="T138" fmla="*/ 300 h 30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99" h="300">
                <a:moveTo>
                  <a:pt x="294" y="121"/>
                </a:moveTo>
                <a:cubicBezTo>
                  <a:pt x="292" y="120"/>
                  <a:pt x="290" y="118"/>
                  <a:pt x="287" y="118"/>
                </a:cubicBezTo>
                <a:cubicBezTo>
                  <a:pt x="283" y="119"/>
                  <a:pt x="267" y="119"/>
                  <a:pt x="252" y="120"/>
                </a:cubicBezTo>
                <a:cubicBezTo>
                  <a:pt x="250" y="111"/>
                  <a:pt x="247" y="103"/>
                  <a:pt x="242" y="95"/>
                </a:cubicBezTo>
                <a:cubicBezTo>
                  <a:pt x="253" y="85"/>
                  <a:pt x="265" y="74"/>
                  <a:pt x="267" y="72"/>
                </a:cubicBezTo>
                <a:cubicBezTo>
                  <a:pt x="269" y="70"/>
                  <a:pt x="270" y="67"/>
                  <a:pt x="270" y="64"/>
                </a:cubicBezTo>
                <a:cubicBezTo>
                  <a:pt x="270" y="62"/>
                  <a:pt x="269" y="59"/>
                  <a:pt x="268" y="57"/>
                </a:cubicBezTo>
                <a:cubicBezTo>
                  <a:pt x="266" y="54"/>
                  <a:pt x="263" y="53"/>
                  <a:pt x="261" y="52"/>
                </a:cubicBezTo>
                <a:cubicBezTo>
                  <a:pt x="258" y="52"/>
                  <a:pt x="255" y="52"/>
                  <a:pt x="253" y="54"/>
                </a:cubicBezTo>
                <a:cubicBezTo>
                  <a:pt x="250" y="56"/>
                  <a:pt x="237" y="64"/>
                  <a:pt x="225" y="72"/>
                </a:cubicBezTo>
                <a:cubicBezTo>
                  <a:pt x="218" y="65"/>
                  <a:pt x="211" y="59"/>
                  <a:pt x="203" y="54"/>
                </a:cubicBezTo>
                <a:cubicBezTo>
                  <a:pt x="207" y="41"/>
                  <a:pt x="211" y="26"/>
                  <a:pt x="212" y="23"/>
                </a:cubicBezTo>
                <a:cubicBezTo>
                  <a:pt x="213" y="21"/>
                  <a:pt x="212" y="18"/>
                  <a:pt x="211" y="15"/>
                </a:cubicBezTo>
                <a:cubicBezTo>
                  <a:pt x="210" y="13"/>
                  <a:pt x="208" y="11"/>
                  <a:pt x="205" y="10"/>
                </a:cubicBezTo>
                <a:cubicBezTo>
                  <a:pt x="202" y="9"/>
                  <a:pt x="200" y="9"/>
                  <a:pt x="197" y="10"/>
                </a:cubicBezTo>
                <a:cubicBezTo>
                  <a:pt x="194" y="10"/>
                  <a:pt x="192" y="12"/>
                  <a:pt x="191" y="15"/>
                </a:cubicBezTo>
                <a:cubicBezTo>
                  <a:pt x="189" y="18"/>
                  <a:pt x="183" y="30"/>
                  <a:pt x="176" y="43"/>
                </a:cubicBezTo>
                <a:cubicBezTo>
                  <a:pt x="167" y="40"/>
                  <a:pt x="158" y="39"/>
                  <a:pt x="148" y="39"/>
                </a:cubicBezTo>
                <a:cubicBezTo>
                  <a:pt x="145" y="25"/>
                  <a:pt x="141" y="12"/>
                  <a:pt x="141" y="9"/>
                </a:cubicBezTo>
                <a:cubicBezTo>
                  <a:pt x="140" y="6"/>
                  <a:pt x="138" y="4"/>
                  <a:pt x="136" y="2"/>
                </a:cubicBezTo>
                <a:cubicBezTo>
                  <a:pt x="133" y="1"/>
                  <a:pt x="131" y="0"/>
                  <a:pt x="128" y="1"/>
                </a:cubicBezTo>
                <a:cubicBezTo>
                  <a:pt x="125" y="1"/>
                  <a:pt x="122" y="2"/>
                  <a:pt x="120" y="4"/>
                </a:cubicBezTo>
                <a:cubicBezTo>
                  <a:pt x="119" y="6"/>
                  <a:pt x="118" y="9"/>
                  <a:pt x="118" y="12"/>
                </a:cubicBezTo>
                <a:cubicBezTo>
                  <a:pt x="118" y="15"/>
                  <a:pt x="118" y="29"/>
                  <a:pt x="119" y="43"/>
                </a:cubicBezTo>
                <a:cubicBezTo>
                  <a:pt x="110" y="46"/>
                  <a:pt x="101" y="50"/>
                  <a:pt x="93" y="55"/>
                </a:cubicBezTo>
                <a:cubicBezTo>
                  <a:pt x="83" y="45"/>
                  <a:pt x="73" y="34"/>
                  <a:pt x="71" y="32"/>
                </a:cubicBezTo>
                <a:cubicBezTo>
                  <a:pt x="69" y="30"/>
                  <a:pt x="67" y="29"/>
                  <a:pt x="64" y="29"/>
                </a:cubicBezTo>
                <a:cubicBezTo>
                  <a:pt x="61" y="29"/>
                  <a:pt x="58" y="29"/>
                  <a:pt x="56" y="31"/>
                </a:cubicBezTo>
                <a:cubicBezTo>
                  <a:pt x="54" y="33"/>
                  <a:pt x="52" y="36"/>
                  <a:pt x="52" y="38"/>
                </a:cubicBezTo>
                <a:cubicBezTo>
                  <a:pt x="51" y="41"/>
                  <a:pt x="51" y="44"/>
                  <a:pt x="53" y="46"/>
                </a:cubicBezTo>
                <a:cubicBezTo>
                  <a:pt x="55" y="49"/>
                  <a:pt x="63" y="62"/>
                  <a:pt x="70" y="73"/>
                </a:cubicBezTo>
                <a:cubicBezTo>
                  <a:pt x="64" y="80"/>
                  <a:pt x="59" y="88"/>
                  <a:pt x="55" y="96"/>
                </a:cubicBezTo>
                <a:cubicBezTo>
                  <a:pt x="41" y="92"/>
                  <a:pt x="26" y="88"/>
                  <a:pt x="23" y="87"/>
                </a:cubicBezTo>
                <a:cubicBezTo>
                  <a:pt x="20" y="86"/>
                  <a:pt x="17" y="86"/>
                  <a:pt x="15" y="88"/>
                </a:cubicBezTo>
                <a:cubicBezTo>
                  <a:pt x="12" y="89"/>
                  <a:pt x="10" y="91"/>
                  <a:pt x="9" y="94"/>
                </a:cubicBezTo>
                <a:cubicBezTo>
                  <a:pt x="8" y="97"/>
                  <a:pt x="8" y="100"/>
                  <a:pt x="9" y="102"/>
                </a:cubicBezTo>
                <a:cubicBezTo>
                  <a:pt x="10" y="105"/>
                  <a:pt x="12" y="107"/>
                  <a:pt x="14" y="108"/>
                </a:cubicBezTo>
                <a:cubicBezTo>
                  <a:pt x="17" y="110"/>
                  <a:pt x="31" y="117"/>
                  <a:pt x="44" y="124"/>
                </a:cubicBezTo>
                <a:cubicBezTo>
                  <a:pt x="42" y="132"/>
                  <a:pt x="41" y="141"/>
                  <a:pt x="42" y="151"/>
                </a:cubicBezTo>
                <a:cubicBezTo>
                  <a:pt x="27" y="154"/>
                  <a:pt x="11" y="158"/>
                  <a:pt x="8" y="159"/>
                </a:cubicBezTo>
                <a:cubicBezTo>
                  <a:pt x="5" y="159"/>
                  <a:pt x="3" y="161"/>
                  <a:pt x="2" y="163"/>
                </a:cubicBezTo>
                <a:cubicBezTo>
                  <a:pt x="0" y="166"/>
                  <a:pt x="0" y="169"/>
                  <a:pt x="0" y="171"/>
                </a:cubicBezTo>
                <a:cubicBezTo>
                  <a:pt x="0" y="174"/>
                  <a:pt x="2" y="177"/>
                  <a:pt x="4" y="179"/>
                </a:cubicBezTo>
                <a:cubicBezTo>
                  <a:pt x="6" y="181"/>
                  <a:pt x="9" y="182"/>
                  <a:pt x="12" y="181"/>
                </a:cubicBezTo>
                <a:cubicBezTo>
                  <a:pt x="15" y="181"/>
                  <a:pt x="31" y="181"/>
                  <a:pt x="46" y="180"/>
                </a:cubicBezTo>
                <a:cubicBezTo>
                  <a:pt x="48" y="189"/>
                  <a:pt x="52" y="197"/>
                  <a:pt x="56" y="205"/>
                </a:cubicBezTo>
                <a:cubicBezTo>
                  <a:pt x="45" y="215"/>
                  <a:pt x="34" y="226"/>
                  <a:pt x="31" y="228"/>
                </a:cubicBezTo>
                <a:cubicBezTo>
                  <a:pt x="29" y="230"/>
                  <a:pt x="28" y="233"/>
                  <a:pt x="28" y="236"/>
                </a:cubicBezTo>
                <a:cubicBezTo>
                  <a:pt x="28" y="238"/>
                  <a:pt x="29" y="241"/>
                  <a:pt x="31" y="243"/>
                </a:cubicBezTo>
                <a:cubicBezTo>
                  <a:pt x="32" y="246"/>
                  <a:pt x="35" y="247"/>
                  <a:pt x="38" y="248"/>
                </a:cubicBezTo>
                <a:cubicBezTo>
                  <a:pt x="40" y="248"/>
                  <a:pt x="43" y="248"/>
                  <a:pt x="46" y="246"/>
                </a:cubicBezTo>
                <a:cubicBezTo>
                  <a:pt x="48" y="244"/>
                  <a:pt x="61" y="236"/>
                  <a:pt x="73" y="228"/>
                </a:cubicBezTo>
                <a:cubicBezTo>
                  <a:pt x="80" y="235"/>
                  <a:pt x="87" y="241"/>
                  <a:pt x="95" y="246"/>
                </a:cubicBezTo>
                <a:cubicBezTo>
                  <a:pt x="91" y="259"/>
                  <a:pt x="87" y="274"/>
                  <a:pt x="86" y="276"/>
                </a:cubicBezTo>
                <a:cubicBezTo>
                  <a:pt x="85" y="279"/>
                  <a:pt x="86" y="282"/>
                  <a:pt x="87" y="285"/>
                </a:cubicBezTo>
                <a:cubicBezTo>
                  <a:pt x="88" y="287"/>
                  <a:pt x="90" y="289"/>
                  <a:pt x="93" y="290"/>
                </a:cubicBezTo>
                <a:cubicBezTo>
                  <a:pt x="96" y="291"/>
                  <a:pt x="99" y="291"/>
                  <a:pt x="101" y="290"/>
                </a:cubicBezTo>
                <a:cubicBezTo>
                  <a:pt x="104" y="290"/>
                  <a:pt x="106" y="288"/>
                  <a:pt x="108" y="285"/>
                </a:cubicBezTo>
                <a:cubicBezTo>
                  <a:pt x="109" y="282"/>
                  <a:pt x="116" y="270"/>
                  <a:pt x="122" y="257"/>
                </a:cubicBezTo>
                <a:cubicBezTo>
                  <a:pt x="131" y="260"/>
                  <a:pt x="141" y="261"/>
                  <a:pt x="151" y="261"/>
                </a:cubicBezTo>
                <a:cubicBezTo>
                  <a:pt x="154" y="275"/>
                  <a:pt x="157" y="288"/>
                  <a:pt x="158" y="291"/>
                </a:cubicBezTo>
                <a:cubicBezTo>
                  <a:pt x="158" y="294"/>
                  <a:pt x="160" y="296"/>
                  <a:pt x="163" y="298"/>
                </a:cubicBezTo>
                <a:cubicBezTo>
                  <a:pt x="165" y="299"/>
                  <a:pt x="168" y="300"/>
                  <a:pt x="171" y="299"/>
                </a:cubicBezTo>
                <a:cubicBezTo>
                  <a:pt x="174" y="299"/>
                  <a:pt x="176" y="298"/>
                  <a:pt x="178" y="296"/>
                </a:cubicBezTo>
                <a:cubicBezTo>
                  <a:pt x="180" y="294"/>
                  <a:pt x="181" y="291"/>
                  <a:pt x="181" y="288"/>
                </a:cubicBezTo>
                <a:cubicBezTo>
                  <a:pt x="180" y="285"/>
                  <a:pt x="180" y="271"/>
                  <a:pt x="179" y="257"/>
                </a:cubicBezTo>
                <a:cubicBezTo>
                  <a:pt x="189" y="254"/>
                  <a:pt x="197" y="251"/>
                  <a:pt x="206" y="245"/>
                </a:cubicBezTo>
                <a:cubicBezTo>
                  <a:pt x="215" y="255"/>
                  <a:pt x="225" y="266"/>
                  <a:pt x="227" y="268"/>
                </a:cubicBezTo>
                <a:cubicBezTo>
                  <a:pt x="229" y="270"/>
                  <a:pt x="232" y="271"/>
                  <a:pt x="234" y="271"/>
                </a:cubicBezTo>
                <a:cubicBezTo>
                  <a:pt x="237" y="271"/>
                  <a:pt x="240" y="271"/>
                  <a:pt x="242" y="269"/>
                </a:cubicBezTo>
                <a:cubicBezTo>
                  <a:pt x="245" y="267"/>
                  <a:pt x="246" y="264"/>
                  <a:pt x="247" y="262"/>
                </a:cubicBezTo>
                <a:cubicBezTo>
                  <a:pt x="247" y="259"/>
                  <a:pt x="247" y="256"/>
                  <a:pt x="245" y="254"/>
                </a:cubicBezTo>
                <a:cubicBezTo>
                  <a:pt x="243" y="251"/>
                  <a:pt x="235" y="238"/>
                  <a:pt x="228" y="227"/>
                </a:cubicBezTo>
                <a:cubicBezTo>
                  <a:pt x="234" y="220"/>
                  <a:pt x="239" y="212"/>
                  <a:pt x="244" y="204"/>
                </a:cubicBezTo>
                <a:cubicBezTo>
                  <a:pt x="258" y="208"/>
                  <a:pt x="272" y="212"/>
                  <a:pt x="275" y="213"/>
                </a:cubicBezTo>
                <a:cubicBezTo>
                  <a:pt x="278" y="214"/>
                  <a:pt x="281" y="213"/>
                  <a:pt x="284" y="212"/>
                </a:cubicBezTo>
                <a:cubicBezTo>
                  <a:pt x="286" y="211"/>
                  <a:pt x="288" y="209"/>
                  <a:pt x="289" y="206"/>
                </a:cubicBezTo>
                <a:cubicBezTo>
                  <a:pt x="290" y="203"/>
                  <a:pt x="290" y="201"/>
                  <a:pt x="289" y="198"/>
                </a:cubicBezTo>
                <a:cubicBezTo>
                  <a:pt x="288" y="195"/>
                  <a:pt x="287" y="193"/>
                  <a:pt x="284" y="192"/>
                </a:cubicBezTo>
                <a:cubicBezTo>
                  <a:pt x="281" y="190"/>
                  <a:pt x="267" y="183"/>
                  <a:pt x="254" y="176"/>
                </a:cubicBezTo>
                <a:cubicBezTo>
                  <a:pt x="256" y="168"/>
                  <a:pt x="257" y="159"/>
                  <a:pt x="257" y="149"/>
                </a:cubicBezTo>
                <a:cubicBezTo>
                  <a:pt x="271" y="146"/>
                  <a:pt x="287" y="142"/>
                  <a:pt x="290" y="141"/>
                </a:cubicBezTo>
                <a:cubicBezTo>
                  <a:pt x="293" y="141"/>
                  <a:pt x="295" y="139"/>
                  <a:pt x="297" y="137"/>
                </a:cubicBezTo>
                <a:cubicBezTo>
                  <a:pt x="298" y="134"/>
                  <a:pt x="299" y="131"/>
                  <a:pt x="298" y="129"/>
                </a:cubicBezTo>
                <a:cubicBezTo>
                  <a:pt x="298" y="126"/>
                  <a:pt x="297" y="123"/>
                  <a:pt x="294" y="121"/>
                </a:cubicBezTo>
                <a:close/>
                <a:moveTo>
                  <a:pt x="161" y="231"/>
                </a:moveTo>
                <a:cubicBezTo>
                  <a:pt x="118" y="237"/>
                  <a:pt x="78" y="206"/>
                  <a:pt x="71" y="161"/>
                </a:cubicBezTo>
                <a:cubicBezTo>
                  <a:pt x="65" y="117"/>
                  <a:pt x="95" y="76"/>
                  <a:pt x="138" y="69"/>
                </a:cubicBezTo>
                <a:cubicBezTo>
                  <a:pt x="180" y="63"/>
                  <a:pt x="220" y="94"/>
                  <a:pt x="227" y="139"/>
                </a:cubicBezTo>
                <a:cubicBezTo>
                  <a:pt x="233" y="183"/>
                  <a:pt x="204" y="224"/>
                  <a:pt x="161" y="231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22" name="Freeform 9"/>
          <p:cNvSpPr>
            <a:spLocks noEditPoints="1" noChangeArrowheads="1"/>
          </p:cNvSpPr>
          <p:nvPr/>
        </p:nvSpPr>
        <p:spPr bwMode="auto">
          <a:xfrm>
            <a:off x="2008188" y="2633663"/>
            <a:ext cx="1331912" cy="1333500"/>
          </a:xfrm>
          <a:custGeom>
            <a:avLst/>
            <a:gdLst>
              <a:gd name="T0" fmla="*/ 2147483646 w 282"/>
              <a:gd name="T1" fmla="*/ 2147483646 h 283"/>
              <a:gd name="T2" fmla="*/ 2147483646 w 282"/>
              <a:gd name="T3" fmla="*/ 2147483646 h 283"/>
              <a:gd name="T4" fmla="*/ 2147483646 w 282"/>
              <a:gd name="T5" fmla="*/ 2147483646 h 283"/>
              <a:gd name="T6" fmla="*/ 2147483646 w 282"/>
              <a:gd name="T7" fmla="*/ 2147483646 h 283"/>
              <a:gd name="T8" fmla="*/ 2147483646 w 282"/>
              <a:gd name="T9" fmla="*/ 2147483646 h 283"/>
              <a:gd name="T10" fmla="*/ 2147483646 w 282"/>
              <a:gd name="T11" fmla="*/ 2147483646 h 283"/>
              <a:gd name="T12" fmla="*/ 2147483646 w 282"/>
              <a:gd name="T13" fmla="*/ 2147483646 h 283"/>
              <a:gd name="T14" fmla="*/ 2147483646 w 282"/>
              <a:gd name="T15" fmla="*/ 2147483646 h 283"/>
              <a:gd name="T16" fmla="*/ 2147483646 w 282"/>
              <a:gd name="T17" fmla="*/ 2147483646 h 283"/>
              <a:gd name="T18" fmla="*/ 2147483646 w 282"/>
              <a:gd name="T19" fmla="*/ 2147483646 h 283"/>
              <a:gd name="T20" fmla="*/ 2147483646 w 282"/>
              <a:gd name="T21" fmla="*/ 2147483646 h 283"/>
              <a:gd name="T22" fmla="*/ 2147483646 w 282"/>
              <a:gd name="T23" fmla="*/ 1998275666 h 283"/>
              <a:gd name="T24" fmla="*/ 2147483646 w 282"/>
              <a:gd name="T25" fmla="*/ 1754042549 h 283"/>
              <a:gd name="T26" fmla="*/ 2147483646 w 282"/>
              <a:gd name="T27" fmla="*/ 1509809433 h 283"/>
              <a:gd name="T28" fmla="*/ 2147483646 w 282"/>
              <a:gd name="T29" fmla="*/ 1332185348 h 283"/>
              <a:gd name="T30" fmla="*/ 2147483646 w 282"/>
              <a:gd name="T31" fmla="*/ 1332185348 h 283"/>
              <a:gd name="T32" fmla="*/ 2147483646 w 282"/>
              <a:gd name="T33" fmla="*/ 1709636528 h 283"/>
              <a:gd name="T34" fmla="*/ 2147483646 w 282"/>
              <a:gd name="T35" fmla="*/ 1287779327 h 283"/>
              <a:gd name="T36" fmla="*/ 2147483646 w 282"/>
              <a:gd name="T37" fmla="*/ 421857201 h 283"/>
              <a:gd name="T38" fmla="*/ 2147483646 w 282"/>
              <a:gd name="T39" fmla="*/ 177624085 h 283"/>
              <a:gd name="T40" fmla="*/ 2147483646 w 282"/>
              <a:gd name="T41" fmla="*/ 22203011 h 283"/>
              <a:gd name="T42" fmla="*/ 2147483646 w 282"/>
              <a:gd name="T43" fmla="*/ 44406021 h 283"/>
              <a:gd name="T44" fmla="*/ 2147483646 w 282"/>
              <a:gd name="T45" fmla="*/ 244233117 h 283"/>
              <a:gd name="T46" fmla="*/ 2147483646 w 282"/>
              <a:gd name="T47" fmla="*/ 1065749221 h 283"/>
              <a:gd name="T48" fmla="*/ 2147483646 w 282"/>
              <a:gd name="T49" fmla="*/ 1154561263 h 283"/>
              <a:gd name="T50" fmla="*/ 2007682586 w 282"/>
              <a:gd name="T51" fmla="*/ 444060212 h 283"/>
              <a:gd name="T52" fmla="*/ 1762299054 w 282"/>
              <a:gd name="T53" fmla="*/ 310842148 h 283"/>
              <a:gd name="T54" fmla="*/ 1494608357 w 282"/>
              <a:gd name="T55" fmla="*/ 355248170 h 283"/>
              <a:gd name="T56" fmla="*/ 1338458206 w 282"/>
              <a:gd name="T57" fmla="*/ 577278276 h 283"/>
              <a:gd name="T58" fmla="*/ 1338458206 w 282"/>
              <a:gd name="T59" fmla="*/ 843719115 h 283"/>
              <a:gd name="T60" fmla="*/ 1717684725 w 282"/>
              <a:gd name="T61" fmla="*/ 1620824486 h 283"/>
              <a:gd name="T62" fmla="*/ 1293839154 w 282"/>
              <a:gd name="T63" fmla="*/ 2147483646 h 283"/>
              <a:gd name="T64" fmla="*/ 423845571 w 282"/>
              <a:gd name="T65" fmla="*/ 2042681687 h 283"/>
              <a:gd name="T66" fmla="*/ 178462039 w 282"/>
              <a:gd name="T67" fmla="*/ 2109290719 h 283"/>
              <a:gd name="T68" fmla="*/ 22307164 w 282"/>
              <a:gd name="T69" fmla="*/ 2147483646 h 283"/>
              <a:gd name="T70" fmla="*/ 44614329 w 282"/>
              <a:gd name="T71" fmla="*/ 2147483646 h 283"/>
              <a:gd name="T72" fmla="*/ 245383532 w 282"/>
              <a:gd name="T73" fmla="*/ 2147483646 h 283"/>
              <a:gd name="T74" fmla="*/ 1070762786 w 282"/>
              <a:gd name="T75" fmla="*/ 2147483646 h 283"/>
              <a:gd name="T76" fmla="*/ 1159996167 w 282"/>
              <a:gd name="T77" fmla="*/ 2147483646 h 283"/>
              <a:gd name="T78" fmla="*/ 446152735 w 282"/>
              <a:gd name="T79" fmla="*/ 2147483646 h 283"/>
              <a:gd name="T80" fmla="*/ 312305025 w 282"/>
              <a:gd name="T81" fmla="*/ 2147483646 h 283"/>
              <a:gd name="T82" fmla="*/ 356919354 w 282"/>
              <a:gd name="T83" fmla="*/ 2147483646 h 283"/>
              <a:gd name="T84" fmla="*/ 579995722 w 282"/>
              <a:gd name="T85" fmla="*/ 2147483646 h 283"/>
              <a:gd name="T86" fmla="*/ 847691142 w 282"/>
              <a:gd name="T87" fmla="*/ 2147483646 h 283"/>
              <a:gd name="T88" fmla="*/ 1628456067 w 282"/>
              <a:gd name="T89" fmla="*/ 2147483646 h 283"/>
              <a:gd name="T90" fmla="*/ 2147483646 w 282"/>
              <a:gd name="T91" fmla="*/ 2147483646 h 283"/>
              <a:gd name="T92" fmla="*/ 2052296914 w 282"/>
              <a:gd name="T93" fmla="*/ 2147483646 h 283"/>
              <a:gd name="T94" fmla="*/ 2119223131 w 282"/>
              <a:gd name="T95" fmla="*/ 2147483646 h 283"/>
              <a:gd name="T96" fmla="*/ 2147483646 w 282"/>
              <a:gd name="T97" fmla="*/ 2147483646 h 283"/>
              <a:gd name="T98" fmla="*/ 2147483646 w 282"/>
              <a:gd name="T99" fmla="*/ 2147483646 h 283"/>
              <a:gd name="T100" fmla="*/ 2147483646 w 282"/>
              <a:gd name="T101" fmla="*/ 2147483646 h 283"/>
              <a:gd name="T102" fmla="*/ 2147483646 w 282"/>
              <a:gd name="T103" fmla="*/ 2147483646 h 283"/>
              <a:gd name="T104" fmla="*/ 2147483646 w 282"/>
              <a:gd name="T105" fmla="*/ 2147483646 h 283"/>
              <a:gd name="T106" fmla="*/ 2147483646 w 282"/>
              <a:gd name="T107" fmla="*/ 2147483646 h 283"/>
              <a:gd name="T108" fmla="*/ 2147483646 w 282"/>
              <a:gd name="T109" fmla="*/ 2147483646 h 283"/>
              <a:gd name="T110" fmla="*/ 2147483646 w 282"/>
              <a:gd name="T111" fmla="*/ 2147483646 h 283"/>
              <a:gd name="T112" fmla="*/ 2147483646 w 282"/>
              <a:gd name="T113" fmla="*/ 2147483646 h 283"/>
              <a:gd name="T114" fmla="*/ 2147483646 w 282"/>
              <a:gd name="T115" fmla="*/ 2147483646 h 283"/>
              <a:gd name="T116" fmla="*/ 2074608802 w 282"/>
              <a:gd name="T117" fmla="*/ 2147483646 h 283"/>
              <a:gd name="T118" fmla="*/ 2147483646 w 282"/>
              <a:gd name="T119" fmla="*/ 2064884698 h 283"/>
              <a:gd name="T120" fmla="*/ 2147483646 w 282"/>
              <a:gd name="T121" fmla="*/ 2147483646 h 283"/>
              <a:gd name="T122" fmla="*/ 2147483646 w 282"/>
              <a:gd name="T123" fmla="*/ 2147483646 h 28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82"/>
              <a:gd name="T187" fmla="*/ 0 h 283"/>
              <a:gd name="T188" fmla="*/ 282 w 282"/>
              <a:gd name="T189" fmla="*/ 283 h 28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82" h="283">
                <a:moveTo>
                  <a:pt x="222" y="257"/>
                </a:moveTo>
                <a:cubicBezTo>
                  <a:pt x="223" y="253"/>
                  <a:pt x="223" y="249"/>
                  <a:pt x="222" y="245"/>
                </a:cubicBezTo>
                <a:cubicBezTo>
                  <a:pt x="220" y="241"/>
                  <a:pt x="213" y="225"/>
                  <a:pt x="205" y="209"/>
                </a:cubicBezTo>
                <a:cubicBezTo>
                  <a:pt x="213" y="202"/>
                  <a:pt x="219" y="193"/>
                  <a:pt x="224" y="184"/>
                </a:cubicBezTo>
                <a:cubicBezTo>
                  <a:pt x="242" y="187"/>
                  <a:pt x="259" y="189"/>
                  <a:pt x="263" y="190"/>
                </a:cubicBezTo>
                <a:cubicBezTo>
                  <a:pt x="267" y="191"/>
                  <a:pt x="271" y="190"/>
                  <a:pt x="274" y="187"/>
                </a:cubicBezTo>
                <a:cubicBezTo>
                  <a:pt x="277" y="185"/>
                  <a:pt x="280" y="182"/>
                  <a:pt x="281" y="177"/>
                </a:cubicBezTo>
                <a:cubicBezTo>
                  <a:pt x="282" y="173"/>
                  <a:pt x="282" y="169"/>
                  <a:pt x="280" y="165"/>
                </a:cubicBezTo>
                <a:cubicBezTo>
                  <a:pt x="278" y="162"/>
                  <a:pt x="275" y="159"/>
                  <a:pt x="271" y="157"/>
                </a:cubicBezTo>
                <a:cubicBezTo>
                  <a:pt x="267" y="156"/>
                  <a:pt x="251" y="150"/>
                  <a:pt x="234" y="144"/>
                </a:cubicBezTo>
                <a:cubicBezTo>
                  <a:pt x="234" y="134"/>
                  <a:pt x="233" y="123"/>
                  <a:pt x="230" y="113"/>
                </a:cubicBezTo>
                <a:cubicBezTo>
                  <a:pt x="244" y="102"/>
                  <a:pt x="258" y="92"/>
                  <a:pt x="261" y="90"/>
                </a:cubicBezTo>
                <a:cubicBezTo>
                  <a:pt x="265" y="87"/>
                  <a:pt x="267" y="83"/>
                  <a:pt x="268" y="79"/>
                </a:cubicBezTo>
                <a:cubicBezTo>
                  <a:pt x="268" y="75"/>
                  <a:pt x="268" y="71"/>
                  <a:pt x="265" y="68"/>
                </a:cubicBezTo>
                <a:cubicBezTo>
                  <a:pt x="263" y="64"/>
                  <a:pt x="260" y="61"/>
                  <a:pt x="256" y="60"/>
                </a:cubicBezTo>
                <a:cubicBezTo>
                  <a:pt x="252" y="59"/>
                  <a:pt x="248" y="59"/>
                  <a:pt x="244" y="60"/>
                </a:cubicBezTo>
                <a:cubicBezTo>
                  <a:pt x="241" y="62"/>
                  <a:pt x="225" y="70"/>
                  <a:pt x="209" y="77"/>
                </a:cubicBezTo>
                <a:cubicBezTo>
                  <a:pt x="201" y="69"/>
                  <a:pt x="193" y="63"/>
                  <a:pt x="184" y="58"/>
                </a:cubicBezTo>
                <a:cubicBezTo>
                  <a:pt x="186" y="40"/>
                  <a:pt x="189" y="23"/>
                  <a:pt x="190" y="19"/>
                </a:cubicBezTo>
                <a:cubicBezTo>
                  <a:pt x="190" y="15"/>
                  <a:pt x="189" y="11"/>
                  <a:pt x="187" y="8"/>
                </a:cubicBezTo>
                <a:cubicBezTo>
                  <a:pt x="185" y="4"/>
                  <a:pt x="181" y="2"/>
                  <a:pt x="177" y="1"/>
                </a:cubicBezTo>
                <a:cubicBezTo>
                  <a:pt x="173" y="0"/>
                  <a:pt x="169" y="0"/>
                  <a:pt x="165" y="2"/>
                </a:cubicBezTo>
                <a:cubicBezTo>
                  <a:pt x="162" y="4"/>
                  <a:pt x="158" y="7"/>
                  <a:pt x="157" y="11"/>
                </a:cubicBezTo>
                <a:cubicBezTo>
                  <a:pt x="156" y="15"/>
                  <a:pt x="150" y="31"/>
                  <a:pt x="144" y="48"/>
                </a:cubicBezTo>
                <a:cubicBezTo>
                  <a:pt x="133" y="48"/>
                  <a:pt x="123" y="49"/>
                  <a:pt x="113" y="52"/>
                </a:cubicBezTo>
                <a:cubicBezTo>
                  <a:pt x="102" y="38"/>
                  <a:pt x="92" y="24"/>
                  <a:pt x="90" y="20"/>
                </a:cubicBezTo>
                <a:cubicBezTo>
                  <a:pt x="87" y="17"/>
                  <a:pt x="83" y="15"/>
                  <a:pt x="79" y="14"/>
                </a:cubicBezTo>
                <a:cubicBezTo>
                  <a:pt x="75" y="14"/>
                  <a:pt x="71" y="14"/>
                  <a:pt x="67" y="16"/>
                </a:cubicBezTo>
                <a:cubicBezTo>
                  <a:pt x="64" y="19"/>
                  <a:pt x="61" y="22"/>
                  <a:pt x="60" y="26"/>
                </a:cubicBezTo>
                <a:cubicBezTo>
                  <a:pt x="59" y="30"/>
                  <a:pt x="58" y="34"/>
                  <a:pt x="60" y="38"/>
                </a:cubicBezTo>
                <a:cubicBezTo>
                  <a:pt x="62" y="41"/>
                  <a:pt x="69" y="57"/>
                  <a:pt x="77" y="73"/>
                </a:cubicBezTo>
                <a:cubicBezTo>
                  <a:pt x="69" y="81"/>
                  <a:pt x="63" y="89"/>
                  <a:pt x="58" y="98"/>
                </a:cubicBezTo>
                <a:cubicBezTo>
                  <a:pt x="40" y="96"/>
                  <a:pt x="23" y="93"/>
                  <a:pt x="19" y="92"/>
                </a:cubicBezTo>
                <a:cubicBezTo>
                  <a:pt x="15" y="92"/>
                  <a:pt x="11" y="93"/>
                  <a:pt x="8" y="95"/>
                </a:cubicBezTo>
                <a:cubicBezTo>
                  <a:pt x="4" y="98"/>
                  <a:pt x="2" y="101"/>
                  <a:pt x="1" y="105"/>
                </a:cubicBezTo>
                <a:cubicBezTo>
                  <a:pt x="0" y="109"/>
                  <a:pt x="0" y="113"/>
                  <a:pt x="2" y="117"/>
                </a:cubicBezTo>
                <a:cubicBezTo>
                  <a:pt x="4" y="121"/>
                  <a:pt x="7" y="124"/>
                  <a:pt x="11" y="125"/>
                </a:cubicBezTo>
                <a:cubicBezTo>
                  <a:pt x="15" y="127"/>
                  <a:pt x="31" y="132"/>
                  <a:pt x="48" y="139"/>
                </a:cubicBezTo>
                <a:cubicBezTo>
                  <a:pt x="48" y="149"/>
                  <a:pt x="49" y="159"/>
                  <a:pt x="52" y="170"/>
                </a:cubicBezTo>
                <a:cubicBezTo>
                  <a:pt x="38" y="180"/>
                  <a:pt x="24" y="190"/>
                  <a:pt x="20" y="193"/>
                </a:cubicBezTo>
                <a:cubicBezTo>
                  <a:pt x="17" y="195"/>
                  <a:pt x="15" y="199"/>
                  <a:pt x="14" y="203"/>
                </a:cubicBezTo>
                <a:cubicBezTo>
                  <a:pt x="14" y="207"/>
                  <a:pt x="14" y="211"/>
                  <a:pt x="16" y="215"/>
                </a:cubicBezTo>
                <a:cubicBezTo>
                  <a:pt x="19" y="219"/>
                  <a:pt x="22" y="221"/>
                  <a:pt x="26" y="222"/>
                </a:cubicBezTo>
                <a:cubicBezTo>
                  <a:pt x="30" y="224"/>
                  <a:pt x="34" y="224"/>
                  <a:pt x="38" y="222"/>
                </a:cubicBezTo>
                <a:cubicBezTo>
                  <a:pt x="41" y="220"/>
                  <a:pt x="57" y="213"/>
                  <a:pt x="73" y="205"/>
                </a:cubicBezTo>
                <a:cubicBezTo>
                  <a:pt x="80" y="213"/>
                  <a:pt x="89" y="219"/>
                  <a:pt x="98" y="224"/>
                </a:cubicBezTo>
                <a:cubicBezTo>
                  <a:pt x="95" y="242"/>
                  <a:pt x="93" y="259"/>
                  <a:pt x="92" y="263"/>
                </a:cubicBezTo>
                <a:cubicBezTo>
                  <a:pt x="91" y="267"/>
                  <a:pt x="93" y="271"/>
                  <a:pt x="95" y="275"/>
                </a:cubicBezTo>
                <a:cubicBezTo>
                  <a:pt x="97" y="278"/>
                  <a:pt x="101" y="280"/>
                  <a:pt x="105" y="282"/>
                </a:cubicBezTo>
                <a:cubicBezTo>
                  <a:pt x="109" y="283"/>
                  <a:pt x="113" y="282"/>
                  <a:pt x="117" y="280"/>
                </a:cubicBezTo>
                <a:cubicBezTo>
                  <a:pt x="120" y="278"/>
                  <a:pt x="123" y="276"/>
                  <a:pt x="125" y="272"/>
                </a:cubicBezTo>
                <a:cubicBezTo>
                  <a:pt x="126" y="268"/>
                  <a:pt x="132" y="251"/>
                  <a:pt x="138" y="234"/>
                </a:cubicBezTo>
                <a:cubicBezTo>
                  <a:pt x="149" y="235"/>
                  <a:pt x="159" y="233"/>
                  <a:pt x="169" y="230"/>
                </a:cubicBezTo>
                <a:cubicBezTo>
                  <a:pt x="180" y="245"/>
                  <a:pt x="190" y="259"/>
                  <a:pt x="192" y="262"/>
                </a:cubicBezTo>
                <a:cubicBezTo>
                  <a:pt x="195" y="265"/>
                  <a:pt x="199" y="267"/>
                  <a:pt x="203" y="268"/>
                </a:cubicBezTo>
                <a:cubicBezTo>
                  <a:pt x="207" y="269"/>
                  <a:pt x="211" y="268"/>
                  <a:pt x="214" y="266"/>
                </a:cubicBezTo>
                <a:cubicBezTo>
                  <a:pt x="218" y="264"/>
                  <a:pt x="221" y="260"/>
                  <a:pt x="222" y="257"/>
                </a:cubicBezTo>
                <a:close/>
                <a:moveTo>
                  <a:pt x="169" y="189"/>
                </a:moveTo>
                <a:cubicBezTo>
                  <a:pt x="143" y="205"/>
                  <a:pt x="109" y="196"/>
                  <a:pt x="93" y="170"/>
                </a:cubicBezTo>
                <a:cubicBezTo>
                  <a:pt x="77" y="143"/>
                  <a:pt x="86" y="109"/>
                  <a:pt x="113" y="93"/>
                </a:cubicBezTo>
                <a:cubicBezTo>
                  <a:pt x="139" y="78"/>
                  <a:pt x="173" y="86"/>
                  <a:pt x="189" y="113"/>
                </a:cubicBezTo>
                <a:cubicBezTo>
                  <a:pt x="204" y="139"/>
                  <a:pt x="196" y="174"/>
                  <a:pt x="169" y="189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23" name="Freeform 10"/>
          <p:cNvSpPr>
            <a:spLocks noEditPoints="1" noChangeArrowheads="1"/>
          </p:cNvSpPr>
          <p:nvPr/>
        </p:nvSpPr>
        <p:spPr bwMode="auto">
          <a:xfrm>
            <a:off x="30163" y="3122613"/>
            <a:ext cx="2182812" cy="2182812"/>
          </a:xfrm>
          <a:custGeom>
            <a:avLst/>
            <a:gdLst>
              <a:gd name="T0" fmla="*/ 2147483646 w 489"/>
              <a:gd name="T1" fmla="*/ 2147483646 h 490"/>
              <a:gd name="T2" fmla="*/ 2147483646 w 489"/>
              <a:gd name="T3" fmla="*/ 2147483646 h 490"/>
              <a:gd name="T4" fmla="*/ 2147483646 w 489"/>
              <a:gd name="T5" fmla="*/ 2147483646 h 490"/>
              <a:gd name="T6" fmla="*/ 2147483646 w 489"/>
              <a:gd name="T7" fmla="*/ 2147483646 h 490"/>
              <a:gd name="T8" fmla="*/ 2147483646 w 489"/>
              <a:gd name="T9" fmla="*/ 2147483646 h 490"/>
              <a:gd name="T10" fmla="*/ 2147483646 w 489"/>
              <a:gd name="T11" fmla="*/ 2147483646 h 490"/>
              <a:gd name="T12" fmla="*/ 2147483646 w 489"/>
              <a:gd name="T13" fmla="*/ 1964606530 h 490"/>
              <a:gd name="T14" fmla="*/ 2147483646 w 489"/>
              <a:gd name="T15" fmla="*/ 1627250708 h 490"/>
              <a:gd name="T16" fmla="*/ 2147483646 w 489"/>
              <a:gd name="T17" fmla="*/ 1309736202 h 490"/>
              <a:gd name="T18" fmla="*/ 2147483646 w 489"/>
              <a:gd name="T19" fmla="*/ 1051759007 h 490"/>
              <a:gd name="T20" fmla="*/ 2147483646 w 489"/>
              <a:gd name="T21" fmla="*/ 833468897 h 490"/>
              <a:gd name="T22" fmla="*/ 2147483646 w 489"/>
              <a:gd name="T23" fmla="*/ 635024558 h 490"/>
              <a:gd name="T24" fmla="*/ 2147483646 w 489"/>
              <a:gd name="T25" fmla="*/ 515958845 h 490"/>
              <a:gd name="T26" fmla="*/ 2147483646 w 489"/>
              <a:gd name="T27" fmla="*/ 416734449 h 490"/>
              <a:gd name="T28" fmla="*/ 2147483646 w 489"/>
              <a:gd name="T29" fmla="*/ 377047363 h 490"/>
              <a:gd name="T30" fmla="*/ 2147483646 w 489"/>
              <a:gd name="T31" fmla="*/ 396888678 h 490"/>
              <a:gd name="T32" fmla="*/ 2147483646 w 489"/>
              <a:gd name="T33" fmla="*/ 456425989 h 490"/>
              <a:gd name="T34" fmla="*/ 2147483646 w 489"/>
              <a:gd name="T35" fmla="*/ 555645931 h 490"/>
              <a:gd name="T36" fmla="*/ 2147483646 w 489"/>
              <a:gd name="T37" fmla="*/ 714403185 h 490"/>
              <a:gd name="T38" fmla="*/ 2147483646 w 489"/>
              <a:gd name="T39" fmla="*/ 912847524 h 490"/>
              <a:gd name="T40" fmla="*/ 2147483646 w 489"/>
              <a:gd name="T41" fmla="*/ 1150983403 h 490"/>
              <a:gd name="T42" fmla="*/ 1972650504 w 489"/>
              <a:gd name="T43" fmla="*/ 1448647685 h 490"/>
              <a:gd name="T44" fmla="*/ 1633912899 w 489"/>
              <a:gd name="T45" fmla="*/ 1766162191 h 490"/>
              <a:gd name="T46" fmla="*/ 1335023889 w 489"/>
              <a:gd name="T47" fmla="*/ 2123363783 h 490"/>
              <a:gd name="T48" fmla="*/ 1056065872 w 489"/>
              <a:gd name="T49" fmla="*/ 2147483646 h 490"/>
              <a:gd name="T50" fmla="*/ 836882979 w 489"/>
              <a:gd name="T51" fmla="*/ 2147483646 h 490"/>
              <a:gd name="T52" fmla="*/ 657548680 w 489"/>
              <a:gd name="T53" fmla="*/ 2147483646 h 490"/>
              <a:gd name="T54" fmla="*/ 518071903 w 489"/>
              <a:gd name="T55" fmla="*/ 2147483646 h 490"/>
              <a:gd name="T56" fmla="*/ 418439257 w 489"/>
              <a:gd name="T57" fmla="*/ 2147483646 h 490"/>
              <a:gd name="T58" fmla="*/ 398517192 w 489"/>
              <a:gd name="T59" fmla="*/ 2147483646 h 490"/>
              <a:gd name="T60" fmla="*/ 398517192 w 489"/>
              <a:gd name="T61" fmla="*/ 2147483646 h 490"/>
              <a:gd name="T62" fmla="*/ 458292316 w 489"/>
              <a:gd name="T63" fmla="*/ 2147483646 h 490"/>
              <a:gd name="T64" fmla="*/ 557920498 w 489"/>
              <a:gd name="T65" fmla="*/ 2147483646 h 490"/>
              <a:gd name="T66" fmla="*/ 717328267 w 489"/>
              <a:gd name="T67" fmla="*/ 2147483646 h 490"/>
              <a:gd name="T68" fmla="*/ 916584632 w 489"/>
              <a:gd name="T69" fmla="*/ 2147483646 h 490"/>
              <a:gd name="T70" fmla="*/ 1175620583 w 489"/>
              <a:gd name="T71" fmla="*/ 2147483646 h 490"/>
              <a:gd name="T72" fmla="*/ 1454578600 w 489"/>
              <a:gd name="T73" fmla="*/ 2147483646 h 490"/>
              <a:gd name="T74" fmla="*/ 1773394139 w 489"/>
              <a:gd name="T75" fmla="*/ 2147483646 h 490"/>
              <a:gd name="T76" fmla="*/ 2132058273 w 489"/>
              <a:gd name="T77" fmla="*/ 2147483646 h 490"/>
              <a:gd name="T78" fmla="*/ 2147483646 w 489"/>
              <a:gd name="T79" fmla="*/ 2147483646 h 490"/>
              <a:gd name="T80" fmla="*/ 2147483646 w 489"/>
              <a:gd name="T81" fmla="*/ 2147483646 h 490"/>
              <a:gd name="T82" fmla="*/ 2147483646 w 489"/>
              <a:gd name="T83" fmla="*/ 2147483646 h 490"/>
              <a:gd name="T84" fmla="*/ 2147483646 w 489"/>
              <a:gd name="T85" fmla="*/ 2147483646 h 490"/>
              <a:gd name="T86" fmla="*/ 2147483646 w 489"/>
              <a:gd name="T87" fmla="*/ 2147483646 h 490"/>
              <a:gd name="T88" fmla="*/ 2147483646 w 489"/>
              <a:gd name="T89" fmla="*/ 2147483646 h 490"/>
              <a:gd name="T90" fmla="*/ 2147483646 w 489"/>
              <a:gd name="T91" fmla="*/ 2147483646 h 490"/>
              <a:gd name="T92" fmla="*/ 2147483646 w 489"/>
              <a:gd name="T93" fmla="*/ 2147483646 h 490"/>
              <a:gd name="T94" fmla="*/ 2147483646 w 489"/>
              <a:gd name="T95" fmla="*/ 2147483646 h 490"/>
              <a:gd name="T96" fmla="*/ 2147483646 w 489"/>
              <a:gd name="T97" fmla="*/ 2147483646 h 490"/>
              <a:gd name="T98" fmla="*/ 2147483646 w 489"/>
              <a:gd name="T99" fmla="*/ 2147483646 h 490"/>
              <a:gd name="T100" fmla="*/ 2147483646 w 489"/>
              <a:gd name="T101" fmla="*/ 2147483646 h 490"/>
              <a:gd name="T102" fmla="*/ 2147483646 w 489"/>
              <a:gd name="T103" fmla="*/ 2147483646 h 490"/>
              <a:gd name="T104" fmla="*/ 2147483646 w 489"/>
              <a:gd name="T105" fmla="*/ 2147483646 h 490"/>
              <a:gd name="T106" fmla="*/ 2147483646 w 489"/>
              <a:gd name="T107" fmla="*/ 2147483646 h 490"/>
              <a:gd name="T108" fmla="*/ 2147483646 w 489"/>
              <a:gd name="T109" fmla="*/ 2147483646 h 490"/>
              <a:gd name="T110" fmla="*/ 2147483646 w 489"/>
              <a:gd name="T111" fmla="*/ 2147483646 h 490"/>
              <a:gd name="T112" fmla="*/ 2147483646 w 489"/>
              <a:gd name="T113" fmla="*/ 2147483646 h 490"/>
              <a:gd name="T114" fmla="*/ 2147483646 w 489"/>
              <a:gd name="T115" fmla="*/ 2147483646 h 490"/>
              <a:gd name="T116" fmla="*/ 2147483646 w 489"/>
              <a:gd name="T117" fmla="*/ 2147483646 h 490"/>
              <a:gd name="T118" fmla="*/ 2147483646 w 489"/>
              <a:gd name="T119" fmla="*/ 2147483646 h 49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489"/>
              <a:gd name="T181" fmla="*/ 0 h 490"/>
              <a:gd name="T182" fmla="*/ 489 w 489"/>
              <a:gd name="T183" fmla="*/ 490 h 49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489" h="490">
                <a:moveTo>
                  <a:pt x="485" y="250"/>
                </a:moveTo>
                <a:cubicBezTo>
                  <a:pt x="486" y="250"/>
                  <a:pt x="487" y="249"/>
                  <a:pt x="488" y="248"/>
                </a:cubicBezTo>
                <a:cubicBezTo>
                  <a:pt x="489" y="247"/>
                  <a:pt x="489" y="246"/>
                  <a:pt x="489" y="245"/>
                </a:cubicBezTo>
                <a:cubicBezTo>
                  <a:pt x="489" y="243"/>
                  <a:pt x="489" y="242"/>
                  <a:pt x="488" y="241"/>
                </a:cubicBezTo>
                <a:cubicBezTo>
                  <a:pt x="487" y="240"/>
                  <a:pt x="486" y="240"/>
                  <a:pt x="485" y="239"/>
                </a:cubicBezTo>
                <a:cubicBezTo>
                  <a:pt x="483" y="239"/>
                  <a:pt x="476" y="239"/>
                  <a:pt x="470" y="238"/>
                </a:cubicBezTo>
                <a:cubicBezTo>
                  <a:pt x="470" y="235"/>
                  <a:pt x="469" y="231"/>
                  <a:pt x="469" y="228"/>
                </a:cubicBezTo>
                <a:cubicBezTo>
                  <a:pt x="476" y="227"/>
                  <a:pt x="483" y="225"/>
                  <a:pt x="484" y="225"/>
                </a:cubicBezTo>
                <a:cubicBezTo>
                  <a:pt x="485" y="225"/>
                  <a:pt x="486" y="224"/>
                  <a:pt x="487" y="223"/>
                </a:cubicBezTo>
                <a:cubicBezTo>
                  <a:pt x="488" y="222"/>
                  <a:pt x="488" y="220"/>
                  <a:pt x="488" y="219"/>
                </a:cubicBezTo>
                <a:cubicBezTo>
                  <a:pt x="488" y="218"/>
                  <a:pt x="487" y="217"/>
                  <a:pt x="486" y="216"/>
                </a:cubicBezTo>
                <a:cubicBezTo>
                  <a:pt x="485" y="215"/>
                  <a:pt x="484" y="214"/>
                  <a:pt x="483" y="214"/>
                </a:cubicBezTo>
                <a:cubicBezTo>
                  <a:pt x="481" y="214"/>
                  <a:pt x="474" y="214"/>
                  <a:pt x="468" y="214"/>
                </a:cubicBezTo>
                <a:cubicBezTo>
                  <a:pt x="467" y="211"/>
                  <a:pt x="467" y="208"/>
                  <a:pt x="466" y="204"/>
                </a:cubicBezTo>
                <a:cubicBezTo>
                  <a:pt x="472" y="202"/>
                  <a:pt x="479" y="200"/>
                  <a:pt x="481" y="200"/>
                </a:cubicBezTo>
                <a:cubicBezTo>
                  <a:pt x="482" y="200"/>
                  <a:pt x="483" y="199"/>
                  <a:pt x="484" y="197"/>
                </a:cubicBezTo>
                <a:cubicBezTo>
                  <a:pt x="484" y="196"/>
                  <a:pt x="484" y="195"/>
                  <a:pt x="484" y="194"/>
                </a:cubicBezTo>
                <a:cubicBezTo>
                  <a:pt x="484" y="192"/>
                  <a:pt x="483" y="191"/>
                  <a:pt x="482" y="191"/>
                </a:cubicBezTo>
                <a:cubicBezTo>
                  <a:pt x="481" y="190"/>
                  <a:pt x="480" y="189"/>
                  <a:pt x="478" y="190"/>
                </a:cubicBezTo>
                <a:cubicBezTo>
                  <a:pt x="477" y="190"/>
                  <a:pt x="470" y="191"/>
                  <a:pt x="463" y="191"/>
                </a:cubicBezTo>
                <a:cubicBezTo>
                  <a:pt x="463" y="188"/>
                  <a:pt x="462" y="185"/>
                  <a:pt x="461" y="181"/>
                </a:cubicBezTo>
                <a:cubicBezTo>
                  <a:pt x="467" y="179"/>
                  <a:pt x="473" y="176"/>
                  <a:pt x="475" y="175"/>
                </a:cubicBezTo>
                <a:cubicBezTo>
                  <a:pt x="476" y="175"/>
                  <a:pt x="477" y="174"/>
                  <a:pt x="477" y="173"/>
                </a:cubicBezTo>
                <a:cubicBezTo>
                  <a:pt x="478" y="172"/>
                  <a:pt x="478" y="170"/>
                  <a:pt x="477" y="169"/>
                </a:cubicBezTo>
                <a:cubicBezTo>
                  <a:pt x="477" y="168"/>
                  <a:pt x="476" y="167"/>
                  <a:pt x="475" y="166"/>
                </a:cubicBezTo>
                <a:cubicBezTo>
                  <a:pt x="474" y="165"/>
                  <a:pt x="473" y="165"/>
                  <a:pt x="471" y="165"/>
                </a:cubicBezTo>
                <a:cubicBezTo>
                  <a:pt x="470" y="166"/>
                  <a:pt x="463" y="167"/>
                  <a:pt x="457" y="169"/>
                </a:cubicBezTo>
                <a:cubicBezTo>
                  <a:pt x="456" y="165"/>
                  <a:pt x="454" y="162"/>
                  <a:pt x="453" y="159"/>
                </a:cubicBezTo>
                <a:cubicBezTo>
                  <a:pt x="459" y="156"/>
                  <a:pt x="465" y="152"/>
                  <a:pt x="466" y="152"/>
                </a:cubicBezTo>
                <a:cubicBezTo>
                  <a:pt x="467" y="151"/>
                  <a:pt x="468" y="150"/>
                  <a:pt x="468" y="149"/>
                </a:cubicBezTo>
                <a:cubicBezTo>
                  <a:pt x="469" y="148"/>
                  <a:pt x="469" y="146"/>
                  <a:pt x="468" y="145"/>
                </a:cubicBezTo>
                <a:cubicBezTo>
                  <a:pt x="468" y="144"/>
                  <a:pt x="467" y="143"/>
                  <a:pt x="466" y="142"/>
                </a:cubicBezTo>
                <a:cubicBezTo>
                  <a:pt x="465" y="142"/>
                  <a:pt x="463" y="142"/>
                  <a:pt x="462" y="142"/>
                </a:cubicBezTo>
                <a:cubicBezTo>
                  <a:pt x="461" y="142"/>
                  <a:pt x="454" y="145"/>
                  <a:pt x="448" y="147"/>
                </a:cubicBezTo>
                <a:cubicBezTo>
                  <a:pt x="446" y="144"/>
                  <a:pt x="445" y="141"/>
                  <a:pt x="443" y="138"/>
                </a:cubicBezTo>
                <a:cubicBezTo>
                  <a:pt x="448" y="134"/>
                  <a:pt x="454" y="130"/>
                  <a:pt x="455" y="129"/>
                </a:cubicBezTo>
                <a:cubicBezTo>
                  <a:pt x="456" y="128"/>
                  <a:pt x="457" y="127"/>
                  <a:pt x="457" y="126"/>
                </a:cubicBezTo>
                <a:cubicBezTo>
                  <a:pt x="457" y="125"/>
                  <a:pt x="457" y="123"/>
                  <a:pt x="457" y="122"/>
                </a:cubicBezTo>
                <a:cubicBezTo>
                  <a:pt x="456" y="121"/>
                  <a:pt x="455" y="120"/>
                  <a:pt x="454" y="120"/>
                </a:cubicBezTo>
                <a:cubicBezTo>
                  <a:pt x="453" y="119"/>
                  <a:pt x="451" y="119"/>
                  <a:pt x="450" y="120"/>
                </a:cubicBezTo>
                <a:cubicBezTo>
                  <a:pt x="449" y="121"/>
                  <a:pt x="442" y="123"/>
                  <a:pt x="436" y="126"/>
                </a:cubicBezTo>
                <a:cubicBezTo>
                  <a:pt x="434" y="123"/>
                  <a:pt x="433" y="121"/>
                  <a:pt x="431" y="118"/>
                </a:cubicBezTo>
                <a:cubicBezTo>
                  <a:pt x="436" y="113"/>
                  <a:pt x="441" y="109"/>
                  <a:pt x="442" y="108"/>
                </a:cubicBezTo>
                <a:cubicBezTo>
                  <a:pt x="443" y="107"/>
                  <a:pt x="444" y="106"/>
                  <a:pt x="444" y="104"/>
                </a:cubicBezTo>
                <a:cubicBezTo>
                  <a:pt x="444" y="103"/>
                  <a:pt x="443" y="102"/>
                  <a:pt x="443" y="101"/>
                </a:cubicBezTo>
                <a:cubicBezTo>
                  <a:pt x="442" y="100"/>
                  <a:pt x="441" y="99"/>
                  <a:pt x="440" y="99"/>
                </a:cubicBezTo>
                <a:cubicBezTo>
                  <a:pt x="438" y="98"/>
                  <a:pt x="437" y="98"/>
                  <a:pt x="436" y="99"/>
                </a:cubicBezTo>
                <a:cubicBezTo>
                  <a:pt x="435" y="100"/>
                  <a:pt x="428" y="103"/>
                  <a:pt x="423" y="107"/>
                </a:cubicBezTo>
                <a:cubicBezTo>
                  <a:pt x="421" y="104"/>
                  <a:pt x="419" y="102"/>
                  <a:pt x="416" y="99"/>
                </a:cubicBezTo>
                <a:cubicBezTo>
                  <a:pt x="421" y="94"/>
                  <a:pt x="426" y="89"/>
                  <a:pt x="427" y="88"/>
                </a:cubicBezTo>
                <a:cubicBezTo>
                  <a:pt x="428" y="87"/>
                  <a:pt x="428" y="85"/>
                  <a:pt x="428" y="84"/>
                </a:cubicBezTo>
                <a:cubicBezTo>
                  <a:pt x="428" y="83"/>
                  <a:pt x="427" y="82"/>
                  <a:pt x="427" y="81"/>
                </a:cubicBezTo>
                <a:cubicBezTo>
                  <a:pt x="426" y="80"/>
                  <a:pt x="424" y="79"/>
                  <a:pt x="423" y="79"/>
                </a:cubicBezTo>
                <a:cubicBezTo>
                  <a:pt x="422" y="79"/>
                  <a:pt x="421" y="79"/>
                  <a:pt x="420" y="80"/>
                </a:cubicBezTo>
                <a:cubicBezTo>
                  <a:pt x="418" y="81"/>
                  <a:pt x="413" y="85"/>
                  <a:pt x="407" y="89"/>
                </a:cubicBezTo>
                <a:cubicBezTo>
                  <a:pt x="405" y="86"/>
                  <a:pt x="403" y="84"/>
                  <a:pt x="400" y="82"/>
                </a:cubicBezTo>
                <a:cubicBezTo>
                  <a:pt x="404" y="76"/>
                  <a:pt x="408" y="71"/>
                  <a:pt x="409" y="70"/>
                </a:cubicBezTo>
                <a:cubicBezTo>
                  <a:pt x="410" y="68"/>
                  <a:pt x="410" y="67"/>
                  <a:pt x="410" y="66"/>
                </a:cubicBezTo>
                <a:cubicBezTo>
                  <a:pt x="410" y="65"/>
                  <a:pt x="409" y="63"/>
                  <a:pt x="408" y="63"/>
                </a:cubicBezTo>
                <a:cubicBezTo>
                  <a:pt x="407" y="62"/>
                  <a:pt x="406" y="61"/>
                  <a:pt x="405" y="61"/>
                </a:cubicBezTo>
                <a:cubicBezTo>
                  <a:pt x="404" y="61"/>
                  <a:pt x="402" y="62"/>
                  <a:pt x="401" y="62"/>
                </a:cubicBezTo>
                <a:cubicBezTo>
                  <a:pt x="400" y="63"/>
                  <a:pt x="395" y="68"/>
                  <a:pt x="390" y="73"/>
                </a:cubicBezTo>
                <a:cubicBezTo>
                  <a:pt x="388" y="71"/>
                  <a:pt x="385" y="68"/>
                  <a:pt x="382" y="66"/>
                </a:cubicBezTo>
                <a:cubicBezTo>
                  <a:pt x="386" y="61"/>
                  <a:pt x="389" y="54"/>
                  <a:pt x="390" y="53"/>
                </a:cubicBezTo>
                <a:cubicBezTo>
                  <a:pt x="391" y="52"/>
                  <a:pt x="391" y="51"/>
                  <a:pt x="391" y="50"/>
                </a:cubicBezTo>
                <a:cubicBezTo>
                  <a:pt x="390" y="48"/>
                  <a:pt x="390" y="47"/>
                  <a:pt x="389" y="46"/>
                </a:cubicBezTo>
                <a:cubicBezTo>
                  <a:pt x="387" y="46"/>
                  <a:pt x="386" y="45"/>
                  <a:pt x="385" y="45"/>
                </a:cubicBezTo>
                <a:cubicBezTo>
                  <a:pt x="384" y="45"/>
                  <a:pt x="382" y="46"/>
                  <a:pt x="382" y="47"/>
                </a:cubicBezTo>
                <a:cubicBezTo>
                  <a:pt x="381" y="48"/>
                  <a:pt x="376" y="53"/>
                  <a:pt x="371" y="58"/>
                </a:cubicBezTo>
                <a:cubicBezTo>
                  <a:pt x="369" y="57"/>
                  <a:pt x="366" y="55"/>
                  <a:pt x="363" y="53"/>
                </a:cubicBezTo>
                <a:cubicBezTo>
                  <a:pt x="366" y="47"/>
                  <a:pt x="369" y="40"/>
                  <a:pt x="369" y="39"/>
                </a:cubicBezTo>
                <a:cubicBezTo>
                  <a:pt x="370" y="38"/>
                  <a:pt x="370" y="36"/>
                  <a:pt x="369" y="35"/>
                </a:cubicBezTo>
                <a:cubicBezTo>
                  <a:pt x="369" y="34"/>
                  <a:pt x="368" y="33"/>
                  <a:pt x="367" y="32"/>
                </a:cubicBezTo>
                <a:cubicBezTo>
                  <a:pt x="366" y="32"/>
                  <a:pt x="365" y="32"/>
                  <a:pt x="363" y="32"/>
                </a:cubicBezTo>
                <a:cubicBezTo>
                  <a:pt x="362" y="32"/>
                  <a:pt x="361" y="33"/>
                  <a:pt x="360" y="34"/>
                </a:cubicBezTo>
                <a:cubicBezTo>
                  <a:pt x="359" y="35"/>
                  <a:pt x="355" y="41"/>
                  <a:pt x="351" y="46"/>
                </a:cubicBezTo>
                <a:cubicBezTo>
                  <a:pt x="348" y="44"/>
                  <a:pt x="345" y="43"/>
                  <a:pt x="342" y="42"/>
                </a:cubicBezTo>
                <a:cubicBezTo>
                  <a:pt x="344" y="35"/>
                  <a:pt x="347" y="28"/>
                  <a:pt x="347" y="27"/>
                </a:cubicBezTo>
                <a:cubicBezTo>
                  <a:pt x="348" y="26"/>
                  <a:pt x="347" y="24"/>
                  <a:pt x="347" y="23"/>
                </a:cubicBezTo>
                <a:cubicBezTo>
                  <a:pt x="346" y="22"/>
                  <a:pt x="345" y="21"/>
                  <a:pt x="344" y="21"/>
                </a:cubicBezTo>
                <a:cubicBezTo>
                  <a:pt x="343" y="20"/>
                  <a:pt x="342" y="20"/>
                  <a:pt x="340" y="20"/>
                </a:cubicBezTo>
                <a:cubicBezTo>
                  <a:pt x="339" y="21"/>
                  <a:pt x="338" y="22"/>
                  <a:pt x="338" y="23"/>
                </a:cubicBezTo>
                <a:cubicBezTo>
                  <a:pt x="337" y="24"/>
                  <a:pt x="333" y="30"/>
                  <a:pt x="330" y="36"/>
                </a:cubicBezTo>
                <a:cubicBezTo>
                  <a:pt x="327" y="35"/>
                  <a:pt x="324" y="34"/>
                  <a:pt x="321" y="32"/>
                </a:cubicBezTo>
                <a:cubicBezTo>
                  <a:pt x="322" y="26"/>
                  <a:pt x="324" y="19"/>
                  <a:pt x="324" y="18"/>
                </a:cubicBezTo>
                <a:cubicBezTo>
                  <a:pt x="324" y="16"/>
                  <a:pt x="324" y="15"/>
                  <a:pt x="323" y="14"/>
                </a:cubicBezTo>
                <a:cubicBezTo>
                  <a:pt x="323" y="13"/>
                  <a:pt x="322" y="12"/>
                  <a:pt x="320" y="12"/>
                </a:cubicBezTo>
                <a:cubicBezTo>
                  <a:pt x="319" y="11"/>
                  <a:pt x="318" y="11"/>
                  <a:pt x="317" y="12"/>
                </a:cubicBezTo>
                <a:cubicBezTo>
                  <a:pt x="315" y="12"/>
                  <a:pt x="314" y="13"/>
                  <a:pt x="314" y="14"/>
                </a:cubicBezTo>
                <a:cubicBezTo>
                  <a:pt x="313" y="16"/>
                  <a:pt x="310" y="22"/>
                  <a:pt x="308" y="28"/>
                </a:cubicBezTo>
                <a:cubicBezTo>
                  <a:pt x="305" y="27"/>
                  <a:pt x="301" y="26"/>
                  <a:pt x="298" y="26"/>
                </a:cubicBezTo>
                <a:cubicBezTo>
                  <a:pt x="299" y="19"/>
                  <a:pt x="300" y="12"/>
                  <a:pt x="300" y="11"/>
                </a:cubicBezTo>
                <a:cubicBezTo>
                  <a:pt x="300" y="9"/>
                  <a:pt x="299" y="8"/>
                  <a:pt x="299" y="7"/>
                </a:cubicBezTo>
                <a:cubicBezTo>
                  <a:pt x="298" y="6"/>
                  <a:pt x="297" y="5"/>
                  <a:pt x="295" y="5"/>
                </a:cubicBezTo>
                <a:cubicBezTo>
                  <a:pt x="294" y="5"/>
                  <a:pt x="293" y="5"/>
                  <a:pt x="292" y="5"/>
                </a:cubicBezTo>
                <a:cubicBezTo>
                  <a:pt x="291" y="6"/>
                  <a:pt x="290" y="7"/>
                  <a:pt x="289" y="8"/>
                </a:cubicBezTo>
                <a:cubicBezTo>
                  <a:pt x="289" y="10"/>
                  <a:pt x="287" y="16"/>
                  <a:pt x="285" y="23"/>
                </a:cubicBezTo>
                <a:cubicBezTo>
                  <a:pt x="282" y="22"/>
                  <a:pt x="278" y="22"/>
                  <a:pt x="275" y="21"/>
                </a:cubicBezTo>
                <a:cubicBezTo>
                  <a:pt x="275" y="15"/>
                  <a:pt x="275" y="7"/>
                  <a:pt x="275" y="6"/>
                </a:cubicBezTo>
                <a:cubicBezTo>
                  <a:pt x="275" y="5"/>
                  <a:pt x="274" y="3"/>
                  <a:pt x="274" y="3"/>
                </a:cubicBezTo>
                <a:cubicBezTo>
                  <a:pt x="273" y="2"/>
                  <a:pt x="272" y="1"/>
                  <a:pt x="270" y="1"/>
                </a:cubicBezTo>
                <a:cubicBezTo>
                  <a:pt x="269" y="1"/>
                  <a:pt x="268" y="1"/>
                  <a:pt x="267" y="2"/>
                </a:cubicBezTo>
                <a:cubicBezTo>
                  <a:pt x="266" y="3"/>
                  <a:pt x="265" y="4"/>
                  <a:pt x="264" y="5"/>
                </a:cubicBezTo>
                <a:cubicBezTo>
                  <a:pt x="264" y="6"/>
                  <a:pt x="263" y="13"/>
                  <a:pt x="262" y="20"/>
                </a:cubicBezTo>
                <a:cubicBezTo>
                  <a:pt x="258" y="20"/>
                  <a:pt x="255" y="19"/>
                  <a:pt x="251" y="19"/>
                </a:cubicBezTo>
                <a:cubicBezTo>
                  <a:pt x="251" y="13"/>
                  <a:pt x="250" y="6"/>
                  <a:pt x="250" y="4"/>
                </a:cubicBezTo>
                <a:cubicBezTo>
                  <a:pt x="250" y="3"/>
                  <a:pt x="249" y="2"/>
                  <a:pt x="248" y="1"/>
                </a:cubicBezTo>
                <a:cubicBezTo>
                  <a:pt x="247" y="0"/>
                  <a:pt x="246" y="0"/>
                  <a:pt x="245" y="0"/>
                </a:cubicBezTo>
                <a:cubicBezTo>
                  <a:pt x="243" y="0"/>
                  <a:pt x="242" y="0"/>
                  <a:pt x="241" y="1"/>
                </a:cubicBezTo>
                <a:cubicBezTo>
                  <a:pt x="240" y="2"/>
                  <a:pt x="239" y="3"/>
                  <a:pt x="239" y="4"/>
                </a:cubicBezTo>
                <a:cubicBezTo>
                  <a:pt x="239" y="6"/>
                  <a:pt x="239" y="13"/>
                  <a:pt x="238" y="19"/>
                </a:cubicBezTo>
                <a:cubicBezTo>
                  <a:pt x="235" y="19"/>
                  <a:pt x="231" y="20"/>
                  <a:pt x="228" y="20"/>
                </a:cubicBezTo>
                <a:cubicBezTo>
                  <a:pt x="227" y="13"/>
                  <a:pt x="225" y="6"/>
                  <a:pt x="225" y="5"/>
                </a:cubicBezTo>
                <a:cubicBezTo>
                  <a:pt x="224" y="4"/>
                  <a:pt x="224" y="3"/>
                  <a:pt x="223" y="2"/>
                </a:cubicBezTo>
                <a:cubicBezTo>
                  <a:pt x="222" y="1"/>
                  <a:pt x="220" y="1"/>
                  <a:pt x="219" y="1"/>
                </a:cubicBezTo>
                <a:cubicBezTo>
                  <a:pt x="218" y="1"/>
                  <a:pt x="217" y="2"/>
                  <a:pt x="216" y="3"/>
                </a:cubicBezTo>
                <a:cubicBezTo>
                  <a:pt x="215" y="3"/>
                  <a:pt x="214" y="5"/>
                  <a:pt x="214" y="6"/>
                </a:cubicBezTo>
                <a:cubicBezTo>
                  <a:pt x="214" y="7"/>
                  <a:pt x="214" y="15"/>
                  <a:pt x="214" y="21"/>
                </a:cubicBezTo>
                <a:cubicBezTo>
                  <a:pt x="211" y="22"/>
                  <a:pt x="208" y="22"/>
                  <a:pt x="204" y="23"/>
                </a:cubicBezTo>
                <a:cubicBezTo>
                  <a:pt x="202" y="16"/>
                  <a:pt x="200" y="10"/>
                  <a:pt x="200" y="8"/>
                </a:cubicBezTo>
                <a:cubicBezTo>
                  <a:pt x="199" y="7"/>
                  <a:pt x="199" y="6"/>
                  <a:pt x="198" y="5"/>
                </a:cubicBezTo>
                <a:cubicBezTo>
                  <a:pt x="196" y="5"/>
                  <a:pt x="195" y="5"/>
                  <a:pt x="194" y="5"/>
                </a:cubicBezTo>
                <a:cubicBezTo>
                  <a:pt x="192" y="5"/>
                  <a:pt x="191" y="6"/>
                  <a:pt x="191" y="7"/>
                </a:cubicBezTo>
                <a:cubicBezTo>
                  <a:pt x="190" y="8"/>
                  <a:pt x="189" y="9"/>
                  <a:pt x="190" y="11"/>
                </a:cubicBezTo>
                <a:cubicBezTo>
                  <a:pt x="190" y="12"/>
                  <a:pt x="191" y="19"/>
                  <a:pt x="191" y="26"/>
                </a:cubicBezTo>
                <a:cubicBezTo>
                  <a:pt x="188" y="26"/>
                  <a:pt x="185" y="27"/>
                  <a:pt x="182" y="28"/>
                </a:cubicBezTo>
                <a:cubicBezTo>
                  <a:pt x="179" y="22"/>
                  <a:pt x="176" y="16"/>
                  <a:pt x="175" y="14"/>
                </a:cubicBezTo>
                <a:cubicBezTo>
                  <a:pt x="175" y="13"/>
                  <a:pt x="174" y="12"/>
                  <a:pt x="173" y="12"/>
                </a:cubicBezTo>
                <a:cubicBezTo>
                  <a:pt x="172" y="11"/>
                  <a:pt x="170" y="11"/>
                  <a:pt x="169" y="12"/>
                </a:cubicBezTo>
                <a:cubicBezTo>
                  <a:pt x="168" y="12"/>
                  <a:pt x="167" y="13"/>
                  <a:pt x="166" y="14"/>
                </a:cubicBezTo>
                <a:cubicBezTo>
                  <a:pt x="165" y="15"/>
                  <a:pt x="165" y="16"/>
                  <a:pt x="165" y="18"/>
                </a:cubicBezTo>
                <a:cubicBezTo>
                  <a:pt x="166" y="19"/>
                  <a:pt x="167" y="26"/>
                  <a:pt x="169" y="32"/>
                </a:cubicBezTo>
                <a:cubicBezTo>
                  <a:pt x="166" y="34"/>
                  <a:pt x="162" y="35"/>
                  <a:pt x="159" y="36"/>
                </a:cubicBezTo>
                <a:cubicBezTo>
                  <a:pt x="156" y="30"/>
                  <a:pt x="152" y="24"/>
                  <a:pt x="152" y="23"/>
                </a:cubicBezTo>
                <a:cubicBezTo>
                  <a:pt x="151" y="22"/>
                  <a:pt x="150" y="21"/>
                  <a:pt x="149" y="20"/>
                </a:cubicBezTo>
                <a:cubicBezTo>
                  <a:pt x="148" y="20"/>
                  <a:pt x="146" y="20"/>
                  <a:pt x="145" y="21"/>
                </a:cubicBezTo>
                <a:cubicBezTo>
                  <a:pt x="144" y="21"/>
                  <a:pt x="143" y="22"/>
                  <a:pt x="142" y="23"/>
                </a:cubicBezTo>
                <a:cubicBezTo>
                  <a:pt x="142" y="24"/>
                  <a:pt x="142" y="26"/>
                  <a:pt x="142" y="27"/>
                </a:cubicBezTo>
                <a:cubicBezTo>
                  <a:pt x="143" y="28"/>
                  <a:pt x="145" y="35"/>
                  <a:pt x="147" y="42"/>
                </a:cubicBezTo>
                <a:cubicBezTo>
                  <a:pt x="144" y="43"/>
                  <a:pt x="141" y="44"/>
                  <a:pt x="138" y="46"/>
                </a:cubicBezTo>
                <a:cubicBezTo>
                  <a:pt x="134" y="41"/>
                  <a:pt x="130" y="35"/>
                  <a:pt x="129" y="34"/>
                </a:cubicBezTo>
                <a:cubicBezTo>
                  <a:pt x="128" y="33"/>
                  <a:pt x="127" y="32"/>
                  <a:pt x="126" y="32"/>
                </a:cubicBezTo>
                <a:cubicBezTo>
                  <a:pt x="125" y="32"/>
                  <a:pt x="123" y="32"/>
                  <a:pt x="122" y="32"/>
                </a:cubicBezTo>
                <a:cubicBezTo>
                  <a:pt x="121" y="33"/>
                  <a:pt x="120" y="34"/>
                  <a:pt x="120" y="35"/>
                </a:cubicBezTo>
                <a:cubicBezTo>
                  <a:pt x="119" y="36"/>
                  <a:pt x="119" y="38"/>
                  <a:pt x="120" y="39"/>
                </a:cubicBezTo>
                <a:cubicBezTo>
                  <a:pt x="121" y="40"/>
                  <a:pt x="124" y="47"/>
                  <a:pt x="126" y="53"/>
                </a:cubicBezTo>
                <a:cubicBezTo>
                  <a:pt x="123" y="55"/>
                  <a:pt x="121" y="57"/>
                  <a:pt x="118" y="58"/>
                </a:cubicBezTo>
                <a:cubicBezTo>
                  <a:pt x="113" y="53"/>
                  <a:pt x="109" y="48"/>
                  <a:pt x="108" y="47"/>
                </a:cubicBezTo>
                <a:cubicBezTo>
                  <a:pt x="107" y="46"/>
                  <a:pt x="106" y="45"/>
                  <a:pt x="104" y="45"/>
                </a:cubicBezTo>
                <a:cubicBezTo>
                  <a:pt x="103" y="45"/>
                  <a:pt x="102" y="46"/>
                  <a:pt x="101" y="46"/>
                </a:cubicBezTo>
                <a:cubicBezTo>
                  <a:pt x="100" y="47"/>
                  <a:pt x="99" y="48"/>
                  <a:pt x="99" y="50"/>
                </a:cubicBezTo>
                <a:cubicBezTo>
                  <a:pt x="98" y="51"/>
                  <a:pt x="99" y="52"/>
                  <a:pt x="99" y="53"/>
                </a:cubicBezTo>
                <a:cubicBezTo>
                  <a:pt x="100" y="54"/>
                  <a:pt x="104" y="61"/>
                  <a:pt x="107" y="66"/>
                </a:cubicBezTo>
                <a:cubicBezTo>
                  <a:pt x="104" y="68"/>
                  <a:pt x="102" y="71"/>
                  <a:pt x="99" y="73"/>
                </a:cubicBezTo>
                <a:cubicBezTo>
                  <a:pt x="94" y="68"/>
                  <a:pt x="89" y="63"/>
                  <a:pt x="88" y="62"/>
                </a:cubicBezTo>
                <a:cubicBezTo>
                  <a:pt x="87" y="62"/>
                  <a:pt x="86" y="61"/>
                  <a:pt x="84" y="61"/>
                </a:cubicBezTo>
                <a:cubicBezTo>
                  <a:pt x="83" y="61"/>
                  <a:pt x="82" y="62"/>
                  <a:pt x="81" y="63"/>
                </a:cubicBezTo>
                <a:cubicBezTo>
                  <a:pt x="80" y="63"/>
                  <a:pt x="79" y="65"/>
                  <a:pt x="79" y="66"/>
                </a:cubicBezTo>
                <a:cubicBezTo>
                  <a:pt x="79" y="67"/>
                  <a:pt x="79" y="68"/>
                  <a:pt x="80" y="70"/>
                </a:cubicBezTo>
                <a:cubicBezTo>
                  <a:pt x="81" y="71"/>
                  <a:pt x="85" y="76"/>
                  <a:pt x="89" y="82"/>
                </a:cubicBezTo>
                <a:cubicBezTo>
                  <a:pt x="87" y="84"/>
                  <a:pt x="84" y="86"/>
                  <a:pt x="82" y="89"/>
                </a:cubicBezTo>
                <a:cubicBezTo>
                  <a:pt x="77" y="85"/>
                  <a:pt x="71" y="81"/>
                  <a:pt x="70" y="80"/>
                </a:cubicBezTo>
                <a:cubicBezTo>
                  <a:pt x="69" y="79"/>
                  <a:pt x="67" y="79"/>
                  <a:pt x="66" y="79"/>
                </a:cubicBezTo>
                <a:cubicBezTo>
                  <a:pt x="65" y="79"/>
                  <a:pt x="64" y="80"/>
                  <a:pt x="63" y="81"/>
                </a:cubicBezTo>
                <a:cubicBezTo>
                  <a:pt x="62" y="82"/>
                  <a:pt x="61" y="83"/>
                  <a:pt x="61" y="84"/>
                </a:cubicBezTo>
                <a:cubicBezTo>
                  <a:pt x="61" y="85"/>
                  <a:pt x="62" y="87"/>
                  <a:pt x="63" y="88"/>
                </a:cubicBezTo>
                <a:cubicBezTo>
                  <a:pt x="64" y="89"/>
                  <a:pt x="68" y="94"/>
                  <a:pt x="73" y="99"/>
                </a:cubicBezTo>
                <a:cubicBezTo>
                  <a:pt x="71" y="102"/>
                  <a:pt x="69" y="104"/>
                  <a:pt x="67" y="107"/>
                </a:cubicBezTo>
                <a:cubicBezTo>
                  <a:pt x="61" y="103"/>
                  <a:pt x="55" y="100"/>
                  <a:pt x="53" y="99"/>
                </a:cubicBezTo>
                <a:cubicBezTo>
                  <a:pt x="52" y="98"/>
                  <a:pt x="51" y="98"/>
                  <a:pt x="50" y="99"/>
                </a:cubicBezTo>
                <a:cubicBezTo>
                  <a:pt x="49" y="99"/>
                  <a:pt x="47" y="100"/>
                  <a:pt x="47" y="101"/>
                </a:cubicBezTo>
                <a:cubicBezTo>
                  <a:pt x="46" y="102"/>
                  <a:pt x="45" y="103"/>
                  <a:pt x="46" y="104"/>
                </a:cubicBezTo>
                <a:cubicBezTo>
                  <a:pt x="46" y="106"/>
                  <a:pt x="46" y="107"/>
                  <a:pt x="47" y="108"/>
                </a:cubicBezTo>
                <a:cubicBezTo>
                  <a:pt x="48" y="109"/>
                  <a:pt x="54" y="113"/>
                  <a:pt x="59" y="118"/>
                </a:cubicBezTo>
                <a:cubicBezTo>
                  <a:pt x="57" y="121"/>
                  <a:pt x="55" y="123"/>
                  <a:pt x="53" y="126"/>
                </a:cubicBezTo>
                <a:cubicBezTo>
                  <a:pt x="47" y="123"/>
                  <a:pt x="41" y="121"/>
                  <a:pt x="39" y="120"/>
                </a:cubicBezTo>
                <a:cubicBezTo>
                  <a:pt x="38" y="119"/>
                  <a:pt x="37" y="119"/>
                  <a:pt x="36" y="120"/>
                </a:cubicBezTo>
                <a:cubicBezTo>
                  <a:pt x="34" y="120"/>
                  <a:pt x="33" y="121"/>
                  <a:pt x="33" y="122"/>
                </a:cubicBezTo>
                <a:cubicBezTo>
                  <a:pt x="32" y="123"/>
                  <a:pt x="32" y="125"/>
                  <a:pt x="32" y="126"/>
                </a:cubicBezTo>
                <a:cubicBezTo>
                  <a:pt x="32" y="127"/>
                  <a:pt x="33" y="128"/>
                  <a:pt x="34" y="129"/>
                </a:cubicBezTo>
                <a:cubicBezTo>
                  <a:pt x="35" y="130"/>
                  <a:pt x="41" y="134"/>
                  <a:pt x="46" y="138"/>
                </a:cubicBezTo>
                <a:cubicBezTo>
                  <a:pt x="45" y="141"/>
                  <a:pt x="43" y="144"/>
                  <a:pt x="42" y="147"/>
                </a:cubicBezTo>
                <a:cubicBezTo>
                  <a:pt x="36" y="145"/>
                  <a:pt x="29" y="143"/>
                  <a:pt x="27" y="142"/>
                </a:cubicBezTo>
                <a:cubicBezTo>
                  <a:pt x="26" y="142"/>
                  <a:pt x="25" y="142"/>
                  <a:pt x="24" y="142"/>
                </a:cubicBezTo>
                <a:cubicBezTo>
                  <a:pt x="23" y="143"/>
                  <a:pt x="22" y="144"/>
                  <a:pt x="21" y="145"/>
                </a:cubicBezTo>
                <a:cubicBezTo>
                  <a:pt x="20" y="146"/>
                  <a:pt x="20" y="148"/>
                  <a:pt x="21" y="149"/>
                </a:cubicBezTo>
                <a:cubicBezTo>
                  <a:pt x="21" y="150"/>
                  <a:pt x="22" y="151"/>
                  <a:pt x="23" y="152"/>
                </a:cubicBezTo>
                <a:cubicBezTo>
                  <a:pt x="24" y="152"/>
                  <a:pt x="31" y="156"/>
                  <a:pt x="36" y="159"/>
                </a:cubicBezTo>
                <a:cubicBezTo>
                  <a:pt x="35" y="162"/>
                  <a:pt x="34" y="165"/>
                  <a:pt x="33" y="169"/>
                </a:cubicBezTo>
                <a:cubicBezTo>
                  <a:pt x="26" y="167"/>
                  <a:pt x="19" y="166"/>
                  <a:pt x="18" y="165"/>
                </a:cubicBezTo>
                <a:cubicBezTo>
                  <a:pt x="17" y="165"/>
                  <a:pt x="15" y="165"/>
                  <a:pt x="14" y="166"/>
                </a:cubicBezTo>
                <a:cubicBezTo>
                  <a:pt x="13" y="167"/>
                  <a:pt x="12" y="168"/>
                  <a:pt x="12" y="169"/>
                </a:cubicBezTo>
                <a:cubicBezTo>
                  <a:pt x="11" y="170"/>
                  <a:pt x="12" y="172"/>
                  <a:pt x="12" y="173"/>
                </a:cubicBezTo>
                <a:cubicBezTo>
                  <a:pt x="12" y="174"/>
                  <a:pt x="13" y="175"/>
                  <a:pt x="15" y="175"/>
                </a:cubicBezTo>
                <a:cubicBezTo>
                  <a:pt x="16" y="176"/>
                  <a:pt x="23" y="179"/>
                  <a:pt x="28" y="181"/>
                </a:cubicBezTo>
                <a:cubicBezTo>
                  <a:pt x="28" y="185"/>
                  <a:pt x="27" y="188"/>
                  <a:pt x="26" y="191"/>
                </a:cubicBezTo>
                <a:cubicBezTo>
                  <a:pt x="19" y="191"/>
                  <a:pt x="12" y="190"/>
                  <a:pt x="11" y="190"/>
                </a:cubicBezTo>
                <a:cubicBezTo>
                  <a:pt x="9" y="189"/>
                  <a:pt x="8" y="190"/>
                  <a:pt x="7" y="191"/>
                </a:cubicBezTo>
                <a:cubicBezTo>
                  <a:pt x="6" y="191"/>
                  <a:pt x="5" y="192"/>
                  <a:pt x="5" y="194"/>
                </a:cubicBezTo>
                <a:cubicBezTo>
                  <a:pt x="5" y="195"/>
                  <a:pt x="5" y="196"/>
                  <a:pt x="6" y="197"/>
                </a:cubicBezTo>
                <a:cubicBezTo>
                  <a:pt x="6" y="199"/>
                  <a:pt x="7" y="200"/>
                  <a:pt x="9" y="200"/>
                </a:cubicBezTo>
                <a:cubicBezTo>
                  <a:pt x="10" y="200"/>
                  <a:pt x="17" y="202"/>
                  <a:pt x="23" y="204"/>
                </a:cubicBezTo>
                <a:cubicBezTo>
                  <a:pt x="23" y="208"/>
                  <a:pt x="22" y="211"/>
                  <a:pt x="21" y="214"/>
                </a:cubicBezTo>
                <a:cubicBezTo>
                  <a:pt x="15" y="214"/>
                  <a:pt x="8" y="214"/>
                  <a:pt x="6" y="214"/>
                </a:cubicBezTo>
                <a:cubicBezTo>
                  <a:pt x="5" y="214"/>
                  <a:pt x="4" y="215"/>
                  <a:pt x="3" y="216"/>
                </a:cubicBezTo>
                <a:cubicBezTo>
                  <a:pt x="2" y="217"/>
                  <a:pt x="1" y="218"/>
                  <a:pt x="1" y="219"/>
                </a:cubicBezTo>
                <a:cubicBezTo>
                  <a:pt x="1" y="220"/>
                  <a:pt x="1" y="222"/>
                  <a:pt x="2" y="223"/>
                </a:cubicBezTo>
                <a:cubicBezTo>
                  <a:pt x="3" y="224"/>
                  <a:pt x="4" y="225"/>
                  <a:pt x="5" y="225"/>
                </a:cubicBezTo>
                <a:cubicBezTo>
                  <a:pt x="7" y="225"/>
                  <a:pt x="14" y="227"/>
                  <a:pt x="20" y="228"/>
                </a:cubicBezTo>
                <a:cubicBezTo>
                  <a:pt x="20" y="231"/>
                  <a:pt x="20" y="235"/>
                  <a:pt x="20" y="238"/>
                </a:cubicBezTo>
                <a:cubicBezTo>
                  <a:pt x="13" y="239"/>
                  <a:pt x="6" y="239"/>
                  <a:pt x="4" y="239"/>
                </a:cubicBezTo>
                <a:cubicBezTo>
                  <a:pt x="3" y="240"/>
                  <a:pt x="2" y="240"/>
                  <a:pt x="1" y="241"/>
                </a:cubicBezTo>
                <a:cubicBezTo>
                  <a:pt x="0" y="242"/>
                  <a:pt x="0" y="243"/>
                  <a:pt x="0" y="245"/>
                </a:cubicBezTo>
                <a:cubicBezTo>
                  <a:pt x="0" y="246"/>
                  <a:pt x="0" y="247"/>
                  <a:pt x="1" y="248"/>
                </a:cubicBezTo>
                <a:cubicBezTo>
                  <a:pt x="2" y="249"/>
                  <a:pt x="3" y="250"/>
                  <a:pt x="4" y="250"/>
                </a:cubicBezTo>
                <a:cubicBezTo>
                  <a:pt x="6" y="250"/>
                  <a:pt x="13" y="251"/>
                  <a:pt x="20" y="252"/>
                </a:cubicBezTo>
                <a:cubicBezTo>
                  <a:pt x="20" y="255"/>
                  <a:pt x="20" y="258"/>
                  <a:pt x="20" y="262"/>
                </a:cubicBezTo>
                <a:cubicBezTo>
                  <a:pt x="14" y="263"/>
                  <a:pt x="7" y="264"/>
                  <a:pt x="5" y="265"/>
                </a:cubicBezTo>
                <a:cubicBezTo>
                  <a:pt x="4" y="265"/>
                  <a:pt x="3" y="266"/>
                  <a:pt x="2" y="267"/>
                </a:cubicBezTo>
                <a:cubicBezTo>
                  <a:pt x="1" y="268"/>
                  <a:pt x="1" y="269"/>
                  <a:pt x="1" y="270"/>
                </a:cubicBezTo>
                <a:cubicBezTo>
                  <a:pt x="1" y="272"/>
                  <a:pt x="2" y="273"/>
                  <a:pt x="3" y="274"/>
                </a:cubicBezTo>
                <a:cubicBezTo>
                  <a:pt x="4" y="275"/>
                  <a:pt x="5" y="275"/>
                  <a:pt x="6" y="275"/>
                </a:cubicBezTo>
                <a:cubicBezTo>
                  <a:pt x="8" y="275"/>
                  <a:pt x="15" y="275"/>
                  <a:pt x="21" y="275"/>
                </a:cubicBezTo>
                <a:cubicBezTo>
                  <a:pt x="22" y="278"/>
                  <a:pt x="23" y="282"/>
                  <a:pt x="23" y="285"/>
                </a:cubicBezTo>
                <a:cubicBezTo>
                  <a:pt x="17" y="287"/>
                  <a:pt x="10" y="289"/>
                  <a:pt x="9" y="290"/>
                </a:cubicBezTo>
                <a:cubicBezTo>
                  <a:pt x="7" y="290"/>
                  <a:pt x="6" y="291"/>
                  <a:pt x="6" y="292"/>
                </a:cubicBezTo>
                <a:cubicBezTo>
                  <a:pt x="5" y="293"/>
                  <a:pt x="5" y="294"/>
                  <a:pt x="5" y="296"/>
                </a:cubicBezTo>
                <a:cubicBezTo>
                  <a:pt x="5" y="297"/>
                  <a:pt x="6" y="298"/>
                  <a:pt x="7" y="299"/>
                </a:cubicBezTo>
                <a:cubicBezTo>
                  <a:pt x="8" y="300"/>
                  <a:pt x="9" y="300"/>
                  <a:pt x="11" y="300"/>
                </a:cubicBezTo>
                <a:cubicBezTo>
                  <a:pt x="12" y="300"/>
                  <a:pt x="19" y="299"/>
                  <a:pt x="26" y="298"/>
                </a:cubicBezTo>
                <a:cubicBezTo>
                  <a:pt x="27" y="301"/>
                  <a:pt x="28" y="305"/>
                  <a:pt x="28" y="308"/>
                </a:cubicBezTo>
                <a:cubicBezTo>
                  <a:pt x="23" y="311"/>
                  <a:pt x="16" y="313"/>
                  <a:pt x="15" y="314"/>
                </a:cubicBezTo>
                <a:cubicBezTo>
                  <a:pt x="13" y="315"/>
                  <a:pt x="12" y="316"/>
                  <a:pt x="12" y="317"/>
                </a:cubicBezTo>
                <a:cubicBezTo>
                  <a:pt x="12" y="318"/>
                  <a:pt x="11" y="319"/>
                  <a:pt x="12" y="321"/>
                </a:cubicBezTo>
                <a:cubicBezTo>
                  <a:pt x="12" y="322"/>
                  <a:pt x="13" y="323"/>
                  <a:pt x="14" y="323"/>
                </a:cubicBezTo>
                <a:cubicBezTo>
                  <a:pt x="15" y="324"/>
                  <a:pt x="17" y="324"/>
                  <a:pt x="18" y="324"/>
                </a:cubicBezTo>
                <a:cubicBezTo>
                  <a:pt x="19" y="324"/>
                  <a:pt x="26" y="322"/>
                  <a:pt x="33" y="321"/>
                </a:cubicBezTo>
                <a:cubicBezTo>
                  <a:pt x="34" y="324"/>
                  <a:pt x="35" y="327"/>
                  <a:pt x="36" y="330"/>
                </a:cubicBezTo>
                <a:cubicBezTo>
                  <a:pt x="31" y="334"/>
                  <a:pt x="24" y="337"/>
                  <a:pt x="23" y="338"/>
                </a:cubicBezTo>
                <a:cubicBezTo>
                  <a:pt x="22" y="338"/>
                  <a:pt x="21" y="340"/>
                  <a:pt x="21" y="341"/>
                </a:cubicBezTo>
                <a:cubicBezTo>
                  <a:pt x="20" y="342"/>
                  <a:pt x="20" y="343"/>
                  <a:pt x="21" y="344"/>
                </a:cubicBezTo>
                <a:cubicBezTo>
                  <a:pt x="22" y="346"/>
                  <a:pt x="23" y="347"/>
                  <a:pt x="24" y="347"/>
                </a:cubicBezTo>
                <a:cubicBezTo>
                  <a:pt x="25" y="348"/>
                  <a:pt x="26" y="348"/>
                  <a:pt x="27" y="347"/>
                </a:cubicBezTo>
                <a:cubicBezTo>
                  <a:pt x="29" y="347"/>
                  <a:pt x="36" y="345"/>
                  <a:pt x="42" y="343"/>
                </a:cubicBezTo>
                <a:cubicBezTo>
                  <a:pt x="43" y="346"/>
                  <a:pt x="45" y="349"/>
                  <a:pt x="46" y="352"/>
                </a:cubicBezTo>
                <a:cubicBezTo>
                  <a:pt x="41" y="355"/>
                  <a:pt x="35" y="360"/>
                  <a:pt x="34" y="360"/>
                </a:cubicBezTo>
                <a:cubicBezTo>
                  <a:pt x="33" y="361"/>
                  <a:pt x="32" y="362"/>
                  <a:pt x="32" y="364"/>
                </a:cubicBezTo>
                <a:cubicBezTo>
                  <a:pt x="32" y="365"/>
                  <a:pt x="32" y="366"/>
                  <a:pt x="33" y="367"/>
                </a:cubicBezTo>
                <a:cubicBezTo>
                  <a:pt x="33" y="368"/>
                  <a:pt x="34" y="369"/>
                  <a:pt x="36" y="370"/>
                </a:cubicBezTo>
                <a:cubicBezTo>
                  <a:pt x="37" y="370"/>
                  <a:pt x="38" y="370"/>
                  <a:pt x="39" y="370"/>
                </a:cubicBezTo>
                <a:cubicBezTo>
                  <a:pt x="41" y="369"/>
                  <a:pt x="47" y="366"/>
                  <a:pt x="53" y="363"/>
                </a:cubicBezTo>
                <a:cubicBezTo>
                  <a:pt x="55" y="366"/>
                  <a:pt x="57" y="369"/>
                  <a:pt x="59" y="372"/>
                </a:cubicBezTo>
                <a:cubicBezTo>
                  <a:pt x="54" y="376"/>
                  <a:pt x="48" y="381"/>
                  <a:pt x="47" y="382"/>
                </a:cubicBezTo>
                <a:cubicBezTo>
                  <a:pt x="46" y="383"/>
                  <a:pt x="46" y="384"/>
                  <a:pt x="46" y="385"/>
                </a:cubicBezTo>
                <a:cubicBezTo>
                  <a:pt x="45" y="387"/>
                  <a:pt x="46" y="388"/>
                  <a:pt x="47" y="389"/>
                </a:cubicBezTo>
                <a:cubicBezTo>
                  <a:pt x="47" y="390"/>
                  <a:pt x="49" y="391"/>
                  <a:pt x="50" y="391"/>
                </a:cubicBezTo>
                <a:cubicBezTo>
                  <a:pt x="51" y="391"/>
                  <a:pt x="52" y="391"/>
                  <a:pt x="53" y="390"/>
                </a:cubicBezTo>
                <a:cubicBezTo>
                  <a:pt x="55" y="390"/>
                  <a:pt x="61" y="386"/>
                  <a:pt x="67" y="383"/>
                </a:cubicBezTo>
                <a:cubicBezTo>
                  <a:pt x="69" y="385"/>
                  <a:pt x="71" y="388"/>
                  <a:pt x="73" y="391"/>
                </a:cubicBezTo>
                <a:cubicBezTo>
                  <a:pt x="68" y="395"/>
                  <a:pt x="64" y="401"/>
                  <a:pt x="63" y="402"/>
                </a:cubicBezTo>
                <a:cubicBezTo>
                  <a:pt x="62" y="403"/>
                  <a:pt x="61" y="404"/>
                  <a:pt x="61" y="405"/>
                </a:cubicBezTo>
                <a:cubicBezTo>
                  <a:pt x="61" y="407"/>
                  <a:pt x="62" y="408"/>
                  <a:pt x="63" y="409"/>
                </a:cubicBezTo>
                <a:cubicBezTo>
                  <a:pt x="64" y="410"/>
                  <a:pt x="65" y="410"/>
                  <a:pt x="66" y="411"/>
                </a:cubicBezTo>
                <a:cubicBezTo>
                  <a:pt x="67" y="411"/>
                  <a:pt x="69" y="411"/>
                  <a:pt x="70" y="410"/>
                </a:cubicBezTo>
                <a:cubicBezTo>
                  <a:pt x="71" y="409"/>
                  <a:pt x="77" y="404"/>
                  <a:pt x="82" y="401"/>
                </a:cubicBezTo>
                <a:cubicBezTo>
                  <a:pt x="84" y="403"/>
                  <a:pt x="87" y="406"/>
                  <a:pt x="89" y="408"/>
                </a:cubicBezTo>
                <a:cubicBezTo>
                  <a:pt x="85" y="413"/>
                  <a:pt x="81" y="419"/>
                  <a:pt x="80" y="420"/>
                </a:cubicBezTo>
                <a:cubicBezTo>
                  <a:pt x="79" y="421"/>
                  <a:pt x="79" y="422"/>
                  <a:pt x="79" y="424"/>
                </a:cubicBezTo>
                <a:cubicBezTo>
                  <a:pt x="79" y="425"/>
                  <a:pt x="80" y="426"/>
                  <a:pt x="81" y="427"/>
                </a:cubicBezTo>
                <a:cubicBezTo>
                  <a:pt x="82" y="428"/>
                  <a:pt x="83" y="428"/>
                  <a:pt x="84" y="428"/>
                </a:cubicBezTo>
                <a:cubicBezTo>
                  <a:pt x="86" y="428"/>
                  <a:pt x="87" y="428"/>
                  <a:pt x="88" y="427"/>
                </a:cubicBezTo>
                <a:cubicBezTo>
                  <a:pt x="89" y="426"/>
                  <a:pt x="94" y="421"/>
                  <a:pt x="99" y="417"/>
                </a:cubicBezTo>
                <a:cubicBezTo>
                  <a:pt x="102" y="419"/>
                  <a:pt x="104" y="421"/>
                  <a:pt x="107" y="423"/>
                </a:cubicBezTo>
                <a:cubicBezTo>
                  <a:pt x="104" y="429"/>
                  <a:pt x="100" y="435"/>
                  <a:pt x="99" y="436"/>
                </a:cubicBezTo>
                <a:cubicBezTo>
                  <a:pt x="99" y="437"/>
                  <a:pt x="98" y="439"/>
                  <a:pt x="99" y="440"/>
                </a:cubicBezTo>
                <a:cubicBezTo>
                  <a:pt x="99" y="441"/>
                  <a:pt x="100" y="442"/>
                  <a:pt x="101" y="443"/>
                </a:cubicBezTo>
                <a:cubicBezTo>
                  <a:pt x="102" y="444"/>
                  <a:pt x="103" y="444"/>
                  <a:pt x="104" y="444"/>
                </a:cubicBezTo>
                <a:cubicBezTo>
                  <a:pt x="106" y="444"/>
                  <a:pt x="107" y="444"/>
                  <a:pt x="108" y="443"/>
                </a:cubicBezTo>
                <a:cubicBezTo>
                  <a:pt x="109" y="441"/>
                  <a:pt x="113" y="436"/>
                  <a:pt x="118" y="431"/>
                </a:cubicBezTo>
                <a:cubicBezTo>
                  <a:pt x="121" y="433"/>
                  <a:pt x="123" y="435"/>
                  <a:pt x="126" y="437"/>
                </a:cubicBezTo>
                <a:cubicBezTo>
                  <a:pt x="124" y="443"/>
                  <a:pt x="121" y="449"/>
                  <a:pt x="120" y="450"/>
                </a:cubicBezTo>
                <a:cubicBezTo>
                  <a:pt x="119" y="452"/>
                  <a:pt x="119" y="453"/>
                  <a:pt x="120" y="454"/>
                </a:cubicBezTo>
                <a:cubicBezTo>
                  <a:pt x="120" y="455"/>
                  <a:pt x="121" y="456"/>
                  <a:pt x="122" y="457"/>
                </a:cubicBezTo>
                <a:cubicBezTo>
                  <a:pt x="123" y="458"/>
                  <a:pt x="125" y="458"/>
                  <a:pt x="126" y="458"/>
                </a:cubicBezTo>
                <a:cubicBezTo>
                  <a:pt x="127" y="458"/>
                  <a:pt x="128" y="457"/>
                  <a:pt x="129" y="456"/>
                </a:cubicBezTo>
                <a:cubicBezTo>
                  <a:pt x="130" y="455"/>
                  <a:pt x="134" y="449"/>
                  <a:pt x="138" y="443"/>
                </a:cubicBezTo>
                <a:cubicBezTo>
                  <a:pt x="141" y="445"/>
                  <a:pt x="144" y="447"/>
                  <a:pt x="147" y="448"/>
                </a:cubicBezTo>
                <a:cubicBezTo>
                  <a:pt x="145" y="454"/>
                  <a:pt x="143" y="461"/>
                  <a:pt x="142" y="462"/>
                </a:cubicBezTo>
                <a:cubicBezTo>
                  <a:pt x="142" y="464"/>
                  <a:pt x="142" y="465"/>
                  <a:pt x="142" y="466"/>
                </a:cubicBezTo>
                <a:cubicBezTo>
                  <a:pt x="143" y="467"/>
                  <a:pt x="144" y="468"/>
                  <a:pt x="145" y="469"/>
                </a:cubicBezTo>
                <a:cubicBezTo>
                  <a:pt x="146" y="469"/>
                  <a:pt x="148" y="469"/>
                  <a:pt x="149" y="469"/>
                </a:cubicBezTo>
                <a:cubicBezTo>
                  <a:pt x="150" y="469"/>
                  <a:pt x="151" y="468"/>
                  <a:pt x="152" y="467"/>
                </a:cubicBezTo>
                <a:cubicBezTo>
                  <a:pt x="152" y="465"/>
                  <a:pt x="156" y="459"/>
                  <a:pt x="159" y="454"/>
                </a:cubicBezTo>
                <a:cubicBezTo>
                  <a:pt x="162" y="455"/>
                  <a:pt x="166" y="456"/>
                  <a:pt x="169" y="457"/>
                </a:cubicBezTo>
                <a:cubicBezTo>
                  <a:pt x="167" y="464"/>
                  <a:pt x="166" y="471"/>
                  <a:pt x="165" y="472"/>
                </a:cubicBezTo>
                <a:cubicBezTo>
                  <a:pt x="165" y="473"/>
                  <a:pt x="165" y="475"/>
                  <a:pt x="166" y="476"/>
                </a:cubicBezTo>
                <a:cubicBezTo>
                  <a:pt x="167" y="477"/>
                  <a:pt x="168" y="478"/>
                  <a:pt x="169" y="478"/>
                </a:cubicBezTo>
                <a:cubicBezTo>
                  <a:pt x="170" y="478"/>
                  <a:pt x="172" y="478"/>
                  <a:pt x="173" y="478"/>
                </a:cubicBezTo>
                <a:cubicBezTo>
                  <a:pt x="174" y="477"/>
                  <a:pt x="175" y="476"/>
                  <a:pt x="175" y="475"/>
                </a:cubicBezTo>
                <a:cubicBezTo>
                  <a:pt x="176" y="474"/>
                  <a:pt x="179" y="467"/>
                  <a:pt x="182" y="461"/>
                </a:cubicBezTo>
                <a:cubicBezTo>
                  <a:pt x="185" y="462"/>
                  <a:pt x="188" y="463"/>
                  <a:pt x="191" y="464"/>
                </a:cubicBezTo>
                <a:cubicBezTo>
                  <a:pt x="191" y="470"/>
                  <a:pt x="190" y="478"/>
                  <a:pt x="190" y="479"/>
                </a:cubicBezTo>
                <a:cubicBezTo>
                  <a:pt x="189" y="480"/>
                  <a:pt x="190" y="482"/>
                  <a:pt x="191" y="483"/>
                </a:cubicBezTo>
                <a:cubicBezTo>
                  <a:pt x="191" y="484"/>
                  <a:pt x="192" y="484"/>
                  <a:pt x="194" y="485"/>
                </a:cubicBezTo>
                <a:cubicBezTo>
                  <a:pt x="195" y="485"/>
                  <a:pt x="196" y="485"/>
                  <a:pt x="198" y="484"/>
                </a:cubicBezTo>
                <a:cubicBezTo>
                  <a:pt x="199" y="483"/>
                  <a:pt x="199" y="482"/>
                  <a:pt x="200" y="481"/>
                </a:cubicBezTo>
                <a:cubicBezTo>
                  <a:pt x="200" y="480"/>
                  <a:pt x="202" y="473"/>
                  <a:pt x="204" y="467"/>
                </a:cubicBezTo>
                <a:cubicBezTo>
                  <a:pt x="208" y="467"/>
                  <a:pt x="211" y="468"/>
                  <a:pt x="214" y="468"/>
                </a:cubicBezTo>
                <a:cubicBezTo>
                  <a:pt x="214" y="475"/>
                  <a:pt x="214" y="482"/>
                  <a:pt x="214" y="483"/>
                </a:cubicBezTo>
                <a:cubicBezTo>
                  <a:pt x="214" y="485"/>
                  <a:pt x="215" y="486"/>
                  <a:pt x="216" y="487"/>
                </a:cubicBezTo>
                <a:cubicBezTo>
                  <a:pt x="217" y="488"/>
                  <a:pt x="218" y="488"/>
                  <a:pt x="219" y="489"/>
                </a:cubicBezTo>
                <a:cubicBezTo>
                  <a:pt x="220" y="489"/>
                  <a:pt x="222" y="488"/>
                  <a:pt x="223" y="488"/>
                </a:cubicBezTo>
                <a:cubicBezTo>
                  <a:pt x="224" y="487"/>
                  <a:pt x="224" y="486"/>
                  <a:pt x="225" y="485"/>
                </a:cubicBezTo>
                <a:cubicBezTo>
                  <a:pt x="225" y="483"/>
                  <a:pt x="227" y="476"/>
                  <a:pt x="228" y="470"/>
                </a:cubicBezTo>
                <a:cubicBezTo>
                  <a:pt x="231" y="470"/>
                  <a:pt x="235" y="470"/>
                  <a:pt x="238" y="470"/>
                </a:cubicBezTo>
                <a:cubicBezTo>
                  <a:pt x="239" y="477"/>
                  <a:pt x="239" y="484"/>
                  <a:pt x="239" y="485"/>
                </a:cubicBezTo>
                <a:cubicBezTo>
                  <a:pt x="239" y="487"/>
                  <a:pt x="240" y="488"/>
                  <a:pt x="241" y="489"/>
                </a:cubicBezTo>
                <a:cubicBezTo>
                  <a:pt x="242" y="489"/>
                  <a:pt x="243" y="490"/>
                  <a:pt x="245" y="490"/>
                </a:cubicBezTo>
                <a:cubicBezTo>
                  <a:pt x="246" y="490"/>
                  <a:pt x="247" y="489"/>
                  <a:pt x="248" y="489"/>
                </a:cubicBezTo>
                <a:cubicBezTo>
                  <a:pt x="249" y="488"/>
                  <a:pt x="250" y="487"/>
                  <a:pt x="250" y="485"/>
                </a:cubicBezTo>
                <a:cubicBezTo>
                  <a:pt x="250" y="484"/>
                  <a:pt x="251" y="477"/>
                  <a:pt x="251" y="470"/>
                </a:cubicBezTo>
                <a:cubicBezTo>
                  <a:pt x="255" y="470"/>
                  <a:pt x="258" y="470"/>
                  <a:pt x="262" y="470"/>
                </a:cubicBezTo>
                <a:cubicBezTo>
                  <a:pt x="263" y="476"/>
                  <a:pt x="264" y="483"/>
                  <a:pt x="264" y="485"/>
                </a:cubicBezTo>
                <a:cubicBezTo>
                  <a:pt x="265" y="486"/>
                  <a:pt x="266" y="487"/>
                  <a:pt x="267" y="488"/>
                </a:cubicBezTo>
                <a:cubicBezTo>
                  <a:pt x="268" y="488"/>
                  <a:pt x="269" y="489"/>
                  <a:pt x="270" y="489"/>
                </a:cubicBezTo>
                <a:cubicBezTo>
                  <a:pt x="272" y="488"/>
                  <a:pt x="273" y="488"/>
                  <a:pt x="274" y="487"/>
                </a:cubicBezTo>
                <a:cubicBezTo>
                  <a:pt x="274" y="486"/>
                  <a:pt x="275" y="485"/>
                  <a:pt x="275" y="483"/>
                </a:cubicBezTo>
                <a:cubicBezTo>
                  <a:pt x="275" y="482"/>
                  <a:pt x="275" y="475"/>
                  <a:pt x="275" y="468"/>
                </a:cubicBezTo>
                <a:cubicBezTo>
                  <a:pt x="278" y="468"/>
                  <a:pt x="282" y="467"/>
                  <a:pt x="285" y="467"/>
                </a:cubicBezTo>
                <a:cubicBezTo>
                  <a:pt x="287" y="473"/>
                  <a:pt x="289" y="480"/>
                  <a:pt x="289" y="481"/>
                </a:cubicBezTo>
                <a:cubicBezTo>
                  <a:pt x="290" y="482"/>
                  <a:pt x="291" y="483"/>
                  <a:pt x="292" y="484"/>
                </a:cubicBezTo>
                <a:cubicBezTo>
                  <a:pt x="293" y="485"/>
                  <a:pt x="294" y="485"/>
                  <a:pt x="295" y="485"/>
                </a:cubicBezTo>
                <a:cubicBezTo>
                  <a:pt x="297" y="484"/>
                  <a:pt x="298" y="484"/>
                  <a:pt x="299" y="483"/>
                </a:cubicBezTo>
                <a:cubicBezTo>
                  <a:pt x="299" y="482"/>
                  <a:pt x="300" y="480"/>
                  <a:pt x="300" y="479"/>
                </a:cubicBezTo>
                <a:cubicBezTo>
                  <a:pt x="300" y="478"/>
                  <a:pt x="299" y="470"/>
                  <a:pt x="298" y="464"/>
                </a:cubicBezTo>
                <a:cubicBezTo>
                  <a:pt x="301" y="463"/>
                  <a:pt x="305" y="462"/>
                  <a:pt x="308" y="461"/>
                </a:cubicBezTo>
                <a:cubicBezTo>
                  <a:pt x="310" y="467"/>
                  <a:pt x="313" y="474"/>
                  <a:pt x="314" y="475"/>
                </a:cubicBezTo>
                <a:cubicBezTo>
                  <a:pt x="314" y="476"/>
                  <a:pt x="315" y="477"/>
                  <a:pt x="317" y="478"/>
                </a:cubicBezTo>
                <a:cubicBezTo>
                  <a:pt x="318" y="478"/>
                  <a:pt x="319" y="478"/>
                  <a:pt x="320" y="478"/>
                </a:cubicBezTo>
                <a:cubicBezTo>
                  <a:pt x="322" y="478"/>
                  <a:pt x="323" y="477"/>
                  <a:pt x="323" y="476"/>
                </a:cubicBezTo>
                <a:cubicBezTo>
                  <a:pt x="324" y="475"/>
                  <a:pt x="324" y="473"/>
                  <a:pt x="324" y="472"/>
                </a:cubicBezTo>
                <a:cubicBezTo>
                  <a:pt x="324" y="471"/>
                  <a:pt x="322" y="464"/>
                  <a:pt x="321" y="457"/>
                </a:cubicBezTo>
                <a:cubicBezTo>
                  <a:pt x="324" y="456"/>
                  <a:pt x="327" y="455"/>
                  <a:pt x="330" y="454"/>
                </a:cubicBezTo>
                <a:cubicBezTo>
                  <a:pt x="333" y="459"/>
                  <a:pt x="337" y="465"/>
                  <a:pt x="338" y="467"/>
                </a:cubicBezTo>
                <a:cubicBezTo>
                  <a:pt x="338" y="468"/>
                  <a:pt x="339" y="469"/>
                  <a:pt x="341" y="469"/>
                </a:cubicBezTo>
                <a:cubicBezTo>
                  <a:pt x="342" y="469"/>
                  <a:pt x="343" y="469"/>
                  <a:pt x="344" y="469"/>
                </a:cubicBezTo>
                <a:cubicBezTo>
                  <a:pt x="345" y="468"/>
                  <a:pt x="346" y="467"/>
                  <a:pt x="347" y="466"/>
                </a:cubicBezTo>
                <a:cubicBezTo>
                  <a:pt x="347" y="465"/>
                  <a:pt x="348" y="464"/>
                  <a:pt x="347" y="462"/>
                </a:cubicBezTo>
                <a:cubicBezTo>
                  <a:pt x="347" y="461"/>
                  <a:pt x="344" y="454"/>
                  <a:pt x="342" y="448"/>
                </a:cubicBezTo>
                <a:cubicBezTo>
                  <a:pt x="345" y="447"/>
                  <a:pt x="348" y="445"/>
                  <a:pt x="351" y="443"/>
                </a:cubicBezTo>
                <a:cubicBezTo>
                  <a:pt x="355" y="449"/>
                  <a:pt x="359" y="455"/>
                  <a:pt x="360" y="456"/>
                </a:cubicBezTo>
                <a:cubicBezTo>
                  <a:pt x="361" y="457"/>
                  <a:pt x="362" y="458"/>
                  <a:pt x="363" y="458"/>
                </a:cubicBezTo>
                <a:cubicBezTo>
                  <a:pt x="365" y="458"/>
                  <a:pt x="366" y="458"/>
                  <a:pt x="367" y="457"/>
                </a:cubicBezTo>
                <a:cubicBezTo>
                  <a:pt x="368" y="456"/>
                  <a:pt x="369" y="455"/>
                  <a:pt x="369" y="454"/>
                </a:cubicBezTo>
                <a:cubicBezTo>
                  <a:pt x="370" y="453"/>
                  <a:pt x="370" y="452"/>
                  <a:pt x="369" y="450"/>
                </a:cubicBezTo>
                <a:cubicBezTo>
                  <a:pt x="369" y="449"/>
                  <a:pt x="366" y="443"/>
                  <a:pt x="363" y="437"/>
                </a:cubicBezTo>
                <a:cubicBezTo>
                  <a:pt x="366" y="435"/>
                  <a:pt x="369" y="433"/>
                  <a:pt x="371" y="431"/>
                </a:cubicBezTo>
                <a:cubicBezTo>
                  <a:pt x="376" y="436"/>
                  <a:pt x="381" y="441"/>
                  <a:pt x="382" y="443"/>
                </a:cubicBezTo>
                <a:cubicBezTo>
                  <a:pt x="382" y="444"/>
                  <a:pt x="384" y="444"/>
                  <a:pt x="385" y="444"/>
                </a:cubicBezTo>
                <a:cubicBezTo>
                  <a:pt x="386" y="444"/>
                  <a:pt x="387" y="444"/>
                  <a:pt x="389" y="443"/>
                </a:cubicBezTo>
                <a:cubicBezTo>
                  <a:pt x="390" y="442"/>
                  <a:pt x="390" y="441"/>
                  <a:pt x="391" y="440"/>
                </a:cubicBezTo>
                <a:cubicBezTo>
                  <a:pt x="391" y="439"/>
                  <a:pt x="391" y="437"/>
                  <a:pt x="390" y="436"/>
                </a:cubicBezTo>
                <a:cubicBezTo>
                  <a:pt x="389" y="435"/>
                  <a:pt x="386" y="429"/>
                  <a:pt x="382" y="423"/>
                </a:cubicBezTo>
                <a:cubicBezTo>
                  <a:pt x="385" y="421"/>
                  <a:pt x="388" y="419"/>
                  <a:pt x="390" y="417"/>
                </a:cubicBezTo>
                <a:cubicBezTo>
                  <a:pt x="395" y="421"/>
                  <a:pt x="400" y="426"/>
                  <a:pt x="401" y="427"/>
                </a:cubicBezTo>
                <a:cubicBezTo>
                  <a:pt x="402" y="428"/>
                  <a:pt x="404" y="428"/>
                  <a:pt x="405" y="428"/>
                </a:cubicBezTo>
                <a:cubicBezTo>
                  <a:pt x="406" y="428"/>
                  <a:pt x="407" y="428"/>
                  <a:pt x="408" y="427"/>
                </a:cubicBezTo>
                <a:cubicBezTo>
                  <a:pt x="409" y="426"/>
                  <a:pt x="410" y="425"/>
                  <a:pt x="410" y="424"/>
                </a:cubicBezTo>
                <a:cubicBezTo>
                  <a:pt x="410" y="422"/>
                  <a:pt x="410" y="421"/>
                  <a:pt x="409" y="420"/>
                </a:cubicBezTo>
                <a:cubicBezTo>
                  <a:pt x="408" y="419"/>
                  <a:pt x="404" y="413"/>
                  <a:pt x="400" y="408"/>
                </a:cubicBezTo>
                <a:cubicBezTo>
                  <a:pt x="403" y="406"/>
                  <a:pt x="405" y="403"/>
                  <a:pt x="407" y="401"/>
                </a:cubicBezTo>
                <a:cubicBezTo>
                  <a:pt x="413" y="404"/>
                  <a:pt x="418" y="409"/>
                  <a:pt x="420" y="410"/>
                </a:cubicBezTo>
                <a:cubicBezTo>
                  <a:pt x="421" y="411"/>
                  <a:pt x="422" y="411"/>
                  <a:pt x="423" y="411"/>
                </a:cubicBezTo>
                <a:cubicBezTo>
                  <a:pt x="424" y="410"/>
                  <a:pt x="426" y="410"/>
                  <a:pt x="427" y="409"/>
                </a:cubicBezTo>
                <a:cubicBezTo>
                  <a:pt x="427" y="408"/>
                  <a:pt x="428" y="407"/>
                  <a:pt x="428" y="405"/>
                </a:cubicBezTo>
                <a:cubicBezTo>
                  <a:pt x="428" y="404"/>
                  <a:pt x="428" y="403"/>
                  <a:pt x="427" y="402"/>
                </a:cubicBezTo>
                <a:cubicBezTo>
                  <a:pt x="426" y="401"/>
                  <a:pt x="421" y="395"/>
                  <a:pt x="416" y="391"/>
                </a:cubicBezTo>
                <a:cubicBezTo>
                  <a:pt x="419" y="388"/>
                  <a:pt x="421" y="385"/>
                  <a:pt x="423" y="383"/>
                </a:cubicBezTo>
                <a:cubicBezTo>
                  <a:pt x="428" y="386"/>
                  <a:pt x="435" y="390"/>
                  <a:pt x="436" y="390"/>
                </a:cubicBezTo>
                <a:cubicBezTo>
                  <a:pt x="437" y="391"/>
                  <a:pt x="438" y="391"/>
                  <a:pt x="440" y="391"/>
                </a:cubicBezTo>
                <a:cubicBezTo>
                  <a:pt x="441" y="391"/>
                  <a:pt x="442" y="390"/>
                  <a:pt x="443" y="389"/>
                </a:cubicBezTo>
                <a:cubicBezTo>
                  <a:pt x="443" y="388"/>
                  <a:pt x="444" y="387"/>
                  <a:pt x="444" y="385"/>
                </a:cubicBezTo>
                <a:cubicBezTo>
                  <a:pt x="444" y="384"/>
                  <a:pt x="443" y="383"/>
                  <a:pt x="442" y="382"/>
                </a:cubicBezTo>
                <a:cubicBezTo>
                  <a:pt x="441" y="381"/>
                  <a:pt x="436" y="376"/>
                  <a:pt x="431" y="372"/>
                </a:cubicBezTo>
                <a:cubicBezTo>
                  <a:pt x="433" y="369"/>
                  <a:pt x="434" y="366"/>
                  <a:pt x="436" y="363"/>
                </a:cubicBezTo>
                <a:cubicBezTo>
                  <a:pt x="442" y="366"/>
                  <a:pt x="449" y="369"/>
                  <a:pt x="450" y="370"/>
                </a:cubicBezTo>
                <a:cubicBezTo>
                  <a:pt x="451" y="370"/>
                  <a:pt x="453" y="370"/>
                  <a:pt x="454" y="370"/>
                </a:cubicBezTo>
                <a:cubicBezTo>
                  <a:pt x="455" y="369"/>
                  <a:pt x="456" y="368"/>
                  <a:pt x="457" y="367"/>
                </a:cubicBezTo>
                <a:cubicBezTo>
                  <a:pt x="457" y="366"/>
                  <a:pt x="457" y="365"/>
                  <a:pt x="457" y="364"/>
                </a:cubicBezTo>
                <a:cubicBezTo>
                  <a:pt x="457" y="362"/>
                  <a:pt x="456" y="361"/>
                  <a:pt x="455" y="360"/>
                </a:cubicBezTo>
                <a:cubicBezTo>
                  <a:pt x="454" y="360"/>
                  <a:pt x="448" y="355"/>
                  <a:pt x="443" y="352"/>
                </a:cubicBezTo>
                <a:cubicBezTo>
                  <a:pt x="445" y="349"/>
                  <a:pt x="446" y="346"/>
                  <a:pt x="448" y="343"/>
                </a:cubicBezTo>
                <a:cubicBezTo>
                  <a:pt x="454" y="345"/>
                  <a:pt x="461" y="347"/>
                  <a:pt x="462" y="347"/>
                </a:cubicBezTo>
                <a:cubicBezTo>
                  <a:pt x="463" y="348"/>
                  <a:pt x="465" y="348"/>
                  <a:pt x="466" y="347"/>
                </a:cubicBezTo>
                <a:cubicBezTo>
                  <a:pt x="467" y="347"/>
                  <a:pt x="468" y="346"/>
                  <a:pt x="468" y="344"/>
                </a:cubicBezTo>
                <a:cubicBezTo>
                  <a:pt x="469" y="343"/>
                  <a:pt x="469" y="342"/>
                  <a:pt x="468" y="341"/>
                </a:cubicBezTo>
                <a:cubicBezTo>
                  <a:pt x="468" y="340"/>
                  <a:pt x="467" y="338"/>
                  <a:pt x="466" y="338"/>
                </a:cubicBezTo>
                <a:cubicBezTo>
                  <a:pt x="465" y="337"/>
                  <a:pt x="459" y="334"/>
                  <a:pt x="453" y="330"/>
                </a:cubicBezTo>
                <a:cubicBezTo>
                  <a:pt x="454" y="327"/>
                  <a:pt x="456" y="324"/>
                  <a:pt x="457" y="321"/>
                </a:cubicBezTo>
                <a:cubicBezTo>
                  <a:pt x="463" y="322"/>
                  <a:pt x="470" y="324"/>
                  <a:pt x="471" y="324"/>
                </a:cubicBezTo>
                <a:cubicBezTo>
                  <a:pt x="473" y="324"/>
                  <a:pt x="474" y="324"/>
                  <a:pt x="475" y="323"/>
                </a:cubicBezTo>
                <a:cubicBezTo>
                  <a:pt x="476" y="323"/>
                  <a:pt x="477" y="322"/>
                  <a:pt x="477" y="321"/>
                </a:cubicBezTo>
                <a:cubicBezTo>
                  <a:pt x="478" y="319"/>
                  <a:pt x="478" y="318"/>
                  <a:pt x="477" y="317"/>
                </a:cubicBezTo>
                <a:cubicBezTo>
                  <a:pt x="477" y="316"/>
                  <a:pt x="476" y="315"/>
                  <a:pt x="475" y="314"/>
                </a:cubicBezTo>
                <a:cubicBezTo>
                  <a:pt x="473" y="313"/>
                  <a:pt x="467" y="311"/>
                  <a:pt x="461" y="308"/>
                </a:cubicBezTo>
                <a:cubicBezTo>
                  <a:pt x="462" y="305"/>
                  <a:pt x="463" y="301"/>
                  <a:pt x="463" y="298"/>
                </a:cubicBezTo>
                <a:cubicBezTo>
                  <a:pt x="470" y="299"/>
                  <a:pt x="477" y="300"/>
                  <a:pt x="478" y="300"/>
                </a:cubicBezTo>
                <a:cubicBezTo>
                  <a:pt x="480" y="300"/>
                  <a:pt x="481" y="300"/>
                  <a:pt x="482" y="299"/>
                </a:cubicBezTo>
                <a:cubicBezTo>
                  <a:pt x="483" y="298"/>
                  <a:pt x="484" y="297"/>
                  <a:pt x="484" y="296"/>
                </a:cubicBezTo>
                <a:cubicBezTo>
                  <a:pt x="484" y="294"/>
                  <a:pt x="484" y="293"/>
                  <a:pt x="484" y="292"/>
                </a:cubicBezTo>
                <a:cubicBezTo>
                  <a:pt x="483" y="291"/>
                  <a:pt x="482" y="290"/>
                  <a:pt x="481" y="290"/>
                </a:cubicBezTo>
                <a:cubicBezTo>
                  <a:pt x="479" y="289"/>
                  <a:pt x="472" y="287"/>
                  <a:pt x="466" y="285"/>
                </a:cubicBezTo>
                <a:cubicBezTo>
                  <a:pt x="467" y="282"/>
                  <a:pt x="467" y="278"/>
                  <a:pt x="468" y="275"/>
                </a:cubicBezTo>
                <a:cubicBezTo>
                  <a:pt x="474" y="275"/>
                  <a:pt x="481" y="275"/>
                  <a:pt x="483" y="275"/>
                </a:cubicBezTo>
                <a:cubicBezTo>
                  <a:pt x="484" y="275"/>
                  <a:pt x="485" y="275"/>
                  <a:pt x="486" y="274"/>
                </a:cubicBezTo>
                <a:cubicBezTo>
                  <a:pt x="487" y="273"/>
                  <a:pt x="488" y="272"/>
                  <a:pt x="488" y="270"/>
                </a:cubicBezTo>
                <a:cubicBezTo>
                  <a:pt x="488" y="269"/>
                  <a:pt x="488" y="268"/>
                  <a:pt x="487" y="267"/>
                </a:cubicBezTo>
                <a:cubicBezTo>
                  <a:pt x="486" y="266"/>
                  <a:pt x="485" y="265"/>
                  <a:pt x="484" y="265"/>
                </a:cubicBezTo>
                <a:cubicBezTo>
                  <a:pt x="483" y="264"/>
                  <a:pt x="476" y="263"/>
                  <a:pt x="469" y="262"/>
                </a:cubicBezTo>
                <a:cubicBezTo>
                  <a:pt x="469" y="258"/>
                  <a:pt x="470" y="255"/>
                  <a:pt x="470" y="252"/>
                </a:cubicBezTo>
                <a:cubicBezTo>
                  <a:pt x="476" y="251"/>
                  <a:pt x="483" y="250"/>
                  <a:pt x="485" y="250"/>
                </a:cubicBezTo>
                <a:close/>
                <a:moveTo>
                  <a:pt x="245" y="440"/>
                </a:moveTo>
                <a:cubicBezTo>
                  <a:pt x="137" y="440"/>
                  <a:pt x="50" y="353"/>
                  <a:pt x="50" y="245"/>
                </a:cubicBezTo>
                <a:cubicBezTo>
                  <a:pt x="50" y="137"/>
                  <a:pt x="137" y="49"/>
                  <a:pt x="245" y="49"/>
                </a:cubicBezTo>
                <a:cubicBezTo>
                  <a:pt x="352" y="49"/>
                  <a:pt x="440" y="137"/>
                  <a:pt x="440" y="245"/>
                </a:cubicBezTo>
                <a:cubicBezTo>
                  <a:pt x="440" y="353"/>
                  <a:pt x="352" y="440"/>
                  <a:pt x="245" y="440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24" name="Freeform 12"/>
          <p:cNvSpPr>
            <a:spLocks noEditPoints="1" noChangeArrowheads="1"/>
          </p:cNvSpPr>
          <p:nvPr/>
        </p:nvSpPr>
        <p:spPr bwMode="auto">
          <a:xfrm>
            <a:off x="1549400" y="1458913"/>
            <a:ext cx="1162050" cy="1160462"/>
          </a:xfrm>
          <a:custGeom>
            <a:avLst/>
            <a:gdLst>
              <a:gd name="T0" fmla="*/ 2147483646 w 246"/>
              <a:gd name="T1" fmla="*/ 2147483646 h 246"/>
              <a:gd name="T2" fmla="*/ 2147483646 w 246"/>
              <a:gd name="T3" fmla="*/ 2147483646 h 246"/>
              <a:gd name="T4" fmla="*/ 2147483646 w 246"/>
              <a:gd name="T5" fmla="*/ 1913771662 h 246"/>
              <a:gd name="T6" fmla="*/ 2147483646 w 246"/>
              <a:gd name="T7" fmla="*/ 1802504112 h 246"/>
              <a:gd name="T8" fmla="*/ 2147483646 w 246"/>
              <a:gd name="T9" fmla="*/ 1312935385 h 246"/>
              <a:gd name="T10" fmla="*/ 2147483646 w 246"/>
              <a:gd name="T11" fmla="*/ 1045897040 h 246"/>
              <a:gd name="T12" fmla="*/ 2147483646 w 246"/>
              <a:gd name="T13" fmla="*/ 979137454 h 246"/>
              <a:gd name="T14" fmla="*/ 2147483646 w 246"/>
              <a:gd name="T15" fmla="*/ 645339522 h 246"/>
              <a:gd name="T16" fmla="*/ 2147483646 w 246"/>
              <a:gd name="T17" fmla="*/ 356049554 h 246"/>
              <a:gd name="T18" fmla="*/ 2147483646 w 246"/>
              <a:gd name="T19" fmla="*/ 267038345 h 246"/>
              <a:gd name="T20" fmla="*/ 2147483646 w 246"/>
              <a:gd name="T21" fmla="*/ 445065481 h 246"/>
              <a:gd name="T22" fmla="*/ 2147483646 w 246"/>
              <a:gd name="T23" fmla="*/ 44507963 h 246"/>
              <a:gd name="T24" fmla="*/ 2147483646 w 246"/>
              <a:gd name="T25" fmla="*/ 22251623 h 246"/>
              <a:gd name="T26" fmla="*/ 2147483646 w 246"/>
              <a:gd name="T27" fmla="*/ 378305895 h 246"/>
              <a:gd name="T28" fmla="*/ 2147483646 w 246"/>
              <a:gd name="T29" fmla="*/ 133519173 h 246"/>
              <a:gd name="T30" fmla="*/ 1807441233 w 246"/>
              <a:gd name="T31" fmla="*/ 155770796 h 246"/>
              <a:gd name="T32" fmla="*/ 1495043458 w 246"/>
              <a:gd name="T33" fmla="*/ 378305895 h 246"/>
              <a:gd name="T34" fmla="*/ 1450417904 w 246"/>
              <a:gd name="T35" fmla="*/ 734355449 h 246"/>
              <a:gd name="T36" fmla="*/ 937193325 w 246"/>
              <a:gd name="T37" fmla="*/ 689847486 h 246"/>
              <a:gd name="T38" fmla="*/ 691736243 w 246"/>
              <a:gd name="T39" fmla="*/ 934634208 h 246"/>
              <a:gd name="T40" fmla="*/ 736366521 w 246"/>
              <a:gd name="T41" fmla="*/ 1446454558 h 246"/>
              <a:gd name="T42" fmla="*/ 379338468 w 246"/>
              <a:gd name="T43" fmla="*/ 1490962521 h 246"/>
              <a:gd name="T44" fmla="*/ 156196526 w 246"/>
              <a:gd name="T45" fmla="*/ 1802504112 h 246"/>
              <a:gd name="T46" fmla="*/ 133886110 w 246"/>
              <a:gd name="T47" fmla="*/ 2147483646 h 246"/>
              <a:gd name="T48" fmla="*/ 379338468 w 246"/>
              <a:gd name="T49" fmla="*/ 2147483646 h 246"/>
              <a:gd name="T50" fmla="*/ 22315139 w 246"/>
              <a:gd name="T51" fmla="*/ 2147483646 h 246"/>
              <a:gd name="T52" fmla="*/ 44630278 w 246"/>
              <a:gd name="T53" fmla="*/ 2147483646 h 246"/>
              <a:gd name="T54" fmla="*/ 468594301 w 246"/>
              <a:gd name="T55" fmla="*/ 2147483646 h 246"/>
              <a:gd name="T56" fmla="*/ 267767497 w 246"/>
              <a:gd name="T57" fmla="*/ 2147483646 h 246"/>
              <a:gd name="T58" fmla="*/ 357023329 w 246"/>
              <a:gd name="T59" fmla="*/ 2147483646 h 246"/>
              <a:gd name="T60" fmla="*/ 647110689 w 246"/>
              <a:gd name="T61" fmla="*/ 2147483646 h 246"/>
              <a:gd name="T62" fmla="*/ 1004134018 w 246"/>
              <a:gd name="T63" fmla="*/ 2147483646 h 246"/>
              <a:gd name="T64" fmla="*/ 1048764296 w 246"/>
              <a:gd name="T65" fmla="*/ 2147483646 h 246"/>
              <a:gd name="T66" fmla="*/ 1316531793 w 246"/>
              <a:gd name="T67" fmla="*/ 2147483646 h 246"/>
              <a:gd name="T68" fmla="*/ 1807441233 w 246"/>
              <a:gd name="T69" fmla="*/ 2147483646 h 246"/>
              <a:gd name="T70" fmla="*/ 1919012204 w 246"/>
              <a:gd name="T71" fmla="*/ 2147483646 h 246"/>
              <a:gd name="T72" fmla="*/ 2147483646 w 246"/>
              <a:gd name="T73" fmla="*/ 2147483646 h 246"/>
              <a:gd name="T74" fmla="*/ 2147483646 w 246"/>
              <a:gd name="T75" fmla="*/ 2147483646 h 246"/>
              <a:gd name="T76" fmla="*/ 2147483646 w 246"/>
              <a:gd name="T77" fmla="*/ 2147483646 h 246"/>
              <a:gd name="T78" fmla="*/ 2147483646 w 246"/>
              <a:gd name="T79" fmla="*/ 2147483646 h 246"/>
              <a:gd name="T80" fmla="*/ 2147483646 w 246"/>
              <a:gd name="T81" fmla="*/ 2147483646 h 246"/>
              <a:gd name="T82" fmla="*/ 2147483646 w 246"/>
              <a:gd name="T83" fmla="*/ 2147483646 h 246"/>
              <a:gd name="T84" fmla="*/ 2147483646 w 246"/>
              <a:gd name="T85" fmla="*/ 2147483646 h 246"/>
              <a:gd name="T86" fmla="*/ 2147483646 w 246"/>
              <a:gd name="T87" fmla="*/ 2147483646 h 246"/>
              <a:gd name="T88" fmla="*/ 2147483646 w 246"/>
              <a:gd name="T89" fmla="*/ 2147483646 h 246"/>
              <a:gd name="T90" fmla="*/ 2147483646 w 246"/>
              <a:gd name="T91" fmla="*/ 2147483646 h 246"/>
              <a:gd name="T92" fmla="*/ 2147483646 w 246"/>
              <a:gd name="T93" fmla="*/ 2147483646 h 246"/>
              <a:gd name="T94" fmla="*/ 2147483646 w 246"/>
              <a:gd name="T95" fmla="*/ 2147483646 h 246"/>
              <a:gd name="T96" fmla="*/ 2147483646 w 246"/>
              <a:gd name="T97" fmla="*/ 2147483646 h 246"/>
              <a:gd name="T98" fmla="*/ 2147483646 w 246"/>
              <a:gd name="T99" fmla="*/ 2147483646 h 246"/>
              <a:gd name="T100" fmla="*/ 803307215 w 246"/>
              <a:gd name="T101" fmla="*/ 2147483646 h 24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46"/>
              <a:gd name="T154" fmla="*/ 0 h 246"/>
              <a:gd name="T155" fmla="*/ 246 w 246"/>
              <a:gd name="T156" fmla="*/ 246 h 24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46" h="246">
                <a:moveTo>
                  <a:pt x="242" y="127"/>
                </a:moveTo>
                <a:cubicBezTo>
                  <a:pt x="243" y="127"/>
                  <a:pt x="244" y="126"/>
                  <a:pt x="245" y="126"/>
                </a:cubicBezTo>
                <a:cubicBezTo>
                  <a:pt x="245" y="125"/>
                  <a:pt x="246" y="124"/>
                  <a:pt x="246" y="123"/>
                </a:cubicBezTo>
                <a:cubicBezTo>
                  <a:pt x="246" y="122"/>
                  <a:pt x="245" y="121"/>
                  <a:pt x="245" y="120"/>
                </a:cubicBezTo>
                <a:cubicBezTo>
                  <a:pt x="244" y="119"/>
                  <a:pt x="243" y="119"/>
                  <a:pt x="242" y="119"/>
                </a:cubicBezTo>
                <a:cubicBezTo>
                  <a:pt x="241" y="118"/>
                  <a:pt x="235" y="118"/>
                  <a:pt x="230" y="117"/>
                </a:cubicBezTo>
                <a:cubicBezTo>
                  <a:pt x="229" y="115"/>
                  <a:pt x="229" y="112"/>
                  <a:pt x="229" y="110"/>
                </a:cubicBezTo>
                <a:cubicBezTo>
                  <a:pt x="234" y="108"/>
                  <a:pt x="240" y="107"/>
                  <a:pt x="241" y="106"/>
                </a:cubicBezTo>
                <a:cubicBezTo>
                  <a:pt x="242" y="106"/>
                  <a:pt x="243" y="105"/>
                  <a:pt x="243" y="104"/>
                </a:cubicBezTo>
                <a:cubicBezTo>
                  <a:pt x="244" y="104"/>
                  <a:pt x="244" y="103"/>
                  <a:pt x="244" y="101"/>
                </a:cubicBezTo>
                <a:cubicBezTo>
                  <a:pt x="244" y="100"/>
                  <a:pt x="243" y="99"/>
                  <a:pt x="242" y="99"/>
                </a:cubicBezTo>
                <a:cubicBezTo>
                  <a:pt x="242" y="98"/>
                  <a:pt x="241" y="98"/>
                  <a:pt x="239" y="98"/>
                </a:cubicBezTo>
                <a:cubicBezTo>
                  <a:pt x="238" y="98"/>
                  <a:pt x="232" y="98"/>
                  <a:pt x="227" y="99"/>
                </a:cubicBezTo>
                <a:cubicBezTo>
                  <a:pt x="226" y="96"/>
                  <a:pt x="226" y="94"/>
                  <a:pt x="225" y="91"/>
                </a:cubicBezTo>
                <a:cubicBezTo>
                  <a:pt x="230" y="89"/>
                  <a:pt x="235" y="87"/>
                  <a:pt x="236" y="86"/>
                </a:cubicBezTo>
                <a:cubicBezTo>
                  <a:pt x="237" y="86"/>
                  <a:pt x="238" y="85"/>
                  <a:pt x="238" y="84"/>
                </a:cubicBezTo>
                <a:cubicBezTo>
                  <a:pt x="239" y="83"/>
                  <a:pt x="239" y="82"/>
                  <a:pt x="238" y="81"/>
                </a:cubicBezTo>
                <a:cubicBezTo>
                  <a:pt x="238" y="80"/>
                  <a:pt x="237" y="79"/>
                  <a:pt x="236" y="78"/>
                </a:cubicBezTo>
                <a:cubicBezTo>
                  <a:pt x="235" y="78"/>
                  <a:pt x="234" y="78"/>
                  <a:pt x="233" y="78"/>
                </a:cubicBezTo>
                <a:cubicBezTo>
                  <a:pt x="232" y="78"/>
                  <a:pt x="226" y="80"/>
                  <a:pt x="221" y="81"/>
                </a:cubicBezTo>
                <a:cubicBezTo>
                  <a:pt x="220" y="79"/>
                  <a:pt x="219" y="76"/>
                  <a:pt x="218" y="74"/>
                </a:cubicBezTo>
                <a:cubicBezTo>
                  <a:pt x="222" y="71"/>
                  <a:pt x="227" y="67"/>
                  <a:pt x="228" y="67"/>
                </a:cubicBezTo>
                <a:cubicBezTo>
                  <a:pt x="229" y="66"/>
                  <a:pt x="230" y="65"/>
                  <a:pt x="230" y="64"/>
                </a:cubicBezTo>
                <a:cubicBezTo>
                  <a:pt x="230" y="63"/>
                  <a:pt x="230" y="62"/>
                  <a:pt x="229" y="61"/>
                </a:cubicBezTo>
                <a:cubicBezTo>
                  <a:pt x="229" y="60"/>
                  <a:pt x="228" y="60"/>
                  <a:pt x="227" y="59"/>
                </a:cubicBezTo>
                <a:cubicBezTo>
                  <a:pt x="226" y="59"/>
                  <a:pt x="225" y="59"/>
                  <a:pt x="224" y="59"/>
                </a:cubicBezTo>
                <a:cubicBezTo>
                  <a:pt x="223" y="60"/>
                  <a:pt x="217" y="62"/>
                  <a:pt x="213" y="65"/>
                </a:cubicBezTo>
                <a:cubicBezTo>
                  <a:pt x="211" y="62"/>
                  <a:pt x="210" y="60"/>
                  <a:pt x="208" y="58"/>
                </a:cubicBezTo>
                <a:cubicBezTo>
                  <a:pt x="212" y="54"/>
                  <a:pt x="216" y="50"/>
                  <a:pt x="217" y="49"/>
                </a:cubicBezTo>
                <a:cubicBezTo>
                  <a:pt x="218" y="49"/>
                  <a:pt x="218" y="48"/>
                  <a:pt x="218" y="47"/>
                </a:cubicBezTo>
                <a:cubicBezTo>
                  <a:pt x="218" y="46"/>
                  <a:pt x="218" y="44"/>
                  <a:pt x="217" y="44"/>
                </a:cubicBezTo>
                <a:cubicBezTo>
                  <a:pt x="216" y="43"/>
                  <a:pt x="215" y="42"/>
                  <a:pt x="214" y="42"/>
                </a:cubicBezTo>
                <a:cubicBezTo>
                  <a:pt x="213" y="42"/>
                  <a:pt x="212" y="42"/>
                  <a:pt x="211" y="43"/>
                </a:cubicBezTo>
                <a:cubicBezTo>
                  <a:pt x="210" y="43"/>
                  <a:pt x="206" y="47"/>
                  <a:pt x="201" y="50"/>
                </a:cubicBezTo>
                <a:cubicBezTo>
                  <a:pt x="199" y="48"/>
                  <a:pt x="198" y="46"/>
                  <a:pt x="196" y="44"/>
                </a:cubicBezTo>
                <a:cubicBezTo>
                  <a:pt x="199" y="40"/>
                  <a:pt x="202" y="35"/>
                  <a:pt x="203" y="34"/>
                </a:cubicBezTo>
                <a:cubicBezTo>
                  <a:pt x="203" y="33"/>
                  <a:pt x="203" y="32"/>
                  <a:pt x="203" y="31"/>
                </a:cubicBezTo>
                <a:cubicBezTo>
                  <a:pt x="203" y="30"/>
                  <a:pt x="203" y="29"/>
                  <a:pt x="202" y="28"/>
                </a:cubicBezTo>
                <a:cubicBezTo>
                  <a:pt x="201" y="28"/>
                  <a:pt x="200" y="27"/>
                  <a:pt x="199" y="27"/>
                </a:cubicBezTo>
                <a:cubicBezTo>
                  <a:pt x="198" y="27"/>
                  <a:pt x="197" y="28"/>
                  <a:pt x="196" y="29"/>
                </a:cubicBezTo>
                <a:cubicBezTo>
                  <a:pt x="195" y="29"/>
                  <a:pt x="191" y="34"/>
                  <a:pt x="187" y="37"/>
                </a:cubicBezTo>
                <a:cubicBezTo>
                  <a:pt x="185" y="36"/>
                  <a:pt x="183" y="34"/>
                  <a:pt x="181" y="33"/>
                </a:cubicBezTo>
                <a:cubicBezTo>
                  <a:pt x="183" y="28"/>
                  <a:pt x="186" y="23"/>
                  <a:pt x="186" y="22"/>
                </a:cubicBezTo>
                <a:cubicBezTo>
                  <a:pt x="187" y="21"/>
                  <a:pt x="187" y="19"/>
                  <a:pt x="186" y="19"/>
                </a:cubicBezTo>
                <a:cubicBezTo>
                  <a:pt x="186" y="18"/>
                  <a:pt x="185" y="17"/>
                  <a:pt x="184" y="16"/>
                </a:cubicBezTo>
                <a:cubicBezTo>
                  <a:pt x="183" y="16"/>
                  <a:pt x="182" y="15"/>
                  <a:pt x="181" y="16"/>
                </a:cubicBezTo>
                <a:cubicBezTo>
                  <a:pt x="180" y="16"/>
                  <a:pt x="179" y="16"/>
                  <a:pt x="179" y="17"/>
                </a:cubicBezTo>
                <a:cubicBezTo>
                  <a:pt x="178" y="18"/>
                  <a:pt x="175" y="23"/>
                  <a:pt x="171" y="27"/>
                </a:cubicBezTo>
                <a:cubicBezTo>
                  <a:pt x="169" y="26"/>
                  <a:pt x="167" y="25"/>
                  <a:pt x="164" y="24"/>
                </a:cubicBezTo>
                <a:cubicBezTo>
                  <a:pt x="166" y="19"/>
                  <a:pt x="167" y="13"/>
                  <a:pt x="168" y="12"/>
                </a:cubicBezTo>
                <a:cubicBezTo>
                  <a:pt x="168" y="11"/>
                  <a:pt x="168" y="10"/>
                  <a:pt x="167" y="9"/>
                </a:cubicBezTo>
                <a:cubicBezTo>
                  <a:pt x="167" y="8"/>
                  <a:pt x="166" y="7"/>
                  <a:pt x="165" y="7"/>
                </a:cubicBezTo>
                <a:cubicBezTo>
                  <a:pt x="164" y="7"/>
                  <a:pt x="163" y="7"/>
                  <a:pt x="162" y="7"/>
                </a:cubicBezTo>
                <a:cubicBezTo>
                  <a:pt x="161" y="7"/>
                  <a:pt x="160" y="8"/>
                  <a:pt x="160" y="9"/>
                </a:cubicBezTo>
                <a:cubicBezTo>
                  <a:pt x="159" y="10"/>
                  <a:pt x="156" y="16"/>
                  <a:pt x="154" y="20"/>
                </a:cubicBezTo>
                <a:cubicBezTo>
                  <a:pt x="152" y="20"/>
                  <a:pt x="149" y="19"/>
                  <a:pt x="147" y="18"/>
                </a:cubicBezTo>
                <a:cubicBezTo>
                  <a:pt x="147" y="13"/>
                  <a:pt x="148" y="7"/>
                  <a:pt x="148" y="6"/>
                </a:cubicBezTo>
                <a:cubicBezTo>
                  <a:pt x="148" y="5"/>
                  <a:pt x="147" y="4"/>
                  <a:pt x="147" y="3"/>
                </a:cubicBezTo>
                <a:cubicBezTo>
                  <a:pt x="146" y="2"/>
                  <a:pt x="145" y="2"/>
                  <a:pt x="144" y="2"/>
                </a:cubicBezTo>
                <a:cubicBezTo>
                  <a:pt x="143" y="1"/>
                  <a:pt x="142" y="2"/>
                  <a:pt x="141" y="2"/>
                </a:cubicBezTo>
                <a:cubicBezTo>
                  <a:pt x="140" y="3"/>
                  <a:pt x="140" y="3"/>
                  <a:pt x="139" y="4"/>
                </a:cubicBezTo>
                <a:cubicBezTo>
                  <a:pt x="139" y="6"/>
                  <a:pt x="137" y="11"/>
                  <a:pt x="136" y="17"/>
                </a:cubicBezTo>
                <a:cubicBezTo>
                  <a:pt x="133" y="16"/>
                  <a:pt x="131" y="16"/>
                  <a:pt x="128" y="16"/>
                </a:cubicBezTo>
                <a:cubicBezTo>
                  <a:pt x="128" y="11"/>
                  <a:pt x="127" y="5"/>
                  <a:pt x="127" y="3"/>
                </a:cubicBezTo>
                <a:cubicBezTo>
                  <a:pt x="127" y="2"/>
                  <a:pt x="126" y="1"/>
                  <a:pt x="126" y="1"/>
                </a:cubicBezTo>
                <a:cubicBezTo>
                  <a:pt x="125" y="0"/>
                  <a:pt x="124" y="0"/>
                  <a:pt x="123" y="0"/>
                </a:cubicBezTo>
                <a:cubicBezTo>
                  <a:pt x="122" y="0"/>
                  <a:pt x="121" y="0"/>
                  <a:pt x="120" y="1"/>
                </a:cubicBezTo>
                <a:cubicBezTo>
                  <a:pt x="119" y="1"/>
                  <a:pt x="119" y="2"/>
                  <a:pt x="119" y="3"/>
                </a:cubicBezTo>
                <a:cubicBezTo>
                  <a:pt x="118" y="5"/>
                  <a:pt x="118" y="11"/>
                  <a:pt x="117" y="16"/>
                </a:cubicBezTo>
                <a:cubicBezTo>
                  <a:pt x="115" y="16"/>
                  <a:pt x="112" y="16"/>
                  <a:pt x="110" y="17"/>
                </a:cubicBezTo>
                <a:cubicBezTo>
                  <a:pt x="108" y="11"/>
                  <a:pt x="107" y="6"/>
                  <a:pt x="106" y="4"/>
                </a:cubicBezTo>
                <a:cubicBezTo>
                  <a:pt x="106" y="3"/>
                  <a:pt x="105" y="3"/>
                  <a:pt x="104" y="2"/>
                </a:cubicBezTo>
                <a:cubicBezTo>
                  <a:pt x="104" y="2"/>
                  <a:pt x="103" y="1"/>
                  <a:pt x="101" y="2"/>
                </a:cubicBezTo>
                <a:cubicBezTo>
                  <a:pt x="100" y="2"/>
                  <a:pt x="100" y="2"/>
                  <a:pt x="99" y="3"/>
                </a:cubicBezTo>
                <a:cubicBezTo>
                  <a:pt x="98" y="4"/>
                  <a:pt x="98" y="5"/>
                  <a:pt x="98" y="6"/>
                </a:cubicBezTo>
                <a:cubicBezTo>
                  <a:pt x="98" y="7"/>
                  <a:pt x="99" y="13"/>
                  <a:pt x="99" y="18"/>
                </a:cubicBezTo>
                <a:cubicBezTo>
                  <a:pt x="96" y="19"/>
                  <a:pt x="94" y="20"/>
                  <a:pt x="91" y="20"/>
                </a:cubicBezTo>
                <a:cubicBezTo>
                  <a:pt x="89" y="16"/>
                  <a:pt x="87" y="10"/>
                  <a:pt x="86" y="9"/>
                </a:cubicBezTo>
                <a:cubicBezTo>
                  <a:pt x="86" y="8"/>
                  <a:pt x="85" y="7"/>
                  <a:pt x="84" y="7"/>
                </a:cubicBezTo>
                <a:cubicBezTo>
                  <a:pt x="83" y="7"/>
                  <a:pt x="82" y="7"/>
                  <a:pt x="81" y="7"/>
                </a:cubicBezTo>
                <a:cubicBezTo>
                  <a:pt x="80" y="7"/>
                  <a:pt x="79" y="8"/>
                  <a:pt x="79" y="9"/>
                </a:cubicBezTo>
                <a:cubicBezTo>
                  <a:pt x="78" y="10"/>
                  <a:pt x="78" y="11"/>
                  <a:pt x="78" y="12"/>
                </a:cubicBezTo>
                <a:cubicBezTo>
                  <a:pt x="78" y="13"/>
                  <a:pt x="80" y="19"/>
                  <a:pt x="81" y="24"/>
                </a:cubicBezTo>
                <a:cubicBezTo>
                  <a:pt x="79" y="25"/>
                  <a:pt x="76" y="26"/>
                  <a:pt x="74" y="27"/>
                </a:cubicBezTo>
                <a:cubicBezTo>
                  <a:pt x="71" y="23"/>
                  <a:pt x="68" y="18"/>
                  <a:pt x="67" y="17"/>
                </a:cubicBezTo>
                <a:cubicBezTo>
                  <a:pt x="66" y="16"/>
                  <a:pt x="65" y="16"/>
                  <a:pt x="64" y="16"/>
                </a:cubicBezTo>
                <a:cubicBezTo>
                  <a:pt x="63" y="15"/>
                  <a:pt x="62" y="16"/>
                  <a:pt x="61" y="16"/>
                </a:cubicBezTo>
                <a:cubicBezTo>
                  <a:pt x="60" y="17"/>
                  <a:pt x="60" y="18"/>
                  <a:pt x="59" y="19"/>
                </a:cubicBezTo>
                <a:cubicBezTo>
                  <a:pt x="59" y="19"/>
                  <a:pt x="59" y="21"/>
                  <a:pt x="60" y="22"/>
                </a:cubicBezTo>
                <a:cubicBezTo>
                  <a:pt x="60" y="23"/>
                  <a:pt x="63" y="28"/>
                  <a:pt x="65" y="33"/>
                </a:cubicBezTo>
                <a:cubicBezTo>
                  <a:pt x="63" y="34"/>
                  <a:pt x="60" y="36"/>
                  <a:pt x="58" y="37"/>
                </a:cubicBezTo>
                <a:cubicBezTo>
                  <a:pt x="55" y="34"/>
                  <a:pt x="50" y="29"/>
                  <a:pt x="49" y="29"/>
                </a:cubicBezTo>
                <a:cubicBezTo>
                  <a:pt x="49" y="28"/>
                  <a:pt x="48" y="27"/>
                  <a:pt x="47" y="27"/>
                </a:cubicBezTo>
                <a:cubicBezTo>
                  <a:pt x="46" y="27"/>
                  <a:pt x="45" y="28"/>
                  <a:pt x="44" y="28"/>
                </a:cubicBezTo>
                <a:cubicBezTo>
                  <a:pt x="43" y="29"/>
                  <a:pt x="42" y="30"/>
                  <a:pt x="42" y="31"/>
                </a:cubicBezTo>
                <a:cubicBezTo>
                  <a:pt x="42" y="32"/>
                  <a:pt x="42" y="33"/>
                  <a:pt x="43" y="34"/>
                </a:cubicBezTo>
                <a:cubicBezTo>
                  <a:pt x="44" y="35"/>
                  <a:pt x="47" y="40"/>
                  <a:pt x="50" y="44"/>
                </a:cubicBezTo>
                <a:cubicBezTo>
                  <a:pt x="48" y="46"/>
                  <a:pt x="46" y="48"/>
                  <a:pt x="45" y="50"/>
                </a:cubicBezTo>
                <a:cubicBezTo>
                  <a:pt x="40" y="47"/>
                  <a:pt x="35" y="43"/>
                  <a:pt x="34" y="43"/>
                </a:cubicBezTo>
                <a:cubicBezTo>
                  <a:pt x="33" y="42"/>
                  <a:pt x="32" y="42"/>
                  <a:pt x="31" y="42"/>
                </a:cubicBezTo>
                <a:cubicBezTo>
                  <a:pt x="30" y="42"/>
                  <a:pt x="29" y="43"/>
                  <a:pt x="29" y="44"/>
                </a:cubicBezTo>
                <a:cubicBezTo>
                  <a:pt x="28" y="44"/>
                  <a:pt x="28" y="46"/>
                  <a:pt x="28" y="47"/>
                </a:cubicBezTo>
                <a:cubicBezTo>
                  <a:pt x="28" y="48"/>
                  <a:pt x="28" y="49"/>
                  <a:pt x="29" y="49"/>
                </a:cubicBezTo>
                <a:cubicBezTo>
                  <a:pt x="30" y="50"/>
                  <a:pt x="34" y="54"/>
                  <a:pt x="37" y="58"/>
                </a:cubicBezTo>
                <a:cubicBezTo>
                  <a:pt x="36" y="60"/>
                  <a:pt x="34" y="62"/>
                  <a:pt x="33" y="65"/>
                </a:cubicBezTo>
                <a:cubicBezTo>
                  <a:pt x="28" y="62"/>
                  <a:pt x="23" y="60"/>
                  <a:pt x="22" y="59"/>
                </a:cubicBezTo>
                <a:cubicBezTo>
                  <a:pt x="21" y="59"/>
                  <a:pt x="20" y="59"/>
                  <a:pt x="19" y="59"/>
                </a:cubicBezTo>
                <a:cubicBezTo>
                  <a:pt x="18" y="60"/>
                  <a:pt x="17" y="60"/>
                  <a:pt x="16" y="61"/>
                </a:cubicBezTo>
                <a:cubicBezTo>
                  <a:pt x="16" y="62"/>
                  <a:pt x="16" y="63"/>
                  <a:pt x="16" y="64"/>
                </a:cubicBezTo>
                <a:cubicBezTo>
                  <a:pt x="16" y="65"/>
                  <a:pt x="17" y="66"/>
                  <a:pt x="17" y="67"/>
                </a:cubicBezTo>
                <a:cubicBezTo>
                  <a:pt x="18" y="67"/>
                  <a:pt x="23" y="71"/>
                  <a:pt x="28" y="74"/>
                </a:cubicBezTo>
                <a:cubicBezTo>
                  <a:pt x="26" y="76"/>
                  <a:pt x="25" y="79"/>
                  <a:pt x="24" y="81"/>
                </a:cubicBezTo>
                <a:cubicBezTo>
                  <a:pt x="19" y="80"/>
                  <a:pt x="13" y="78"/>
                  <a:pt x="12" y="78"/>
                </a:cubicBezTo>
                <a:cubicBezTo>
                  <a:pt x="11" y="78"/>
                  <a:pt x="10" y="78"/>
                  <a:pt x="9" y="78"/>
                </a:cubicBezTo>
                <a:cubicBezTo>
                  <a:pt x="8" y="79"/>
                  <a:pt x="8" y="80"/>
                  <a:pt x="7" y="81"/>
                </a:cubicBezTo>
                <a:cubicBezTo>
                  <a:pt x="7" y="82"/>
                  <a:pt x="7" y="83"/>
                  <a:pt x="7" y="84"/>
                </a:cubicBezTo>
                <a:cubicBezTo>
                  <a:pt x="8" y="85"/>
                  <a:pt x="8" y="86"/>
                  <a:pt x="9" y="86"/>
                </a:cubicBezTo>
                <a:cubicBezTo>
                  <a:pt x="10" y="87"/>
                  <a:pt x="16" y="89"/>
                  <a:pt x="21" y="91"/>
                </a:cubicBezTo>
                <a:cubicBezTo>
                  <a:pt x="20" y="94"/>
                  <a:pt x="19" y="96"/>
                  <a:pt x="19" y="99"/>
                </a:cubicBezTo>
                <a:cubicBezTo>
                  <a:pt x="13" y="98"/>
                  <a:pt x="7" y="98"/>
                  <a:pt x="6" y="98"/>
                </a:cubicBezTo>
                <a:cubicBezTo>
                  <a:pt x="5" y="98"/>
                  <a:pt x="4" y="98"/>
                  <a:pt x="3" y="99"/>
                </a:cubicBezTo>
                <a:cubicBezTo>
                  <a:pt x="2" y="99"/>
                  <a:pt x="2" y="100"/>
                  <a:pt x="2" y="101"/>
                </a:cubicBezTo>
                <a:cubicBezTo>
                  <a:pt x="2" y="103"/>
                  <a:pt x="2" y="104"/>
                  <a:pt x="2" y="104"/>
                </a:cubicBezTo>
                <a:cubicBezTo>
                  <a:pt x="3" y="105"/>
                  <a:pt x="4" y="106"/>
                  <a:pt x="5" y="106"/>
                </a:cubicBezTo>
                <a:cubicBezTo>
                  <a:pt x="6" y="107"/>
                  <a:pt x="12" y="108"/>
                  <a:pt x="17" y="110"/>
                </a:cubicBezTo>
                <a:cubicBezTo>
                  <a:pt x="16" y="112"/>
                  <a:pt x="16" y="115"/>
                  <a:pt x="16" y="117"/>
                </a:cubicBezTo>
                <a:cubicBezTo>
                  <a:pt x="11" y="118"/>
                  <a:pt x="5" y="118"/>
                  <a:pt x="4" y="119"/>
                </a:cubicBezTo>
                <a:cubicBezTo>
                  <a:pt x="2" y="119"/>
                  <a:pt x="2" y="119"/>
                  <a:pt x="1" y="120"/>
                </a:cubicBezTo>
                <a:cubicBezTo>
                  <a:pt x="0" y="121"/>
                  <a:pt x="0" y="122"/>
                  <a:pt x="0" y="123"/>
                </a:cubicBezTo>
                <a:cubicBezTo>
                  <a:pt x="0" y="124"/>
                  <a:pt x="0" y="125"/>
                  <a:pt x="1" y="126"/>
                </a:cubicBezTo>
                <a:cubicBezTo>
                  <a:pt x="2" y="126"/>
                  <a:pt x="2" y="127"/>
                  <a:pt x="4" y="127"/>
                </a:cubicBezTo>
                <a:cubicBezTo>
                  <a:pt x="5" y="127"/>
                  <a:pt x="11" y="128"/>
                  <a:pt x="16" y="128"/>
                </a:cubicBezTo>
                <a:cubicBezTo>
                  <a:pt x="16" y="131"/>
                  <a:pt x="16" y="134"/>
                  <a:pt x="17" y="136"/>
                </a:cubicBezTo>
                <a:cubicBezTo>
                  <a:pt x="12" y="138"/>
                  <a:pt x="6" y="139"/>
                  <a:pt x="5" y="139"/>
                </a:cubicBezTo>
                <a:cubicBezTo>
                  <a:pt x="4" y="140"/>
                  <a:pt x="3" y="140"/>
                  <a:pt x="2" y="141"/>
                </a:cubicBezTo>
                <a:cubicBezTo>
                  <a:pt x="2" y="142"/>
                  <a:pt x="2" y="143"/>
                  <a:pt x="2" y="144"/>
                </a:cubicBezTo>
                <a:cubicBezTo>
                  <a:pt x="2" y="145"/>
                  <a:pt x="2" y="146"/>
                  <a:pt x="3" y="147"/>
                </a:cubicBezTo>
                <a:cubicBezTo>
                  <a:pt x="4" y="147"/>
                  <a:pt x="5" y="148"/>
                  <a:pt x="6" y="148"/>
                </a:cubicBezTo>
                <a:cubicBezTo>
                  <a:pt x="7" y="148"/>
                  <a:pt x="13" y="147"/>
                  <a:pt x="19" y="147"/>
                </a:cubicBezTo>
                <a:cubicBezTo>
                  <a:pt x="19" y="149"/>
                  <a:pt x="20" y="152"/>
                  <a:pt x="21" y="154"/>
                </a:cubicBezTo>
                <a:cubicBezTo>
                  <a:pt x="16" y="157"/>
                  <a:pt x="10" y="159"/>
                  <a:pt x="9" y="160"/>
                </a:cubicBezTo>
                <a:cubicBezTo>
                  <a:pt x="8" y="160"/>
                  <a:pt x="8" y="161"/>
                  <a:pt x="7" y="162"/>
                </a:cubicBezTo>
                <a:cubicBezTo>
                  <a:pt x="7" y="163"/>
                  <a:pt x="7" y="164"/>
                  <a:pt x="7" y="165"/>
                </a:cubicBezTo>
                <a:cubicBezTo>
                  <a:pt x="8" y="166"/>
                  <a:pt x="8" y="167"/>
                  <a:pt x="9" y="167"/>
                </a:cubicBezTo>
                <a:cubicBezTo>
                  <a:pt x="10" y="168"/>
                  <a:pt x="11" y="168"/>
                  <a:pt x="12" y="168"/>
                </a:cubicBezTo>
                <a:cubicBezTo>
                  <a:pt x="13" y="167"/>
                  <a:pt x="19" y="166"/>
                  <a:pt x="24" y="165"/>
                </a:cubicBezTo>
                <a:cubicBezTo>
                  <a:pt x="25" y="167"/>
                  <a:pt x="26" y="169"/>
                  <a:pt x="28" y="172"/>
                </a:cubicBezTo>
                <a:cubicBezTo>
                  <a:pt x="23" y="175"/>
                  <a:pt x="18" y="178"/>
                  <a:pt x="17" y="179"/>
                </a:cubicBezTo>
                <a:cubicBezTo>
                  <a:pt x="17" y="180"/>
                  <a:pt x="16" y="180"/>
                  <a:pt x="16" y="181"/>
                </a:cubicBezTo>
                <a:cubicBezTo>
                  <a:pt x="16" y="182"/>
                  <a:pt x="16" y="184"/>
                  <a:pt x="16" y="184"/>
                </a:cubicBezTo>
                <a:cubicBezTo>
                  <a:pt x="17" y="185"/>
                  <a:pt x="18" y="186"/>
                  <a:pt x="19" y="186"/>
                </a:cubicBezTo>
                <a:cubicBezTo>
                  <a:pt x="20" y="187"/>
                  <a:pt x="21" y="187"/>
                  <a:pt x="22" y="186"/>
                </a:cubicBezTo>
                <a:cubicBezTo>
                  <a:pt x="23" y="186"/>
                  <a:pt x="28" y="183"/>
                  <a:pt x="33" y="181"/>
                </a:cubicBezTo>
                <a:cubicBezTo>
                  <a:pt x="34" y="183"/>
                  <a:pt x="36" y="185"/>
                  <a:pt x="37" y="187"/>
                </a:cubicBezTo>
                <a:cubicBezTo>
                  <a:pt x="34" y="191"/>
                  <a:pt x="30" y="196"/>
                  <a:pt x="29" y="196"/>
                </a:cubicBezTo>
                <a:cubicBezTo>
                  <a:pt x="28" y="197"/>
                  <a:pt x="28" y="198"/>
                  <a:pt x="28" y="199"/>
                </a:cubicBezTo>
                <a:cubicBezTo>
                  <a:pt x="28" y="200"/>
                  <a:pt x="28" y="201"/>
                  <a:pt x="29" y="202"/>
                </a:cubicBezTo>
                <a:cubicBezTo>
                  <a:pt x="29" y="203"/>
                  <a:pt x="30" y="203"/>
                  <a:pt x="31" y="204"/>
                </a:cubicBezTo>
                <a:cubicBezTo>
                  <a:pt x="32" y="204"/>
                  <a:pt x="33" y="204"/>
                  <a:pt x="34" y="203"/>
                </a:cubicBezTo>
                <a:cubicBezTo>
                  <a:pt x="35" y="202"/>
                  <a:pt x="40" y="199"/>
                  <a:pt x="45" y="196"/>
                </a:cubicBezTo>
                <a:cubicBezTo>
                  <a:pt x="46" y="198"/>
                  <a:pt x="48" y="200"/>
                  <a:pt x="50" y="201"/>
                </a:cubicBezTo>
                <a:cubicBezTo>
                  <a:pt x="47" y="206"/>
                  <a:pt x="44" y="211"/>
                  <a:pt x="43" y="212"/>
                </a:cubicBezTo>
                <a:cubicBezTo>
                  <a:pt x="42" y="213"/>
                  <a:pt x="42" y="214"/>
                  <a:pt x="42" y="215"/>
                </a:cubicBezTo>
                <a:cubicBezTo>
                  <a:pt x="42" y="216"/>
                  <a:pt x="43" y="217"/>
                  <a:pt x="44" y="217"/>
                </a:cubicBezTo>
                <a:cubicBezTo>
                  <a:pt x="45" y="218"/>
                  <a:pt x="46" y="218"/>
                  <a:pt x="47" y="218"/>
                </a:cubicBezTo>
                <a:cubicBezTo>
                  <a:pt x="48" y="218"/>
                  <a:pt x="49" y="218"/>
                  <a:pt x="49" y="217"/>
                </a:cubicBezTo>
                <a:cubicBezTo>
                  <a:pt x="50" y="216"/>
                  <a:pt x="55" y="212"/>
                  <a:pt x="58" y="208"/>
                </a:cubicBezTo>
                <a:cubicBezTo>
                  <a:pt x="60" y="210"/>
                  <a:pt x="63" y="211"/>
                  <a:pt x="65" y="213"/>
                </a:cubicBezTo>
                <a:cubicBezTo>
                  <a:pt x="63" y="218"/>
                  <a:pt x="60" y="223"/>
                  <a:pt x="60" y="224"/>
                </a:cubicBezTo>
                <a:cubicBezTo>
                  <a:pt x="59" y="225"/>
                  <a:pt x="59" y="226"/>
                  <a:pt x="59" y="227"/>
                </a:cubicBezTo>
                <a:cubicBezTo>
                  <a:pt x="60" y="228"/>
                  <a:pt x="60" y="229"/>
                  <a:pt x="61" y="229"/>
                </a:cubicBezTo>
                <a:cubicBezTo>
                  <a:pt x="62" y="230"/>
                  <a:pt x="63" y="230"/>
                  <a:pt x="64" y="230"/>
                </a:cubicBezTo>
                <a:cubicBezTo>
                  <a:pt x="65" y="230"/>
                  <a:pt x="66" y="229"/>
                  <a:pt x="67" y="228"/>
                </a:cubicBezTo>
                <a:cubicBezTo>
                  <a:pt x="68" y="227"/>
                  <a:pt x="71" y="223"/>
                  <a:pt x="74" y="218"/>
                </a:cubicBezTo>
                <a:cubicBezTo>
                  <a:pt x="76" y="219"/>
                  <a:pt x="79" y="221"/>
                  <a:pt x="81" y="222"/>
                </a:cubicBezTo>
                <a:cubicBezTo>
                  <a:pt x="80" y="227"/>
                  <a:pt x="78" y="233"/>
                  <a:pt x="78" y="234"/>
                </a:cubicBezTo>
                <a:cubicBezTo>
                  <a:pt x="78" y="235"/>
                  <a:pt x="78" y="236"/>
                  <a:pt x="79" y="237"/>
                </a:cubicBezTo>
                <a:cubicBezTo>
                  <a:pt x="79" y="237"/>
                  <a:pt x="80" y="238"/>
                  <a:pt x="81" y="239"/>
                </a:cubicBezTo>
                <a:cubicBezTo>
                  <a:pt x="82" y="239"/>
                  <a:pt x="83" y="239"/>
                  <a:pt x="84" y="239"/>
                </a:cubicBezTo>
                <a:cubicBezTo>
                  <a:pt x="85" y="238"/>
                  <a:pt x="86" y="238"/>
                  <a:pt x="86" y="237"/>
                </a:cubicBezTo>
                <a:cubicBezTo>
                  <a:pt x="87" y="236"/>
                  <a:pt x="89" y="230"/>
                  <a:pt x="91" y="225"/>
                </a:cubicBezTo>
                <a:cubicBezTo>
                  <a:pt x="94" y="226"/>
                  <a:pt x="96" y="227"/>
                  <a:pt x="99" y="227"/>
                </a:cubicBezTo>
                <a:cubicBezTo>
                  <a:pt x="99" y="233"/>
                  <a:pt x="98" y="239"/>
                  <a:pt x="98" y="240"/>
                </a:cubicBezTo>
                <a:cubicBezTo>
                  <a:pt x="98" y="241"/>
                  <a:pt x="98" y="242"/>
                  <a:pt x="99" y="243"/>
                </a:cubicBezTo>
                <a:cubicBezTo>
                  <a:pt x="100" y="243"/>
                  <a:pt x="100" y="244"/>
                  <a:pt x="101" y="244"/>
                </a:cubicBezTo>
                <a:cubicBezTo>
                  <a:pt x="103" y="244"/>
                  <a:pt x="104" y="244"/>
                  <a:pt x="104" y="244"/>
                </a:cubicBezTo>
                <a:cubicBezTo>
                  <a:pt x="105" y="243"/>
                  <a:pt x="106" y="242"/>
                  <a:pt x="106" y="241"/>
                </a:cubicBezTo>
                <a:cubicBezTo>
                  <a:pt x="107" y="240"/>
                  <a:pt x="108" y="234"/>
                  <a:pt x="110" y="229"/>
                </a:cubicBezTo>
                <a:cubicBezTo>
                  <a:pt x="112" y="229"/>
                  <a:pt x="115" y="230"/>
                  <a:pt x="117" y="230"/>
                </a:cubicBezTo>
                <a:cubicBezTo>
                  <a:pt x="118" y="235"/>
                  <a:pt x="118" y="241"/>
                  <a:pt x="119" y="242"/>
                </a:cubicBezTo>
                <a:cubicBezTo>
                  <a:pt x="119" y="243"/>
                  <a:pt x="119" y="244"/>
                  <a:pt x="120" y="245"/>
                </a:cubicBezTo>
                <a:cubicBezTo>
                  <a:pt x="121" y="246"/>
                  <a:pt x="122" y="246"/>
                  <a:pt x="123" y="246"/>
                </a:cubicBezTo>
                <a:cubicBezTo>
                  <a:pt x="124" y="246"/>
                  <a:pt x="125" y="246"/>
                  <a:pt x="126" y="245"/>
                </a:cubicBezTo>
                <a:cubicBezTo>
                  <a:pt x="126" y="244"/>
                  <a:pt x="127" y="243"/>
                  <a:pt x="127" y="242"/>
                </a:cubicBezTo>
                <a:cubicBezTo>
                  <a:pt x="127" y="241"/>
                  <a:pt x="128" y="235"/>
                  <a:pt x="128" y="230"/>
                </a:cubicBezTo>
                <a:cubicBezTo>
                  <a:pt x="131" y="230"/>
                  <a:pt x="133" y="229"/>
                  <a:pt x="136" y="229"/>
                </a:cubicBezTo>
                <a:cubicBezTo>
                  <a:pt x="137" y="234"/>
                  <a:pt x="139" y="240"/>
                  <a:pt x="139" y="241"/>
                </a:cubicBezTo>
                <a:cubicBezTo>
                  <a:pt x="140" y="242"/>
                  <a:pt x="140" y="243"/>
                  <a:pt x="141" y="244"/>
                </a:cubicBezTo>
                <a:cubicBezTo>
                  <a:pt x="142" y="244"/>
                  <a:pt x="143" y="244"/>
                  <a:pt x="144" y="244"/>
                </a:cubicBezTo>
                <a:cubicBezTo>
                  <a:pt x="145" y="244"/>
                  <a:pt x="146" y="243"/>
                  <a:pt x="147" y="243"/>
                </a:cubicBezTo>
                <a:cubicBezTo>
                  <a:pt x="147" y="242"/>
                  <a:pt x="148" y="241"/>
                  <a:pt x="148" y="240"/>
                </a:cubicBezTo>
                <a:cubicBezTo>
                  <a:pt x="148" y="239"/>
                  <a:pt x="147" y="233"/>
                  <a:pt x="147" y="227"/>
                </a:cubicBezTo>
                <a:cubicBezTo>
                  <a:pt x="149" y="227"/>
                  <a:pt x="152" y="226"/>
                  <a:pt x="154" y="225"/>
                </a:cubicBezTo>
                <a:cubicBezTo>
                  <a:pt x="156" y="230"/>
                  <a:pt x="159" y="236"/>
                  <a:pt x="160" y="237"/>
                </a:cubicBezTo>
                <a:cubicBezTo>
                  <a:pt x="160" y="238"/>
                  <a:pt x="161" y="238"/>
                  <a:pt x="162" y="239"/>
                </a:cubicBezTo>
                <a:cubicBezTo>
                  <a:pt x="163" y="239"/>
                  <a:pt x="164" y="239"/>
                  <a:pt x="165" y="239"/>
                </a:cubicBezTo>
                <a:cubicBezTo>
                  <a:pt x="166" y="238"/>
                  <a:pt x="167" y="237"/>
                  <a:pt x="167" y="237"/>
                </a:cubicBezTo>
                <a:cubicBezTo>
                  <a:pt x="168" y="236"/>
                  <a:pt x="168" y="235"/>
                  <a:pt x="168" y="234"/>
                </a:cubicBezTo>
                <a:cubicBezTo>
                  <a:pt x="167" y="233"/>
                  <a:pt x="166" y="227"/>
                  <a:pt x="164" y="222"/>
                </a:cubicBezTo>
                <a:cubicBezTo>
                  <a:pt x="167" y="221"/>
                  <a:pt x="169" y="219"/>
                  <a:pt x="171" y="218"/>
                </a:cubicBezTo>
                <a:cubicBezTo>
                  <a:pt x="175" y="223"/>
                  <a:pt x="178" y="227"/>
                  <a:pt x="179" y="228"/>
                </a:cubicBezTo>
                <a:cubicBezTo>
                  <a:pt x="179" y="229"/>
                  <a:pt x="180" y="230"/>
                  <a:pt x="181" y="230"/>
                </a:cubicBezTo>
                <a:cubicBezTo>
                  <a:pt x="182" y="230"/>
                  <a:pt x="183" y="230"/>
                  <a:pt x="184" y="229"/>
                </a:cubicBezTo>
                <a:cubicBezTo>
                  <a:pt x="185" y="229"/>
                  <a:pt x="186" y="228"/>
                  <a:pt x="186" y="227"/>
                </a:cubicBezTo>
                <a:cubicBezTo>
                  <a:pt x="187" y="226"/>
                  <a:pt x="187" y="225"/>
                  <a:pt x="186" y="224"/>
                </a:cubicBezTo>
                <a:cubicBezTo>
                  <a:pt x="186" y="223"/>
                  <a:pt x="183" y="218"/>
                  <a:pt x="181" y="213"/>
                </a:cubicBezTo>
                <a:cubicBezTo>
                  <a:pt x="183" y="211"/>
                  <a:pt x="185" y="210"/>
                  <a:pt x="187" y="208"/>
                </a:cubicBezTo>
                <a:cubicBezTo>
                  <a:pt x="191" y="212"/>
                  <a:pt x="195" y="216"/>
                  <a:pt x="196" y="217"/>
                </a:cubicBezTo>
                <a:cubicBezTo>
                  <a:pt x="197" y="218"/>
                  <a:pt x="198" y="218"/>
                  <a:pt x="199" y="218"/>
                </a:cubicBezTo>
                <a:cubicBezTo>
                  <a:pt x="200" y="218"/>
                  <a:pt x="201" y="218"/>
                  <a:pt x="202" y="217"/>
                </a:cubicBezTo>
                <a:cubicBezTo>
                  <a:pt x="203" y="217"/>
                  <a:pt x="203" y="216"/>
                  <a:pt x="203" y="215"/>
                </a:cubicBezTo>
                <a:cubicBezTo>
                  <a:pt x="203" y="214"/>
                  <a:pt x="203" y="213"/>
                  <a:pt x="203" y="212"/>
                </a:cubicBezTo>
                <a:cubicBezTo>
                  <a:pt x="202" y="211"/>
                  <a:pt x="199" y="206"/>
                  <a:pt x="196" y="201"/>
                </a:cubicBezTo>
                <a:cubicBezTo>
                  <a:pt x="198" y="200"/>
                  <a:pt x="199" y="198"/>
                  <a:pt x="201" y="196"/>
                </a:cubicBezTo>
                <a:cubicBezTo>
                  <a:pt x="206" y="199"/>
                  <a:pt x="210" y="202"/>
                  <a:pt x="211" y="203"/>
                </a:cubicBezTo>
                <a:cubicBezTo>
                  <a:pt x="212" y="204"/>
                  <a:pt x="213" y="204"/>
                  <a:pt x="214" y="204"/>
                </a:cubicBezTo>
                <a:cubicBezTo>
                  <a:pt x="215" y="203"/>
                  <a:pt x="216" y="203"/>
                  <a:pt x="217" y="202"/>
                </a:cubicBezTo>
                <a:cubicBezTo>
                  <a:pt x="218" y="201"/>
                  <a:pt x="218" y="200"/>
                  <a:pt x="218" y="199"/>
                </a:cubicBezTo>
                <a:cubicBezTo>
                  <a:pt x="218" y="198"/>
                  <a:pt x="218" y="197"/>
                  <a:pt x="217" y="196"/>
                </a:cubicBezTo>
                <a:cubicBezTo>
                  <a:pt x="216" y="196"/>
                  <a:pt x="212" y="191"/>
                  <a:pt x="208" y="187"/>
                </a:cubicBezTo>
                <a:cubicBezTo>
                  <a:pt x="210" y="185"/>
                  <a:pt x="211" y="183"/>
                  <a:pt x="213" y="181"/>
                </a:cubicBezTo>
                <a:cubicBezTo>
                  <a:pt x="217" y="183"/>
                  <a:pt x="223" y="186"/>
                  <a:pt x="224" y="186"/>
                </a:cubicBezTo>
                <a:cubicBezTo>
                  <a:pt x="225" y="187"/>
                  <a:pt x="226" y="187"/>
                  <a:pt x="227" y="186"/>
                </a:cubicBezTo>
                <a:cubicBezTo>
                  <a:pt x="228" y="186"/>
                  <a:pt x="229" y="185"/>
                  <a:pt x="229" y="184"/>
                </a:cubicBezTo>
                <a:cubicBezTo>
                  <a:pt x="230" y="184"/>
                  <a:pt x="230" y="182"/>
                  <a:pt x="230" y="181"/>
                </a:cubicBezTo>
                <a:cubicBezTo>
                  <a:pt x="230" y="180"/>
                  <a:pt x="229" y="180"/>
                  <a:pt x="228" y="179"/>
                </a:cubicBezTo>
                <a:cubicBezTo>
                  <a:pt x="227" y="178"/>
                  <a:pt x="222" y="175"/>
                  <a:pt x="218" y="172"/>
                </a:cubicBezTo>
                <a:cubicBezTo>
                  <a:pt x="219" y="169"/>
                  <a:pt x="220" y="167"/>
                  <a:pt x="221" y="165"/>
                </a:cubicBezTo>
                <a:cubicBezTo>
                  <a:pt x="226" y="166"/>
                  <a:pt x="232" y="167"/>
                  <a:pt x="233" y="168"/>
                </a:cubicBezTo>
                <a:cubicBezTo>
                  <a:pt x="234" y="168"/>
                  <a:pt x="235" y="168"/>
                  <a:pt x="236" y="167"/>
                </a:cubicBezTo>
                <a:cubicBezTo>
                  <a:pt x="237" y="167"/>
                  <a:pt x="238" y="166"/>
                  <a:pt x="238" y="165"/>
                </a:cubicBezTo>
                <a:cubicBezTo>
                  <a:pt x="239" y="164"/>
                  <a:pt x="239" y="163"/>
                  <a:pt x="238" y="162"/>
                </a:cubicBezTo>
                <a:cubicBezTo>
                  <a:pt x="238" y="161"/>
                  <a:pt x="237" y="160"/>
                  <a:pt x="236" y="160"/>
                </a:cubicBezTo>
                <a:cubicBezTo>
                  <a:pt x="235" y="159"/>
                  <a:pt x="230" y="157"/>
                  <a:pt x="225" y="154"/>
                </a:cubicBezTo>
                <a:cubicBezTo>
                  <a:pt x="226" y="152"/>
                  <a:pt x="226" y="149"/>
                  <a:pt x="227" y="147"/>
                </a:cubicBezTo>
                <a:cubicBezTo>
                  <a:pt x="232" y="147"/>
                  <a:pt x="238" y="148"/>
                  <a:pt x="239" y="148"/>
                </a:cubicBezTo>
                <a:cubicBezTo>
                  <a:pt x="241" y="148"/>
                  <a:pt x="242" y="147"/>
                  <a:pt x="242" y="147"/>
                </a:cubicBezTo>
                <a:cubicBezTo>
                  <a:pt x="243" y="146"/>
                  <a:pt x="244" y="145"/>
                  <a:pt x="244" y="144"/>
                </a:cubicBezTo>
                <a:cubicBezTo>
                  <a:pt x="244" y="143"/>
                  <a:pt x="244" y="142"/>
                  <a:pt x="243" y="141"/>
                </a:cubicBezTo>
                <a:cubicBezTo>
                  <a:pt x="243" y="140"/>
                  <a:pt x="242" y="140"/>
                  <a:pt x="241" y="139"/>
                </a:cubicBezTo>
                <a:cubicBezTo>
                  <a:pt x="240" y="139"/>
                  <a:pt x="234" y="138"/>
                  <a:pt x="229" y="136"/>
                </a:cubicBezTo>
                <a:cubicBezTo>
                  <a:pt x="229" y="134"/>
                  <a:pt x="229" y="131"/>
                  <a:pt x="230" y="128"/>
                </a:cubicBezTo>
                <a:cubicBezTo>
                  <a:pt x="235" y="128"/>
                  <a:pt x="241" y="127"/>
                  <a:pt x="242" y="127"/>
                </a:cubicBezTo>
                <a:close/>
                <a:moveTo>
                  <a:pt x="123" y="209"/>
                </a:moveTo>
                <a:cubicBezTo>
                  <a:pt x="75" y="209"/>
                  <a:pt x="36" y="171"/>
                  <a:pt x="36" y="123"/>
                </a:cubicBezTo>
                <a:cubicBezTo>
                  <a:pt x="36" y="75"/>
                  <a:pt x="75" y="36"/>
                  <a:pt x="123" y="36"/>
                </a:cubicBezTo>
                <a:cubicBezTo>
                  <a:pt x="171" y="36"/>
                  <a:pt x="209" y="75"/>
                  <a:pt x="209" y="123"/>
                </a:cubicBezTo>
                <a:cubicBezTo>
                  <a:pt x="209" y="171"/>
                  <a:pt x="171" y="209"/>
                  <a:pt x="123" y="209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25" name="Freeform 13"/>
          <p:cNvSpPr>
            <a:spLocks noChangeArrowheads="1"/>
          </p:cNvSpPr>
          <p:nvPr/>
        </p:nvSpPr>
        <p:spPr bwMode="auto">
          <a:xfrm>
            <a:off x="-44450" y="-15875"/>
            <a:ext cx="1052513" cy="1055688"/>
          </a:xfrm>
          <a:custGeom>
            <a:avLst/>
            <a:gdLst>
              <a:gd name="T0" fmla="*/ 2147483646 w 223"/>
              <a:gd name="T1" fmla="*/ 2147483646 h 224"/>
              <a:gd name="T2" fmla="*/ 2147483646 w 223"/>
              <a:gd name="T3" fmla="*/ 2147483646 h 224"/>
              <a:gd name="T4" fmla="*/ 2147483646 w 223"/>
              <a:gd name="T5" fmla="*/ 2147483646 h 224"/>
              <a:gd name="T6" fmla="*/ 2147483646 w 223"/>
              <a:gd name="T7" fmla="*/ 2147483646 h 224"/>
              <a:gd name="T8" fmla="*/ 2147483646 w 223"/>
              <a:gd name="T9" fmla="*/ 2147483646 h 224"/>
              <a:gd name="T10" fmla="*/ 2147483646 w 223"/>
              <a:gd name="T11" fmla="*/ 2147483646 h 224"/>
              <a:gd name="T12" fmla="*/ 2147483646 w 223"/>
              <a:gd name="T13" fmla="*/ 2147483646 h 224"/>
              <a:gd name="T14" fmla="*/ 2147483646 w 223"/>
              <a:gd name="T15" fmla="*/ 2147483646 h 224"/>
              <a:gd name="T16" fmla="*/ 2147483646 w 223"/>
              <a:gd name="T17" fmla="*/ 2147483646 h 224"/>
              <a:gd name="T18" fmla="*/ 2147483646 w 223"/>
              <a:gd name="T19" fmla="*/ 2147483646 h 224"/>
              <a:gd name="T20" fmla="*/ 2147483646 w 223"/>
              <a:gd name="T21" fmla="*/ 2147483646 h 224"/>
              <a:gd name="T22" fmla="*/ 2147483646 w 223"/>
              <a:gd name="T23" fmla="*/ 2147483646 h 224"/>
              <a:gd name="T24" fmla="*/ 2147483646 w 223"/>
              <a:gd name="T25" fmla="*/ 2147483646 h 224"/>
              <a:gd name="T26" fmla="*/ 2147483646 w 223"/>
              <a:gd name="T27" fmla="*/ 1954601619 h 224"/>
              <a:gd name="T28" fmla="*/ 2147483646 w 223"/>
              <a:gd name="T29" fmla="*/ 1688063964 h 224"/>
              <a:gd name="T30" fmla="*/ 2147483646 w 223"/>
              <a:gd name="T31" fmla="*/ 1465950036 h 224"/>
              <a:gd name="T32" fmla="*/ 2147483646 w 223"/>
              <a:gd name="T33" fmla="*/ 1310471701 h 224"/>
              <a:gd name="T34" fmla="*/ 2147483646 w 223"/>
              <a:gd name="T35" fmla="*/ 1043934045 h 224"/>
              <a:gd name="T36" fmla="*/ 2147483646 w 223"/>
              <a:gd name="T37" fmla="*/ 1088357773 h 224"/>
              <a:gd name="T38" fmla="*/ 2147483646 w 223"/>
              <a:gd name="T39" fmla="*/ 666341782 h 224"/>
              <a:gd name="T40" fmla="*/ 2147483646 w 223"/>
              <a:gd name="T41" fmla="*/ 732972662 h 224"/>
              <a:gd name="T42" fmla="*/ 2147483646 w 223"/>
              <a:gd name="T43" fmla="*/ 377592263 h 224"/>
              <a:gd name="T44" fmla="*/ 2147483646 w 223"/>
              <a:gd name="T45" fmla="*/ 310961384 h 224"/>
              <a:gd name="T46" fmla="*/ 2147483646 w 223"/>
              <a:gd name="T47" fmla="*/ 244325792 h 224"/>
              <a:gd name="T48" fmla="*/ 2147483646 w 223"/>
              <a:gd name="T49" fmla="*/ 88847456 h 224"/>
              <a:gd name="T50" fmla="*/ 2147483646 w 223"/>
              <a:gd name="T51" fmla="*/ 355380399 h 224"/>
              <a:gd name="T52" fmla="*/ 2147483646 w 223"/>
              <a:gd name="T53" fmla="*/ 0 h 224"/>
              <a:gd name="T54" fmla="*/ 2147483646 w 223"/>
              <a:gd name="T55" fmla="*/ 333168535 h 224"/>
              <a:gd name="T56" fmla="*/ 2116259098 w 223"/>
              <a:gd name="T57" fmla="*/ 66635592 h 224"/>
              <a:gd name="T58" fmla="*/ 1848944395 w 223"/>
              <a:gd name="T59" fmla="*/ 177690199 h 224"/>
              <a:gd name="T60" fmla="*/ 1670729874 w 223"/>
              <a:gd name="T61" fmla="*/ 222113927 h 224"/>
              <a:gd name="T62" fmla="*/ 1403415170 w 223"/>
              <a:gd name="T63" fmla="*/ 288749520 h 224"/>
              <a:gd name="T64" fmla="*/ 1381137765 w 223"/>
              <a:gd name="T65" fmla="*/ 621918054 h 224"/>
              <a:gd name="T66" fmla="*/ 980163351 w 223"/>
              <a:gd name="T67" fmla="*/ 533070598 h 224"/>
              <a:gd name="T68" fmla="*/ 980163351 w 223"/>
              <a:gd name="T69" fmla="*/ 955086589 h 224"/>
              <a:gd name="T70" fmla="*/ 623739027 w 223"/>
              <a:gd name="T71" fmla="*/ 866243846 h 224"/>
              <a:gd name="T72" fmla="*/ 490079315 w 223"/>
              <a:gd name="T73" fmla="*/ 1132781501 h 224"/>
              <a:gd name="T74" fmla="*/ 400974414 w 223"/>
              <a:gd name="T75" fmla="*/ 1266047973 h 224"/>
              <a:gd name="T76" fmla="*/ 222764612 w 223"/>
              <a:gd name="T77" fmla="*/ 1488161900 h 224"/>
              <a:gd name="T78" fmla="*/ 445529225 w 223"/>
              <a:gd name="T79" fmla="*/ 1776906707 h 224"/>
              <a:gd name="T80" fmla="*/ 66827496 w 223"/>
              <a:gd name="T81" fmla="*/ 1954601619 h 224"/>
              <a:gd name="T82" fmla="*/ 334146919 w 223"/>
              <a:gd name="T83" fmla="*/ 2147483646 h 224"/>
              <a:gd name="T84" fmla="*/ 22277405 w 223"/>
              <a:gd name="T85" fmla="*/ 2147483646 h 224"/>
              <a:gd name="T86" fmla="*/ 89104901 w 223"/>
              <a:gd name="T87" fmla="*/ 2147483646 h 224"/>
              <a:gd name="T88" fmla="*/ 111382306 w 223"/>
              <a:gd name="T89" fmla="*/ 2147483646 h 224"/>
              <a:gd name="T90" fmla="*/ 111382306 w 223"/>
              <a:gd name="T91" fmla="*/ 2147483646 h 224"/>
              <a:gd name="T92" fmla="*/ 467806630 w 223"/>
              <a:gd name="T93" fmla="*/ 2147483646 h 224"/>
              <a:gd name="T94" fmla="*/ 289592108 w 223"/>
              <a:gd name="T95" fmla="*/ 2147483646 h 224"/>
              <a:gd name="T96" fmla="*/ 712843928 w 223"/>
              <a:gd name="T97" fmla="*/ 2147483646 h 224"/>
              <a:gd name="T98" fmla="*/ 556911531 w 223"/>
              <a:gd name="T99" fmla="*/ 2147483646 h 224"/>
              <a:gd name="T100" fmla="*/ 801948829 w 223"/>
              <a:gd name="T101" fmla="*/ 2147483646 h 224"/>
              <a:gd name="T102" fmla="*/ 913331135 w 223"/>
              <a:gd name="T103" fmla="*/ 2147483646 h 224"/>
              <a:gd name="T104" fmla="*/ 1113818342 w 223"/>
              <a:gd name="T105" fmla="*/ 2147483646 h 224"/>
              <a:gd name="T106" fmla="*/ 1425692576 w 223"/>
              <a:gd name="T107" fmla="*/ 2147483646 h 224"/>
              <a:gd name="T108" fmla="*/ 1537070162 w 223"/>
              <a:gd name="T109" fmla="*/ 2147483646 h 224"/>
              <a:gd name="T110" fmla="*/ 1915771891 w 223"/>
              <a:gd name="T111" fmla="*/ 2147483646 h 224"/>
              <a:gd name="T112" fmla="*/ 2004876792 w 223"/>
              <a:gd name="T113" fmla="*/ 2147483646 h 224"/>
              <a:gd name="T114" fmla="*/ 2147483646 w 223"/>
              <a:gd name="T115" fmla="*/ 2147483646 h 224"/>
              <a:gd name="T116" fmla="*/ 2147483646 w 223"/>
              <a:gd name="T117" fmla="*/ 2147483646 h 224"/>
              <a:gd name="T118" fmla="*/ 2147483646 w 223"/>
              <a:gd name="T119" fmla="*/ 2147483646 h 224"/>
              <a:gd name="T120" fmla="*/ 2147483646 w 223"/>
              <a:gd name="T121" fmla="*/ 2147483646 h 224"/>
              <a:gd name="T122" fmla="*/ 2147483646 w 223"/>
              <a:gd name="T123" fmla="*/ 2147483646 h 224"/>
              <a:gd name="T124" fmla="*/ 2147483646 w 223"/>
              <a:gd name="T125" fmla="*/ 2147483646 h 22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3"/>
              <a:gd name="T190" fmla="*/ 0 h 224"/>
              <a:gd name="T191" fmla="*/ 223 w 223"/>
              <a:gd name="T192" fmla="*/ 224 h 22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3" h="224">
                <a:moveTo>
                  <a:pt x="158" y="210"/>
                </a:moveTo>
                <a:cubicBezTo>
                  <a:pt x="159" y="211"/>
                  <a:pt x="160" y="211"/>
                  <a:pt x="160" y="212"/>
                </a:cubicBezTo>
                <a:cubicBezTo>
                  <a:pt x="161" y="212"/>
                  <a:pt x="162" y="212"/>
                  <a:pt x="163" y="211"/>
                </a:cubicBezTo>
                <a:cubicBezTo>
                  <a:pt x="164" y="211"/>
                  <a:pt x="165" y="210"/>
                  <a:pt x="165" y="209"/>
                </a:cubicBezTo>
                <a:cubicBezTo>
                  <a:pt x="165" y="208"/>
                  <a:pt x="165" y="207"/>
                  <a:pt x="165" y="206"/>
                </a:cubicBezTo>
                <a:cubicBezTo>
                  <a:pt x="165" y="205"/>
                  <a:pt x="163" y="200"/>
                  <a:pt x="161" y="196"/>
                </a:cubicBezTo>
                <a:cubicBezTo>
                  <a:pt x="163" y="195"/>
                  <a:pt x="165" y="193"/>
                  <a:pt x="167" y="192"/>
                </a:cubicBezTo>
                <a:cubicBezTo>
                  <a:pt x="170" y="196"/>
                  <a:pt x="174" y="200"/>
                  <a:pt x="175" y="200"/>
                </a:cubicBezTo>
                <a:cubicBezTo>
                  <a:pt x="175" y="201"/>
                  <a:pt x="176" y="202"/>
                  <a:pt x="177" y="202"/>
                </a:cubicBezTo>
                <a:cubicBezTo>
                  <a:pt x="178" y="202"/>
                  <a:pt x="179" y="201"/>
                  <a:pt x="180" y="201"/>
                </a:cubicBezTo>
                <a:cubicBezTo>
                  <a:pt x="180" y="200"/>
                  <a:pt x="181" y="199"/>
                  <a:pt x="181" y="198"/>
                </a:cubicBezTo>
                <a:cubicBezTo>
                  <a:pt x="181" y="198"/>
                  <a:pt x="181" y="197"/>
                  <a:pt x="181" y="196"/>
                </a:cubicBezTo>
                <a:cubicBezTo>
                  <a:pt x="180" y="195"/>
                  <a:pt x="177" y="190"/>
                  <a:pt x="175" y="186"/>
                </a:cubicBezTo>
                <a:cubicBezTo>
                  <a:pt x="176" y="185"/>
                  <a:pt x="178" y="183"/>
                  <a:pt x="180" y="181"/>
                </a:cubicBezTo>
                <a:cubicBezTo>
                  <a:pt x="184" y="184"/>
                  <a:pt x="188" y="188"/>
                  <a:pt x="189" y="188"/>
                </a:cubicBezTo>
                <a:cubicBezTo>
                  <a:pt x="190" y="189"/>
                  <a:pt x="191" y="189"/>
                  <a:pt x="191" y="189"/>
                </a:cubicBezTo>
                <a:cubicBezTo>
                  <a:pt x="192" y="189"/>
                  <a:pt x="193" y="188"/>
                  <a:pt x="194" y="188"/>
                </a:cubicBezTo>
                <a:cubicBezTo>
                  <a:pt x="195" y="187"/>
                  <a:pt x="195" y="186"/>
                  <a:pt x="195" y="185"/>
                </a:cubicBezTo>
                <a:cubicBezTo>
                  <a:pt x="195" y="184"/>
                  <a:pt x="195" y="183"/>
                  <a:pt x="194" y="182"/>
                </a:cubicBezTo>
                <a:cubicBezTo>
                  <a:pt x="193" y="182"/>
                  <a:pt x="190" y="178"/>
                  <a:pt x="186" y="174"/>
                </a:cubicBezTo>
                <a:cubicBezTo>
                  <a:pt x="188" y="172"/>
                  <a:pt x="189" y="170"/>
                  <a:pt x="191" y="168"/>
                </a:cubicBezTo>
                <a:cubicBezTo>
                  <a:pt x="195" y="171"/>
                  <a:pt x="200" y="173"/>
                  <a:pt x="201" y="174"/>
                </a:cubicBezTo>
                <a:cubicBezTo>
                  <a:pt x="202" y="174"/>
                  <a:pt x="203" y="174"/>
                  <a:pt x="204" y="174"/>
                </a:cubicBezTo>
                <a:cubicBezTo>
                  <a:pt x="204" y="174"/>
                  <a:pt x="205" y="173"/>
                  <a:pt x="206" y="172"/>
                </a:cubicBezTo>
                <a:cubicBezTo>
                  <a:pt x="206" y="171"/>
                  <a:pt x="206" y="170"/>
                  <a:pt x="206" y="169"/>
                </a:cubicBezTo>
                <a:cubicBezTo>
                  <a:pt x="206" y="169"/>
                  <a:pt x="206" y="168"/>
                  <a:pt x="205" y="167"/>
                </a:cubicBezTo>
                <a:cubicBezTo>
                  <a:pt x="204" y="166"/>
                  <a:pt x="200" y="163"/>
                  <a:pt x="196" y="160"/>
                </a:cubicBezTo>
                <a:cubicBezTo>
                  <a:pt x="197" y="158"/>
                  <a:pt x="198" y="156"/>
                  <a:pt x="199" y="154"/>
                </a:cubicBezTo>
                <a:cubicBezTo>
                  <a:pt x="204" y="155"/>
                  <a:pt x="209" y="157"/>
                  <a:pt x="210" y="157"/>
                </a:cubicBezTo>
                <a:cubicBezTo>
                  <a:pt x="211" y="157"/>
                  <a:pt x="212" y="157"/>
                  <a:pt x="213" y="157"/>
                </a:cubicBezTo>
                <a:cubicBezTo>
                  <a:pt x="214" y="157"/>
                  <a:pt x="214" y="156"/>
                  <a:pt x="215" y="155"/>
                </a:cubicBezTo>
                <a:cubicBezTo>
                  <a:pt x="215" y="154"/>
                  <a:pt x="215" y="153"/>
                  <a:pt x="215" y="152"/>
                </a:cubicBezTo>
                <a:cubicBezTo>
                  <a:pt x="215" y="151"/>
                  <a:pt x="214" y="150"/>
                  <a:pt x="213" y="150"/>
                </a:cubicBezTo>
                <a:cubicBezTo>
                  <a:pt x="212" y="150"/>
                  <a:pt x="207" y="147"/>
                  <a:pt x="203" y="145"/>
                </a:cubicBezTo>
                <a:cubicBezTo>
                  <a:pt x="204" y="142"/>
                  <a:pt x="204" y="140"/>
                  <a:pt x="205" y="138"/>
                </a:cubicBezTo>
                <a:cubicBezTo>
                  <a:pt x="210" y="139"/>
                  <a:pt x="215" y="139"/>
                  <a:pt x="216" y="139"/>
                </a:cubicBezTo>
                <a:cubicBezTo>
                  <a:pt x="217" y="139"/>
                  <a:pt x="218" y="139"/>
                  <a:pt x="219" y="139"/>
                </a:cubicBezTo>
                <a:cubicBezTo>
                  <a:pt x="220" y="138"/>
                  <a:pt x="220" y="137"/>
                  <a:pt x="221" y="136"/>
                </a:cubicBezTo>
                <a:cubicBezTo>
                  <a:pt x="221" y="135"/>
                  <a:pt x="221" y="134"/>
                  <a:pt x="220" y="134"/>
                </a:cubicBezTo>
                <a:cubicBezTo>
                  <a:pt x="220" y="133"/>
                  <a:pt x="219" y="132"/>
                  <a:pt x="218" y="132"/>
                </a:cubicBezTo>
                <a:cubicBezTo>
                  <a:pt x="217" y="131"/>
                  <a:pt x="212" y="130"/>
                  <a:pt x="207" y="128"/>
                </a:cubicBezTo>
                <a:cubicBezTo>
                  <a:pt x="208" y="126"/>
                  <a:pt x="208" y="124"/>
                  <a:pt x="208" y="121"/>
                </a:cubicBezTo>
                <a:cubicBezTo>
                  <a:pt x="213" y="121"/>
                  <a:pt x="219" y="121"/>
                  <a:pt x="220" y="121"/>
                </a:cubicBezTo>
                <a:cubicBezTo>
                  <a:pt x="221" y="121"/>
                  <a:pt x="221" y="120"/>
                  <a:pt x="222" y="119"/>
                </a:cubicBezTo>
                <a:cubicBezTo>
                  <a:pt x="223" y="119"/>
                  <a:pt x="223" y="118"/>
                  <a:pt x="223" y="117"/>
                </a:cubicBezTo>
                <a:cubicBezTo>
                  <a:pt x="223" y="116"/>
                  <a:pt x="223" y="115"/>
                  <a:pt x="222" y="114"/>
                </a:cubicBezTo>
                <a:cubicBezTo>
                  <a:pt x="222" y="114"/>
                  <a:pt x="221" y="113"/>
                  <a:pt x="220" y="113"/>
                </a:cubicBezTo>
                <a:cubicBezTo>
                  <a:pt x="219" y="113"/>
                  <a:pt x="213" y="112"/>
                  <a:pt x="209" y="111"/>
                </a:cubicBezTo>
                <a:cubicBezTo>
                  <a:pt x="209" y="109"/>
                  <a:pt x="209" y="107"/>
                  <a:pt x="208" y="104"/>
                </a:cubicBezTo>
                <a:cubicBezTo>
                  <a:pt x="213" y="103"/>
                  <a:pt x="218" y="102"/>
                  <a:pt x="219" y="102"/>
                </a:cubicBezTo>
                <a:cubicBezTo>
                  <a:pt x="220" y="102"/>
                  <a:pt x="221" y="101"/>
                  <a:pt x="222" y="100"/>
                </a:cubicBezTo>
                <a:cubicBezTo>
                  <a:pt x="222" y="99"/>
                  <a:pt x="222" y="98"/>
                  <a:pt x="222" y="98"/>
                </a:cubicBezTo>
                <a:cubicBezTo>
                  <a:pt x="222" y="97"/>
                  <a:pt x="222" y="96"/>
                  <a:pt x="221" y="95"/>
                </a:cubicBezTo>
                <a:cubicBezTo>
                  <a:pt x="220" y="94"/>
                  <a:pt x="219" y="94"/>
                  <a:pt x="218" y="94"/>
                </a:cubicBezTo>
                <a:cubicBezTo>
                  <a:pt x="217" y="94"/>
                  <a:pt x="212" y="94"/>
                  <a:pt x="207" y="95"/>
                </a:cubicBezTo>
                <a:cubicBezTo>
                  <a:pt x="207" y="92"/>
                  <a:pt x="206" y="90"/>
                  <a:pt x="205" y="88"/>
                </a:cubicBezTo>
                <a:cubicBezTo>
                  <a:pt x="210" y="86"/>
                  <a:pt x="215" y="84"/>
                  <a:pt x="216" y="83"/>
                </a:cubicBezTo>
                <a:cubicBezTo>
                  <a:pt x="217" y="83"/>
                  <a:pt x="217" y="82"/>
                  <a:pt x="218" y="81"/>
                </a:cubicBezTo>
                <a:cubicBezTo>
                  <a:pt x="218" y="80"/>
                  <a:pt x="218" y="79"/>
                  <a:pt x="218" y="79"/>
                </a:cubicBezTo>
                <a:cubicBezTo>
                  <a:pt x="218" y="78"/>
                  <a:pt x="217" y="77"/>
                  <a:pt x="216" y="76"/>
                </a:cubicBezTo>
                <a:cubicBezTo>
                  <a:pt x="216" y="76"/>
                  <a:pt x="215" y="76"/>
                  <a:pt x="214" y="76"/>
                </a:cubicBezTo>
                <a:cubicBezTo>
                  <a:pt x="213" y="76"/>
                  <a:pt x="207" y="77"/>
                  <a:pt x="203" y="78"/>
                </a:cubicBezTo>
                <a:cubicBezTo>
                  <a:pt x="202" y="76"/>
                  <a:pt x="201" y="74"/>
                  <a:pt x="200" y="72"/>
                </a:cubicBezTo>
                <a:cubicBezTo>
                  <a:pt x="204" y="69"/>
                  <a:pt x="208" y="66"/>
                  <a:pt x="209" y="66"/>
                </a:cubicBezTo>
                <a:cubicBezTo>
                  <a:pt x="210" y="65"/>
                  <a:pt x="211" y="64"/>
                  <a:pt x="211" y="63"/>
                </a:cubicBezTo>
                <a:cubicBezTo>
                  <a:pt x="211" y="62"/>
                  <a:pt x="211" y="61"/>
                  <a:pt x="211" y="61"/>
                </a:cubicBezTo>
                <a:cubicBezTo>
                  <a:pt x="210" y="60"/>
                  <a:pt x="209" y="59"/>
                  <a:pt x="209" y="59"/>
                </a:cubicBezTo>
                <a:cubicBezTo>
                  <a:pt x="208" y="58"/>
                  <a:pt x="207" y="58"/>
                  <a:pt x="206" y="59"/>
                </a:cubicBezTo>
                <a:cubicBezTo>
                  <a:pt x="205" y="59"/>
                  <a:pt x="200" y="61"/>
                  <a:pt x="195" y="63"/>
                </a:cubicBezTo>
                <a:cubicBezTo>
                  <a:pt x="194" y="61"/>
                  <a:pt x="193" y="59"/>
                  <a:pt x="191" y="57"/>
                </a:cubicBezTo>
                <a:cubicBezTo>
                  <a:pt x="195" y="54"/>
                  <a:pt x="199" y="50"/>
                  <a:pt x="200" y="49"/>
                </a:cubicBezTo>
                <a:cubicBezTo>
                  <a:pt x="200" y="49"/>
                  <a:pt x="201" y="48"/>
                  <a:pt x="201" y="47"/>
                </a:cubicBezTo>
                <a:cubicBezTo>
                  <a:pt x="201" y="46"/>
                  <a:pt x="201" y="45"/>
                  <a:pt x="200" y="44"/>
                </a:cubicBezTo>
                <a:cubicBezTo>
                  <a:pt x="200" y="43"/>
                  <a:pt x="199" y="43"/>
                  <a:pt x="198" y="43"/>
                </a:cubicBezTo>
                <a:cubicBezTo>
                  <a:pt x="197" y="42"/>
                  <a:pt x="196" y="43"/>
                  <a:pt x="195" y="43"/>
                </a:cubicBezTo>
                <a:cubicBezTo>
                  <a:pt x="194" y="44"/>
                  <a:pt x="190" y="47"/>
                  <a:pt x="185" y="49"/>
                </a:cubicBezTo>
                <a:cubicBezTo>
                  <a:pt x="184" y="47"/>
                  <a:pt x="182" y="46"/>
                  <a:pt x="181" y="44"/>
                </a:cubicBezTo>
                <a:cubicBezTo>
                  <a:pt x="184" y="40"/>
                  <a:pt x="187" y="36"/>
                  <a:pt x="188" y="35"/>
                </a:cubicBezTo>
                <a:cubicBezTo>
                  <a:pt x="188" y="34"/>
                  <a:pt x="188" y="33"/>
                  <a:pt x="188" y="32"/>
                </a:cubicBezTo>
                <a:cubicBezTo>
                  <a:pt x="188" y="31"/>
                  <a:pt x="188" y="30"/>
                  <a:pt x="187" y="30"/>
                </a:cubicBezTo>
                <a:cubicBezTo>
                  <a:pt x="186" y="29"/>
                  <a:pt x="185" y="29"/>
                  <a:pt x="184" y="29"/>
                </a:cubicBezTo>
                <a:cubicBezTo>
                  <a:pt x="184" y="29"/>
                  <a:pt x="183" y="29"/>
                  <a:pt x="182" y="30"/>
                </a:cubicBezTo>
                <a:cubicBezTo>
                  <a:pt x="181" y="30"/>
                  <a:pt x="177" y="34"/>
                  <a:pt x="173" y="37"/>
                </a:cubicBezTo>
                <a:cubicBezTo>
                  <a:pt x="172" y="36"/>
                  <a:pt x="170" y="34"/>
                  <a:pt x="168" y="33"/>
                </a:cubicBezTo>
                <a:cubicBezTo>
                  <a:pt x="170" y="29"/>
                  <a:pt x="172" y="24"/>
                  <a:pt x="173" y="23"/>
                </a:cubicBezTo>
                <a:cubicBezTo>
                  <a:pt x="173" y="22"/>
                  <a:pt x="173" y="21"/>
                  <a:pt x="173" y="20"/>
                </a:cubicBezTo>
                <a:cubicBezTo>
                  <a:pt x="173" y="19"/>
                  <a:pt x="172" y="18"/>
                  <a:pt x="172" y="18"/>
                </a:cubicBezTo>
                <a:cubicBezTo>
                  <a:pt x="171" y="17"/>
                  <a:pt x="170" y="17"/>
                  <a:pt x="169" y="17"/>
                </a:cubicBezTo>
                <a:cubicBezTo>
                  <a:pt x="168" y="17"/>
                  <a:pt x="167" y="18"/>
                  <a:pt x="167" y="19"/>
                </a:cubicBezTo>
                <a:cubicBezTo>
                  <a:pt x="166" y="19"/>
                  <a:pt x="163" y="24"/>
                  <a:pt x="160" y="28"/>
                </a:cubicBezTo>
                <a:cubicBezTo>
                  <a:pt x="157" y="26"/>
                  <a:pt x="155" y="25"/>
                  <a:pt x="153" y="24"/>
                </a:cubicBezTo>
                <a:cubicBezTo>
                  <a:pt x="155" y="20"/>
                  <a:pt x="156" y="15"/>
                  <a:pt x="157" y="14"/>
                </a:cubicBezTo>
                <a:cubicBezTo>
                  <a:pt x="157" y="13"/>
                  <a:pt x="157" y="12"/>
                  <a:pt x="156" y="11"/>
                </a:cubicBezTo>
                <a:cubicBezTo>
                  <a:pt x="156" y="10"/>
                  <a:pt x="155" y="9"/>
                  <a:pt x="154" y="9"/>
                </a:cubicBezTo>
                <a:cubicBezTo>
                  <a:pt x="153" y="8"/>
                  <a:pt x="152" y="8"/>
                  <a:pt x="152" y="9"/>
                </a:cubicBezTo>
                <a:cubicBezTo>
                  <a:pt x="151" y="9"/>
                  <a:pt x="150" y="10"/>
                  <a:pt x="149" y="11"/>
                </a:cubicBezTo>
                <a:cubicBezTo>
                  <a:pt x="149" y="11"/>
                  <a:pt x="146" y="16"/>
                  <a:pt x="144" y="21"/>
                </a:cubicBezTo>
                <a:cubicBezTo>
                  <a:pt x="142" y="20"/>
                  <a:pt x="140" y="19"/>
                  <a:pt x="137" y="19"/>
                </a:cubicBezTo>
                <a:cubicBezTo>
                  <a:pt x="138" y="14"/>
                  <a:pt x="139" y="8"/>
                  <a:pt x="139" y="7"/>
                </a:cubicBezTo>
                <a:cubicBezTo>
                  <a:pt x="139" y="6"/>
                  <a:pt x="139" y="5"/>
                  <a:pt x="138" y="4"/>
                </a:cubicBezTo>
                <a:cubicBezTo>
                  <a:pt x="137" y="4"/>
                  <a:pt x="137" y="3"/>
                  <a:pt x="136" y="3"/>
                </a:cubicBezTo>
                <a:cubicBezTo>
                  <a:pt x="135" y="3"/>
                  <a:pt x="134" y="3"/>
                  <a:pt x="133" y="3"/>
                </a:cubicBezTo>
                <a:cubicBezTo>
                  <a:pt x="132" y="4"/>
                  <a:pt x="132" y="5"/>
                  <a:pt x="131" y="6"/>
                </a:cubicBezTo>
                <a:cubicBezTo>
                  <a:pt x="131" y="7"/>
                  <a:pt x="129" y="12"/>
                  <a:pt x="128" y="16"/>
                </a:cubicBezTo>
                <a:cubicBezTo>
                  <a:pt x="125" y="16"/>
                  <a:pt x="123" y="16"/>
                  <a:pt x="121" y="15"/>
                </a:cubicBezTo>
                <a:cubicBezTo>
                  <a:pt x="120" y="11"/>
                  <a:pt x="120" y="5"/>
                  <a:pt x="120" y="4"/>
                </a:cubicBezTo>
                <a:cubicBezTo>
                  <a:pt x="120" y="3"/>
                  <a:pt x="120" y="2"/>
                  <a:pt x="119" y="2"/>
                </a:cubicBezTo>
                <a:cubicBezTo>
                  <a:pt x="118" y="1"/>
                  <a:pt x="117" y="1"/>
                  <a:pt x="116" y="0"/>
                </a:cubicBezTo>
                <a:cubicBezTo>
                  <a:pt x="116" y="0"/>
                  <a:pt x="115" y="1"/>
                  <a:pt x="114" y="1"/>
                </a:cubicBezTo>
                <a:cubicBezTo>
                  <a:pt x="113" y="2"/>
                  <a:pt x="113" y="3"/>
                  <a:pt x="112" y="4"/>
                </a:cubicBezTo>
                <a:cubicBezTo>
                  <a:pt x="112" y="5"/>
                  <a:pt x="112" y="10"/>
                  <a:pt x="111" y="15"/>
                </a:cubicBezTo>
                <a:cubicBezTo>
                  <a:pt x="109" y="15"/>
                  <a:pt x="106" y="15"/>
                  <a:pt x="104" y="15"/>
                </a:cubicBezTo>
                <a:cubicBezTo>
                  <a:pt x="103" y="11"/>
                  <a:pt x="102" y="5"/>
                  <a:pt x="101" y="4"/>
                </a:cubicBezTo>
                <a:cubicBezTo>
                  <a:pt x="101" y="3"/>
                  <a:pt x="100" y="3"/>
                  <a:pt x="100" y="2"/>
                </a:cubicBezTo>
                <a:cubicBezTo>
                  <a:pt x="99" y="2"/>
                  <a:pt x="98" y="1"/>
                  <a:pt x="97" y="1"/>
                </a:cubicBezTo>
                <a:cubicBezTo>
                  <a:pt x="96" y="2"/>
                  <a:pt x="95" y="2"/>
                  <a:pt x="95" y="3"/>
                </a:cubicBezTo>
                <a:cubicBezTo>
                  <a:pt x="94" y="3"/>
                  <a:pt x="94" y="4"/>
                  <a:pt x="94" y="5"/>
                </a:cubicBezTo>
                <a:cubicBezTo>
                  <a:pt x="94" y="6"/>
                  <a:pt x="94" y="12"/>
                  <a:pt x="94" y="17"/>
                </a:cubicBezTo>
                <a:cubicBezTo>
                  <a:pt x="92" y="17"/>
                  <a:pt x="89" y="18"/>
                  <a:pt x="87" y="18"/>
                </a:cubicBezTo>
                <a:cubicBezTo>
                  <a:pt x="85" y="14"/>
                  <a:pt x="83" y="9"/>
                  <a:pt x="83" y="8"/>
                </a:cubicBezTo>
                <a:cubicBezTo>
                  <a:pt x="82" y="7"/>
                  <a:pt x="82" y="6"/>
                  <a:pt x="81" y="6"/>
                </a:cubicBezTo>
                <a:cubicBezTo>
                  <a:pt x="80" y="5"/>
                  <a:pt x="79" y="5"/>
                  <a:pt x="78" y="6"/>
                </a:cubicBezTo>
                <a:cubicBezTo>
                  <a:pt x="77" y="6"/>
                  <a:pt x="76" y="7"/>
                  <a:pt x="76" y="7"/>
                </a:cubicBezTo>
                <a:cubicBezTo>
                  <a:pt x="75" y="8"/>
                  <a:pt x="75" y="9"/>
                  <a:pt x="75" y="10"/>
                </a:cubicBezTo>
                <a:cubicBezTo>
                  <a:pt x="76" y="11"/>
                  <a:pt x="77" y="16"/>
                  <a:pt x="78" y="21"/>
                </a:cubicBezTo>
                <a:cubicBezTo>
                  <a:pt x="76" y="22"/>
                  <a:pt x="73" y="23"/>
                  <a:pt x="71" y="24"/>
                </a:cubicBezTo>
                <a:cubicBezTo>
                  <a:pt x="69" y="20"/>
                  <a:pt x="66" y="15"/>
                  <a:pt x="65" y="14"/>
                </a:cubicBezTo>
                <a:cubicBezTo>
                  <a:pt x="65" y="13"/>
                  <a:pt x="64" y="13"/>
                  <a:pt x="63" y="13"/>
                </a:cubicBezTo>
                <a:cubicBezTo>
                  <a:pt x="62" y="12"/>
                  <a:pt x="61" y="13"/>
                  <a:pt x="60" y="13"/>
                </a:cubicBezTo>
                <a:cubicBezTo>
                  <a:pt x="59" y="14"/>
                  <a:pt x="59" y="14"/>
                  <a:pt x="58" y="15"/>
                </a:cubicBezTo>
                <a:cubicBezTo>
                  <a:pt x="58" y="16"/>
                  <a:pt x="58" y="17"/>
                  <a:pt x="58" y="18"/>
                </a:cubicBezTo>
                <a:cubicBezTo>
                  <a:pt x="59" y="19"/>
                  <a:pt x="61" y="24"/>
                  <a:pt x="62" y="28"/>
                </a:cubicBezTo>
                <a:cubicBezTo>
                  <a:pt x="60" y="30"/>
                  <a:pt x="58" y="31"/>
                  <a:pt x="57" y="32"/>
                </a:cubicBezTo>
                <a:cubicBezTo>
                  <a:pt x="53" y="29"/>
                  <a:pt x="50" y="25"/>
                  <a:pt x="49" y="24"/>
                </a:cubicBezTo>
                <a:cubicBezTo>
                  <a:pt x="48" y="23"/>
                  <a:pt x="47" y="23"/>
                  <a:pt x="46" y="23"/>
                </a:cubicBezTo>
                <a:cubicBezTo>
                  <a:pt x="45" y="23"/>
                  <a:pt x="44" y="23"/>
                  <a:pt x="44" y="24"/>
                </a:cubicBezTo>
                <a:cubicBezTo>
                  <a:pt x="43" y="24"/>
                  <a:pt x="42" y="25"/>
                  <a:pt x="42" y="26"/>
                </a:cubicBezTo>
                <a:cubicBezTo>
                  <a:pt x="42" y="27"/>
                  <a:pt x="42" y="28"/>
                  <a:pt x="43" y="29"/>
                </a:cubicBezTo>
                <a:cubicBezTo>
                  <a:pt x="43" y="30"/>
                  <a:pt x="46" y="34"/>
                  <a:pt x="49" y="38"/>
                </a:cubicBezTo>
                <a:cubicBezTo>
                  <a:pt x="47" y="40"/>
                  <a:pt x="45" y="41"/>
                  <a:pt x="44" y="43"/>
                </a:cubicBezTo>
                <a:cubicBezTo>
                  <a:pt x="40" y="40"/>
                  <a:pt x="35" y="37"/>
                  <a:pt x="34" y="36"/>
                </a:cubicBezTo>
                <a:cubicBezTo>
                  <a:pt x="34" y="36"/>
                  <a:pt x="33" y="35"/>
                  <a:pt x="32" y="35"/>
                </a:cubicBezTo>
                <a:cubicBezTo>
                  <a:pt x="31" y="36"/>
                  <a:pt x="30" y="36"/>
                  <a:pt x="29" y="37"/>
                </a:cubicBezTo>
                <a:cubicBezTo>
                  <a:pt x="29" y="37"/>
                  <a:pt x="28" y="38"/>
                  <a:pt x="28" y="39"/>
                </a:cubicBezTo>
                <a:cubicBezTo>
                  <a:pt x="28" y="40"/>
                  <a:pt x="29" y="41"/>
                  <a:pt x="29" y="42"/>
                </a:cubicBezTo>
                <a:cubicBezTo>
                  <a:pt x="30" y="43"/>
                  <a:pt x="34" y="47"/>
                  <a:pt x="37" y="50"/>
                </a:cubicBezTo>
                <a:cubicBezTo>
                  <a:pt x="35" y="52"/>
                  <a:pt x="34" y="54"/>
                  <a:pt x="33" y="56"/>
                </a:cubicBezTo>
                <a:cubicBezTo>
                  <a:pt x="28" y="54"/>
                  <a:pt x="23" y="51"/>
                  <a:pt x="22" y="51"/>
                </a:cubicBezTo>
                <a:cubicBezTo>
                  <a:pt x="22" y="50"/>
                  <a:pt x="21" y="50"/>
                  <a:pt x="20" y="51"/>
                </a:cubicBezTo>
                <a:cubicBezTo>
                  <a:pt x="19" y="51"/>
                  <a:pt x="18" y="51"/>
                  <a:pt x="18" y="52"/>
                </a:cubicBezTo>
                <a:cubicBezTo>
                  <a:pt x="17" y="53"/>
                  <a:pt x="17" y="54"/>
                  <a:pt x="17" y="55"/>
                </a:cubicBezTo>
                <a:cubicBezTo>
                  <a:pt x="17" y="56"/>
                  <a:pt x="18" y="57"/>
                  <a:pt x="18" y="57"/>
                </a:cubicBezTo>
                <a:cubicBezTo>
                  <a:pt x="19" y="58"/>
                  <a:pt x="23" y="61"/>
                  <a:pt x="27" y="64"/>
                </a:cubicBezTo>
                <a:cubicBezTo>
                  <a:pt x="26" y="66"/>
                  <a:pt x="25" y="68"/>
                  <a:pt x="24" y="70"/>
                </a:cubicBezTo>
                <a:cubicBezTo>
                  <a:pt x="19" y="69"/>
                  <a:pt x="14" y="67"/>
                  <a:pt x="13" y="67"/>
                </a:cubicBezTo>
                <a:cubicBezTo>
                  <a:pt x="12" y="67"/>
                  <a:pt x="11" y="67"/>
                  <a:pt x="10" y="67"/>
                </a:cubicBezTo>
                <a:cubicBezTo>
                  <a:pt x="10" y="68"/>
                  <a:pt x="9" y="69"/>
                  <a:pt x="9" y="69"/>
                </a:cubicBezTo>
                <a:cubicBezTo>
                  <a:pt x="8" y="70"/>
                  <a:pt x="8" y="71"/>
                  <a:pt x="8" y="72"/>
                </a:cubicBezTo>
                <a:cubicBezTo>
                  <a:pt x="9" y="73"/>
                  <a:pt x="9" y="74"/>
                  <a:pt x="10" y="74"/>
                </a:cubicBezTo>
                <a:cubicBezTo>
                  <a:pt x="11" y="75"/>
                  <a:pt x="16" y="77"/>
                  <a:pt x="20" y="80"/>
                </a:cubicBezTo>
                <a:cubicBezTo>
                  <a:pt x="20" y="82"/>
                  <a:pt x="19" y="84"/>
                  <a:pt x="18" y="86"/>
                </a:cubicBezTo>
                <a:cubicBezTo>
                  <a:pt x="13" y="86"/>
                  <a:pt x="8" y="85"/>
                  <a:pt x="7" y="85"/>
                </a:cubicBezTo>
                <a:cubicBezTo>
                  <a:pt x="6" y="85"/>
                  <a:pt x="5" y="85"/>
                  <a:pt x="4" y="86"/>
                </a:cubicBezTo>
                <a:cubicBezTo>
                  <a:pt x="4" y="86"/>
                  <a:pt x="3" y="87"/>
                  <a:pt x="3" y="88"/>
                </a:cubicBezTo>
                <a:cubicBezTo>
                  <a:pt x="2" y="89"/>
                  <a:pt x="3" y="90"/>
                  <a:pt x="3" y="91"/>
                </a:cubicBezTo>
                <a:cubicBezTo>
                  <a:pt x="4" y="92"/>
                  <a:pt x="4" y="92"/>
                  <a:pt x="5" y="93"/>
                </a:cubicBezTo>
                <a:cubicBezTo>
                  <a:pt x="6" y="93"/>
                  <a:pt x="11" y="95"/>
                  <a:pt x="16" y="96"/>
                </a:cubicBezTo>
                <a:cubicBezTo>
                  <a:pt x="16" y="98"/>
                  <a:pt x="15" y="101"/>
                  <a:pt x="15" y="103"/>
                </a:cubicBezTo>
                <a:cubicBezTo>
                  <a:pt x="10" y="103"/>
                  <a:pt x="5" y="104"/>
                  <a:pt x="4" y="104"/>
                </a:cubicBezTo>
                <a:cubicBezTo>
                  <a:pt x="3" y="104"/>
                  <a:pt x="2" y="104"/>
                  <a:pt x="1" y="105"/>
                </a:cubicBezTo>
                <a:cubicBezTo>
                  <a:pt x="1" y="105"/>
                  <a:pt x="0" y="106"/>
                  <a:pt x="0" y="107"/>
                </a:cubicBezTo>
                <a:cubicBezTo>
                  <a:pt x="0" y="108"/>
                  <a:pt x="1" y="109"/>
                  <a:pt x="1" y="110"/>
                </a:cubicBezTo>
                <a:cubicBezTo>
                  <a:pt x="2" y="111"/>
                  <a:pt x="2" y="111"/>
                  <a:pt x="3" y="111"/>
                </a:cubicBezTo>
                <a:cubicBezTo>
                  <a:pt x="4" y="111"/>
                  <a:pt x="10" y="112"/>
                  <a:pt x="15" y="113"/>
                </a:cubicBezTo>
                <a:cubicBezTo>
                  <a:pt x="15" y="115"/>
                  <a:pt x="15" y="118"/>
                  <a:pt x="15" y="120"/>
                </a:cubicBezTo>
                <a:cubicBezTo>
                  <a:pt x="10" y="121"/>
                  <a:pt x="5" y="122"/>
                  <a:pt x="4" y="123"/>
                </a:cubicBezTo>
                <a:cubicBezTo>
                  <a:pt x="3" y="123"/>
                  <a:pt x="2" y="123"/>
                  <a:pt x="2" y="124"/>
                </a:cubicBezTo>
                <a:cubicBezTo>
                  <a:pt x="1" y="125"/>
                  <a:pt x="1" y="126"/>
                  <a:pt x="1" y="127"/>
                </a:cubicBezTo>
                <a:cubicBezTo>
                  <a:pt x="1" y="128"/>
                  <a:pt x="2" y="129"/>
                  <a:pt x="2" y="129"/>
                </a:cubicBezTo>
                <a:cubicBezTo>
                  <a:pt x="3" y="130"/>
                  <a:pt x="4" y="130"/>
                  <a:pt x="5" y="130"/>
                </a:cubicBezTo>
                <a:cubicBezTo>
                  <a:pt x="6" y="130"/>
                  <a:pt x="11" y="130"/>
                  <a:pt x="16" y="130"/>
                </a:cubicBezTo>
                <a:cubicBezTo>
                  <a:pt x="17" y="132"/>
                  <a:pt x="17" y="134"/>
                  <a:pt x="18" y="137"/>
                </a:cubicBezTo>
                <a:cubicBezTo>
                  <a:pt x="13" y="139"/>
                  <a:pt x="8" y="141"/>
                  <a:pt x="7" y="141"/>
                </a:cubicBezTo>
                <a:cubicBezTo>
                  <a:pt x="6" y="141"/>
                  <a:pt x="6" y="142"/>
                  <a:pt x="5" y="143"/>
                </a:cubicBezTo>
                <a:cubicBezTo>
                  <a:pt x="5" y="144"/>
                  <a:pt x="5" y="145"/>
                  <a:pt x="5" y="146"/>
                </a:cubicBezTo>
                <a:cubicBezTo>
                  <a:pt x="6" y="147"/>
                  <a:pt x="6" y="148"/>
                  <a:pt x="7" y="148"/>
                </a:cubicBezTo>
                <a:cubicBezTo>
                  <a:pt x="8" y="148"/>
                  <a:pt x="9" y="149"/>
                  <a:pt x="10" y="149"/>
                </a:cubicBezTo>
                <a:cubicBezTo>
                  <a:pt x="11" y="148"/>
                  <a:pt x="16" y="147"/>
                  <a:pt x="21" y="146"/>
                </a:cubicBezTo>
                <a:cubicBezTo>
                  <a:pt x="22" y="148"/>
                  <a:pt x="22" y="150"/>
                  <a:pt x="24" y="153"/>
                </a:cubicBezTo>
                <a:cubicBezTo>
                  <a:pt x="19" y="155"/>
                  <a:pt x="15" y="158"/>
                  <a:pt x="14" y="159"/>
                </a:cubicBezTo>
                <a:cubicBezTo>
                  <a:pt x="13" y="159"/>
                  <a:pt x="13" y="160"/>
                  <a:pt x="12" y="161"/>
                </a:cubicBezTo>
                <a:cubicBezTo>
                  <a:pt x="12" y="162"/>
                  <a:pt x="12" y="163"/>
                  <a:pt x="13" y="164"/>
                </a:cubicBezTo>
                <a:cubicBezTo>
                  <a:pt x="13" y="165"/>
                  <a:pt x="14" y="165"/>
                  <a:pt x="15" y="166"/>
                </a:cubicBezTo>
                <a:cubicBezTo>
                  <a:pt x="16" y="166"/>
                  <a:pt x="17" y="166"/>
                  <a:pt x="17" y="166"/>
                </a:cubicBezTo>
                <a:cubicBezTo>
                  <a:pt x="18" y="165"/>
                  <a:pt x="24" y="163"/>
                  <a:pt x="28" y="161"/>
                </a:cubicBezTo>
                <a:cubicBezTo>
                  <a:pt x="29" y="163"/>
                  <a:pt x="30" y="165"/>
                  <a:pt x="32" y="167"/>
                </a:cubicBezTo>
                <a:cubicBezTo>
                  <a:pt x="28" y="171"/>
                  <a:pt x="24" y="174"/>
                  <a:pt x="24" y="175"/>
                </a:cubicBezTo>
                <a:cubicBezTo>
                  <a:pt x="23" y="176"/>
                  <a:pt x="22" y="177"/>
                  <a:pt x="22" y="178"/>
                </a:cubicBezTo>
                <a:cubicBezTo>
                  <a:pt x="22" y="178"/>
                  <a:pt x="23" y="179"/>
                  <a:pt x="23" y="180"/>
                </a:cubicBezTo>
                <a:cubicBezTo>
                  <a:pt x="24" y="181"/>
                  <a:pt x="25" y="181"/>
                  <a:pt x="25" y="182"/>
                </a:cubicBezTo>
                <a:cubicBezTo>
                  <a:pt x="26" y="182"/>
                  <a:pt x="27" y="182"/>
                  <a:pt x="28" y="181"/>
                </a:cubicBezTo>
                <a:cubicBezTo>
                  <a:pt x="29" y="181"/>
                  <a:pt x="34" y="178"/>
                  <a:pt x="38" y="175"/>
                </a:cubicBezTo>
                <a:cubicBezTo>
                  <a:pt x="39" y="177"/>
                  <a:pt x="41" y="179"/>
                  <a:pt x="43" y="180"/>
                </a:cubicBezTo>
                <a:cubicBezTo>
                  <a:pt x="40" y="184"/>
                  <a:pt x="36" y="189"/>
                  <a:pt x="36" y="189"/>
                </a:cubicBezTo>
                <a:cubicBezTo>
                  <a:pt x="35" y="190"/>
                  <a:pt x="35" y="191"/>
                  <a:pt x="35" y="192"/>
                </a:cubicBezTo>
                <a:cubicBezTo>
                  <a:pt x="35" y="193"/>
                  <a:pt x="36" y="194"/>
                  <a:pt x="36" y="195"/>
                </a:cubicBezTo>
                <a:cubicBezTo>
                  <a:pt x="37" y="195"/>
                  <a:pt x="38" y="196"/>
                  <a:pt x="39" y="196"/>
                </a:cubicBezTo>
                <a:cubicBezTo>
                  <a:pt x="40" y="196"/>
                  <a:pt x="41" y="195"/>
                  <a:pt x="41" y="195"/>
                </a:cubicBezTo>
                <a:cubicBezTo>
                  <a:pt x="42" y="194"/>
                  <a:pt x="46" y="190"/>
                  <a:pt x="50" y="187"/>
                </a:cubicBezTo>
                <a:cubicBezTo>
                  <a:pt x="52" y="189"/>
                  <a:pt x="54" y="190"/>
                  <a:pt x="56" y="191"/>
                </a:cubicBezTo>
                <a:cubicBezTo>
                  <a:pt x="53" y="196"/>
                  <a:pt x="51" y="201"/>
                  <a:pt x="50" y="202"/>
                </a:cubicBezTo>
                <a:cubicBezTo>
                  <a:pt x="50" y="202"/>
                  <a:pt x="50" y="203"/>
                  <a:pt x="50" y="204"/>
                </a:cubicBezTo>
                <a:cubicBezTo>
                  <a:pt x="50" y="205"/>
                  <a:pt x="51" y="206"/>
                  <a:pt x="52" y="206"/>
                </a:cubicBezTo>
                <a:cubicBezTo>
                  <a:pt x="53" y="207"/>
                  <a:pt x="53" y="207"/>
                  <a:pt x="54" y="207"/>
                </a:cubicBezTo>
                <a:cubicBezTo>
                  <a:pt x="55" y="207"/>
                  <a:pt x="56" y="206"/>
                  <a:pt x="57" y="206"/>
                </a:cubicBezTo>
                <a:cubicBezTo>
                  <a:pt x="57" y="205"/>
                  <a:pt x="61" y="201"/>
                  <a:pt x="64" y="197"/>
                </a:cubicBezTo>
                <a:cubicBezTo>
                  <a:pt x="66" y="198"/>
                  <a:pt x="68" y="199"/>
                  <a:pt x="70" y="200"/>
                </a:cubicBezTo>
                <a:cubicBezTo>
                  <a:pt x="69" y="205"/>
                  <a:pt x="67" y="210"/>
                  <a:pt x="67" y="211"/>
                </a:cubicBezTo>
                <a:cubicBezTo>
                  <a:pt x="66" y="212"/>
                  <a:pt x="67" y="213"/>
                  <a:pt x="67" y="214"/>
                </a:cubicBezTo>
                <a:cubicBezTo>
                  <a:pt x="67" y="214"/>
                  <a:pt x="68" y="215"/>
                  <a:pt x="69" y="215"/>
                </a:cubicBezTo>
                <a:cubicBezTo>
                  <a:pt x="70" y="216"/>
                  <a:pt x="71" y="216"/>
                  <a:pt x="72" y="216"/>
                </a:cubicBezTo>
                <a:cubicBezTo>
                  <a:pt x="73" y="215"/>
                  <a:pt x="73" y="215"/>
                  <a:pt x="74" y="214"/>
                </a:cubicBezTo>
                <a:cubicBezTo>
                  <a:pt x="74" y="213"/>
                  <a:pt x="77" y="208"/>
                  <a:pt x="79" y="204"/>
                </a:cubicBezTo>
                <a:cubicBezTo>
                  <a:pt x="81" y="205"/>
                  <a:pt x="84" y="205"/>
                  <a:pt x="86" y="206"/>
                </a:cubicBezTo>
                <a:cubicBezTo>
                  <a:pt x="85" y="211"/>
                  <a:pt x="85" y="216"/>
                  <a:pt x="85" y="217"/>
                </a:cubicBezTo>
                <a:cubicBezTo>
                  <a:pt x="84" y="218"/>
                  <a:pt x="85" y="219"/>
                  <a:pt x="85" y="220"/>
                </a:cubicBezTo>
                <a:cubicBezTo>
                  <a:pt x="86" y="221"/>
                  <a:pt x="87" y="221"/>
                  <a:pt x="88" y="221"/>
                </a:cubicBezTo>
                <a:cubicBezTo>
                  <a:pt x="88" y="221"/>
                  <a:pt x="89" y="221"/>
                  <a:pt x="90" y="221"/>
                </a:cubicBezTo>
                <a:cubicBezTo>
                  <a:pt x="91" y="220"/>
                  <a:pt x="92" y="220"/>
                  <a:pt x="92" y="219"/>
                </a:cubicBezTo>
                <a:cubicBezTo>
                  <a:pt x="92" y="218"/>
                  <a:pt x="94" y="213"/>
                  <a:pt x="96" y="208"/>
                </a:cubicBezTo>
                <a:cubicBezTo>
                  <a:pt x="98" y="208"/>
                  <a:pt x="100" y="209"/>
                  <a:pt x="102" y="209"/>
                </a:cubicBezTo>
                <a:cubicBezTo>
                  <a:pt x="103" y="214"/>
                  <a:pt x="103" y="219"/>
                  <a:pt x="103" y="220"/>
                </a:cubicBezTo>
                <a:cubicBezTo>
                  <a:pt x="103" y="221"/>
                  <a:pt x="104" y="222"/>
                  <a:pt x="104" y="223"/>
                </a:cubicBezTo>
                <a:cubicBezTo>
                  <a:pt x="105" y="223"/>
                  <a:pt x="106" y="224"/>
                  <a:pt x="107" y="224"/>
                </a:cubicBezTo>
                <a:cubicBezTo>
                  <a:pt x="108" y="224"/>
                  <a:pt x="109" y="224"/>
                  <a:pt x="109" y="223"/>
                </a:cubicBezTo>
                <a:cubicBezTo>
                  <a:pt x="110" y="222"/>
                  <a:pt x="111" y="222"/>
                  <a:pt x="111" y="221"/>
                </a:cubicBezTo>
                <a:cubicBezTo>
                  <a:pt x="111" y="220"/>
                  <a:pt x="112" y="214"/>
                  <a:pt x="112" y="209"/>
                </a:cubicBezTo>
                <a:cubicBezTo>
                  <a:pt x="115" y="209"/>
                  <a:pt x="117" y="209"/>
                  <a:pt x="119" y="209"/>
                </a:cubicBezTo>
                <a:cubicBezTo>
                  <a:pt x="121" y="214"/>
                  <a:pt x="122" y="219"/>
                  <a:pt x="122" y="220"/>
                </a:cubicBezTo>
                <a:cubicBezTo>
                  <a:pt x="122" y="221"/>
                  <a:pt x="123" y="222"/>
                  <a:pt x="124" y="222"/>
                </a:cubicBezTo>
                <a:cubicBezTo>
                  <a:pt x="124" y="223"/>
                  <a:pt x="125" y="223"/>
                  <a:pt x="126" y="223"/>
                </a:cubicBezTo>
                <a:cubicBezTo>
                  <a:pt x="127" y="223"/>
                  <a:pt x="128" y="222"/>
                  <a:pt x="129" y="222"/>
                </a:cubicBezTo>
                <a:cubicBezTo>
                  <a:pt x="129" y="221"/>
                  <a:pt x="130" y="220"/>
                  <a:pt x="130" y="219"/>
                </a:cubicBezTo>
                <a:cubicBezTo>
                  <a:pt x="130" y="218"/>
                  <a:pt x="129" y="213"/>
                  <a:pt x="129" y="208"/>
                </a:cubicBezTo>
                <a:cubicBezTo>
                  <a:pt x="132" y="207"/>
                  <a:pt x="134" y="207"/>
                  <a:pt x="136" y="206"/>
                </a:cubicBezTo>
                <a:cubicBezTo>
                  <a:pt x="138" y="211"/>
                  <a:pt x="140" y="216"/>
                  <a:pt x="141" y="217"/>
                </a:cubicBezTo>
                <a:cubicBezTo>
                  <a:pt x="141" y="218"/>
                  <a:pt x="142" y="218"/>
                  <a:pt x="143" y="219"/>
                </a:cubicBezTo>
                <a:cubicBezTo>
                  <a:pt x="143" y="219"/>
                  <a:pt x="144" y="219"/>
                  <a:pt x="145" y="219"/>
                </a:cubicBezTo>
                <a:cubicBezTo>
                  <a:pt x="146" y="218"/>
                  <a:pt x="147" y="218"/>
                  <a:pt x="147" y="217"/>
                </a:cubicBezTo>
                <a:cubicBezTo>
                  <a:pt x="148" y="216"/>
                  <a:pt x="148" y="215"/>
                  <a:pt x="148" y="214"/>
                </a:cubicBezTo>
                <a:cubicBezTo>
                  <a:pt x="148" y="213"/>
                  <a:pt x="147" y="208"/>
                  <a:pt x="145" y="203"/>
                </a:cubicBezTo>
                <a:cubicBezTo>
                  <a:pt x="148" y="202"/>
                  <a:pt x="150" y="201"/>
                  <a:pt x="152" y="201"/>
                </a:cubicBezTo>
                <a:cubicBezTo>
                  <a:pt x="155" y="205"/>
                  <a:pt x="158" y="209"/>
                  <a:pt x="158" y="210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26" name="Freeform 14"/>
          <p:cNvSpPr>
            <a:spLocks noChangeArrowheads="1"/>
          </p:cNvSpPr>
          <p:nvPr/>
        </p:nvSpPr>
        <p:spPr bwMode="auto">
          <a:xfrm>
            <a:off x="30163" y="1243013"/>
            <a:ext cx="647700" cy="641350"/>
          </a:xfrm>
          <a:custGeom>
            <a:avLst/>
            <a:gdLst>
              <a:gd name="T0" fmla="*/ 2147483646 w 137"/>
              <a:gd name="T1" fmla="*/ 2147483646 h 136"/>
              <a:gd name="T2" fmla="*/ 2147483646 w 137"/>
              <a:gd name="T3" fmla="*/ 2147483646 h 136"/>
              <a:gd name="T4" fmla="*/ 2147483646 w 137"/>
              <a:gd name="T5" fmla="*/ 2147483646 h 136"/>
              <a:gd name="T6" fmla="*/ 2147483646 w 137"/>
              <a:gd name="T7" fmla="*/ 2147483646 h 136"/>
              <a:gd name="T8" fmla="*/ 2147483646 w 137"/>
              <a:gd name="T9" fmla="*/ 2147483646 h 136"/>
              <a:gd name="T10" fmla="*/ 2147483646 w 137"/>
              <a:gd name="T11" fmla="*/ 2147483646 h 136"/>
              <a:gd name="T12" fmla="*/ 2147483646 w 137"/>
              <a:gd name="T13" fmla="*/ 2068212276 h 136"/>
              <a:gd name="T14" fmla="*/ 2147483646 w 137"/>
              <a:gd name="T15" fmla="*/ 2045972521 h 136"/>
              <a:gd name="T16" fmla="*/ 2147483646 w 137"/>
              <a:gd name="T17" fmla="*/ 1890303672 h 136"/>
              <a:gd name="T18" fmla="*/ 2147483646 w 137"/>
              <a:gd name="T19" fmla="*/ 1779109616 h 136"/>
              <a:gd name="T20" fmla="*/ 2147483646 w 137"/>
              <a:gd name="T21" fmla="*/ 1601196296 h 136"/>
              <a:gd name="T22" fmla="*/ 2147483646 w 137"/>
              <a:gd name="T23" fmla="*/ 1512241994 h 136"/>
              <a:gd name="T24" fmla="*/ 2147483646 w 137"/>
              <a:gd name="T25" fmla="*/ 1312093636 h 136"/>
              <a:gd name="T26" fmla="*/ 2147483646 w 137"/>
              <a:gd name="T27" fmla="*/ 1178659826 h 136"/>
              <a:gd name="T28" fmla="*/ 2147483646 w 137"/>
              <a:gd name="T29" fmla="*/ 1022986261 h 136"/>
              <a:gd name="T30" fmla="*/ 2147483646 w 137"/>
              <a:gd name="T31" fmla="*/ 867317411 h 136"/>
              <a:gd name="T32" fmla="*/ 2147483646 w 137"/>
              <a:gd name="T33" fmla="*/ 778358394 h 136"/>
              <a:gd name="T34" fmla="*/ 2147483646 w 137"/>
              <a:gd name="T35" fmla="*/ 622689544 h 136"/>
              <a:gd name="T36" fmla="*/ 2147483646 w 137"/>
              <a:gd name="T37" fmla="*/ 644924583 h 136"/>
              <a:gd name="T38" fmla="*/ 2147483646 w 137"/>
              <a:gd name="T39" fmla="*/ 400301432 h 136"/>
              <a:gd name="T40" fmla="*/ 2147483646 w 137"/>
              <a:gd name="T41" fmla="*/ 444776225 h 136"/>
              <a:gd name="T42" fmla="*/ 2147483646 w 137"/>
              <a:gd name="T43" fmla="*/ 222388113 h 136"/>
              <a:gd name="T44" fmla="*/ 2145745001 w 137"/>
              <a:gd name="T45" fmla="*/ 177908604 h 136"/>
              <a:gd name="T46" fmla="*/ 2056338762 w 137"/>
              <a:gd name="T47" fmla="*/ 133433811 h 136"/>
              <a:gd name="T48" fmla="*/ 1899879026 w 137"/>
              <a:gd name="T49" fmla="*/ 44479509 h 136"/>
              <a:gd name="T50" fmla="*/ 1743419291 w 137"/>
              <a:gd name="T51" fmla="*/ 200148358 h 136"/>
              <a:gd name="T52" fmla="*/ 1586954827 w 137"/>
              <a:gd name="T53" fmla="*/ 0 h 136"/>
              <a:gd name="T54" fmla="*/ 1430495091 w 137"/>
              <a:gd name="T55" fmla="*/ 200148358 h 136"/>
              <a:gd name="T56" fmla="*/ 1296388097 w 137"/>
              <a:gd name="T57" fmla="*/ 22239754 h 136"/>
              <a:gd name="T58" fmla="*/ 1139928361 w 137"/>
              <a:gd name="T59" fmla="*/ 88954302 h 136"/>
              <a:gd name="T60" fmla="*/ 1028169381 w 137"/>
              <a:gd name="T61" fmla="*/ 111194056 h 136"/>
              <a:gd name="T62" fmla="*/ 849356904 w 137"/>
              <a:gd name="T63" fmla="*/ 155673565 h 136"/>
              <a:gd name="T64" fmla="*/ 849356904 w 137"/>
              <a:gd name="T65" fmla="*/ 378061678 h 136"/>
              <a:gd name="T66" fmla="*/ 603490929 w 137"/>
              <a:gd name="T67" fmla="*/ 311342414 h 136"/>
              <a:gd name="T68" fmla="*/ 603490929 w 137"/>
              <a:gd name="T69" fmla="*/ 578210036 h 136"/>
              <a:gd name="T70" fmla="*/ 379977696 w 137"/>
              <a:gd name="T71" fmla="*/ 511495488 h 136"/>
              <a:gd name="T72" fmla="*/ 312919472 w 137"/>
              <a:gd name="T73" fmla="*/ 667164338 h 136"/>
              <a:gd name="T74" fmla="*/ 245865974 w 137"/>
              <a:gd name="T75" fmla="*/ 756123355 h 136"/>
              <a:gd name="T76" fmla="*/ 134106994 w 137"/>
              <a:gd name="T77" fmla="*/ 911792204 h 136"/>
              <a:gd name="T78" fmla="*/ 268218716 w 137"/>
              <a:gd name="T79" fmla="*/ 1067465769 h 136"/>
              <a:gd name="T80" fmla="*/ 44700755 w 137"/>
              <a:gd name="T81" fmla="*/ 1178659826 h 136"/>
              <a:gd name="T82" fmla="*/ 201165219 w 137"/>
              <a:gd name="T83" fmla="*/ 1378808184 h 136"/>
              <a:gd name="T84" fmla="*/ 22352742 w 137"/>
              <a:gd name="T85" fmla="*/ 1490002240 h 136"/>
              <a:gd name="T86" fmla="*/ 44700755 w 137"/>
              <a:gd name="T87" fmla="*/ 1645675805 h 136"/>
              <a:gd name="T88" fmla="*/ 67053497 w 137"/>
              <a:gd name="T89" fmla="*/ 1756869861 h 136"/>
              <a:gd name="T90" fmla="*/ 67053497 w 137"/>
              <a:gd name="T91" fmla="*/ 1934778465 h 136"/>
              <a:gd name="T92" fmla="*/ 290571458 w 137"/>
              <a:gd name="T93" fmla="*/ 1979257974 h 136"/>
              <a:gd name="T94" fmla="*/ 178812477 w 137"/>
              <a:gd name="T95" fmla="*/ 2147483646 h 136"/>
              <a:gd name="T96" fmla="*/ 447031193 w 137"/>
              <a:gd name="T97" fmla="*/ 2147483646 h 136"/>
              <a:gd name="T98" fmla="*/ 357624955 w 137"/>
              <a:gd name="T99" fmla="*/ 2147483646 h 136"/>
              <a:gd name="T100" fmla="*/ 491731949 w 137"/>
              <a:gd name="T101" fmla="*/ 2147483646 h 136"/>
              <a:gd name="T102" fmla="*/ 558785446 w 137"/>
              <a:gd name="T103" fmla="*/ 2147483646 h 136"/>
              <a:gd name="T104" fmla="*/ 692897168 w 137"/>
              <a:gd name="T105" fmla="*/ 2147483646 h 136"/>
              <a:gd name="T106" fmla="*/ 871709645 w 137"/>
              <a:gd name="T107" fmla="*/ 2147483646 h 136"/>
              <a:gd name="T108" fmla="*/ 938763142 w 137"/>
              <a:gd name="T109" fmla="*/ 2147483646 h 136"/>
              <a:gd name="T110" fmla="*/ 1184629117 w 137"/>
              <a:gd name="T111" fmla="*/ 2147483646 h 136"/>
              <a:gd name="T112" fmla="*/ 1229334600 w 137"/>
              <a:gd name="T113" fmla="*/ 2147483646 h 136"/>
              <a:gd name="T114" fmla="*/ 1408142350 w 137"/>
              <a:gd name="T115" fmla="*/ 2147483646 h 136"/>
              <a:gd name="T116" fmla="*/ 1519901330 w 137"/>
              <a:gd name="T117" fmla="*/ 2147483646 h 136"/>
              <a:gd name="T118" fmla="*/ 1698713807 w 137"/>
              <a:gd name="T119" fmla="*/ 2147483646 h 136"/>
              <a:gd name="T120" fmla="*/ 1765767304 w 137"/>
              <a:gd name="T121" fmla="*/ 2147483646 h 136"/>
              <a:gd name="T122" fmla="*/ 1989285265 w 137"/>
              <a:gd name="T123" fmla="*/ 2147483646 h 136"/>
              <a:gd name="T124" fmla="*/ 2078691504 w 137"/>
              <a:gd name="T125" fmla="*/ 2147483646 h 1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7"/>
              <a:gd name="T190" fmla="*/ 0 h 136"/>
              <a:gd name="T191" fmla="*/ 137 w 137"/>
              <a:gd name="T192" fmla="*/ 136 h 1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7" h="136">
                <a:moveTo>
                  <a:pt x="97" y="128"/>
                </a:moveTo>
                <a:cubicBezTo>
                  <a:pt x="97" y="128"/>
                  <a:pt x="98" y="129"/>
                  <a:pt x="98" y="129"/>
                </a:cubicBezTo>
                <a:cubicBezTo>
                  <a:pt x="99" y="129"/>
                  <a:pt x="99" y="129"/>
                  <a:pt x="100" y="129"/>
                </a:cubicBezTo>
                <a:cubicBezTo>
                  <a:pt x="100" y="128"/>
                  <a:pt x="101" y="128"/>
                  <a:pt x="101" y="127"/>
                </a:cubicBezTo>
                <a:cubicBezTo>
                  <a:pt x="101" y="127"/>
                  <a:pt x="101" y="126"/>
                  <a:pt x="101" y="126"/>
                </a:cubicBezTo>
                <a:cubicBezTo>
                  <a:pt x="101" y="125"/>
                  <a:pt x="100" y="122"/>
                  <a:pt x="98" y="119"/>
                </a:cubicBezTo>
                <a:cubicBezTo>
                  <a:pt x="100" y="119"/>
                  <a:pt x="101" y="118"/>
                  <a:pt x="102" y="117"/>
                </a:cubicBezTo>
                <a:cubicBezTo>
                  <a:pt x="104" y="119"/>
                  <a:pt x="106" y="121"/>
                  <a:pt x="107" y="122"/>
                </a:cubicBezTo>
                <a:cubicBezTo>
                  <a:pt x="107" y="122"/>
                  <a:pt x="108" y="123"/>
                  <a:pt x="108" y="123"/>
                </a:cubicBezTo>
                <a:cubicBezTo>
                  <a:pt x="109" y="123"/>
                  <a:pt x="109" y="123"/>
                  <a:pt x="110" y="122"/>
                </a:cubicBezTo>
                <a:cubicBezTo>
                  <a:pt x="110" y="122"/>
                  <a:pt x="111" y="121"/>
                  <a:pt x="111" y="121"/>
                </a:cubicBezTo>
                <a:cubicBezTo>
                  <a:pt x="111" y="120"/>
                  <a:pt x="111" y="120"/>
                  <a:pt x="110" y="119"/>
                </a:cubicBezTo>
                <a:cubicBezTo>
                  <a:pt x="110" y="119"/>
                  <a:pt x="108" y="116"/>
                  <a:pt x="107" y="113"/>
                </a:cubicBezTo>
                <a:cubicBezTo>
                  <a:pt x="108" y="112"/>
                  <a:pt x="109" y="111"/>
                  <a:pt x="110" y="110"/>
                </a:cubicBezTo>
                <a:cubicBezTo>
                  <a:pt x="112" y="112"/>
                  <a:pt x="115" y="114"/>
                  <a:pt x="116" y="115"/>
                </a:cubicBezTo>
                <a:cubicBezTo>
                  <a:pt x="116" y="115"/>
                  <a:pt x="117" y="115"/>
                  <a:pt x="117" y="115"/>
                </a:cubicBezTo>
                <a:cubicBezTo>
                  <a:pt x="118" y="115"/>
                  <a:pt x="118" y="115"/>
                  <a:pt x="119" y="114"/>
                </a:cubicBezTo>
                <a:cubicBezTo>
                  <a:pt x="119" y="114"/>
                  <a:pt x="119" y="113"/>
                  <a:pt x="119" y="113"/>
                </a:cubicBezTo>
                <a:cubicBezTo>
                  <a:pt x="119" y="112"/>
                  <a:pt x="119" y="111"/>
                  <a:pt x="119" y="111"/>
                </a:cubicBezTo>
                <a:cubicBezTo>
                  <a:pt x="118" y="111"/>
                  <a:pt x="116" y="108"/>
                  <a:pt x="114" y="106"/>
                </a:cubicBezTo>
                <a:cubicBezTo>
                  <a:pt x="115" y="105"/>
                  <a:pt x="116" y="104"/>
                  <a:pt x="117" y="102"/>
                </a:cubicBezTo>
                <a:cubicBezTo>
                  <a:pt x="119" y="104"/>
                  <a:pt x="122" y="105"/>
                  <a:pt x="123" y="106"/>
                </a:cubicBezTo>
                <a:cubicBezTo>
                  <a:pt x="123" y="106"/>
                  <a:pt x="124" y="106"/>
                  <a:pt x="125" y="106"/>
                </a:cubicBezTo>
                <a:cubicBezTo>
                  <a:pt x="125" y="105"/>
                  <a:pt x="126" y="105"/>
                  <a:pt x="126" y="105"/>
                </a:cubicBezTo>
                <a:cubicBezTo>
                  <a:pt x="126" y="104"/>
                  <a:pt x="126" y="104"/>
                  <a:pt x="126" y="103"/>
                </a:cubicBezTo>
                <a:cubicBezTo>
                  <a:pt x="126" y="102"/>
                  <a:pt x="126" y="102"/>
                  <a:pt x="125" y="102"/>
                </a:cubicBezTo>
                <a:cubicBezTo>
                  <a:pt x="125" y="101"/>
                  <a:pt x="122" y="99"/>
                  <a:pt x="120" y="97"/>
                </a:cubicBezTo>
                <a:cubicBezTo>
                  <a:pt x="121" y="96"/>
                  <a:pt x="121" y="95"/>
                  <a:pt x="122" y="93"/>
                </a:cubicBezTo>
                <a:cubicBezTo>
                  <a:pt x="125" y="94"/>
                  <a:pt x="128" y="95"/>
                  <a:pt x="129" y="96"/>
                </a:cubicBezTo>
                <a:cubicBezTo>
                  <a:pt x="129" y="96"/>
                  <a:pt x="130" y="96"/>
                  <a:pt x="130" y="95"/>
                </a:cubicBezTo>
                <a:cubicBezTo>
                  <a:pt x="131" y="95"/>
                  <a:pt x="131" y="95"/>
                  <a:pt x="131" y="94"/>
                </a:cubicBezTo>
                <a:cubicBezTo>
                  <a:pt x="132" y="94"/>
                  <a:pt x="132" y="93"/>
                  <a:pt x="131" y="92"/>
                </a:cubicBezTo>
                <a:cubicBezTo>
                  <a:pt x="131" y="92"/>
                  <a:pt x="131" y="91"/>
                  <a:pt x="130" y="91"/>
                </a:cubicBezTo>
                <a:cubicBezTo>
                  <a:pt x="130" y="91"/>
                  <a:pt x="127" y="89"/>
                  <a:pt x="124" y="88"/>
                </a:cubicBezTo>
                <a:cubicBezTo>
                  <a:pt x="125" y="86"/>
                  <a:pt x="125" y="85"/>
                  <a:pt x="126" y="84"/>
                </a:cubicBezTo>
                <a:cubicBezTo>
                  <a:pt x="129" y="84"/>
                  <a:pt x="132" y="85"/>
                  <a:pt x="132" y="85"/>
                </a:cubicBezTo>
                <a:cubicBezTo>
                  <a:pt x="133" y="85"/>
                  <a:pt x="134" y="84"/>
                  <a:pt x="134" y="84"/>
                </a:cubicBezTo>
                <a:cubicBezTo>
                  <a:pt x="135" y="84"/>
                  <a:pt x="135" y="83"/>
                  <a:pt x="135" y="83"/>
                </a:cubicBezTo>
                <a:cubicBezTo>
                  <a:pt x="135" y="82"/>
                  <a:pt x="135" y="82"/>
                  <a:pt x="135" y="81"/>
                </a:cubicBezTo>
                <a:cubicBezTo>
                  <a:pt x="135" y="81"/>
                  <a:pt x="134" y="80"/>
                  <a:pt x="133" y="80"/>
                </a:cubicBezTo>
                <a:cubicBezTo>
                  <a:pt x="133" y="80"/>
                  <a:pt x="130" y="79"/>
                  <a:pt x="127" y="78"/>
                </a:cubicBezTo>
                <a:cubicBezTo>
                  <a:pt x="127" y="76"/>
                  <a:pt x="127" y="75"/>
                  <a:pt x="127" y="74"/>
                </a:cubicBezTo>
                <a:cubicBezTo>
                  <a:pt x="130" y="73"/>
                  <a:pt x="134" y="73"/>
                  <a:pt x="134" y="73"/>
                </a:cubicBezTo>
                <a:cubicBezTo>
                  <a:pt x="135" y="73"/>
                  <a:pt x="136" y="73"/>
                  <a:pt x="136" y="72"/>
                </a:cubicBezTo>
                <a:cubicBezTo>
                  <a:pt x="136" y="72"/>
                  <a:pt x="136" y="72"/>
                  <a:pt x="137" y="71"/>
                </a:cubicBezTo>
                <a:cubicBezTo>
                  <a:pt x="137" y="70"/>
                  <a:pt x="136" y="70"/>
                  <a:pt x="136" y="69"/>
                </a:cubicBezTo>
                <a:cubicBezTo>
                  <a:pt x="136" y="69"/>
                  <a:pt x="135" y="69"/>
                  <a:pt x="135" y="68"/>
                </a:cubicBezTo>
                <a:cubicBezTo>
                  <a:pt x="134" y="68"/>
                  <a:pt x="131" y="68"/>
                  <a:pt x="128" y="68"/>
                </a:cubicBezTo>
                <a:cubicBezTo>
                  <a:pt x="128" y="66"/>
                  <a:pt x="128" y="65"/>
                  <a:pt x="128" y="63"/>
                </a:cubicBezTo>
                <a:cubicBezTo>
                  <a:pt x="130" y="62"/>
                  <a:pt x="134" y="62"/>
                  <a:pt x="134" y="62"/>
                </a:cubicBezTo>
                <a:cubicBezTo>
                  <a:pt x="135" y="61"/>
                  <a:pt x="135" y="61"/>
                  <a:pt x="136" y="61"/>
                </a:cubicBezTo>
                <a:cubicBezTo>
                  <a:pt x="136" y="60"/>
                  <a:pt x="136" y="60"/>
                  <a:pt x="136" y="59"/>
                </a:cubicBezTo>
                <a:cubicBezTo>
                  <a:pt x="136" y="58"/>
                  <a:pt x="136" y="58"/>
                  <a:pt x="135" y="58"/>
                </a:cubicBezTo>
                <a:cubicBezTo>
                  <a:pt x="135" y="57"/>
                  <a:pt x="134" y="57"/>
                  <a:pt x="134" y="57"/>
                </a:cubicBezTo>
                <a:cubicBezTo>
                  <a:pt x="133" y="57"/>
                  <a:pt x="130" y="57"/>
                  <a:pt x="127" y="57"/>
                </a:cubicBezTo>
                <a:cubicBezTo>
                  <a:pt x="127" y="56"/>
                  <a:pt x="126" y="54"/>
                  <a:pt x="126" y="53"/>
                </a:cubicBezTo>
                <a:cubicBezTo>
                  <a:pt x="129" y="52"/>
                  <a:pt x="132" y="50"/>
                  <a:pt x="132" y="50"/>
                </a:cubicBezTo>
                <a:cubicBezTo>
                  <a:pt x="133" y="50"/>
                  <a:pt x="133" y="50"/>
                  <a:pt x="133" y="49"/>
                </a:cubicBezTo>
                <a:cubicBezTo>
                  <a:pt x="134" y="49"/>
                  <a:pt x="134" y="48"/>
                  <a:pt x="133" y="47"/>
                </a:cubicBezTo>
                <a:cubicBezTo>
                  <a:pt x="133" y="47"/>
                  <a:pt x="133" y="46"/>
                  <a:pt x="132" y="46"/>
                </a:cubicBezTo>
                <a:cubicBezTo>
                  <a:pt x="132" y="46"/>
                  <a:pt x="131" y="46"/>
                  <a:pt x="131" y="46"/>
                </a:cubicBezTo>
                <a:cubicBezTo>
                  <a:pt x="130" y="46"/>
                  <a:pt x="127" y="47"/>
                  <a:pt x="124" y="47"/>
                </a:cubicBezTo>
                <a:cubicBezTo>
                  <a:pt x="123" y="46"/>
                  <a:pt x="123" y="45"/>
                  <a:pt x="122" y="43"/>
                </a:cubicBezTo>
                <a:cubicBezTo>
                  <a:pt x="125" y="42"/>
                  <a:pt x="128" y="40"/>
                  <a:pt x="128" y="39"/>
                </a:cubicBezTo>
                <a:cubicBezTo>
                  <a:pt x="129" y="39"/>
                  <a:pt x="129" y="39"/>
                  <a:pt x="129" y="38"/>
                </a:cubicBezTo>
                <a:cubicBezTo>
                  <a:pt x="129" y="37"/>
                  <a:pt x="129" y="37"/>
                  <a:pt x="129" y="36"/>
                </a:cubicBezTo>
                <a:cubicBezTo>
                  <a:pt x="129" y="36"/>
                  <a:pt x="128" y="36"/>
                  <a:pt x="128" y="35"/>
                </a:cubicBezTo>
                <a:cubicBezTo>
                  <a:pt x="127" y="35"/>
                  <a:pt x="127" y="35"/>
                  <a:pt x="126" y="35"/>
                </a:cubicBezTo>
                <a:cubicBezTo>
                  <a:pt x="125" y="36"/>
                  <a:pt x="122" y="37"/>
                  <a:pt x="120" y="38"/>
                </a:cubicBezTo>
                <a:cubicBezTo>
                  <a:pt x="119" y="37"/>
                  <a:pt x="118" y="35"/>
                  <a:pt x="117" y="34"/>
                </a:cubicBezTo>
                <a:cubicBezTo>
                  <a:pt x="119" y="32"/>
                  <a:pt x="122" y="30"/>
                  <a:pt x="122" y="29"/>
                </a:cubicBezTo>
                <a:cubicBezTo>
                  <a:pt x="123" y="29"/>
                  <a:pt x="123" y="29"/>
                  <a:pt x="123" y="28"/>
                </a:cubicBezTo>
                <a:cubicBezTo>
                  <a:pt x="123" y="27"/>
                  <a:pt x="123" y="27"/>
                  <a:pt x="123" y="26"/>
                </a:cubicBezTo>
                <a:cubicBezTo>
                  <a:pt x="122" y="26"/>
                  <a:pt x="122" y="26"/>
                  <a:pt x="121" y="25"/>
                </a:cubicBezTo>
                <a:cubicBezTo>
                  <a:pt x="121" y="25"/>
                  <a:pt x="120" y="25"/>
                  <a:pt x="119" y="26"/>
                </a:cubicBezTo>
                <a:cubicBezTo>
                  <a:pt x="119" y="26"/>
                  <a:pt x="116" y="28"/>
                  <a:pt x="113" y="29"/>
                </a:cubicBezTo>
                <a:cubicBezTo>
                  <a:pt x="113" y="28"/>
                  <a:pt x="112" y="27"/>
                  <a:pt x="111" y="26"/>
                </a:cubicBezTo>
                <a:cubicBezTo>
                  <a:pt x="112" y="24"/>
                  <a:pt x="114" y="21"/>
                  <a:pt x="115" y="21"/>
                </a:cubicBezTo>
                <a:cubicBezTo>
                  <a:pt x="115" y="20"/>
                  <a:pt x="115" y="20"/>
                  <a:pt x="115" y="19"/>
                </a:cubicBezTo>
                <a:cubicBezTo>
                  <a:pt x="115" y="18"/>
                  <a:pt x="115" y="18"/>
                  <a:pt x="114" y="18"/>
                </a:cubicBezTo>
                <a:cubicBezTo>
                  <a:pt x="114" y="17"/>
                  <a:pt x="113" y="17"/>
                  <a:pt x="113" y="17"/>
                </a:cubicBezTo>
                <a:cubicBezTo>
                  <a:pt x="112" y="17"/>
                  <a:pt x="112" y="17"/>
                  <a:pt x="111" y="17"/>
                </a:cubicBezTo>
                <a:cubicBezTo>
                  <a:pt x="111" y="18"/>
                  <a:pt x="108" y="20"/>
                  <a:pt x="106" y="22"/>
                </a:cubicBezTo>
                <a:cubicBezTo>
                  <a:pt x="105" y="21"/>
                  <a:pt x="104" y="20"/>
                  <a:pt x="103" y="20"/>
                </a:cubicBezTo>
                <a:cubicBezTo>
                  <a:pt x="104" y="17"/>
                  <a:pt x="106" y="14"/>
                  <a:pt x="106" y="13"/>
                </a:cubicBezTo>
                <a:cubicBezTo>
                  <a:pt x="106" y="13"/>
                  <a:pt x="106" y="12"/>
                  <a:pt x="106" y="12"/>
                </a:cubicBezTo>
                <a:cubicBezTo>
                  <a:pt x="106" y="11"/>
                  <a:pt x="105" y="11"/>
                  <a:pt x="105" y="10"/>
                </a:cubicBezTo>
                <a:cubicBezTo>
                  <a:pt x="104" y="10"/>
                  <a:pt x="104" y="10"/>
                  <a:pt x="103" y="10"/>
                </a:cubicBezTo>
                <a:cubicBezTo>
                  <a:pt x="103" y="10"/>
                  <a:pt x="102" y="10"/>
                  <a:pt x="102" y="11"/>
                </a:cubicBezTo>
                <a:cubicBezTo>
                  <a:pt x="101" y="11"/>
                  <a:pt x="99" y="14"/>
                  <a:pt x="98" y="16"/>
                </a:cubicBezTo>
                <a:cubicBezTo>
                  <a:pt x="96" y="16"/>
                  <a:pt x="95" y="15"/>
                  <a:pt x="94" y="14"/>
                </a:cubicBezTo>
                <a:cubicBezTo>
                  <a:pt x="95" y="11"/>
                  <a:pt x="96" y="8"/>
                  <a:pt x="96" y="8"/>
                </a:cubicBezTo>
                <a:cubicBezTo>
                  <a:pt x="96" y="7"/>
                  <a:pt x="96" y="6"/>
                  <a:pt x="96" y="6"/>
                </a:cubicBezTo>
                <a:cubicBezTo>
                  <a:pt x="95" y="5"/>
                  <a:pt x="95" y="5"/>
                  <a:pt x="94" y="5"/>
                </a:cubicBezTo>
                <a:cubicBezTo>
                  <a:pt x="94" y="5"/>
                  <a:pt x="93" y="5"/>
                  <a:pt x="93" y="5"/>
                </a:cubicBezTo>
                <a:cubicBezTo>
                  <a:pt x="92" y="5"/>
                  <a:pt x="92" y="5"/>
                  <a:pt x="92" y="6"/>
                </a:cubicBezTo>
                <a:cubicBezTo>
                  <a:pt x="91" y="6"/>
                  <a:pt x="90" y="9"/>
                  <a:pt x="88" y="12"/>
                </a:cubicBezTo>
                <a:cubicBezTo>
                  <a:pt x="87" y="12"/>
                  <a:pt x="85" y="11"/>
                  <a:pt x="84" y="11"/>
                </a:cubicBezTo>
                <a:cubicBezTo>
                  <a:pt x="84" y="8"/>
                  <a:pt x="85" y="4"/>
                  <a:pt x="85" y="4"/>
                </a:cubicBezTo>
                <a:cubicBezTo>
                  <a:pt x="85" y="3"/>
                  <a:pt x="85" y="3"/>
                  <a:pt x="85" y="2"/>
                </a:cubicBezTo>
                <a:cubicBezTo>
                  <a:pt x="84" y="2"/>
                  <a:pt x="84" y="1"/>
                  <a:pt x="83" y="1"/>
                </a:cubicBezTo>
                <a:cubicBezTo>
                  <a:pt x="82" y="1"/>
                  <a:pt x="82" y="1"/>
                  <a:pt x="81" y="1"/>
                </a:cubicBezTo>
                <a:cubicBezTo>
                  <a:pt x="81" y="2"/>
                  <a:pt x="81" y="2"/>
                  <a:pt x="80" y="3"/>
                </a:cubicBezTo>
                <a:cubicBezTo>
                  <a:pt x="80" y="3"/>
                  <a:pt x="79" y="7"/>
                  <a:pt x="78" y="9"/>
                </a:cubicBezTo>
                <a:cubicBezTo>
                  <a:pt x="77" y="9"/>
                  <a:pt x="75" y="9"/>
                  <a:pt x="74" y="9"/>
                </a:cubicBezTo>
                <a:cubicBezTo>
                  <a:pt x="74" y="6"/>
                  <a:pt x="74" y="2"/>
                  <a:pt x="74" y="2"/>
                </a:cubicBezTo>
                <a:cubicBezTo>
                  <a:pt x="74" y="1"/>
                  <a:pt x="73" y="1"/>
                  <a:pt x="73" y="0"/>
                </a:cubicBezTo>
                <a:cubicBezTo>
                  <a:pt x="72" y="0"/>
                  <a:pt x="72" y="0"/>
                  <a:pt x="71" y="0"/>
                </a:cubicBezTo>
                <a:cubicBezTo>
                  <a:pt x="71" y="0"/>
                  <a:pt x="70" y="0"/>
                  <a:pt x="70" y="0"/>
                </a:cubicBezTo>
                <a:cubicBezTo>
                  <a:pt x="69" y="1"/>
                  <a:pt x="69" y="1"/>
                  <a:pt x="69" y="2"/>
                </a:cubicBezTo>
                <a:cubicBezTo>
                  <a:pt x="69" y="2"/>
                  <a:pt x="68" y="6"/>
                  <a:pt x="68" y="9"/>
                </a:cubicBezTo>
                <a:cubicBezTo>
                  <a:pt x="66" y="9"/>
                  <a:pt x="65" y="9"/>
                  <a:pt x="64" y="9"/>
                </a:cubicBezTo>
                <a:cubicBezTo>
                  <a:pt x="63" y="6"/>
                  <a:pt x="62" y="3"/>
                  <a:pt x="62" y="2"/>
                </a:cubicBezTo>
                <a:cubicBezTo>
                  <a:pt x="62" y="1"/>
                  <a:pt x="62" y="1"/>
                  <a:pt x="61" y="1"/>
                </a:cubicBezTo>
                <a:cubicBezTo>
                  <a:pt x="61" y="0"/>
                  <a:pt x="60" y="0"/>
                  <a:pt x="59" y="0"/>
                </a:cubicBezTo>
                <a:cubicBezTo>
                  <a:pt x="59" y="0"/>
                  <a:pt x="58" y="1"/>
                  <a:pt x="58" y="1"/>
                </a:cubicBezTo>
                <a:cubicBezTo>
                  <a:pt x="58" y="1"/>
                  <a:pt x="57" y="2"/>
                  <a:pt x="57" y="3"/>
                </a:cubicBezTo>
                <a:cubicBezTo>
                  <a:pt x="57" y="3"/>
                  <a:pt x="57" y="7"/>
                  <a:pt x="58" y="10"/>
                </a:cubicBezTo>
                <a:cubicBezTo>
                  <a:pt x="56" y="10"/>
                  <a:pt x="55" y="10"/>
                  <a:pt x="53" y="10"/>
                </a:cubicBezTo>
                <a:cubicBezTo>
                  <a:pt x="52" y="8"/>
                  <a:pt x="51" y="5"/>
                  <a:pt x="51" y="4"/>
                </a:cubicBezTo>
                <a:cubicBezTo>
                  <a:pt x="50" y="4"/>
                  <a:pt x="50" y="3"/>
                  <a:pt x="49" y="3"/>
                </a:cubicBezTo>
                <a:cubicBezTo>
                  <a:pt x="49" y="3"/>
                  <a:pt x="48" y="3"/>
                  <a:pt x="48" y="3"/>
                </a:cubicBezTo>
                <a:cubicBezTo>
                  <a:pt x="47" y="3"/>
                  <a:pt x="47" y="3"/>
                  <a:pt x="46" y="4"/>
                </a:cubicBezTo>
                <a:cubicBezTo>
                  <a:pt x="46" y="4"/>
                  <a:pt x="46" y="5"/>
                  <a:pt x="46" y="5"/>
                </a:cubicBezTo>
                <a:cubicBezTo>
                  <a:pt x="46" y="6"/>
                  <a:pt x="47" y="9"/>
                  <a:pt x="48" y="12"/>
                </a:cubicBezTo>
                <a:cubicBezTo>
                  <a:pt x="46" y="13"/>
                  <a:pt x="45" y="13"/>
                  <a:pt x="44" y="14"/>
                </a:cubicBezTo>
                <a:cubicBezTo>
                  <a:pt x="42" y="11"/>
                  <a:pt x="40" y="9"/>
                  <a:pt x="40" y="8"/>
                </a:cubicBezTo>
                <a:cubicBezTo>
                  <a:pt x="40" y="8"/>
                  <a:pt x="39" y="7"/>
                  <a:pt x="38" y="7"/>
                </a:cubicBezTo>
                <a:cubicBezTo>
                  <a:pt x="38" y="7"/>
                  <a:pt x="37" y="7"/>
                  <a:pt x="37" y="7"/>
                </a:cubicBezTo>
                <a:cubicBezTo>
                  <a:pt x="36" y="8"/>
                  <a:pt x="36" y="8"/>
                  <a:pt x="36" y="9"/>
                </a:cubicBezTo>
                <a:cubicBezTo>
                  <a:pt x="36" y="9"/>
                  <a:pt x="36" y="10"/>
                  <a:pt x="36" y="10"/>
                </a:cubicBezTo>
                <a:cubicBezTo>
                  <a:pt x="36" y="11"/>
                  <a:pt x="37" y="14"/>
                  <a:pt x="38" y="17"/>
                </a:cubicBezTo>
                <a:cubicBezTo>
                  <a:pt x="37" y="17"/>
                  <a:pt x="36" y="18"/>
                  <a:pt x="35" y="19"/>
                </a:cubicBezTo>
                <a:cubicBezTo>
                  <a:pt x="33" y="17"/>
                  <a:pt x="30" y="14"/>
                  <a:pt x="30" y="14"/>
                </a:cubicBezTo>
                <a:cubicBezTo>
                  <a:pt x="30" y="14"/>
                  <a:pt x="29" y="13"/>
                  <a:pt x="28" y="13"/>
                </a:cubicBezTo>
                <a:cubicBezTo>
                  <a:pt x="28" y="13"/>
                  <a:pt x="27" y="13"/>
                  <a:pt x="27" y="14"/>
                </a:cubicBezTo>
                <a:cubicBezTo>
                  <a:pt x="26" y="14"/>
                  <a:pt x="26" y="15"/>
                  <a:pt x="26" y="15"/>
                </a:cubicBezTo>
                <a:cubicBezTo>
                  <a:pt x="26" y="16"/>
                  <a:pt x="26" y="16"/>
                  <a:pt x="26" y="17"/>
                </a:cubicBezTo>
                <a:cubicBezTo>
                  <a:pt x="27" y="17"/>
                  <a:pt x="28" y="20"/>
                  <a:pt x="30" y="23"/>
                </a:cubicBezTo>
                <a:cubicBezTo>
                  <a:pt x="29" y="24"/>
                  <a:pt x="28" y="25"/>
                  <a:pt x="27" y="26"/>
                </a:cubicBezTo>
                <a:cubicBezTo>
                  <a:pt x="24" y="24"/>
                  <a:pt x="22" y="22"/>
                  <a:pt x="21" y="21"/>
                </a:cubicBezTo>
                <a:cubicBezTo>
                  <a:pt x="21" y="21"/>
                  <a:pt x="20" y="21"/>
                  <a:pt x="20" y="21"/>
                </a:cubicBezTo>
                <a:cubicBezTo>
                  <a:pt x="19" y="21"/>
                  <a:pt x="18" y="21"/>
                  <a:pt x="18" y="22"/>
                </a:cubicBezTo>
                <a:cubicBezTo>
                  <a:pt x="18" y="22"/>
                  <a:pt x="17" y="23"/>
                  <a:pt x="17" y="23"/>
                </a:cubicBezTo>
                <a:cubicBezTo>
                  <a:pt x="17" y="24"/>
                  <a:pt x="18" y="25"/>
                  <a:pt x="18" y="25"/>
                </a:cubicBezTo>
                <a:cubicBezTo>
                  <a:pt x="18" y="25"/>
                  <a:pt x="21" y="28"/>
                  <a:pt x="23" y="30"/>
                </a:cubicBezTo>
                <a:cubicBezTo>
                  <a:pt x="22" y="31"/>
                  <a:pt x="21" y="32"/>
                  <a:pt x="20" y="34"/>
                </a:cubicBezTo>
                <a:cubicBezTo>
                  <a:pt x="17" y="32"/>
                  <a:pt x="14" y="31"/>
                  <a:pt x="14" y="30"/>
                </a:cubicBezTo>
                <a:cubicBezTo>
                  <a:pt x="13" y="30"/>
                  <a:pt x="13" y="30"/>
                  <a:pt x="12" y="30"/>
                </a:cubicBezTo>
                <a:cubicBezTo>
                  <a:pt x="12" y="30"/>
                  <a:pt x="11" y="31"/>
                  <a:pt x="11" y="31"/>
                </a:cubicBezTo>
                <a:cubicBezTo>
                  <a:pt x="10" y="32"/>
                  <a:pt x="10" y="32"/>
                  <a:pt x="10" y="33"/>
                </a:cubicBezTo>
                <a:cubicBezTo>
                  <a:pt x="11" y="33"/>
                  <a:pt x="11" y="34"/>
                  <a:pt x="11" y="34"/>
                </a:cubicBezTo>
                <a:cubicBezTo>
                  <a:pt x="12" y="35"/>
                  <a:pt x="14" y="37"/>
                  <a:pt x="17" y="39"/>
                </a:cubicBezTo>
                <a:cubicBezTo>
                  <a:pt x="16" y="40"/>
                  <a:pt x="15" y="41"/>
                  <a:pt x="15" y="42"/>
                </a:cubicBezTo>
                <a:cubicBezTo>
                  <a:pt x="12" y="42"/>
                  <a:pt x="9" y="41"/>
                  <a:pt x="8" y="40"/>
                </a:cubicBezTo>
                <a:cubicBezTo>
                  <a:pt x="8" y="40"/>
                  <a:pt x="7" y="40"/>
                  <a:pt x="6" y="41"/>
                </a:cubicBezTo>
                <a:cubicBezTo>
                  <a:pt x="6" y="41"/>
                  <a:pt x="6" y="41"/>
                  <a:pt x="5" y="42"/>
                </a:cubicBezTo>
                <a:cubicBezTo>
                  <a:pt x="5" y="42"/>
                  <a:pt x="5" y="43"/>
                  <a:pt x="5" y="44"/>
                </a:cubicBezTo>
                <a:cubicBezTo>
                  <a:pt x="5" y="44"/>
                  <a:pt x="6" y="45"/>
                  <a:pt x="6" y="45"/>
                </a:cubicBezTo>
                <a:cubicBezTo>
                  <a:pt x="7" y="45"/>
                  <a:pt x="10" y="47"/>
                  <a:pt x="12" y="48"/>
                </a:cubicBezTo>
                <a:cubicBezTo>
                  <a:pt x="12" y="49"/>
                  <a:pt x="12" y="51"/>
                  <a:pt x="11" y="52"/>
                </a:cubicBezTo>
                <a:cubicBezTo>
                  <a:pt x="8" y="52"/>
                  <a:pt x="5" y="51"/>
                  <a:pt x="4" y="51"/>
                </a:cubicBezTo>
                <a:cubicBezTo>
                  <a:pt x="4" y="51"/>
                  <a:pt x="3" y="52"/>
                  <a:pt x="3" y="52"/>
                </a:cubicBezTo>
                <a:cubicBezTo>
                  <a:pt x="2" y="52"/>
                  <a:pt x="2" y="53"/>
                  <a:pt x="2" y="53"/>
                </a:cubicBezTo>
                <a:cubicBezTo>
                  <a:pt x="2" y="54"/>
                  <a:pt x="2" y="54"/>
                  <a:pt x="2" y="55"/>
                </a:cubicBezTo>
                <a:cubicBezTo>
                  <a:pt x="2" y="55"/>
                  <a:pt x="3" y="56"/>
                  <a:pt x="3" y="56"/>
                </a:cubicBezTo>
                <a:cubicBezTo>
                  <a:pt x="4" y="56"/>
                  <a:pt x="7" y="57"/>
                  <a:pt x="10" y="58"/>
                </a:cubicBezTo>
                <a:cubicBezTo>
                  <a:pt x="10" y="60"/>
                  <a:pt x="9" y="61"/>
                  <a:pt x="9" y="62"/>
                </a:cubicBezTo>
                <a:cubicBezTo>
                  <a:pt x="6" y="63"/>
                  <a:pt x="3" y="63"/>
                  <a:pt x="2" y="63"/>
                </a:cubicBezTo>
                <a:cubicBezTo>
                  <a:pt x="2" y="63"/>
                  <a:pt x="1" y="63"/>
                  <a:pt x="1" y="64"/>
                </a:cubicBezTo>
                <a:cubicBezTo>
                  <a:pt x="1" y="64"/>
                  <a:pt x="0" y="64"/>
                  <a:pt x="0" y="65"/>
                </a:cubicBezTo>
                <a:cubicBezTo>
                  <a:pt x="0" y="66"/>
                  <a:pt x="0" y="66"/>
                  <a:pt x="1" y="67"/>
                </a:cubicBezTo>
                <a:cubicBezTo>
                  <a:pt x="1" y="67"/>
                  <a:pt x="2" y="67"/>
                  <a:pt x="2" y="68"/>
                </a:cubicBezTo>
                <a:cubicBezTo>
                  <a:pt x="3" y="68"/>
                  <a:pt x="6" y="68"/>
                  <a:pt x="9" y="68"/>
                </a:cubicBezTo>
                <a:cubicBezTo>
                  <a:pt x="9" y="70"/>
                  <a:pt x="9" y="71"/>
                  <a:pt x="9" y="73"/>
                </a:cubicBezTo>
                <a:cubicBezTo>
                  <a:pt x="6" y="73"/>
                  <a:pt x="3" y="74"/>
                  <a:pt x="2" y="74"/>
                </a:cubicBezTo>
                <a:cubicBezTo>
                  <a:pt x="2" y="74"/>
                  <a:pt x="1" y="75"/>
                  <a:pt x="1" y="75"/>
                </a:cubicBezTo>
                <a:cubicBezTo>
                  <a:pt x="1" y="76"/>
                  <a:pt x="1" y="76"/>
                  <a:pt x="1" y="77"/>
                </a:cubicBezTo>
                <a:cubicBezTo>
                  <a:pt x="1" y="77"/>
                  <a:pt x="1" y="78"/>
                  <a:pt x="2" y="78"/>
                </a:cubicBezTo>
                <a:cubicBezTo>
                  <a:pt x="2" y="79"/>
                  <a:pt x="2" y="79"/>
                  <a:pt x="3" y="79"/>
                </a:cubicBezTo>
                <a:cubicBezTo>
                  <a:pt x="4" y="79"/>
                  <a:pt x="7" y="79"/>
                  <a:pt x="10" y="79"/>
                </a:cubicBezTo>
                <a:cubicBezTo>
                  <a:pt x="10" y="80"/>
                  <a:pt x="11" y="82"/>
                  <a:pt x="11" y="83"/>
                </a:cubicBezTo>
                <a:cubicBezTo>
                  <a:pt x="8" y="84"/>
                  <a:pt x="5" y="85"/>
                  <a:pt x="5" y="86"/>
                </a:cubicBezTo>
                <a:cubicBezTo>
                  <a:pt x="4" y="86"/>
                  <a:pt x="4" y="86"/>
                  <a:pt x="3" y="87"/>
                </a:cubicBezTo>
                <a:cubicBezTo>
                  <a:pt x="3" y="87"/>
                  <a:pt x="3" y="88"/>
                  <a:pt x="3" y="89"/>
                </a:cubicBezTo>
                <a:cubicBezTo>
                  <a:pt x="4" y="89"/>
                  <a:pt x="4" y="90"/>
                  <a:pt x="4" y="90"/>
                </a:cubicBezTo>
                <a:cubicBezTo>
                  <a:pt x="5" y="90"/>
                  <a:pt x="5" y="90"/>
                  <a:pt x="6" y="90"/>
                </a:cubicBezTo>
                <a:cubicBezTo>
                  <a:pt x="7" y="90"/>
                  <a:pt x="10" y="89"/>
                  <a:pt x="13" y="89"/>
                </a:cubicBezTo>
                <a:cubicBezTo>
                  <a:pt x="13" y="90"/>
                  <a:pt x="14" y="91"/>
                  <a:pt x="14" y="93"/>
                </a:cubicBezTo>
                <a:cubicBezTo>
                  <a:pt x="12" y="94"/>
                  <a:pt x="9" y="96"/>
                  <a:pt x="9" y="97"/>
                </a:cubicBezTo>
                <a:cubicBezTo>
                  <a:pt x="8" y="97"/>
                  <a:pt x="8" y="97"/>
                  <a:pt x="8" y="98"/>
                </a:cubicBezTo>
                <a:cubicBezTo>
                  <a:pt x="8" y="98"/>
                  <a:pt x="8" y="99"/>
                  <a:pt x="8" y="100"/>
                </a:cubicBezTo>
                <a:cubicBezTo>
                  <a:pt x="8" y="100"/>
                  <a:pt x="9" y="100"/>
                  <a:pt x="9" y="101"/>
                </a:cubicBezTo>
                <a:cubicBezTo>
                  <a:pt x="10" y="101"/>
                  <a:pt x="10" y="101"/>
                  <a:pt x="11" y="101"/>
                </a:cubicBezTo>
                <a:cubicBezTo>
                  <a:pt x="11" y="100"/>
                  <a:pt x="14" y="99"/>
                  <a:pt x="17" y="98"/>
                </a:cubicBezTo>
                <a:cubicBezTo>
                  <a:pt x="18" y="99"/>
                  <a:pt x="19" y="101"/>
                  <a:pt x="20" y="102"/>
                </a:cubicBezTo>
                <a:cubicBezTo>
                  <a:pt x="17" y="104"/>
                  <a:pt x="15" y="106"/>
                  <a:pt x="14" y="107"/>
                </a:cubicBezTo>
                <a:cubicBezTo>
                  <a:pt x="14" y="107"/>
                  <a:pt x="14" y="107"/>
                  <a:pt x="14" y="108"/>
                </a:cubicBezTo>
                <a:cubicBezTo>
                  <a:pt x="14" y="109"/>
                  <a:pt x="14" y="109"/>
                  <a:pt x="14" y="110"/>
                </a:cubicBezTo>
                <a:cubicBezTo>
                  <a:pt x="15" y="110"/>
                  <a:pt x="15" y="110"/>
                  <a:pt x="16" y="111"/>
                </a:cubicBezTo>
                <a:cubicBezTo>
                  <a:pt x="16" y="111"/>
                  <a:pt x="17" y="111"/>
                  <a:pt x="17" y="110"/>
                </a:cubicBezTo>
                <a:cubicBezTo>
                  <a:pt x="18" y="110"/>
                  <a:pt x="21" y="108"/>
                  <a:pt x="23" y="107"/>
                </a:cubicBezTo>
                <a:cubicBezTo>
                  <a:pt x="24" y="108"/>
                  <a:pt x="25" y="109"/>
                  <a:pt x="26" y="110"/>
                </a:cubicBezTo>
                <a:cubicBezTo>
                  <a:pt x="24" y="112"/>
                  <a:pt x="22" y="115"/>
                  <a:pt x="22" y="115"/>
                </a:cubicBezTo>
                <a:cubicBezTo>
                  <a:pt x="22" y="116"/>
                  <a:pt x="21" y="116"/>
                  <a:pt x="22" y="117"/>
                </a:cubicBezTo>
                <a:cubicBezTo>
                  <a:pt x="22" y="117"/>
                  <a:pt x="22" y="118"/>
                  <a:pt x="22" y="118"/>
                </a:cubicBezTo>
                <a:cubicBezTo>
                  <a:pt x="23" y="119"/>
                  <a:pt x="23" y="119"/>
                  <a:pt x="24" y="119"/>
                </a:cubicBezTo>
                <a:cubicBezTo>
                  <a:pt x="24" y="119"/>
                  <a:pt x="25" y="119"/>
                  <a:pt x="25" y="119"/>
                </a:cubicBezTo>
                <a:cubicBezTo>
                  <a:pt x="26" y="118"/>
                  <a:pt x="28" y="116"/>
                  <a:pt x="31" y="114"/>
                </a:cubicBezTo>
                <a:cubicBezTo>
                  <a:pt x="32" y="115"/>
                  <a:pt x="33" y="116"/>
                  <a:pt x="34" y="116"/>
                </a:cubicBezTo>
                <a:cubicBezTo>
                  <a:pt x="33" y="119"/>
                  <a:pt x="31" y="122"/>
                  <a:pt x="31" y="123"/>
                </a:cubicBezTo>
                <a:cubicBezTo>
                  <a:pt x="31" y="123"/>
                  <a:pt x="31" y="124"/>
                  <a:pt x="31" y="124"/>
                </a:cubicBezTo>
                <a:cubicBezTo>
                  <a:pt x="31" y="125"/>
                  <a:pt x="31" y="125"/>
                  <a:pt x="32" y="126"/>
                </a:cubicBezTo>
                <a:cubicBezTo>
                  <a:pt x="32" y="126"/>
                  <a:pt x="33" y="126"/>
                  <a:pt x="33" y="126"/>
                </a:cubicBezTo>
                <a:cubicBezTo>
                  <a:pt x="34" y="126"/>
                  <a:pt x="34" y="126"/>
                  <a:pt x="35" y="125"/>
                </a:cubicBezTo>
                <a:cubicBezTo>
                  <a:pt x="35" y="125"/>
                  <a:pt x="37" y="122"/>
                  <a:pt x="39" y="120"/>
                </a:cubicBezTo>
                <a:cubicBezTo>
                  <a:pt x="40" y="120"/>
                  <a:pt x="42" y="121"/>
                  <a:pt x="43" y="122"/>
                </a:cubicBezTo>
                <a:cubicBezTo>
                  <a:pt x="42" y="125"/>
                  <a:pt x="41" y="128"/>
                  <a:pt x="41" y="128"/>
                </a:cubicBezTo>
                <a:cubicBezTo>
                  <a:pt x="41" y="129"/>
                  <a:pt x="41" y="129"/>
                  <a:pt x="41" y="130"/>
                </a:cubicBezTo>
                <a:cubicBezTo>
                  <a:pt x="41" y="131"/>
                  <a:pt x="42" y="131"/>
                  <a:pt x="42" y="131"/>
                </a:cubicBezTo>
                <a:cubicBezTo>
                  <a:pt x="43" y="131"/>
                  <a:pt x="43" y="131"/>
                  <a:pt x="44" y="131"/>
                </a:cubicBezTo>
                <a:cubicBezTo>
                  <a:pt x="45" y="131"/>
                  <a:pt x="45" y="131"/>
                  <a:pt x="45" y="130"/>
                </a:cubicBezTo>
                <a:cubicBezTo>
                  <a:pt x="46" y="130"/>
                  <a:pt x="47" y="127"/>
                  <a:pt x="49" y="124"/>
                </a:cubicBezTo>
                <a:cubicBezTo>
                  <a:pt x="50" y="124"/>
                  <a:pt x="51" y="125"/>
                  <a:pt x="53" y="125"/>
                </a:cubicBezTo>
                <a:cubicBezTo>
                  <a:pt x="52" y="128"/>
                  <a:pt x="52" y="132"/>
                  <a:pt x="52" y="132"/>
                </a:cubicBezTo>
                <a:cubicBezTo>
                  <a:pt x="52" y="133"/>
                  <a:pt x="52" y="133"/>
                  <a:pt x="52" y="134"/>
                </a:cubicBezTo>
                <a:cubicBezTo>
                  <a:pt x="53" y="134"/>
                  <a:pt x="53" y="135"/>
                  <a:pt x="54" y="135"/>
                </a:cubicBezTo>
                <a:cubicBezTo>
                  <a:pt x="54" y="135"/>
                  <a:pt x="55" y="135"/>
                  <a:pt x="55" y="135"/>
                </a:cubicBezTo>
                <a:cubicBezTo>
                  <a:pt x="56" y="134"/>
                  <a:pt x="56" y="134"/>
                  <a:pt x="56" y="133"/>
                </a:cubicBezTo>
                <a:cubicBezTo>
                  <a:pt x="57" y="133"/>
                  <a:pt x="58" y="129"/>
                  <a:pt x="58" y="127"/>
                </a:cubicBezTo>
                <a:cubicBezTo>
                  <a:pt x="60" y="127"/>
                  <a:pt x="61" y="127"/>
                  <a:pt x="63" y="127"/>
                </a:cubicBezTo>
                <a:cubicBezTo>
                  <a:pt x="63" y="130"/>
                  <a:pt x="63" y="133"/>
                  <a:pt x="63" y="134"/>
                </a:cubicBezTo>
                <a:cubicBezTo>
                  <a:pt x="63" y="135"/>
                  <a:pt x="64" y="135"/>
                  <a:pt x="64" y="136"/>
                </a:cubicBezTo>
                <a:cubicBezTo>
                  <a:pt x="64" y="136"/>
                  <a:pt x="65" y="136"/>
                  <a:pt x="65" y="136"/>
                </a:cubicBezTo>
                <a:cubicBezTo>
                  <a:pt x="66" y="136"/>
                  <a:pt x="67" y="136"/>
                  <a:pt x="67" y="136"/>
                </a:cubicBezTo>
                <a:cubicBezTo>
                  <a:pt x="67" y="135"/>
                  <a:pt x="68" y="135"/>
                  <a:pt x="68" y="134"/>
                </a:cubicBezTo>
                <a:cubicBezTo>
                  <a:pt x="68" y="134"/>
                  <a:pt x="68" y="130"/>
                  <a:pt x="69" y="127"/>
                </a:cubicBezTo>
                <a:cubicBezTo>
                  <a:pt x="70" y="127"/>
                  <a:pt x="72" y="127"/>
                  <a:pt x="73" y="127"/>
                </a:cubicBezTo>
                <a:cubicBezTo>
                  <a:pt x="74" y="130"/>
                  <a:pt x="74" y="133"/>
                  <a:pt x="75" y="134"/>
                </a:cubicBezTo>
                <a:cubicBezTo>
                  <a:pt x="75" y="135"/>
                  <a:pt x="75" y="135"/>
                  <a:pt x="76" y="135"/>
                </a:cubicBezTo>
                <a:cubicBezTo>
                  <a:pt x="76" y="136"/>
                  <a:pt x="77" y="136"/>
                  <a:pt x="77" y="136"/>
                </a:cubicBezTo>
                <a:cubicBezTo>
                  <a:pt x="78" y="136"/>
                  <a:pt x="78" y="135"/>
                  <a:pt x="79" y="135"/>
                </a:cubicBezTo>
                <a:cubicBezTo>
                  <a:pt x="79" y="135"/>
                  <a:pt x="79" y="134"/>
                  <a:pt x="79" y="133"/>
                </a:cubicBezTo>
                <a:cubicBezTo>
                  <a:pt x="79" y="133"/>
                  <a:pt x="79" y="129"/>
                  <a:pt x="79" y="126"/>
                </a:cubicBezTo>
                <a:cubicBezTo>
                  <a:pt x="81" y="126"/>
                  <a:pt x="82" y="126"/>
                  <a:pt x="83" y="125"/>
                </a:cubicBezTo>
                <a:cubicBezTo>
                  <a:pt x="84" y="128"/>
                  <a:pt x="86" y="131"/>
                  <a:pt x="86" y="132"/>
                </a:cubicBezTo>
                <a:cubicBezTo>
                  <a:pt x="86" y="132"/>
                  <a:pt x="87" y="133"/>
                  <a:pt x="87" y="133"/>
                </a:cubicBezTo>
                <a:cubicBezTo>
                  <a:pt x="88" y="133"/>
                  <a:pt x="88" y="133"/>
                  <a:pt x="89" y="133"/>
                </a:cubicBezTo>
                <a:cubicBezTo>
                  <a:pt x="89" y="133"/>
                  <a:pt x="90" y="133"/>
                  <a:pt x="90" y="132"/>
                </a:cubicBezTo>
                <a:cubicBezTo>
                  <a:pt x="90" y="132"/>
                  <a:pt x="91" y="131"/>
                  <a:pt x="90" y="131"/>
                </a:cubicBezTo>
                <a:cubicBezTo>
                  <a:pt x="90" y="130"/>
                  <a:pt x="90" y="127"/>
                  <a:pt x="89" y="124"/>
                </a:cubicBezTo>
                <a:cubicBezTo>
                  <a:pt x="90" y="123"/>
                  <a:pt x="92" y="123"/>
                  <a:pt x="93" y="122"/>
                </a:cubicBezTo>
                <a:cubicBezTo>
                  <a:pt x="95" y="125"/>
                  <a:pt x="96" y="127"/>
                  <a:pt x="97" y="128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27" name="Freeform 15"/>
          <p:cNvSpPr>
            <a:spLocks noEditPoints="1" noChangeArrowheads="1"/>
          </p:cNvSpPr>
          <p:nvPr/>
        </p:nvSpPr>
        <p:spPr bwMode="auto">
          <a:xfrm>
            <a:off x="204788" y="1789113"/>
            <a:ext cx="1331912" cy="1333500"/>
          </a:xfrm>
          <a:custGeom>
            <a:avLst/>
            <a:gdLst>
              <a:gd name="T0" fmla="*/ 2147483646 w 282"/>
              <a:gd name="T1" fmla="*/ 2147483646 h 283"/>
              <a:gd name="T2" fmla="*/ 2147483646 w 282"/>
              <a:gd name="T3" fmla="*/ 2147483646 h 283"/>
              <a:gd name="T4" fmla="*/ 2147483646 w 282"/>
              <a:gd name="T5" fmla="*/ 2147483646 h 283"/>
              <a:gd name="T6" fmla="*/ 2147483646 w 282"/>
              <a:gd name="T7" fmla="*/ 2147483646 h 283"/>
              <a:gd name="T8" fmla="*/ 2147483646 w 282"/>
              <a:gd name="T9" fmla="*/ 2147483646 h 283"/>
              <a:gd name="T10" fmla="*/ 2147483646 w 282"/>
              <a:gd name="T11" fmla="*/ 2147483646 h 283"/>
              <a:gd name="T12" fmla="*/ 2147483646 w 282"/>
              <a:gd name="T13" fmla="*/ 2147483646 h 283"/>
              <a:gd name="T14" fmla="*/ 2147483646 w 282"/>
              <a:gd name="T15" fmla="*/ 2147483646 h 283"/>
              <a:gd name="T16" fmla="*/ 2147483646 w 282"/>
              <a:gd name="T17" fmla="*/ 2147483646 h 283"/>
              <a:gd name="T18" fmla="*/ 2147483646 w 282"/>
              <a:gd name="T19" fmla="*/ 2147483646 h 283"/>
              <a:gd name="T20" fmla="*/ 2147483646 w 282"/>
              <a:gd name="T21" fmla="*/ 2147483646 h 283"/>
              <a:gd name="T22" fmla="*/ 2147483646 w 282"/>
              <a:gd name="T23" fmla="*/ 1998275666 h 283"/>
              <a:gd name="T24" fmla="*/ 2147483646 w 282"/>
              <a:gd name="T25" fmla="*/ 1754042549 h 283"/>
              <a:gd name="T26" fmla="*/ 2147483646 w 282"/>
              <a:gd name="T27" fmla="*/ 1509809433 h 283"/>
              <a:gd name="T28" fmla="*/ 2147483646 w 282"/>
              <a:gd name="T29" fmla="*/ 1332185348 h 283"/>
              <a:gd name="T30" fmla="*/ 2147483646 w 282"/>
              <a:gd name="T31" fmla="*/ 1332185348 h 283"/>
              <a:gd name="T32" fmla="*/ 2147483646 w 282"/>
              <a:gd name="T33" fmla="*/ 1709636528 h 283"/>
              <a:gd name="T34" fmla="*/ 2147483646 w 282"/>
              <a:gd name="T35" fmla="*/ 1287779327 h 283"/>
              <a:gd name="T36" fmla="*/ 2147483646 w 282"/>
              <a:gd name="T37" fmla="*/ 421857201 h 283"/>
              <a:gd name="T38" fmla="*/ 2147483646 w 282"/>
              <a:gd name="T39" fmla="*/ 177624085 h 283"/>
              <a:gd name="T40" fmla="*/ 2147483646 w 282"/>
              <a:gd name="T41" fmla="*/ 22203011 h 283"/>
              <a:gd name="T42" fmla="*/ 2147483646 w 282"/>
              <a:gd name="T43" fmla="*/ 44406021 h 283"/>
              <a:gd name="T44" fmla="*/ 2147483646 w 282"/>
              <a:gd name="T45" fmla="*/ 244233117 h 283"/>
              <a:gd name="T46" fmla="*/ 2147483646 w 282"/>
              <a:gd name="T47" fmla="*/ 1065749221 h 283"/>
              <a:gd name="T48" fmla="*/ 2147483646 w 282"/>
              <a:gd name="T49" fmla="*/ 1154561263 h 283"/>
              <a:gd name="T50" fmla="*/ 1985375421 w 282"/>
              <a:gd name="T51" fmla="*/ 444060212 h 283"/>
              <a:gd name="T52" fmla="*/ 1762299054 w 282"/>
              <a:gd name="T53" fmla="*/ 310842148 h 283"/>
              <a:gd name="T54" fmla="*/ 1494608357 w 282"/>
              <a:gd name="T55" fmla="*/ 355248170 h 283"/>
              <a:gd name="T56" fmla="*/ 1338458206 w 282"/>
              <a:gd name="T57" fmla="*/ 577278276 h 283"/>
              <a:gd name="T58" fmla="*/ 1338458206 w 282"/>
              <a:gd name="T59" fmla="*/ 843719115 h 283"/>
              <a:gd name="T60" fmla="*/ 1717684725 w 282"/>
              <a:gd name="T61" fmla="*/ 1620824486 h 283"/>
              <a:gd name="T62" fmla="*/ 1293839154 w 282"/>
              <a:gd name="T63" fmla="*/ 2147483646 h 283"/>
              <a:gd name="T64" fmla="*/ 423845571 w 282"/>
              <a:gd name="T65" fmla="*/ 2042681687 h 283"/>
              <a:gd name="T66" fmla="*/ 178462039 w 282"/>
              <a:gd name="T67" fmla="*/ 2109290719 h 283"/>
              <a:gd name="T68" fmla="*/ 22307164 w 282"/>
              <a:gd name="T69" fmla="*/ 2147483646 h 283"/>
              <a:gd name="T70" fmla="*/ 44614329 w 282"/>
              <a:gd name="T71" fmla="*/ 2147483646 h 283"/>
              <a:gd name="T72" fmla="*/ 245383532 w 282"/>
              <a:gd name="T73" fmla="*/ 2147483646 h 283"/>
              <a:gd name="T74" fmla="*/ 1070762786 w 282"/>
              <a:gd name="T75" fmla="*/ 2147483646 h 283"/>
              <a:gd name="T76" fmla="*/ 1159996167 w 282"/>
              <a:gd name="T77" fmla="*/ 2147483646 h 283"/>
              <a:gd name="T78" fmla="*/ 446152735 w 282"/>
              <a:gd name="T79" fmla="*/ 2147483646 h 283"/>
              <a:gd name="T80" fmla="*/ 312305025 w 282"/>
              <a:gd name="T81" fmla="*/ 2147483646 h 283"/>
              <a:gd name="T82" fmla="*/ 356919354 w 282"/>
              <a:gd name="T83" fmla="*/ 2147483646 h 283"/>
              <a:gd name="T84" fmla="*/ 579995722 w 282"/>
              <a:gd name="T85" fmla="*/ 2147483646 h 283"/>
              <a:gd name="T86" fmla="*/ 825379254 w 282"/>
              <a:gd name="T87" fmla="*/ 2147483646 h 283"/>
              <a:gd name="T88" fmla="*/ 1628456067 w 282"/>
              <a:gd name="T89" fmla="*/ 2147483646 h 283"/>
              <a:gd name="T90" fmla="*/ 2147483646 w 282"/>
              <a:gd name="T91" fmla="*/ 2147483646 h 283"/>
              <a:gd name="T92" fmla="*/ 2052296914 w 282"/>
              <a:gd name="T93" fmla="*/ 2147483646 h 283"/>
              <a:gd name="T94" fmla="*/ 2119223131 w 282"/>
              <a:gd name="T95" fmla="*/ 2147483646 h 283"/>
              <a:gd name="T96" fmla="*/ 2147483646 w 282"/>
              <a:gd name="T97" fmla="*/ 2147483646 h 283"/>
              <a:gd name="T98" fmla="*/ 2147483646 w 282"/>
              <a:gd name="T99" fmla="*/ 2147483646 h 283"/>
              <a:gd name="T100" fmla="*/ 2147483646 w 282"/>
              <a:gd name="T101" fmla="*/ 2147483646 h 283"/>
              <a:gd name="T102" fmla="*/ 2147483646 w 282"/>
              <a:gd name="T103" fmla="*/ 2147483646 h 283"/>
              <a:gd name="T104" fmla="*/ 2147483646 w 282"/>
              <a:gd name="T105" fmla="*/ 2147483646 h 283"/>
              <a:gd name="T106" fmla="*/ 2147483646 w 282"/>
              <a:gd name="T107" fmla="*/ 2147483646 h 283"/>
              <a:gd name="T108" fmla="*/ 2147483646 w 282"/>
              <a:gd name="T109" fmla="*/ 2147483646 h 283"/>
              <a:gd name="T110" fmla="*/ 2147483646 w 282"/>
              <a:gd name="T111" fmla="*/ 2147483646 h 283"/>
              <a:gd name="T112" fmla="*/ 2147483646 w 282"/>
              <a:gd name="T113" fmla="*/ 2147483646 h 283"/>
              <a:gd name="T114" fmla="*/ 2147483646 w 282"/>
              <a:gd name="T115" fmla="*/ 2147483646 h 283"/>
              <a:gd name="T116" fmla="*/ 2074608802 w 282"/>
              <a:gd name="T117" fmla="*/ 2147483646 h 283"/>
              <a:gd name="T118" fmla="*/ 2147483646 w 282"/>
              <a:gd name="T119" fmla="*/ 2064884698 h 283"/>
              <a:gd name="T120" fmla="*/ 2147483646 w 282"/>
              <a:gd name="T121" fmla="*/ 2147483646 h 283"/>
              <a:gd name="T122" fmla="*/ 2147483646 w 282"/>
              <a:gd name="T123" fmla="*/ 2147483646 h 28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82"/>
              <a:gd name="T187" fmla="*/ 0 h 283"/>
              <a:gd name="T188" fmla="*/ 282 w 282"/>
              <a:gd name="T189" fmla="*/ 283 h 28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82" h="283">
                <a:moveTo>
                  <a:pt x="222" y="257"/>
                </a:moveTo>
                <a:cubicBezTo>
                  <a:pt x="223" y="253"/>
                  <a:pt x="223" y="249"/>
                  <a:pt x="221" y="245"/>
                </a:cubicBezTo>
                <a:cubicBezTo>
                  <a:pt x="220" y="241"/>
                  <a:pt x="212" y="225"/>
                  <a:pt x="205" y="209"/>
                </a:cubicBezTo>
                <a:cubicBezTo>
                  <a:pt x="213" y="202"/>
                  <a:pt x="219" y="193"/>
                  <a:pt x="224" y="184"/>
                </a:cubicBezTo>
                <a:cubicBezTo>
                  <a:pt x="241" y="187"/>
                  <a:pt x="258" y="189"/>
                  <a:pt x="262" y="190"/>
                </a:cubicBezTo>
                <a:cubicBezTo>
                  <a:pt x="267" y="191"/>
                  <a:pt x="271" y="190"/>
                  <a:pt x="274" y="187"/>
                </a:cubicBezTo>
                <a:cubicBezTo>
                  <a:pt x="277" y="185"/>
                  <a:pt x="280" y="181"/>
                  <a:pt x="281" y="177"/>
                </a:cubicBezTo>
                <a:cubicBezTo>
                  <a:pt x="282" y="173"/>
                  <a:pt x="281" y="169"/>
                  <a:pt x="280" y="165"/>
                </a:cubicBezTo>
                <a:cubicBezTo>
                  <a:pt x="278" y="162"/>
                  <a:pt x="275" y="159"/>
                  <a:pt x="271" y="157"/>
                </a:cubicBezTo>
                <a:cubicBezTo>
                  <a:pt x="267" y="156"/>
                  <a:pt x="251" y="150"/>
                  <a:pt x="234" y="144"/>
                </a:cubicBezTo>
                <a:cubicBezTo>
                  <a:pt x="234" y="133"/>
                  <a:pt x="233" y="123"/>
                  <a:pt x="230" y="113"/>
                </a:cubicBezTo>
                <a:cubicBezTo>
                  <a:pt x="244" y="102"/>
                  <a:pt x="258" y="92"/>
                  <a:pt x="261" y="90"/>
                </a:cubicBezTo>
                <a:cubicBezTo>
                  <a:pt x="265" y="87"/>
                  <a:pt x="267" y="83"/>
                  <a:pt x="267" y="79"/>
                </a:cubicBezTo>
                <a:cubicBezTo>
                  <a:pt x="268" y="75"/>
                  <a:pt x="267" y="71"/>
                  <a:pt x="265" y="68"/>
                </a:cubicBezTo>
                <a:cubicBezTo>
                  <a:pt x="263" y="64"/>
                  <a:pt x="260" y="61"/>
                  <a:pt x="256" y="60"/>
                </a:cubicBezTo>
                <a:cubicBezTo>
                  <a:pt x="252" y="59"/>
                  <a:pt x="248" y="59"/>
                  <a:pt x="244" y="60"/>
                </a:cubicBezTo>
                <a:cubicBezTo>
                  <a:pt x="240" y="62"/>
                  <a:pt x="225" y="69"/>
                  <a:pt x="209" y="77"/>
                </a:cubicBezTo>
                <a:cubicBezTo>
                  <a:pt x="201" y="69"/>
                  <a:pt x="193" y="63"/>
                  <a:pt x="183" y="58"/>
                </a:cubicBezTo>
                <a:cubicBezTo>
                  <a:pt x="186" y="40"/>
                  <a:pt x="189" y="23"/>
                  <a:pt x="190" y="19"/>
                </a:cubicBezTo>
                <a:cubicBezTo>
                  <a:pt x="190" y="15"/>
                  <a:pt x="189" y="11"/>
                  <a:pt x="187" y="8"/>
                </a:cubicBezTo>
                <a:cubicBezTo>
                  <a:pt x="184" y="4"/>
                  <a:pt x="181" y="2"/>
                  <a:pt x="177" y="1"/>
                </a:cubicBezTo>
                <a:cubicBezTo>
                  <a:pt x="173" y="0"/>
                  <a:pt x="169" y="0"/>
                  <a:pt x="165" y="2"/>
                </a:cubicBezTo>
                <a:cubicBezTo>
                  <a:pt x="161" y="4"/>
                  <a:pt x="158" y="7"/>
                  <a:pt x="157" y="11"/>
                </a:cubicBezTo>
                <a:cubicBezTo>
                  <a:pt x="155" y="15"/>
                  <a:pt x="150" y="31"/>
                  <a:pt x="143" y="48"/>
                </a:cubicBezTo>
                <a:cubicBezTo>
                  <a:pt x="133" y="48"/>
                  <a:pt x="123" y="49"/>
                  <a:pt x="112" y="52"/>
                </a:cubicBezTo>
                <a:cubicBezTo>
                  <a:pt x="102" y="38"/>
                  <a:pt x="92" y="24"/>
                  <a:pt x="89" y="20"/>
                </a:cubicBezTo>
                <a:cubicBezTo>
                  <a:pt x="87" y="17"/>
                  <a:pt x="83" y="15"/>
                  <a:pt x="79" y="14"/>
                </a:cubicBezTo>
                <a:cubicBezTo>
                  <a:pt x="75" y="14"/>
                  <a:pt x="71" y="14"/>
                  <a:pt x="67" y="16"/>
                </a:cubicBezTo>
                <a:cubicBezTo>
                  <a:pt x="64" y="19"/>
                  <a:pt x="61" y="22"/>
                  <a:pt x="60" y="26"/>
                </a:cubicBezTo>
                <a:cubicBezTo>
                  <a:pt x="58" y="30"/>
                  <a:pt x="58" y="34"/>
                  <a:pt x="60" y="38"/>
                </a:cubicBezTo>
                <a:cubicBezTo>
                  <a:pt x="62" y="41"/>
                  <a:pt x="69" y="57"/>
                  <a:pt x="77" y="73"/>
                </a:cubicBezTo>
                <a:cubicBezTo>
                  <a:pt x="69" y="81"/>
                  <a:pt x="63" y="89"/>
                  <a:pt x="58" y="98"/>
                </a:cubicBezTo>
                <a:cubicBezTo>
                  <a:pt x="40" y="96"/>
                  <a:pt x="23" y="93"/>
                  <a:pt x="19" y="92"/>
                </a:cubicBezTo>
                <a:cubicBezTo>
                  <a:pt x="15" y="92"/>
                  <a:pt x="11" y="93"/>
                  <a:pt x="8" y="95"/>
                </a:cubicBezTo>
                <a:cubicBezTo>
                  <a:pt x="4" y="97"/>
                  <a:pt x="2" y="101"/>
                  <a:pt x="1" y="105"/>
                </a:cubicBezTo>
                <a:cubicBezTo>
                  <a:pt x="0" y="109"/>
                  <a:pt x="0" y="113"/>
                  <a:pt x="2" y="117"/>
                </a:cubicBezTo>
                <a:cubicBezTo>
                  <a:pt x="4" y="121"/>
                  <a:pt x="7" y="124"/>
                  <a:pt x="11" y="125"/>
                </a:cubicBezTo>
                <a:cubicBezTo>
                  <a:pt x="15" y="127"/>
                  <a:pt x="31" y="132"/>
                  <a:pt x="48" y="139"/>
                </a:cubicBezTo>
                <a:cubicBezTo>
                  <a:pt x="47" y="149"/>
                  <a:pt x="49" y="159"/>
                  <a:pt x="52" y="170"/>
                </a:cubicBezTo>
                <a:cubicBezTo>
                  <a:pt x="37" y="180"/>
                  <a:pt x="24" y="190"/>
                  <a:pt x="20" y="193"/>
                </a:cubicBezTo>
                <a:cubicBezTo>
                  <a:pt x="17" y="195"/>
                  <a:pt x="15" y="199"/>
                  <a:pt x="14" y="203"/>
                </a:cubicBezTo>
                <a:cubicBezTo>
                  <a:pt x="13" y="207"/>
                  <a:pt x="14" y="211"/>
                  <a:pt x="16" y="215"/>
                </a:cubicBezTo>
                <a:cubicBezTo>
                  <a:pt x="18" y="219"/>
                  <a:pt x="22" y="221"/>
                  <a:pt x="26" y="222"/>
                </a:cubicBezTo>
                <a:cubicBezTo>
                  <a:pt x="29" y="224"/>
                  <a:pt x="34" y="224"/>
                  <a:pt x="37" y="222"/>
                </a:cubicBezTo>
                <a:cubicBezTo>
                  <a:pt x="41" y="220"/>
                  <a:pt x="57" y="213"/>
                  <a:pt x="73" y="205"/>
                </a:cubicBezTo>
                <a:cubicBezTo>
                  <a:pt x="80" y="213"/>
                  <a:pt x="89" y="219"/>
                  <a:pt x="98" y="224"/>
                </a:cubicBezTo>
                <a:cubicBezTo>
                  <a:pt x="95" y="242"/>
                  <a:pt x="93" y="259"/>
                  <a:pt x="92" y="263"/>
                </a:cubicBezTo>
                <a:cubicBezTo>
                  <a:pt x="91" y="267"/>
                  <a:pt x="93" y="271"/>
                  <a:pt x="95" y="275"/>
                </a:cubicBezTo>
                <a:cubicBezTo>
                  <a:pt x="97" y="278"/>
                  <a:pt x="101" y="280"/>
                  <a:pt x="105" y="281"/>
                </a:cubicBezTo>
                <a:cubicBezTo>
                  <a:pt x="109" y="283"/>
                  <a:pt x="113" y="282"/>
                  <a:pt x="117" y="280"/>
                </a:cubicBezTo>
                <a:cubicBezTo>
                  <a:pt x="120" y="278"/>
                  <a:pt x="123" y="275"/>
                  <a:pt x="125" y="271"/>
                </a:cubicBezTo>
                <a:cubicBezTo>
                  <a:pt x="126" y="268"/>
                  <a:pt x="132" y="251"/>
                  <a:pt x="138" y="234"/>
                </a:cubicBezTo>
                <a:cubicBezTo>
                  <a:pt x="148" y="235"/>
                  <a:pt x="159" y="233"/>
                  <a:pt x="169" y="230"/>
                </a:cubicBezTo>
                <a:cubicBezTo>
                  <a:pt x="180" y="245"/>
                  <a:pt x="190" y="259"/>
                  <a:pt x="192" y="262"/>
                </a:cubicBezTo>
                <a:cubicBezTo>
                  <a:pt x="195" y="265"/>
                  <a:pt x="199" y="267"/>
                  <a:pt x="203" y="268"/>
                </a:cubicBezTo>
                <a:cubicBezTo>
                  <a:pt x="206" y="269"/>
                  <a:pt x="211" y="268"/>
                  <a:pt x="214" y="266"/>
                </a:cubicBezTo>
                <a:cubicBezTo>
                  <a:pt x="218" y="264"/>
                  <a:pt x="221" y="260"/>
                  <a:pt x="222" y="257"/>
                </a:cubicBezTo>
                <a:close/>
                <a:moveTo>
                  <a:pt x="169" y="189"/>
                </a:moveTo>
                <a:cubicBezTo>
                  <a:pt x="143" y="205"/>
                  <a:pt x="108" y="196"/>
                  <a:pt x="93" y="170"/>
                </a:cubicBezTo>
                <a:cubicBezTo>
                  <a:pt x="77" y="143"/>
                  <a:pt x="86" y="109"/>
                  <a:pt x="112" y="93"/>
                </a:cubicBezTo>
                <a:cubicBezTo>
                  <a:pt x="139" y="78"/>
                  <a:pt x="173" y="86"/>
                  <a:pt x="189" y="113"/>
                </a:cubicBezTo>
                <a:cubicBezTo>
                  <a:pt x="204" y="139"/>
                  <a:pt x="195" y="174"/>
                  <a:pt x="169" y="189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28" name="Freeform 16"/>
          <p:cNvSpPr>
            <a:spLocks noEditPoints="1" noChangeArrowheads="1"/>
          </p:cNvSpPr>
          <p:nvPr/>
        </p:nvSpPr>
        <p:spPr bwMode="auto">
          <a:xfrm>
            <a:off x="1103313" y="1289050"/>
            <a:ext cx="503237" cy="503238"/>
          </a:xfrm>
          <a:custGeom>
            <a:avLst/>
            <a:gdLst>
              <a:gd name="T0" fmla="*/ 2147483646 w 107"/>
              <a:gd name="T1" fmla="*/ 1150223348 h 107"/>
              <a:gd name="T2" fmla="*/ 2147483646 w 107"/>
              <a:gd name="T3" fmla="*/ 973266995 h 107"/>
              <a:gd name="T4" fmla="*/ 2147483646 w 107"/>
              <a:gd name="T5" fmla="*/ 818429599 h 107"/>
              <a:gd name="T6" fmla="*/ 2123481420 w 107"/>
              <a:gd name="T7" fmla="*/ 774191686 h 107"/>
              <a:gd name="T8" fmla="*/ 2147483646 w 107"/>
              <a:gd name="T9" fmla="*/ 575111674 h 107"/>
              <a:gd name="T10" fmla="*/ 2101362508 w 107"/>
              <a:gd name="T11" fmla="*/ 442393234 h 107"/>
              <a:gd name="T12" fmla="*/ 1880168682 w 107"/>
              <a:gd name="T13" fmla="*/ 420274277 h 107"/>
              <a:gd name="T14" fmla="*/ 1902287595 w 107"/>
              <a:gd name="T15" fmla="*/ 265436881 h 107"/>
              <a:gd name="T16" fmla="*/ 1769569418 w 107"/>
              <a:gd name="T17" fmla="*/ 154837397 h 107"/>
              <a:gd name="T18" fmla="*/ 1614732329 w 107"/>
              <a:gd name="T19" fmla="*/ 110599484 h 107"/>
              <a:gd name="T20" fmla="*/ 1482014152 w 107"/>
              <a:gd name="T21" fmla="*/ 199075309 h 107"/>
              <a:gd name="T22" fmla="*/ 1371414888 w 107"/>
              <a:gd name="T23" fmla="*/ 22118956 h 107"/>
              <a:gd name="T24" fmla="*/ 1216577799 w 107"/>
              <a:gd name="T25" fmla="*/ 0 h 107"/>
              <a:gd name="T26" fmla="*/ 1061740710 w 107"/>
              <a:gd name="T27" fmla="*/ 154837397 h 107"/>
              <a:gd name="T28" fmla="*/ 951141446 w 107"/>
              <a:gd name="T29" fmla="*/ 66356869 h 107"/>
              <a:gd name="T30" fmla="*/ 774185445 w 107"/>
              <a:gd name="T31" fmla="*/ 66356869 h 107"/>
              <a:gd name="T32" fmla="*/ 641467268 w 107"/>
              <a:gd name="T33" fmla="*/ 154837397 h 107"/>
              <a:gd name="T34" fmla="*/ 619348356 w 107"/>
              <a:gd name="T35" fmla="*/ 309674793 h 107"/>
              <a:gd name="T36" fmla="*/ 420273442 w 107"/>
              <a:gd name="T37" fmla="*/ 309674793 h 107"/>
              <a:gd name="T38" fmla="*/ 309674178 w 107"/>
              <a:gd name="T39" fmla="*/ 398155321 h 107"/>
              <a:gd name="T40" fmla="*/ 331793090 w 107"/>
              <a:gd name="T41" fmla="*/ 619349586 h 107"/>
              <a:gd name="T42" fmla="*/ 176956001 w 107"/>
              <a:gd name="T43" fmla="*/ 641473246 h 107"/>
              <a:gd name="T44" fmla="*/ 66356737 w 107"/>
              <a:gd name="T45" fmla="*/ 774191686 h 107"/>
              <a:gd name="T46" fmla="*/ 66356737 w 107"/>
              <a:gd name="T47" fmla="*/ 951148039 h 107"/>
              <a:gd name="T48" fmla="*/ 154837089 w 107"/>
              <a:gd name="T49" fmla="*/ 1061747523 h 107"/>
              <a:gd name="T50" fmla="*/ 22118912 w 107"/>
              <a:gd name="T51" fmla="*/ 1216584920 h 107"/>
              <a:gd name="T52" fmla="*/ 22118912 w 107"/>
              <a:gd name="T53" fmla="*/ 1349303360 h 107"/>
              <a:gd name="T54" fmla="*/ 199074913 w 107"/>
              <a:gd name="T55" fmla="*/ 1482021801 h 107"/>
              <a:gd name="T56" fmla="*/ 110599264 w 107"/>
              <a:gd name="T57" fmla="*/ 1614740241 h 107"/>
              <a:gd name="T58" fmla="*/ 154837089 w 107"/>
              <a:gd name="T59" fmla="*/ 1769577638 h 107"/>
              <a:gd name="T60" fmla="*/ 287555266 w 107"/>
              <a:gd name="T61" fmla="*/ 1880177122 h 107"/>
              <a:gd name="T62" fmla="*/ 442392354 w 107"/>
              <a:gd name="T63" fmla="*/ 1880177122 h 107"/>
              <a:gd name="T64" fmla="*/ 442392354 w 107"/>
              <a:gd name="T65" fmla="*/ 2101371387 h 107"/>
              <a:gd name="T66" fmla="*/ 575110531 w 107"/>
              <a:gd name="T67" fmla="*/ 2147483646 h 107"/>
              <a:gd name="T68" fmla="*/ 796304357 w 107"/>
              <a:gd name="T69" fmla="*/ 2123490343 h 107"/>
              <a:gd name="T70" fmla="*/ 840546884 w 107"/>
              <a:gd name="T71" fmla="*/ 2147483646 h 107"/>
              <a:gd name="T72" fmla="*/ 973265061 w 107"/>
              <a:gd name="T73" fmla="*/ 2147483646 h 107"/>
              <a:gd name="T74" fmla="*/ 1150221062 w 107"/>
              <a:gd name="T75" fmla="*/ 2147483646 h 107"/>
              <a:gd name="T76" fmla="*/ 1238696711 w 107"/>
              <a:gd name="T77" fmla="*/ 2147483646 h 107"/>
              <a:gd name="T78" fmla="*/ 1415657416 w 107"/>
              <a:gd name="T79" fmla="*/ 2147483646 h 107"/>
              <a:gd name="T80" fmla="*/ 1570494505 w 107"/>
              <a:gd name="T81" fmla="*/ 2147483646 h 107"/>
              <a:gd name="T82" fmla="*/ 1658970154 w 107"/>
              <a:gd name="T83" fmla="*/ 2101371387 h 107"/>
              <a:gd name="T84" fmla="*/ 1791688330 w 107"/>
              <a:gd name="T85" fmla="*/ 2145609299 h 107"/>
              <a:gd name="T86" fmla="*/ 1946525419 w 107"/>
              <a:gd name="T87" fmla="*/ 2079252431 h 107"/>
              <a:gd name="T88" fmla="*/ 2035005771 w 107"/>
              <a:gd name="T89" fmla="*/ 1946533990 h 107"/>
              <a:gd name="T90" fmla="*/ 2012886859 w 107"/>
              <a:gd name="T91" fmla="*/ 1813815550 h 107"/>
              <a:gd name="T92" fmla="*/ 2147483646 w 107"/>
              <a:gd name="T93" fmla="*/ 1747458681 h 107"/>
              <a:gd name="T94" fmla="*/ 2147483646 w 107"/>
              <a:gd name="T95" fmla="*/ 1614740241 h 107"/>
              <a:gd name="T96" fmla="*/ 2147483646 w 107"/>
              <a:gd name="T97" fmla="*/ 1415660229 h 107"/>
              <a:gd name="T98" fmla="*/ 2147483646 w 107"/>
              <a:gd name="T99" fmla="*/ 1349303360 h 107"/>
              <a:gd name="T100" fmla="*/ 1172339975 w 107"/>
              <a:gd name="T101" fmla="*/ 2123490343 h 107"/>
              <a:gd name="T102" fmla="*/ 862665797 w 107"/>
              <a:gd name="T103" fmla="*/ 2057133475 h 107"/>
              <a:gd name="T104" fmla="*/ 597229443 w 107"/>
              <a:gd name="T105" fmla="*/ 1902296078 h 10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07"/>
              <a:gd name="T160" fmla="*/ 0 h 107"/>
              <a:gd name="T161" fmla="*/ 107 w 107"/>
              <a:gd name="T162" fmla="*/ 107 h 107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07" h="107">
                <a:moveTo>
                  <a:pt x="105" y="55"/>
                </a:moveTo>
                <a:cubicBezTo>
                  <a:pt x="106" y="55"/>
                  <a:pt x="106" y="55"/>
                  <a:pt x="107" y="55"/>
                </a:cubicBezTo>
                <a:cubicBezTo>
                  <a:pt x="107" y="54"/>
                  <a:pt x="107" y="54"/>
                  <a:pt x="107" y="53"/>
                </a:cubicBezTo>
                <a:cubicBezTo>
                  <a:pt x="107" y="53"/>
                  <a:pt x="107" y="52"/>
                  <a:pt x="107" y="52"/>
                </a:cubicBezTo>
                <a:cubicBezTo>
                  <a:pt x="106" y="52"/>
                  <a:pt x="106" y="52"/>
                  <a:pt x="105" y="52"/>
                </a:cubicBezTo>
                <a:cubicBezTo>
                  <a:pt x="105" y="51"/>
                  <a:pt x="102" y="51"/>
                  <a:pt x="100" y="51"/>
                </a:cubicBezTo>
                <a:cubicBezTo>
                  <a:pt x="100" y="50"/>
                  <a:pt x="100" y="49"/>
                  <a:pt x="100" y="48"/>
                </a:cubicBezTo>
                <a:cubicBezTo>
                  <a:pt x="102" y="47"/>
                  <a:pt x="105" y="46"/>
                  <a:pt x="105" y="46"/>
                </a:cubicBezTo>
                <a:cubicBezTo>
                  <a:pt x="105" y="46"/>
                  <a:pt x="106" y="46"/>
                  <a:pt x="106" y="45"/>
                </a:cubicBezTo>
                <a:cubicBezTo>
                  <a:pt x="106" y="45"/>
                  <a:pt x="106" y="44"/>
                  <a:pt x="106" y="44"/>
                </a:cubicBezTo>
                <a:cubicBezTo>
                  <a:pt x="106" y="44"/>
                  <a:pt x="106" y="43"/>
                  <a:pt x="106" y="43"/>
                </a:cubicBezTo>
                <a:cubicBezTo>
                  <a:pt x="105" y="43"/>
                  <a:pt x="105" y="42"/>
                  <a:pt x="104" y="43"/>
                </a:cubicBezTo>
                <a:cubicBezTo>
                  <a:pt x="104" y="43"/>
                  <a:pt x="101" y="43"/>
                  <a:pt x="99" y="43"/>
                </a:cubicBezTo>
                <a:cubicBezTo>
                  <a:pt x="99" y="42"/>
                  <a:pt x="98" y="41"/>
                  <a:pt x="98" y="40"/>
                </a:cubicBezTo>
                <a:cubicBezTo>
                  <a:pt x="100" y="39"/>
                  <a:pt x="103" y="38"/>
                  <a:pt x="103" y="37"/>
                </a:cubicBezTo>
                <a:cubicBezTo>
                  <a:pt x="103" y="37"/>
                  <a:pt x="104" y="37"/>
                  <a:pt x="104" y="36"/>
                </a:cubicBezTo>
                <a:cubicBezTo>
                  <a:pt x="104" y="36"/>
                  <a:pt x="104" y="35"/>
                  <a:pt x="104" y="35"/>
                </a:cubicBezTo>
                <a:cubicBezTo>
                  <a:pt x="104" y="35"/>
                  <a:pt x="103" y="34"/>
                  <a:pt x="103" y="34"/>
                </a:cubicBezTo>
                <a:cubicBezTo>
                  <a:pt x="103" y="34"/>
                  <a:pt x="102" y="34"/>
                  <a:pt x="102" y="34"/>
                </a:cubicBezTo>
                <a:cubicBezTo>
                  <a:pt x="101" y="34"/>
                  <a:pt x="99" y="35"/>
                  <a:pt x="96" y="35"/>
                </a:cubicBezTo>
                <a:cubicBezTo>
                  <a:pt x="96" y="34"/>
                  <a:pt x="96" y="33"/>
                  <a:pt x="95" y="32"/>
                </a:cubicBezTo>
                <a:cubicBezTo>
                  <a:pt x="97" y="31"/>
                  <a:pt x="99" y="29"/>
                  <a:pt x="99" y="29"/>
                </a:cubicBezTo>
                <a:cubicBezTo>
                  <a:pt x="100" y="29"/>
                  <a:pt x="100" y="28"/>
                  <a:pt x="100" y="28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100" y="26"/>
                  <a:pt x="99" y="26"/>
                  <a:pt x="99" y="26"/>
                </a:cubicBezTo>
                <a:cubicBezTo>
                  <a:pt x="99" y="26"/>
                  <a:pt x="98" y="26"/>
                  <a:pt x="98" y="26"/>
                </a:cubicBezTo>
                <a:cubicBezTo>
                  <a:pt x="97" y="26"/>
                  <a:pt x="95" y="27"/>
                  <a:pt x="93" y="28"/>
                </a:cubicBezTo>
                <a:cubicBezTo>
                  <a:pt x="92" y="27"/>
                  <a:pt x="91" y="26"/>
                  <a:pt x="91" y="25"/>
                </a:cubicBezTo>
                <a:cubicBezTo>
                  <a:pt x="92" y="24"/>
                  <a:pt x="94" y="22"/>
                  <a:pt x="95" y="21"/>
                </a:cubicBezTo>
                <a:cubicBezTo>
                  <a:pt x="95" y="21"/>
                  <a:pt x="95" y="21"/>
                  <a:pt x="95" y="20"/>
                </a:cubicBezTo>
                <a:cubicBezTo>
                  <a:pt x="95" y="20"/>
                  <a:pt x="95" y="19"/>
                  <a:pt x="95" y="19"/>
                </a:cubicBezTo>
                <a:cubicBezTo>
                  <a:pt x="94" y="19"/>
                  <a:pt x="94" y="18"/>
                  <a:pt x="93" y="18"/>
                </a:cubicBezTo>
                <a:cubicBezTo>
                  <a:pt x="93" y="18"/>
                  <a:pt x="93" y="18"/>
                  <a:pt x="92" y="19"/>
                </a:cubicBezTo>
                <a:cubicBezTo>
                  <a:pt x="92" y="19"/>
                  <a:pt x="90" y="20"/>
                  <a:pt x="88" y="22"/>
                </a:cubicBezTo>
                <a:cubicBezTo>
                  <a:pt x="87" y="21"/>
                  <a:pt x="86" y="20"/>
                  <a:pt x="85" y="19"/>
                </a:cubicBezTo>
                <a:cubicBezTo>
                  <a:pt x="87" y="17"/>
                  <a:pt x="88" y="15"/>
                  <a:pt x="88" y="15"/>
                </a:cubicBezTo>
                <a:cubicBezTo>
                  <a:pt x="89" y="14"/>
                  <a:pt x="89" y="14"/>
                  <a:pt x="89" y="14"/>
                </a:cubicBezTo>
                <a:cubicBezTo>
                  <a:pt x="89" y="13"/>
                  <a:pt x="88" y="13"/>
                  <a:pt x="88" y="12"/>
                </a:cubicBezTo>
                <a:cubicBezTo>
                  <a:pt x="88" y="12"/>
                  <a:pt x="87" y="12"/>
                  <a:pt x="87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85" y="13"/>
                  <a:pt x="83" y="15"/>
                  <a:pt x="82" y="16"/>
                </a:cubicBezTo>
                <a:cubicBezTo>
                  <a:pt x="81" y="16"/>
                  <a:pt x="80" y="15"/>
                  <a:pt x="79" y="14"/>
                </a:cubicBezTo>
                <a:cubicBezTo>
                  <a:pt x="80" y="12"/>
                  <a:pt x="81" y="10"/>
                  <a:pt x="81" y="9"/>
                </a:cubicBezTo>
                <a:cubicBezTo>
                  <a:pt x="81" y="9"/>
                  <a:pt x="81" y="8"/>
                  <a:pt x="81" y="8"/>
                </a:cubicBezTo>
                <a:cubicBezTo>
                  <a:pt x="81" y="8"/>
                  <a:pt x="81" y="7"/>
                  <a:pt x="80" y="7"/>
                </a:cubicBezTo>
                <a:cubicBezTo>
                  <a:pt x="80" y="7"/>
                  <a:pt x="80" y="7"/>
                  <a:pt x="79" y="7"/>
                </a:cubicBezTo>
                <a:cubicBezTo>
                  <a:pt x="79" y="7"/>
                  <a:pt x="78" y="7"/>
                  <a:pt x="78" y="7"/>
                </a:cubicBezTo>
                <a:cubicBezTo>
                  <a:pt x="78" y="8"/>
                  <a:pt x="76" y="10"/>
                  <a:pt x="75" y="12"/>
                </a:cubicBezTo>
                <a:cubicBezTo>
                  <a:pt x="74" y="11"/>
                  <a:pt x="73" y="11"/>
                  <a:pt x="72" y="10"/>
                </a:cubicBezTo>
                <a:cubicBezTo>
                  <a:pt x="72" y="8"/>
                  <a:pt x="73" y="6"/>
                  <a:pt x="73" y="5"/>
                </a:cubicBezTo>
                <a:cubicBezTo>
                  <a:pt x="73" y="5"/>
                  <a:pt x="73" y="4"/>
                  <a:pt x="73" y="4"/>
                </a:cubicBezTo>
                <a:cubicBezTo>
                  <a:pt x="73" y="3"/>
                  <a:pt x="72" y="3"/>
                  <a:pt x="72" y="3"/>
                </a:cubicBezTo>
                <a:cubicBezTo>
                  <a:pt x="71" y="3"/>
                  <a:pt x="71" y="3"/>
                  <a:pt x="71" y="3"/>
                </a:cubicBezTo>
                <a:cubicBezTo>
                  <a:pt x="70" y="3"/>
                  <a:pt x="70" y="3"/>
                  <a:pt x="70" y="4"/>
                </a:cubicBezTo>
                <a:cubicBezTo>
                  <a:pt x="69" y="4"/>
                  <a:pt x="68" y="7"/>
                  <a:pt x="67" y="9"/>
                </a:cubicBezTo>
                <a:cubicBezTo>
                  <a:pt x="66" y="8"/>
                  <a:pt x="65" y="8"/>
                  <a:pt x="64" y="8"/>
                </a:cubicBezTo>
                <a:cubicBezTo>
                  <a:pt x="64" y="6"/>
                  <a:pt x="64" y="3"/>
                  <a:pt x="64" y="3"/>
                </a:cubicBezTo>
                <a:cubicBezTo>
                  <a:pt x="64" y="2"/>
                  <a:pt x="64" y="2"/>
                  <a:pt x="64" y="1"/>
                </a:cubicBezTo>
                <a:cubicBezTo>
                  <a:pt x="64" y="1"/>
                  <a:pt x="63" y="1"/>
                  <a:pt x="63" y="1"/>
                </a:cubicBezTo>
                <a:cubicBezTo>
                  <a:pt x="62" y="0"/>
                  <a:pt x="62" y="1"/>
                  <a:pt x="62" y="1"/>
                </a:cubicBezTo>
                <a:cubicBezTo>
                  <a:pt x="61" y="1"/>
                  <a:pt x="61" y="1"/>
                  <a:pt x="61" y="2"/>
                </a:cubicBezTo>
                <a:cubicBezTo>
                  <a:pt x="61" y="2"/>
                  <a:pt x="60" y="5"/>
                  <a:pt x="59" y="7"/>
                </a:cubicBezTo>
                <a:cubicBezTo>
                  <a:pt x="58" y="7"/>
                  <a:pt x="57" y="7"/>
                  <a:pt x="56" y="7"/>
                </a:cubicBezTo>
                <a:cubicBezTo>
                  <a:pt x="56" y="4"/>
                  <a:pt x="56" y="2"/>
                  <a:pt x="55" y="1"/>
                </a:cubicBezTo>
                <a:cubicBezTo>
                  <a:pt x="55" y="1"/>
                  <a:pt x="55" y="0"/>
                  <a:pt x="55" y="0"/>
                </a:cubicBezTo>
                <a:cubicBezTo>
                  <a:pt x="55" y="0"/>
                  <a:pt x="54" y="0"/>
                  <a:pt x="54" y="0"/>
                </a:cubicBezTo>
                <a:cubicBezTo>
                  <a:pt x="53" y="0"/>
                  <a:pt x="53" y="0"/>
                  <a:pt x="52" y="0"/>
                </a:cubicBezTo>
                <a:cubicBezTo>
                  <a:pt x="52" y="1"/>
                  <a:pt x="52" y="1"/>
                  <a:pt x="52" y="1"/>
                </a:cubicBezTo>
                <a:cubicBezTo>
                  <a:pt x="52" y="2"/>
                  <a:pt x="51" y="4"/>
                  <a:pt x="51" y="7"/>
                </a:cubicBezTo>
                <a:cubicBezTo>
                  <a:pt x="50" y="7"/>
                  <a:pt x="49" y="7"/>
                  <a:pt x="48" y="7"/>
                </a:cubicBezTo>
                <a:cubicBezTo>
                  <a:pt x="47" y="5"/>
                  <a:pt x="47" y="2"/>
                  <a:pt x="46" y="2"/>
                </a:cubicBezTo>
                <a:cubicBezTo>
                  <a:pt x="46" y="1"/>
                  <a:pt x="46" y="1"/>
                  <a:pt x="46" y="1"/>
                </a:cubicBezTo>
                <a:cubicBezTo>
                  <a:pt x="45" y="1"/>
                  <a:pt x="45" y="0"/>
                  <a:pt x="44" y="1"/>
                </a:cubicBezTo>
                <a:cubicBezTo>
                  <a:pt x="44" y="1"/>
                  <a:pt x="43" y="1"/>
                  <a:pt x="43" y="1"/>
                </a:cubicBezTo>
                <a:cubicBezTo>
                  <a:pt x="43" y="2"/>
                  <a:pt x="43" y="2"/>
                  <a:pt x="43" y="3"/>
                </a:cubicBezTo>
                <a:cubicBezTo>
                  <a:pt x="43" y="3"/>
                  <a:pt x="43" y="6"/>
                  <a:pt x="43" y="8"/>
                </a:cubicBezTo>
                <a:cubicBezTo>
                  <a:pt x="42" y="8"/>
                  <a:pt x="41" y="8"/>
                  <a:pt x="40" y="9"/>
                </a:cubicBezTo>
                <a:cubicBezTo>
                  <a:pt x="39" y="7"/>
                  <a:pt x="38" y="4"/>
                  <a:pt x="38" y="4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5" y="3"/>
                </a:cubicBezTo>
                <a:cubicBezTo>
                  <a:pt x="35" y="3"/>
                  <a:pt x="35" y="3"/>
                  <a:pt x="34" y="4"/>
                </a:cubicBezTo>
                <a:cubicBezTo>
                  <a:pt x="34" y="4"/>
                  <a:pt x="34" y="5"/>
                  <a:pt x="34" y="5"/>
                </a:cubicBezTo>
                <a:cubicBezTo>
                  <a:pt x="34" y="6"/>
                  <a:pt x="35" y="8"/>
                  <a:pt x="36" y="10"/>
                </a:cubicBezTo>
                <a:cubicBezTo>
                  <a:pt x="35" y="11"/>
                  <a:pt x="33" y="11"/>
                  <a:pt x="32" y="12"/>
                </a:cubicBezTo>
                <a:cubicBezTo>
                  <a:pt x="31" y="10"/>
                  <a:pt x="30" y="8"/>
                  <a:pt x="29" y="7"/>
                </a:cubicBezTo>
                <a:cubicBezTo>
                  <a:pt x="29" y="7"/>
                  <a:pt x="29" y="7"/>
                  <a:pt x="28" y="7"/>
                </a:cubicBezTo>
                <a:cubicBezTo>
                  <a:pt x="28" y="7"/>
                  <a:pt x="27" y="7"/>
                  <a:pt x="27" y="7"/>
                </a:cubicBezTo>
                <a:cubicBezTo>
                  <a:pt x="27" y="7"/>
                  <a:pt x="26" y="8"/>
                  <a:pt x="26" y="8"/>
                </a:cubicBezTo>
                <a:cubicBezTo>
                  <a:pt x="26" y="8"/>
                  <a:pt x="26" y="9"/>
                  <a:pt x="26" y="9"/>
                </a:cubicBezTo>
                <a:cubicBezTo>
                  <a:pt x="26" y="10"/>
                  <a:pt x="27" y="12"/>
                  <a:pt x="28" y="14"/>
                </a:cubicBezTo>
                <a:cubicBezTo>
                  <a:pt x="27" y="15"/>
                  <a:pt x="27" y="16"/>
                  <a:pt x="26" y="16"/>
                </a:cubicBezTo>
                <a:cubicBezTo>
                  <a:pt x="24" y="15"/>
                  <a:pt x="22" y="13"/>
                  <a:pt x="22" y="12"/>
                </a:cubicBezTo>
                <a:cubicBezTo>
                  <a:pt x="21" y="12"/>
                  <a:pt x="21" y="12"/>
                  <a:pt x="20" y="12"/>
                </a:cubicBezTo>
                <a:cubicBezTo>
                  <a:pt x="20" y="12"/>
                  <a:pt x="20" y="12"/>
                  <a:pt x="19" y="12"/>
                </a:cubicBezTo>
                <a:cubicBezTo>
                  <a:pt x="19" y="13"/>
                  <a:pt x="19" y="13"/>
                  <a:pt x="19" y="14"/>
                </a:cubicBezTo>
                <a:cubicBezTo>
                  <a:pt x="19" y="14"/>
                  <a:pt x="19" y="14"/>
                  <a:pt x="19" y="15"/>
                </a:cubicBezTo>
                <a:cubicBezTo>
                  <a:pt x="19" y="15"/>
                  <a:pt x="21" y="17"/>
                  <a:pt x="22" y="19"/>
                </a:cubicBezTo>
                <a:cubicBezTo>
                  <a:pt x="21" y="20"/>
                  <a:pt x="20" y="21"/>
                  <a:pt x="20" y="22"/>
                </a:cubicBezTo>
                <a:cubicBezTo>
                  <a:pt x="18" y="20"/>
                  <a:pt x="16" y="19"/>
                  <a:pt x="15" y="19"/>
                </a:cubicBezTo>
                <a:cubicBezTo>
                  <a:pt x="15" y="18"/>
                  <a:pt x="14" y="18"/>
                  <a:pt x="14" y="18"/>
                </a:cubicBezTo>
                <a:cubicBezTo>
                  <a:pt x="13" y="18"/>
                  <a:pt x="13" y="19"/>
                  <a:pt x="13" y="19"/>
                </a:cubicBezTo>
                <a:cubicBezTo>
                  <a:pt x="12" y="19"/>
                  <a:pt x="12" y="20"/>
                  <a:pt x="12" y="20"/>
                </a:cubicBezTo>
                <a:cubicBezTo>
                  <a:pt x="12" y="21"/>
                  <a:pt x="12" y="21"/>
                  <a:pt x="13" y="21"/>
                </a:cubicBezTo>
                <a:cubicBezTo>
                  <a:pt x="13" y="22"/>
                  <a:pt x="15" y="24"/>
                  <a:pt x="17" y="25"/>
                </a:cubicBezTo>
                <a:cubicBezTo>
                  <a:pt x="16" y="26"/>
                  <a:pt x="15" y="27"/>
                  <a:pt x="15" y="28"/>
                </a:cubicBezTo>
                <a:cubicBezTo>
                  <a:pt x="12" y="27"/>
                  <a:pt x="10" y="26"/>
                  <a:pt x="10" y="26"/>
                </a:cubicBezTo>
                <a:cubicBezTo>
                  <a:pt x="9" y="26"/>
                  <a:pt x="9" y="26"/>
                  <a:pt x="8" y="26"/>
                </a:cubicBezTo>
                <a:cubicBezTo>
                  <a:pt x="8" y="26"/>
                  <a:pt x="8" y="26"/>
                  <a:pt x="7" y="27"/>
                </a:cubicBezTo>
                <a:cubicBezTo>
                  <a:pt x="7" y="27"/>
                  <a:pt x="7" y="27"/>
                  <a:pt x="7" y="28"/>
                </a:cubicBezTo>
                <a:cubicBezTo>
                  <a:pt x="7" y="28"/>
                  <a:pt x="7" y="29"/>
                  <a:pt x="8" y="29"/>
                </a:cubicBezTo>
                <a:cubicBezTo>
                  <a:pt x="8" y="29"/>
                  <a:pt x="10" y="31"/>
                  <a:pt x="12" y="32"/>
                </a:cubicBezTo>
                <a:cubicBezTo>
                  <a:pt x="12" y="33"/>
                  <a:pt x="11" y="34"/>
                  <a:pt x="11" y="35"/>
                </a:cubicBezTo>
                <a:cubicBezTo>
                  <a:pt x="9" y="35"/>
                  <a:pt x="6" y="34"/>
                  <a:pt x="5" y="34"/>
                </a:cubicBezTo>
                <a:cubicBezTo>
                  <a:pt x="5" y="34"/>
                  <a:pt x="5" y="34"/>
                  <a:pt x="4" y="34"/>
                </a:cubicBezTo>
                <a:cubicBezTo>
                  <a:pt x="4" y="34"/>
                  <a:pt x="4" y="35"/>
                  <a:pt x="3" y="35"/>
                </a:cubicBezTo>
                <a:cubicBezTo>
                  <a:pt x="3" y="35"/>
                  <a:pt x="3" y="36"/>
                  <a:pt x="3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5" y="38"/>
                  <a:pt x="7" y="39"/>
                  <a:pt x="9" y="40"/>
                </a:cubicBezTo>
                <a:cubicBezTo>
                  <a:pt x="9" y="41"/>
                  <a:pt x="9" y="42"/>
                  <a:pt x="8" y="43"/>
                </a:cubicBezTo>
                <a:cubicBezTo>
                  <a:pt x="6" y="43"/>
                  <a:pt x="3" y="43"/>
                  <a:pt x="3" y="43"/>
                </a:cubicBezTo>
                <a:cubicBezTo>
                  <a:pt x="2" y="42"/>
                  <a:pt x="2" y="43"/>
                  <a:pt x="2" y="43"/>
                </a:cubicBezTo>
                <a:cubicBezTo>
                  <a:pt x="1" y="43"/>
                  <a:pt x="1" y="44"/>
                  <a:pt x="1" y="44"/>
                </a:cubicBezTo>
                <a:cubicBezTo>
                  <a:pt x="1" y="44"/>
                  <a:pt x="1" y="45"/>
                  <a:pt x="1" y="45"/>
                </a:cubicBezTo>
                <a:cubicBezTo>
                  <a:pt x="1" y="46"/>
                  <a:pt x="2" y="46"/>
                  <a:pt x="2" y="46"/>
                </a:cubicBezTo>
                <a:cubicBezTo>
                  <a:pt x="3" y="46"/>
                  <a:pt x="5" y="47"/>
                  <a:pt x="7" y="48"/>
                </a:cubicBezTo>
                <a:cubicBezTo>
                  <a:pt x="7" y="49"/>
                  <a:pt x="7" y="50"/>
                  <a:pt x="7" y="51"/>
                </a:cubicBezTo>
                <a:cubicBezTo>
                  <a:pt x="5" y="51"/>
                  <a:pt x="2" y="51"/>
                  <a:pt x="2" y="52"/>
                </a:cubicBezTo>
                <a:cubicBezTo>
                  <a:pt x="1" y="52"/>
                  <a:pt x="1" y="52"/>
                  <a:pt x="1" y="52"/>
                </a:cubicBezTo>
                <a:cubicBezTo>
                  <a:pt x="0" y="52"/>
                  <a:pt x="0" y="53"/>
                  <a:pt x="0" y="53"/>
                </a:cubicBezTo>
                <a:cubicBezTo>
                  <a:pt x="0" y="54"/>
                  <a:pt x="0" y="54"/>
                  <a:pt x="1" y="55"/>
                </a:cubicBezTo>
                <a:cubicBezTo>
                  <a:pt x="1" y="55"/>
                  <a:pt x="1" y="55"/>
                  <a:pt x="2" y="55"/>
                </a:cubicBezTo>
                <a:cubicBezTo>
                  <a:pt x="2" y="55"/>
                  <a:pt x="5" y="55"/>
                  <a:pt x="7" y="56"/>
                </a:cubicBezTo>
                <a:cubicBezTo>
                  <a:pt x="7" y="57"/>
                  <a:pt x="7" y="58"/>
                  <a:pt x="7" y="59"/>
                </a:cubicBezTo>
                <a:cubicBezTo>
                  <a:pt x="5" y="60"/>
                  <a:pt x="3" y="60"/>
                  <a:pt x="2" y="61"/>
                </a:cubicBezTo>
                <a:cubicBezTo>
                  <a:pt x="2" y="61"/>
                  <a:pt x="1" y="61"/>
                  <a:pt x="1" y="61"/>
                </a:cubicBezTo>
                <a:cubicBezTo>
                  <a:pt x="1" y="62"/>
                  <a:pt x="1" y="62"/>
                  <a:pt x="1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2" y="64"/>
                  <a:pt x="3" y="64"/>
                </a:cubicBezTo>
                <a:cubicBezTo>
                  <a:pt x="3" y="64"/>
                  <a:pt x="6" y="64"/>
                  <a:pt x="8" y="64"/>
                </a:cubicBezTo>
                <a:cubicBezTo>
                  <a:pt x="9" y="65"/>
                  <a:pt x="9" y="66"/>
                  <a:pt x="9" y="67"/>
                </a:cubicBezTo>
                <a:cubicBezTo>
                  <a:pt x="7" y="68"/>
                  <a:pt x="5" y="69"/>
                  <a:pt x="4" y="69"/>
                </a:cubicBezTo>
                <a:cubicBezTo>
                  <a:pt x="4" y="70"/>
                  <a:pt x="4" y="70"/>
                  <a:pt x="3" y="70"/>
                </a:cubicBezTo>
                <a:cubicBezTo>
                  <a:pt x="3" y="71"/>
                  <a:pt x="3" y="71"/>
                  <a:pt x="3" y="72"/>
                </a:cubicBezTo>
                <a:cubicBezTo>
                  <a:pt x="4" y="72"/>
                  <a:pt x="4" y="72"/>
                  <a:pt x="4" y="73"/>
                </a:cubicBezTo>
                <a:cubicBezTo>
                  <a:pt x="5" y="73"/>
                  <a:pt x="5" y="73"/>
                  <a:pt x="5" y="73"/>
                </a:cubicBezTo>
                <a:cubicBezTo>
                  <a:pt x="6" y="73"/>
                  <a:pt x="9" y="72"/>
                  <a:pt x="11" y="71"/>
                </a:cubicBezTo>
                <a:cubicBezTo>
                  <a:pt x="11" y="73"/>
                  <a:pt x="12" y="74"/>
                  <a:pt x="12" y="75"/>
                </a:cubicBezTo>
                <a:cubicBezTo>
                  <a:pt x="10" y="76"/>
                  <a:pt x="8" y="77"/>
                  <a:pt x="8" y="78"/>
                </a:cubicBezTo>
                <a:cubicBezTo>
                  <a:pt x="7" y="78"/>
                  <a:pt x="7" y="78"/>
                  <a:pt x="7" y="79"/>
                </a:cubicBezTo>
                <a:cubicBezTo>
                  <a:pt x="7" y="79"/>
                  <a:pt x="7" y="80"/>
                  <a:pt x="7" y="80"/>
                </a:cubicBezTo>
                <a:cubicBezTo>
                  <a:pt x="8" y="81"/>
                  <a:pt x="8" y="81"/>
                  <a:pt x="8" y="81"/>
                </a:cubicBezTo>
                <a:cubicBezTo>
                  <a:pt x="9" y="81"/>
                  <a:pt x="9" y="81"/>
                  <a:pt x="10" y="81"/>
                </a:cubicBezTo>
                <a:cubicBezTo>
                  <a:pt x="10" y="81"/>
                  <a:pt x="12" y="80"/>
                  <a:pt x="15" y="79"/>
                </a:cubicBezTo>
                <a:cubicBezTo>
                  <a:pt x="15" y="80"/>
                  <a:pt x="16" y="81"/>
                  <a:pt x="17" y="82"/>
                </a:cubicBezTo>
                <a:cubicBezTo>
                  <a:pt x="15" y="83"/>
                  <a:pt x="13" y="85"/>
                  <a:pt x="13" y="85"/>
                </a:cubicBezTo>
                <a:cubicBezTo>
                  <a:pt x="12" y="86"/>
                  <a:pt x="12" y="86"/>
                  <a:pt x="12" y="87"/>
                </a:cubicBezTo>
                <a:cubicBezTo>
                  <a:pt x="12" y="87"/>
                  <a:pt x="12" y="87"/>
                  <a:pt x="13" y="88"/>
                </a:cubicBezTo>
                <a:cubicBezTo>
                  <a:pt x="13" y="88"/>
                  <a:pt x="13" y="88"/>
                  <a:pt x="14" y="88"/>
                </a:cubicBezTo>
                <a:cubicBezTo>
                  <a:pt x="14" y="88"/>
                  <a:pt x="15" y="88"/>
                  <a:pt x="15" y="88"/>
                </a:cubicBezTo>
                <a:cubicBezTo>
                  <a:pt x="16" y="88"/>
                  <a:pt x="18" y="86"/>
                  <a:pt x="20" y="85"/>
                </a:cubicBezTo>
                <a:cubicBezTo>
                  <a:pt x="20" y="86"/>
                  <a:pt x="21" y="87"/>
                  <a:pt x="22" y="87"/>
                </a:cubicBezTo>
                <a:cubicBezTo>
                  <a:pt x="21" y="89"/>
                  <a:pt x="19" y="92"/>
                  <a:pt x="19" y="92"/>
                </a:cubicBezTo>
                <a:cubicBezTo>
                  <a:pt x="19" y="92"/>
                  <a:pt x="19" y="93"/>
                  <a:pt x="19" y="93"/>
                </a:cubicBezTo>
                <a:cubicBezTo>
                  <a:pt x="19" y="94"/>
                  <a:pt x="19" y="94"/>
                  <a:pt x="19" y="94"/>
                </a:cubicBezTo>
                <a:cubicBezTo>
                  <a:pt x="20" y="95"/>
                  <a:pt x="20" y="95"/>
                  <a:pt x="20" y="95"/>
                </a:cubicBezTo>
                <a:cubicBezTo>
                  <a:pt x="21" y="95"/>
                  <a:pt x="21" y="95"/>
                  <a:pt x="22" y="94"/>
                </a:cubicBezTo>
                <a:cubicBezTo>
                  <a:pt x="22" y="94"/>
                  <a:pt x="24" y="92"/>
                  <a:pt x="26" y="91"/>
                </a:cubicBezTo>
                <a:cubicBezTo>
                  <a:pt x="27" y="91"/>
                  <a:pt x="27" y="92"/>
                  <a:pt x="28" y="92"/>
                </a:cubicBezTo>
                <a:cubicBezTo>
                  <a:pt x="27" y="95"/>
                  <a:pt x="26" y="97"/>
                  <a:pt x="26" y="97"/>
                </a:cubicBezTo>
                <a:cubicBezTo>
                  <a:pt x="26" y="98"/>
                  <a:pt x="26" y="98"/>
                  <a:pt x="26" y="99"/>
                </a:cubicBezTo>
                <a:cubicBezTo>
                  <a:pt x="26" y="99"/>
                  <a:pt x="27" y="100"/>
                  <a:pt x="27" y="100"/>
                </a:cubicBezTo>
                <a:cubicBezTo>
                  <a:pt x="27" y="100"/>
                  <a:pt x="28" y="100"/>
                  <a:pt x="28" y="100"/>
                </a:cubicBezTo>
                <a:cubicBezTo>
                  <a:pt x="29" y="100"/>
                  <a:pt x="29" y="100"/>
                  <a:pt x="29" y="99"/>
                </a:cubicBezTo>
                <a:cubicBezTo>
                  <a:pt x="30" y="99"/>
                  <a:pt x="31" y="97"/>
                  <a:pt x="32" y="95"/>
                </a:cubicBezTo>
                <a:cubicBezTo>
                  <a:pt x="33" y="95"/>
                  <a:pt x="35" y="96"/>
                  <a:pt x="36" y="96"/>
                </a:cubicBezTo>
                <a:cubicBezTo>
                  <a:pt x="35" y="99"/>
                  <a:pt x="34" y="101"/>
                  <a:pt x="34" y="102"/>
                </a:cubicBezTo>
                <a:cubicBezTo>
                  <a:pt x="34" y="102"/>
                  <a:pt x="34" y="102"/>
                  <a:pt x="34" y="103"/>
                </a:cubicBezTo>
                <a:cubicBezTo>
                  <a:pt x="35" y="103"/>
                  <a:pt x="35" y="104"/>
                  <a:pt x="35" y="104"/>
                </a:cubicBezTo>
                <a:cubicBezTo>
                  <a:pt x="36" y="104"/>
                  <a:pt x="36" y="104"/>
                  <a:pt x="37" y="104"/>
                </a:cubicBezTo>
                <a:cubicBezTo>
                  <a:pt x="37" y="104"/>
                  <a:pt x="37" y="103"/>
                  <a:pt x="38" y="103"/>
                </a:cubicBezTo>
                <a:cubicBezTo>
                  <a:pt x="38" y="102"/>
                  <a:pt x="39" y="100"/>
                  <a:pt x="40" y="98"/>
                </a:cubicBezTo>
                <a:cubicBezTo>
                  <a:pt x="41" y="98"/>
                  <a:pt x="42" y="99"/>
                  <a:pt x="43" y="99"/>
                </a:cubicBezTo>
                <a:cubicBezTo>
                  <a:pt x="43" y="101"/>
                  <a:pt x="43" y="104"/>
                  <a:pt x="43" y="104"/>
                </a:cubicBezTo>
                <a:cubicBezTo>
                  <a:pt x="43" y="105"/>
                  <a:pt x="43" y="105"/>
                  <a:pt x="43" y="106"/>
                </a:cubicBezTo>
                <a:cubicBezTo>
                  <a:pt x="43" y="106"/>
                  <a:pt x="44" y="106"/>
                  <a:pt x="44" y="106"/>
                </a:cubicBezTo>
                <a:cubicBezTo>
                  <a:pt x="45" y="106"/>
                  <a:pt x="45" y="106"/>
                  <a:pt x="46" y="106"/>
                </a:cubicBezTo>
                <a:cubicBezTo>
                  <a:pt x="46" y="106"/>
                  <a:pt x="46" y="105"/>
                  <a:pt x="46" y="105"/>
                </a:cubicBezTo>
                <a:cubicBezTo>
                  <a:pt x="47" y="104"/>
                  <a:pt x="47" y="102"/>
                  <a:pt x="48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51" y="102"/>
                  <a:pt x="52" y="105"/>
                  <a:pt x="52" y="105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3" y="107"/>
                  <a:pt x="53" y="107"/>
                  <a:pt x="54" y="107"/>
                </a:cubicBezTo>
                <a:cubicBezTo>
                  <a:pt x="54" y="107"/>
                  <a:pt x="55" y="107"/>
                  <a:pt x="55" y="106"/>
                </a:cubicBezTo>
                <a:cubicBezTo>
                  <a:pt x="55" y="106"/>
                  <a:pt x="55" y="106"/>
                  <a:pt x="55" y="105"/>
                </a:cubicBezTo>
                <a:cubicBezTo>
                  <a:pt x="56" y="105"/>
                  <a:pt x="56" y="102"/>
                  <a:pt x="56" y="100"/>
                </a:cubicBezTo>
                <a:cubicBezTo>
                  <a:pt x="57" y="100"/>
                  <a:pt x="58" y="100"/>
                  <a:pt x="59" y="100"/>
                </a:cubicBezTo>
                <a:cubicBezTo>
                  <a:pt x="60" y="102"/>
                  <a:pt x="61" y="104"/>
                  <a:pt x="61" y="105"/>
                </a:cubicBezTo>
                <a:cubicBezTo>
                  <a:pt x="61" y="105"/>
                  <a:pt x="61" y="106"/>
                  <a:pt x="62" y="106"/>
                </a:cubicBezTo>
                <a:cubicBezTo>
                  <a:pt x="62" y="106"/>
                  <a:pt x="62" y="106"/>
                  <a:pt x="63" y="106"/>
                </a:cubicBezTo>
                <a:cubicBezTo>
                  <a:pt x="63" y="106"/>
                  <a:pt x="64" y="106"/>
                  <a:pt x="64" y="106"/>
                </a:cubicBezTo>
                <a:cubicBezTo>
                  <a:pt x="64" y="105"/>
                  <a:pt x="64" y="105"/>
                  <a:pt x="64" y="104"/>
                </a:cubicBezTo>
                <a:cubicBezTo>
                  <a:pt x="64" y="104"/>
                  <a:pt x="64" y="101"/>
                  <a:pt x="64" y="99"/>
                </a:cubicBezTo>
                <a:cubicBezTo>
                  <a:pt x="65" y="99"/>
                  <a:pt x="66" y="98"/>
                  <a:pt x="67" y="98"/>
                </a:cubicBezTo>
                <a:cubicBezTo>
                  <a:pt x="68" y="100"/>
                  <a:pt x="69" y="102"/>
                  <a:pt x="70" y="103"/>
                </a:cubicBezTo>
                <a:cubicBezTo>
                  <a:pt x="70" y="103"/>
                  <a:pt x="70" y="104"/>
                  <a:pt x="71" y="104"/>
                </a:cubicBezTo>
                <a:cubicBezTo>
                  <a:pt x="71" y="104"/>
                  <a:pt x="71" y="104"/>
                  <a:pt x="72" y="104"/>
                </a:cubicBezTo>
                <a:cubicBezTo>
                  <a:pt x="72" y="104"/>
                  <a:pt x="73" y="103"/>
                  <a:pt x="73" y="103"/>
                </a:cubicBezTo>
                <a:cubicBezTo>
                  <a:pt x="73" y="102"/>
                  <a:pt x="73" y="102"/>
                  <a:pt x="73" y="102"/>
                </a:cubicBezTo>
                <a:cubicBezTo>
                  <a:pt x="73" y="101"/>
                  <a:pt x="72" y="99"/>
                  <a:pt x="72" y="96"/>
                </a:cubicBezTo>
                <a:cubicBezTo>
                  <a:pt x="73" y="96"/>
                  <a:pt x="74" y="95"/>
                  <a:pt x="75" y="95"/>
                </a:cubicBezTo>
                <a:cubicBezTo>
                  <a:pt x="76" y="97"/>
                  <a:pt x="78" y="99"/>
                  <a:pt x="78" y="99"/>
                </a:cubicBezTo>
                <a:cubicBezTo>
                  <a:pt x="78" y="100"/>
                  <a:pt x="79" y="100"/>
                  <a:pt x="79" y="100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1" y="100"/>
                  <a:pt x="81" y="99"/>
                  <a:pt x="81" y="99"/>
                </a:cubicBezTo>
                <a:cubicBezTo>
                  <a:pt x="81" y="98"/>
                  <a:pt x="81" y="98"/>
                  <a:pt x="81" y="97"/>
                </a:cubicBezTo>
                <a:cubicBezTo>
                  <a:pt x="81" y="97"/>
                  <a:pt x="80" y="95"/>
                  <a:pt x="79" y="92"/>
                </a:cubicBezTo>
                <a:cubicBezTo>
                  <a:pt x="80" y="92"/>
                  <a:pt x="81" y="91"/>
                  <a:pt x="82" y="91"/>
                </a:cubicBezTo>
                <a:cubicBezTo>
                  <a:pt x="83" y="92"/>
                  <a:pt x="85" y="94"/>
                  <a:pt x="86" y="94"/>
                </a:cubicBezTo>
                <a:cubicBezTo>
                  <a:pt x="86" y="95"/>
                  <a:pt x="86" y="95"/>
                  <a:pt x="87" y="95"/>
                </a:cubicBezTo>
                <a:cubicBezTo>
                  <a:pt x="87" y="95"/>
                  <a:pt x="88" y="95"/>
                  <a:pt x="88" y="94"/>
                </a:cubicBezTo>
                <a:cubicBezTo>
                  <a:pt x="88" y="94"/>
                  <a:pt x="89" y="94"/>
                  <a:pt x="89" y="93"/>
                </a:cubicBezTo>
                <a:cubicBezTo>
                  <a:pt x="89" y="93"/>
                  <a:pt x="89" y="92"/>
                  <a:pt x="88" y="92"/>
                </a:cubicBezTo>
                <a:cubicBezTo>
                  <a:pt x="88" y="92"/>
                  <a:pt x="87" y="89"/>
                  <a:pt x="85" y="87"/>
                </a:cubicBezTo>
                <a:cubicBezTo>
                  <a:pt x="86" y="87"/>
                  <a:pt x="87" y="86"/>
                  <a:pt x="88" y="85"/>
                </a:cubicBezTo>
                <a:cubicBezTo>
                  <a:pt x="90" y="86"/>
                  <a:pt x="92" y="88"/>
                  <a:pt x="92" y="88"/>
                </a:cubicBezTo>
                <a:cubicBezTo>
                  <a:pt x="93" y="88"/>
                  <a:pt x="93" y="88"/>
                  <a:pt x="93" y="88"/>
                </a:cubicBezTo>
                <a:cubicBezTo>
                  <a:pt x="94" y="88"/>
                  <a:pt x="94" y="88"/>
                  <a:pt x="95" y="88"/>
                </a:cubicBezTo>
                <a:cubicBezTo>
                  <a:pt x="95" y="87"/>
                  <a:pt x="95" y="87"/>
                  <a:pt x="95" y="87"/>
                </a:cubicBezTo>
                <a:cubicBezTo>
                  <a:pt x="95" y="86"/>
                  <a:pt x="95" y="86"/>
                  <a:pt x="95" y="85"/>
                </a:cubicBezTo>
                <a:cubicBezTo>
                  <a:pt x="94" y="85"/>
                  <a:pt x="92" y="83"/>
                  <a:pt x="91" y="82"/>
                </a:cubicBezTo>
                <a:cubicBezTo>
                  <a:pt x="91" y="81"/>
                  <a:pt x="92" y="80"/>
                  <a:pt x="93" y="79"/>
                </a:cubicBezTo>
                <a:cubicBezTo>
                  <a:pt x="95" y="80"/>
                  <a:pt x="97" y="81"/>
                  <a:pt x="98" y="81"/>
                </a:cubicBezTo>
                <a:cubicBezTo>
                  <a:pt x="98" y="81"/>
                  <a:pt x="99" y="81"/>
                  <a:pt x="99" y="81"/>
                </a:cubicBezTo>
                <a:cubicBezTo>
                  <a:pt x="99" y="81"/>
                  <a:pt x="100" y="81"/>
                  <a:pt x="100" y="80"/>
                </a:cubicBezTo>
                <a:cubicBezTo>
                  <a:pt x="100" y="80"/>
                  <a:pt x="100" y="79"/>
                  <a:pt x="100" y="79"/>
                </a:cubicBezTo>
                <a:cubicBezTo>
                  <a:pt x="100" y="78"/>
                  <a:pt x="100" y="78"/>
                  <a:pt x="99" y="78"/>
                </a:cubicBezTo>
                <a:cubicBezTo>
                  <a:pt x="99" y="77"/>
                  <a:pt x="97" y="76"/>
                  <a:pt x="95" y="75"/>
                </a:cubicBezTo>
                <a:cubicBezTo>
                  <a:pt x="96" y="74"/>
                  <a:pt x="96" y="73"/>
                  <a:pt x="96" y="71"/>
                </a:cubicBezTo>
                <a:cubicBezTo>
                  <a:pt x="99" y="72"/>
                  <a:pt x="101" y="73"/>
                  <a:pt x="102" y="73"/>
                </a:cubicBezTo>
                <a:cubicBezTo>
                  <a:pt x="102" y="73"/>
                  <a:pt x="103" y="73"/>
                  <a:pt x="103" y="73"/>
                </a:cubicBezTo>
                <a:cubicBezTo>
                  <a:pt x="103" y="72"/>
                  <a:pt x="104" y="72"/>
                  <a:pt x="104" y="72"/>
                </a:cubicBezTo>
                <a:cubicBezTo>
                  <a:pt x="104" y="71"/>
                  <a:pt x="104" y="71"/>
                  <a:pt x="104" y="70"/>
                </a:cubicBezTo>
                <a:cubicBezTo>
                  <a:pt x="104" y="70"/>
                  <a:pt x="103" y="70"/>
                  <a:pt x="103" y="69"/>
                </a:cubicBezTo>
                <a:cubicBezTo>
                  <a:pt x="103" y="69"/>
                  <a:pt x="100" y="68"/>
                  <a:pt x="98" y="67"/>
                </a:cubicBezTo>
                <a:cubicBezTo>
                  <a:pt x="98" y="66"/>
                  <a:pt x="99" y="65"/>
                  <a:pt x="99" y="64"/>
                </a:cubicBezTo>
                <a:cubicBezTo>
                  <a:pt x="101" y="64"/>
                  <a:pt x="104" y="64"/>
                  <a:pt x="104" y="64"/>
                </a:cubicBezTo>
                <a:cubicBezTo>
                  <a:pt x="105" y="64"/>
                  <a:pt x="105" y="64"/>
                  <a:pt x="106" y="64"/>
                </a:cubicBezTo>
                <a:cubicBezTo>
                  <a:pt x="106" y="64"/>
                  <a:pt x="106" y="63"/>
                  <a:pt x="106" y="63"/>
                </a:cubicBezTo>
                <a:cubicBezTo>
                  <a:pt x="106" y="62"/>
                  <a:pt x="106" y="62"/>
                  <a:pt x="106" y="61"/>
                </a:cubicBezTo>
                <a:cubicBezTo>
                  <a:pt x="106" y="61"/>
                  <a:pt x="105" y="61"/>
                  <a:pt x="105" y="61"/>
                </a:cubicBezTo>
                <a:cubicBezTo>
                  <a:pt x="105" y="60"/>
                  <a:pt x="102" y="60"/>
                  <a:pt x="100" y="59"/>
                </a:cubicBezTo>
                <a:cubicBezTo>
                  <a:pt x="100" y="58"/>
                  <a:pt x="100" y="57"/>
                  <a:pt x="100" y="56"/>
                </a:cubicBezTo>
                <a:cubicBezTo>
                  <a:pt x="102" y="56"/>
                  <a:pt x="105" y="55"/>
                  <a:pt x="105" y="55"/>
                </a:cubicBezTo>
                <a:close/>
                <a:moveTo>
                  <a:pt x="54" y="96"/>
                </a:moveTo>
                <a:cubicBezTo>
                  <a:pt x="53" y="96"/>
                  <a:pt x="53" y="96"/>
                  <a:pt x="53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4" y="96"/>
                  <a:pt x="54" y="96"/>
                </a:cubicBezTo>
                <a:close/>
                <a:moveTo>
                  <a:pt x="40" y="93"/>
                </a:moveTo>
                <a:cubicBezTo>
                  <a:pt x="39" y="93"/>
                  <a:pt x="39" y="93"/>
                  <a:pt x="39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9" y="93"/>
                  <a:pt x="39" y="93"/>
                  <a:pt x="40" y="93"/>
                </a:cubicBezTo>
                <a:close/>
                <a:moveTo>
                  <a:pt x="27" y="86"/>
                </a:moveTo>
                <a:cubicBezTo>
                  <a:pt x="27" y="86"/>
                  <a:pt x="26" y="86"/>
                  <a:pt x="26" y="85"/>
                </a:cubicBezTo>
                <a:cubicBezTo>
                  <a:pt x="26" y="86"/>
                  <a:pt x="26" y="86"/>
                  <a:pt x="26" y="86"/>
                </a:cubicBezTo>
                <a:cubicBezTo>
                  <a:pt x="27" y="86"/>
                  <a:pt x="27" y="86"/>
                  <a:pt x="27" y="86"/>
                </a:cubicBezTo>
                <a:close/>
                <a:moveTo>
                  <a:pt x="17" y="75"/>
                </a:moveTo>
                <a:cubicBezTo>
                  <a:pt x="17" y="75"/>
                  <a:pt x="17" y="74"/>
                  <a:pt x="17" y="74"/>
                </a:cubicBezTo>
                <a:cubicBezTo>
                  <a:pt x="17" y="74"/>
                  <a:pt x="17" y="74"/>
                  <a:pt x="17" y="75"/>
                </a:cubicBezTo>
                <a:cubicBezTo>
                  <a:pt x="17" y="75"/>
                  <a:pt x="17" y="75"/>
                  <a:pt x="17" y="75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29" name="Freeform 17"/>
          <p:cNvSpPr>
            <a:spLocks noEditPoints="1" noChangeArrowheads="1"/>
          </p:cNvSpPr>
          <p:nvPr/>
        </p:nvSpPr>
        <p:spPr bwMode="auto">
          <a:xfrm>
            <a:off x="1417638" y="328613"/>
            <a:ext cx="1052512" cy="1055687"/>
          </a:xfrm>
          <a:custGeom>
            <a:avLst/>
            <a:gdLst>
              <a:gd name="T0" fmla="*/ 2147483646 w 223"/>
              <a:gd name="T1" fmla="*/ 2147483646 h 224"/>
              <a:gd name="T2" fmla="*/ 2147483646 w 223"/>
              <a:gd name="T3" fmla="*/ 2087866113 h 224"/>
              <a:gd name="T4" fmla="*/ 2147483646 w 223"/>
              <a:gd name="T5" fmla="*/ 1843540553 h 224"/>
              <a:gd name="T6" fmla="*/ 2147483646 w 223"/>
              <a:gd name="T7" fmla="*/ 1621426836 h 224"/>
              <a:gd name="T8" fmla="*/ 2147483646 w 223"/>
              <a:gd name="T9" fmla="*/ 1421524961 h 224"/>
              <a:gd name="T10" fmla="*/ 2147483646 w 223"/>
              <a:gd name="T11" fmla="*/ 1199411244 h 224"/>
              <a:gd name="T12" fmla="*/ 2147483646 w 223"/>
              <a:gd name="T13" fmla="*/ 1021721213 h 224"/>
              <a:gd name="T14" fmla="*/ 2147483646 w 223"/>
              <a:gd name="T15" fmla="*/ 844031182 h 224"/>
              <a:gd name="T16" fmla="*/ 2147483646 w 223"/>
              <a:gd name="T17" fmla="*/ 688552994 h 224"/>
              <a:gd name="T18" fmla="*/ 2147483646 w 223"/>
              <a:gd name="T19" fmla="*/ 555281936 h 224"/>
              <a:gd name="T20" fmla="*/ 2147483646 w 223"/>
              <a:gd name="T21" fmla="*/ 444227434 h 224"/>
              <a:gd name="T22" fmla="*/ 2147483646 w 223"/>
              <a:gd name="T23" fmla="*/ 333168219 h 224"/>
              <a:gd name="T24" fmla="*/ 2147483646 w 223"/>
              <a:gd name="T25" fmla="*/ 266537403 h 224"/>
              <a:gd name="T26" fmla="*/ 2147483646 w 223"/>
              <a:gd name="T27" fmla="*/ 222113717 h 224"/>
              <a:gd name="T28" fmla="*/ 2147483646 w 223"/>
              <a:gd name="T29" fmla="*/ 199901874 h 224"/>
              <a:gd name="T30" fmla="*/ 2147483646 w 223"/>
              <a:gd name="T31" fmla="*/ 222113717 h 224"/>
              <a:gd name="T32" fmla="*/ 2071702320 w 223"/>
              <a:gd name="T33" fmla="*/ 244325560 h 224"/>
              <a:gd name="T34" fmla="*/ 1848937919 w 223"/>
              <a:gd name="T35" fmla="*/ 310956376 h 224"/>
              <a:gd name="T36" fmla="*/ 1626173518 w 223"/>
              <a:gd name="T37" fmla="*/ 377591905 h 224"/>
              <a:gd name="T38" fmla="*/ 1403409117 w 223"/>
              <a:gd name="T39" fmla="*/ 488651120 h 224"/>
              <a:gd name="T40" fmla="*/ 1202922101 w 223"/>
              <a:gd name="T41" fmla="*/ 599705622 h 224"/>
              <a:gd name="T42" fmla="*/ 1002435084 w 223"/>
              <a:gd name="T43" fmla="*/ 755183810 h 224"/>
              <a:gd name="T44" fmla="*/ 846502835 w 223"/>
              <a:gd name="T45" fmla="*/ 910661998 h 224"/>
              <a:gd name="T46" fmla="*/ 668293202 w 223"/>
              <a:gd name="T47" fmla="*/ 1088356742 h 224"/>
              <a:gd name="T48" fmla="*/ 534633618 w 223"/>
              <a:gd name="T49" fmla="*/ 1288258616 h 224"/>
              <a:gd name="T50" fmla="*/ 423251418 w 223"/>
              <a:gd name="T51" fmla="*/ 1510367621 h 224"/>
              <a:gd name="T52" fmla="*/ 334146601 w 223"/>
              <a:gd name="T53" fmla="*/ 1732481338 h 224"/>
              <a:gd name="T54" fmla="*/ 267314449 w 223"/>
              <a:gd name="T55" fmla="*/ 1954595055 h 224"/>
              <a:gd name="T56" fmla="*/ 222764401 w 223"/>
              <a:gd name="T57" fmla="*/ 2147483646 h 224"/>
              <a:gd name="T58" fmla="*/ 200487017 w 223"/>
              <a:gd name="T59" fmla="*/ 2147483646 h 224"/>
              <a:gd name="T60" fmla="*/ 200487017 w 223"/>
              <a:gd name="T61" fmla="*/ 2147483646 h 224"/>
              <a:gd name="T62" fmla="*/ 245041785 w 223"/>
              <a:gd name="T63" fmla="*/ 2147483646 h 224"/>
              <a:gd name="T64" fmla="*/ 289591833 w 223"/>
              <a:gd name="T65" fmla="*/ 2147483646 h 224"/>
              <a:gd name="T66" fmla="*/ 378696649 w 223"/>
              <a:gd name="T67" fmla="*/ 2147483646 h 224"/>
              <a:gd name="T68" fmla="*/ 467801466 w 223"/>
              <a:gd name="T69" fmla="*/ 2147483646 h 224"/>
              <a:gd name="T70" fmla="*/ 601461050 w 223"/>
              <a:gd name="T71" fmla="*/ 2147483646 h 224"/>
              <a:gd name="T72" fmla="*/ 735120635 w 223"/>
              <a:gd name="T73" fmla="*/ 2147483646 h 224"/>
              <a:gd name="T74" fmla="*/ 913330267 w 223"/>
              <a:gd name="T75" fmla="*/ 2147483646 h 224"/>
              <a:gd name="T76" fmla="*/ 1091539900 w 223"/>
              <a:gd name="T77" fmla="*/ 2147483646 h 224"/>
              <a:gd name="T78" fmla="*/ 1292031637 w 223"/>
              <a:gd name="T79" fmla="*/ 2147483646 h 224"/>
              <a:gd name="T80" fmla="*/ 1492518653 w 223"/>
              <a:gd name="T81" fmla="*/ 2147483646 h 224"/>
              <a:gd name="T82" fmla="*/ 1715278334 w 223"/>
              <a:gd name="T83" fmla="*/ 2147483646 h 224"/>
              <a:gd name="T84" fmla="*/ 1938042735 w 223"/>
              <a:gd name="T85" fmla="*/ 2147483646 h 224"/>
              <a:gd name="T86" fmla="*/ 2147483646 w 223"/>
              <a:gd name="T87" fmla="*/ 2147483646 h 224"/>
              <a:gd name="T88" fmla="*/ 2147483646 w 223"/>
              <a:gd name="T89" fmla="*/ 2147483646 h 224"/>
              <a:gd name="T90" fmla="*/ 2147483646 w 223"/>
              <a:gd name="T91" fmla="*/ 2147483646 h 224"/>
              <a:gd name="T92" fmla="*/ 2147483646 w 223"/>
              <a:gd name="T93" fmla="*/ 2147483646 h 224"/>
              <a:gd name="T94" fmla="*/ 2147483646 w 223"/>
              <a:gd name="T95" fmla="*/ 2147483646 h 224"/>
              <a:gd name="T96" fmla="*/ 2147483646 w 223"/>
              <a:gd name="T97" fmla="*/ 2147483646 h 224"/>
              <a:gd name="T98" fmla="*/ 2147483646 w 223"/>
              <a:gd name="T99" fmla="*/ 2147483646 h 224"/>
              <a:gd name="T100" fmla="*/ 2147483646 w 223"/>
              <a:gd name="T101" fmla="*/ 2147483646 h 224"/>
              <a:gd name="T102" fmla="*/ 2147483646 w 223"/>
              <a:gd name="T103" fmla="*/ 2147483646 h 224"/>
              <a:gd name="T104" fmla="*/ 2147483646 w 223"/>
              <a:gd name="T105" fmla="*/ 2147483646 h 224"/>
              <a:gd name="T106" fmla="*/ 2147483646 w 223"/>
              <a:gd name="T107" fmla="*/ 2147483646 h 224"/>
              <a:gd name="T108" fmla="*/ 2147483646 w 223"/>
              <a:gd name="T109" fmla="*/ 2147483646 h 224"/>
              <a:gd name="T110" fmla="*/ 2147483646 w 223"/>
              <a:gd name="T111" fmla="*/ 2147483646 h 224"/>
              <a:gd name="T112" fmla="*/ 2147483646 w 223"/>
              <a:gd name="T113" fmla="*/ 2147483646 h 224"/>
              <a:gd name="T114" fmla="*/ 2147483646 w 223"/>
              <a:gd name="T115" fmla="*/ 2147483646 h 224"/>
              <a:gd name="T116" fmla="*/ 2147483646 w 223"/>
              <a:gd name="T117" fmla="*/ 2147483646 h 224"/>
              <a:gd name="T118" fmla="*/ 2147483646 w 223"/>
              <a:gd name="T119" fmla="*/ 2147483646 h 22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23"/>
              <a:gd name="T181" fmla="*/ 0 h 224"/>
              <a:gd name="T182" fmla="*/ 223 w 223"/>
              <a:gd name="T183" fmla="*/ 224 h 22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23" h="224">
                <a:moveTo>
                  <a:pt x="221" y="115"/>
                </a:moveTo>
                <a:cubicBezTo>
                  <a:pt x="222" y="115"/>
                  <a:pt x="222" y="114"/>
                  <a:pt x="223" y="114"/>
                </a:cubicBezTo>
                <a:cubicBezTo>
                  <a:pt x="223" y="113"/>
                  <a:pt x="223" y="113"/>
                  <a:pt x="223" y="112"/>
                </a:cubicBezTo>
                <a:cubicBezTo>
                  <a:pt x="223" y="112"/>
                  <a:pt x="223" y="111"/>
                  <a:pt x="223" y="111"/>
                </a:cubicBezTo>
                <a:cubicBezTo>
                  <a:pt x="222" y="110"/>
                  <a:pt x="222" y="110"/>
                  <a:pt x="221" y="110"/>
                </a:cubicBezTo>
                <a:cubicBezTo>
                  <a:pt x="221" y="110"/>
                  <a:pt x="217" y="109"/>
                  <a:pt x="214" y="109"/>
                </a:cubicBezTo>
                <a:cubicBezTo>
                  <a:pt x="214" y="108"/>
                  <a:pt x="214" y="106"/>
                  <a:pt x="214" y="105"/>
                </a:cubicBezTo>
                <a:cubicBezTo>
                  <a:pt x="217" y="104"/>
                  <a:pt x="220" y="103"/>
                  <a:pt x="221" y="103"/>
                </a:cubicBezTo>
                <a:cubicBezTo>
                  <a:pt x="222" y="103"/>
                  <a:pt x="222" y="103"/>
                  <a:pt x="222" y="102"/>
                </a:cubicBezTo>
                <a:cubicBezTo>
                  <a:pt x="223" y="102"/>
                  <a:pt x="223" y="101"/>
                  <a:pt x="223" y="101"/>
                </a:cubicBezTo>
                <a:cubicBezTo>
                  <a:pt x="223" y="100"/>
                  <a:pt x="222" y="99"/>
                  <a:pt x="222" y="99"/>
                </a:cubicBezTo>
                <a:cubicBezTo>
                  <a:pt x="222" y="99"/>
                  <a:pt x="221" y="98"/>
                  <a:pt x="220" y="98"/>
                </a:cubicBezTo>
                <a:cubicBezTo>
                  <a:pt x="220" y="98"/>
                  <a:pt x="216" y="98"/>
                  <a:pt x="214" y="98"/>
                </a:cubicBezTo>
                <a:cubicBezTo>
                  <a:pt x="213" y="97"/>
                  <a:pt x="213" y="95"/>
                  <a:pt x="213" y="94"/>
                </a:cubicBezTo>
                <a:cubicBezTo>
                  <a:pt x="216" y="93"/>
                  <a:pt x="219" y="92"/>
                  <a:pt x="219" y="92"/>
                </a:cubicBezTo>
                <a:cubicBezTo>
                  <a:pt x="220" y="92"/>
                  <a:pt x="220" y="91"/>
                  <a:pt x="221" y="91"/>
                </a:cubicBezTo>
                <a:cubicBezTo>
                  <a:pt x="221" y="90"/>
                  <a:pt x="221" y="90"/>
                  <a:pt x="221" y="89"/>
                </a:cubicBezTo>
                <a:cubicBezTo>
                  <a:pt x="221" y="88"/>
                  <a:pt x="220" y="88"/>
                  <a:pt x="220" y="88"/>
                </a:cubicBezTo>
                <a:cubicBezTo>
                  <a:pt x="220" y="87"/>
                  <a:pt x="219" y="87"/>
                  <a:pt x="218" y="87"/>
                </a:cubicBezTo>
                <a:cubicBezTo>
                  <a:pt x="218" y="87"/>
                  <a:pt x="214" y="88"/>
                  <a:pt x="211" y="88"/>
                </a:cubicBezTo>
                <a:cubicBezTo>
                  <a:pt x="211" y="86"/>
                  <a:pt x="211" y="85"/>
                  <a:pt x="210" y="83"/>
                </a:cubicBezTo>
                <a:cubicBezTo>
                  <a:pt x="213" y="82"/>
                  <a:pt x="216" y="81"/>
                  <a:pt x="217" y="81"/>
                </a:cubicBezTo>
                <a:cubicBezTo>
                  <a:pt x="217" y="80"/>
                  <a:pt x="218" y="80"/>
                  <a:pt x="218" y="79"/>
                </a:cubicBezTo>
                <a:cubicBezTo>
                  <a:pt x="218" y="79"/>
                  <a:pt x="218" y="78"/>
                  <a:pt x="218" y="78"/>
                </a:cubicBezTo>
                <a:cubicBezTo>
                  <a:pt x="218" y="77"/>
                  <a:pt x="217" y="77"/>
                  <a:pt x="217" y="76"/>
                </a:cubicBezTo>
                <a:cubicBezTo>
                  <a:pt x="216" y="76"/>
                  <a:pt x="216" y="76"/>
                  <a:pt x="215" y="76"/>
                </a:cubicBezTo>
                <a:cubicBezTo>
                  <a:pt x="214" y="76"/>
                  <a:pt x="211" y="77"/>
                  <a:pt x="208" y="78"/>
                </a:cubicBezTo>
                <a:cubicBezTo>
                  <a:pt x="208" y="76"/>
                  <a:pt x="207" y="75"/>
                  <a:pt x="207" y="73"/>
                </a:cubicBezTo>
                <a:cubicBezTo>
                  <a:pt x="209" y="72"/>
                  <a:pt x="212" y="70"/>
                  <a:pt x="213" y="70"/>
                </a:cubicBezTo>
                <a:cubicBezTo>
                  <a:pt x="213" y="69"/>
                  <a:pt x="214" y="69"/>
                  <a:pt x="214" y="68"/>
                </a:cubicBezTo>
                <a:cubicBezTo>
                  <a:pt x="214" y="68"/>
                  <a:pt x="214" y="67"/>
                  <a:pt x="214" y="67"/>
                </a:cubicBezTo>
                <a:cubicBezTo>
                  <a:pt x="213" y="66"/>
                  <a:pt x="213" y="66"/>
                  <a:pt x="212" y="66"/>
                </a:cubicBezTo>
                <a:cubicBezTo>
                  <a:pt x="212" y="65"/>
                  <a:pt x="211" y="65"/>
                  <a:pt x="211" y="65"/>
                </a:cubicBezTo>
                <a:cubicBezTo>
                  <a:pt x="210" y="66"/>
                  <a:pt x="207" y="67"/>
                  <a:pt x="204" y="68"/>
                </a:cubicBezTo>
                <a:cubicBezTo>
                  <a:pt x="204" y="66"/>
                  <a:pt x="203" y="65"/>
                  <a:pt x="202" y="64"/>
                </a:cubicBezTo>
                <a:cubicBezTo>
                  <a:pt x="205" y="62"/>
                  <a:pt x="207" y="60"/>
                  <a:pt x="208" y="60"/>
                </a:cubicBezTo>
                <a:cubicBezTo>
                  <a:pt x="208" y="59"/>
                  <a:pt x="209" y="59"/>
                  <a:pt x="209" y="58"/>
                </a:cubicBezTo>
                <a:cubicBezTo>
                  <a:pt x="209" y="57"/>
                  <a:pt x="209" y="57"/>
                  <a:pt x="208" y="56"/>
                </a:cubicBezTo>
                <a:cubicBezTo>
                  <a:pt x="208" y="56"/>
                  <a:pt x="208" y="55"/>
                  <a:pt x="207" y="55"/>
                </a:cubicBezTo>
                <a:cubicBezTo>
                  <a:pt x="207" y="55"/>
                  <a:pt x="206" y="55"/>
                  <a:pt x="205" y="55"/>
                </a:cubicBezTo>
                <a:cubicBezTo>
                  <a:pt x="205" y="56"/>
                  <a:pt x="202" y="57"/>
                  <a:pt x="199" y="58"/>
                </a:cubicBezTo>
                <a:cubicBezTo>
                  <a:pt x="198" y="57"/>
                  <a:pt x="197" y="56"/>
                  <a:pt x="197" y="54"/>
                </a:cubicBezTo>
                <a:cubicBezTo>
                  <a:pt x="199" y="52"/>
                  <a:pt x="201" y="50"/>
                  <a:pt x="202" y="50"/>
                </a:cubicBezTo>
                <a:cubicBezTo>
                  <a:pt x="202" y="49"/>
                  <a:pt x="202" y="49"/>
                  <a:pt x="202" y="48"/>
                </a:cubicBezTo>
                <a:cubicBezTo>
                  <a:pt x="203" y="48"/>
                  <a:pt x="202" y="47"/>
                  <a:pt x="202" y="46"/>
                </a:cubicBezTo>
                <a:cubicBezTo>
                  <a:pt x="202" y="46"/>
                  <a:pt x="201" y="46"/>
                  <a:pt x="201" y="46"/>
                </a:cubicBezTo>
                <a:cubicBezTo>
                  <a:pt x="200" y="45"/>
                  <a:pt x="199" y="45"/>
                  <a:pt x="199" y="46"/>
                </a:cubicBezTo>
                <a:cubicBezTo>
                  <a:pt x="198" y="46"/>
                  <a:pt x="196" y="48"/>
                  <a:pt x="193" y="49"/>
                </a:cubicBezTo>
                <a:cubicBezTo>
                  <a:pt x="192" y="48"/>
                  <a:pt x="191" y="47"/>
                  <a:pt x="190" y="46"/>
                </a:cubicBezTo>
                <a:cubicBezTo>
                  <a:pt x="192" y="44"/>
                  <a:pt x="194" y="41"/>
                  <a:pt x="195" y="41"/>
                </a:cubicBezTo>
                <a:cubicBezTo>
                  <a:pt x="195" y="40"/>
                  <a:pt x="195" y="40"/>
                  <a:pt x="195" y="39"/>
                </a:cubicBezTo>
                <a:cubicBezTo>
                  <a:pt x="195" y="38"/>
                  <a:pt x="195" y="38"/>
                  <a:pt x="195" y="37"/>
                </a:cubicBezTo>
                <a:cubicBezTo>
                  <a:pt x="194" y="37"/>
                  <a:pt x="194" y="37"/>
                  <a:pt x="193" y="37"/>
                </a:cubicBezTo>
                <a:cubicBezTo>
                  <a:pt x="193" y="37"/>
                  <a:pt x="192" y="37"/>
                  <a:pt x="191" y="37"/>
                </a:cubicBezTo>
                <a:cubicBezTo>
                  <a:pt x="191" y="37"/>
                  <a:pt x="188" y="39"/>
                  <a:pt x="186" y="41"/>
                </a:cubicBezTo>
                <a:cubicBezTo>
                  <a:pt x="185" y="40"/>
                  <a:pt x="184" y="39"/>
                  <a:pt x="183" y="38"/>
                </a:cubicBezTo>
                <a:cubicBezTo>
                  <a:pt x="184" y="36"/>
                  <a:pt x="186" y="33"/>
                  <a:pt x="187" y="32"/>
                </a:cubicBezTo>
                <a:cubicBezTo>
                  <a:pt x="187" y="32"/>
                  <a:pt x="187" y="31"/>
                  <a:pt x="187" y="31"/>
                </a:cubicBezTo>
                <a:cubicBezTo>
                  <a:pt x="187" y="30"/>
                  <a:pt x="187" y="30"/>
                  <a:pt x="186" y="29"/>
                </a:cubicBezTo>
                <a:cubicBezTo>
                  <a:pt x="186" y="29"/>
                  <a:pt x="185" y="29"/>
                  <a:pt x="185" y="29"/>
                </a:cubicBezTo>
                <a:cubicBezTo>
                  <a:pt x="184" y="29"/>
                  <a:pt x="184" y="29"/>
                  <a:pt x="183" y="29"/>
                </a:cubicBezTo>
                <a:cubicBezTo>
                  <a:pt x="183" y="30"/>
                  <a:pt x="180" y="32"/>
                  <a:pt x="178" y="34"/>
                </a:cubicBezTo>
                <a:cubicBezTo>
                  <a:pt x="177" y="33"/>
                  <a:pt x="176" y="32"/>
                  <a:pt x="175" y="31"/>
                </a:cubicBezTo>
                <a:cubicBezTo>
                  <a:pt x="176" y="28"/>
                  <a:pt x="178" y="25"/>
                  <a:pt x="178" y="25"/>
                </a:cubicBezTo>
                <a:cubicBezTo>
                  <a:pt x="178" y="24"/>
                  <a:pt x="178" y="24"/>
                  <a:pt x="178" y="23"/>
                </a:cubicBezTo>
                <a:cubicBezTo>
                  <a:pt x="178" y="23"/>
                  <a:pt x="178" y="22"/>
                  <a:pt x="177" y="22"/>
                </a:cubicBezTo>
                <a:cubicBezTo>
                  <a:pt x="177" y="21"/>
                  <a:pt x="176" y="21"/>
                  <a:pt x="176" y="21"/>
                </a:cubicBezTo>
                <a:cubicBezTo>
                  <a:pt x="175" y="21"/>
                  <a:pt x="175" y="22"/>
                  <a:pt x="174" y="22"/>
                </a:cubicBezTo>
                <a:cubicBezTo>
                  <a:pt x="174" y="23"/>
                  <a:pt x="172" y="25"/>
                  <a:pt x="170" y="27"/>
                </a:cubicBezTo>
                <a:cubicBezTo>
                  <a:pt x="168" y="26"/>
                  <a:pt x="167" y="26"/>
                  <a:pt x="166" y="25"/>
                </a:cubicBezTo>
                <a:cubicBezTo>
                  <a:pt x="167" y="22"/>
                  <a:pt x="168" y="19"/>
                  <a:pt x="169" y="18"/>
                </a:cubicBezTo>
                <a:cubicBezTo>
                  <a:pt x="169" y="18"/>
                  <a:pt x="169" y="17"/>
                  <a:pt x="169" y="17"/>
                </a:cubicBezTo>
                <a:cubicBezTo>
                  <a:pt x="168" y="16"/>
                  <a:pt x="168" y="16"/>
                  <a:pt x="168" y="15"/>
                </a:cubicBezTo>
                <a:cubicBezTo>
                  <a:pt x="167" y="15"/>
                  <a:pt x="166" y="15"/>
                  <a:pt x="166" y="15"/>
                </a:cubicBezTo>
                <a:cubicBezTo>
                  <a:pt x="165" y="15"/>
                  <a:pt x="165" y="16"/>
                  <a:pt x="164" y="16"/>
                </a:cubicBezTo>
                <a:cubicBezTo>
                  <a:pt x="164" y="17"/>
                  <a:pt x="162" y="19"/>
                  <a:pt x="160" y="22"/>
                </a:cubicBezTo>
                <a:cubicBezTo>
                  <a:pt x="159" y="21"/>
                  <a:pt x="158" y="20"/>
                  <a:pt x="156" y="20"/>
                </a:cubicBezTo>
                <a:cubicBezTo>
                  <a:pt x="157" y="17"/>
                  <a:pt x="158" y="14"/>
                  <a:pt x="159" y="13"/>
                </a:cubicBezTo>
                <a:cubicBezTo>
                  <a:pt x="159" y="12"/>
                  <a:pt x="159" y="12"/>
                  <a:pt x="158" y="11"/>
                </a:cubicBezTo>
                <a:cubicBezTo>
                  <a:pt x="158" y="11"/>
                  <a:pt x="158" y="10"/>
                  <a:pt x="157" y="10"/>
                </a:cubicBezTo>
                <a:cubicBezTo>
                  <a:pt x="157" y="10"/>
                  <a:pt x="156" y="10"/>
                  <a:pt x="155" y="10"/>
                </a:cubicBezTo>
                <a:cubicBezTo>
                  <a:pt x="155" y="10"/>
                  <a:pt x="154" y="10"/>
                  <a:pt x="154" y="11"/>
                </a:cubicBezTo>
                <a:cubicBezTo>
                  <a:pt x="154" y="12"/>
                  <a:pt x="152" y="14"/>
                  <a:pt x="151" y="17"/>
                </a:cubicBezTo>
                <a:cubicBezTo>
                  <a:pt x="149" y="17"/>
                  <a:pt x="148" y="16"/>
                  <a:pt x="146" y="15"/>
                </a:cubicBezTo>
                <a:cubicBezTo>
                  <a:pt x="147" y="13"/>
                  <a:pt x="148" y="9"/>
                  <a:pt x="148" y="9"/>
                </a:cubicBezTo>
                <a:cubicBezTo>
                  <a:pt x="148" y="8"/>
                  <a:pt x="148" y="8"/>
                  <a:pt x="148" y="7"/>
                </a:cubicBezTo>
                <a:cubicBezTo>
                  <a:pt x="147" y="6"/>
                  <a:pt x="147" y="6"/>
                  <a:pt x="146" y="6"/>
                </a:cubicBezTo>
                <a:cubicBezTo>
                  <a:pt x="146" y="6"/>
                  <a:pt x="145" y="6"/>
                  <a:pt x="144" y="6"/>
                </a:cubicBezTo>
                <a:cubicBezTo>
                  <a:pt x="144" y="6"/>
                  <a:pt x="144" y="7"/>
                  <a:pt x="143" y="7"/>
                </a:cubicBezTo>
                <a:cubicBezTo>
                  <a:pt x="143" y="8"/>
                  <a:pt x="142" y="11"/>
                  <a:pt x="141" y="14"/>
                </a:cubicBezTo>
                <a:cubicBezTo>
                  <a:pt x="139" y="13"/>
                  <a:pt x="138" y="13"/>
                  <a:pt x="136" y="12"/>
                </a:cubicBezTo>
                <a:cubicBezTo>
                  <a:pt x="136" y="9"/>
                  <a:pt x="137" y="6"/>
                  <a:pt x="137" y="5"/>
                </a:cubicBezTo>
                <a:cubicBezTo>
                  <a:pt x="137" y="5"/>
                  <a:pt x="137" y="4"/>
                  <a:pt x="136" y="4"/>
                </a:cubicBezTo>
                <a:cubicBezTo>
                  <a:pt x="136" y="3"/>
                  <a:pt x="136" y="3"/>
                  <a:pt x="135" y="3"/>
                </a:cubicBezTo>
                <a:cubicBezTo>
                  <a:pt x="134" y="3"/>
                  <a:pt x="134" y="3"/>
                  <a:pt x="133" y="3"/>
                </a:cubicBezTo>
                <a:cubicBezTo>
                  <a:pt x="133" y="3"/>
                  <a:pt x="132" y="4"/>
                  <a:pt x="132" y="4"/>
                </a:cubicBezTo>
                <a:cubicBezTo>
                  <a:pt x="132" y="5"/>
                  <a:pt x="131" y="8"/>
                  <a:pt x="130" y="11"/>
                </a:cubicBezTo>
                <a:cubicBezTo>
                  <a:pt x="129" y="11"/>
                  <a:pt x="127" y="10"/>
                  <a:pt x="125" y="10"/>
                </a:cubicBezTo>
                <a:cubicBezTo>
                  <a:pt x="125" y="7"/>
                  <a:pt x="126" y="4"/>
                  <a:pt x="126" y="3"/>
                </a:cubicBezTo>
                <a:cubicBezTo>
                  <a:pt x="126" y="3"/>
                  <a:pt x="125" y="2"/>
                  <a:pt x="125" y="2"/>
                </a:cubicBezTo>
                <a:cubicBezTo>
                  <a:pt x="125" y="1"/>
                  <a:pt x="124" y="1"/>
                  <a:pt x="123" y="1"/>
                </a:cubicBezTo>
                <a:cubicBezTo>
                  <a:pt x="123" y="1"/>
                  <a:pt x="122" y="1"/>
                  <a:pt x="122" y="1"/>
                </a:cubicBezTo>
                <a:cubicBezTo>
                  <a:pt x="121" y="2"/>
                  <a:pt x="121" y="2"/>
                  <a:pt x="121" y="3"/>
                </a:cubicBezTo>
                <a:cubicBezTo>
                  <a:pt x="121" y="4"/>
                  <a:pt x="120" y="7"/>
                  <a:pt x="119" y="10"/>
                </a:cubicBezTo>
                <a:cubicBezTo>
                  <a:pt x="118" y="10"/>
                  <a:pt x="116" y="9"/>
                  <a:pt x="115" y="9"/>
                </a:cubicBezTo>
                <a:cubicBezTo>
                  <a:pt x="115" y="6"/>
                  <a:pt x="114" y="3"/>
                  <a:pt x="114" y="3"/>
                </a:cubicBezTo>
                <a:cubicBezTo>
                  <a:pt x="114" y="2"/>
                  <a:pt x="114" y="1"/>
                  <a:pt x="113" y="1"/>
                </a:cubicBezTo>
                <a:cubicBezTo>
                  <a:pt x="113" y="1"/>
                  <a:pt x="112" y="0"/>
                  <a:pt x="112" y="0"/>
                </a:cubicBezTo>
                <a:cubicBezTo>
                  <a:pt x="111" y="0"/>
                  <a:pt x="111" y="1"/>
                  <a:pt x="110" y="1"/>
                </a:cubicBezTo>
                <a:cubicBezTo>
                  <a:pt x="110" y="1"/>
                  <a:pt x="109" y="2"/>
                  <a:pt x="109" y="3"/>
                </a:cubicBezTo>
                <a:cubicBezTo>
                  <a:pt x="109" y="3"/>
                  <a:pt x="109" y="6"/>
                  <a:pt x="109" y="9"/>
                </a:cubicBezTo>
                <a:cubicBezTo>
                  <a:pt x="107" y="9"/>
                  <a:pt x="106" y="10"/>
                  <a:pt x="104" y="10"/>
                </a:cubicBezTo>
                <a:cubicBezTo>
                  <a:pt x="103" y="7"/>
                  <a:pt x="103" y="4"/>
                  <a:pt x="103" y="3"/>
                </a:cubicBezTo>
                <a:cubicBezTo>
                  <a:pt x="103" y="2"/>
                  <a:pt x="102" y="2"/>
                  <a:pt x="102" y="1"/>
                </a:cubicBezTo>
                <a:cubicBezTo>
                  <a:pt x="101" y="1"/>
                  <a:pt x="101" y="1"/>
                  <a:pt x="100" y="1"/>
                </a:cubicBezTo>
                <a:cubicBezTo>
                  <a:pt x="99" y="1"/>
                  <a:pt x="99" y="1"/>
                  <a:pt x="99" y="2"/>
                </a:cubicBezTo>
                <a:cubicBezTo>
                  <a:pt x="98" y="2"/>
                  <a:pt x="98" y="3"/>
                  <a:pt x="98" y="3"/>
                </a:cubicBezTo>
                <a:cubicBezTo>
                  <a:pt x="98" y="4"/>
                  <a:pt x="98" y="7"/>
                  <a:pt x="98" y="10"/>
                </a:cubicBezTo>
                <a:cubicBezTo>
                  <a:pt x="96" y="10"/>
                  <a:pt x="95" y="11"/>
                  <a:pt x="93" y="11"/>
                </a:cubicBezTo>
                <a:cubicBezTo>
                  <a:pt x="92" y="8"/>
                  <a:pt x="92" y="5"/>
                  <a:pt x="91" y="4"/>
                </a:cubicBezTo>
                <a:cubicBezTo>
                  <a:pt x="91" y="4"/>
                  <a:pt x="91" y="3"/>
                  <a:pt x="90" y="3"/>
                </a:cubicBezTo>
                <a:cubicBezTo>
                  <a:pt x="90" y="3"/>
                  <a:pt x="89" y="3"/>
                  <a:pt x="89" y="3"/>
                </a:cubicBezTo>
                <a:cubicBezTo>
                  <a:pt x="88" y="3"/>
                  <a:pt x="87" y="3"/>
                  <a:pt x="87" y="4"/>
                </a:cubicBezTo>
                <a:cubicBezTo>
                  <a:pt x="87" y="4"/>
                  <a:pt x="87" y="5"/>
                  <a:pt x="87" y="5"/>
                </a:cubicBezTo>
                <a:cubicBezTo>
                  <a:pt x="87" y="6"/>
                  <a:pt x="87" y="9"/>
                  <a:pt x="87" y="12"/>
                </a:cubicBezTo>
                <a:cubicBezTo>
                  <a:pt x="86" y="13"/>
                  <a:pt x="84" y="13"/>
                  <a:pt x="83" y="14"/>
                </a:cubicBezTo>
                <a:cubicBezTo>
                  <a:pt x="82" y="11"/>
                  <a:pt x="80" y="8"/>
                  <a:pt x="80" y="7"/>
                </a:cubicBezTo>
                <a:cubicBezTo>
                  <a:pt x="80" y="7"/>
                  <a:pt x="80" y="6"/>
                  <a:pt x="79" y="6"/>
                </a:cubicBezTo>
                <a:cubicBezTo>
                  <a:pt x="78" y="6"/>
                  <a:pt x="78" y="6"/>
                  <a:pt x="77" y="6"/>
                </a:cubicBezTo>
                <a:cubicBezTo>
                  <a:pt x="77" y="6"/>
                  <a:pt x="76" y="6"/>
                  <a:pt x="76" y="7"/>
                </a:cubicBezTo>
                <a:cubicBezTo>
                  <a:pt x="76" y="8"/>
                  <a:pt x="76" y="8"/>
                  <a:pt x="76" y="9"/>
                </a:cubicBezTo>
                <a:cubicBezTo>
                  <a:pt x="76" y="9"/>
                  <a:pt x="76" y="13"/>
                  <a:pt x="77" y="15"/>
                </a:cubicBezTo>
                <a:cubicBezTo>
                  <a:pt x="76" y="16"/>
                  <a:pt x="74" y="17"/>
                  <a:pt x="73" y="17"/>
                </a:cubicBezTo>
                <a:cubicBezTo>
                  <a:pt x="71" y="14"/>
                  <a:pt x="70" y="12"/>
                  <a:pt x="69" y="11"/>
                </a:cubicBezTo>
                <a:cubicBezTo>
                  <a:pt x="69" y="10"/>
                  <a:pt x="69" y="10"/>
                  <a:pt x="68" y="10"/>
                </a:cubicBezTo>
                <a:cubicBezTo>
                  <a:pt x="68" y="10"/>
                  <a:pt x="67" y="10"/>
                  <a:pt x="66" y="10"/>
                </a:cubicBezTo>
                <a:cubicBezTo>
                  <a:pt x="66" y="10"/>
                  <a:pt x="65" y="11"/>
                  <a:pt x="65" y="11"/>
                </a:cubicBezTo>
                <a:cubicBezTo>
                  <a:pt x="65" y="12"/>
                  <a:pt x="65" y="12"/>
                  <a:pt x="65" y="13"/>
                </a:cubicBezTo>
                <a:cubicBezTo>
                  <a:pt x="65" y="14"/>
                  <a:pt x="66" y="17"/>
                  <a:pt x="67" y="20"/>
                </a:cubicBezTo>
                <a:cubicBezTo>
                  <a:pt x="66" y="20"/>
                  <a:pt x="64" y="21"/>
                  <a:pt x="63" y="22"/>
                </a:cubicBezTo>
                <a:cubicBezTo>
                  <a:pt x="61" y="19"/>
                  <a:pt x="59" y="17"/>
                  <a:pt x="59" y="16"/>
                </a:cubicBezTo>
                <a:cubicBezTo>
                  <a:pt x="59" y="16"/>
                  <a:pt x="58" y="15"/>
                  <a:pt x="58" y="15"/>
                </a:cubicBezTo>
                <a:cubicBezTo>
                  <a:pt x="57" y="15"/>
                  <a:pt x="56" y="15"/>
                  <a:pt x="56" y="15"/>
                </a:cubicBezTo>
                <a:cubicBezTo>
                  <a:pt x="55" y="16"/>
                  <a:pt x="55" y="16"/>
                  <a:pt x="55" y="17"/>
                </a:cubicBezTo>
                <a:cubicBezTo>
                  <a:pt x="55" y="17"/>
                  <a:pt x="55" y="18"/>
                  <a:pt x="55" y="18"/>
                </a:cubicBezTo>
                <a:cubicBezTo>
                  <a:pt x="55" y="19"/>
                  <a:pt x="57" y="22"/>
                  <a:pt x="58" y="25"/>
                </a:cubicBezTo>
                <a:cubicBezTo>
                  <a:pt x="56" y="26"/>
                  <a:pt x="55" y="26"/>
                  <a:pt x="54" y="27"/>
                </a:cubicBezTo>
                <a:cubicBezTo>
                  <a:pt x="52" y="25"/>
                  <a:pt x="50" y="23"/>
                  <a:pt x="49" y="22"/>
                </a:cubicBezTo>
                <a:cubicBezTo>
                  <a:pt x="49" y="22"/>
                  <a:pt x="48" y="21"/>
                  <a:pt x="48" y="21"/>
                </a:cubicBezTo>
                <a:cubicBezTo>
                  <a:pt x="47" y="21"/>
                  <a:pt x="47" y="21"/>
                  <a:pt x="46" y="22"/>
                </a:cubicBezTo>
                <a:cubicBezTo>
                  <a:pt x="46" y="22"/>
                  <a:pt x="45" y="23"/>
                  <a:pt x="45" y="23"/>
                </a:cubicBezTo>
                <a:cubicBezTo>
                  <a:pt x="45" y="24"/>
                  <a:pt x="45" y="24"/>
                  <a:pt x="45" y="25"/>
                </a:cubicBezTo>
                <a:cubicBezTo>
                  <a:pt x="46" y="25"/>
                  <a:pt x="47" y="28"/>
                  <a:pt x="49" y="31"/>
                </a:cubicBezTo>
                <a:cubicBezTo>
                  <a:pt x="48" y="32"/>
                  <a:pt x="46" y="33"/>
                  <a:pt x="45" y="34"/>
                </a:cubicBezTo>
                <a:cubicBezTo>
                  <a:pt x="43" y="32"/>
                  <a:pt x="41" y="30"/>
                  <a:pt x="40" y="29"/>
                </a:cubicBezTo>
                <a:cubicBezTo>
                  <a:pt x="40" y="29"/>
                  <a:pt x="39" y="29"/>
                  <a:pt x="39" y="29"/>
                </a:cubicBezTo>
                <a:cubicBezTo>
                  <a:pt x="38" y="29"/>
                  <a:pt x="38" y="29"/>
                  <a:pt x="37" y="29"/>
                </a:cubicBezTo>
                <a:cubicBezTo>
                  <a:pt x="37" y="30"/>
                  <a:pt x="36" y="30"/>
                  <a:pt x="36" y="31"/>
                </a:cubicBezTo>
                <a:cubicBezTo>
                  <a:pt x="36" y="31"/>
                  <a:pt x="36" y="32"/>
                  <a:pt x="37" y="32"/>
                </a:cubicBezTo>
                <a:cubicBezTo>
                  <a:pt x="37" y="33"/>
                  <a:pt x="39" y="36"/>
                  <a:pt x="41" y="38"/>
                </a:cubicBezTo>
                <a:cubicBezTo>
                  <a:pt x="40" y="39"/>
                  <a:pt x="39" y="40"/>
                  <a:pt x="38" y="41"/>
                </a:cubicBezTo>
                <a:cubicBezTo>
                  <a:pt x="35" y="39"/>
                  <a:pt x="33" y="37"/>
                  <a:pt x="32" y="37"/>
                </a:cubicBezTo>
                <a:cubicBezTo>
                  <a:pt x="32" y="37"/>
                  <a:pt x="31" y="37"/>
                  <a:pt x="30" y="37"/>
                </a:cubicBezTo>
                <a:cubicBezTo>
                  <a:pt x="30" y="37"/>
                  <a:pt x="29" y="37"/>
                  <a:pt x="29" y="37"/>
                </a:cubicBezTo>
                <a:cubicBezTo>
                  <a:pt x="28" y="38"/>
                  <a:pt x="28" y="38"/>
                  <a:pt x="28" y="39"/>
                </a:cubicBezTo>
                <a:cubicBezTo>
                  <a:pt x="28" y="40"/>
                  <a:pt x="28" y="40"/>
                  <a:pt x="29" y="41"/>
                </a:cubicBezTo>
                <a:cubicBezTo>
                  <a:pt x="29" y="41"/>
                  <a:pt x="31" y="44"/>
                  <a:pt x="33" y="46"/>
                </a:cubicBezTo>
                <a:cubicBezTo>
                  <a:pt x="32" y="47"/>
                  <a:pt x="32" y="48"/>
                  <a:pt x="30" y="49"/>
                </a:cubicBezTo>
                <a:cubicBezTo>
                  <a:pt x="28" y="48"/>
                  <a:pt x="25" y="46"/>
                  <a:pt x="25" y="46"/>
                </a:cubicBezTo>
                <a:cubicBezTo>
                  <a:pt x="24" y="45"/>
                  <a:pt x="23" y="45"/>
                  <a:pt x="23" y="46"/>
                </a:cubicBezTo>
                <a:cubicBezTo>
                  <a:pt x="22" y="46"/>
                  <a:pt x="22" y="46"/>
                  <a:pt x="21" y="46"/>
                </a:cubicBezTo>
                <a:cubicBezTo>
                  <a:pt x="21" y="47"/>
                  <a:pt x="21" y="48"/>
                  <a:pt x="21" y="48"/>
                </a:cubicBezTo>
                <a:cubicBezTo>
                  <a:pt x="21" y="49"/>
                  <a:pt x="21" y="49"/>
                  <a:pt x="22" y="50"/>
                </a:cubicBezTo>
                <a:cubicBezTo>
                  <a:pt x="22" y="50"/>
                  <a:pt x="25" y="52"/>
                  <a:pt x="27" y="54"/>
                </a:cubicBezTo>
                <a:cubicBezTo>
                  <a:pt x="26" y="56"/>
                  <a:pt x="25" y="57"/>
                  <a:pt x="24" y="58"/>
                </a:cubicBezTo>
                <a:cubicBezTo>
                  <a:pt x="22" y="57"/>
                  <a:pt x="19" y="56"/>
                  <a:pt x="18" y="55"/>
                </a:cubicBezTo>
                <a:cubicBezTo>
                  <a:pt x="18" y="55"/>
                  <a:pt x="17" y="55"/>
                  <a:pt x="16" y="55"/>
                </a:cubicBezTo>
                <a:cubicBezTo>
                  <a:pt x="16" y="55"/>
                  <a:pt x="15" y="56"/>
                  <a:pt x="15" y="56"/>
                </a:cubicBezTo>
                <a:cubicBezTo>
                  <a:pt x="15" y="57"/>
                  <a:pt x="15" y="57"/>
                  <a:pt x="15" y="58"/>
                </a:cubicBezTo>
                <a:cubicBezTo>
                  <a:pt x="15" y="59"/>
                  <a:pt x="15" y="59"/>
                  <a:pt x="16" y="60"/>
                </a:cubicBezTo>
                <a:cubicBezTo>
                  <a:pt x="16" y="60"/>
                  <a:pt x="19" y="62"/>
                  <a:pt x="21" y="64"/>
                </a:cubicBezTo>
                <a:cubicBezTo>
                  <a:pt x="21" y="65"/>
                  <a:pt x="20" y="66"/>
                  <a:pt x="19" y="68"/>
                </a:cubicBezTo>
                <a:cubicBezTo>
                  <a:pt x="16" y="67"/>
                  <a:pt x="13" y="66"/>
                  <a:pt x="13" y="65"/>
                </a:cubicBezTo>
                <a:cubicBezTo>
                  <a:pt x="12" y="65"/>
                  <a:pt x="12" y="65"/>
                  <a:pt x="11" y="66"/>
                </a:cubicBezTo>
                <a:cubicBezTo>
                  <a:pt x="10" y="66"/>
                  <a:pt x="10" y="66"/>
                  <a:pt x="10" y="67"/>
                </a:cubicBezTo>
                <a:cubicBezTo>
                  <a:pt x="10" y="67"/>
                  <a:pt x="10" y="68"/>
                  <a:pt x="10" y="68"/>
                </a:cubicBezTo>
                <a:cubicBezTo>
                  <a:pt x="10" y="69"/>
                  <a:pt x="10" y="69"/>
                  <a:pt x="11" y="70"/>
                </a:cubicBezTo>
                <a:cubicBezTo>
                  <a:pt x="11" y="70"/>
                  <a:pt x="14" y="72"/>
                  <a:pt x="17" y="73"/>
                </a:cubicBezTo>
                <a:cubicBezTo>
                  <a:pt x="16" y="75"/>
                  <a:pt x="16" y="76"/>
                  <a:pt x="15" y="78"/>
                </a:cubicBezTo>
                <a:cubicBezTo>
                  <a:pt x="12" y="77"/>
                  <a:pt x="9" y="76"/>
                  <a:pt x="8" y="76"/>
                </a:cubicBezTo>
                <a:cubicBezTo>
                  <a:pt x="8" y="76"/>
                  <a:pt x="7" y="76"/>
                  <a:pt x="7" y="76"/>
                </a:cubicBezTo>
                <a:cubicBezTo>
                  <a:pt x="6" y="77"/>
                  <a:pt x="6" y="77"/>
                  <a:pt x="6" y="78"/>
                </a:cubicBezTo>
                <a:cubicBezTo>
                  <a:pt x="5" y="78"/>
                  <a:pt x="5" y="79"/>
                  <a:pt x="6" y="79"/>
                </a:cubicBezTo>
                <a:cubicBezTo>
                  <a:pt x="6" y="80"/>
                  <a:pt x="6" y="80"/>
                  <a:pt x="7" y="81"/>
                </a:cubicBezTo>
                <a:cubicBezTo>
                  <a:pt x="8" y="81"/>
                  <a:pt x="10" y="82"/>
                  <a:pt x="13" y="83"/>
                </a:cubicBezTo>
                <a:cubicBezTo>
                  <a:pt x="13" y="85"/>
                  <a:pt x="12" y="86"/>
                  <a:pt x="12" y="88"/>
                </a:cubicBezTo>
                <a:cubicBezTo>
                  <a:pt x="9" y="88"/>
                  <a:pt x="6" y="87"/>
                  <a:pt x="5" y="87"/>
                </a:cubicBezTo>
                <a:cubicBezTo>
                  <a:pt x="5" y="87"/>
                  <a:pt x="4" y="87"/>
                  <a:pt x="4" y="88"/>
                </a:cubicBezTo>
                <a:cubicBezTo>
                  <a:pt x="3" y="88"/>
                  <a:pt x="3" y="88"/>
                  <a:pt x="3" y="89"/>
                </a:cubicBezTo>
                <a:cubicBezTo>
                  <a:pt x="2" y="90"/>
                  <a:pt x="3" y="90"/>
                  <a:pt x="3" y="91"/>
                </a:cubicBezTo>
                <a:cubicBezTo>
                  <a:pt x="3" y="91"/>
                  <a:pt x="4" y="92"/>
                  <a:pt x="4" y="92"/>
                </a:cubicBezTo>
                <a:cubicBezTo>
                  <a:pt x="5" y="92"/>
                  <a:pt x="8" y="93"/>
                  <a:pt x="11" y="94"/>
                </a:cubicBezTo>
                <a:cubicBezTo>
                  <a:pt x="10" y="95"/>
                  <a:pt x="10" y="97"/>
                  <a:pt x="10" y="98"/>
                </a:cubicBezTo>
                <a:cubicBezTo>
                  <a:pt x="7" y="98"/>
                  <a:pt x="4" y="98"/>
                  <a:pt x="3" y="98"/>
                </a:cubicBezTo>
                <a:cubicBezTo>
                  <a:pt x="2" y="98"/>
                  <a:pt x="2" y="99"/>
                  <a:pt x="2" y="99"/>
                </a:cubicBezTo>
                <a:cubicBezTo>
                  <a:pt x="1" y="99"/>
                  <a:pt x="1" y="100"/>
                  <a:pt x="1" y="101"/>
                </a:cubicBezTo>
                <a:cubicBezTo>
                  <a:pt x="1" y="101"/>
                  <a:pt x="1" y="102"/>
                  <a:pt x="1" y="102"/>
                </a:cubicBezTo>
                <a:cubicBezTo>
                  <a:pt x="1" y="103"/>
                  <a:pt x="2" y="103"/>
                  <a:pt x="3" y="103"/>
                </a:cubicBezTo>
                <a:cubicBezTo>
                  <a:pt x="3" y="103"/>
                  <a:pt x="6" y="104"/>
                  <a:pt x="9" y="105"/>
                </a:cubicBezTo>
                <a:cubicBezTo>
                  <a:pt x="9" y="106"/>
                  <a:pt x="9" y="108"/>
                  <a:pt x="9" y="109"/>
                </a:cubicBezTo>
                <a:cubicBezTo>
                  <a:pt x="6" y="109"/>
                  <a:pt x="3" y="110"/>
                  <a:pt x="2" y="110"/>
                </a:cubicBezTo>
                <a:cubicBezTo>
                  <a:pt x="2" y="110"/>
                  <a:pt x="1" y="110"/>
                  <a:pt x="1" y="111"/>
                </a:cubicBezTo>
                <a:cubicBezTo>
                  <a:pt x="0" y="111"/>
                  <a:pt x="0" y="112"/>
                  <a:pt x="0" y="112"/>
                </a:cubicBezTo>
                <a:cubicBezTo>
                  <a:pt x="0" y="113"/>
                  <a:pt x="0" y="113"/>
                  <a:pt x="1" y="114"/>
                </a:cubicBezTo>
                <a:cubicBezTo>
                  <a:pt x="1" y="114"/>
                  <a:pt x="2" y="115"/>
                  <a:pt x="2" y="115"/>
                </a:cubicBezTo>
                <a:cubicBezTo>
                  <a:pt x="3" y="115"/>
                  <a:pt x="6" y="115"/>
                  <a:pt x="9" y="115"/>
                </a:cubicBezTo>
                <a:cubicBezTo>
                  <a:pt x="9" y="117"/>
                  <a:pt x="9" y="118"/>
                  <a:pt x="9" y="120"/>
                </a:cubicBezTo>
                <a:cubicBezTo>
                  <a:pt x="6" y="121"/>
                  <a:pt x="3" y="121"/>
                  <a:pt x="3" y="121"/>
                </a:cubicBezTo>
                <a:cubicBezTo>
                  <a:pt x="2" y="121"/>
                  <a:pt x="1" y="122"/>
                  <a:pt x="1" y="122"/>
                </a:cubicBezTo>
                <a:cubicBezTo>
                  <a:pt x="1" y="123"/>
                  <a:pt x="1" y="123"/>
                  <a:pt x="1" y="124"/>
                </a:cubicBezTo>
                <a:cubicBezTo>
                  <a:pt x="1" y="125"/>
                  <a:pt x="1" y="125"/>
                  <a:pt x="2" y="125"/>
                </a:cubicBezTo>
                <a:cubicBezTo>
                  <a:pt x="2" y="126"/>
                  <a:pt x="2" y="126"/>
                  <a:pt x="3" y="126"/>
                </a:cubicBezTo>
                <a:cubicBezTo>
                  <a:pt x="4" y="126"/>
                  <a:pt x="7" y="126"/>
                  <a:pt x="10" y="126"/>
                </a:cubicBezTo>
                <a:cubicBezTo>
                  <a:pt x="10" y="128"/>
                  <a:pt x="10" y="129"/>
                  <a:pt x="11" y="131"/>
                </a:cubicBezTo>
                <a:cubicBezTo>
                  <a:pt x="8" y="132"/>
                  <a:pt x="5" y="132"/>
                  <a:pt x="4" y="133"/>
                </a:cubicBezTo>
                <a:cubicBezTo>
                  <a:pt x="4" y="133"/>
                  <a:pt x="3" y="133"/>
                  <a:pt x="3" y="134"/>
                </a:cubicBezTo>
                <a:cubicBezTo>
                  <a:pt x="3" y="134"/>
                  <a:pt x="2" y="135"/>
                  <a:pt x="3" y="135"/>
                </a:cubicBezTo>
                <a:cubicBezTo>
                  <a:pt x="3" y="136"/>
                  <a:pt x="3" y="137"/>
                  <a:pt x="4" y="137"/>
                </a:cubicBezTo>
                <a:cubicBezTo>
                  <a:pt x="4" y="137"/>
                  <a:pt x="5" y="137"/>
                  <a:pt x="5" y="137"/>
                </a:cubicBezTo>
                <a:cubicBezTo>
                  <a:pt x="6" y="137"/>
                  <a:pt x="9" y="137"/>
                  <a:pt x="12" y="137"/>
                </a:cubicBezTo>
                <a:cubicBezTo>
                  <a:pt x="12" y="138"/>
                  <a:pt x="13" y="140"/>
                  <a:pt x="13" y="141"/>
                </a:cubicBezTo>
                <a:cubicBezTo>
                  <a:pt x="10" y="142"/>
                  <a:pt x="8" y="144"/>
                  <a:pt x="7" y="144"/>
                </a:cubicBezTo>
                <a:cubicBezTo>
                  <a:pt x="6" y="144"/>
                  <a:pt x="6" y="145"/>
                  <a:pt x="6" y="145"/>
                </a:cubicBezTo>
                <a:cubicBezTo>
                  <a:pt x="5" y="146"/>
                  <a:pt x="5" y="146"/>
                  <a:pt x="6" y="147"/>
                </a:cubicBezTo>
                <a:cubicBezTo>
                  <a:pt x="6" y="147"/>
                  <a:pt x="6" y="148"/>
                  <a:pt x="7" y="148"/>
                </a:cubicBezTo>
                <a:cubicBezTo>
                  <a:pt x="7" y="148"/>
                  <a:pt x="8" y="149"/>
                  <a:pt x="8" y="148"/>
                </a:cubicBezTo>
                <a:cubicBezTo>
                  <a:pt x="9" y="148"/>
                  <a:pt x="12" y="148"/>
                  <a:pt x="15" y="147"/>
                </a:cubicBezTo>
                <a:cubicBezTo>
                  <a:pt x="16" y="148"/>
                  <a:pt x="16" y="150"/>
                  <a:pt x="17" y="151"/>
                </a:cubicBezTo>
                <a:cubicBezTo>
                  <a:pt x="14" y="153"/>
                  <a:pt x="11" y="154"/>
                  <a:pt x="11" y="155"/>
                </a:cubicBezTo>
                <a:cubicBezTo>
                  <a:pt x="10" y="155"/>
                  <a:pt x="10" y="155"/>
                  <a:pt x="10" y="156"/>
                </a:cubicBezTo>
                <a:cubicBezTo>
                  <a:pt x="10" y="157"/>
                  <a:pt x="10" y="157"/>
                  <a:pt x="10" y="158"/>
                </a:cubicBezTo>
                <a:cubicBezTo>
                  <a:pt x="10" y="158"/>
                  <a:pt x="10" y="159"/>
                  <a:pt x="11" y="159"/>
                </a:cubicBezTo>
                <a:cubicBezTo>
                  <a:pt x="12" y="159"/>
                  <a:pt x="12" y="159"/>
                  <a:pt x="13" y="159"/>
                </a:cubicBezTo>
                <a:cubicBezTo>
                  <a:pt x="13" y="159"/>
                  <a:pt x="16" y="158"/>
                  <a:pt x="19" y="157"/>
                </a:cubicBezTo>
                <a:cubicBezTo>
                  <a:pt x="20" y="158"/>
                  <a:pt x="21" y="160"/>
                  <a:pt x="21" y="161"/>
                </a:cubicBezTo>
                <a:cubicBezTo>
                  <a:pt x="19" y="163"/>
                  <a:pt x="16" y="165"/>
                  <a:pt x="16" y="165"/>
                </a:cubicBezTo>
                <a:cubicBezTo>
                  <a:pt x="15" y="165"/>
                  <a:pt x="15" y="166"/>
                  <a:pt x="15" y="166"/>
                </a:cubicBezTo>
                <a:cubicBezTo>
                  <a:pt x="15" y="167"/>
                  <a:pt x="15" y="168"/>
                  <a:pt x="15" y="168"/>
                </a:cubicBezTo>
                <a:cubicBezTo>
                  <a:pt x="15" y="169"/>
                  <a:pt x="16" y="169"/>
                  <a:pt x="16" y="169"/>
                </a:cubicBezTo>
                <a:cubicBezTo>
                  <a:pt x="17" y="169"/>
                  <a:pt x="18" y="169"/>
                  <a:pt x="18" y="169"/>
                </a:cubicBezTo>
                <a:cubicBezTo>
                  <a:pt x="19" y="169"/>
                  <a:pt x="22" y="168"/>
                  <a:pt x="24" y="166"/>
                </a:cubicBezTo>
                <a:cubicBezTo>
                  <a:pt x="25" y="168"/>
                  <a:pt x="26" y="169"/>
                  <a:pt x="27" y="170"/>
                </a:cubicBezTo>
                <a:cubicBezTo>
                  <a:pt x="25" y="172"/>
                  <a:pt x="22" y="174"/>
                  <a:pt x="22" y="175"/>
                </a:cubicBezTo>
                <a:cubicBezTo>
                  <a:pt x="21" y="175"/>
                  <a:pt x="21" y="176"/>
                  <a:pt x="21" y="176"/>
                </a:cubicBezTo>
                <a:cubicBezTo>
                  <a:pt x="21" y="177"/>
                  <a:pt x="21" y="177"/>
                  <a:pt x="21" y="178"/>
                </a:cubicBezTo>
                <a:cubicBezTo>
                  <a:pt x="22" y="178"/>
                  <a:pt x="22" y="179"/>
                  <a:pt x="23" y="179"/>
                </a:cubicBezTo>
                <a:cubicBezTo>
                  <a:pt x="23" y="179"/>
                  <a:pt x="24" y="179"/>
                  <a:pt x="25" y="179"/>
                </a:cubicBezTo>
                <a:cubicBezTo>
                  <a:pt x="25" y="178"/>
                  <a:pt x="28" y="177"/>
                  <a:pt x="30" y="175"/>
                </a:cubicBezTo>
                <a:cubicBezTo>
                  <a:pt x="32" y="176"/>
                  <a:pt x="32" y="177"/>
                  <a:pt x="33" y="179"/>
                </a:cubicBezTo>
                <a:cubicBezTo>
                  <a:pt x="31" y="181"/>
                  <a:pt x="29" y="183"/>
                  <a:pt x="29" y="184"/>
                </a:cubicBezTo>
                <a:cubicBezTo>
                  <a:pt x="28" y="184"/>
                  <a:pt x="28" y="185"/>
                  <a:pt x="28" y="185"/>
                </a:cubicBezTo>
                <a:cubicBezTo>
                  <a:pt x="28" y="186"/>
                  <a:pt x="28" y="187"/>
                  <a:pt x="29" y="187"/>
                </a:cubicBezTo>
                <a:cubicBezTo>
                  <a:pt x="29" y="187"/>
                  <a:pt x="30" y="188"/>
                  <a:pt x="30" y="188"/>
                </a:cubicBezTo>
                <a:cubicBezTo>
                  <a:pt x="31" y="188"/>
                  <a:pt x="32" y="188"/>
                  <a:pt x="32" y="187"/>
                </a:cubicBezTo>
                <a:cubicBezTo>
                  <a:pt x="33" y="187"/>
                  <a:pt x="35" y="185"/>
                  <a:pt x="38" y="183"/>
                </a:cubicBezTo>
                <a:cubicBezTo>
                  <a:pt x="39" y="184"/>
                  <a:pt x="40" y="186"/>
                  <a:pt x="41" y="187"/>
                </a:cubicBezTo>
                <a:cubicBezTo>
                  <a:pt x="39" y="189"/>
                  <a:pt x="37" y="192"/>
                  <a:pt x="37" y="192"/>
                </a:cubicBezTo>
                <a:cubicBezTo>
                  <a:pt x="36" y="193"/>
                  <a:pt x="36" y="193"/>
                  <a:pt x="36" y="194"/>
                </a:cubicBezTo>
                <a:cubicBezTo>
                  <a:pt x="36" y="194"/>
                  <a:pt x="37" y="195"/>
                  <a:pt x="37" y="195"/>
                </a:cubicBezTo>
                <a:cubicBezTo>
                  <a:pt x="38" y="196"/>
                  <a:pt x="38" y="196"/>
                  <a:pt x="39" y="196"/>
                </a:cubicBezTo>
                <a:cubicBezTo>
                  <a:pt x="39" y="196"/>
                  <a:pt x="40" y="196"/>
                  <a:pt x="40" y="195"/>
                </a:cubicBezTo>
                <a:cubicBezTo>
                  <a:pt x="41" y="195"/>
                  <a:pt x="43" y="193"/>
                  <a:pt x="45" y="191"/>
                </a:cubicBezTo>
                <a:cubicBezTo>
                  <a:pt x="46" y="192"/>
                  <a:pt x="48" y="193"/>
                  <a:pt x="49" y="194"/>
                </a:cubicBezTo>
                <a:cubicBezTo>
                  <a:pt x="47" y="196"/>
                  <a:pt x="46" y="199"/>
                  <a:pt x="45" y="200"/>
                </a:cubicBezTo>
                <a:cubicBezTo>
                  <a:pt x="45" y="200"/>
                  <a:pt x="45" y="201"/>
                  <a:pt x="45" y="201"/>
                </a:cubicBezTo>
                <a:cubicBezTo>
                  <a:pt x="45" y="202"/>
                  <a:pt x="46" y="202"/>
                  <a:pt x="46" y="203"/>
                </a:cubicBezTo>
                <a:cubicBezTo>
                  <a:pt x="47" y="203"/>
                  <a:pt x="47" y="203"/>
                  <a:pt x="48" y="203"/>
                </a:cubicBezTo>
                <a:cubicBezTo>
                  <a:pt x="48" y="203"/>
                  <a:pt x="49" y="203"/>
                  <a:pt x="49" y="202"/>
                </a:cubicBezTo>
                <a:cubicBezTo>
                  <a:pt x="50" y="202"/>
                  <a:pt x="52" y="199"/>
                  <a:pt x="54" y="197"/>
                </a:cubicBezTo>
                <a:cubicBezTo>
                  <a:pt x="55" y="198"/>
                  <a:pt x="56" y="199"/>
                  <a:pt x="58" y="200"/>
                </a:cubicBezTo>
                <a:cubicBezTo>
                  <a:pt x="57" y="202"/>
                  <a:pt x="55" y="205"/>
                  <a:pt x="55" y="206"/>
                </a:cubicBezTo>
                <a:cubicBezTo>
                  <a:pt x="55" y="207"/>
                  <a:pt x="55" y="207"/>
                  <a:pt x="55" y="208"/>
                </a:cubicBezTo>
                <a:cubicBezTo>
                  <a:pt x="55" y="208"/>
                  <a:pt x="55" y="209"/>
                  <a:pt x="56" y="209"/>
                </a:cubicBezTo>
                <a:cubicBezTo>
                  <a:pt x="56" y="209"/>
                  <a:pt x="57" y="209"/>
                  <a:pt x="58" y="209"/>
                </a:cubicBezTo>
                <a:cubicBezTo>
                  <a:pt x="58" y="209"/>
                  <a:pt x="59" y="209"/>
                  <a:pt x="59" y="208"/>
                </a:cubicBezTo>
                <a:cubicBezTo>
                  <a:pt x="59" y="208"/>
                  <a:pt x="61" y="205"/>
                  <a:pt x="63" y="203"/>
                </a:cubicBezTo>
                <a:cubicBezTo>
                  <a:pt x="64" y="204"/>
                  <a:pt x="66" y="204"/>
                  <a:pt x="67" y="205"/>
                </a:cubicBezTo>
                <a:cubicBezTo>
                  <a:pt x="66" y="208"/>
                  <a:pt x="65" y="211"/>
                  <a:pt x="65" y="211"/>
                </a:cubicBezTo>
                <a:cubicBezTo>
                  <a:pt x="65" y="212"/>
                  <a:pt x="65" y="213"/>
                  <a:pt x="65" y="213"/>
                </a:cubicBezTo>
                <a:cubicBezTo>
                  <a:pt x="65" y="214"/>
                  <a:pt x="66" y="214"/>
                  <a:pt x="66" y="214"/>
                </a:cubicBezTo>
                <a:cubicBezTo>
                  <a:pt x="67" y="215"/>
                  <a:pt x="68" y="215"/>
                  <a:pt x="68" y="214"/>
                </a:cubicBezTo>
                <a:cubicBezTo>
                  <a:pt x="69" y="214"/>
                  <a:pt x="69" y="214"/>
                  <a:pt x="69" y="213"/>
                </a:cubicBezTo>
                <a:cubicBezTo>
                  <a:pt x="70" y="213"/>
                  <a:pt x="71" y="210"/>
                  <a:pt x="73" y="207"/>
                </a:cubicBezTo>
                <a:cubicBezTo>
                  <a:pt x="74" y="208"/>
                  <a:pt x="76" y="208"/>
                  <a:pt x="77" y="209"/>
                </a:cubicBezTo>
                <a:cubicBezTo>
                  <a:pt x="76" y="212"/>
                  <a:pt x="76" y="215"/>
                  <a:pt x="76" y="216"/>
                </a:cubicBezTo>
                <a:cubicBezTo>
                  <a:pt x="76" y="216"/>
                  <a:pt x="76" y="217"/>
                  <a:pt x="76" y="218"/>
                </a:cubicBezTo>
                <a:cubicBezTo>
                  <a:pt x="76" y="218"/>
                  <a:pt x="77" y="218"/>
                  <a:pt x="77" y="219"/>
                </a:cubicBezTo>
                <a:cubicBezTo>
                  <a:pt x="78" y="219"/>
                  <a:pt x="78" y="219"/>
                  <a:pt x="79" y="218"/>
                </a:cubicBezTo>
                <a:cubicBezTo>
                  <a:pt x="80" y="218"/>
                  <a:pt x="80" y="218"/>
                  <a:pt x="80" y="217"/>
                </a:cubicBezTo>
                <a:cubicBezTo>
                  <a:pt x="80" y="217"/>
                  <a:pt x="82" y="214"/>
                  <a:pt x="83" y="211"/>
                </a:cubicBezTo>
                <a:cubicBezTo>
                  <a:pt x="84" y="211"/>
                  <a:pt x="86" y="212"/>
                  <a:pt x="87" y="212"/>
                </a:cubicBezTo>
                <a:cubicBezTo>
                  <a:pt x="87" y="215"/>
                  <a:pt x="87" y="218"/>
                  <a:pt x="87" y="219"/>
                </a:cubicBezTo>
                <a:cubicBezTo>
                  <a:pt x="87" y="220"/>
                  <a:pt x="87" y="220"/>
                  <a:pt x="87" y="221"/>
                </a:cubicBezTo>
                <a:cubicBezTo>
                  <a:pt x="87" y="221"/>
                  <a:pt x="88" y="221"/>
                  <a:pt x="89" y="222"/>
                </a:cubicBezTo>
                <a:cubicBezTo>
                  <a:pt x="89" y="222"/>
                  <a:pt x="90" y="222"/>
                  <a:pt x="90" y="221"/>
                </a:cubicBezTo>
                <a:cubicBezTo>
                  <a:pt x="91" y="221"/>
                  <a:pt x="91" y="221"/>
                  <a:pt x="91" y="220"/>
                </a:cubicBezTo>
                <a:cubicBezTo>
                  <a:pt x="92" y="219"/>
                  <a:pt x="92" y="216"/>
                  <a:pt x="93" y="213"/>
                </a:cubicBezTo>
                <a:cubicBezTo>
                  <a:pt x="95" y="214"/>
                  <a:pt x="96" y="214"/>
                  <a:pt x="98" y="214"/>
                </a:cubicBezTo>
                <a:cubicBezTo>
                  <a:pt x="98" y="217"/>
                  <a:pt x="98" y="220"/>
                  <a:pt x="98" y="221"/>
                </a:cubicBezTo>
                <a:cubicBezTo>
                  <a:pt x="98" y="222"/>
                  <a:pt x="98" y="222"/>
                  <a:pt x="99" y="223"/>
                </a:cubicBezTo>
                <a:cubicBezTo>
                  <a:pt x="99" y="223"/>
                  <a:pt x="99" y="223"/>
                  <a:pt x="100" y="223"/>
                </a:cubicBezTo>
                <a:cubicBezTo>
                  <a:pt x="101" y="223"/>
                  <a:pt x="101" y="223"/>
                  <a:pt x="102" y="223"/>
                </a:cubicBezTo>
                <a:cubicBezTo>
                  <a:pt x="102" y="223"/>
                  <a:pt x="103" y="222"/>
                  <a:pt x="103" y="222"/>
                </a:cubicBezTo>
                <a:cubicBezTo>
                  <a:pt x="103" y="221"/>
                  <a:pt x="103" y="218"/>
                  <a:pt x="104" y="215"/>
                </a:cubicBezTo>
                <a:cubicBezTo>
                  <a:pt x="106" y="215"/>
                  <a:pt x="107" y="215"/>
                  <a:pt x="109" y="215"/>
                </a:cubicBezTo>
                <a:cubicBezTo>
                  <a:pt x="109" y="218"/>
                  <a:pt x="109" y="221"/>
                  <a:pt x="109" y="222"/>
                </a:cubicBezTo>
                <a:cubicBezTo>
                  <a:pt x="109" y="223"/>
                  <a:pt x="110" y="223"/>
                  <a:pt x="110" y="223"/>
                </a:cubicBezTo>
                <a:cubicBezTo>
                  <a:pt x="111" y="224"/>
                  <a:pt x="111" y="224"/>
                  <a:pt x="112" y="224"/>
                </a:cubicBezTo>
                <a:cubicBezTo>
                  <a:pt x="112" y="224"/>
                  <a:pt x="113" y="224"/>
                  <a:pt x="113" y="223"/>
                </a:cubicBezTo>
                <a:cubicBezTo>
                  <a:pt x="114" y="223"/>
                  <a:pt x="114" y="223"/>
                  <a:pt x="114" y="222"/>
                </a:cubicBezTo>
                <a:cubicBezTo>
                  <a:pt x="114" y="221"/>
                  <a:pt x="115" y="218"/>
                  <a:pt x="115" y="215"/>
                </a:cubicBezTo>
                <a:cubicBezTo>
                  <a:pt x="116" y="215"/>
                  <a:pt x="118" y="215"/>
                  <a:pt x="119" y="215"/>
                </a:cubicBezTo>
                <a:cubicBezTo>
                  <a:pt x="120" y="218"/>
                  <a:pt x="121" y="221"/>
                  <a:pt x="121" y="222"/>
                </a:cubicBezTo>
                <a:cubicBezTo>
                  <a:pt x="121" y="222"/>
                  <a:pt x="121" y="223"/>
                  <a:pt x="122" y="223"/>
                </a:cubicBezTo>
                <a:cubicBezTo>
                  <a:pt x="122" y="223"/>
                  <a:pt x="123" y="223"/>
                  <a:pt x="123" y="223"/>
                </a:cubicBezTo>
                <a:cubicBezTo>
                  <a:pt x="124" y="223"/>
                  <a:pt x="125" y="223"/>
                  <a:pt x="125" y="223"/>
                </a:cubicBezTo>
                <a:cubicBezTo>
                  <a:pt x="125" y="222"/>
                  <a:pt x="126" y="222"/>
                  <a:pt x="126" y="221"/>
                </a:cubicBezTo>
                <a:cubicBezTo>
                  <a:pt x="126" y="220"/>
                  <a:pt x="125" y="217"/>
                  <a:pt x="125" y="214"/>
                </a:cubicBezTo>
                <a:cubicBezTo>
                  <a:pt x="127" y="214"/>
                  <a:pt x="129" y="214"/>
                  <a:pt x="130" y="213"/>
                </a:cubicBezTo>
                <a:cubicBezTo>
                  <a:pt x="131" y="216"/>
                  <a:pt x="132" y="219"/>
                  <a:pt x="132" y="220"/>
                </a:cubicBezTo>
                <a:cubicBezTo>
                  <a:pt x="132" y="221"/>
                  <a:pt x="133" y="221"/>
                  <a:pt x="133" y="221"/>
                </a:cubicBezTo>
                <a:cubicBezTo>
                  <a:pt x="134" y="222"/>
                  <a:pt x="134" y="222"/>
                  <a:pt x="135" y="222"/>
                </a:cubicBezTo>
                <a:cubicBezTo>
                  <a:pt x="136" y="221"/>
                  <a:pt x="136" y="221"/>
                  <a:pt x="136" y="221"/>
                </a:cubicBezTo>
                <a:cubicBezTo>
                  <a:pt x="137" y="220"/>
                  <a:pt x="137" y="220"/>
                  <a:pt x="137" y="219"/>
                </a:cubicBezTo>
                <a:cubicBezTo>
                  <a:pt x="137" y="218"/>
                  <a:pt x="136" y="215"/>
                  <a:pt x="136" y="212"/>
                </a:cubicBezTo>
                <a:cubicBezTo>
                  <a:pt x="138" y="212"/>
                  <a:pt x="139" y="211"/>
                  <a:pt x="141" y="211"/>
                </a:cubicBezTo>
                <a:cubicBezTo>
                  <a:pt x="142" y="214"/>
                  <a:pt x="143" y="217"/>
                  <a:pt x="143" y="217"/>
                </a:cubicBezTo>
                <a:cubicBezTo>
                  <a:pt x="144" y="218"/>
                  <a:pt x="144" y="218"/>
                  <a:pt x="144" y="218"/>
                </a:cubicBezTo>
                <a:cubicBezTo>
                  <a:pt x="145" y="219"/>
                  <a:pt x="146" y="219"/>
                  <a:pt x="146" y="219"/>
                </a:cubicBezTo>
                <a:cubicBezTo>
                  <a:pt x="147" y="218"/>
                  <a:pt x="147" y="218"/>
                  <a:pt x="148" y="218"/>
                </a:cubicBezTo>
                <a:cubicBezTo>
                  <a:pt x="148" y="217"/>
                  <a:pt x="148" y="216"/>
                  <a:pt x="148" y="216"/>
                </a:cubicBezTo>
                <a:cubicBezTo>
                  <a:pt x="148" y="215"/>
                  <a:pt x="147" y="212"/>
                  <a:pt x="146" y="209"/>
                </a:cubicBezTo>
                <a:cubicBezTo>
                  <a:pt x="148" y="208"/>
                  <a:pt x="149" y="208"/>
                  <a:pt x="151" y="207"/>
                </a:cubicBezTo>
                <a:cubicBezTo>
                  <a:pt x="152" y="210"/>
                  <a:pt x="154" y="213"/>
                  <a:pt x="154" y="213"/>
                </a:cubicBezTo>
                <a:cubicBezTo>
                  <a:pt x="154" y="214"/>
                  <a:pt x="155" y="214"/>
                  <a:pt x="155" y="214"/>
                </a:cubicBezTo>
                <a:cubicBezTo>
                  <a:pt x="156" y="215"/>
                  <a:pt x="157" y="215"/>
                  <a:pt x="157" y="214"/>
                </a:cubicBezTo>
                <a:cubicBezTo>
                  <a:pt x="158" y="214"/>
                  <a:pt x="158" y="214"/>
                  <a:pt x="158" y="213"/>
                </a:cubicBezTo>
                <a:cubicBezTo>
                  <a:pt x="159" y="213"/>
                  <a:pt x="159" y="212"/>
                  <a:pt x="159" y="211"/>
                </a:cubicBezTo>
                <a:cubicBezTo>
                  <a:pt x="158" y="211"/>
                  <a:pt x="157" y="208"/>
                  <a:pt x="156" y="205"/>
                </a:cubicBezTo>
                <a:cubicBezTo>
                  <a:pt x="158" y="204"/>
                  <a:pt x="159" y="204"/>
                  <a:pt x="160" y="203"/>
                </a:cubicBezTo>
                <a:cubicBezTo>
                  <a:pt x="162" y="205"/>
                  <a:pt x="164" y="208"/>
                  <a:pt x="164" y="208"/>
                </a:cubicBezTo>
                <a:cubicBezTo>
                  <a:pt x="165" y="209"/>
                  <a:pt x="165" y="209"/>
                  <a:pt x="166" y="209"/>
                </a:cubicBezTo>
                <a:cubicBezTo>
                  <a:pt x="166" y="209"/>
                  <a:pt x="167" y="209"/>
                  <a:pt x="168" y="209"/>
                </a:cubicBezTo>
                <a:cubicBezTo>
                  <a:pt x="168" y="209"/>
                  <a:pt x="168" y="208"/>
                  <a:pt x="169" y="208"/>
                </a:cubicBezTo>
                <a:cubicBezTo>
                  <a:pt x="169" y="207"/>
                  <a:pt x="169" y="207"/>
                  <a:pt x="169" y="206"/>
                </a:cubicBezTo>
                <a:cubicBezTo>
                  <a:pt x="168" y="205"/>
                  <a:pt x="167" y="202"/>
                  <a:pt x="166" y="200"/>
                </a:cubicBezTo>
                <a:cubicBezTo>
                  <a:pt x="167" y="199"/>
                  <a:pt x="168" y="198"/>
                  <a:pt x="170" y="197"/>
                </a:cubicBezTo>
                <a:cubicBezTo>
                  <a:pt x="172" y="199"/>
                  <a:pt x="174" y="202"/>
                  <a:pt x="174" y="202"/>
                </a:cubicBezTo>
                <a:cubicBezTo>
                  <a:pt x="175" y="203"/>
                  <a:pt x="175" y="203"/>
                  <a:pt x="176" y="203"/>
                </a:cubicBezTo>
                <a:cubicBezTo>
                  <a:pt x="176" y="203"/>
                  <a:pt x="177" y="203"/>
                  <a:pt x="177" y="203"/>
                </a:cubicBezTo>
                <a:cubicBezTo>
                  <a:pt x="178" y="202"/>
                  <a:pt x="178" y="202"/>
                  <a:pt x="178" y="201"/>
                </a:cubicBezTo>
                <a:cubicBezTo>
                  <a:pt x="178" y="201"/>
                  <a:pt x="178" y="200"/>
                  <a:pt x="178" y="200"/>
                </a:cubicBezTo>
                <a:cubicBezTo>
                  <a:pt x="178" y="199"/>
                  <a:pt x="176" y="196"/>
                  <a:pt x="175" y="194"/>
                </a:cubicBezTo>
                <a:cubicBezTo>
                  <a:pt x="176" y="193"/>
                  <a:pt x="177" y="192"/>
                  <a:pt x="178" y="191"/>
                </a:cubicBezTo>
                <a:cubicBezTo>
                  <a:pt x="180" y="193"/>
                  <a:pt x="183" y="195"/>
                  <a:pt x="183" y="195"/>
                </a:cubicBezTo>
                <a:cubicBezTo>
                  <a:pt x="184" y="196"/>
                  <a:pt x="184" y="196"/>
                  <a:pt x="185" y="196"/>
                </a:cubicBezTo>
                <a:cubicBezTo>
                  <a:pt x="185" y="196"/>
                  <a:pt x="186" y="196"/>
                  <a:pt x="186" y="195"/>
                </a:cubicBezTo>
                <a:cubicBezTo>
                  <a:pt x="187" y="195"/>
                  <a:pt x="187" y="194"/>
                  <a:pt x="187" y="194"/>
                </a:cubicBezTo>
                <a:cubicBezTo>
                  <a:pt x="187" y="193"/>
                  <a:pt x="187" y="193"/>
                  <a:pt x="187" y="192"/>
                </a:cubicBezTo>
                <a:cubicBezTo>
                  <a:pt x="186" y="192"/>
                  <a:pt x="184" y="189"/>
                  <a:pt x="183" y="187"/>
                </a:cubicBezTo>
                <a:cubicBezTo>
                  <a:pt x="184" y="186"/>
                  <a:pt x="185" y="184"/>
                  <a:pt x="186" y="183"/>
                </a:cubicBezTo>
                <a:cubicBezTo>
                  <a:pt x="188" y="185"/>
                  <a:pt x="191" y="187"/>
                  <a:pt x="191" y="187"/>
                </a:cubicBezTo>
                <a:cubicBezTo>
                  <a:pt x="192" y="188"/>
                  <a:pt x="193" y="188"/>
                  <a:pt x="193" y="188"/>
                </a:cubicBezTo>
                <a:cubicBezTo>
                  <a:pt x="194" y="188"/>
                  <a:pt x="194" y="187"/>
                  <a:pt x="195" y="187"/>
                </a:cubicBezTo>
                <a:cubicBezTo>
                  <a:pt x="195" y="187"/>
                  <a:pt x="195" y="186"/>
                  <a:pt x="195" y="185"/>
                </a:cubicBezTo>
                <a:cubicBezTo>
                  <a:pt x="195" y="185"/>
                  <a:pt x="195" y="184"/>
                  <a:pt x="195" y="184"/>
                </a:cubicBezTo>
                <a:cubicBezTo>
                  <a:pt x="194" y="183"/>
                  <a:pt x="192" y="181"/>
                  <a:pt x="190" y="179"/>
                </a:cubicBezTo>
                <a:cubicBezTo>
                  <a:pt x="191" y="177"/>
                  <a:pt x="192" y="176"/>
                  <a:pt x="193" y="175"/>
                </a:cubicBezTo>
                <a:cubicBezTo>
                  <a:pt x="196" y="177"/>
                  <a:pt x="198" y="178"/>
                  <a:pt x="199" y="179"/>
                </a:cubicBezTo>
                <a:cubicBezTo>
                  <a:pt x="199" y="179"/>
                  <a:pt x="200" y="179"/>
                  <a:pt x="201" y="179"/>
                </a:cubicBezTo>
                <a:cubicBezTo>
                  <a:pt x="201" y="179"/>
                  <a:pt x="202" y="178"/>
                  <a:pt x="202" y="178"/>
                </a:cubicBezTo>
                <a:cubicBezTo>
                  <a:pt x="202" y="177"/>
                  <a:pt x="203" y="177"/>
                  <a:pt x="202" y="176"/>
                </a:cubicBezTo>
                <a:cubicBezTo>
                  <a:pt x="202" y="176"/>
                  <a:pt x="202" y="175"/>
                  <a:pt x="202" y="175"/>
                </a:cubicBezTo>
                <a:cubicBezTo>
                  <a:pt x="201" y="174"/>
                  <a:pt x="199" y="172"/>
                  <a:pt x="197" y="170"/>
                </a:cubicBezTo>
                <a:cubicBezTo>
                  <a:pt x="197" y="169"/>
                  <a:pt x="198" y="168"/>
                  <a:pt x="199" y="166"/>
                </a:cubicBezTo>
                <a:cubicBezTo>
                  <a:pt x="202" y="168"/>
                  <a:pt x="205" y="169"/>
                  <a:pt x="205" y="169"/>
                </a:cubicBezTo>
                <a:cubicBezTo>
                  <a:pt x="206" y="169"/>
                  <a:pt x="207" y="169"/>
                  <a:pt x="207" y="169"/>
                </a:cubicBezTo>
                <a:cubicBezTo>
                  <a:pt x="208" y="169"/>
                  <a:pt x="208" y="169"/>
                  <a:pt x="208" y="168"/>
                </a:cubicBezTo>
                <a:cubicBezTo>
                  <a:pt x="209" y="168"/>
                  <a:pt x="209" y="167"/>
                  <a:pt x="209" y="166"/>
                </a:cubicBezTo>
                <a:cubicBezTo>
                  <a:pt x="209" y="166"/>
                  <a:pt x="208" y="165"/>
                  <a:pt x="208" y="165"/>
                </a:cubicBezTo>
                <a:cubicBezTo>
                  <a:pt x="207" y="165"/>
                  <a:pt x="205" y="163"/>
                  <a:pt x="202" y="161"/>
                </a:cubicBezTo>
                <a:cubicBezTo>
                  <a:pt x="203" y="160"/>
                  <a:pt x="204" y="158"/>
                  <a:pt x="204" y="157"/>
                </a:cubicBezTo>
                <a:cubicBezTo>
                  <a:pt x="207" y="158"/>
                  <a:pt x="210" y="159"/>
                  <a:pt x="211" y="159"/>
                </a:cubicBezTo>
                <a:cubicBezTo>
                  <a:pt x="211" y="159"/>
                  <a:pt x="212" y="159"/>
                  <a:pt x="212" y="159"/>
                </a:cubicBezTo>
                <a:cubicBezTo>
                  <a:pt x="213" y="159"/>
                  <a:pt x="213" y="158"/>
                  <a:pt x="214" y="158"/>
                </a:cubicBezTo>
                <a:cubicBezTo>
                  <a:pt x="214" y="157"/>
                  <a:pt x="214" y="157"/>
                  <a:pt x="214" y="156"/>
                </a:cubicBezTo>
                <a:cubicBezTo>
                  <a:pt x="214" y="155"/>
                  <a:pt x="213" y="155"/>
                  <a:pt x="213" y="155"/>
                </a:cubicBezTo>
                <a:cubicBezTo>
                  <a:pt x="212" y="154"/>
                  <a:pt x="209" y="153"/>
                  <a:pt x="207" y="151"/>
                </a:cubicBezTo>
                <a:cubicBezTo>
                  <a:pt x="207" y="150"/>
                  <a:pt x="208" y="148"/>
                  <a:pt x="208" y="147"/>
                </a:cubicBezTo>
                <a:cubicBezTo>
                  <a:pt x="211" y="148"/>
                  <a:pt x="215" y="148"/>
                  <a:pt x="215" y="148"/>
                </a:cubicBezTo>
                <a:cubicBezTo>
                  <a:pt x="216" y="149"/>
                  <a:pt x="216" y="148"/>
                  <a:pt x="217" y="148"/>
                </a:cubicBezTo>
                <a:cubicBezTo>
                  <a:pt x="217" y="148"/>
                  <a:pt x="218" y="147"/>
                  <a:pt x="218" y="147"/>
                </a:cubicBezTo>
                <a:cubicBezTo>
                  <a:pt x="218" y="146"/>
                  <a:pt x="218" y="146"/>
                  <a:pt x="218" y="145"/>
                </a:cubicBezTo>
                <a:cubicBezTo>
                  <a:pt x="218" y="145"/>
                  <a:pt x="217" y="144"/>
                  <a:pt x="217" y="144"/>
                </a:cubicBezTo>
                <a:cubicBezTo>
                  <a:pt x="216" y="144"/>
                  <a:pt x="213" y="142"/>
                  <a:pt x="210" y="141"/>
                </a:cubicBezTo>
                <a:cubicBezTo>
                  <a:pt x="211" y="140"/>
                  <a:pt x="211" y="138"/>
                  <a:pt x="211" y="137"/>
                </a:cubicBezTo>
                <a:cubicBezTo>
                  <a:pt x="214" y="137"/>
                  <a:pt x="218" y="137"/>
                  <a:pt x="218" y="137"/>
                </a:cubicBezTo>
                <a:cubicBezTo>
                  <a:pt x="219" y="137"/>
                  <a:pt x="220" y="137"/>
                  <a:pt x="220" y="137"/>
                </a:cubicBezTo>
                <a:cubicBezTo>
                  <a:pt x="220" y="137"/>
                  <a:pt x="221" y="136"/>
                  <a:pt x="221" y="135"/>
                </a:cubicBezTo>
                <a:cubicBezTo>
                  <a:pt x="221" y="135"/>
                  <a:pt x="221" y="134"/>
                  <a:pt x="221" y="134"/>
                </a:cubicBezTo>
                <a:cubicBezTo>
                  <a:pt x="220" y="133"/>
                  <a:pt x="220" y="133"/>
                  <a:pt x="219" y="133"/>
                </a:cubicBezTo>
                <a:cubicBezTo>
                  <a:pt x="219" y="132"/>
                  <a:pt x="216" y="132"/>
                  <a:pt x="213" y="131"/>
                </a:cubicBezTo>
                <a:cubicBezTo>
                  <a:pt x="213" y="129"/>
                  <a:pt x="213" y="128"/>
                  <a:pt x="214" y="126"/>
                </a:cubicBezTo>
                <a:cubicBezTo>
                  <a:pt x="216" y="126"/>
                  <a:pt x="220" y="126"/>
                  <a:pt x="220" y="126"/>
                </a:cubicBezTo>
                <a:cubicBezTo>
                  <a:pt x="221" y="126"/>
                  <a:pt x="222" y="126"/>
                  <a:pt x="222" y="125"/>
                </a:cubicBezTo>
                <a:cubicBezTo>
                  <a:pt x="222" y="125"/>
                  <a:pt x="223" y="125"/>
                  <a:pt x="223" y="124"/>
                </a:cubicBezTo>
                <a:cubicBezTo>
                  <a:pt x="223" y="123"/>
                  <a:pt x="223" y="123"/>
                  <a:pt x="222" y="122"/>
                </a:cubicBezTo>
                <a:cubicBezTo>
                  <a:pt x="222" y="122"/>
                  <a:pt x="222" y="121"/>
                  <a:pt x="221" y="121"/>
                </a:cubicBezTo>
                <a:cubicBezTo>
                  <a:pt x="220" y="121"/>
                  <a:pt x="217" y="121"/>
                  <a:pt x="214" y="120"/>
                </a:cubicBezTo>
                <a:cubicBezTo>
                  <a:pt x="214" y="118"/>
                  <a:pt x="214" y="117"/>
                  <a:pt x="214" y="115"/>
                </a:cubicBezTo>
                <a:cubicBezTo>
                  <a:pt x="217" y="115"/>
                  <a:pt x="221" y="115"/>
                  <a:pt x="221" y="115"/>
                </a:cubicBezTo>
                <a:close/>
                <a:moveTo>
                  <a:pt x="112" y="201"/>
                </a:moveTo>
                <a:cubicBezTo>
                  <a:pt x="63" y="201"/>
                  <a:pt x="23" y="161"/>
                  <a:pt x="23" y="112"/>
                </a:cubicBezTo>
                <a:cubicBezTo>
                  <a:pt x="23" y="63"/>
                  <a:pt x="63" y="23"/>
                  <a:pt x="112" y="23"/>
                </a:cubicBezTo>
                <a:cubicBezTo>
                  <a:pt x="161" y="23"/>
                  <a:pt x="201" y="63"/>
                  <a:pt x="201" y="112"/>
                </a:cubicBezTo>
                <a:cubicBezTo>
                  <a:pt x="201" y="161"/>
                  <a:pt x="161" y="201"/>
                  <a:pt x="112" y="201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30" name="Freeform 18"/>
          <p:cNvSpPr>
            <a:spLocks noEditPoints="1" noChangeArrowheads="1"/>
          </p:cNvSpPr>
          <p:nvPr/>
        </p:nvSpPr>
        <p:spPr bwMode="auto">
          <a:xfrm>
            <a:off x="1027113" y="-25400"/>
            <a:ext cx="579437" cy="584200"/>
          </a:xfrm>
          <a:custGeom>
            <a:avLst/>
            <a:gdLst>
              <a:gd name="T0" fmla="*/ 2147483646 w 123"/>
              <a:gd name="T1" fmla="*/ 1331773415 h 124"/>
              <a:gd name="T2" fmla="*/ 2147483646 w 123"/>
              <a:gd name="T3" fmla="*/ 1132009994 h 124"/>
              <a:gd name="T4" fmla="*/ 2147483646 w 123"/>
              <a:gd name="T5" fmla="*/ 976636350 h 124"/>
              <a:gd name="T6" fmla="*/ 2147483646 w 123"/>
              <a:gd name="T7" fmla="*/ 910046973 h 124"/>
              <a:gd name="T8" fmla="*/ 2147483646 w 123"/>
              <a:gd name="T9" fmla="*/ 665889063 h 124"/>
              <a:gd name="T10" fmla="*/ 2147483646 w 123"/>
              <a:gd name="T11" fmla="*/ 532710308 h 124"/>
              <a:gd name="T12" fmla="*/ 2147483646 w 123"/>
              <a:gd name="T13" fmla="*/ 510515419 h 124"/>
              <a:gd name="T14" fmla="*/ 2147483646 w 123"/>
              <a:gd name="T15" fmla="*/ 332942176 h 124"/>
              <a:gd name="T16" fmla="*/ 2041691023 w 123"/>
              <a:gd name="T17" fmla="*/ 199768132 h 124"/>
              <a:gd name="T18" fmla="*/ 1864152468 w 123"/>
              <a:gd name="T19" fmla="*/ 133178755 h 124"/>
              <a:gd name="T20" fmla="*/ 1708806822 w 123"/>
              <a:gd name="T21" fmla="*/ 244157910 h 124"/>
              <a:gd name="T22" fmla="*/ 1575654083 w 123"/>
              <a:gd name="T23" fmla="*/ 22194889 h 124"/>
              <a:gd name="T24" fmla="*/ 1398115529 w 123"/>
              <a:gd name="T25" fmla="*/ 22194889 h 124"/>
              <a:gd name="T26" fmla="*/ 1220576974 w 123"/>
              <a:gd name="T27" fmla="*/ 199768132 h 124"/>
              <a:gd name="T28" fmla="*/ 1087424236 w 123"/>
              <a:gd name="T29" fmla="*/ 66589377 h 124"/>
              <a:gd name="T30" fmla="*/ 887692773 w 123"/>
              <a:gd name="T31" fmla="*/ 88784266 h 124"/>
              <a:gd name="T32" fmla="*/ 732347127 w 123"/>
              <a:gd name="T33" fmla="*/ 199768132 h 124"/>
              <a:gd name="T34" fmla="*/ 710154219 w 123"/>
              <a:gd name="T35" fmla="*/ 377336665 h 124"/>
              <a:gd name="T36" fmla="*/ 466036939 w 123"/>
              <a:gd name="T37" fmla="*/ 355141776 h 124"/>
              <a:gd name="T38" fmla="*/ 332884201 w 123"/>
              <a:gd name="T39" fmla="*/ 488315819 h 124"/>
              <a:gd name="T40" fmla="*/ 355077109 w 123"/>
              <a:gd name="T41" fmla="*/ 732478440 h 124"/>
              <a:gd name="T42" fmla="*/ 199731463 w 123"/>
              <a:gd name="T43" fmla="*/ 754673329 h 124"/>
              <a:gd name="T44" fmla="*/ 66578725 w 123"/>
              <a:gd name="T45" fmla="*/ 910046973 h 124"/>
              <a:gd name="T46" fmla="*/ 66578725 w 123"/>
              <a:gd name="T47" fmla="*/ 1087615505 h 124"/>
              <a:gd name="T48" fmla="*/ 177538555 w 123"/>
              <a:gd name="T49" fmla="*/ 1220794260 h 124"/>
              <a:gd name="T50" fmla="*/ 0 w 123"/>
              <a:gd name="T51" fmla="*/ 1398362792 h 124"/>
              <a:gd name="T52" fmla="*/ 22192908 w 123"/>
              <a:gd name="T53" fmla="*/ 1575936035 h 124"/>
              <a:gd name="T54" fmla="*/ 221924371 w 123"/>
              <a:gd name="T55" fmla="*/ 1731309679 h 124"/>
              <a:gd name="T56" fmla="*/ 133152738 w 123"/>
              <a:gd name="T57" fmla="*/ 1886683323 h 124"/>
              <a:gd name="T58" fmla="*/ 177538555 w 123"/>
              <a:gd name="T59" fmla="*/ 2064251855 h 124"/>
              <a:gd name="T60" fmla="*/ 310691293 w 123"/>
              <a:gd name="T61" fmla="*/ 2147483646 h 124"/>
              <a:gd name="T62" fmla="*/ 488229848 w 123"/>
              <a:gd name="T63" fmla="*/ 2147483646 h 124"/>
              <a:gd name="T64" fmla="*/ 510422756 w 123"/>
              <a:gd name="T65" fmla="*/ 2147483646 h 124"/>
              <a:gd name="T66" fmla="*/ 665768402 w 123"/>
              <a:gd name="T67" fmla="*/ 2147483646 h 124"/>
              <a:gd name="T68" fmla="*/ 909885681 w 123"/>
              <a:gd name="T69" fmla="*/ 2147483646 h 124"/>
              <a:gd name="T70" fmla="*/ 954266787 w 123"/>
              <a:gd name="T71" fmla="*/ 2147483646 h 124"/>
              <a:gd name="T72" fmla="*/ 1131805341 w 123"/>
              <a:gd name="T73" fmla="*/ 2147483646 h 124"/>
              <a:gd name="T74" fmla="*/ 1309343896 w 123"/>
              <a:gd name="T75" fmla="*/ 2147483646 h 124"/>
              <a:gd name="T76" fmla="*/ 1420308437 w 123"/>
              <a:gd name="T77" fmla="*/ 2147483646 h 124"/>
              <a:gd name="T78" fmla="*/ 1620039900 w 123"/>
              <a:gd name="T79" fmla="*/ 2147483646 h 124"/>
              <a:gd name="T80" fmla="*/ 1797573744 w 123"/>
              <a:gd name="T81" fmla="*/ 2147483646 h 124"/>
              <a:gd name="T82" fmla="*/ 1908538285 w 123"/>
              <a:gd name="T83" fmla="*/ 2147483646 h 124"/>
              <a:gd name="T84" fmla="*/ 2063883931 w 123"/>
              <a:gd name="T85" fmla="*/ 2147483646 h 124"/>
              <a:gd name="T86" fmla="*/ 2147483646 w 123"/>
              <a:gd name="T87" fmla="*/ 2147483646 h 124"/>
              <a:gd name="T88" fmla="*/ 2147483646 w 123"/>
              <a:gd name="T89" fmla="*/ 2147483646 h 124"/>
              <a:gd name="T90" fmla="*/ 2147483646 w 123"/>
              <a:gd name="T91" fmla="*/ 2086446744 h 124"/>
              <a:gd name="T92" fmla="*/ 2147483646 w 123"/>
              <a:gd name="T93" fmla="*/ 2019857366 h 124"/>
              <a:gd name="T94" fmla="*/ 2147483646 w 123"/>
              <a:gd name="T95" fmla="*/ 1864483723 h 124"/>
              <a:gd name="T96" fmla="*/ 2147483646 w 123"/>
              <a:gd name="T97" fmla="*/ 1642520702 h 124"/>
              <a:gd name="T98" fmla="*/ 2147483646 w 123"/>
              <a:gd name="T99" fmla="*/ 1553736435 h 124"/>
              <a:gd name="T100" fmla="*/ 1353729712 w 123"/>
              <a:gd name="T101" fmla="*/ 2147483646 h 124"/>
              <a:gd name="T102" fmla="*/ 998652603 w 123"/>
              <a:gd name="T103" fmla="*/ 2147483646 h 124"/>
              <a:gd name="T104" fmla="*/ 687961310 w 123"/>
              <a:gd name="T105" fmla="*/ 2147483646 h 12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4"/>
              <a:gd name="T161" fmla="*/ 123 w 123"/>
              <a:gd name="T162" fmla="*/ 124 h 12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4">
                <a:moveTo>
                  <a:pt x="121" y="64"/>
                </a:moveTo>
                <a:cubicBezTo>
                  <a:pt x="122" y="64"/>
                  <a:pt x="122" y="64"/>
                  <a:pt x="123" y="63"/>
                </a:cubicBezTo>
                <a:cubicBezTo>
                  <a:pt x="123" y="63"/>
                  <a:pt x="123" y="63"/>
                  <a:pt x="123" y="62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60"/>
                  <a:pt x="118" y="60"/>
                  <a:pt x="115" y="59"/>
                </a:cubicBezTo>
                <a:cubicBezTo>
                  <a:pt x="115" y="58"/>
                  <a:pt x="115" y="57"/>
                  <a:pt x="115" y="55"/>
                </a:cubicBezTo>
                <a:cubicBezTo>
                  <a:pt x="117" y="55"/>
                  <a:pt x="120" y="54"/>
                  <a:pt x="121" y="54"/>
                </a:cubicBezTo>
                <a:cubicBezTo>
                  <a:pt x="121" y="54"/>
                  <a:pt x="122" y="53"/>
                  <a:pt x="122" y="53"/>
                </a:cubicBezTo>
                <a:cubicBezTo>
                  <a:pt x="122" y="52"/>
                  <a:pt x="122" y="52"/>
                  <a:pt x="122" y="51"/>
                </a:cubicBezTo>
                <a:cubicBezTo>
                  <a:pt x="122" y="51"/>
                  <a:pt x="122" y="50"/>
                  <a:pt x="121" y="50"/>
                </a:cubicBezTo>
                <a:cubicBezTo>
                  <a:pt x="121" y="50"/>
                  <a:pt x="120" y="49"/>
                  <a:pt x="120" y="49"/>
                </a:cubicBezTo>
                <a:cubicBezTo>
                  <a:pt x="119" y="50"/>
                  <a:pt x="116" y="50"/>
                  <a:pt x="114" y="50"/>
                </a:cubicBezTo>
                <a:cubicBezTo>
                  <a:pt x="113" y="49"/>
                  <a:pt x="113" y="47"/>
                  <a:pt x="113" y="46"/>
                </a:cubicBezTo>
                <a:cubicBezTo>
                  <a:pt x="115" y="45"/>
                  <a:pt x="118" y="44"/>
                  <a:pt x="118" y="44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40"/>
                </a:cubicBezTo>
                <a:cubicBezTo>
                  <a:pt x="118" y="40"/>
                  <a:pt x="117" y="39"/>
                  <a:pt x="117" y="40"/>
                </a:cubicBezTo>
                <a:cubicBezTo>
                  <a:pt x="116" y="40"/>
                  <a:pt x="113" y="40"/>
                  <a:pt x="111" y="41"/>
                </a:cubicBezTo>
                <a:cubicBezTo>
                  <a:pt x="110" y="40"/>
                  <a:pt x="110" y="39"/>
                  <a:pt x="109" y="38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4"/>
                  <a:pt x="115" y="33"/>
                  <a:pt x="115" y="33"/>
                </a:cubicBezTo>
                <a:cubicBezTo>
                  <a:pt x="115" y="32"/>
                  <a:pt x="115" y="32"/>
                  <a:pt x="115" y="31"/>
                </a:cubicBezTo>
                <a:cubicBezTo>
                  <a:pt x="115" y="31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1"/>
                  <a:pt x="109" y="32"/>
                  <a:pt x="106" y="33"/>
                </a:cubicBezTo>
                <a:cubicBezTo>
                  <a:pt x="106" y="32"/>
                  <a:pt x="105" y="31"/>
                  <a:pt x="104" y="30"/>
                </a:cubicBezTo>
                <a:cubicBezTo>
                  <a:pt x="106" y="28"/>
                  <a:pt x="108" y="26"/>
                  <a:pt x="109" y="25"/>
                </a:cubicBezTo>
                <a:cubicBezTo>
                  <a:pt x="109" y="25"/>
                  <a:pt x="109" y="24"/>
                  <a:pt x="109" y="24"/>
                </a:cubicBezTo>
                <a:cubicBezTo>
                  <a:pt x="109" y="23"/>
                  <a:pt x="109" y="23"/>
                  <a:pt x="109" y="22"/>
                </a:cubicBezTo>
                <a:cubicBezTo>
                  <a:pt x="108" y="22"/>
                  <a:pt x="108" y="22"/>
                  <a:pt x="107" y="22"/>
                </a:cubicBezTo>
                <a:cubicBezTo>
                  <a:pt x="107" y="21"/>
                  <a:pt x="106" y="22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4"/>
                  <a:pt x="98" y="23"/>
                </a:cubicBezTo>
                <a:cubicBezTo>
                  <a:pt x="99" y="20"/>
                  <a:pt x="101" y="18"/>
                  <a:pt x="101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6"/>
                  <a:pt x="101" y="15"/>
                  <a:pt x="101" y="15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5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8"/>
                  <a:pt x="91" y="17"/>
                </a:cubicBezTo>
                <a:cubicBezTo>
                  <a:pt x="92" y="14"/>
                  <a:pt x="93" y="12"/>
                  <a:pt x="93" y="11"/>
                </a:cubicBezTo>
                <a:cubicBezTo>
                  <a:pt x="93" y="11"/>
                  <a:pt x="93" y="10"/>
                  <a:pt x="93" y="10"/>
                </a:cubicBezTo>
                <a:cubicBezTo>
                  <a:pt x="93" y="9"/>
                  <a:pt x="93" y="9"/>
                  <a:pt x="92" y="9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9"/>
                  <a:pt x="89" y="9"/>
                </a:cubicBezTo>
                <a:cubicBezTo>
                  <a:pt x="89" y="10"/>
                  <a:pt x="87" y="12"/>
                  <a:pt x="86" y="14"/>
                </a:cubicBezTo>
                <a:cubicBezTo>
                  <a:pt x="85" y="14"/>
                  <a:pt x="84" y="13"/>
                  <a:pt x="82" y="13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4"/>
                  <a:pt x="81" y="4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1"/>
                </a:cubicBezTo>
                <a:cubicBezTo>
                  <a:pt x="76" y="10"/>
                  <a:pt x="75" y="10"/>
                  <a:pt x="73" y="10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2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70" y="2"/>
                  <a:pt x="70" y="3"/>
                </a:cubicBezTo>
                <a:cubicBezTo>
                  <a:pt x="70" y="3"/>
                  <a:pt x="69" y="6"/>
                  <a:pt x="68" y="9"/>
                </a:cubicBezTo>
                <a:cubicBezTo>
                  <a:pt x="67" y="9"/>
                  <a:pt x="65" y="8"/>
                  <a:pt x="64" y="8"/>
                </a:cubicBezTo>
                <a:cubicBezTo>
                  <a:pt x="64" y="6"/>
                  <a:pt x="64" y="3"/>
                  <a:pt x="64" y="2"/>
                </a:cubicBezTo>
                <a:cubicBezTo>
                  <a:pt x="64" y="2"/>
                  <a:pt x="63" y="1"/>
                  <a:pt x="63" y="1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1"/>
                </a:cubicBezTo>
                <a:cubicBezTo>
                  <a:pt x="60" y="1"/>
                  <a:pt x="59" y="2"/>
                  <a:pt x="59" y="2"/>
                </a:cubicBezTo>
                <a:cubicBezTo>
                  <a:pt x="59" y="3"/>
                  <a:pt x="59" y="6"/>
                  <a:pt x="59" y="8"/>
                </a:cubicBezTo>
                <a:cubicBezTo>
                  <a:pt x="57" y="8"/>
                  <a:pt x="56" y="9"/>
                  <a:pt x="55" y="9"/>
                </a:cubicBezTo>
                <a:cubicBezTo>
                  <a:pt x="54" y="6"/>
                  <a:pt x="53" y="3"/>
                  <a:pt x="53" y="3"/>
                </a:cubicBezTo>
                <a:cubicBezTo>
                  <a:pt x="53" y="2"/>
                  <a:pt x="53" y="2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2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10"/>
                </a:cubicBezTo>
                <a:cubicBezTo>
                  <a:pt x="48" y="10"/>
                  <a:pt x="47" y="10"/>
                  <a:pt x="46" y="11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4"/>
                  <a:pt x="41" y="4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1" y="13"/>
                </a:cubicBezTo>
                <a:cubicBezTo>
                  <a:pt x="39" y="13"/>
                  <a:pt x="38" y="14"/>
                  <a:pt x="37" y="14"/>
                </a:cubicBezTo>
                <a:cubicBezTo>
                  <a:pt x="35" y="12"/>
                  <a:pt x="34" y="10"/>
                  <a:pt x="33" y="9"/>
                </a:cubicBezTo>
                <a:cubicBezTo>
                  <a:pt x="33" y="9"/>
                  <a:pt x="33" y="8"/>
                  <a:pt x="32" y="8"/>
                </a:cubicBezTo>
                <a:cubicBezTo>
                  <a:pt x="32" y="8"/>
                  <a:pt x="31" y="8"/>
                  <a:pt x="31" y="9"/>
                </a:cubicBezTo>
                <a:cubicBezTo>
                  <a:pt x="30" y="9"/>
                  <a:pt x="30" y="9"/>
                  <a:pt x="30" y="10"/>
                </a:cubicBezTo>
                <a:cubicBezTo>
                  <a:pt x="29" y="10"/>
                  <a:pt x="29" y="11"/>
                  <a:pt x="30" y="11"/>
                </a:cubicBezTo>
                <a:cubicBezTo>
                  <a:pt x="30" y="12"/>
                  <a:pt x="31" y="14"/>
                  <a:pt x="32" y="17"/>
                </a:cubicBezTo>
                <a:cubicBezTo>
                  <a:pt x="31" y="18"/>
                  <a:pt x="30" y="18"/>
                  <a:pt x="29" y="19"/>
                </a:cubicBezTo>
                <a:cubicBezTo>
                  <a:pt x="27" y="17"/>
                  <a:pt x="25" y="15"/>
                  <a:pt x="25" y="15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5"/>
                </a:cubicBezTo>
                <a:cubicBezTo>
                  <a:pt x="21" y="15"/>
                  <a:pt x="21" y="16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3"/>
                </a:cubicBezTo>
                <a:cubicBezTo>
                  <a:pt x="24" y="24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2"/>
                  <a:pt x="16" y="21"/>
                  <a:pt x="15" y="22"/>
                </a:cubicBezTo>
                <a:cubicBezTo>
                  <a:pt x="15" y="22"/>
                  <a:pt x="14" y="22"/>
                  <a:pt x="14" y="22"/>
                </a:cubicBezTo>
                <a:cubicBezTo>
                  <a:pt x="14" y="23"/>
                  <a:pt x="14" y="23"/>
                  <a:pt x="14" y="24"/>
                </a:cubicBezTo>
                <a:cubicBezTo>
                  <a:pt x="14" y="24"/>
                  <a:pt x="14" y="25"/>
                  <a:pt x="14" y="25"/>
                </a:cubicBezTo>
                <a:cubicBezTo>
                  <a:pt x="15" y="26"/>
                  <a:pt x="17" y="28"/>
                  <a:pt x="19" y="30"/>
                </a:cubicBezTo>
                <a:cubicBezTo>
                  <a:pt x="18" y="31"/>
                  <a:pt x="17" y="32"/>
                  <a:pt x="16" y="33"/>
                </a:cubicBezTo>
                <a:cubicBezTo>
                  <a:pt x="14" y="32"/>
                  <a:pt x="11" y="31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1"/>
                  <a:pt x="8" y="31"/>
                </a:cubicBezTo>
                <a:cubicBezTo>
                  <a:pt x="8" y="32"/>
                  <a:pt x="8" y="32"/>
                  <a:pt x="8" y="33"/>
                </a:cubicBezTo>
                <a:cubicBezTo>
                  <a:pt x="8" y="33"/>
                  <a:pt x="8" y="34"/>
                  <a:pt x="9" y="34"/>
                </a:cubicBezTo>
                <a:cubicBezTo>
                  <a:pt x="9" y="34"/>
                  <a:pt x="11" y="36"/>
                  <a:pt x="14" y="38"/>
                </a:cubicBezTo>
                <a:cubicBezTo>
                  <a:pt x="13" y="39"/>
                  <a:pt x="12" y="40"/>
                  <a:pt x="12" y="41"/>
                </a:cubicBezTo>
                <a:cubicBezTo>
                  <a:pt x="9" y="40"/>
                  <a:pt x="6" y="40"/>
                  <a:pt x="6" y="40"/>
                </a:cubicBezTo>
                <a:cubicBezTo>
                  <a:pt x="5" y="39"/>
                  <a:pt x="5" y="40"/>
                  <a:pt x="4" y="40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4"/>
                </a:cubicBezTo>
                <a:cubicBezTo>
                  <a:pt x="5" y="44"/>
                  <a:pt x="8" y="45"/>
                  <a:pt x="10" y="46"/>
                </a:cubicBezTo>
                <a:cubicBezTo>
                  <a:pt x="10" y="47"/>
                  <a:pt x="9" y="49"/>
                  <a:pt x="9" y="50"/>
                </a:cubicBezTo>
                <a:cubicBezTo>
                  <a:pt x="6" y="50"/>
                  <a:pt x="3" y="50"/>
                  <a:pt x="3" y="49"/>
                </a:cubicBezTo>
                <a:cubicBezTo>
                  <a:pt x="2" y="49"/>
                  <a:pt x="2" y="50"/>
                  <a:pt x="1" y="50"/>
                </a:cubicBezTo>
                <a:cubicBezTo>
                  <a:pt x="1" y="50"/>
                  <a:pt x="1" y="51"/>
                  <a:pt x="1" y="51"/>
                </a:cubicBezTo>
                <a:cubicBezTo>
                  <a:pt x="1" y="52"/>
                  <a:pt x="1" y="52"/>
                  <a:pt x="1" y="53"/>
                </a:cubicBezTo>
                <a:cubicBezTo>
                  <a:pt x="1" y="53"/>
                  <a:pt x="2" y="54"/>
                  <a:pt x="2" y="54"/>
                </a:cubicBezTo>
                <a:cubicBezTo>
                  <a:pt x="3" y="54"/>
                  <a:pt x="6" y="55"/>
                  <a:pt x="8" y="55"/>
                </a:cubicBezTo>
                <a:cubicBezTo>
                  <a:pt x="8" y="57"/>
                  <a:pt x="8" y="58"/>
                  <a:pt x="8" y="59"/>
                </a:cubicBezTo>
                <a:cubicBezTo>
                  <a:pt x="5" y="60"/>
                  <a:pt x="2" y="60"/>
                  <a:pt x="2" y="60"/>
                </a:cubicBezTo>
                <a:cubicBezTo>
                  <a:pt x="1" y="60"/>
                  <a:pt x="1" y="60"/>
                  <a:pt x="0" y="61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3"/>
                  <a:pt x="0" y="63"/>
                  <a:pt x="0" y="63"/>
                </a:cubicBezTo>
                <a:cubicBezTo>
                  <a:pt x="1" y="64"/>
                  <a:pt x="1" y="64"/>
                  <a:pt x="2" y="64"/>
                </a:cubicBezTo>
                <a:cubicBezTo>
                  <a:pt x="2" y="64"/>
                  <a:pt x="5" y="64"/>
                  <a:pt x="8" y="65"/>
                </a:cubicBezTo>
                <a:cubicBezTo>
                  <a:pt x="8" y="66"/>
                  <a:pt x="8" y="67"/>
                  <a:pt x="8" y="69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1"/>
                  <a:pt x="1" y="71"/>
                  <a:pt x="1" y="71"/>
                </a:cubicBezTo>
                <a:cubicBezTo>
                  <a:pt x="1" y="72"/>
                  <a:pt x="1" y="72"/>
                  <a:pt x="1" y="73"/>
                </a:cubicBezTo>
                <a:cubicBezTo>
                  <a:pt x="1" y="73"/>
                  <a:pt x="1" y="74"/>
                  <a:pt x="1" y="74"/>
                </a:cubicBezTo>
                <a:cubicBezTo>
                  <a:pt x="2" y="74"/>
                  <a:pt x="2" y="75"/>
                  <a:pt x="3" y="75"/>
                </a:cubicBezTo>
                <a:cubicBezTo>
                  <a:pt x="3" y="75"/>
                  <a:pt x="6" y="74"/>
                  <a:pt x="9" y="74"/>
                </a:cubicBezTo>
                <a:cubicBezTo>
                  <a:pt x="9" y="75"/>
                  <a:pt x="10" y="77"/>
                  <a:pt x="10" y="78"/>
                </a:cubicBezTo>
                <a:cubicBezTo>
                  <a:pt x="8" y="79"/>
                  <a:pt x="5" y="80"/>
                  <a:pt x="4" y="81"/>
                </a:cubicBezTo>
                <a:cubicBezTo>
                  <a:pt x="4" y="81"/>
                  <a:pt x="4" y="81"/>
                  <a:pt x="3" y="82"/>
                </a:cubicBezTo>
                <a:cubicBezTo>
                  <a:pt x="3" y="82"/>
                  <a:pt x="3" y="83"/>
                  <a:pt x="3" y="83"/>
                </a:cubicBezTo>
                <a:cubicBezTo>
                  <a:pt x="4" y="84"/>
                  <a:pt x="4" y="84"/>
                  <a:pt x="4" y="84"/>
                </a:cubicBezTo>
                <a:cubicBezTo>
                  <a:pt x="5" y="85"/>
                  <a:pt x="5" y="85"/>
                  <a:pt x="6" y="85"/>
                </a:cubicBezTo>
                <a:cubicBezTo>
                  <a:pt x="6" y="84"/>
                  <a:pt x="9" y="84"/>
                  <a:pt x="12" y="83"/>
                </a:cubicBezTo>
                <a:cubicBezTo>
                  <a:pt x="12" y="84"/>
                  <a:pt x="13" y="85"/>
                  <a:pt x="14" y="87"/>
                </a:cubicBezTo>
                <a:cubicBezTo>
                  <a:pt x="11" y="88"/>
                  <a:pt x="9" y="90"/>
                  <a:pt x="9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4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4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9"/>
                  <a:pt x="14" y="99"/>
                </a:cubicBezTo>
                <a:cubicBezTo>
                  <a:pt x="14" y="99"/>
                  <a:pt x="14" y="100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5" y="102"/>
                  <a:pt x="15" y="103"/>
                </a:cubicBezTo>
                <a:cubicBezTo>
                  <a:pt x="16" y="103"/>
                  <a:pt x="16" y="103"/>
                  <a:pt x="17" y="102"/>
                </a:cubicBezTo>
                <a:cubicBezTo>
                  <a:pt x="17" y="102"/>
                  <a:pt x="20" y="100"/>
                  <a:pt x="22" y="99"/>
                </a:cubicBezTo>
                <a:cubicBezTo>
                  <a:pt x="23" y="100"/>
                  <a:pt x="24" y="100"/>
                  <a:pt x="25" y="101"/>
                </a:cubicBezTo>
                <a:cubicBezTo>
                  <a:pt x="23" y="104"/>
                  <a:pt x="22" y="106"/>
                  <a:pt x="21" y="107"/>
                </a:cubicBezTo>
                <a:cubicBezTo>
                  <a:pt x="21" y="107"/>
                  <a:pt x="21" y="108"/>
                  <a:pt x="21" y="108"/>
                </a:cubicBezTo>
                <a:cubicBezTo>
                  <a:pt x="21" y="109"/>
                  <a:pt x="21" y="109"/>
                  <a:pt x="22" y="109"/>
                </a:cubicBezTo>
                <a:cubicBezTo>
                  <a:pt x="22" y="110"/>
                  <a:pt x="23" y="110"/>
                  <a:pt x="23" y="110"/>
                </a:cubicBezTo>
                <a:cubicBezTo>
                  <a:pt x="24" y="110"/>
                  <a:pt x="24" y="110"/>
                  <a:pt x="25" y="109"/>
                </a:cubicBezTo>
                <a:cubicBezTo>
                  <a:pt x="25" y="109"/>
                  <a:pt x="27" y="107"/>
                  <a:pt x="29" y="105"/>
                </a:cubicBezTo>
                <a:cubicBezTo>
                  <a:pt x="30" y="106"/>
                  <a:pt x="31" y="106"/>
                  <a:pt x="32" y="107"/>
                </a:cubicBezTo>
                <a:cubicBezTo>
                  <a:pt x="31" y="110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6"/>
                </a:cubicBezTo>
                <a:cubicBezTo>
                  <a:pt x="31" y="116"/>
                  <a:pt x="32" y="116"/>
                  <a:pt x="32" y="116"/>
                </a:cubicBezTo>
                <a:cubicBezTo>
                  <a:pt x="33" y="116"/>
                  <a:pt x="33" y="115"/>
                  <a:pt x="33" y="115"/>
                </a:cubicBezTo>
                <a:cubicBezTo>
                  <a:pt x="34" y="115"/>
                  <a:pt x="35" y="112"/>
                  <a:pt x="37" y="110"/>
                </a:cubicBezTo>
                <a:cubicBezTo>
                  <a:pt x="38" y="111"/>
                  <a:pt x="39" y="111"/>
                  <a:pt x="41" y="112"/>
                </a:cubicBezTo>
                <a:cubicBezTo>
                  <a:pt x="40" y="114"/>
                  <a:pt x="39" y="117"/>
                  <a:pt x="39" y="118"/>
                </a:cubicBezTo>
                <a:cubicBezTo>
                  <a:pt x="39" y="118"/>
                  <a:pt x="39" y="119"/>
                  <a:pt x="39" y="119"/>
                </a:cubicBezTo>
                <a:cubicBezTo>
                  <a:pt x="39" y="120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20"/>
                  <a:pt x="43" y="119"/>
                </a:cubicBezTo>
                <a:cubicBezTo>
                  <a:pt x="43" y="119"/>
                  <a:pt x="44" y="116"/>
                  <a:pt x="46" y="113"/>
                </a:cubicBezTo>
                <a:cubicBezTo>
                  <a:pt x="47" y="114"/>
                  <a:pt x="48" y="114"/>
                  <a:pt x="49" y="114"/>
                </a:cubicBezTo>
                <a:cubicBezTo>
                  <a:pt x="49" y="117"/>
                  <a:pt x="49" y="120"/>
                  <a:pt x="49" y="121"/>
                </a:cubicBezTo>
                <a:cubicBezTo>
                  <a:pt x="49" y="121"/>
                  <a:pt x="49" y="122"/>
                  <a:pt x="49" y="122"/>
                </a:cubicBezTo>
                <a:cubicBezTo>
                  <a:pt x="50" y="123"/>
                  <a:pt x="50" y="123"/>
                  <a:pt x="51" y="123"/>
                </a:cubicBezTo>
                <a:cubicBezTo>
                  <a:pt x="51" y="123"/>
                  <a:pt x="52" y="123"/>
                  <a:pt x="52" y="123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6"/>
                  <a:pt x="57" y="116"/>
                  <a:pt x="59" y="116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3"/>
                  <a:pt x="60" y="123"/>
                  <a:pt x="60" y="123"/>
                </a:cubicBezTo>
                <a:cubicBezTo>
                  <a:pt x="60" y="124"/>
                  <a:pt x="61" y="124"/>
                  <a:pt x="61" y="124"/>
                </a:cubicBezTo>
                <a:cubicBezTo>
                  <a:pt x="62" y="124"/>
                  <a:pt x="62" y="124"/>
                  <a:pt x="63" y="123"/>
                </a:cubicBezTo>
                <a:cubicBezTo>
                  <a:pt x="63" y="123"/>
                  <a:pt x="64" y="123"/>
                  <a:pt x="64" y="122"/>
                </a:cubicBezTo>
                <a:cubicBezTo>
                  <a:pt x="64" y="121"/>
                  <a:pt x="64" y="118"/>
                  <a:pt x="64" y="116"/>
                </a:cubicBezTo>
                <a:cubicBezTo>
                  <a:pt x="65" y="116"/>
                  <a:pt x="67" y="116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3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3"/>
                  <a:pt x="73" y="123"/>
                  <a:pt x="73" y="122"/>
                </a:cubicBezTo>
                <a:cubicBezTo>
                  <a:pt x="74" y="122"/>
                  <a:pt x="74" y="121"/>
                  <a:pt x="74" y="121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4"/>
                  <a:pt x="77" y="113"/>
                </a:cubicBezTo>
                <a:cubicBezTo>
                  <a:pt x="78" y="116"/>
                  <a:pt x="80" y="119"/>
                  <a:pt x="80" y="119"/>
                </a:cubicBezTo>
                <a:cubicBezTo>
                  <a:pt x="80" y="120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20"/>
                  <a:pt x="84" y="119"/>
                </a:cubicBezTo>
                <a:cubicBezTo>
                  <a:pt x="84" y="119"/>
                  <a:pt x="84" y="118"/>
                  <a:pt x="84" y="118"/>
                </a:cubicBezTo>
                <a:cubicBezTo>
                  <a:pt x="84" y="117"/>
                  <a:pt x="83" y="114"/>
                  <a:pt x="82" y="112"/>
                </a:cubicBezTo>
                <a:cubicBezTo>
                  <a:pt x="84" y="111"/>
                  <a:pt x="85" y="111"/>
                  <a:pt x="86" y="110"/>
                </a:cubicBezTo>
                <a:cubicBezTo>
                  <a:pt x="87" y="112"/>
                  <a:pt x="89" y="115"/>
                  <a:pt x="89" y="115"/>
                </a:cubicBezTo>
                <a:cubicBezTo>
                  <a:pt x="90" y="115"/>
                  <a:pt x="90" y="116"/>
                  <a:pt x="91" y="116"/>
                </a:cubicBezTo>
                <a:cubicBezTo>
                  <a:pt x="91" y="116"/>
                  <a:pt x="92" y="116"/>
                  <a:pt x="92" y="116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10"/>
                  <a:pt x="91" y="107"/>
                </a:cubicBezTo>
                <a:cubicBezTo>
                  <a:pt x="92" y="106"/>
                  <a:pt x="93" y="106"/>
                  <a:pt x="94" y="105"/>
                </a:cubicBezTo>
                <a:cubicBezTo>
                  <a:pt x="96" y="107"/>
                  <a:pt x="98" y="109"/>
                  <a:pt x="98" y="109"/>
                </a:cubicBezTo>
                <a:cubicBezTo>
                  <a:pt x="99" y="110"/>
                  <a:pt x="99" y="110"/>
                  <a:pt x="100" y="110"/>
                </a:cubicBezTo>
                <a:cubicBezTo>
                  <a:pt x="100" y="110"/>
                  <a:pt x="101" y="110"/>
                  <a:pt x="101" y="109"/>
                </a:cubicBezTo>
                <a:cubicBezTo>
                  <a:pt x="101" y="109"/>
                  <a:pt x="102" y="109"/>
                  <a:pt x="102" y="108"/>
                </a:cubicBezTo>
                <a:cubicBezTo>
                  <a:pt x="102" y="108"/>
                  <a:pt x="102" y="107"/>
                  <a:pt x="101" y="107"/>
                </a:cubicBezTo>
                <a:cubicBezTo>
                  <a:pt x="101" y="106"/>
                  <a:pt x="99" y="104"/>
                  <a:pt x="98" y="101"/>
                </a:cubicBezTo>
                <a:cubicBezTo>
                  <a:pt x="99" y="100"/>
                  <a:pt x="100" y="100"/>
                  <a:pt x="101" y="99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3"/>
                  <a:pt x="107" y="103"/>
                  <a:pt x="107" y="103"/>
                </a:cubicBezTo>
                <a:cubicBezTo>
                  <a:pt x="108" y="102"/>
                  <a:pt x="108" y="102"/>
                  <a:pt x="109" y="102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100"/>
                  <a:pt x="109" y="99"/>
                  <a:pt x="109" y="99"/>
                </a:cubicBezTo>
                <a:cubicBezTo>
                  <a:pt x="108" y="99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4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4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1"/>
                  <a:pt x="114" y="90"/>
                </a:cubicBezTo>
                <a:cubicBezTo>
                  <a:pt x="114" y="90"/>
                  <a:pt x="111" y="88"/>
                  <a:pt x="109" y="87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4"/>
                  <a:pt x="116" y="84"/>
                  <a:pt x="117" y="85"/>
                </a:cubicBezTo>
                <a:cubicBezTo>
                  <a:pt x="117" y="85"/>
                  <a:pt x="118" y="85"/>
                  <a:pt x="118" y="84"/>
                </a:cubicBezTo>
                <a:cubicBezTo>
                  <a:pt x="119" y="84"/>
                  <a:pt x="119" y="84"/>
                  <a:pt x="119" y="83"/>
                </a:cubicBezTo>
                <a:cubicBezTo>
                  <a:pt x="120" y="83"/>
                  <a:pt x="120" y="82"/>
                  <a:pt x="119" y="82"/>
                </a:cubicBezTo>
                <a:cubicBezTo>
                  <a:pt x="119" y="81"/>
                  <a:pt x="119" y="81"/>
                  <a:pt x="118" y="81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7"/>
                  <a:pt x="113" y="75"/>
                  <a:pt x="114" y="74"/>
                </a:cubicBezTo>
                <a:cubicBezTo>
                  <a:pt x="116" y="74"/>
                  <a:pt x="119" y="75"/>
                  <a:pt x="120" y="75"/>
                </a:cubicBezTo>
                <a:cubicBezTo>
                  <a:pt x="120" y="75"/>
                  <a:pt x="121" y="74"/>
                  <a:pt x="121" y="74"/>
                </a:cubicBezTo>
                <a:cubicBezTo>
                  <a:pt x="122" y="74"/>
                  <a:pt x="122" y="73"/>
                  <a:pt x="122" y="73"/>
                </a:cubicBezTo>
                <a:cubicBezTo>
                  <a:pt x="122" y="72"/>
                  <a:pt x="122" y="72"/>
                  <a:pt x="122" y="71"/>
                </a:cubicBezTo>
                <a:cubicBezTo>
                  <a:pt x="122" y="71"/>
                  <a:pt x="121" y="71"/>
                  <a:pt x="121" y="70"/>
                </a:cubicBezTo>
                <a:cubicBezTo>
                  <a:pt x="120" y="70"/>
                  <a:pt x="117" y="69"/>
                  <a:pt x="115" y="69"/>
                </a:cubicBezTo>
                <a:cubicBezTo>
                  <a:pt x="115" y="67"/>
                  <a:pt x="115" y="66"/>
                  <a:pt x="115" y="65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1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45" y="108"/>
                </a:moveTo>
                <a:cubicBezTo>
                  <a:pt x="45" y="108"/>
                  <a:pt x="45" y="108"/>
                  <a:pt x="44" y="108"/>
                </a:cubicBezTo>
                <a:cubicBezTo>
                  <a:pt x="44" y="108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100"/>
                  <a:pt x="30" y="99"/>
                  <a:pt x="29" y="99"/>
                </a:cubicBezTo>
                <a:cubicBezTo>
                  <a:pt x="30" y="99"/>
                  <a:pt x="30" y="99"/>
                  <a:pt x="30" y="100"/>
                </a:cubicBezTo>
                <a:cubicBezTo>
                  <a:pt x="30" y="100"/>
                  <a:pt x="30" y="100"/>
                  <a:pt x="31" y="100"/>
                </a:cubicBezTo>
                <a:close/>
                <a:moveTo>
                  <a:pt x="20" y="87"/>
                </a:moveTo>
                <a:cubicBezTo>
                  <a:pt x="19" y="87"/>
                  <a:pt x="19" y="86"/>
                  <a:pt x="19" y="86"/>
                </a:cubicBezTo>
                <a:cubicBezTo>
                  <a:pt x="19" y="86"/>
                  <a:pt x="19" y="86"/>
                  <a:pt x="19" y="87"/>
                </a:cubicBezTo>
                <a:cubicBezTo>
                  <a:pt x="19" y="87"/>
                  <a:pt x="19" y="87"/>
                  <a:pt x="20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31" name="Freeform 19"/>
          <p:cNvSpPr>
            <a:spLocks noEditPoints="1" noChangeArrowheads="1"/>
          </p:cNvSpPr>
          <p:nvPr/>
        </p:nvSpPr>
        <p:spPr bwMode="auto">
          <a:xfrm>
            <a:off x="757238" y="927100"/>
            <a:ext cx="425450" cy="423863"/>
          </a:xfrm>
          <a:custGeom>
            <a:avLst/>
            <a:gdLst>
              <a:gd name="T0" fmla="*/ 1921809649 w 90"/>
              <a:gd name="T1" fmla="*/ 931570811 h 90"/>
              <a:gd name="T2" fmla="*/ 1921809649 w 90"/>
              <a:gd name="T3" fmla="*/ 842846866 h 90"/>
              <a:gd name="T4" fmla="*/ 1899464070 w 90"/>
              <a:gd name="T5" fmla="*/ 754127630 h 90"/>
              <a:gd name="T6" fmla="*/ 1854768184 w 90"/>
              <a:gd name="T7" fmla="*/ 665408395 h 90"/>
              <a:gd name="T8" fmla="*/ 1810077025 w 90"/>
              <a:gd name="T9" fmla="*/ 576684450 h 90"/>
              <a:gd name="T10" fmla="*/ 1765385866 w 90"/>
              <a:gd name="T11" fmla="*/ 487965214 h 90"/>
              <a:gd name="T12" fmla="*/ 1720689980 w 90"/>
              <a:gd name="T13" fmla="*/ 421423433 h 90"/>
              <a:gd name="T14" fmla="*/ 1653648514 w 90"/>
              <a:gd name="T15" fmla="*/ 354881652 h 90"/>
              <a:gd name="T16" fmla="*/ 1564266197 w 90"/>
              <a:gd name="T17" fmla="*/ 288344580 h 90"/>
              <a:gd name="T18" fmla="*/ 1497224731 w 90"/>
              <a:gd name="T19" fmla="*/ 221802798 h 90"/>
              <a:gd name="T20" fmla="*/ 1407837686 w 90"/>
              <a:gd name="T21" fmla="*/ 177443181 h 90"/>
              <a:gd name="T22" fmla="*/ 1318450641 w 90"/>
              <a:gd name="T23" fmla="*/ 133083563 h 90"/>
              <a:gd name="T24" fmla="*/ 1229063596 w 90"/>
              <a:gd name="T25" fmla="*/ 110901399 h 90"/>
              <a:gd name="T26" fmla="*/ 1139676551 w 90"/>
              <a:gd name="T27" fmla="*/ 88719235 h 90"/>
              <a:gd name="T28" fmla="*/ 1027943927 w 90"/>
              <a:gd name="T29" fmla="*/ 88719235 h 90"/>
              <a:gd name="T30" fmla="*/ 938556882 w 90"/>
              <a:gd name="T31" fmla="*/ 88719235 h 90"/>
              <a:gd name="T32" fmla="*/ 849169837 w 90"/>
              <a:gd name="T33" fmla="*/ 110901399 h 90"/>
              <a:gd name="T34" fmla="*/ 759787519 w 90"/>
              <a:gd name="T35" fmla="*/ 133083563 h 90"/>
              <a:gd name="T36" fmla="*/ 670400474 w 90"/>
              <a:gd name="T37" fmla="*/ 155261017 h 90"/>
              <a:gd name="T38" fmla="*/ 581013429 w 90"/>
              <a:gd name="T39" fmla="*/ 199620635 h 90"/>
              <a:gd name="T40" fmla="*/ 491626384 w 90"/>
              <a:gd name="T41" fmla="*/ 243980252 h 90"/>
              <a:gd name="T42" fmla="*/ 424584918 w 90"/>
              <a:gd name="T43" fmla="*/ 310522034 h 90"/>
              <a:gd name="T44" fmla="*/ 335197873 w 90"/>
              <a:gd name="T45" fmla="*/ 377063815 h 90"/>
              <a:gd name="T46" fmla="*/ 290506714 w 90"/>
              <a:gd name="T47" fmla="*/ 443605597 h 90"/>
              <a:gd name="T48" fmla="*/ 223465249 w 90"/>
              <a:gd name="T49" fmla="*/ 532324832 h 90"/>
              <a:gd name="T50" fmla="*/ 178774090 w 90"/>
              <a:gd name="T51" fmla="*/ 598866614 h 90"/>
              <a:gd name="T52" fmla="*/ 134078204 w 90"/>
              <a:gd name="T53" fmla="*/ 687585849 h 90"/>
              <a:gd name="T54" fmla="*/ 111732624 w 90"/>
              <a:gd name="T55" fmla="*/ 798487248 h 90"/>
              <a:gd name="T56" fmla="*/ 89387045 w 90"/>
              <a:gd name="T57" fmla="*/ 887211193 h 90"/>
              <a:gd name="T58" fmla="*/ 89387045 w 90"/>
              <a:gd name="T59" fmla="*/ 975930429 h 90"/>
              <a:gd name="T60" fmla="*/ 89387045 w 90"/>
              <a:gd name="T61" fmla="*/ 1064649664 h 90"/>
              <a:gd name="T62" fmla="*/ 111732624 w 90"/>
              <a:gd name="T63" fmla="*/ 1175551063 h 90"/>
              <a:gd name="T64" fmla="*/ 134078204 w 90"/>
              <a:gd name="T65" fmla="*/ 1264275008 h 90"/>
              <a:gd name="T66" fmla="*/ 156428511 w 90"/>
              <a:gd name="T67" fmla="*/ 1352994244 h 90"/>
              <a:gd name="T68" fmla="*/ 201119669 w 90"/>
              <a:gd name="T69" fmla="*/ 1441713479 h 90"/>
              <a:gd name="T70" fmla="*/ 245810828 w 90"/>
              <a:gd name="T71" fmla="*/ 1530437425 h 90"/>
              <a:gd name="T72" fmla="*/ 312852294 w 90"/>
              <a:gd name="T73" fmla="*/ 1596974496 h 90"/>
              <a:gd name="T74" fmla="*/ 379893759 w 90"/>
              <a:gd name="T75" fmla="*/ 1663516278 h 90"/>
              <a:gd name="T76" fmla="*/ 446930498 w 90"/>
              <a:gd name="T77" fmla="*/ 1730058059 h 90"/>
              <a:gd name="T78" fmla="*/ 536317543 w 90"/>
              <a:gd name="T79" fmla="*/ 1774417677 h 90"/>
              <a:gd name="T80" fmla="*/ 603359008 w 90"/>
              <a:gd name="T81" fmla="*/ 1840959458 h 90"/>
              <a:gd name="T82" fmla="*/ 692746053 w 90"/>
              <a:gd name="T83" fmla="*/ 1863136912 h 90"/>
              <a:gd name="T84" fmla="*/ 782133098 w 90"/>
              <a:gd name="T85" fmla="*/ 1885319076 h 90"/>
              <a:gd name="T86" fmla="*/ 893865723 w 90"/>
              <a:gd name="T87" fmla="*/ 1907501240 h 90"/>
              <a:gd name="T88" fmla="*/ 983252768 w 90"/>
              <a:gd name="T89" fmla="*/ 1929678694 h 90"/>
              <a:gd name="T90" fmla="*/ 1072639813 w 90"/>
              <a:gd name="T91" fmla="*/ 1929678694 h 90"/>
              <a:gd name="T92" fmla="*/ 1184372437 w 90"/>
              <a:gd name="T93" fmla="*/ 1907501240 h 90"/>
              <a:gd name="T94" fmla="*/ 1273759482 w 90"/>
              <a:gd name="T95" fmla="*/ 1885319076 h 90"/>
              <a:gd name="T96" fmla="*/ 1363146527 w 90"/>
              <a:gd name="T97" fmla="*/ 1863136912 h 90"/>
              <a:gd name="T98" fmla="*/ 1452528845 w 90"/>
              <a:gd name="T99" fmla="*/ 1818777295 h 90"/>
              <a:gd name="T100" fmla="*/ 1519570311 w 90"/>
              <a:gd name="T101" fmla="*/ 1752240223 h 90"/>
              <a:gd name="T102" fmla="*/ 1608957356 w 90"/>
              <a:gd name="T103" fmla="*/ 1707875895 h 90"/>
              <a:gd name="T104" fmla="*/ 1675998821 w 90"/>
              <a:gd name="T105" fmla="*/ 1641338824 h 90"/>
              <a:gd name="T106" fmla="*/ 1743035559 w 90"/>
              <a:gd name="T107" fmla="*/ 1574797042 h 90"/>
              <a:gd name="T108" fmla="*/ 1787731446 w 90"/>
              <a:gd name="T109" fmla="*/ 1486073097 h 90"/>
              <a:gd name="T110" fmla="*/ 1832422604 w 90"/>
              <a:gd name="T111" fmla="*/ 1397353862 h 90"/>
              <a:gd name="T112" fmla="*/ 1877118491 w 90"/>
              <a:gd name="T113" fmla="*/ 1308634626 h 90"/>
              <a:gd name="T114" fmla="*/ 1899464070 w 90"/>
              <a:gd name="T115" fmla="*/ 1219910681 h 90"/>
              <a:gd name="T116" fmla="*/ 1921809649 w 90"/>
              <a:gd name="T117" fmla="*/ 1131191446 h 90"/>
              <a:gd name="T118" fmla="*/ 1921809649 w 90"/>
              <a:gd name="T119" fmla="*/ 1042472210 h 9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0"/>
              <a:gd name="T181" fmla="*/ 0 h 90"/>
              <a:gd name="T182" fmla="*/ 90 w 90"/>
              <a:gd name="T183" fmla="*/ 90 h 9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0" h="90">
                <a:moveTo>
                  <a:pt x="89" y="46"/>
                </a:moveTo>
                <a:cubicBezTo>
                  <a:pt x="89" y="46"/>
                  <a:pt x="90" y="46"/>
                  <a:pt x="90" y="46"/>
                </a:cubicBezTo>
                <a:cubicBezTo>
                  <a:pt x="90" y="46"/>
                  <a:pt x="90" y="46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89" y="44"/>
                  <a:pt x="89" y="44"/>
                </a:cubicBezTo>
                <a:cubicBezTo>
                  <a:pt x="89" y="44"/>
                  <a:pt x="88" y="44"/>
                  <a:pt x="86" y="44"/>
                </a:cubicBezTo>
                <a:cubicBezTo>
                  <a:pt x="86" y="44"/>
                  <a:pt x="86" y="43"/>
                  <a:pt x="86" y="42"/>
                </a:cubicBezTo>
                <a:cubicBezTo>
                  <a:pt x="87" y="42"/>
                  <a:pt x="89" y="42"/>
                  <a:pt x="89" y="42"/>
                </a:cubicBezTo>
                <a:cubicBezTo>
                  <a:pt x="89" y="42"/>
                  <a:pt x="89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0"/>
                  <a:pt x="90" y="40"/>
                  <a:pt x="89" y="40"/>
                </a:cubicBezTo>
                <a:cubicBezTo>
                  <a:pt x="89" y="40"/>
                  <a:pt x="89" y="40"/>
                  <a:pt x="89" y="40"/>
                </a:cubicBezTo>
                <a:cubicBezTo>
                  <a:pt x="89" y="40"/>
                  <a:pt x="87" y="40"/>
                  <a:pt x="86" y="40"/>
                </a:cubicBezTo>
                <a:cubicBezTo>
                  <a:pt x="86" y="39"/>
                  <a:pt x="86" y="39"/>
                  <a:pt x="86" y="38"/>
                </a:cubicBezTo>
                <a:cubicBezTo>
                  <a:pt x="87" y="38"/>
                  <a:pt x="88" y="37"/>
                  <a:pt x="88" y="37"/>
                </a:cubicBezTo>
                <a:cubicBezTo>
                  <a:pt x="89" y="37"/>
                  <a:pt x="89" y="37"/>
                  <a:pt x="89" y="37"/>
                </a:cubicBezTo>
                <a:cubicBezTo>
                  <a:pt x="89" y="36"/>
                  <a:pt x="89" y="36"/>
                  <a:pt x="89" y="36"/>
                </a:cubicBezTo>
                <a:cubicBezTo>
                  <a:pt x="89" y="36"/>
                  <a:pt x="89" y="36"/>
                  <a:pt x="89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88" y="35"/>
                  <a:pt x="86" y="35"/>
                  <a:pt x="85" y="36"/>
                </a:cubicBezTo>
                <a:cubicBezTo>
                  <a:pt x="85" y="35"/>
                  <a:pt x="85" y="34"/>
                  <a:pt x="85" y="34"/>
                </a:cubicBezTo>
                <a:cubicBezTo>
                  <a:pt x="86" y="33"/>
                  <a:pt x="87" y="33"/>
                  <a:pt x="87" y="33"/>
                </a:cubicBezTo>
                <a:cubicBezTo>
                  <a:pt x="87" y="33"/>
                  <a:pt x="88" y="32"/>
                  <a:pt x="88" y="32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cubicBezTo>
                  <a:pt x="86" y="31"/>
                  <a:pt x="85" y="31"/>
                  <a:pt x="84" y="31"/>
                </a:cubicBezTo>
                <a:cubicBezTo>
                  <a:pt x="84" y="31"/>
                  <a:pt x="83" y="30"/>
                  <a:pt x="83" y="30"/>
                </a:cubicBezTo>
                <a:cubicBezTo>
                  <a:pt x="84" y="29"/>
                  <a:pt x="85" y="28"/>
                  <a:pt x="86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7"/>
                  <a:pt x="86" y="27"/>
                </a:cubicBezTo>
                <a:cubicBezTo>
                  <a:pt x="86" y="27"/>
                  <a:pt x="86" y="27"/>
                  <a:pt x="86" y="27"/>
                </a:cubicBezTo>
                <a:cubicBezTo>
                  <a:pt x="85" y="26"/>
                  <a:pt x="85" y="26"/>
                  <a:pt x="85" y="26"/>
                </a:cubicBezTo>
                <a:cubicBezTo>
                  <a:pt x="85" y="27"/>
                  <a:pt x="83" y="27"/>
                  <a:pt x="82" y="27"/>
                </a:cubicBezTo>
                <a:cubicBezTo>
                  <a:pt x="82" y="27"/>
                  <a:pt x="82" y="26"/>
                  <a:pt x="81" y="26"/>
                </a:cubicBezTo>
                <a:cubicBezTo>
                  <a:pt x="82" y="25"/>
                  <a:pt x="83" y="24"/>
                  <a:pt x="84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23"/>
                  <a:pt x="84" y="22"/>
                  <a:pt x="83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2" y="23"/>
                  <a:pt x="81" y="23"/>
                  <a:pt x="80" y="24"/>
                </a:cubicBezTo>
                <a:cubicBezTo>
                  <a:pt x="80" y="23"/>
                  <a:pt x="80" y="23"/>
                  <a:pt x="79" y="22"/>
                </a:cubicBezTo>
                <a:cubicBezTo>
                  <a:pt x="80" y="21"/>
                  <a:pt x="81" y="20"/>
                  <a:pt x="81" y="20"/>
                </a:cubicBezTo>
                <a:cubicBezTo>
                  <a:pt x="81" y="20"/>
                  <a:pt x="82" y="20"/>
                  <a:pt x="82" y="20"/>
                </a:cubicBezTo>
                <a:cubicBezTo>
                  <a:pt x="82" y="19"/>
                  <a:pt x="82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8"/>
                  <a:pt x="80" y="19"/>
                  <a:pt x="80" y="19"/>
                </a:cubicBezTo>
                <a:cubicBezTo>
                  <a:pt x="80" y="19"/>
                  <a:pt x="79" y="20"/>
                  <a:pt x="78" y="20"/>
                </a:cubicBezTo>
                <a:cubicBezTo>
                  <a:pt x="77" y="20"/>
                  <a:pt x="77" y="19"/>
                  <a:pt x="77" y="19"/>
                </a:cubicBezTo>
                <a:cubicBezTo>
                  <a:pt x="77" y="18"/>
                  <a:pt x="78" y="17"/>
                  <a:pt x="78" y="17"/>
                </a:cubicBezTo>
                <a:cubicBezTo>
                  <a:pt x="79" y="16"/>
                  <a:pt x="79" y="16"/>
                  <a:pt x="79" y="16"/>
                </a:cubicBezTo>
                <a:cubicBezTo>
                  <a:pt x="79" y="16"/>
                  <a:pt x="79" y="16"/>
                  <a:pt x="78" y="15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15"/>
                  <a:pt x="77" y="15"/>
                  <a:pt x="77" y="15"/>
                </a:cubicBezTo>
                <a:cubicBezTo>
                  <a:pt x="77" y="15"/>
                  <a:pt x="76" y="16"/>
                  <a:pt x="75" y="17"/>
                </a:cubicBezTo>
                <a:cubicBezTo>
                  <a:pt x="75" y="16"/>
                  <a:pt x="74" y="16"/>
                  <a:pt x="74" y="16"/>
                </a:cubicBezTo>
                <a:cubicBezTo>
                  <a:pt x="74" y="14"/>
                  <a:pt x="75" y="13"/>
                  <a:pt x="75" y="13"/>
                </a:cubicBezTo>
                <a:cubicBezTo>
                  <a:pt x="75" y="13"/>
                  <a:pt x="75" y="13"/>
                  <a:pt x="75" y="13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12"/>
                  <a:pt x="75" y="12"/>
                  <a:pt x="74" y="12"/>
                </a:cubicBezTo>
                <a:cubicBezTo>
                  <a:pt x="74" y="12"/>
                  <a:pt x="74" y="12"/>
                  <a:pt x="74" y="12"/>
                </a:cubicBezTo>
                <a:cubicBezTo>
                  <a:pt x="74" y="12"/>
                  <a:pt x="73" y="13"/>
                  <a:pt x="72" y="14"/>
                </a:cubicBezTo>
                <a:cubicBezTo>
                  <a:pt x="71" y="13"/>
                  <a:pt x="71" y="13"/>
                  <a:pt x="70" y="13"/>
                </a:cubicBezTo>
                <a:cubicBezTo>
                  <a:pt x="71" y="12"/>
                  <a:pt x="72" y="10"/>
                  <a:pt x="72" y="10"/>
                </a:cubicBezTo>
                <a:cubicBezTo>
                  <a:pt x="72" y="10"/>
                  <a:pt x="72" y="10"/>
                  <a:pt x="72" y="10"/>
                </a:cubicBezTo>
                <a:cubicBezTo>
                  <a:pt x="72" y="9"/>
                  <a:pt x="72" y="9"/>
                  <a:pt x="71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9"/>
                  <a:pt x="70" y="9"/>
                  <a:pt x="70" y="9"/>
                </a:cubicBezTo>
                <a:cubicBezTo>
                  <a:pt x="70" y="9"/>
                  <a:pt x="69" y="10"/>
                  <a:pt x="68" y="11"/>
                </a:cubicBezTo>
                <a:cubicBezTo>
                  <a:pt x="68" y="11"/>
                  <a:pt x="67" y="11"/>
                  <a:pt x="67" y="10"/>
                </a:cubicBezTo>
                <a:cubicBezTo>
                  <a:pt x="67" y="9"/>
                  <a:pt x="68" y="8"/>
                  <a:pt x="68" y="8"/>
                </a:cubicBezTo>
                <a:cubicBezTo>
                  <a:pt x="68" y="8"/>
                  <a:pt x="68" y="7"/>
                  <a:pt x="68" y="7"/>
                </a:cubicBezTo>
                <a:cubicBezTo>
                  <a:pt x="68" y="7"/>
                  <a:pt x="68" y="7"/>
                  <a:pt x="68" y="6"/>
                </a:cubicBezTo>
                <a:cubicBezTo>
                  <a:pt x="67" y="6"/>
                  <a:pt x="67" y="6"/>
                  <a:pt x="67" y="6"/>
                </a:cubicBezTo>
                <a:cubicBezTo>
                  <a:pt x="67" y="6"/>
                  <a:pt x="66" y="6"/>
                  <a:pt x="66" y="7"/>
                </a:cubicBezTo>
                <a:cubicBezTo>
                  <a:pt x="66" y="7"/>
                  <a:pt x="65" y="8"/>
                  <a:pt x="65" y="9"/>
                </a:cubicBezTo>
                <a:cubicBezTo>
                  <a:pt x="64" y="9"/>
                  <a:pt x="64" y="8"/>
                  <a:pt x="63" y="8"/>
                </a:cubicBezTo>
                <a:cubicBezTo>
                  <a:pt x="63" y="7"/>
                  <a:pt x="64" y="6"/>
                  <a:pt x="64" y="6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5"/>
                  <a:pt x="64" y="4"/>
                  <a:pt x="63" y="4"/>
                </a:cubicBezTo>
                <a:cubicBezTo>
                  <a:pt x="63" y="4"/>
                  <a:pt x="63" y="4"/>
                  <a:pt x="63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62" y="5"/>
                  <a:pt x="61" y="6"/>
                  <a:pt x="61" y="7"/>
                </a:cubicBezTo>
                <a:cubicBezTo>
                  <a:pt x="60" y="7"/>
                  <a:pt x="60" y="7"/>
                  <a:pt x="59" y="6"/>
                </a:cubicBezTo>
                <a:cubicBezTo>
                  <a:pt x="59" y="5"/>
                  <a:pt x="60" y="4"/>
                  <a:pt x="60" y="4"/>
                </a:cubicBezTo>
                <a:cubicBezTo>
                  <a:pt x="60" y="4"/>
                  <a:pt x="60" y="3"/>
                  <a:pt x="60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3"/>
                  <a:pt x="57" y="5"/>
                  <a:pt x="57" y="6"/>
                </a:cubicBezTo>
                <a:cubicBezTo>
                  <a:pt x="56" y="6"/>
                  <a:pt x="56" y="5"/>
                  <a:pt x="55" y="5"/>
                </a:cubicBezTo>
                <a:cubicBezTo>
                  <a:pt x="55" y="4"/>
                  <a:pt x="55" y="3"/>
                  <a:pt x="55" y="2"/>
                </a:cubicBezTo>
                <a:cubicBezTo>
                  <a:pt x="55" y="2"/>
                  <a:pt x="55" y="2"/>
                  <a:pt x="55" y="2"/>
                </a:cubicBezTo>
                <a:cubicBezTo>
                  <a:pt x="55" y="2"/>
                  <a:pt x="55" y="1"/>
                  <a:pt x="54" y="1"/>
                </a:cubicBezTo>
                <a:cubicBezTo>
                  <a:pt x="54" y="1"/>
                  <a:pt x="54" y="1"/>
                  <a:pt x="54" y="2"/>
                </a:cubicBezTo>
                <a:cubicBezTo>
                  <a:pt x="54" y="2"/>
                  <a:pt x="53" y="2"/>
                  <a:pt x="53" y="2"/>
                </a:cubicBezTo>
                <a:cubicBezTo>
                  <a:pt x="53" y="2"/>
                  <a:pt x="53" y="4"/>
                  <a:pt x="53" y="5"/>
                </a:cubicBezTo>
                <a:cubicBezTo>
                  <a:pt x="52" y="5"/>
                  <a:pt x="51" y="5"/>
                  <a:pt x="51" y="4"/>
                </a:cubicBezTo>
                <a:cubicBezTo>
                  <a:pt x="51" y="3"/>
                  <a:pt x="51" y="2"/>
                  <a:pt x="51" y="2"/>
                </a:cubicBezTo>
                <a:cubicBezTo>
                  <a:pt x="51" y="1"/>
                  <a:pt x="51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49" y="1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2"/>
                  <a:pt x="49" y="3"/>
                  <a:pt x="48" y="4"/>
                </a:cubicBezTo>
                <a:cubicBezTo>
                  <a:pt x="48" y="4"/>
                  <a:pt x="47" y="4"/>
                  <a:pt x="46" y="4"/>
                </a:cubicBezTo>
                <a:cubicBezTo>
                  <a:pt x="46" y="3"/>
                  <a:pt x="46" y="2"/>
                  <a:pt x="46" y="1"/>
                </a:cubicBezTo>
                <a:cubicBezTo>
                  <a:pt x="46" y="1"/>
                  <a:pt x="46" y="1"/>
                  <a:pt x="46" y="1"/>
                </a:cubicBezTo>
                <a:cubicBezTo>
                  <a:pt x="46" y="1"/>
                  <a:pt x="45" y="0"/>
                  <a:pt x="45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4" y="1"/>
                  <a:pt x="44" y="1"/>
                  <a:pt x="44" y="1"/>
                </a:cubicBezTo>
                <a:cubicBezTo>
                  <a:pt x="44" y="2"/>
                  <a:pt x="44" y="3"/>
                  <a:pt x="44" y="4"/>
                </a:cubicBezTo>
                <a:cubicBezTo>
                  <a:pt x="43" y="4"/>
                  <a:pt x="43" y="4"/>
                  <a:pt x="42" y="4"/>
                </a:cubicBezTo>
                <a:cubicBezTo>
                  <a:pt x="42" y="3"/>
                  <a:pt x="42" y="2"/>
                  <a:pt x="42" y="1"/>
                </a:cubicBezTo>
                <a:cubicBezTo>
                  <a:pt x="42" y="1"/>
                  <a:pt x="41" y="1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1"/>
                  <a:pt x="40" y="2"/>
                </a:cubicBezTo>
                <a:cubicBezTo>
                  <a:pt x="40" y="2"/>
                  <a:pt x="40" y="3"/>
                  <a:pt x="40" y="4"/>
                </a:cubicBezTo>
                <a:cubicBezTo>
                  <a:pt x="39" y="5"/>
                  <a:pt x="38" y="5"/>
                  <a:pt x="38" y="5"/>
                </a:cubicBezTo>
                <a:cubicBezTo>
                  <a:pt x="37" y="4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3"/>
                  <a:pt x="35" y="4"/>
                  <a:pt x="35" y="5"/>
                </a:cubicBezTo>
                <a:cubicBezTo>
                  <a:pt x="35" y="5"/>
                  <a:pt x="34" y="6"/>
                  <a:pt x="34" y="6"/>
                </a:cubicBezTo>
                <a:cubicBezTo>
                  <a:pt x="33" y="5"/>
                  <a:pt x="33" y="3"/>
                  <a:pt x="33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2" y="3"/>
                  <a:pt x="32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4"/>
                  <a:pt x="31" y="4"/>
                </a:cubicBezTo>
                <a:cubicBezTo>
                  <a:pt x="31" y="4"/>
                  <a:pt x="31" y="5"/>
                  <a:pt x="31" y="6"/>
                </a:cubicBezTo>
                <a:cubicBezTo>
                  <a:pt x="31" y="7"/>
                  <a:pt x="30" y="7"/>
                  <a:pt x="30" y="7"/>
                </a:cubicBezTo>
                <a:cubicBezTo>
                  <a:pt x="29" y="6"/>
                  <a:pt x="28" y="5"/>
                  <a:pt x="28" y="5"/>
                </a:cubicBezTo>
                <a:cubicBezTo>
                  <a:pt x="28" y="5"/>
                  <a:pt x="28" y="4"/>
                  <a:pt x="28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7" y="5"/>
                  <a:pt x="26" y="5"/>
                </a:cubicBezTo>
                <a:cubicBezTo>
                  <a:pt x="26" y="5"/>
                  <a:pt x="26" y="5"/>
                  <a:pt x="26" y="6"/>
                </a:cubicBezTo>
                <a:cubicBezTo>
                  <a:pt x="27" y="6"/>
                  <a:pt x="27" y="7"/>
                  <a:pt x="27" y="8"/>
                </a:cubicBezTo>
                <a:cubicBezTo>
                  <a:pt x="27" y="8"/>
                  <a:pt x="26" y="9"/>
                  <a:pt x="26" y="9"/>
                </a:cubicBezTo>
                <a:cubicBezTo>
                  <a:pt x="25" y="8"/>
                  <a:pt x="24" y="7"/>
                  <a:pt x="24" y="7"/>
                </a:cubicBezTo>
                <a:cubicBezTo>
                  <a:pt x="24" y="6"/>
                  <a:pt x="24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7"/>
                  <a:pt x="22" y="7"/>
                  <a:pt x="22" y="7"/>
                </a:cubicBezTo>
                <a:cubicBezTo>
                  <a:pt x="22" y="7"/>
                  <a:pt x="22" y="8"/>
                  <a:pt x="22" y="8"/>
                </a:cubicBezTo>
                <a:cubicBezTo>
                  <a:pt x="22" y="8"/>
                  <a:pt x="23" y="9"/>
                  <a:pt x="24" y="10"/>
                </a:cubicBezTo>
                <a:cubicBezTo>
                  <a:pt x="23" y="11"/>
                  <a:pt x="22" y="11"/>
                  <a:pt x="22" y="11"/>
                </a:cubicBezTo>
                <a:cubicBezTo>
                  <a:pt x="21" y="10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8" y="10"/>
                </a:cubicBezTo>
                <a:cubicBezTo>
                  <a:pt x="18" y="10"/>
                  <a:pt x="18" y="10"/>
                  <a:pt x="19" y="10"/>
                </a:cubicBezTo>
                <a:cubicBezTo>
                  <a:pt x="19" y="10"/>
                  <a:pt x="19" y="12"/>
                  <a:pt x="20" y="13"/>
                </a:cubicBezTo>
                <a:cubicBezTo>
                  <a:pt x="19" y="13"/>
                  <a:pt x="19" y="13"/>
                  <a:pt x="19" y="14"/>
                </a:cubicBezTo>
                <a:cubicBezTo>
                  <a:pt x="18" y="13"/>
                  <a:pt x="17" y="12"/>
                  <a:pt x="17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5" y="12"/>
                  <a:pt x="15" y="12"/>
                </a:cubicBezTo>
                <a:cubicBezTo>
                  <a:pt x="15" y="12"/>
                  <a:pt x="15" y="12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6" y="14"/>
                  <a:pt x="17" y="16"/>
                </a:cubicBezTo>
                <a:cubicBezTo>
                  <a:pt x="16" y="16"/>
                  <a:pt x="16" y="16"/>
                  <a:pt x="15" y="17"/>
                </a:cubicBezTo>
                <a:cubicBezTo>
                  <a:pt x="14" y="16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7"/>
                </a:cubicBezTo>
                <a:cubicBezTo>
                  <a:pt x="12" y="17"/>
                  <a:pt x="13" y="18"/>
                  <a:pt x="14" y="19"/>
                </a:cubicBezTo>
                <a:cubicBezTo>
                  <a:pt x="13" y="19"/>
                  <a:pt x="13" y="20"/>
                  <a:pt x="13" y="20"/>
                </a:cubicBezTo>
                <a:cubicBezTo>
                  <a:pt x="12" y="20"/>
                  <a:pt x="10" y="19"/>
                  <a:pt x="10" y="19"/>
                </a:cubicBezTo>
                <a:cubicBezTo>
                  <a:pt x="10" y="19"/>
                  <a:pt x="10" y="18"/>
                  <a:pt x="10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10" y="21"/>
                  <a:pt x="11" y="22"/>
                </a:cubicBezTo>
                <a:cubicBezTo>
                  <a:pt x="11" y="23"/>
                  <a:pt x="10" y="23"/>
                  <a:pt x="10" y="24"/>
                </a:cubicBezTo>
                <a:cubicBezTo>
                  <a:pt x="9" y="23"/>
                  <a:pt x="8" y="23"/>
                  <a:pt x="8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3"/>
                  <a:pt x="6" y="23"/>
                </a:cubicBezTo>
                <a:cubicBezTo>
                  <a:pt x="6" y="23"/>
                  <a:pt x="6" y="23"/>
                  <a:pt x="6" y="24"/>
                </a:cubicBezTo>
                <a:cubicBezTo>
                  <a:pt x="6" y="24"/>
                  <a:pt x="6" y="24"/>
                  <a:pt x="7" y="24"/>
                </a:cubicBezTo>
                <a:cubicBezTo>
                  <a:pt x="7" y="24"/>
                  <a:pt x="8" y="25"/>
                  <a:pt x="9" y="26"/>
                </a:cubicBezTo>
                <a:cubicBezTo>
                  <a:pt x="9" y="26"/>
                  <a:pt x="8" y="27"/>
                  <a:pt x="8" y="27"/>
                </a:cubicBezTo>
                <a:cubicBezTo>
                  <a:pt x="7" y="27"/>
                  <a:pt x="6" y="27"/>
                  <a:pt x="5" y="26"/>
                </a:cubicBezTo>
                <a:cubicBezTo>
                  <a:pt x="5" y="26"/>
                  <a:pt x="5" y="26"/>
                  <a:pt x="5" y="27"/>
                </a:cubicBezTo>
                <a:cubicBezTo>
                  <a:pt x="5" y="27"/>
                  <a:pt x="4" y="27"/>
                  <a:pt x="4" y="27"/>
                </a:cubicBezTo>
                <a:cubicBezTo>
                  <a:pt x="4" y="27"/>
                  <a:pt x="4" y="28"/>
                  <a:pt x="4" y="28"/>
                </a:cubicBezTo>
                <a:cubicBezTo>
                  <a:pt x="4" y="28"/>
                  <a:pt x="5" y="28"/>
                  <a:pt x="5" y="28"/>
                </a:cubicBezTo>
                <a:cubicBezTo>
                  <a:pt x="5" y="28"/>
                  <a:pt x="6" y="29"/>
                  <a:pt x="7" y="30"/>
                </a:cubicBezTo>
                <a:cubicBezTo>
                  <a:pt x="7" y="30"/>
                  <a:pt x="7" y="31"/>
                  <a:pt x="6" y="31"/>
                </a:cubicBezTo>
                <a:cubicBezTo>
                  <a:pt x="5" y="31"/>
                  <a:pt x="4" y="31"/>
                  <a:pt x="4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1"/>
                  <a:pt x="3" y="31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3"/>
                  <a:pt x="3" y="33"/>
                </a:cubicBezTo>
                <a:cubicBezTo>
                  <a:pt x="3" y="33"/>
                  <a:pt x="5" y="33"/>
                  <a:pt x="6" y="34"/>
                </a:cubicBezTo>
                <a:cubicBezTo>
                  <a:pt x="6" y="34"/>
                  <a:pt x="5" y="35"/>
                  <a:pt x="5" y="36"/>
                </a:cubicBezTo>
                <a:cubicBezTo>
                  <a:pt x="4" y="35"/>
                  <a:pt x="3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1" y="36"/>
                  <a:pt x="1" y="36"/>
                </a:cubicBezTo>
                <a:cubicBezTo>
                  <a:pt x="1" y="36"/>
                  <a:pt x="1" y="36"/>
                  <a:pt x="2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7"/>
                  <a:pt x="3" y="38"/>
                  <a:pt x="5" y="38"/>
                </a:cubicBezTo>
                <a:cubicBezTo>
                  <a:pt x="5" y="39"/>
                  <a:pt x="5" y="39"/>
                  <a:pt x="4" y="40"/>
                </a:cubicBezTo>
                <a:cubicBezTo>
                  <a:pt x="3" y="40"/>
                  <a:pt x="2" y="40"/>
                  <a:pt x="2" y="40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1" y="40"/>
                  <a:pt x="1" y="41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1"/>
                  <a:pt x="1" y="42"/>
                  <a:pt x="1" y="42"/>
                </a:cubicBezTo>
                <a:cubicBezTo>
                  <a:pt x="2" y="42"/>
                  <a:pt x="3" y="42"/>
                  <a:pt x="4" y="42"/>
                </a:cubicBezTo>
                <a:cubicBezTo>
                  <a:pt x="4" y="43"/>
                  <a:pt x="4" y="44"/>
                  <a:pt x="4" y="44"/>
                </a:cubicBezTo>
                <a:cubicBezTo>
                  <a:pt x="3" y="44"/>
                  <a:pt x="2" y="44"/>
                  <a:pt x="1" y="44"/>
                </a:cubicBezTo>
                <a:cubicBezTo>
                  <a:pt x="1" y="44"/>
                  <a:pt x="1" y="45"/>
                  <a:pt x="1" y="45"/>
                </a:cubicBezTo>
                <a:cubicBezTo>
                  <a:pt x="1" y="45"/>
                  <a:pt x="0" y="45"/>
                  <a:pt x="0" y="45"/>
                </a:cubicBezTo>
                <a:cubicBezTo>
                  <a:pt x="0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2" y="46"/>
                  <a:pt x="3" y="46"/>
                  <a:pt x="4" y="47"/>
                </a:cubicBezTo>
                <a:cubicBezTo>
                  <a:pt x="4" y="47"/>
                  <a:pt x="4" y="48"/>
                  <a:pt x="4" y="48"/>
                </a:cubicBezTo>
                <a:cubicBezTo>
                  <a:pt x="3" y="49"/>
                  <a:pt x="2" y="49"/>
                  <a:pt x="1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1"/>
                  <a:pt x="2" y="51"/>
                </a:cubicBezTo>
                <a:cubicBezTo>
                  <a:pt x="2" y="51"/>
                  <a:pt x="3" y="51"/>
                  <a:pt x="4" y="51"/>
                </a:cubicBezTo>
                <a:cubicBezTo>
                  <a:pt x="5" y="52"/>
                  <a:pt x="5" y="52"/>
                  <a:pt x="5" y="53"/>
                </a:cubicBezTo>
                <a:cubicBezTo>
                  <a:pt x="3" y="53"/>
                  <a:pt x="2" y="53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1" y="54"/>
                  <a:pt x="1" y="54"/>
                  <a:pt x="1" y="55"/>
                </a:cubicBezTo>
                <a:cubicBezTo>
                  <a:pt x="1" y="55"/>
                  <a:pt x="2" y="55"/>
                  <a:pt x="2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3" y="55"/>
                  <a:pt x="4" y="55"/>
                  <a:pt x="5" y="55"/>
                </a:cubicBezTo>
                <a:cubicBezTo>
                  <a:pt x="5" y="56"/>
                  <a:pt x="6" y="56"/>
                  <a:pt x="6" y="57"/>
                </a:cubicBezTo>
                <a:cubicBezTo>
                  <a:pt x="5" y="57"/>
                  <a:pt x="3" y="58"/>
                  <a:pt x="3" y="58"/>
                </a:cubicBezTo>
                <a:cubicBezTo>
                  <a:pt x="3" y="58"/>
                  <a:pt x="3" y="58"/>
                  <a:pt x="3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3" y="59"/>
                  <a:pt x="3" y="60"/>
                  <a:pt x="3" y="60"/>
                </a:cubicBezTo>
                <a:cubicBezTo>
                  <a:pt x="3" y="60"/>
                  <a:pt x="3" y="60"/>
                  <a:pt x="4" y="60"/>
                </a:cubicBezTo>
                <a:cubicBezTo>
                  <a:pt x="4" y="60"/>
                  <a:pt x="5" y="60"/>
                  <a:pt x="6" y="59"/>
                </a:cubicBezTo>
                <a:cubicBezTo>
                  <a:pt x="7" y="60"/>
                  <a:pt x="7" y="60"/>
                  <a:pt x="7" y="61"/>
                </a:cubicBezTo>
                <a:cubicBezTo>
                  <a:pt x="6" y="62"/>
                  <a:pt x="5" y="62"/>
                  <a:pt x="5" y="62"/>
                </a:cubicBezTo>
                <a:cubicBezTo>
                  <a:pt x="5" y="63"/>
                  <a:pt x="4" y="63"/>
                  <a:pt x="4" y="63"/>
                </a:cubicBezTo>
                <a:cubicBezTo>
                  <a:pt x="4" y="63"/>
                  <a:pt x="4" y="63"/>
                  <a:pt x="4" y="64"/>
                </a:cubicBezTo>
                <a:cubicBezTo>
                  <a:pt x="4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6" y="64"/>
                  <a:pt x="7" y="64"/>
                  <a:pt x="8" y="63"/>
                </a:cubicBezTo>
                <a:cubicBezTo>
                  <a:pt x="8" y="64"/>
                  <a:pt x="9" y="64"/>
                  <a:pt x="9" y="65"/>
                </a:cubicBezTo>
                <a:cubicBezTo>
                  <a:pt x="8" y="66"/>
                  <a:pt x="7" y="66"/>
                  <a:pt x="7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8"/>
                  <a:pt x="6" y="68"/>
                </a:cubicBezTo>
                <a:cubicBezTo>
                  <a:pt x="7" y="68"/>
                  <a:pt x="7" y="68"/>
                  <a:pt x="7" y="68"/>
                </a:cubicBezTo>
                <a:cubicBezTo>
                  <a:pt x="7" y="68"/>
                  <a:pt x="7" y="68"/>
                  <a:pt x="8" y="68"/>
                </a:cubicBezTo>
                <a:cubicBezTo>
                  <a:pt x="8" y="68"/>
                  <a:pt x="9" y="68"/>
                  <a:pt x="10" y="67"/>
                </a:cubicBezTo>
                <a:cubicBezTo>
                  <a:pt x="10" y="68"/>
                  <a:pt x="11" y="68"/>
                  <a:pt x="11" y="69"/>
                </a:cubicBezTo>
                <a:cubicBezTo>
                  <a:pt x="10" y="69"/>
                  <a:pt x="9" y="70"/>
                  <a:pt x="9" y="70"/>
                </a:cubicBezTo>
                <a:cubicBezTo>
                  <a:pt x="9" y="71"/>
                  <a:pt x="9" y="71"/>
                  <a:pt x="9" y="71"/>
                </a:cubicBezTo>
                <a:cubicBezTo>
                  <a:pt x="9" y="71"/>
                  <a:pt x="9" y="72"/>
                  <a:pt x="9" y="72"/>
                </a:cubicBezTo>
                <a:cubicBezTo>
                  <a:pt x="9" y="72"/>
                  <a:pt x="9" y="72"/>
                  <a:pt x="10" y="72"/>
                </a:cubicBezTo>
                <a:cubicBezTo>
                  <a:pt x="10" y="72"/>
                  <a:pt x="10" y="72"/>
                  <a:pt x="10" y="72"/>
                </a:cubicBezTo>
                <a:cubicBezTo>
                  <a:pt x="10" y="72"/>
                  <a:pt x="12" y="71"/>
                  <a:pt x="13" y="71"/>
                </a:cubicBezTo>
                <a:cubicBezTo>
                  <a:pt x="13" y="71"/>
                  <a:pt x="13" y="72"/>
                  <a:pt x="14" y="72"/>
                </a:cubicBezTo>
                <a:cubicBezTo>
                  <a:pt x="13" y="73"/>
                  <a:pt x="12" y="74"/>
                  <a:pt x="12" y="74"/>
                </a:cubicBezTo>
                <a:cubicBezTo>
                  <a:pt x="12" y="74"/>
                  <a:pt x="12" y="75"/>
                  <a:pt x="12" y="75"/>
                </a:cubicBezTo>
                <a:cubicBezTo>
                  <a:pt x="12" y="75"/>
                  <a:pt x="12" y="75"/>
                  <a:pt x="12" y="75"/>
                </a:cubicBezTo>
                <a:cubicBezTo>
                  <a:pt x="12" y="76"/>
                  <a:pt x="12" y="76"/>
                  <a:pt x="13" y="76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75"/>
                  <a:pt x="14" y="75"/>
                  <a:pt x="15" y="74"/>
                </a:cubicBezTo>
                <a:cubicBezTo>
                  <a:pt x="16" y="74"/>
                  <a:pt x="16" y="75"/>
                  <a:pt x="17" y="75"/>
                </a:cubicBezTo>
                <a:cubicBezTo>
                  <a:pt x="16" y="76"/>
                  <a:pt x="15" y="77"/>
                  <a:pt x="15" y="77"/>
                </a:cubicBezTo>
                <a:cubicBezTo>
                  <a:pt x="15" y="78"/>
                  <a:pt x="15" y="78"/>
                  <a:pt x="15" y="78"/>
                </a:cubicBezTo>
                <a:cubicBezTo>
                  <a:pt x="15" y="78"/>
                  <a:pt x="15" y="79"/>
                  <a:pt x="15" y="79"/>
                </a:cubicBezTo>
                <a:cubicBezTo>
                  <a:pt x="15" y="79"/>
                  <a:pt x="16" y="79"/>
                  <a:pt x="16" y="79"/>
                </a:cubicBezTo>
                <a:cubicBezTo>
                  <a:pt x="16" y="79"/>
                  <a:pt x="16" y="79"/>
                  <a:pt x="17" y="79"/>
                </a:cubicBezTo>
                <a:cubicBezTo>
                  <a:pt x="17" y="79"/>
                  <a:pt x="18" y="78"/>
                  <a:pt x="19" y="77"/>
                </a:cubicBezTo>
                <a:cubicBezTo>
                  <a:pt x="19" y="77"/>
                  <a:pt x="19" y="78"/>
                  <a:pt x="20" y="78"/>
                </a:cubicBezTo>
                <a:cubicBezTo>
                  <a:pt x="19" y="79"/>
                  <a:pt x="19" y="80"/>
                  <a:pt x="19" y="80"/>
                </a:cubicBezTo>
                <a:cubicBezTo>
                  <a:pt x="18" y="81"/>
                  <a:pt x="18" y="81"/>
                  <a:pt x="18" y="81"/>
                </a:cubicBezTo>
                <a:cubicBezTo>
                  <a:pt x="19" y="81"/>
                  <a:pt x="19" y="81"/>
                  <a:pt x="19" y="82"/>
                </a:cubicBezTo>
                <a:cubicBezTo>
                  <a:pt x="19" y="82"/>
                  <a:pt x="19" y="82"/>
                  <a:pt x="20" y="82"/>
                </a:cubicBezTo>
                <a:cubicBezTo>
                  <a:pt x="20" y="82"/>
                  <a:pt x="20" y="82"/>
                  <a:pt x="20" y="81"/>
                </a:cubicBezTo>
                <a:cubicBezTo>
                  <a:pt x="20" y="81"/>
                  <a:pt x="21" y="80"/>
                  <a:pt x="22" y="79"/>
                </a:cubicBezTo>
                <a:cubicBezTo>
                  <a:pt x="22" y="80"/>
                  <a:pt x="23" y="80"/>
                  <a:pt x="24" y="80"/>
                </a:cubicBezTo>
                <a:cubicBezTo>
                  <a:pt x="23" y="81"/>
                  <a:pt x="22" y="83"/>
                  <a:pt x="22" y="83"/>
                </a:cubicBezTo>
                <a:cubicBezTo>
                  <a:pt x="22" y="83"/>
                  <a:pt x="22" y="83"/>
                  <a:pt x="22" y="84"/>
                </a:cubicBezTo>
                <a:cubicBezTo>
                  <a:pt x="22" y="84"/>
                  <a:pt x="23" y="84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4"/>
                  <a:pt x="25" y="83"/>
                  <a:pt x="26" y="82"/>
                </a:cubicBezTo>
                <a:cubicBezTo>
                  <a:pt x="26" y="82"/>
                  <a:pt x="27" y="82"/>
                  <a:pt x="27" y="83"/>
                </a:cubicBezTo>
                <a:cubicBezTo>
                  <a:pt x="27" y="84"/>
                  <a:pt x="27" y="85"/>
                  <a:pt x="26" y="85"/>
                </a:cubicBezTo>
                <a:cubicBezTo>
                  <a:pt x="26" y="85"/>
                  <a:pt x="26" y="86"/>
                  <a:pt x="26" y="86"/>
                </a:cubicBezTo>
                <a:cubicBezTo>
                  <a:pt x="27" y="86"/>
                  <a:pt x="27" y="86"/>
                  <a:pt x="27" y="86"/>
                </a:cubicBezTo>
                <a:cubicBezTo>
                  <a:pt x="27" y="86"/>
                  <a:pt x="27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9" y="85"/>
                  <a:pt x="30" y="84"/>
                </a:cubicBezTo>
                <a:cubicBezTo>
                  <a:pt x="30" y="84"/>
                  <a:pt x="31" y="84"/>
                  <a:pt x="31" y="84"/>
                </a:cubicBezTo>
                <a:cubicBezTo>
                  <a:pt x="31" y="85"/>
                  <a:pt x="31" y="87"/>
                  <a:pt x="31" y="87"/>
                </a:cubicBezTo>
                <a:cubicBezTo>
                  <a:pt x="31" y="87"/>
                  <a:pt x="31" y="87"/>
                  <a:pt x="31" y="88"/>
                </a:cubicBezTo>
                <a:cubicBezTo>
                  <a:pt x="31" y="88"/>
                  <a:pt x="31" y="88"/>
                  <a:pt x="31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32" y="88"/>
                  <a:pt x="32" y="88"/>
                  <a:pt x="33" y="88"/>
                </a:cubicBezTo>
                <a:cubicBezTo>
                  <a:pt x="33" y="87"/>
                  <a:pt x="33" y="86"/>
                  <a:pt x="34" y="85"/>
                </a:cubicBezTo>
                <a:cubicBezTo>
                  <a:pt x="34" y="85"/>
                  <a:pt x="35" y="85"/>
                  <a:pt x="35" y="85"/>
                </a:cubicBezTo>
                <a:cubicBezTo>
                  <a:pt x="35" y="87"/>
                  <a:pt x="35" y="88"/>
                  <a:pt x="35" y="88"/>
                </a:cubicBezTo>
                <a:cubicBezTo>
                  <a:pt x="35" y="88"/>
                  <a:pt x="35" y="89"/>
                  <a:pt x="35" y="89"/>
                </a:cubicBezTo>
                <a:cubicBezTo>
                  <a:pt x="35" y="89"/>
                  <a:pt x="36" y="89"/>
                  <a:pt x="36" y="89"/>
                </a:cubicBezTo>
                <a:cubicBezTo>
                  <a:pt x="36" y="89"/>
                  <a:pt x="36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8"/>
                  <a:pt x="37" y="87"/>
                  <a:pt x="38" y="86"/>
                </a:cubicBezTo>
                <a:cubicBezTo>
                  <a:pt x="38" y="86"/>
                  <a:pt x="39" y="86"/>
                  <a:pt x="40" y="86"/>
                </a:cubicBezTo>
                <a:cubicBezTo>
                  <a:pt x="40" y="87"/>
                  <a:pt x="40" y="89"/>
                  <a:pt x="40" y="89"/>
                </a:cubicBezTo>
                <a:cubicBezTo>
                  <a:pt x="40" y="89"/>
                  <a:pt x="40" y="89"/>
                  <a:pt x="40" y="90"/>
                </a:cubicBezTo>
                <a:cubicBezTo>
                  <a:pt x="40" y="90"/>
                  <a:pt x="40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2" y="89"/>
                  <a:pt x="42" y="89"/>
                </a:cubicBezTo>
                <a:cubicBezTo>
                  <a:pt x="42" y="89"/>
                  <a:pt x="42" y="88"/>
                  <a:pt x="42" y="87"/>
                </a:cubicBezTo>
                <a:cubicBezTo>
                  <a:pt x="43" y="87"/>
                  <a:pt x="43" y="87"/>
                  <a:pt x="44" y="87"/>
                </a:cubicBezTo>
                <a:cubicBezTo>
                  <a:pt x="44" y="88"/>
                  <a:pt x="44" y="89"/>
                  <a:pt x="44" y="89"/>
                </a:cubicBezTo>
                <a:cubicBezTo>
                  <a:pt x="44" y="90"/>
                  <a:pt x="44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6" y="90"/>
                  <a:pt x="46" y="90"/>
                </a:cubicBezTo>
                <a:cubicBezTo>
                  <a:pt x="46" y="90"/>
                  <a:pt x="46" y="90"/>
                  <a:pt x="46" y="89"/>
                </a:cubicBezTo>
                <a:cubicBezTo>
                  <a:pt x="46" y="89"/>
                  <a:pt x="46" y="88"/>
                  <a:pt x="46" y="87"/>
                </a:cubicBezTo>
                <a:cubicBezTo>
                  <a:pt x="47" y="87"/>
                  <a:pt x="48" y="87"/>
                  <a:pt x="48" y="87"/>
                </a:cubicBezTo>
                <a:cubicBezTo>
                  <a:pt x="49" y="88"/>
                  <a:pt x="49" y="89"/>
                  <a:pt x="49" y="89"/>
                </a:cubicBezTo>
                <a:cubicBezTo>
                  <a:pt x="49" y="89"/>
                  <a:pt x="49" y="90"/>
                  <a:pt x="49" y="90"/>
                </a:cubicBezTo>
                <a:cubicBezTo>
                  <a:pt x="49" y="90"/>
                  <a:pt x="50" y="90"/>
                  <a:pt x="50" y="90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9"/>
                  <a:pt x="51" y="89"/>
                </a:cubicBezTo>
                <a:cubicBezTo>
                  <a:pt x="51" y="89"/>
                  <a:pt x="51" y="87"/>
                  <a:pt x="51" y="86"/>
                </a:cubicBezTo>
                <a:cubicBezTo>
                  <a:pt x="51" y="86"/>
                  <a:pt x="52" y="86"/>
                  <a:pt x="53" y="86"/>
                </a:cubicBezTo>
                <a:cubicBezTo>
                  <a:pt x="53" y="87"/>
                  <a:pt x="53" y="88"/>
                  <a:pt x="53" y="89"/>
                </a:cubicBezTo>
                <a:cubicBezTo>
                  <a:pt x="53" y="89"/>
                  <a:pt x="54" y="89"/>
                  <a:pt x="54" y="89"/>
                </a:cubicBezTo>
                <a:cubicBezTo>
                  <a:pt x="54" y="89"/>
                  <a:pt x="54" y="89"/>
                  <a:pt x="54" y="89"/>
                </a:cubicBezTo>
                <a:cubicBezTo>
                  <a:pt x="55" y="89"/>
                  <a:pt x="55" y="89"/>
                  <a:pt x="55" y="89"/>
                </a:cubicBezTo>
                <a:cubicBezTo>
                  <a:pt x="55" y="89"/>
                  <a:pt x="55" y="88"/>
                  <a:pt x="55" y="88"/>
                </a:cubicBezTo>
                <a:cubicBezTo>
                  <a:pt x="55" y="88"/>
                  <a:pt x="55" y="87"/>
                  <a:pt x="55" y="85"/>
                </a:cubicBezTo>
                <a:cubicBezTo>
                  <a:pt x="56" y="85"/>
                  <a:pt x="56" y="85"/>
                  <a:pt x="57" y="85"/>
                </a:cubicBezTo>
                <a:cubicBezTo>
                  <a:pt x="57" y="86"/>
                  <a:pt x="58" y="87"/>
                  <a:pt x="58" y="88"/>
                </a:cubicBezTo>
                <a:cubicBezTo>
                  <a:pt x="58" y="88"/>
                  <a:pt x="58" y="88"/>
                  <a:pt x="58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59" y="88"/>
                  <a:pt x="60" y="88"/>
                </a:cubicBezTo>
                <a:cubicBezTo>
                  <a:pt x="60" y="87"/>
                  <a:pt x="60" y="87"/>
                  <a:pt x="60" y="87"/>
                </a:cubicBezTo>
                <a:cubicBezTo>
                  <a:pt x="60" y="87"/>
                  <a:pt x="59" y="85"/>
                  <a:pt x="59" y="84"/>
                </a:cubicBezTo>
                <a:cubicBezTo>
                  <a:pt x="60" y="84"/>
                  <a:pt x="60" y="84"/>
                  <a:pt x="61" y="84"/>
                </a:cubicBezTo>
                <a:cubicBezTo>
                  <a:pt x="61" y="85"/>
                  <a:pt x="62" y="86"/>
                  <a:pt x="62" y="86"/>
                </a:cubicBezTo>
                <a:cubicBezTo>
                  <a:pt x="62" y="86"/>
                  <a:pt x="62" y="86"/>
                  <a:pt x="63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64" y="86"/>
                  <a:pt x="64" y="86"/>
                  <a:pt x="64" y="86"/>
                </a:cubicBezTo>
                <a:cubicBezTo>
                  <a:pt x="64" y="86"/>
                  <a:pt x="64" y="85"/>
                  <a:pt x="64" y="85"/>
                </a:cubicBezTo>
                <a:cubicBezTo>
                  <a:pt x="64" y="85"/>
                  <a:pt x="63" y="84"/>
                  <a:pt x="63" y="83"/>
                </a:cubicBezTo>
                <a:cubicBezTo>
                  <a:pt x="64" y="82"/>
                  <a:pt x="64" y="82"/>
                  <a:pt x="65" y="82"/>
                </a:cubicBezTo>
                <a:cubicBezTo>
                  <a:pt x="65" y="83"/>
                  <a:pt x="66" y="84"/>
                  <a:pt x="66" y="84"/>
                </a:cubicBezTo>
                <a:cubicBezTo>
                  <a:pt x="66" y="84"/>
                  <a:pt x="67" y="84"/>
                  <a:pt x="67" y="84"/>
                </a:cubicBezTo>
                <a:cubicBezTo>
                  <a:pt x="67" y="84"/>
                  <a:pt x="67" y="84"/>
                  <a:pt x="68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68" y="83"/>
                  <a:pt x="68" y="83"/>
                  <a:pt x="68" y="83"/>
                </a:cubicBezTo>
                <a:cubicBezTo>
                  <a:pt x="68" y="83"/>
                  <a:pt x="67" y="81"/>
                  <a:pt x="67" y="80"/>
                </a:cubicBezTo>
                <a:cubicBezTo>
                  <a:pt x="67" y="80"/>
                  <a:pt x="68" y="80"/>
                  <a:pt x="68" y="79"/>
                </a:cubicBezTo>
                <a:cubicBezTo>
                  <a:pt x="69" y="80"/>
                  <a:pt x="70" y="81"/>
                  <a:pt x="70" y="81"/>
                </a:cubicBezTo>
                <a:cubicBezTo>
                  <a:pt x="70" y="82"/>
                  <a:pt x="71" y="82"/>
                  <a:pt x="71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0"/>
                </a:cubicBezTo>
                <a:cubicBezTo>
                  <a:pt x="72" y="80"/>
                  <a:pt x="71" y="79"/>
                  <a:pt x="70" y="78"/>
                </a:cubicBezTo>
                <a:cubicBezTo>
                  <a:pt x="71" y="78"/>
                  <a:pt x="71" y="77"/>
                  <a:pt x="72" y="77"/>
                </a:cubicBezTo>
                <a:cubicBezTo>
                  <a:pt x="73" y="78"/>
                  <a:pt x="74" y="79"/>
                  <a:pt x="74" y="79"/>
                </a:cubicBezTo>
                <a:cubicBezTo>
                  <a:pt x="74" y="79"/>
                  <a:pt x="74" y="79"/>
                  <a:pt x="74" y="79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79"/>
                  <a:pt x="75" y="78"/>
                  <a:pt x="75" y="78"/>
                </a:cubicBezTo>
                <a:cubicBezTo>
                  <a:pt x="75" y="78"/>
                  <a:pt x="75" y="78"/>
                  <a:pt x="75" y="77"/>
                </a:cubicBezTo>
                <a:cubicBezTo>
                  <a:pt x="75" y="77"/>
                  <a:pt x="74" y="76"/>
                  <a:pt x="74" y="75"/>
                </a:cubicBezTo>
                <a:cubicBezTo>
                  <a:pt x="74" y="75"/>
                  <a:pt x="75" y="74"/>
                  <a:pt x="75" y="74"/>
                </a:cubicBezTo>
                <a:cubicBezTo>
                  <a:pt x="76" y="75"/>
                  <a:pt x="77" y="75"/>
                  <a:pt x="77" y="76"/>
                </a:cubicBezTo>
                <a:cubicBezTo>
                  <a:pt x="77" y="76"/>
                  <a:pt x="78" y="76"/>
                  <a:pt x="78" y="76"/>
                </a:cubicBezTo>
                <a:cubicBezTo>
                  <a:pt x="78" y="76"/>
                  <a:pt x="78" y="76"/>
                  <a:pt x="78" y="75"/>
                </a:cubicBezTo>
                <a:cubicBezTo>
                  <a:pt x="79" y="75"/>
                  <a:pt x="79" y="75"/>
                  <a:pt x="79" y="75"/>
                </a:cubicBezTo>
                <a:cubicBezTo>
                  <a:pt x="79" y="75"/>
                  <a:pt x="79" y="74"/>
                  <a:pt x="78" y="74"/>
                </a:cubicBezTo>
                <a:cubicBezTo>
                  <a:pt x="78" y="74"/>
                  <a:pt x="77" y="73"/>
                  <a:pt x="77" y="72"/>
                </a:cubicBezTo>
                <a:cubicBezTo>
                  <a:pt x="77" y="72"/>
                  <a:pt x="77" y="71"/>
                  <a:pt x="78" y="71"/>
                </a:cubicBezTo>
                <a:cubicBezTo>
                  <a:pt x="79" y="71"/>
                  <a:pt x="80" y="72"/>
                  <a:pt x="80" y="72"/>
                </a:cubicBezTo>
                <a:cubicBezTo>
                  <a:pt x="80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2" y="72"/>
                  <a:pt x="82" y="71"/>
                  <a:pt x="82" y="71"/>
                </a:cubicBezTo>
                <a:cubicBezTo>
                  <a:pt x="82" y="71"/>
                  <a:pt x="81" y="71"/>
                  <a:pt x="81" y="70"/>
                </a:cubicBezTo>
                <a:cubicBezTo>
                  <a:pt x="81" y="70"/>
                  <a:pt x="80" y="69"/>
                  <a:pt x="79" y="69"/>
                </a:cubicBezTo>
                <a:cubicBezTo>
                  <a:pt x="80" y="68"/>
                  <a:pt x="80" y="68"/>
                  <a:pt x="80" y="67"/>
                </a:cubicBezTo>
                <a:cubicBezTo>
                  <a:pt x="81" y="68"/>
                  <a:pt x="82" y="68"/>
                  <a:pt x="83" y="68"/>
                </a:cubicBezTo>
                <a:cubicBezTo>
                  <a:pt x="83" y="68"/>
                  <a:pt x="83" y="68"/>
                  <a:pt x="83" y="68"/>
                </a:cubicBezTo>
                <a:cubicBezTo>
                  <a:pt x="84" y="68"/>
                  <a:pt x="84" y="68"/>
                  <a:pt x="84" y="68"/>
                </a:cubicBezTo>
                <a:cubicBezTo>
                  <a:pt x="84" y="68"/>
                  <a:pt x="84" y="67"/>
                  <a:pt x="8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66"/>
                  <a:pt x="82" y="66"/>
                  <a:pt x="81" y="65"/>
                </a:cubicBezTo>
                <a:cubicBezTo>
                  <a:pt x="82" y="64"/>
                  <a:pt x="82" y="64"/>
                  <a:pt x="82" y="63"/>
                </a:cubicBezTo>
                <a:cubicBezTo>
                  <a:pt x="83" y="64"/>
                  <a:pt x="85" y="64"/>
                  <a:pt x="85" y="64"/>
                </a:cubicBezTo>
                <a:cubicBezTo>
                  <a:pt x="85" y="64"/>
                  <a:pt x="85" y="64"/>
                  <a:pt x="86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63"/>
                  <a:pt x="86" y="63"/>
                  <a:pt x="86" y="62"/>
                </a:cubicBezTo>
                <a:cubicBezTo>
                  <a:pt x="85" y="62"/>
                  <a:pt x="84" y="62"/>
                  <a:pt x="83" y="61"/>
                </a:cubicBezTo>
                <a:cubicBezTo>
                  <a:pt x="83" y="60"/>
                  <a:pt x="84" y="60"/>
                  <a:pt x="84" y="59"/>
                </a:cubicBezTo>
                <a:cubicBezTo>
                  <a:pt x="85" y="60"/>
                  <a:pt x="86" y="60"/>
                  <a:pt x="87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0"/>
                  <a:pt x="88" y="59"/>
                  <a:pt x="88" y="59"/>
                </a:cubicBezTo>
                <a:cubicBezTo>
                  <a:pt x="88" y="59"/>
                  <a:pt x="88" y="59"/>
                  <a:pt x="88" y="59"/>
                </a:cubicBezTo>
                <a:cubicBezTo>
                  <a:pt x="88" y="58"/>
                  <a:pt x="87" y="58"/>
                  <a:pt x="87" y="58"/>
                </a:cubicBezTo>
                <a:cubicBezTo>
                  <a:pt x="87" y="58"/>
                  <a:pt x="86" y="57"/>
                  <a:pt x="85" y="57"/>
                </a:cubicBezTo>
                <a:cubicBezTo>
                  <a:pt x="85" y="56"/>
                  <a:pt x="85" y="56"/>
                  <a:pt x="85" y="55"/>
                </a:cubicBezTo>
                <a:cubicBezTo>
                  <a:pt x="86" y="55"/>
                  <a:pt x="88" y="55"/>
                  <a:pt x="88" y="55"/>
                </a:cubicBezTo>
                <a:cubicBezTo>
                  <a:pt x="88" y="55"/>
                  <a:pt x="88" y="55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9" y="54"/>
                  <a:pt x="89" y="54"/>
                  <a:pt x="89" y="54"/>
                </a:cubicBezTo>
                <a:cubicBezTo>
                  <a:pt x="89" y="54"/>
                  <a:pt x="89" y="54"/>
                  <a:pt x="88" y="54"/>
                </a:cubicBezTo>
                <a:cubicBezTo>
                  <a:pt x="88" y="53"/>
                  <a:pt x="87" y="53"/>
                  <a:pt x="86" y="53"/>
                </a:cubicBezTo>
                <a:cubicBezTo>
                  <a:pt x="86" y="52"/>
                  <a:pt x="86" y="52"/>
                  <a:pt x="86" y="51"/>
                </a:cubicBezTo>
                <a:cubicBezTo>
                  <a:pt x="87" y="51"/>
                  <a:pt x="89" y="51"/>
                  <a:pt x="89" y="51"/>
                </a:cubicBezTo>
                <a:cubicBezTo>
                  <a:pt x="89" y="51"/>
                  <a:pt x="89" y="51"/>
                  <a:pt x="89" y="51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0"/>
                  <a:pt x="90" y="50"/>
                  <a:pt x="90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7" y="49"/>
                  <a:pt x="86" y="48"/>
                </a:cubicBezTo>
                <a:cubicBezTo>
                  <a:pt x="86" y="48"/>
                  <a:pt x="86" y="47"/>
                  <a:pt x="86" y="47"/>
                </a:cubicBezTo>
                <a:cubicBezTo>
                  <a:pt x="88" y="46"/>
                  <a:pt x="89" y="46"/>
                  <a:pt x="89" y="46"/>
                </a:cubicBezTo>
                <a:close/>
                <a:moveTo>
                  <a:pt x="45" y="81"/>
                </a:moveTo>
                <a:cubicBezTo>
                  <a:pt x="26" y="81"/>
                  <a:pt x="10" y="65"/>
                  <a:pt x="10" y="45"/>
                </a:cubicBezTo>
                <a:cubicBezTo>
                  <a:pt x="10" y="26"/>
                  <a:pt x="26" y="10"/>
                  <a:pt x="45" y="10"/>
                </a:cubicBezTo>
                <a:cubicBezTo>
                  <a:pt x="65" y="10"/>
                  <a:pt x="81" y="26"/>
                  <a:pt x="81" y="45"/>
                </a:cubicBezTo>
                <a:cubicBezTo>
                  <a:pt x="81" y="65"/>
                  <a:pt x="65" y="81"/>
                  <a:pt x="45" y="81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32" name="Freeform 20"/>
          <p:cNvSpPr>
            <a:spLocks noEditPoints="1" noChangeArrowheads="1"/>
          </p:cNvSpPr>
          <p:nvPr/>
        </p:nvSpPr>
        <p:spPr bwMode="auto">
          <a:xfrm>
            <a:off x="2273300" y="4075113"/>
            <a:ext cx="674688" cy="679450"/>
          </a:xfrm>
          <a:custGeom>
            <a:avLst/>
            <a:gdLst>
              <a:gd name="T0" fmla="*/ 2147483646 w 143"/>
              <a:gd name="T1" fmla="*/ 1491642825 h 144"/>
              <a:gd name="T2" fmla="*/ 2147483646 w 143"/>
              <a:gd name="T3" fmla="*/ 1335798700 h 144"/>
              <a:gd name="T4" fmla="*/ 2147483646 w 143"/>
              <a:gd name="T5" fmla="*/ 1179954575 h 144"/>
              <a:gd name="T6" fmla="*/ 2147483646 w 143"/>
              <a:gd name="T7" fmla="*/ 1046376592 h 144"/>
              <a:gd name="T8" fmla="*/ 2147483646 w 143"/>
              <a:gd name="T9" fmla="*/ 890532467 h 144"/>
              <a:gd name="T10" fmla="*/ 2147483646 w 143"/>
              <a:gd name="T11" fmla="*/ 779215908 h 144"/>
              <a:gd name="T12" fmla="*/ 2147483646 w 143"/>
              <a:gd name="T13" fmla="*/ 645637926 h 144"/>
              <a:gd name="T14" fmla="*/ 2147483646 w 143"/>
              <a:gd name="T15" fmla="*/ 534321367 h 144"/>
              <a:gd name="T16" fmla="*/ 2147483646 w 143"/>
              <a:gd name="T17" fmla="*/ 445266233 h 144"/>
              <a:gd name="T18" fmla="*/ 2147483646 w 143"/>
              <a:gd name="T19" fmla="*/ 356211099 h 144"/>
              <a:gd name="T20" fmla="*/ 2147483646 w 143"/>
              <a:gd name="T21" fmla="*/ 267160684 h 144"/>
              <a:gd name="T22" fmla="*/ 2092481138 w 143"/>
              <a:gd name="T23" fmla="*/ 222633117 h 144"/>
              <a:gd name="T24" fmla="*/ 1936661236 w 143"/>
              <a:gd name="T25" fmla="*/ 178105550 h 144"/>
              <a:gd name="T26" fmla="*/ 1780836617 w 143"/>
              <a:gd name="T27" fmla="*/ 133577983 h 144"/>
              <a:gd name="T28" fmla="*/ 1647271983 w 143"/>
              <a:gd name="T29" fmla="*/ 133577983 h 144"/>
              <a:gd name="T30" fmla="*/ 1491452082 w 143"/>
              <a:gd name="T31" fmla="*/ 133577983 h 144"/>
              <a:gd name="T32" fmla="*/ 1335627463 w 143"/>
              <a:gd name="T33" fmla="*/ 155844125 h 144"/>
              <a:gd name="T34" fmla="*/ 1179802843 w 143"/>
              <a:gd name="T35" fmla="*/ 178105550 h 144"/>
              <a:gd name="T36" fmla="*/ 1046242928 w 143"/>
              <a:gd name="T37" fmla="*/ 244894541 h 144"/>
              <a:gd name="T38" fmla="*/ 890418308 w 143"/>
              <a:gd name="T39" fmla="*/ 311688251 h 144"/>
              <a:gd name="T40" fmla="*/ 756853675 w 143"/>
              <a:gd name="T41" fmla="*/ 378477242 h 144"/>
              <a:gd name="T42" fmla="*/ 645553745 w 143"/>
              <a:gd name="T43" fmla="*/ 467527658 h 144"/>
              <a:gd name="T44" fmla="*/ 534249098 w 143"/>
              <a:gd name="T45" fmla="*/ 578844216 h 144"/>
              <a:gd name="T46" fmla="*/ 422949168 w 143"/>
              <a:gd name="T47" fmla="*/ 690160774 h 144"/>
              <a:gd name="T48" fmla="*/ 333904507 w 143"/>
              <a:gd name="T49" fmla="*/ 823743475 h 144"/>
              <a:gd name="T50" fmla="*/ 267124549 w 143"/>
              <a:gd name="T51" fmla="*/ 957321458 h 144"/>
              <a:gd name="T52" fmla="*/ 200344591 w 143"/>
              <a:gd name="T53" fmla="*/ 1113165583 h 144"/>
              <a:gd name="T54" fmla="*/ 155824619 w 143"/>
              <a:gd name="T55" fmla="*/ 1246748284 h 144"/>
              <a:gd name="T56" fmla="*/ 133564634 w 143"/>
              <a:gd name="T57" fmla="*/ 1402587691 h 144"/>
              <a:gd name="T58" fmla="*/ 133564634 w 143"/>
              <a:gd name="T59" fmla="*/ 1558431817 h 144"/>
              <a:gd name="T60" fmla="*/ 133564634 w 143"/>
              <a:gd name="T61" fmla="*/ 1714275942 h 144"/>
              <a:gd name="T62" fmla="*/ 155824619 w 143"/>
              <a:gd name="T63" fmla="*/ 1870120067 h 144"/>
              <a:gd name="T64" fmla="*/ 178084605 w 143"/>
              <a:gd name="T65" fmla="*/ 2003698050 h 144"/>
              <a:gd name="T66" fmla="*/ 222604577 w 143"/>
              <a:gd name="T67" fmla="*/ 2147483646 h 144"/>
              <a:gd name="T68" fmla="*/ 289384535 w 143"/>
              <a:gd name="T69" fmla="*/ 2147483646 h 144"/>
              <a:gd name="T70" fmla="*/ 378429197 w 143"/>
              <a:gd name="T71" fmla="*/ 2147483646 h 144"/>
              <a:gd name="T72" fmla="*/ 467469140 w 143"/>
              <a:gd name="T73" fmla="*/ 2147483646 h 144"/>
              <a:gd name="T74" fmla="*/ 578773788 w 143"/>
              <a:gd name="T75" fmla="*/ 2147483646 h 144"/>
              <a:gd name="T76" fmla="*/ 690073717 w 143"/>
              <a:gd name="T77" fmla="*/ 2147483646 h 144"/>
              <a:gd name="T78" fmla="*/ 823638351 w 143"/>
              <a:gd name="T79" fmla="*/ 2147483646 h 144"/>
              <a:gd name="T80" fmla="*/ 957198266 w 143"/>
              <a:gd name="T81" fmla="*/ 2147483646 h 144"/>
              <a:gd name="T82" fmla="*/ 1090762900 w 143"/>
              <a:gd name="T83" fmla="*/ 2147483646 h 144"/>
              <a:gd name="T84" fmla="*/ 1246582801 w 143"/>
              <a:gd name="T85" fmla="*/ 2147483646 h 144"/>
              <a:gd name="T86" fmla="*/ 1402407420 w 143"/>
              <a:gd name="T87" fmla="*/ 2147483646 h 144"/>
              <a:gd name="T88" fmla="*/ 1558232040 w 143"/>
              <a:gd name="T89" fmla="*/ 2147483646 h 144"/>
              <a:gd name="T90" fmla="*/ 1714056659 w 143"/>
              <a:gd name="T91" fmla="*/ 2147483646 h 144"/>
              <a:gd name="T92" fmla="*/ 1847616575 w 143"/>
              <a:gd name="T93" fmla="*/ 2147483646 h 144"/>
              <a:gd name="T94" fmla="*/ 2003441194 w 143"/>
              <a:gd name="T95" fmla="*/ 2147483646 h 144"/>
              <a:gd name="T96" fmla="*/ 2147483646 w 143"/>
              <a:gd name="T97" fmla="*/ 2147483646 h 144"/>
              <a:gd name="T98" fmla="*/ 2147483646 w 143"/>
              <a:gd name="T99" fmla="*/ 2147483646 h 144"/>
              <a:gd name="T100" fmla="*/ 2147483646 w 143"/>
              <a:gd name="T101" fmla="*/ 2147483646 h 144"/>
              <a:gd name="T102" fmla="*/ 2147483646 w 143"/>
              <a:gd name="T103" fmla="*/ 2147483646 h 144"/>
              <a:gd name="T104" fmla="*/ 2147483646 w 143"/>
              <a:gd name="T105" fmla="*/ 2147483646 h 144"/>
              <a:gd name="T106" fmla="*/ 2147483646 w 143"/>
              <a:gd name="T107" fmla="*/ 2147483646 h 144"/>
              <a:gd name="T108" fmla="*/ 2147483646 w 143"/>
              <a:gd name="T109" fmla="*/ 2147483646 h 144"/>
              <a:gd name="T110" fmla="*/ 2147483646 w 143"/>
              <a:gd name="T111" fmla="*/ 2147483646 h 144"/>
              <a:gd name="T112" fmla="*/ 2147483646 w 143"/>
              <a:gd name="T113" fmla="*/ 2092753184 h 144"/>
              <a:gd name="T114" fmla="*/ 2147483646 w 143"/>
              <a:gd name="T115" fmla="*/ 1959170483 h 144"/>
              <a:gd name="T116" fmla="*/ 2147483646 w 143"/>
              <a:gd name="T117" fmla="*/ 1803331076 h 144"/>
              <a:gd name="T118" fmla="*/ 2147483646 w 143"/>
              <a:gd name="T119" fmla="*/ 1647486951 h 14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3"/>
              <a:gd name="T181" fmla="*/ 0 h 144"/>
              <a:gd name="T182" fmla="*/ 143 w 143"/>
              <a:gd name="T183" fmla="*/ 144 h 14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3" h="144">
                <a:moveTo>
                  <a:pt x="142" y="73"/>
                </a:moveTo>
                <a:cubicBezTo>
                  <a:pt x="142" y="73"/>
                  <a:pt x="143" y="73"/>
                  <a:pt x="143" y="73"/>
                </a:cubicBezTo>
                <a:cubicBezTo>
                  <a:pt x="143" y="73"/>
                  <a:pt x="143" y="72"/>
                  <a:pt x="143" y="72"/>
                </a:cubicBezTo>
                <a:cubicBezTo>
                  <a:pt x="143" y="71"/>
                  <a:pt x="143" y="71"/>
                  <a:pt x="143" y="71"/>
                </a:cubicBezTo>
                <a:cubicBezTo>
                  <a:pt x="143" y="71"/>
                  <a:pt x="142" y="70"/>
                  <a:pt x="142" y="70"/>
                </a:cubicBezTo>
                <a:cubicBezTo>
                  <a:pt x="142" y="70"/>
                  <a:pt x="139" y="70"/>
                  <a:pt x="138" y="70"/>
                </a:cubicBezTo>
                <a:cubicBezTo>
                  <a:pt x="138" y="69"/>
                  <a:pt x="138" y="68"/>
                  <a:pt x="137" y="67"/>
                </a:cubicBezTo>
                <a:cubicBezTo>
                  <a:pt x="139" y="67"/>
                  <a:pt x="141" y="66"/>
                  <a:pt x="142" y="66"/>
                </a:cubicBezTo>
                <a:cubicBezTo>
                  <a:pt x="142" y="66"/>
                  <a:pt x="142" y="66"/>
                  <a:pt x="143" y="65"/>
                </a:cubicBezTo>
                <a:cubicBezTo>
                  <a:pt x="143" y="65"/>
                  <a:pt x="143" y="65"/>
                  <a:pt x="143" y="64"/>
                </a:cubicBezTo>
                <a:cubicBezTo>
                  <a:pt x="143" y="64"/>
                  <a:pt x="143" y="64"/>
                  <a:pt x="142" y="63"/>
                </a:cubicBezTo>
                <a:cubicBezTo>
                  <a:pt x="142" y="63"/>
                  <a:pt x="142" y="63"/>
                  <a:pt x="141" y="63"/>
                </a:cubicBezTo>
                <a:cubicBezTo>
                  <a:pt x="141" y="63"/>
                  <a:pt x="139" y="63"/>
                  <a:pt x="137" y="63"/>
                </a:cubicBezTo>
                <a:cubicBezTo>
                  <a:pt x="137" y="62"/>
                  <a:pt x="137" y="61"/>
                  <a:pt x="137" y="60"/>
                </a:cubicBezTo>
                <a:cubicBezTo>
                  <a:pt x="138" y="59"/>
                  <a:pt x="140" y="59"/>
                  <a:pt x="141" y="59"/>
                </a:cubicBezTo>
                <a:cubicBezTo>
                  <a:pt x="141" y="59"/>
                  <a:pt x="141" y="58"/>
                  <a:pt x="142" y="58"/>
                </a:cubicBezTo>
                <a:cubicBezTo>
                  <a:pt x="142" y="58"/>
                  <a:pt x="142" y="57"/>
                  <a:pt x="142" y="57"/>
                </a:cubicBezTo>
                <a:cubicBezTo>
                  <a:pt x="142" y="57"/>
                  <a:pt x="142" y="56"/>
                  <a:pt x="141" y="56"/>
                </a:cubicBezTo>
                <a:cubicBezTo>
                  <a:pt x="141" y="56"/>
                  <a:pt x="141" y="56"/>
                  <a:pt x="140" y="56"/>
                </a:cubicBezTo>
                <a:cubicBezTo>
                  <a:pt x="140" y="56"/>
                  <a:pt x="138" y="56"/>
                  <a:pt x="136" y="56"/>
                </a:cubicBezTo>
                <a:cubicBezTo>
                  <a:pt x="135" y="55"/>
                  <a:pt x="135" y="54"/>
                  <a:pt x="135" y="53"/>
                </a:cubicBezTo>
                <a:cubicBezTo>
                  <a:pt x="137" y="53"/>
                  <a:pt x="139" y="52"/>
                  <a:pt x="139" y="52"/>
                </a:cubicBezTo>
                <a:cubicBezTo>
                  <a:pt x="139" y="51"/>
                  <a:pt x="140" y="51"/>
                  <a:pt x="140" y="51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0" y="49"/>
                  <a:pt x="139" y="49"/>
                  <a:pt x="139" y="49"/>
                </a:cubicBezTo>
                <a:cubicBezTo>
                  <a:pt x="139" y="49"/>
                  <a:pt x="138" y="48"/>
                  <a:pt x="138" y="49"/>
                </a:cubicBezTo>
                <a:cubicBezTo>
                  <a:pt x="138" y="49"/>
                  <a:pt x="136" y="49"/>
                  <a:pt x="134" y="50"/>
                </a:cubicBezTo>
                <a:cubicBezTo>
                  <a:pt x="133" y="49"/>
                  <a:pt x="133" y="48"/>
                  <a:pt x="133" y="47"/>
                </a:cubicBezTo>
                <a:cubicBezTo>
                  <a:pt x="134" y="46"/>
                  <a:pt x="136" y="45"/>
                  <a:pt x="137" y="45"/>
                </a:cubicBezTo>
                <a:cubicBezTo>
                  <a:pt x="137" y="44"/>
                  <a:pt x="137" y="44"/>
                  <a:pt x="137" y="44"/>
                </a:cubicBezTo>
                <a:cubicBezTo>
                  <a:pt x="137" y="43"/>
                  <a:pt x="137" y="43"/>
                  <a:pt x="137" y="43"/>
                </a:cubicBezTo>
                <a:cubicBezTo>
                  <a:pt x="137" y="42"/>
                  <a:pt x="137" y="42"/>
                  <a:pt x="136" y="42"/>
                </a:cubicBezTo>
                <a:cubicBezTo>
                  <a:pt x="136" y="42"/>
                  <a:pt x="136" y="42"/>
                  <a:pt x="135" y="42"/>
                </a:cubicBezTo>
                <a:cubicBezTo>
                  <a:pt x="135" y="42"/>
                  <a:pt x="133" y="43"/>
                  <a:pt x="131" y="43"/>
                </a:cubicBezTo>
                <a:cubicBezTo>
                  <a:pt x="131" y="42"/>
                  <a:pt x="130" y="41"/>
                  <a:pt x="130" y="40"/>
                </a:cubicBezTo>
                <a:cubicBezTo>
                  <a:pt x="131" y="39"/>
                  <a:pt x="133" y="38"/>
                  <a:pt x="133" y="38"/>
                </a:cubicBezTo>
                <a:cubicBezTo>
                  <a:pt x="134" y="38"/>
                  <a:pt x="134" y="37"/>
                  <a:pt x="134" y="37"/>
                </a:cubicBezTo>
                <a:cubicBezTo>
                  <a:pt x="134" y="37"/>
                  <a:pt x="134" y="36"/>
                  <a:pt x="134" y="36"/>
                </a:cubicBezTo>
                <a:cubicBezTo>
                  <a:pt x="134" y="36"/>
                  <a:pt x="133" y="35"/>
                  <a:pt x="133" y="35"/>
                </a:cubicBezTo>
                <a:cubicBezTo>
                  <a:pt x="133" y="35"/>
                  <a:pt x="132" y="35"/>
                  <a:pt x="132" y="35"/>
                </a:cubicBezTo>
                <a:cubicBezTo>
                  <a:pt x="131" y="35"/>
                  <a:pt x="130" y="36"/>
                  <a:pt x="128" y="37"/>
                </a:cubicBezTo>
                <a:cubicBezTo>
                  <a:pt x="127" y="36"/>
                  <a:pt x="127" y="35"/>
                  <a:pt x="126" y="35"/>
                </a:cubicBezTo>
                <a:cubicBezTo>
                  <a:pt x="128" y="33"/>
                  <a:pt x="129" y="32"/>
                  <a:pt x="129" y="32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7" y="29"/>
                  <a:pt x="125" y="30"/>
                  <a:pt x="124" y="31"/>
                </a:cubicBezTo>
                <a:cubicBezTo>
                  <a:pt x="123" y="31"/>
                  <a:pt x="123" y="30"/>
                  <a:pt x="122" y="29"/>
                </a:cubicBezTo>
                <a:cubicBezTo>
                  <a:pt x="123" y="28"/>
                  <a:pt x="125" y="26"/>
                  <a:pt x="125" y="26"/>
                </a:cubicBezTo>
                <a:cubicBezTo>
                  <a:pt x="125" y="26"/>
                  <a:pt x="125" y="25"/>
                  <a:pt x="125" y="25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5" y="23"/>
                  <a:pt x="124" y="23"/>
                  <a:pt x="124" y="23"/>
                </a:cubicBezTo>
                <a:cubicBezTo>
                  <a:pt x="124" y="23"/>
                  <a:pt x="123" y="23"/>
                  <a:pt x="123" y="24"/>
                </a:cubicBezTo>
                <a:cubicBezTo>
                  <a:pt x="123" y="24"/>
                  <a:pt x="121" y="25"/>
                  <a:pt x="119" y="26"/>
                </a:cubicBezTo>
                <a:cubicBezTo>
                  <a:pt x="119" y="26"/>
                  <a:pt x="118" y="25"/>
                  <a:pt x="117" y="24"/>
                </a:cubicBezTo>
                <a:cubicBezTo>
                  <a:pt x="118" y="23"/>
                  <a:pt x="120" y="21"/>
                  <a:pt x="120" y="20"/>
                </a:cubicBezTo>
                <a:cubicBezTo>
                  <a:pt x="120" y="20"/>
                  <a:pt x="120" y="20"/>
                  <a:pt x="120" y="19"/>
                </a:cubicBezTo>
                <a:cubicBezTo>
                  <a:pt x="120" y="19"/>
                  <a:pt x="120" y="19"/>
                  <a:pt x="120" y="18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17" y="19"/>
                  <a:pt x="116" y="20"/>
                  <a:pt x="114" y="21"/>
                </a:cubicBezTo>
                <a:cubicBezTo>
                  <a:pt x="114" y="21"/>
                  <a:pt x="113" y="20"/>
                  <a:pt x="112" y="20"/>
                </a:cubicBezTo>
                <a:cubicBezTo>
                  <a:pt x="113" y="18"/>
                  <a:pt x="114" y="16"/>
                  <a:pt x="114" y="16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4" y="14"/>
                  <a:pt x="114" y="14"/>
                  <a:pt x="114" y="14"/>
                </a:cubicBezTo>
                <a:cubicBezTo>
                  <a:pt x="113" y="14"/>
                  <a:pt x="113" y="13"/>
                  <a:pt x="113" y="13"/>
                </a:cubicBezTo>
                <a:cubicBezTo>
                  <a:pt x="112" y="13"/>
                  <a:pt x="112" y="14"/>
                  <a:pt x="112" y="14"/>
                </a:cubicBezTo>
                <a:cubicBezTo>
                  <a:pt x="111" y="14"/>
                  <a:pt x="110" y="16"/>
                  <a:pt x="109" y="17"/>
                </a:cubicBezTo>
                <a:cubicBezTo>
                  <a:pt x="108" y="17"/>
                  <a:pt x="107" y="16"/>
                  <a:pt x="106" y="16"/>
                </a:cubicBezTo>
                <a:cubicBezTo>
                  <a:pt x="107" y="14"/>
                  <a:pt x="108" y="12"/>
                  <a:pt x="108" y="12"/>
                </a:cubicBezTo>
                <a:cubicBezTo>
                  <a:pt x="108" y="11"/>
                  <a:pt x="108" y="11"/>
                  <a:pt x="108" y="10"/>
                </a:cubicBezTo>
                <a:cubicBezTo>
                  <a:pt x="108" y="10"/>
                  <a:pt x="108" y="10"/>
                  <a:pt x="107" y="10"/>
                </a:cubicBezTo>
                <a:cubicBezTo>
                  <a:pt x="107" y="9"/>
                  <a:pt x="107" y="9"/>
                  <a:pt x="106" y="9"/>
                </a:cubicBezTo>
                <a:cubicBezTo>
                  <a:pt x="106" y="10"/>
                  <a:pt x="106" y="10"/>
                  <a:pt x="105" y="10"/>
                </a:cubicBezTo>
                <a:cubicBezTo>
                  <a:pt x="105" y="10"/>
                  <a:pt x="104" y="12"/>
                  <a:pt x="103" y="14"/>
                </a:cubicBezTo>
                <a:cubicBezTo>
                  <a:pt x="102" y="13"/>
                  <a:pt x="101" y="13"/>
                  <a:pt x="100" y="12"/>
                </a:cubicBezTo>
                <a:cubicBezTo>
                  <a:pt x="101" y="10"/>
                  <a:pt x="102" y="8"/>
                  <a:pt x="102" y="8"/>
                </a:cubicBezTo>
                <a:cubicBezTo>
                  <a:pt x="102" y="8"/>
                  <a:pt x="102" y="7"/>
                  <a:pt x="102" y="7"/>
                </a:cubicBezTo>
                <a:cubicBezTo>
                  <a:pt x="101" y="7"/>
                  <a:pt x="101" y="6"/>
                  <a:pt x="101" y="6"/>
                </a:cubicBezTo>
                <a:cubicBezTo>
                  <a:pt x="100" y="6"/>
                  <a:pt x="100" y="6"/>
                  <a:pt x="100" y="6"/>
                </a:cubicBezTo>
                <a:cubicBezTo>
                  <a:pt x="99" y="6"/>
                  <a:pt x="99" y="6"/>
                  <a:pt x="99" y="7"/>
                </a:cubicBezTo>
                <a:cubicBezTo>
                  <a:pt x="99" y="7"/>
                  <a:pt x="98" y="9"/>
                  <a:pt x="97" y="11"/>
                </a:cubicBezTo>
                <a:cubicBezTo>
                  <a:pt x="96" y="10"/>
                  <a:pt x="95" y="10"/>
                  <a:pt x="94" y="10"/>
                </a:cubicBezTo>
                <a:cubicBezTo>
                  <a:pt x="94" y="8"/>
                  <a:pt x="95" y="6"/>
                  <a:pt x="95" y="5"/>
                </a:cubicBezTo>
                <a:cubicBezTo>
                  <a:pt x="95" y="5"/>
                  <a:pt x="95" y="4"/>
                  <a:pt x="95" y="4"/>
                </a:cubicBezTo>
                <a:cubicBezTo>
                  <a:pt x="94" y="4"/>
                  <a:pt x="94" y="4"/>
                  <a:pt x="94" y="3"/>
                </a:cubicBezTo>
                <a:cubicBezTo>
                  <a:pt x="93" y="3"/>
                  <a:pt x="93" y="3"/>
                  <a:pt x="93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5"/>
                  <a:pt x="91" y="7"/>
                  <a:pt x="90" y="8"/>
                </a:cubicBezTo>
                <a:cubicBezTo>
                  <a:pt x="89" y="8"/>
                  <a:pt x="88" y="8"/>
                  <a:pt x="87" y="8"/>
                </a:cubicBezTo>
                <a:cubicBezTo>
                  <a:pt x="87" y="6"/>
                  <a:pt x="88" y="4"/>
                  <a:pt x="88" y="3"/>
                </a:cubicBezTo>
                <a:cubicBezTo>
                  <a:pt x="88" y="3"/>
                  <a:pt x="88" y="2"/>
                  <a:pt x="87" y="2"/>
                </a:cubicBezTo>
                <a:cubicBezTo>
                  <a:pt x="87" y="2"/>
                  <a:pt x="87" y="2"/>
                  <a:pt x="86" y="2"/>
                </a:cubicBezTo>
                <a:cubicBezTo>
                  <a:pt x="86" y="2"/>
                  <a:pt x="86" y="2"/>
                  <a:pt x="85" y="2"/>
                </a:cubicBezTo>
                <a:cubicBezTo>
                  <a:pt x="85" y="2"/>
                  <a:pt x="85" y="2"/>
                  <a:pt x="85" y="3"/>
                </a:cubicBezTo>
                <a:cubicBezTo>
                  <a:pt x="85" y="3"/>
                  <a:pt x="84" y="5"/>
                  <a:pt x="83" y="7"/>
                </a:cubicBezTo>
                <a:cubicBezTo>
                  <a:pt x="82" y="7"/>
                  <a:pt x="81" y="6"/>
                  <a:pt x="80" y="6"/>
                </a:cubicBezTo>
                <a:cubicBezTo>
                  <a:pt x="81" y="4"/>
                  <a:pt x="81" y="2"/>
                  <a:pt x="81" y="2"/>
                </a:cubicBezTo>
                <a:cubicBezTo>
                  <a:pt x="81" y="2"/>
                  <a:pt x="80" y="1"/>
                  <a:pt x="80" y="1"/>
                </a:cubicBezTo>
                <a:cubicBezTo>
                  <a:pt x="80" y="1"/>
                  <a:pt x="79" y="0"/>
                  <a:pt x="79" y="0"/>
                </a:cubicBezTo>
                <a:cubicBezTo>
                  <a:pt x="79" y="0"/>
                  <a:pt x="78" y="0"/>
                  <a:pt x="78" y="1"/>
                </a:cubicBezTo>
                <a:cubicBezTo>
                  <a:pt x="78" y="1"/>
                  <a:pt x="77" y="1"/>
                  <a:pt x="77" y="2"/>
                </a:cubicBezTo>
                <a:cubicBezTo>
                  <a:pt x="77" y="2"/>
                  <a:pt x="77" y="4"/>
                  <a:pt x="77" y="6"/>
                </a:cubicBezTo>
                <a:cubicBezTo>
                  <a:pt x="75" y="6"/>
                  <a:pt x="75" y="6"/>
                  <a:pt x="74" y="6"/>
                </a:cubicBezTo>
                <a:cubicBezTo>
                  <a:pt x="73" y="4"/>
                  <a:pt x="73" y="2"/>
                  <a:pt x="73" y="1"/>
                </a:cubicBezTo>
                <a:cubicBezTo>
                  <a:pt x="73" y="1"/>
                  <a:pt x="73" y="1"/>
                  <a:pt x="7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0" y="1"/>
                  <a:pt x="70" y="1"/>
                  <a:pt x="70" y="1"/>
                </a:cubicBezTo>
                <a:cubicBezTo>
                  <a:pt x="70" y="2"/>
                  <a:pt x="70" y="4"/>
                  <a:pt x="70" y="6"/>
                </a:cubicBezTo>
                <a:cubicBezTo>
                  <a:pt x="69" y="6"/>
                  <a:pt x="68" y="6"/>
                  <a:pt x="67" y="6"/>
                </a:cubicBezTo>
                <a:cubicBezTo>
                  <a:pt x="66" y="4"/>
                  <a:pt x="66" y="2"/>
                  <a:pt x="66" y="2"/>
                </a:cubicBezTo>
                <a:cubicBezTo>
                  <a:pt x="66" y="1"/>
                  <a:pt x="65" y="1"/>
                  <a:pt x="65" y="1"/>
                </a:cubicBezTo>
                <a:cubicBezTo>
                  <a:pt x="65" y="0"/>
                  <a:pt x="65" y="0"/>
                  <a:pt x="64" y="0"/>
                </a:cubicBezTo>
                <a:cubicBezTo>
                  <a:pt x="64" y="0"/>
                  <a:pt x="63" y="1"/>
                  <a:pt x="63" y="1"/>
                </a:cubicBezTo>
                <a:cubicBezTo>
                  <a:pt x="63" y="1"/>
                  <a:pt x="63" y="2"/>
                  <a:pt x="63" y="2"/>
                </a:cubicBezTo>
                <a:cubicBezTo>
                  <a:pt x="63" y="2"/>
                  <a:pt x="63" y="4"/>
                  <a:pt x="63" y="6"/>
                </a:cubicBezTo>
                <a:cubicBezTo>
                  <a:pt x="62" y="6"/>
                  <a:pt x="61" y="7"/>
                  <a:pt x="60" y="7"/>
                </a:cubicBezTo>
                <a:cubicBezTo>
                  <a:pt x="59" y="5"/>
                  <a:pt x="59" y="3"/>
                  <a:pt x="58" y="3"/>
                </a:cubicBezTo>
                <a:cubicBezTo>
                  <a:pt x="58" y="2"/>
                  <a:pt x="58" y="2"/>
                  <a:pt x="58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6" y="2"/>
                  <a:pt x="56" y="2"/>
                  <a:pt x="56" y="2"/>
                </a:cubicBezTo>
                <a:cubicBezTo>
                  <a:pt x="55" y="2"/>
                  <a:pt x="55" y="3"/>
                  <a:pt x="55" y="3"/>
                </a:cubicBezTo>
                <a:cubicBezTo>
                  <a:pt x="55" y="4"/>
                  <a:pt x="56" y="6"/>
                  <a:pt x="56" y="8"/>
                </a:cubicBezTo>
                <a:cubicBezTo>
                  <a:pt x="55" y="8"/>
                  <a:pt x="54" y="8"/>
                  <a:pt x="53" y="8"/>
                </a:cubicBezTo>
                <a:cubicBezTo>
                  <a:pt x="52" y="7"/>
                  <a:pt x="51" y="5"/>
                  <a:pt x="51" y="4"/>
                </a:cubicBezTo>
                <a:cubicBezTo>
                  <a:pt x="51" y="4"/>
                  <a:pt x="51" y="4"/>
                  <a:pt x="50" y="4"/>
                </a:cubicBezTo>
                <a:cubicBezTo>
                  <a:pt x="50" y="3"/>
                  <a:pt x="50" y="3"/>
                  <a:pt x="49" y="3"/>
                </a:cubicBezTo>
                <a:cubicBezTo>
                  <a:pt x="49" y="4"/>
                  <a:pt x="49" y="4"/>
                  <a:pt x="49" y="4"/>
                </a:cubicBezTo>
                <a:cubicBezTo>
                  <a:pt x="48" y="4"/>
                  <a:pt x="48" y="5"/>
                  <a:pt x="48" y="5"/>
                </a:cubicBezTo>
                <a:cubicBezTo>
                  <a:pt x="48" y="6"/>
                  <a:pt x="49" y="8"/>
                  <a:pt x="49" y="10"/>
                </a:cubicBezTo>
                <a:cubicBezTo>
                  <a:pt x="48" y="10"/>
                  <a:pt x="47" y="10"/>
                  <a:pt x="47" y="11"/>
                </a:cubicBezTo>
                <a:cubicBezTo>
                  <a:pt x="46" y="9"/>
                  <a:pt x="45" y="7"/>
                  <a:pt x="44" y="7"/>
                </a:cubicBezTo>
                <a:cubicBezTo>
                  <a:pt x="44" y="6"/>
                  <a:pt x="44" y="6"/>
                  <a:pt x="43" y="6"/>
                </a:cubicBezTo>
                <a:cubicBezTo>
                  <a:pt x="43" y="6"/>
                  <a:pt x="43" y="6"/>
                  <a:pt x="42" y="6"/>
                </a:cubicBezTo>
                <a:cubicBezTo>
                  <a:pt x="42" y="6"/>
                  <a:pt x="42" y="7"/>
                  <a:pt x="42" y="7"/>
                </a:cubicBezTo>
                <a:cubicBezTo>
                  <a:pt x="41" y="7"/>
                  <a:pt x="41" y="8"/>
                  <a:pt x="42" y="8"/>
                </a:cubicBezTo>
                <a:cubicBezTo>
                  <a:pt x="42" y="8"/>
                  <a:pt x="42" y="10"/>
                  <a:pt x="43" y="12"/>
                </a:cubicBezTo>
                <a:cubicBezTo>
                  <a:pt x="42" y="13"/>
                  <a:pt x="41" y="13"/>
                  <a:pt x="40" y="14"/>
                </a:cubicBezTo>
                <a:cubicBezTo>
                  <a:pt x="39" y="12"/>
                  <a:pt x="38" y="10"/>
                  <a:pt x="38" y="10"/>
                </a:cubicBezTo>
                <a:cubicBezTo>
                  <a:pt x="37" y="10"/>
                  <a:pt x="37" y="10"/>
                  <a:pt x="37" y="9"/>
                </a:cubicBezTo>
                <a:cubicBezTo>
                  <a:pt x="36" y="9"/>
                  <a:pt x="36" y="9"/>
                  <a:pt x="36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1"/>
                  <a:pt x="35" y="11"/>
                  <a:pt x="35" y="12"/>
                </a:cubicBezTo>
                <a:cubicBezTo>
                  <a:pt x="35" y="12"/>
                  <a:pt x="36" y="14"/>
                  <a:pt x="37" y="16"/>
                </a:cubicBezTo>
                <a:cubicBezTo>
                  <a:pt x="36" y="16"/>
                  <a:pt x="35" y="17"/>
                  <a:pt x="34" y="17"/>
                </a:cubicBezTo>
                <a:cubicBezTo>
                  <a:pt x="33" y="16"/>
                  <a:pt x="32" y="14"/>
                  <a:pt x="31" y="14"/>
                </a:cubicBezTo>
                <a:cubicBezTo>
                  <a:pt x="31" y="14"/>
                  <a:pt x="31" y="13"/>
                  <a:pt x="30" y="13"/>
                </a:cubicBezTo>
                <a:cubicBezTo>
                  <a:pt x="30" y="13"/>
                  <a:pt x="30" y="14"/>
                  <a:pt x="29" y="14"/>
                </a:cubicBezTo>
                <a:cubicBezTo>
                  <a:pt x="29" y="14"/>
                  <a:pt x="29" y="14"/>
                  <a:pt x="29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9" y="16"/>
                  <a:pt x="30" y="18"/>
                  <a:pt x="31" y="20"/>
                </a:cubicBezTo>
                <a:cubicBezTo>
                  <a:pt x="30" y="20"/>
                  <a:pt x="30" y="21"/>
                  <a:pt x="29" y="21"/>
                </a:cubicBezTo>
                <a:cubicBezTo>
                  <a:pt x="27" y="20"/>
                  <a:pt x="26" y="19"/>
                  <a:pt x="26" y="18"/>
                </a:cubicBezTo>
                <a:cubicBezTo>
                  <a:pt x="25" y="18"/>
                  <a:pt x="25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20"/>
                  <a:pt x="23" y="20"/>
                  <a:pt x="23" y="20"/>
                </a:cubicBezTo>
                <a:cubicBezTo>
                  <a:pt x="24" y="21"/>
                  <a:pt x="25" y="23"/>
                  <a:pt x="26" y="24"/>
                </a:cubicBezTo>
                <a:cubicBezTo>
                  <a:pt x="25" y="25"/>
                  <a:pt x="24" y="26"/>
                  <a:pt x="24" y="26"/>
                </a:cubicBezTo>
                <a:cubicBezTo>
                  <a:pt x="22" y="25"/>
                  <a:pt x="21" y="24"/>
                  <a:pt x="20" y="24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3"/>
                  <a:pt x="18" y="24"/>
                </a:cubicBezTo>
                <a:cubicBezTo>
                  <a:pt x="18" y="24"/>
                  <a:pt x="18" y="24"/>
                  <a:pt x="18" y="25"/>
                </a:cubicBezTo>
                <a:cubicBezTo>
                  <a:pt x="18" y="25"/>
                  <a:pt x="18" y="26"/>
                  <a:pt x="18" y="26"/>
                </a:cubicBezTo>
                <a:cubicBezTo>
                  <a:pt x="18" y="26"/>
                  <a:pt x="20" y="28"/>
                  <a:pt x="21" y="29"/>
                </a:cubicBezTo>
                <a:cubicBezTo>
                  <a:pt x="21" y="30"/>
                  <a:pt x="20" y="31"/>
                  <a:pt x="19" y="31"/>
                </a:cubicBezTo>
                <a:cubicBezTo>
                  <a:pt x="18" y="30"/>
                  <a:pt x="16" y="29"/>
                  <a:pt x="15" y="29"/>
                </a:cubicBezTo>
                <a:cubicBezTo>
                  <a:pt x="15" y="29"/>
                  <a:pt x="15" y="29"/>
                  <a:pt x="14" y="29"/>
                </a:cubicBezTo>
                <a:cubicBezTo>
                  <a:pt x="14" y="29"/>
                  <a:pt x="14" y="29"/>
                  <a:pt x="14" y="30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31"/>
                  <a:pt x="13" y="31"/>
                  <a:pt x="14" y="32"/>
                </a:cubicBezTo>
                <a:cubicBezTo>
                  <a:pt x="14" y="32"/>
                  <a:pt x="16" y="33"/>
                  <a:pt x="17" y="35"/>
                </a:cubicBezTo>
                <a:cubicBezTo>
                  <a:pt x="16" y="35"/>
                  <a:pt x="16" y="36"/>
                  <a:pt x="15" y="37"/>
                </a:cubicBezTo>
                <a:cubicBezTo>
                  <a:pt x="14" y="36"/>
                  <a:pt x="12" y="35"/>
                  <a:pt x="11" y="35"/>
                </a:cubicBezTo>
                <a:cubicBezTo>
                  <a:pt x="11" y="35"/>
                  <a:pt x="11" y="35"/>
                  <a:pt x="10" y="35"/>
                </a:cubicBezTo>
                <a:cubicBezTo>
                  <a:pt x="10" y="35"/>
                  <a:pt x="10" y="36"/>
                  <a:pt x="9" y="36"/>
                </a:cubicBezTo>
                <a:cubicBezTo>
                  <a:pt x="9" y="36"/>
                  <a:pt x="9" y="37"/>
                  <a:pt x="9" y="37"/>
                </a:cubicBezTo>
                <a:cubicBezTo>
                  <a:pt x="9" y="37"/>
                  <a:pt x="10" y="38"/>
                  <a:pt x="10" y="38"/>
                </a:cubicBezTo>
                <a:cubicBezTo>
                  <a:pt x="10" y="38"/>
                  <a:pt x="12" y="39"/>
                  <a:pt x="13" y="40"/>
                </a:cubicBezTo>
                <a:cubicBezTo>
                  <a:pt x="13" y="41"/>
                  <a:pt x="12" y="42"/>
                  <a:pt x="12" y="43"/>
                </a:cubicBezTo>
                <a:cubicBezTo>
                  <a:pt x="10" y="43"/>
                  <a:pt x="8" y="42"/>
                  <a:pt x="8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6" y="42"/>
                  <a:pt x="6" y="43"/>
                </a:cubicBezTo>
                <a:cubicBezTo>
                  <a:pt x="6" y="43"/>
                  <a:pt x="6" y="43"/>
                  <a:pt x="6" y="44"/>
                </a:cubicBezTo>
                <a:cubicBezTo>
                  <a:pt x="6" y="44"/>
                  <a:pt x="6" y="44"/>
                  <a:pt x="7" y="45"/>
                </a:cubicBezTo>
                <a:cubicBezTo>
                  <a:pt x="7" y="45"/>
                  <a:pt x="9" y="46"/>
                  <a:pt x="10" y="47"/>
                </a:cubicBezTo>
                <a:cubicBezTo>
                  <a:pt x="10" y="48"/>
                  <a:pt x="10" y="49"/>
                  <a:pt x="9" y="50"/>
                </a:cubicBezTo>
                <a:cubicBezTo>
                  <a:pt x="7" y="49"/>
                  <a:pt x="6" y="49"/>
                  <a:pt x="5" y="49"/>
                </a:cubicBezTo>
                <a:cubicBezTo>
                  <a:pt x="5" y="48"/>
                  <a:pt x="4" y="49"/>
                  <a:pt x="4" y="49"/>
                </a:cubicBezTo>
                <a:cubicBezTo>
                  <a:pt x="4" y="49"/>
                  <a:pt x="3" y="49"/>
                  <a:pt x="3" y="50"/>
                </a:cubicBezTo>
                <a:cubicBezTo>
                  <a:pt x="3" y="50"/>
                  <a:pt x="3" y="50"/>
                  <a:pt x="3" y="51"/>
                </a:cubicBezTo>
                <a:cubicBezTo>
                  <a:pt x="3" y="51"/>
                  <a:pt x="4" y="51"/>
                  <a:pt x="4" y="52"/>
                </a:cubicBezTo>
                <a:cubicBezTo>
                  <a:pt x="4" y="52"/>
                  <a:pt x="6" y="53"/>
                  <a:pt x="8" y="53"/>
                </a:cubicBezTo>
                <a:cubicBezTo>
                  <a:pt x="8" y="54"/>
                  <a:pt x="8" y="55"/>
                  <a:pt x="7" y="56"/>
                </a:cubicBezTo>
                <a:cubicBezTo>
                  <a:pt x="6" y="56"/>
                  <a:pt x="3" y="56"/>
                  <a:pt x="3" y="56"/>
                </a:cubicBezTo>
                <a:cubicBezTo>
                  <a:pt x="3" y="56"/>
                  <a:pt x="2" y="56"/>
                  <a:pt x="2" y="56"/>
                </a:cubicBezTo>
                <a:cubicBezTo>
                  <a:pt x="2" y="56"/>
                  <a:pt x="1" y="57"/>
                  <a:pt x="1" y="57"/>
                </a:cubicBezTo>
                <a:cubicBezTo>
                  <a:pt x="1" y="57"/>
                  <a:pt x="1" y="58"/>
                  <a:pt x="2" y="58"/>
                </a:cubicBezTo>
                <a:cubicBezTo>
                  <a:pt x="2" y="58"/>
                  <a:pt x="2" y="59"/>
                  <a:pt x="2" y="59"/>
                </a:cubicBezTo>
                <a:cubicBezTo>
                  <a:pt x="3" y="59"/>
                  <a:pt x="5" y="59"/>
                  <a:pt x="7" y="60"/>
                </a:cubicBezTo>
                <a:cubicBezTo>
                  <a:pt x="6" y="61"/>
                  <a:pt x="6" y="62"/>
                  <a:pt x="6" y="63"/>
                </a:cubicBezTo>
                <a:cubicBezTo>
                  <a:pt x="4" y="63"/>
                  <a:pt x="2" y="63"/>
                  <a:pt x="2" y="63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5"/>
                  <a:pt x="0" y="65"/>
                  <a:pt x="0" y="65"/>
                </a:cubicBezTo>
                <a:cubicBezTo>
                  <a:pt x="1" y="66"/>
                  <a:pt x="1" y="66"/>
                  <a:pt x="1" y="66"/>
                </a:cubicBezTo>
                <a:cubicBezTo>
                  <a:pt x="2" y="66"/>
                  <a:pt x="4" y="67"/>
                  <a:pt x="6" y="67"/>
                </a:cubicBezTo>
                <a:cubicBezTo>
                  <a:pt x="6" y="68"/>
                  <a:pt x="6" y="69"/>
                  <a:pt x="6" y="70"/>
                </a:cubicBezTo>
                <a:cubicBezTo>
                  <a:pt x="4" y="70"/>
                  <a:pt x="2" y="70"/>
                  <a:pt x="1" y="70"/>
                </a:cubicBezTo>
                <a:cubicBezTo>
                  <a:pt x="1" y="70"/>
                  <a:pt x="0" y="71"/>
                  <a:pt x="0" y="71"/>
                </a:cubicBezTo>
                <a:cubicBezTo>
                  <a:pt x="0" y="71"/>
                  <a:pt x="0" y="71"/>
                  <a:pt x="0" y="72"/>
                </a:cubicBezTo>
                <a:cubicBezTo>
                  <a:pt x="0" y="72"/>
                  <a:pt x="0" y="73"/>
                  <a:pt x="0" y="73"/>
                </a:cubicBezTo>
                <a:cubicBezTo>
                  <a:pt x="0" y="73"/>
                  <a:pt x="1" y="73"/>
                  <a:pt x="1" y="73"/>
                </a:cubicBezTo>
                <a:cubicBezTo>
                  <a:pt x="2" y="74"/>
                  <a:pt x="4" y="74"/>
                  <a:pt x="6" y="74"/>
                </a:cubicBezTo>
                <a:cubicBezTo>
                  <a:pt x="6" y="75"/>
                  <a:pt x="6" y="76"/>
                  <a:pt x="6" y="77"/>
                </a:cubicBezTo>
                <a:cubicBezTo>
                  <a:pt x="4" y="77"/>
                  <a:pt x="2" y="78"/>
                  <a:pt x="1" y="78"/>
                </a:cubicBezTo>
                <a:cubicBezTo>
                  <a:pt x="1" y="78"/>
                  <a:pt x="1" y="78"/>
                  <a:pt x="0" y="7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0" y="80"/>
                  <a:pt x="1" y="80"/>
                </a:cubicBezTo>
                <a:cubicBezTo>
                  <a:pt x="1" y="81"/>
                  <a:pt x="1" y="81"/>
                  <a:pt x="2" y="81"/>
                </a:cubicBezTo>
                <a:cubicBezTo>
                  <a:pt x="2" y="81"/>
                  <a:pt x="4" y="81"/>
                  <a:pt x="6" y="81"/>
                </a:cubicBezTo>
                <a:cubicBezTo>
                  <a:pt x="6" y="82"/>
                  <a:pt x="6" y="83"/>
                  <a:pt x="7" y="84"/>
                </a:cubicBezTo>
                <a:cubicBezTo>
                  <a:pt x="5" y="84"/>
                  <a:pt x="3" y="85"/>
                  <a:pt x="2" y="85"/>
                </a:cubicBezTo>
                <a:cubicBezTo>
                  <a:pt x="2" y="85"/>
                  <a:pt x="2" y="85"/>
                  <a:pt x="2" y="86"/>
                </a:cubicBezTo>
                <a:cubicBezTo>
                  <a:pt x="1" y="86"/>
                  <a:pt x="1" y="86"/>
                  <a:pt x="1" y="87"/>
                </a:cubicBezTo>
                <a:cubicBezTo>
                  <a:pt x="1" y="87"/>
                  <a:pt x="2" y="88"/>
                  <a:pt x="2" y="88"/>
                </a:cubicBezTo>
                <a:cubicBezTo>
                  <a:pt x="2" y="88"/>
                  <a:pt x="3" y="88"/>
                  <a:pt x="3" y="88"/>
                </a:cubicBezTo>
                <a:cubicBezTo>
                  <a:pt x="3" y="88"/>
                  <a:pt x="6" y="88"/>
                  <a:pt x="7" y="88"/>
                </a:cubicBezTo>
                <a:cubicBezTo>
                  <a:pt x="8" y="89"/>
                  <a:pt x="8" y="90"/>
                  <a:pt x="8" y="90"/>
                </a:cubicBezTo>
                <a:cubicBezTo>
                  <a:pt x="6" y="91"/>
                  <a:pt x="4" y="92"/>
                  <a:pt x="4" y="92"/>
                </a:cubicBezTo>
                <a:cubicBezTo>
                  <a:pt x="4" y="92"/>
                  <a:pt x="3" y="93"/>
                  <a:pt x="3" y="93"/>
                </a:cubicBezTo>
                <a:cubicBezTo>
                  <a:pt x="3" y="93"/>
                  <a:pt x="3" y="94"/>
                  <a:pt x="3" y="94"/>
                </a:cubicBezTo>
                <a:cubicBezTo>
                  <a:pt x="3" y="95"/>
                  <a:pt x="4" y="95"/>
                  <a:pt x="4" y="95"/>
                </a:cubicBezTo>
                <a:cubicBezTo>
                  <a:pt x="4" y="95"/>
                  <a:pt x="5" y="95"/>
                  <a:pt x="5" y="95"/>
                </a:cubicBezTo>
                <a:cubicBezTo>
                  <a:pt x="6" y="95"/>
                  <a:pt x="7" y="95"/>
                  <a:pt x="9" y="94"/>
                </a:cubicBezTo>
                <a:cubicBezTo>
                  <a:pt x="10" y="95"/>
                  <a:pt x="10" y="96"/>
                  <a:pt x="10" y="97"/>
                </a:cubicBezTo>
                <a:cubicBezTo>
                  <a:pt x="9" y="98"/>
                  <a:pt x="7" y="99"/>
                  <a:pt x="7" y="99"/>
                </a:cubicBezTo>
                <a:cubicBezTo>
                  <a:pt x="6" y="99"/>
                  <a:pt x="6" y="100"/>
                  <a:pt x="6" y="100"/>
                </a:cubicBezTo>
                <a:cubicBezTo>
                  <a:pt x="6" y="100"/>
                  <a:pt x="6" y="101"/>
                  <a:pt x="6" y="101"/>
                </a:cubicBezTo>
                <a:cubicBezTo>
                  <a:pt x="6" y="102"/>
                  <a:pt x="6" y="102"/>
                  <a:pt x="7" y="102"/>
                </a:cubicBezTo>
                <a:cubicBezTo>
                  <a:pt x="7" y="102"/>
                  <a:pt x="7" y="102"/>
                  <a:pt x="8" y="102"/>
                </a:cubicBezTo>
                <a:cubicBezTo>
                  <a:pt x="8" y="102"/>
                  <a:pt x="10" y="101"/>
                  <a:pt x="12" y="101"/>
                </a:cubicBezTo>
                <a:cubicBezTo>
                  <a:pt x="12" y="102"/>
                  <a:pt x="13" y="102"/>
                  <a:pt x="13" y="103"/>
                </a:cubicBezTo>
                <a:cubicBezTo>
                  <a:pt x="12" y="104"/>
                  <a:pt x="10" y="106"/>
                  <a:pt x="10" y="106"/>
                </a:cubicBezTo>
                <a:cubicBezTo>
                  <a:pt x="10" y="106"/>
                  <a:pt x="9" y="106"/>
                  <a:pt x="9" y="107"/>
                </a:cubicBezTo>
                <a:cubicBezTo>
                  <a:pt x="9" y="107"/>
                  <a:pt x="9" y="107"/>
                  <a:pt x="9" y="108"/>
                </a:cubicBezTo>
                <a:cubicBezTo>
                  <a:pt x="10" y="108"/>
                  <a:pt x="10" y="109"/>
                  <a:pt x="10" y="109"/>
                </a:cubicBezTo>
                <a:cubicBezTo>
                  <a:pt x="11" y="109"/>
                  <a:pt x="11" y="109"/>
                  <a:pt x="11" y="109"/>
                </a:cubicBezTo>
                <a:cubicBezTo>
                  <a:pt x="12" y="108"/>
                  <a:pt x="14" y="107"/>
                  <a:pt x="15" y="107"/>
                </a:cubicBezTo>
                <a:cubicBezTo>
                  <a:pt x="16" y="107"/>
                  <a:pt x="16" y="108"/>
                  <a:pt x="17" y="109"/>
                </a:cubicBezTo>
                <a:cubicBezTo>
                  <a:pt x="16" y="110"/>
                  <a:pt x="14" y="112"/>
                  <a:pt x="14" y="112"/>
                </a:cubicBezTo>
                <a:cubicBezTo>
                  <a:pt x="13" y="112"/>
                  <a:pt x="13" y="113"/>
                  <a:pt x="13" y="113"/>
                </a:cubicBezTo>
                <a:cubicBezTo>
                  <a:pt x="13" y="114"/>
                  <a:pt x="13" y="114"/>
                  <a:pt x="14" y="114"/>
                </a:cubicBezTo>
                <a:cubicBezTo>
                  <a:pt x="14" y="114"/>
                  <a:pt x="14" y="115"/>
                  <a:pt x="14" y="115"/>
                </a:cubicBezTo>
                <a:cubicBezTo>
                  <a:pt x="15" y="115"/>
                  <a:pt x="15" y="115"/>
                  <a:pt x="15" y="115"/>
                </a:cubicBezTo>
                <a:cubicBezTo>
                  <a:pt x="16" y="114"/>
                  <a:pt x="18" y="113"/>
                  <a:pt x="19" y="112"/>
                </a:cubicBezTo>
                <a:cubicBezTo>
                  <a:pt x="20" y="113"/>
                  <a:pt x="21" y="114"/>
                  <a:pt x="21" y="115"/>
                </a:cubicBezTo>
                <a:cubicBezTo>
                  <a:pt x="20" y="116"/>
                  <a:pt x="18" y="118"/>
                  <a:pt x="18" y="118"/>
                </a:cubicBezTo>
                <a:cubicBezTo>
                  <a:pt x="18" y="118"/>
                  <a:pt x="18" y="119"/>
                  <a:pt x="18" y="119"/>
                </a:cubicBezTo>
                <a:cubicBezTo>
                  <a:pt x="18" y="119"/>
                  <a:pt x="18" y="120"/>
                  <a:pt x="18" y="120"/>
                </a:cubicBezTo>
                <a:cubicBezTo>
                  <a:pt x="18" y="120"/>
                  <a:pt x="19" y="121"/>
                  <a:pt x="19" y="121"/>
                </a:cubicBezTo>
                <a:cubicBezTo>
                  <a:pt x="20" y="121"/>
                  <a:pt x="20" y="121"/>
                  <a:pt x="20" y="120"/>
                </a:cubicBezTo>
                <a:cubicBezTo>
                  <a:pt x="21" y="120"/>
                  <a:pt x="22" y="119"/>
                  <a:pt x="24" y="118"/>
                </a:cubicBezTo>
                <a:cubicBezTo>
                  <a:pt x="24" y="118"/>
                  <a:pt x="25" y="119"/>
                  <a:pt x="26" y="120"/>
                </a:cubicBezTo>
                <a:cubicBezTo>
                  <a:pt x="25" y="121"/>
                  <a:pt x="24" y="123"/>
                  <a:pt x="23" y="123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5"/>
                  <a:pt x="23" y="125"/>
                  <a:pt x="24" y="125"/>
                </a:cubicBezTo>
                <a:cubicBezTo>
                  <a:pt x="24" y="126"/>
                  <a:pt x="24" y="126"/>
                  <a:pt x="24" y="126"/>
                </a:cubicBezTo>
                <a:cubicBezTo>
                  <a:pt x="25" y="126"/>
                  <a:pt x="25" y="126"/>
                  <a:pt x="26" y="125"/>
                </a:cubicBezTo>
                <a:cubicBezTo>
                  <a:pt x="26" y="125"/>
                  <a:pt x="27" y="124"/>
                  <a:pt x="29" y="122"/>
                </a:cubicBezTo>
                <a:cubicBezTo>
                  <a:pt x="30" y="123"/>
                  <a:pt x="30" y="124"/>
                  <a:pt x="31" y="124"/>
                </a:cubicBezTo>
                <a:cubicBezTo>
                  <a:pt x="30" y="126"/>
                  <a:pt x="29" y="128"/>
                  <a:pt x="29" y="128"/>
                </a:cubicBezTo>
                <a:cubicBezTo>
                  <a:pt x="29" y="128"/>
                  <a:pt x="29" y="129"/>
                  <a:pt x="29" y="129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1" y="130"/>
                  <a:pt x="31" y="130"/>
                  <a:pt x="31" y="130"/>
                </a:cubicBezTo>
                <a:cubicBezTo>
                  <a:pt x="32" y="130"/>
                  <a:pt x="33" y="128"/>
                  <a:pt x="34" y="127"/>
                </a:cubicBezTo>
                <a:cubicBezTo>
                  <a:pt x="35" y="127"/>
                  <a:pt x="36" y="128"/>
                  <a:pt x="37" y="128"/>
                </a:cubicBezTo>
                <a:cubicBezTo>
                  <a:pt x="36" y="130"/>
                  <a:pt x="35" y="132"/>
                  <a:pt x="35" y="132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4"/>
                  <a:pt x="35" y="134"/>
                  <a:pt x="36" y="134"/>
                </a:cubicBezTo>
                <a:cubicBezTo>
                  <a:pt x="36" y="134"/>
                  <a:pt x="36" y="134"/>
                  <a:pt x="37" y="134"/>
                </a:cubicBezTo>
                <a:cubicBezTo>
                  <a:pt x="37" y="134"/>
                  <a:pt x="37" y="134"/>
                  <a:pt x="38" y="134"/>
                </a:cubicBezTo>
                <a:cubicBezTo>
                  <a:pt x="38" y="133"/>
                  <a:pt x="39" y="132"/>
                  <a:pt x="40" y="130"/>
                </a:cubicBezTo>
                <a:cubicBezTo>
                  <a:pt x="41" y="131"/>
                  <a:pt x="42" y="131"/>
                  <a:pt x="43" y="131"/>
                </a:cubicBezTo>
                <a:cubicBezTo>
                  <a:pt x="42" y="133"/>
                  <a:pt x="42" y="135"/>
                  <a:pt x="42" y="136"/>
                </a:cubicBezTo>
                <a:cubicBezTo>
                  <a:pt x="41" y="136"/>
                  <a:pt x="41" y="137"/>
                  <a:pt x="42" y="137"/>
                </a:cubicBezTo>
                <a:cubicBezTo>
                  <a:pt x="42" y="137"/>
                  <a:pt x="42" y="137"/>
                  <a:pt x="42" y="138"/>
                </a:cubicBezTo>
                <a:cubicBezTo>
                  <a:pt x="43" y="138"/>
                  <a:pt x="43" y="138"/>
                  <a:pt x="43" y="138"/>
                </a:cubicBezTo>
                <a:cubicBezTo>
                  <a:pt x="44" y="138"/>
                  <a:pt x="44" y="137"/>
                  <a:pt x="44" y="137"/>
                </a:cubicBezTo>
                <a:cubicBezTo>
                  <a:pt x="45" y="137"/>
                  <a:pt x="46" y="135"/>
                  <a:pt x="47" y="133"/>
                </a:cubicBezTo>
                <a:cubicBezTo>
                  <a:pt x="47" y="134"/>
                  <a:pt x="48" y="134"/>
                  <a:pt x="49" y="134"/>
                </a:cubicBezTo>
                <a:cubicBezTo>
                  <a:pt x="49" y="136"/>
                  <a:pt x="48" y="138"/>
                  <a:pt x="48" y="139"/>
                </a:cubicBezTo>
                <a:cubicBezTo>
                  <a:pt x="48" y="139"/>
                  <a:pt x="48" y="139"/>
                  <a:pt x="49" y="140"/>
                </a:cubicBezTo>
                <a:cubicBezTo>
                  <a:pt x="49" y="140"/>
                  <a:pt x="49" y="140"/>
                  <a:pt x="49" y="140"/>
                </a:cubicBezTo>
                <a:cubicBezTo>
                  <a:pt x="50" y="140"/>
                  <a:pt x="50" y="140"/>
                  <a:pt x="50" y="140"/>
                </a:cubicBezTo>
                <a:cubicBezTo>
                  <a:pt x="51" y="140"/>
                  <a:pt x="51" y="140"/>
                  <a:pt x="51" y="139"/>
                </a:cubicBezTo>
                <a:cubicBezTo>
                  <a:pt x="51" y="139"/>
                  <a:pt x="52" y="137"/>
                  <a:pt x="53" y="135"/>
                </a:cubicBezTo>
                <a:cubicBezTo>
                  <a:pt x="54" y="136"/>
                  <a:pt x="55" y="136"/>
                  <a:pt x="56" y="136"/>
                </a:cubicBezTo>
                <a:cubicBezTo>
                  <a:pt x="56" y="138"/>
                  <a:pt x="55" y="140"/>
                  <a:pt x="55" y="141"/>
                </a:cubicBezTo>
                <a:cubicBezTo>
                  <a:pt x="55" y="141"/>
                  <a:pt x="55" y="141"/>
                  <a:pt x="56" y="142"/>
                </a:cubicBezTo>
                <a:cubicBezTo>
                  <a:pt x="56" y="142"/>
                  <a:pt x="56" y="142"/>
                  <a:pt x="57" y="142"/>
                </a:cubicBezTo>
                <a:cubicBezTo>
                  <a:pt x="57" y="142"/>
                  <a:pt x="57" y="142"/>
                  <a:pt x="58" y="142"/>
                </a:cubicBezTo>
                <a:cubicBezTo>
                  <a:pt x="58" y="142"/>
                  <a:pt x="58" y="142"/>
                  <a:pt x="58" y="141"/>
                </a:cubicBezTo>
                <a:cubicBezTo>
                  <a:pt x="59" y="141"/>
                  <a:pt x="59" y="139"/>
                  <a:pt x="60" y="137"/>
                </a:cubicBezTo>
                <a:cubicBezTo>
                  <a:pt x="61" y="137"/>
                  <a:pt x="62" y="137"/>
                  <a:pt x="63" y="137"/>
                </a:cubicBezTo>
                <a:cubicBezTo>
                  <a:pt x="63" y="139"/>
                  <a:pt x="63" y="142"/>
                  <a:pt x="63" y="142"/>
                </a:cubicBezTo>
                <a:cubicBezTo>
                  <a:pt x="63" y="142"/>
                  <a:pt x="63" y="143"/>
                  <a:pt x="63" y="143"/>
                </a:cubicBezTo>
                <a:cubicBezTo>
                  <a:pt x="63" y="143"/>
                  <a:pt x="64" y="143"/>
                  <a:pt x="64" y="143"/>
                </a:cubicBezTo>
                <a:cubicBezTo>
                  <a:pt x="65" y="143"/>
                  <a:pt x="65" y="143"/>
                  <a:pt x="65" y="143"/>
                </a:cubicBezTo>
                <a:cubicBezTo>
                  <a:pt x="65" y="143"/>
                  <a:pt x="66" y="143"/>
                  <a:pt x="66" y="142"/>
                </a:cubicBezTo>
                <a:cubicBezTo>
                  <a:pt x="66" y="142"/>
                  <a:pt x="66" y="140"/>
                  <a:pt x="67" y="138"/>
                </a:cubicBezTo>
                <a:cubicBezTo>
                  <a:pt x="68" y="138"/>
                  <a:pt x="69" y="138"/>
                  <a:pt x="70" y="138"/>
                </a:cubicBezTo>
                <a:cubicBezTo>
                  <a:pt x="70" y="140"/>
                  <a:pt x="70" y="142"/>
                  <a:pt x="70" y="142"/>
                </a:cubicBezTo>
                <a:cubicBezTo>
                  <a:pt x="70" y="143"/>
                  <a:pt x="70" y="143"/>
                  <a:pt x="71" y="143"/>
                </a:cubicBezTo>
                <a:cubicBezTo>
                  <a:pt x="71" y="144"/>
                  <a:pt x="71" y="144"/>
                  <a:pt x="72" y="144"/>
                </a:cubicBezTo>
                <a:cubicBezTo>
                  <a:pt x="72" y="144"/>
                  <a:pt x="72" y="144"/>
                  <a:pt x="73" y="143"/>
                </a:cubicBezTo>
                <a:cubicBezTo>
                  <a:pt x="73" y="143"/>
                  <a:pt x="73" y="143"/>
                  <a:pt x="73" y="142"/>
                </a:cubicBezTo>
                <a:cubicBezTo>
                  <a:pt x="73" y="142"/>
                  <a:pt x="73" y="140"/>
                  <a:pt x="74" y="138"/>
                </a:cubicBezTo>
                <a:cubicBezTo>
                  <a:pt x="75" y="138"/>
                  <a:pt x="75" y="138"/>
                  <a:pt x="77" y="138"/>
                </a:cubicBezTo>
                <a:cubicBezTo>
                  <a:pt x="77" y="140"/>
                  <a:pt x="77" y="142"/>
                  <a:pt x="77" y="142"/>
                </a:cubicBezTo>
                <a:cubicBezTo>
                  <a:pt x="77" y="143"/>
                  <a:pt x="78" y="143"/>
                  <a:pt x="78" y="143"/>
                </a:cubicBezTo>
                <a:cubicBezTo>
                  <a:pt x="78" y="143"/>
                  <a:pt x="79" y="143"/>
                  <a:pt x="79" y="143"/>
                </a:cubicBezTo>
                <a:cubicBezTo>
                  <a:pt x="79" y="143"/>
                  <a:pt x="80" y="143"/>
                  <a:pt x="80" y="143"/>
                </a:cubicBezTo>
                <a:cubicBezTo>
                  <a:pt x="80" y="143"/>
                  <a:pt x="81" y="142"/>
                  <a:pt x="81" y="142"/>
                </a:cubicBezTo>
                <a:cubicBezTo>
                  <a:pt x="81" y="142"/>
                  <a:pt x="81" y="139"/>
                  <a:pt x="80" y="137"/>
                </a:cubicBezTo>
                <a:cubicBezTo>
                  <a:pt x="81" y="137"/>
                  <a:pt x="82" y="137"/>
                  <a:pt x="83" y="137"/>
                </a:cubicBezTo>
                <a:cubicBezTo>
                  <a:pt x="84" y="139"/>
                  <a:pt x="85" y="141"/>
                  <a:pt x="85" y="141"/>
                </a:cubicBezTo>
                <a:cubicBezTo>
                  <a:pt x="85" y="142"/>
                  <a:pt x="85" y="142"/>
                  <a:pt x="85" y="142"/>
                </a:cubicBezTo>
                <a:cubicBezTo>
                  <a:pt x="86" y="142"/>
                  <a:pt x="86" y="142"/>
                  <a:pt x="86" y="142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88" y="140"/>
                  <a:pt x="87" y="138"/>
                  <a:pt x="87" y="136"/>
                </a:cubicBezTo>
                <a:cubicBezTo>
                  <a:pt x="88" y="136"/>
                  <a:pt x="89" y="136"/>
                  <a:pt x="90" y="135"/>
                </a:cubicBezTo>
                <a:cubicBezTo>
                  <a:pt x="91" y="137"/>
                  <a:pt x="92" y="139"/>
                  <a:pt x="92" y="139"/>
                </a:cubicBezTo>
                <a:cubicBezTo>
                  <a:pt x="92" y="140"/>
                  <a:pt x="92" y="140"/>
                  <a:pt x="93" y="140"/>
                </a:cubicBezTo>
                <a:cubicBezTo>
                  <a:pt x="93" y="140"/>
                  <a:pt x="93" y="140"/>
                  <a:pt x="94" y="140"/>
                </a:cubicBezTo>
                <a:cubicBezTo>
                  <a:pt x="94" y="140"/>
                  <a:pt x="94" y="140"/>
                  <a:pt x="95" y="140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5" y="138"/>
                  <a:pt x="94" y="136"/>
                  <a:pt x="94" y="134"/>
                </a:cubicBezTo>
                <a:cubicBezTo>
                  <a:pt x="95" y="134"/>
                  <a:pt x="96" y="134"/>
                  <a:pt x="97" y="133"/>
                </a:cubicBezTo>
                <a:cubicBezTo>
                  <a:pt x="98" y="135"/>
                  <a:pt x="99" y="137"/>
                  <a:pt x="99" y="137"/>
                </a:cubicBezTo>
                <a:cubicBezTo>
                  <a:pt x="99" y="137"/>
                  <a:pt x="99" y="138"/>
                  <a:pt x="100" y="138"/>
                </a:cubicBezTo>
                <a:cubicBezTo>
                  <a:pt x="100" y="138"/>
                  <a:pt x="100" y="138"/>
                  <a:pt x="101" y="138"/>
                </a:cubicBezTo>
                <a:cubicBezTo>
                  <a:pt x="101" y="137"/>
                  <a:pt x="101" y="137"/>
                  <a:pt x="102" y="137"/>
                </a:cubicBezTo>
                <a:cubicBezTo>
                  <a:pt x="102" y="137"/>
                  <a:pt x="102" y="136"/>
                  <a:pt x="102" y="136"/>
                </a:cubicBezTo>
                <a:cubicBezTo>
                  <a:pt x="102" y="135"/>
                  <a:pt x="101" y="133"/>
                  <a:pt x="100" y="131"/>
                </a:cubicBezTo>
                <a:cubicBezTo>
                  <a:pt x="101" y="131"/>
                  <a:pt x="102" y="131"/>
                  <a:pt x="103" y="130"/>
                </a:cubicBezTo>
                <a:cubicBezTo>
                  <a:pt x="104" y="132"/>
                  <a:pt x="105" y="133"/>
                  <a:pt x="105" y="134"/>
                </a:cubicBezTo>
                <a:cubicBezTo>
                  <a:pt x="106" y="134"/>
                  <a:pt x="106" y="134"/>
                  <a:pt x="106" y="134"/>
                </a:cubicBezTo>
                <a:cubicBezTo>
                  <a:pt x="107" y="134"/>
                  <a:pt x="107" y="134"/>
                  <a:pt x="107" y="134"/>
                </a:cubicBezTo>
                <a:cubicBezTo>
                  <a:pt x="108" y="134"/>
                  <a:pt x="108" y="134"/>
                  <a:pt x="108" y="133"/>
                </a:cubicBezTo>
                <a:cubicBezTo>
                  <a:pt x="108" y="133"/>
                  <a:pt x="108" y="133"/>
                  <a:pt x="108" y="132"/>
                </a:cubicBezTo>
                <a:cubicBezTo>
                  <a:pt x="108" y="132"/>
                  <a:pt x="107" y="130"/>
                  <a:pt x="106" y="128"/>
                </a:cubicBezTo>
                <a:cubicBezTo>
                  <a:pt x="107" y="128"/>
                  <a:pt x="108" y="127"/>
                  <a:pt x="109" y="127"/>
                </a:cubicBezTo>
                <a:cubicBezTo>
                  <a:pt x="110" y="128"/>
                  <a:pt x="111" y="130"/>
                  <a:pt x="112" y="130"/>
                </a:cubicBezTo>
                <a:cubicBezTo>
                  <a:pt x="112" y="130"/>
                  <a:pt x="112" y="130"/>
                  <a:pt x="113" y="130"/>
                </a:cubicBezTo>
                <a:cubicBezTo>
                  <a:pt x="113" y="130"/>
                  <a:pt x="113" y="130"/>
                  <a:pt x="114" y="130"/>
                </a:cubicBezTo>
                <a:cubicBezTo>
                  <a:pt x="114" y="130"/>
                  <a:pt x="114" y="130"/>
                  <a:pt x="114" y="129"/>
                </a:cubicBezTo>
                <a:cubicBezTo>
                  <a:pt x="114" y="129"/>
                  <a:pt x="114" y="128"/>
                  <a:pt x="114" y="128"/>
                </a:cubicBezTo>
                <a:cubicBezTo>
                  <a:pt x="114" y="128"/>
                  <a:pt x="113" y="126"/>
                  <a:pt x="112" y="124"/>
                </a:cubicBezTo>
                <a:cubicBezTo>
                  <a:pt x="113" y="124"/>
                  <a:pt x="114" y="123"/>
                  <a:pt x="114" y="122"/>
                </a:cubicBezTo>
                <a:cubicBezTo>
                  <a:pt x="116" y="124"/>
                  <a:pt x="117" y="125"/>
                  <a:pt x="118" y="125"/>
                </a:cubicBezTo>
                <a:cubicBezTo>
                  <a:pt x="118" y="126"/>
                  <a:pt x="118" y="126"/>
                  <a:pt x="119" y="126"/>
                </a:cubicBezTo>
                <a:cubicBezTo>
                  <a:pt x="119" y="126"/>
                  <a:pt x="119" y="126"/>
                  <a:pt x="120" y="125"/>
                </a:cubicBezTo>
                <a:cubicBezTo>
                  <a:pt x="120" y="125"/>
                  <a:pt x="120" y="125"/>
                  <a:pt x="120" y="124"/>
                </a:cubicBezTo>
                <a:cubicBezTo>
                  <a:pt x="120" y="124"/>
                  <a:pt x="120" y="124"/>
                  <a:pt x="120" y="123"/>
                </a:cubicBezTo>
                <a:cubicBezTo>
                  <a:pt x="120" y="123"/>
                  <a:pt x="118" y="121"/>
                  <a:pt x="117" y="120"/>
                </a:cubicBezTo>
                <a:cubicBezTo>
                  <a:pt x="118" y="119"/>
                  <a:pt x="119" y="118"/>
                  <a:pt x="119" y="118"/>
                </a:cubicBezTo>
                <a:cubicBezTo>
                  <a:pt x="121" y="119"/>
                  <a:pt x="123" y="120"/>
                  <a:pt x="123" y="120"/>
                </a:cubicBezTo>
                <a:cubicBezTo>
                  <a:pt x="123" y="121"/>
                  <a:pt x="124" y="121"/>
                  <a:pt x="124" y="121"/>
                </a:cubicBezTo>
                <a:cubicBezTo>
                  <a:pt x="124" y="121"/>
                  <a:pt x="125" y="120"/>
                  <a:pt x="125" y="120"/>
                </a:cubicBezTo>
                <a:cubicBezTo>
                  <a:pt x="125" y="120"/>
                  <a:pt x="125" y="119"/>
                  <a:pt x="125" y="119"/>
                </a:cubicBezTo>
                <a:cubicBezTo>
                  <a:pt x="125" y="119"/>
                  <a:pt x="125" y="118"/>
                  <a:pt x="125" y="118"/>
                </a:cubicBezTo>
                <a:cubicBezTo>
                  <a:pt x="125" y="118"/>
                  <a:pt x="123" y="116"/>
                  <a:pt x="122" y="115"/>
                </a:cubicBezTo>
                <a:cubicBezTo>
                  <a:pt x="123" y="114"/>
                  <a:pt x="123" y="113"/>
                  <a:pt x="124" y="112"/>
                </a:cubicBezTo>
                <a:cubicBezTo>
                  <a:pt x="125" y="113"/>
                  <a:pt x="127" y="114"/>
                  <a:pt x="128" y="115"/>
                </a:cubicBezTo>
                <a:cubicBezTo>
                  <a:pt x="128" y="115"/>
                  <a:pt x="128" y="115"/>
                  <a:pt x="129" y="115"/>
                </a:cubicBezTo>
                <a:cubicBezTo>
                  <a:pt x="129" y="115"/>
                  <a:pt x="129" y="114"/>
                  <a:pt x="130" y="114"/>
                </a:cubicBezTo>
                <a:cubicBezTo>
                  <a:pt x="130" y="114"/>
                  <a:pt x="130" y="114"/>
                  <a:pt x="130" y="113"/>
                </a:cubicBezTo>
                <a:cubicBezTo>
                  <a:pt x="130" y="113"/>
                  <a:pt x="130" y="112"/>
                  <a:pt x="129" y="112"/>
                </a:cubicBezTo>
                <a:cubicBezTo>
                  <a:pt x="129" y="112"/>
                  <a:pt x="128" y="110"/>
                  <a:pt x="126" y="109"/>
                </a:cubicBezTo>
                <a:cubicBezTo>
                  <a:pt x="127" y="108"/>
                  <a:pt x="127" y="107"/>
                  <a:pt x="128" y="107"/>
                </a:cubicBezTo>
                <a:cubicBezTo>
                  <a:pt x="130" y="107"/>
                  <a:pt x="131" y="108"/>
                  <a:pt x="132" y="109"/>
                </a:cubicBezTo>
                <a:cubicBezTo>
                  <a:pt x="132" y="109"/>
                  <a:pt x="133" y="109"/>
                  <a:pt x="133" y="109"/>
                </a:cubicBezTo>
                <a:cubicBezTo>
                  <a:pt x="133" y="109"/>
                  <a:pt x="134" y="108"/>
                  <a:pt x="134" y="108"/>
                </a:cubicBezTo>
                <a:cubicBezTo>
                  <a:pt x="134" y="107"/>
                  <a:pt x="134" y="107"/>
                  <a:pt x="134" y="107"/>
                </a:cubicBezTo>
                <a:cubicBezTo>
                  <a:pt x="134" y="106"/>
                  <a:pt x="134" y="106"/>
                  <a:pt x="133" y="106"/>
                </a:cubicBezTo>
                <a:cubicBezTo>
                  <a:pt x="133" y="106"/>
                  <a:pt x="131" y="104"/>
                  <a:pt x="130" y="103"/>
                </a:cubicBezTo>
                <a:cubicBezTo>
                  <a:pt x="130" y="102"/>
                  <a:pt x="131" y="102"/>
                  <a:pt x="131" y="101"/>
                </a:cubicBezTo>
                <a:cubicBezTo>
                  <a:pt x="133" y="101"/>
                  <a:pt x="135" y="102"/>
                  <a:pt x="135" y="102"/>
                </a:cubicBezTo>
                <a:cubicBezTo>
                  <a:pt x="136" y="102"/>
                  <a:pt x="136" y="102"/>
                  <a:pt x="136" y="102"/>
                </a:cubicBezTo>
                <a:cubicBezTo>
                  <a:pt x="137" y="102"/>
                  <a:pt x="137" y="102"/>
                  <a:pt x="137" y="101"/>
                </a:cubicBezTo>
                <a:cubicBezTo>
                  <a:pt x="137" y="101"/>
                  <a:pt x="137" y="100"/>
                  <a:pt x="137" y="100"/>
                </a:cubicBezTo>
                <a:cubicBezTo>
                  <a:pt x="137" y="100"/>
                  <a:pt x="137" y="99"/>
                  <a:pt x="137" y="99"/>
                </a:cubicBezTo>
                <a:cubicBezTo>
                  <a:pt x="136" y="99"/>
                  <a:pt x="134" y="98"/>
                  <a:pt x="133" y="97"/>
                </a:cubicBezTo>
                <a:cubicBezTo>
                  <a:pt x="133" y="96"/>
                  <a:pt x="133" y="95"/>
                  <a:pt x="134" y="94"/>
                </a:cubicBezTo>
                <a:cubicBezTo>
                  <a:pt x="136" y="95"/>
                  <a:pt x="138" y="95"/>
                  <a:pt x="138" y="95"/>
                </a:cubicBezTo>
                <a:cubicBezTo>
                  <a:pt x="138" y="95"/>
                  <a:pt x="139" y="95"/>
                  <a:pt x="139" y="95"/>
                </a:cubicBezTo>
                <a:cubicBezTo>
                  <a:pt x="139" y="95"/>
                  <a:pt x="140" y="95"/>
                  <a:pt x="140" y="94"/>
                </a:cubicBezTo>
                <a:cubicBezTo>
                  <a:pt x="140" y="94"/>
                  <a:pt x="140" y="93"/>
                  <a:pt x="140" y="93"/>
                </a:cubicBezTo>
                <a:cubicBezTo>
                  <a:pt x="140" y="93"/>
                  <a:pt x="139" y="92"/>
                  <a:pt x="139" y="92"/>
                </a:cubicBezTo>
                <a:cubicBezTo>
                  <a:pt x="139" y="92"/>
                  <a:pt x="137" y="91"/>
                  <a:pt x="135" y="90"/>
                </a:cubicBezTo>
                <a:cubicBezTo>
                  <a:pt x="135" y="90"/>
                  <a:pt x="135" y="89"/>
                  <a:pt x="136" y="88"/>
                </a:cubicBezTo>
                <a:cubicBezTo>
                  <a:pt x="138" y="88"/>
                  <a:pt x="140" y="88"/>
                  <a:pt x="140" y="88"/>
                </a:cubicBezTo>
                <a:cubicBezTo>
                  <a:pt x="141" y="88"/>
                  <a:pt x="141" y="88"/>
                  <a:pt x="141" y="88"/>
                </a:cubicBezTo>
                <a:cubicBezTo>
                  <a:pt x="142" y="88"/>
                  <a:pt x="142" y="87"/>
                  <a:pt x="142" y="87"/>
                </a:cubicBezTo>
                <a:cubicBezTo>
                  <a:pt x="142" y="86"/>
                  <a:pt x="142" y="86"/>
                  <a:pt x="142" y="86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0" y="85"/>
                  <a:pt x="138" y="84"/>
                  <a:pt x="137" y="84"/>
                </a:cubicBezTo>
                <a:cubicBezTo>
                  <a:pt x="137" y="83"/>
                  <a:pt x="137" y="82"/>
                  <a:pt x="137" y="81"/>
                </a:cubicBezTo>
                <a:cubicBezTo>
                  <a:pt x="139" y="81"/>
                  <a:pt x="141" y="81"/>
                  <a:pt x="141" y="81"/>
                </a:cubicBezTo>
                <a:cubicBezTo>
                  <a:pt x="142" y="81"/>
                  <a:pt x="142" y="81"/>
                  <a:pt x="142" y="80"/>
                </a:cubicBezTo>
                <a:cubicBezTo>
                  <a:pt x="143" y="80"/>
                  <a:pt x="143" y="80"/>
                  <a:pt x="143" y="79"/>
                </a:cubicBezTo>
                <a:cubicBezTo>
                  <a:pt x="143" y="79"/>
                  <a:pt x="143" y="79"/>
                  <a:pt x="143" y="78"/>
                </a:cubicBezTo>
                <a:cubicBezTo>
                  <a:pt x="142" y="78"/>
                  <a:pt x="142" y="78"/>
                  <a:pt x="142" y="78"/>
                </a:cubicBezTo>
                <a:cubicBezTo>
                  <a:pt x="141" y="78"/>
                  <a:pt x="139" y="77"/>
                  <a:pt x="137" y="77"/>
                </a:cubicBezTo>
                <a:cubicBezTo>
                  <a:pt x="138" y="76"/>
                  <a:pt x="138" y="75"/>
                  <a:pt x="138" y="74"/>
                </a:cubicBezTo>
                <a:cubicBezTo>
                  <a:pt x="139" y="74"/>
                  <a:pt x="142" y="74"/>
                  <a:pt x="142" y="73"/>
                </a:cubicBezTo>
                <a:close/>
                <a:moveTo>
                  <a:pt x="72" y="129"/>
                </a:moveTo>
                <a:cubicBezTo>
                  <a:pt x="40" y="129"/>
                  <a:pt x="14" y="104"/>
                  <a:pt x="14" y="72"/>
                </a:cubicBezTo>
                <a:cubicBezTo>
                  <a:pt x="14" y="40"/>
                  <a:pt x="40" y="15"/>
                  <a:pt x="72" y="15"/>
                </a:cubicBezTo>
                <a:cubicBezTo>
                  <a:pt x="103" y="15"/>
                  <a:pt x="129" y="40"/>
                  <a:pt x="129" y="72"/>
                </a:cubicBezTo>
                <a:cubicBezTo>
                  <a:pt x="129" y="104"/>
                  <a:pt x="103" y="129"/>
                  <a:pt x="72" y="129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33" name="Freeform 21"/>
          <p:cNvSpPr>
            <a:spLocks noChangeArrowheads="1"/>
          </p:cNvSpPr>
          <p:nvPr/>
        </p:nvSpPr>
        <p:spPr bwMode="auto">
          <a:xfrm>
            <a:off x="2984500" y="3778250"/>
            <a:ext cx="820738" cy="819150"/>
          </a:xfrm>
          <a:custGeom>
            <a:avLst/>
            <a:gdLst>
              <a:gd name="T0" fmla="*/ 2147483646 w 174"/>
              <a:gd name="T1" fmla="*/ 2147483646 h 174"/>
              <a:gd name="T2" fmla="*/ 2147483646 w 174"/>
              <a:gd name="T3" fmla="*/ 2147483646 h 174"/>
              <a:gd name="T4" fmla="*/ 2147483646 w 174"/>
              <a:gd name="T5" fmla="*/ 2147483646 h 174"/>
              <a:gd name="T6" fmla="*/ 2147483646 w 174"/>
              <a:gd name="T7" fmla="*/ 2147483646 h 174"/>
              <a:gd name="T8" fmla="*/ 2147483646 w 174"/>
              <a:gd name="T9" fmla="*/ 2147483646 h 174"/>
              <a:gd name="T10" fmla="*/ 2147483646 w 174"/>
              <a:gd name="T11" fmla="*/ 2147483646 h 174"/>
              <a:gd name="T12" fmla="*/ 2147483646 w 174"/>
              <a:gd name="T13" fmla="*/ 2147483646 h 174"/>
              <a:gd name="T14" fmla="*/ 2147483646 w 174"/>
              <a:gd name="T15" fmla="*/ 2147483646 h 174"/>
              <a:gd name="T16" fmla="*/ 2147483646 w 174"/>
              <a:gd name="T17" fmla="*/ 2147483646 h 174"/>
              <a:gd name="T18" fmla="*/ 2147483646 w 174"/>
              <a:gd name="T19" fmla="*/ 2147483646 h 174"/>
              <a:gd name="T20" fmla="*/ 2147483646 w 174"/>
              <a:gd name="T21" fmla="*/ 2061160295 h 174"/>
              <a:gd name="T22" fmla="*/ 2147483646 w 174"/>
              <a:gd name="T23" fmla="*/ 1906016109 h 174"/>
              <a:gd name="T24" fmla="*/ 2147483646 w 174"/>
              <a:gd name="T25" fmla="*/ 1662224829 h 174"/>
              <a:gd name="T26" fmla="*/ 2147483646 w 174"/>
              <a:gd name="T27" fmla="*/ 1507085352 h 174"/>
              <a:gd name="T28" fmla="*/ 2147483646 w 174"/>
              <a:gd name="T29" fmla="*/ 1307617619 h 174"/>
              <a:gd name="T30" fmla="*/ 2147483646 w 174"/>
              <a:gd name="T31" fmla="*/ 1130314014 h 174"/>
              <a:gd name="T32" fmla="*/ 2147483646 w 174"/>
              <a:gd name="T33" fmla="*/ 997333956 h 174"/>
              <a:gd name="T34" fmla="*/ 2147483646 w 174"/>
              <a:gd name="T35" fmla="*/ 797866223 h 174"/>
              <a:gd name="T36" fmla="*/ 2147483646 w 174"/>
              <a:gd name="T37" fmla="*/ 842194478 h 174"/>
              <a:gd name="T38" fmla="*/ 2147483646 w 174"/>
              <a:gd name="T39" fmla="*/ 509746688 h 174"/>
              <a:gd name="T40" fmla="*/ 2147483646 w 174"/>
              <a:gd name="T41" fmla="*/ 554074943 h 174"/>
              <a:gd name="T42" fmla="*/ 2147483646 w 174"/>
              <a:gd name="T43" fmla="*/ 288119535 h 174"/>
              <a:gd name="T44" fmla="*/ 2147483646 w 174"/>
              <a:gd name="T45" fmla="*/ 221631860 h 174"/>
              <a:gd name="T46" fmla="*/ 2147483646 w 174"/>
              <a:gd name="T47" fmla="*/ 177303605 h 174"/>
              <a:gd name="T48" fmla="*/ 2147483646 w 174"/>
              <a:gd name="T49" fmla="*/ 66487675 h 174"/>
              <a:gd name="T50" fmla="*/ 2147483646 w 174"/>
              <a:gd name="T51" fmla="*/ 265955408 h 174"/>
              <a:gd name="T52" fmla="*/ 2024661591 w 174"/>
              <a:gd name="T53" fmla="*/ 0 h 174"/>
              <a:gd name="T54" fmla="*/ 1802170840 w 174"/>
              <a:gd name="T55" fmla="*/ 265955408 h 174"/>
              <a:gd name="T56" fmla="*/ 1646424012 w 174"/>
              <a:gd name="T57" fmla="*/ 44328255 h 174"/>
              <a:gd name="T58" fmla="*/ 1446187525 w 174"/>
              <a:gd name="T59" fmla="*/ 132980058 h 174"/>
              <a:gd name="T60" fmla="*/ 1312690244 w 174"/>
              <a:gd name="T61" fmla="*/ 155139478 h 174"/>
              <a:gd name="T62" fmla="*/ 1090199493 w 174"/>
              <a:gd name="T63" fmla="*/ 221631860 h 174"/>
              <a:gd name="T64" fmla="*/ 1090199493 w 174"/>
              <a:gd name="T65" fmla="*/ 487587268 h 174"/>
              <a:gd name="T66" fmla="*/ 756465724 w 174"/>
              <a:gd name="T67" fmla="*/ 398935466 h 174"/>
              <a:gd name="T68" fmla="*/ 756465724 w 174"/>
              <a:gd name="T69" fmla="*/ 731378548 h 174"/>
              <a:gd name="T70" fmla="*/ 489475879 w 174"/>
              <a:gd name="T71" fmla="*/ 664890873 h 174"/>
              <a:gd name="T72" fmla="*/ 400482409 w 174"/>
              <a:gd name="T73" fmla="*/ 864358606 h 174"/>
              <a:gd name="T74" fmla="*/ 311484222 w 174"/>
              <a:gd name="T75" fmla="*/ 975169828 h 174"/>
              <a:gd name="T76" fmla="*/ 177991658 w 174"/>
              <a:gd name="T77" fmla="*/ 1152473434 h 174"/>
              <a:gd name="T78" fmla="*/ 355983315 w 174"/>
              <a:gd name="T79" fmla="*/ 1374105294 h 174"/>
              <a:gd name="T80" fmla="*/ 44499094 w 174"/>
              <a:gd name="T81" fmla="*/ 1507085352 h 174"/>
              <a:gd name="T82" fmla="*/ 266989845 w 174"/>
              <a:gd name="T83" fmla="*/ 1773040759 h 174"/>
              <a:gd name="T84" fmla="*/ 22249547 w 174"/>
              <a:gd name="T85" fmla="*/ 1883851982 h 174"/>
              <a:gd name="T86" fmla="*/ 66748640 w 174"/>
              <a:gd name="T87" fmla="*/ 2105483842 h 174"/>
              <a:gd name="T88" fmla="*/ 88998187 w 174"/>
              <a:gd name="T89" fmla="*/ 2147483646 h 174"/>
              <a:gd name="T90" fmla="*/ 88998187 w 174"/>
              <a:gd name="T91" fmla="*/ 2147483646 h 174"/>
              <a:gd name="T92" fmla="*/ 355983315 w 174"/>
              <a:gd name="T93" fmla="*/ 2147483646 h 174"/>
              <a:gd name="T94" fmla="*/ 222490751 w 174"/>
              <a:gd name="T95" fmla="*/ 2147483646 h 174"/>
              <a:gd name="T96" fmla="*/ 556224520 w 174"/>
              <a:gd name="T97" fmla="*/ 2147483646 h 174"/>
              <a:gd name="T98" fmla="*/ 444981503 w 174"/>
              <a:gd name="T99" fmla="*/ 2147483646 h 174"/>
              <a:gd name="T100" fmla="*/ 622973160 w 174"/>
              <a:gd name="T101" fmla="*/ 2147483646 h 174"/>
              <a:gd name="T102" fmla="*/ 711966631 w 174"/>
              <a:gd name="T103" fmla="*/ 2147483646 h 174"/>
              <a:gd name="T104" fmla="*/ 867713458 w 174"/>
              <a:gd name="T105" fmla="*/ 2147483646 h 174"/>
              <a:gd name="T106" fmla="*/ 1112449039 w 174"/>
              <a:gd name="T107" fmla="*/ 2147483646 h 174"/>
              <a:gd name="T108" fmla="*/ 1201447227 w 174"/>
              <a:gd name="T109" fmla="*/ 2147483646 h 174"/>
              <a:gd name="T110" fmla="*/ 1490681902 w 174"/>
              <a:gd name="T111" fmla="*/ 2147483646 h 174"/>
              <a:gd name="T112" fmla="*/ 1557430542 w 174"/>
              <a:gd name="T113" fmla="*/ 2147483646 h 174"/>
              <a:gd name="T114" fmla="*/ 1779921293 w 174"/>
              <a:gd name="T115" fmla="*/ 2147483646 h 174"/>
              <a:gd name="T116" fmla="*/ 1913413857 w 174"/>
              <a:gd name="T117" fmla="*/ 2147483646 h 174"/>
              <a:gd name="T118" fmla="*/ 2135904609 w 174"/>
              <a:gd name="T119" fmla="*/ 2147483646 h 174"/>
              <a:gd name="T120" fmla="*/ 2147483646 w 174"/>
              <a:gd name="T121" fmla="*/ 2147483646 h 174"/>
              <a:gd name="T122" fmla="*/ 2147483646 w 174"/>
              <a:gd name="T123" fmla="*/ 2147483646 h 174"/>
              <a:gd name="T124" fmla="*/ 2147483646 w 174"/>
              <a:gd name="T125" fmla="*/ 2147483646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4"/>
              <a:gd name="T190" fmla="*/ 0 h 174"/>
              <a:gd name="T191" fmla="*/ 174 w 174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4" h="174">
                <a:moveTo>
                  <a:pt x="123" y="163"/>
                </a:moveTo>
                <a:cubicBezTo>
                  <a:pt x="124" y="164"/>
                  <a:pt x="124" y="164"/>
                  <a:pt x="125" y="164"/>
                </a:cubicBezTo>
                <a:cubicBezTo>
                  <a:pt x="126" y="164"/>
                  <a:pt x="126" y="164"/>
                  <a:pt x="127" y="164"/>
                </a:cubicBezTo>
                <a:cubicBezTo>
                  <a:pt x="128" y="163"/>
                  <a:pt x="128" y="163"/>
                  <a:pt x="128" y="162"/>
                </a:cubicBezTo>
                <a:cubicBezTo>
                  <a:pt x="129" y="161"/>
                  <a:pt x="129" y="161"/>
                  <a:pt x="128" y="160"/>
                </a:cubicBezTo>
                <a:cubicBezTo>
                  <a:pt x="128" y="159"/>
                  <a:pt x="127" y="155"/>
                  <a:pt x="125" y="152"/>
                </a:cubicBezTo>
                <a:cubicBezTo>
                  <a:pt x="127" y="151"/>
                  <a:pt x="128" y="150"/>
                  <a:pt x="130" y="149"/>
                </a:cubicBezTo>
                <a:cubicBezTo>
                  <a:pt x="132" y="152"/>
                  <a:pt x="135" y="155"/>
                  <a:pt x="136" y="155"/>
                </a:cubicBezTo>
                <a:cubicBezTo>
                  <a:pt x="136" y="156"/>
                  <a:pt x="137" y="156"/>
                  <a:pt x="138" y="156"/>
                </a:cubicBezTo>
                <a:cubicBezTo>
                  <a:pt x="138" y="156"/>
                  <a:pt x="139" y="156"/>
                  <a:pt x="140" y="156"/>
                </a:cubicBezTo>
                <a:cubicBezTo>
                  <a:pt x="140" y="155"/>
                  <a:pt x="141" y="154"/>
                  <a:pt x="141" y="154"/>
                </a:cubicBezTo>
                <a:cubicBezTo>
                  <a:pt x="141" y="153"/>
                  <a:pt x="141" y="152"/>
                  <a:pt x="141" y="152"/>
                </a:cubicBezTo>
                <a:cubicBezTo>
                  <a:pt x="140" y="151"/>
                  <a:pt x="138" y="147"/>
                  <a:pt x="136" y="144"/>
                </a:cubicBezTo>
                <a:cubicBezTo>
                  <a:pt x="137" y="143"/>
                  <a:pt x="139" y="142"/>
                  <a:pt x="140" y="141"/>
                </a:cubicBezTo>
                <a:cubicBezTo>
                  <a:pt x="143" y="143"/>
                  <a:pt x="146" y="145"/>
                  <a:pt x="147" y="146"/>
                </a:cubicBezTo>
                <a:cubicBezTo>
                  <a:pt x="148" y="146"/>
                  <a:pt x="148" y="146"/>
                  <a:pt x="149" y="146"/>
                </a:cubicBezTo>
                <a:cubicBezTo>
                  <a:pt x="150" y="146"/>
                  <a:pt x="150" y="146"/>
                  <a:pt x="151" y="145"/>
                </a:cubicBezTo>
                <a:cubicBezTo>
                  <a:pt x="151" y="145"/>
                  <a:pt x="152" y="144"/>
                  <a:pt x="152" y="143"/>
                </a:cubicBezTo>
                <a:cubicBezTo>
                  <a:pt x="152" y="143"/>
                  <a:pt x="152" y="142"/>
                  <a:pt x="151" y="141"/>
                </a:cubicBezTo>
                <a:cubicBezTo>
                  <a:pt x="150" y="141"/>
                  <a:pt x="148" y="138"/>
                  <a:pt x="145" y="135"/>
                </a:cubicBezTo>
                <a:cubicBezTo>
                  <a:pt x="146" y="133"/>
                  <a:pt x="147" y="132"/>
                  <a:pt x="148" y="130"/>
                </a:cubicBezTo>
                <a:cubicBezTo>
                  <a:pt x="152" y="132"/>
                  <a:pt x="156" y="134"/>
                  <a:pt x="156" y="134"/>
                </a:cubicBezTo>
                <a:cubicBezTo>
                  <a:pt x="157" y="135"/>
                  <a:pt x="158" y="135"/>
                  <a:pt x="158" y="135"/>
                </a:cubicBezTo>
                <a:cubicBezTo>
                  <a:pt x="159" y="134"/>
                  <a:pt x="160" y="134"/>
                  <a:pt x="160" y="133"/>
                </a:cubicBezTo>
                <a:cubicBezTo>
                  <a:pt x="160" y="133"/>
                  <a:pt x="161" y="132"/>
                  <a:pt x="161" y="131"/>
                </a:cubicBezTo>
                <a:cubicBezTo>
                  <a:pt x="160" y="131"/>
                  <a:pt x="160" y="130"/>
                  <a:pt x="160" y="129"/>
                </a:cubicBezTo>
                <a:cubicBezTo>
                  <a:pt x="159" y="129"/>
                  <a:pt x="156" y="126"/>
                  <a:pt x="153" y="124"/>
                </a:cubicBezTo>
                <a:cubicBezTo>
                  <a:pt x="153" y="122"/>
                  <a:pt x="154" y="121"/>
                  <a:pt x="155" y="119"/>
                </a:cubicBezTo>
                <a:cubicBezTo>
                  <a:pt x="159" y="120"/>
                  <a:pt x="163" y="121"/>
                  <a:pt x="164" y="122"/>
                </a:cubicBezTo>
                <a:cubicBezTo>
                  <a:pt x="164" y="122"/>
                  <a:pt x="165" y="122"/>
                  <a:pt x="166" y="122"/>
                </a:cubicBezTo>
                <a:cubicBezTo>
                  <a:pt x="166" y="121"/>
                  <a:pt x="167" y="121"/>
                  <a:pt x="167" y="120"/>
                </a:cubicBezTo>
                <a:cubicBezTo>
                  <a:pt x="167" y="119"/>
                  <a:pt x="167" y="118"/>
                  <a:pt x="167" y="118"/>
                </a:cubicBezTo>
                <a:cubicBezTo>
                  <a:pt x="167" y="117"/>
                  <a:pt x="166" y="117"/>
                  <a:pt x="166" y="116"/>
                </a:cubicBezTo>
                <a:cubicBezTo>
                  <a:pt x="165" y="116"/>
                  <a:pt x="161" y="114"/>
                  <a:pt x="158" y="112"/>
                </a:cubicBezTo>
                <a:cubicBezTo>
                  <a:pt x="159" y="110"/>
                  <a:pt x="159" y="109"/>
                  <a:pt x="160" y="107"/>
                </a:cubicBezTo>
                <a:cubicBezTo>
                  <a:pt x="163" y="107"/>
                  <a:pt x="168" y="108"/>
                  <a:pt x="168" y="108"/>
                </a:cubicBezTo>
                <a:cubicBezTo>
                  <a:pt x="169" y="108"/>
                  <a:pt x="170" y="108"/>
                  <a:pt x="170" y="107"/>
                </a:cubicBezTo>
                <a:cubicBezTo>
                  <a:pt x="171" y="107"/>
                  <a:pt x="171" y="106"/>
                  <a:pt x="172" y="106"/>
                </a:cubicBezTo>
                <a:cubicBezTo>
                  <a:pt x="172" y="105"/>
                  <a:pt x="172" y="104"/>
                  <a:pt x="171" y="103"/>
                </a:cubicBezTo>
                <a:cubicBezTo>
                  <a:pt x="171" y="103"/>
                  <a:pt x="170" y="102"/>
                  <a:pt x="170" y="102"/>
                </a:cubicBezTo>
                <a:cubicBezTo>
                  <a:pt x="169" y="102"/>
                  <a:pt x="165" y="101"/>
                  <a:pt x="161" y="99"/>
                </a:cubicBezTo>
                <a:cubicBezTo>
                  <a:pt x="162" y="98"/>
                  <a:pt x="162" y="96"/>
                  <a:pt x="162" y="94"/>
                </a:cubicBezTo>
                <a:cubicBezTo>
                  <a:pt x="166" y="94"/>
                  <a:pt x="170" y="93"/>
                  <a:pt x="171" y="93"/>
                </a:cubicBezTo>
                <a:cubicBezTo>
                  <a:pt x="172" y="93"/>
                  <a:pt x="172" y="93"/>
                  <a:pt x="173" y="93"/>
                </a:cubicBezTo>
                <a:cubicBezTo>
                  <a:pt x="173" y="92"/>
                  <a:pt x="173" y="91"/>
                  <a:pt x="174" y="91"/>
                </a:cubicBezTo>
                <a:cubicBezTo>
                  <a:pt x="174" y="90"/>
                  <a:pt x="173" y="89"/>
                  <a:pt x="173" y="89"/>
                </a:cubicBezTo>
                <a:cubicBezTo>
                  <a:pt x="172" y="88"/>
                  <a:pt x="172" y="87"/>
                  <a:pt x="171" y="87"/>
                </a:cubicBezTo>
                <a:cubicBezTo>
                  <a:pt x="170" y="87"/>
                  <a:pt x="166" y="87"/>
                  <a:pt x="162" y="86"/>
                </a:cubicBezTo>
                <a:cubicBezTo>
                  <a:pt x="162" y="84"/>
                  <a:pt x="162" y="83"/>
                  <a:pt x="162" y="81"/>
                </a:cubicBezTo>
                <a:cubicBezTo>
                  <a:pt x="166" y="80"/>
                  <a:pt x="170" y="79"/>
                  <a:pt x="171" y="79"/>
                </a:cubicBezTo>
                <a:cubicBezTo>
                  <a:pt x="171" y="79"/>
                  <a:pt x="172" y="78"/>
                  <a:pt x="172" y="78"/>
                </a:cubicBezTo>
                <a:cubicBezTo>
                  <a:pt x="173" y="77"/>
                  <a:pt x="173" y="76"/>
                  <a:pt x="173" y="75"/>
                </a:cubicBezTo>
                <a:cubicBezTo>
                  <a:pt x="173" y="75"/>
                  <a:pt x="172" y="74"/>
                  <a:pt x="172" y="74"/>
                </a:cubicBezTo>
                <a:cubicBezTo>
                  <a:pt x="171" y="73"/>
                  <a:pt x="171" y="73"/>
                  <a:pt x="170" y="73"/>
                </a:cubicBezTo>
                <a:cubicBezTo>
                  <a:pt x="169" y="73"/>
                  <a:pt x="165" y="73"/>
                  <a:pt x="161" y="73"/>
                </a:cubicBezTo>
                <a:cubicBezTo>
                  <a:pt x="161" y="71"/>
                  <a:pt x="160" y="70"/>
                  <a:pt x="160" y="68"/>
                </a:cubicBezTo>
                <a:cubicBezTo>
                  <a:pt x="163" y="66"/>
                  <a:pt x="167" y="65"/>
                  <a:pt x="168" y="64"/>
                </a:cubicBezTo>
                <a:cubicBezTo>
                  <a:pt x="169" y="64"/>
                  <a:pt x="169" y="63"/>
                  <a:pt x="169" y="63"/>
                </a:cubicBezTo>
                <a:cubicBezTo>
                  <a:pt x="170" y="62"/>
                  <a:pt x="170" y="61"/>
                  <a:pt x="170" y="61"/>
                </a:cubicBezTo>
                <a:cubicBezTo>
                  <a:pt x="169" y="60"/>
                  <a:pt x="169" y="59"/>
                  <a:pt x="168" y="59"/>
                </a:cubicBezTo>
                <a:cubicBezTo>
                  <a:pt x="168" y="59"/>
                  <a:pt x="167" y="58"/>
                  <a:pt x="166" y="59"/>
                </a:cubicBezTo>
                <a:cubicBezTo>
                  <a:pt x="165" y="59"/>
                  <a:pt x="161" y="60"/>
                  <a:pt x="158" y="60"/>
                </a:cubicBezTo>
                <a:cubicBezTo>
                  <a:pt x="157" y="59"/>
                  <a:pt x="156" y="57"/>
                  <a:pt x="156" y="55"/>
                </a:cubicBezTo>
                <a:cubicBezTo>
                  <a:pt x="159" y="53"/>
                  <a:pt x="162" y="51"/>
                  <a:pt x="163" y="51"/>
                </a:cubicBezTo>
                <a:cubicBezTo>
                  <a:pt x="164" y="50"/>
                  <a:pt x="164" y="49"/>
                  <a:pt x="164" y="49"/>
                </a:cubicBezTo>
                <a:cubicBezTo>
                  <a:pt x="164" y="48"/>
                  <a:pt x="164" y="47"/>
                  <a:pt x="164" y="47"/>
                </a:cubicBezTo>
                <a:cubicBezTo>
                  <a:pt x="163" y="46"/>
                  <a:pt x="163" y="46"/>
                  <a:pt x="162" y="45"/>
                </a:cubicBezTo>
                <a:cubicBezTo>
                  <a:pt x="162" y="45"/>
                  <a:pt x="161" y="45"/>
                  <a:pt x="160" y="45"/>
                </a:cubicBezTo>
                <a:cubicBezTo>
                  <a:pt x="159" y="46"/>
                  <a:pt x="155" y="47"/>
                  <a:pt x="152" y="49"/>
                </a:cubicBezTo>
                <a:cubicBezTo>
                  <a:pt x="151" y="47"/>
                  <a:pt x="150" y="45"/>
                  <a:pt x="149" y="44"/>
                </a:cubicBezTo>
                <a:cubicBezTo>
                  <a:pt x="152" y="41"/>
                  <a:pt x="155" y="38"/>
                  <a:pt x="155" y="38"/>
                </a:cubicBezTo>
                <a:cubicBezTo>
                  <a:pt x="156" y="37"/>
                  <a:pt x="156" y="37"/>
                  <a:pt x="156" y="36"/>
                </a:cubicBezTo>
                <a:cubicBezTo>
                  <a:pt x="156" y="35"/>
                  <a:pt x="156" y="35"/>
                  <a:pt x="156" y="34"/>
                </a:cubicBezTo>
                <a:cubicBezTo>
                  <a:pt x="155" y="33"/>
                  <a:pt x="155" y="33"/>
                  <a:pt x="154" y="33"/>
                </a:cubicBezTo>
                <a:cubicBezTo>
                  <a:pt x="153" y="33"/>
                  <a:pt x="152" y="33"/>
                  <a:pt x="152" y="33"/>
                </a:cubicBezTo>
                <a:cubicBezTo>
                  <a:pt x="151" y="34"/>
                  <a:pt x="148" y="36"/>
                  <a:pt x="144" y="38"/>
                </a:cubicBezTo>
                <a:cubicBezTo>
                  <a:pt x="143" y="36"/>
                  <a:pt x="142" y="35"/>
                  <a:pt x="141" y="34"/>
                </a:cubicBezTo>
                <a:cubicBezTo>
                  <a:pt x="143" y="31"/>
                  <a:pt x="145" y="27"/>
                  <a:pt x="146" y="27"/>
                </a:cubicBezTo>
                <a:cubicBezTo>
                  <a:pt x="146" y="26"/>
                  <a:pt x="146" y="25"/>
                  <a:pt x="146" y="25"/>
                </a:cubicBezTo>
                <a:cubicBezTo>
                  <a:pt x="146" y="24"/>
                  <a:pt x="146" y="23"/>
                  <a:pt x="145" y="23"/>
                </a:cubicBezTo>
                <a:cubicBezTo>
                  <a:pt x="145" y="22"/>
                  <a:pt x="144" y="22"/>
                  <a:pt x="144" y="22"/>
                </a:cubicBezTo>
                <a:cubicBezTo>
                  <a:pt x="143" y="22"/>
                  <a:pt x="142" y="22"/>
                  <a:pt x="142" y="23"/>
                </a:cubicBezTo>
                <a:cubicBezTo>
                  <a:pt x="141" y="23"/>
                  <a:pt x="138" y="26"/>
                  <a:pt x="135" y="29"/>
                </a:cubicBezTo>
                <a:cubicBezTo>
                  <a:pt x="134" y="27"/>
                  <a:pt x="132" y="26"/>
                  <a:pt x="131" y="25"/>
                </a:cubicBezTo>
                <a:cubicBezTo>
                  <a:pt x="132" y="22"/>
                  <a:pt x="134" y="18"/>
                  <a:pt x="135" y="17"/>
                </a:cubicBezTo>
                <a:cubicBezTo>
                  <a:pt x="135" y="17"/>
                  <a:pt x="135" y="16"/>
                  <a:pt x="135" y="15"/>
                </a:cubicBezTo>
                <a:cubicBezTo>
                  <a:pt x="135" y="15"/>
                  <a:pt x="134" y="14"/>
                  <a:pt x="133" y="14"/>
                </a:cubicBezTo>
                <a:cubicBezTo>
                  <a:pt x="133" y="13"/>
                  <a:pt x="132" y="13"/>
                  <a:pt x="131" y="13"/>
                </a:cubicBezTo>
                <a:cubicBezTo>
                  <a:pt x="131" y="13"/>
                  <a:pt x="130" y="14"/>
                  <a:pt x="130" y="14"/>
                </a:cubicBezTo>
                <a:cubicBezTo>
                  <a:pt x="129" y="15"/>
                  <a:pt x="126" y="18"/>
                  <a:pt x="124" y="21"/>
                </a:cubicBezTo>
                <a:cubicBezTo>
                  <a:pt x="123" y="20"/>
                  <a:pt x="121" y="19"/>
                  <a:pt x="119" y="19"/>
                </a:cubicBezTo>
                <a:cubicBezTo>
                  <a:pt x="120" y="15"/>
                  <a:pt x="122" y="11"/>
                  <a:pt x="122" y="10"/>
                </a:cubicBezTo>
                <a:cubicBezTo>
                  <a:pt x="122" y="9"/>
                  <a:pt x="122" y="9"/>
                  <a:pt x="122" y="8"/>
                </a:cubicBezTo>
                <a:cubicBezTo>
                  <a:pt x="121" y="7"/>
                  <a:pt x="121" y="7"/>
                  <a:pt x="120" y="7"/>
                </a:cubicBezTo>
                <a:cubicBezTo>
                  <a:pt x="119" y="6"/>
                  <a:pt x="119" y="6"/>
                  <a:pt x="118" y="7"/>
                </a:cubicBezTo>
                <a:cubicBezTo>
                  <a:pt x="117" y="7"/>
                  <a:pt x="117" y="7"/>
                  <a:pt x="116" y="8"/>
                </a:cubicBezTo>
                <a:cubicBezTo>
                  <a:pt x="116" y="9"/>
                  <a:pt x="114" y="12"/>
                  <a:pt x="112" y="16"/>
                </a:cubicBezTo>
                <a:cubicBezTo>
                  <a:pt x="110" y="15"/>
                  <a:pt x="109" y="15"/>
                  <a:pt x="107" y="14"/>
                </a:cubicBezTo>
                <a:cubicBezTo>
                  <a:pt x="107" y="10"/>
                  <a:pt x="108" y="6"/>
                  <a:pt x="108" y="5"/>
                </a:cubicBezTo>
                <a:cubicBezTo>
                  <a:pt x="108" y="4"/>
                  <a:pt x="108" y="4"/>
                  <a:pt x="107" y="3"/>
                </a:cubicBezTo>
                <a:cubicBezTo>
                  <a:pt x="107" y="3"/>
                  <a:pt x="106" y="2"/>
                  <a:pt x="106" y="2"/>
                </a:cubicBezTo>
                <a:cubicBezTo>
                  <a:pt x="105" y="2"/>
                  <a:pt x="104" y="2"/>
                  <a:pt x="104" y="2"/>
                </a:cubicBezTo>
                <a:cubicBezTo>
                  <a:pt x="103" y="3"/>
                  <a:pt x="102" y="3"/>
                  <a:pt x="102" y="4"/>
                </a:cubicBezTo>
                <a:cubicBezTo>
                  <a:pt x="102" y="5"/>
                  <a:pt x="101" y="9"/>
                  <a:pt x="99" y="12"/>
                </a:cubicBezTo>
                <a:cubicBezTo>
                  <a:pt x="98" y="12"/>
                  <a:pt x="96" y="12"/>
                  <a:pt x="94" y="12"/>
                </a:cubicBezTo>
                <a:cubicBezTo>
                  <a:pt x="94" y="8"/>
                  <a:pt x="94" y="4"/>
                  <a:pt x="94" y="3"/>
                </a:cubicBezTo>
                <a:cubicBezTo>
                  <a:pt x="94" y="2"/>
                  <a:pt x="93" y="1"/>
                  <a:pt x="93" y="1"/>
                </a:cubicBezTo>
                <a:cubicBezTo>
                  <a:pt x="92" y="0"/>
                  <a:pt x="91" y="0"/>
                  <a:pt x="91" y="0"/>
                </a:cubicBezTo>
                <a:cubicBezTo>
                  <a:pt x="90" y="0"/>
                  <a:pt x="89" y="0"/>
                  <a:pt x="89" y="1"/>
                </a:cubicBezTo>
                <a:cubicBezTo>
                  <a:pt x="88" y="1"/>
                  <a:pt x="88" y="2"/>
                  <a:pt x="88" y="3"/>
                </a:cubicBezTo>
                <a:cubicBezTo>
                  <a:pt x="87" y="3"/>
                  <a:pt x="87" y="8"/>
                  <a:pt x="86" y="11"/>
                </a:cubicBezTo>
                <a:cubicBezTo>
                  <a:pt x="85" y="11"/>
                  <a:pt x="83" y="11"/>
                  <a:pt x="81" y="12"/>
                </a:cubicBezTo>
                <a:cubicBezTo>
                  <a:pt x="80" y="8"/>
                  <a:pt x="79" y="4"/>
                  <a:pt x="79" y="3"/>
                </a:cubicBezTo>
                <a:cubicBezTo>
                  <a:pt x="79" y="2"/>
                  <a:pt x="78" y="2"/>
                  <a:pt x="78" y="1"/>
                </a:cubicBezTo>
                <a:cubicBezTo>
                  <a:pt x="77" y="1"/>
                  <a:pt x="76" y="1"/>
                  <a:pt x="76" y="1"/>
                </a:cubicBezTo>
                <a:cubicBezTo>
                  <a:pt x="75" y="1"/>
                  <a:pt x="74" y="1"/>
                  <a:pt x="74" y="2"/>
                </a:cubicBezTo>
                <a:cubicBezTo>
                  <a:pt x="73" y="2"/>
                  <a:pt x="73" y="3"/>
                  <a:pt x="73" y="4"/>
                </a:cubicBezTo>
                <a:cubicBezTo>
                  <a:pt x="73" y="5"/>
                  <a:pt x="73" y="9"/>
                  <a:pt x="73" y="12"/>
                </a:cubicBezTo>
                <a:cubicBezTo>
                  <a:pt x="71" y="13"/>
                  <a:pt x="70" y="13"/>
                  <a:pt x="68" y="14"/>
                </a:cubicBezTo>
                <a:cubicBezTo>
                  <a:pt x="66" y="10"/>
                  <a:pt x="65" y="6"/>
                  <a:pt x="65" y="6"/>
                </a:cubicBezTo>
                <a:cubicBezTo>
                  <a:pt x="64" y="5"/>
                  <a:pt x="64" y="4"/>
                  <a:pt x="63" y="4"/>
                </a:cubicBezTo>
                <a:cubicBezTo>
                  <a:pt x="62" y="4"/>
                  <a:pt x="62" y="4"/>
                  <a:pt x="61" y="4"/>
                </a:cubicBezTo>
                <a:cubicBezTo>
                  <a:pt x="60" y="4"/>
                  <a:pt x="60" y="5"/>
                  <a:pt x="59" y="5"/>
                </a:cubicBezTo>
                <a:cubicBezTo>
                  <a:pt x="59" y="6"/>
                  <a:pt x="59" y="7"/>
                  <a:pt x="59" y="7"/>
                </a:cubicBezTo>
                <a:cubicBezTo>
                  <a:pt x="59" y="8"/>
                  <a:pt x="60" y="12"/>
                  <a:pt x="61" y="16"/>
                </a:cubicBezTo>
                <a:cubicBezTo>
                  <a:pt x="59" y="17"/>
                  <a:pt x="57" y="17"/>
                  <a:pt x="56" y="18"/>
                </a:cubicBezTo>
                <a:cubicBezTo>
                  <a:pt x="54" y="15"/>
                  <a:pt x="51" y="11"/>
                  <a:pt x="51" y="11"/>
                </a:cubicBezTo>
                <a:cubicBezTo>
                  <a:pt x="50" y="10"/>
                  <a:pt x="50" y="10"/>
                  <a:pt x="49" y="10"/>
                </a:cubicBezTo>
                <a:cubicBezTo>
                  <a:pt x="48" y="9"/>
                  <a:pt x="48" y="9"/>
                  <a:pt x="47" y="10"/>
                </a:cubicBezTo>
                <a:cubicBezTo>
                  <a:pt x="46" y="10"/>
                  <a:pt x="46" y="11"/>
                  <a:pt x="46" y="11"/>
                </a:cubicBezTo>
                <a:cubicBezTo>
                  <a:pt x="45" y="12"/>
                  <a:pt x="45" y="13"/>
                  <a:pt x="46" y="14"/>
                </a:cubicBezTo>
                <a:cubicBezTo>
                  <a:pt x="46" y="14"/>
                  <a:pt x="47" y="18"/>
                  <a:pt x="49" y="22"/>
                </a:cubicBezTo>
                <a:cubicBezTo>
                  <a:pt x="47" y="23"/>
                  <a:pt x="46" y="24"/>
                  <a:pt x="44" y="25"/>
                </a:cubicBezTo>
                <a:cubicBezTo>
                  <a:pt x="42" y="22"/>
                  <a:pt x="39" y="19"/>
                  <a:pt x="38" y="18"/>
                </a:cubicBezTo>
                <a:cubicBezTo>
                  <a:pt x="38" y="18"/>
                  <a:pt x="37" y="17"/>
                  <a:pt x="36" y="17"/>
                </a:cubicBezTo>
                <a:cubicBezTo>
                  <a:pt x="35" y="17"/>
                  <a:pt x="35" y="18"/>
                  <a:pt x="34" y="18"/>
                </a:cubicBezTo>
                <a:cubicBezTo>
                  <a:pt x="34" y="18"/>
                  <a:pt x="33" y="19"/>
                  <a:pt x="33" y="20"/>
                </a:cubicBezTo>
                <a:cubicBezTo>
                  <a:pt x="33" y="20"/>
                  <a:pt x="33" y="21"/>
                  <a:pt x="33" y="22"/>
                </a:cubicBezTo>
                <a:cubicBezTo>
                  <a:pt x="34" y="23"/>
                  <a:pt x="36" y="26"/>
                  <a:pt x="38" y="29"/>
                </a:cubicBezTo>
                <a:cubicBezTo>
                  <a:pt x="37" y="31"/>
                  <a:pt x="35" y="32"/>
                  <a:pt x="34" y="33"/>
                </a:cubicBezTo>
                <a:cubicBezTo>
                  <a:pt x="31" y="31"/>
                  <a:pt x="28" y="28"/>
                  <a:pt x="27" y="28"/>
                </a:cubicBezTo>
                <a:cubicBezTo>
                  <a:pt x="26" y="27"/>
                  <a:pt x="26" y="27"/>
                  <a:pt x="25" y="27"/>
                </a:cubicBezTo>
                <a:cubicBezTo>
                  <a:pt x="24" y="27"/>
                  <a:pt x="24" y="28"/>
                  <a:pt x="23" y="28"/>
                </a:cubicBezTo>
                <a:cubicBezTo>
                  <a:pt x="23" y="29"/>
                  <a:pt x="22" y="29"/>
                  <a:pt x="22" y="30"/>
                </a:cubicBezTo>
                <a:cubicBezTo>
                  <a:pt x="22" y="31"/>
                  <a:pt x="22" y="32"/>
                  <a:pt x="23" y="32"/>
                </a:cubicBezTo>
                <a:cubicBezTo>
                  <a:pt x="24" y="33"/>
                  <a:pt x="26" y="36"/>
                  <a:pt x="29" y="39"/>
                </a:cubicBezTo>
                <a:cubicBezTo>
                  <a:pt x="28" y="40"/>
                  <a:pt x="27" y="42"/>
                  <a:pt x="26" y="43"/>
                </a:cubicBezTo>
                <a:cubicBezTo>
                  <a:pt x="22" y="41"/>
                  <a:pt x="18" y="39"/>
                  <a:pt x="18" y="39"/>
                </a:cubicBezTo>
                <a:cubicBezTo>
                  <a:pt x="17" y="39"/>
                  <a:pt x="16" y="39"/>
                  <a:pt x="16" y="39"/>
                </a:cubicBezTo>
                <a:cubicBezTo>
                  <a:pt x="15" y="39"/>
                  <a:pt x="14" y="40"/>
                  <a:pt x="14" y="40"/>
                </a:cubicBezTo>
                <a:cubicBezTo>
                  <a:pt x="14" y="41"/>
                  <a:pt x="13" y="42"/>
                  <a:pt x="13" y="42"/>
                </a:cubicBezTo>
                <a:cubicBezTo>
                  <a:pt x="14" y="43"/>
                  <a:pt x="14" y="44"/>
                  <a:pt x="14" y="44"/>
                </a:cubicBezTo>
                <a:cubicBezTo>
                  <a:pt x="15" y="45"/>
                  <a:pt x="18" y="47"/>
                  <a:pt x="21" y="50"/>
                </a:cubicBezTo>
                <a:cubicBezTo>
                  <a:pt x="21" y="51"/>
                  <a:pt x="20" y="53"/>
                  <a:pt x="19" y="54"/>
                </a:cubicBezTo>
                <a:cubicBezTo>
                  <a:pt x="15" y="53"/>
                  <a:pt x="11" y="52"/>
                  <a:pt x="10" y="52"/>
                </a:cubicBezTo>
                <a:cubicBezTo>
                  <a:pt x="10" y="52"/>
                  <a:pt x="9" y="52"/>
                  <a:pt x="8" y="52"/>
                </a:cubicBezTo>
                <a:cubicBezTo>
                  <a:pt x="8" y="52"/>
                  <a:pt x="7" y="53"/>
                  <a:pt x="7" y="54"/>
                </a:cubicBezTo>
                <a:cubicBezTo>
                  <a:pt x="7" y="54"/>
                  <a:pt x="7" y="55"/>
                  <a:pt x="7" y="56"/>
                </a:cubicBezTo>
                <a:cubicBezTo>
                  <a:pt x="7" y="56"/>
                  <a:pt x="7" y="57"/>
                  <a:pt x="8" y="57"/>
                </a:cubicBezTo>
                <a:cubicBezTo>
                  <a:pt x="9" y="58"/>
                  <a:pt x="13" y="60"/>
                  <a:pt x="16" y="62"/>
                </a:cubicBezTo>
                <a:cubicBezTo>
                  <a:pt x="15" y="63"/>
                  <a:pt x="15" y="65"/>
                  <a:pt x="14" y="67"/>
                </a:cubicBezTo>
                <a:cubicBezTo>
                  <a:pt x="11" y="66"/>
                  <a:pt x="6" y="66"/>
                  <a:pt x="6" y="66"/>
                </a:cubicBezTo>
                <a:cubicBezTo>
                  <a:pt x="5" y="66"/>
                  <a:pt x="4" y="66"/>
                  <a:pt x="4" y="66"/>
                </a:cubicBezTo>
                <a:cubicBezTo>
                  <a:pt x="3" y="67"/>
                  <a:pt x="3" y="67"/>
                  <a:pt x="2" y="68"/>
                </a:cubicBezTo>
                <a:cubicBezTo>
                  <a:pt x="2" y="69"/>
                  <a:pt x="2" y="70"/>
                  <a:pt x="3" y="70"/>
                </a:cubicBezTo>
                <a:cubicBezTo>
                  <a:pt x="3" y="71"/>
                  <a:pt x="4" y="71"/>
                  <a:pt x="4" y="71"/>
                </a:cubicBezTo>
                <a:cubicBezTo>
                  <a:pt x="5" y="72"/>
                  <a:pt x="9" y="73"/>
                  <a:pt x="13" y="74"/>
                </a:cubicBezTo>
                <a:cubicBezTo>
                  <a:pt x="12" y="76"/>
                  <a:pt x="12" y="78"/>
                  <a:pt x="12" y="80"/>
                </a:cubicBezTo>
                <a:cubicBezTo>
                  <a:pt x="8" y="80"/>
                  <a:pt x="4" y="80"/>
                  <a:pt x="3" y="80"/>
                </a:cubicBezTo>
                <a:cubicBezTo>
                  <a:pt x="2" y="80"/>
                  <a:pt x="2" y="81"/>
                  <a:pt x="1" y="81"/>
                </a:cubicBezTo>
                <a:cubicBezTo>
                  <a:pt x="1" y="82"/>
                  <a:pt x="0" y="82"/>
                  <a:pt x="0" y="83"/>
                </a:cubicBezTo>
                <a:cubicBezTo>
                  <a:pt x="0" y="84"/>
                  <a:pt x="1" y="85"/>
                  <a:pt x="1" y="85"/>
                </a:cubicBezTo>
                <a:cubicBezTo>
                  <a:pt x="2" y="86"/>
                  <a:pt x="2" y="86"/>
                  <a:pt x="3" y="86"/>
                </a:cubicBezTo>
                <a:cubicBezTo>
                  <a:pt x="4" y="86"/>
                  <a:pt x="8" y="87"/>
                  <a:pt x="12" y="87"/>
                </a:cubicBezTo>
                <a:cubicBezTo>
                  <a:pt x="12" y="89"/>
                  <a:pt x="12" y="91"/>
                  <a:pt x="12" y="93"/>
                </a:cubicBezTo>
                <a:cubicBezTo>
                  <a:pt x="8" y="94"/>
                  <a:pt x="4" y="95"/>
                  <a:pt x="3" y="95"/>
                </a:cubicBezTo>
                <a:cubicBezTo>
                  <a:pt x="3" y="95"/>
                  <a:pt x="2" y="95"/>
                  <a:pt x="2" y="96"/>
                </a:cubicBezTo>
                <a:cubicBezTo>
                  <a:pt x="1" y="97"/>
                  <a:pt x="1" y="97"/>
                  <a:pt x="1" y="98"/>
                </a:cubicBezTo>
                <a:cubicBezTo>
                  <a:pt x="1" y="99"/>
                  <a:pt x="2" y="99"/>
                  <a:pt x="2" y="100"/>
                </a:cubicBezTo>
                <a:cubicBezTo>
                  <a:pt x="3" y="101"/>
                  <a:pt x="3" y="101"/>
                  <a:pt x="4" y="101"/>
                </a:cubicBezTo>
                <a:cubicBezTo>
                  <a:pt x="5" y="101"/>
                  <a:pt x="9" y="101"/>
                  <a:pt x="13" y="100"/>
                </a:cubicBezTo>
                <a:cubicBezTo>
                  <a:pt x="13" y="102"/>
                  <a:pt x="14" y="104"/>
                  <a:pt x="14" y="106"/>
                </a:cubicBezTo>
                <a:cubicBezTo>
                  <a:pt x="11" y="107"/>
                  <a:pt x="7" y="109"/>
                  <a:pt x="6" y="109"/>
                </a:cubicBezTo>
                <a:cubicBezTo>
                  <a:pt x="5" y="110"/>
                  <a:pt x="5" y="110"/>
                  <a:pt x="4" y="111"/>
                </a:cubicBezTo>
                <a:cubicBezTo>
                  <a:pt x="4" y="111"/>
                  <a:pt x="4" y="112"/>
                  <a:pt x="4" y="113"/>
                </a:cubicBezTo>
                <a:cubicBezTo>
                  <a:pt x="5" y="114"/>
                  <a:pt x="5" y="114"/>
                  <a:pt x="6" y="115"/>
                </a:cubicBezTo>
                <a:cubicBezTo>
                  <a:pt x="6" y="115"/>
                  <a:pt x="7" y="115"/>
                  <a:pt x="8" y="115"/>
                </a:cubicBezTo>
                <a:cubicBezTo>
                  <a:pt x="9" y="115"/>
                  <a:pt x="13" y="114"/>
                  <a:pt x="16" y="113"/>
                </a:cubicBezTo>
                <a:cubicBezTo>
                  <a:pt x="17" y="115"/>
                  <a:pt x="18" y="117"/>
                  <a:pt x="18" y="118"/>
                </a:cubicBezTo>
                <a:cubicBezTo>
                  <a:pt x="15" y="120"/>
                  <a:pt x="12" y="123"/>
                  <a:pt x="11" y="123"/>
                </a:cubicBezTo>
                <a:cubicBezTo>
                  <a:pt x="10" y="123"/>
                  <a:pt x="10" y="124"/>
                  <a:pt x="10" y="125"/>
                </a:cubicBezTo>
                <a:cubicBezTo>
                  <a:pt x="10" y="125"/>
                  <a:pt x="10" y="126"/>
                  <a:pt x="10" y="127"/>
                </a:cubicBezTo>
                <a:cubicBezTo>
                  <a:pt x="10" y="127"/>
                  <a:pt x="11" y="128"/>
                  <a:pt x="12" y="128"/>
                </a:cubicBezTo>
                <a:cubicBezTo>
                  <a:pt x="12" y="129"/>
                  <a:pt x="13" y="129"/>
                  <a:pt x="14" y="128"/>
                </a:cubicBezTo>
                <a:cubicBezTo>
                  <a:pt x="15" y="128"/>
                  <a:pt x="19" y="126"/>
                  <a:pt x="22" y="125"/>
                </a:cubicBezTo>
                <a:cubicBezTo>
                  <a:pt x="23" y="127"/>
                  <a:pt x="24" y="128"/>
                  <a:pt x="25" y="130"/>
                </a:cubicBezTo>
                <a:cubicBezTo>
                  <a:pt x="22" y="132"/>
                  <a:pt x="19" y="135"/>
                  <a:pt x="19" y="136"/>
                </a:cubicBezTo>
                <a:cubicBezTo>
                  <a:pt x="18" y="136"/>
                  <a:pt x="18" y="137"/>
                  <a:pt x="18" y="138"/>
                </a:cubicBezTo>
                <a:cubicBezTo>
                  <a:pt x="18" y="138"/>
                  <a:pt x="18" y="139"/>
                  <a:pt x="18" y="140"/>
                </a:cubicBezTo>
                <a:cubicBezTo>
                  <a:pt x="19" y="140"/>
                  <a:pt x="19" y="141"/>
                  <a:pt x="20" y="141"/>
                </a:cubicBezTo>
                <a:cubicBezTo>
                  <a:pt x="21" y="141"/>
                  <a:pt x="22" y="141"/>
                  <a:pt x="22" y="140"/>
                </a:cubicBezTo>
                <a:cubicBezTo>
                  <a:pt x="23" y="140"/>
                  <a:pt x="26" y="138"/>
                  <a:pt x="30" y="136"/>
                </a:cubicBezTo>
                <a:cubicBezTo>
                  <a:pt x="31" y="137"/>
                  <a:pt x="32" y="138"/>
                  <a:pt x="33" y="140"/>
                </a:cubicBezTo>
                <a:cubicBezTo>
                  <a:pt x="31" y="143"/>
                  <a:pt x="29" y="146"/>
                  <a:pt x="28" y="147"/>
                </a:cubicBezTo>
                <a:cubicBezTo>
                  <a:pt x="28" y="147"/>
                  <a:pt x="27" y="148"/>
                  <a:pt x="27" y="149"/>
                </a:cubicBezTo>
                <a:cubicBezTo>
                  <a:pt x="28" y="150"/>
                  <a:pt x="28" y="150"/>
                  <a:pt x="29" y="151"/>
                </a:cubicBezTo>
                <a:cubicBezTo>
                  <a:pt x="29" y="151"/>
                  <a:pt x="30" y="152"/>
                  <a:pt x="30" y="152"/>
                </a:cubicBezTo>
                <a:cubicBezTo>
                  <a:pt x="31" y="152"/>
                  <a:pt x="32" y="151"/>
                  <a:pt x="32" y="151"/>
                </a:cubicBezTo>
                <a:cubicBezTo>
                  <a:pt x="33" y="150"/>
                  <a:pt x="36" y="148"/>
                  <a:pt x="39" y="145"/>
                </a:cubicBezTo>
                <a:cubicBezTo>
                  <a:pt x="40" y="146"/>
                  <a:pt x="42" y="147"/>
                  <a:pt x="43" y="148"/>
                </a:cubicBezTo>
                <a:cubicBezTo>
                  <a:pt x="42" y="152"/>
                  <a:pt x="40" y="155"/>
                  <a:pt x="39" y="156"/>
                </a:cubicBezTo>
                <a:cubicBezTo>
                  <a:pt x="39" y="157"/>
                  <a:pt x="39" y="158"/>
                  <a:pt x="39" y="158"/>
                </a:cubicBezTo>
                <a:cubicBezTo>
                  <a:pt x="39" y="159"/>
                  <a:pt x="40" y="160"/>
                  <a:pt x="41" y="160"/>
                </a:cubicBezTo>
                <a:cubicBezTo>
                  <a:pt x="41" y="160"/>
                  <a:pt x="42" y="161"/>
                  <a:pt x="43" y="160"/>
                </a:cubicBezTo>
                <a:cubicBezTo>
                  <a:pt x="43" y="160"/>
                  <a:pt x="44" y="160"/>
                  <a:pt x="44" y="159"/>
                </a:cubicBezTo>
                <a:cubicBezTo>
                  <a:pt x="45" y="159"/>
                  <a:pt x="47" y="155"/>
                  <a:pt x="50" y="152"/>
                </a:cubicBezTo>
                <a:cubicBezTo>
                  <a:pt x="51" y="153"/>
                  <a:pt x="53" y="154"/>
                  <a:pt x="55" y="155"/>
                </a:cubicBezTo>
                <a:cubicBezTo>
                  <a:pt x="54" y="159"/>
                  <a:pt x="52" y="163"/>
                  <a:pt x="52" y="163"/>
                </a:cubicBezTo>
                <a:cubicBezTo>
                  <a:pt x="52" y="164"/>
                  <a:pt x="52" y="165"/>
                  <a:pt x="52" y="166"/>
                </a:cubicBezTo>
                <a:cubicBezTo>
                  <a:pt x="53" y="166"/>
                  <a:pt x="53" y="167"/>
                  <a:pt x="54" y="167"/>
                </a:cubicBezTo>
                <a:cubicBezTo>
                  <a:pt x="55" y="167"/>
                  <a:pt x="55" y="167"/>
                  <a:pt x="56" y="167"/>
                </a:cubicBezTo>
                <a:cubicBezTo>
                  <a:pt x="57" y="167"/>
                  <a:pt x="57" y="166"/>
                  <a:pt x="58" y="166"/>
                </a:cubicBezTo>
                <a:cubicBezTo>
                  <a:pt x="58" y="165"/>
                  <a:pt x="60" y="161"/>
                  <a:pt x="62" y="158"/>
                </a:cubicBezTo>
                <a:cubicBezTo>
                  <a:pt x="63" y="158"/>
                  <a:pt x="65" y="159"/>
                  <a:pt x="67" y="160"/>
                </a:cubicBezTo>
                <a:cubicBezTo>
                  <a:pt x="67" y="163"/>
                  <a:pt x="66" y="168"/>
                  <a:pt x="66" y="168"/>
                </a:cubicBezTo>
                <a:cubicBezTo>
                  <a:pt x="66" y="169"/>
                  <a:pt x="66" y="170"/>
                  <a:pt x="66" y="170"/>
                </a:cubicBezTo>
                <a:cubicBezTo>
                  <a:pt x="67" y="171"/>
                  <a:pt x="67" y="171"/>
                  <a:pt x="68" y="172"/>
                </a:cubicBezTo>
                <a:cubicBezTo>
                  <a:pt x="69" y="172"/>
                  <a:pt x="70" y="172"/>
                  <a:pt x="70" y="171"/>
                </a:cubicBezTo>
                <a:cubicBezTo>
                  <a:pt x="71" y="171"/>
                  <a:pt x="71" y="170"/>
                  <a:pt x="72" y="170"/>
                </a:cubicBezTo>
                <a:cubicBezTo>
                  <a:pt x="72" y="169"/>
                  <a:pt x="73" y="165"/>
                  <a:pt x="74" y="161"/>
                </a:cubicBezTo>
                <a:cubicBezTo>
                  <a:pt x="76" y="161"/>
                  <a:pt x="78" y="162"/>
                  <a:pt x="80" y="162"/>
                </a:cubicBezTo>
                <a:cubicBezTo>
                  <a:pt x="80" y="166"/>
                  <a:pt x="80" y="170"/>
                  <a:pt x="80" y="171"/>
                </a:cubicBezTo>
                <a:cubicBezTo>
                  <a:pt x="80" y="172"/>
                  <a:pt x="81" y="172"/>
                  <a:pt x="81" y="173"/>
                </a:cubicBezTo>
                <a:cubicBezTo>
                  <a:pt x="82" y="173"/>
                  <a:pt x="82" y="173"/>
                  <a:pt x="83" y="173"/>
                </a:cubicBezTo>
                <a:cubicBezTo>
                  <a:pt x="84" y="174"/>
                  <a:pt x="85" y="173"/>
                  <a:pt x="85" y="173"/>
                </a:cubicBezTo>
                <a:cubicBezTo>
                  <a:pt x="86" y="172"/>
                  <a:pt x="86" y="172"/>
                  <a:pt x="86" y="171"/>
                </a:cubicBezTo>
                <a:cubicBezTo>
                  <a:pt x="86" y="170"/>
                  <a:pt x="87" y="166"/>
                  <a:pt x="87" y="162"/>
                </a:cubicBezTo>
                <a:cubicBezTo>
                  <a:pt x="89" y="162"/>
                  <a:pt x="91" y="162"/>
                  <a:pt x="93" y="162"/>
                </a:cubicBezTo>
                <a:cubicBezTo>
                  <a:pt x="94" y="166"/>
                  <a:pt x="95" y="170"/>
                  <a:pt x="95" y="171"/>
                </a:cubicBezTo>
                <a:cubicBezTo>
                  <a:pt x="95" y="171"/>
                  <a:pt x="96" y="172"/>
                  <a:pt x="96" y="172"/>
                </a:cubicBezTo>
                <a:cubicBezTo>
                  <a:pt x="97" y="173"/>
                  <a:pt x="98" y="173"/>
                  <a:pt x="98" y="173"/>
                </a:cubicBezTo>
                <a:cubicBezTo>
                  <a:pt x="99" y="173"/>
                  <a:pt x="100" y="172"/>
                  <a:pt x="100" y="172"/>
                </a:cubicBezTo>
                <a:cubicBezTo>
                  <a:pt x="101" y="171"/>
                  <a:pt x="101" y="171"/>
                  <a:pt x="101" y="170"/>
                </a:cubicBezTo>
                <a:cubicBezTo>
                  <a:pt x="101" y="169"/>
                  <a:pt x="101" y="165"/>
                  <a:pt x="101" y="161"/>
                </a:cubicBezTo>
                <a:cubicBezTo>
                  <a:pt x="102" y="161"/>
                  <a:pt x="104" y="160"/>
                  <a:pt x="106" y="160"/>
                </a:cubicBezTo>
                <a:cubicBezTo>
                  <a:pt x="107" y="163"/>
                  <a:pt x="109" y="167"/>
                  <a:pt x="109" y="168"/>
                </a:cubicBezTo>
                <a:cubicBezTo>
                  <a:pt x="110" y="169"/>
                  <a:pt x="110" y="169"/>
                  <a:pt x="111" y="169"/>
                </a:cubicBezTo>
                <a:cubicBezTo>
                  <a:pt x="112" y="170"/>
                  <a:pt x="112" y="170"/>
                  <a:pt x="113" y="170"/>
                </a:cubicBezTo>
                <a:cubicBezTo>
                  <a:pt x="114" y="169"/>
                  <a:pt x="114" y="169"/>
                  <a:pt x="115" y="168"/>
                </a:cubicBezTo>
                <a:cubicBezTo>
                  <a:pt x="115" y="168"/>
                  <a:pt x="115" y="167"/>
                  <a:pt x="115" y="166"/>
                </a:cubicBezTo>
                <a:cubicBezTo>
                  <a:pt x="115" y="165"/>
                  <a:pt x="114" y="161"/>
                  <a:pt x="113" y="157"/>
                </a:cubicBezTo>
                <a:cubicBezTo>
                  <a:pt x="115" y="157"/>
                  <a:pt x="117" y="156"/>
                  <a:pt x="118" y="155"/>
                </a:cubicBezTo>
                <a:cubicBezTo>
                  <a:pt x="120" y="159"/>
                  <a:pt x="123" y="162"/>
                  <a:pt x="123" y="163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34" name="Freeform 22"/>
          <p:cNvSpPr>
            <a:spLocks noEditPoints="1" noChangeArrowheads="1"/>
          </p:cNvSpPr>
          <p:nvPr/>
        </p:nvSpPr>
        <p:spPr bwMode="auto">
          <a:xfrm>
            <a:off x="3402013" y="3103563"/>
            <a:ext cx="744537" cy="744537"/>
          </a:xfrm>
          <a:custGeom>
            <a:avLst/>
            <a:gdLst>
              <a:gd name="T0" fmla="*/ 2147483646 w 158"/>
              <a:gd name="T1" fmla="*/ 1620993705 h 158"/>
              <a:gd name="T2" fmla="*/ 2147483646 w 158"/>
              <a:gd name="T3" fmla="*/ 1465555113 h 158"/>
              <a:gd name="T4" fmla="*/ 2147483646 w 158"/>
              <a:gd name="T5" fmla="*/ 1287912354 h 158"/>
              <a:gd name="T6" fmla="*/ 2147483646 w 158"/>
              <a:gd name="T7" fmla="*/ 1132473763 h 158"/>
              <a:gd name="T8" fmla="*/ 2147483646 w 158"/>
              <a:gd name="T9" fmla="*/ 977035171 h 158"/>
              <a:gd name="T10" fmla="*/ 2147483646 w 158"/>
              <a:gd name="T11" fmla="*/ 843805458 h 158"/>
              <a:gd name="T12" fmla="*/ 2147483646 w 158"/>
              <a:gd name="T13" fmla="*/ 710571034 h 158"/>
              <a:gd name="T14" fmla="*/ 2147483646 w 158"/>
              <a:gd name="T15" fmla="*/ 577341321 h 158"/>
              <a:gd name="T16" fmla="*/ 2147483646 w 158"/>
              <a:gd name="T17" fmla="*/ 466311063 h 158"/>
              <a:gd name="T18" fmla="*/ 2147483646 w 158"/>
              <a:gd name="T19" fmla="*/ 377489684 h 158"/>
              <a:gd name="T20" fmla="*/ 2147483646 w 158"/>
              <a:gd name="T21" fmla="*/ 288668304 h 158"/>
              <a:gd name="T22" fmla="*/ 2147483646 w 158"/>
              <a:gd name="T23" fmla="*/ 222055804 h 158"/>
              <a:gd name="T24" fmla="*/ 2131717813 w 158"/>
              <a:gd name="T25" fmla="*/ 177642758 h 158"/>
              <a:gd name="T26" fmla="*/ 1976279221 w 158"/>
              <a:gd name="T27" fmla="*/ 155438592 h 158"/>
              <a:gd name="T28" fmla="*/ 1798636463 w 158"/>
              <a:gd name="T29" fmla="*/ 133234425 h 158"/>
              <a:gd name="T30" fmla="*/ 1643197871 w 158"/>
              <a:gd name="T31" fmla="*/ 133234425 h 158"/>
              <a:gd name="T32" fmla="*/ 1465555113 w 158"/>
              <a:gd name="T33" fmla="*/ 155438592 h 158"/>
              <a:gd name="T34" fmla="*/ 1310116521 w 158"/>
              <a:gd name="T35" fmla="*/ 199846925 h 158"/>
              <a:gd name="T36" fmla="*/ 1154677930 w 158"/>
              <a:gd name="T37" fmla="*/ 244259971 h 158"/>
              <a:gd name="T38" fmla="*/ 999244050 w 158"/>
              <a:gd name="T39" fmla="*/ 333081350 h 158"/>
              <a:gd name="T40" fmla="*/ 843805458 w 158"/>
              <a:gd name="T41" fmla="*/ 421902729 h 158"/>
              <a:gd name="T42" fmla="*/ 710571034 w 158"/>
              <a:gd name="T43" fmla="*/ 510724108 h 158"/>
              <a:gd name="T44" fmla="*/ 599545488 w 158"/>
              <a:gd name="T45" fmla="*/ 621749654 h 158"/>
              <a:gd name="T46" fmla="*/ 488519942 w 158"/>
              <a:gd name="T47" fmla="*/ 754984079 h 158"/>
              <a:gd name="T48" fmla="*/ 377489684 w 158"/>
              <a:gd name="T49" fmla="*/ 888213792 h 158"/>
              <a:gd name="T50" fmla="*/ 310877183 w 158"/>
              <a:gd name="T51" fmla="*/ 1043652384 h 158"/>
              <a:gd name="T52" fmla="*/ 244259971 w 158"/>
              <a:gd name="T53" fmla="*/ 1199090975 h 158"/>
              <a:gd name="T54" fmla="*/ 199846925 w 158"/>
              <a:gd name="T55" fmla="*/ 1354529567 h 158"/>
              <a:gd name="T56" fmla="*/ 155438592 w 158"/>
              <a:gd name="T57" fmla="*/ 1532172325 h 158"/>
              <a:gd name="T58" fmla="*/ 155438592 w 158"/>
              <a:gd name="T59" fmla="*/ 1687610917 h 158"/>
              <a:gd name="T60" fmla="*/ 155438592 w 158"/>
              <a:gd name="T61" fmla="*/ 1865253675 h 158"/>
              <a:gd name="T62" fmla="*/ 177642758 w 158"/>
              <a:gd name="T63" fmla="*/ 2042896434 h 158"/>
              <a:gd name="T64" fmla="*/ 222055804 w 158"/>
              <a:gd name="T65" fmla="*/ 2147483646 h 158"/>
              <a:gd name="T66" fmla="*/ 266464138 w 158"/>
              <a:gd name="T67" fmla="*/ 2147483646 h 158"/>
              <a:gd name="T68" fmla="*/ 333081350 w 158"/>
              <a:gd name="T69" fmla="*/ 2147483646 h 158"/>
              <a:gd name="T70" fmla="*/ 421902729 w 158"/>
              <a:gd name="T71" fmla="*/ 2147483646 h 158"/>
              <a:gd name="T72" fmla="*/ 532928275 w 158"/>
              <a:gd name="T73" fmla="*/ 2147483646 h 158"/>
              <a:gd name="T74" fmla="*/ 643958533 w 158"/>
              <a:gd name="T75" fmla="*/ 2147483646 h 158"/>
              <a:gd name="T76" fmla="*/ 777188246 w 158"/>
              <a:gd name="T77" fmla="*/ 2147483646 h 158"/>
              <a:gd name="T78" fmla="*/ 910422671 w 158"/>
              <a:gd name="T79" fmla="*/ 2147483646 h 158"/>
              <a:gd name="T80" fmla="*/ 1065856550 w 158"/>
              <a:gd name="T81" fmla="*/ 2147483646 h 158"/>
              <a:gd name="T82" fmla="*/ 1221295142 w 158"/>
              <a:gd name="T83" fmla="*/ 2147483646 h 158"/>
              <a:gd name="T84" fmla="*/ 1376733734 w 158"/>
              <a:gd name="T85" fmla="*/ 2147483646 h 158"/>
              <a:gd name="T86" fmla="*/ 1532172325 w 158"/>
              <a:gd name="T87" fmla="*/ 2147483646 h 158"/>
              <a:gd name="T88" fmla="*/ 1709815084 w 158"/>
              <a:gd name="T89" fmla="*/ 2147483646 h 158"/>
              <a:gd name="T90" fmla="*/ 1887457842 w 158"/>
              <a:gd name="T91" fmla="*/ 2147483646 h 158"/>
              <a:gd name="T92" fmla="*/ 2042896434 w 158"/>
              <a:gd name="T93" fmla="*/ 2147483646 h 158"/>
              <a:gd name="T94" fmla="*/ 2147483646 w 158"/>
              <a:gd name="T95" fmla="*/ 2147483646 h 158"/>
              <a:gd name="T96" fmla="*/ 2147483646 w 158"/>
              <a:gd name="T97" fmla="*/ 2147483646 h 158"/>
              <a:gd name="T98" fmla="*/ 2147483646 w 158"/>
              <a:gd name="T99" fmla="*/ 2147483646 h 158"/>
              <a:gd name="T100" fmla="*/ 2147483646 w 158"/>
              <a:gd name="T101" fmla="*/ 2147483646 h 158"/>
              <a:gd name="T102" fmla="*/ 2147483646 w 158"/>
              <a:gd name="T103" fmla="*/ 2147483646 h 158"/>
              <a:gd name="T104" fmla="*/ 2147483646 w 158"/>
              <a:gd name="T105" fmla="*/ 2147483646 h 158"/>
              <a:gd name="T106" fmla="*/ 2147483646 w 158"/>
              <a:gd name="T107" fmla="*/ 2147483646 h 158"/>
              <a:gd name="T108" fmla="*/ 2147483646 w 158"/>
              <a:gd name="T109" fmla="*/ 2147483646 h 158"/>
              <a:gd name="T110" fmla="*/ 2147483646 w 158"/>
              <a:gd name="T111" fmla="*/ 2147483646 h 158"/>
              <a:gd name="T112" fmla="*/ 2147483646 w 158"/>
              <a:gd name="T113" fmla="*/ 2147483646 h 158"/>
              <a:gd name="T114" fmla="*/ 2147483646 w 158"/>
              <a:gd name="T115" fmla="*/ 2131717813 h 158"/>
              <a:gd name="T116" fmla="*/ 2147483646 w 158"/>
              <a:gd name="T117" fmla="*/ 1954075055 h 158"/>
              <a:gd name="T118" fmla="*/ 2147483646 w 158"/>
              <a:gd name="T119" fmla="*/ 1798636463 h 1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58"/>
              <a:gd name="T181" fmla="*/ 0 h 158"/>
              <a:gd name="T182" fmla="*/ 158 w 158"/>
              <a:gd name="T183" fmla="*/ 158 h 15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58" h="158">
                <a:moveTo>
                  <a:pt x="157" y="80"/>
                </a:moveTo>
                <a:cubicBezTo>
                  <a:pt x="157" y="80"/>
                  <a:pt x="157" y="80"/>
                  <a:pt x="158" y="80"/>
                </a:cubicBezTo>
                <a:cubicBezTo>
                  <a:pt x="158" y="79"/>
                  <a:pt x="158" y="79"/>
                  <a:pt x="158" y="79"/>
                </a:cubicBezTo>
                <a:cubicBezTo>
                  <a:pt x="158" y="78"/>
                  <a:pt x="158" y="78"/>
                  <a:pt x="158" y="77"/>
                </a:cubicBezTo>
                <a:cubicBezTo>
                  <a:pt x="157" y="77"/>
                  <a:pt x="157" y="77"/>
                  <a:pt x="157" y="77"/>
                </a:cubicBezTo>
                <a:cubicBezTo>
                  <a:pt x="156" y="77"/>
                  <a:pt x="154" y="77"/>
                  <a:pt x="152" y="76"/>
                </a:cubicBezTo>
                <a:cubicBezTo>
                  <a:pt x="152" y="75"/>
                  <a:pt x="152" y="74"/>
                  <a:pt x="152" y="73"/>
                </a:cubicBezTo>
                <a:cubicBezTo>
                  <a:pt x="154" y="73"/>
                  <a:pt x="156" y="72"/>
                  <a:pt x="156" y="72"/>
                </a:cubicBezTo>
                <a:cubicBezTo>
                  <a:pt x="157" y="72"/>
                  <a:pt x="157" y="72"/>
                  <a:pt x="157" y="71"/>
                </a:cubicBezTo>
                <a:cubicBezTo>
                  <a:pt x="158" y="71"/>
                  <a:pt x="158" y="71"/>
                  <a:pt x="158" y="70"/>
                </a:cubicBezTo>
                <a:cubicBezTo>
                  <a:pt x="158" y="70"/>
                  <a:pt x="157" y="70"/>
                  <a:pt x="157" y="69"/>
                </a:cubicBezTo>
                <a:cubicBezTo>
                  <a:pt x="157" y="69"/>
                  <a:pt x="156" y="69"/>
                  <a:pt x="156" y="69"/>
                </a:cubicBezTo>
                <a:cubicBezTo>
                  <a:pt x="156" y="69"/>
                  <a:pt x="153" y="69"/>
                  <a:pt x="151" y="69"/>
                </a:cubicBezTo>
                <a:cubicBezTo>
                  <a:pt x="151" y="68"/>
                  <a:pt x="151" y="67"/>
                  <a:pt x="151" y="66"/>
                </a:cubicBezTo>
                <a:cubicBezTo>
                  <a:pt x="153" y="65"/>
                  <a:pt x="155" y="64"/>
                  <a:pt x="155" y="64"/>
                </a:cubicBezTo>
                <a:cubicBezTo>
                  <a:pt x="156" y="64"/>
                  <a:pt x="156" y="64"/>
                  <a:pt x="156" y="63"/>
                </a:cubicBezTo>
                <a:cubicBezTo>
                  <a:pt x="156" y="63"/>
                  <a:pt x="156" y="63"/>
                  <a:pt x="156" y="62"/>
                </a:cubicBezTo>
                <a:cubicBezTo>
                  <a:pt x="156" y="62"/>
                  <a:pt x="156" y="61"/>
                  <a:pt x="156" y="61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4" y="61"/>
                  <a:pt x="152" y="61"/>
                  <a:pt x="150" y="61"/>
                </a:cubicBezTo>
                <a:cubicBezTo>
                  <a:pt x="149" y="60"/>
                  <a:pt x="149" y="59"/>
                  <a:pt x="149" y="58"/>
                </a:cubicBezTo>
                <a:cubicBezTo>
                  <a:pt x="151" y="57"/>
                  <a:pt x="153" y="56"/>
                  <a:pt x="153" y="56"/>
                </a:cubicBezTo>
                <a:cubicBezTo>
                  <a:pt x="154" y="56"/>
                  <a:pt x="154" y="56"/>
                  <a:pt x="154" y="55"/>
                </a:cubicBezTo>
                <a:cubicBezTo>
                  <a:pt x="154" y="55"/>
                  <a:pt x="154" y="55"/>
                  <a:pt x="154" y="54"/>
                </a:cubicBezTo>
                <a:cubicBezTo>
                  <a:pt x="154" y="54"/>
                  <a:pt x="154" y="53"/>
                  <a:pt x="153" y="53"/>
                </a:cubicBezTo>
                <a:cubicBezTo>
                  <a:pt x="153" y="53"/>
                  <a:pt x="153" y="53"/>
                  <a:pt x="152" y="53"/>
                </a:cubicBezTo>
                <a:cubicBezTo>
                  <a:pt x="152" y="53"/>
                  <a:pt x="150" y="54"/>
                  <a:pt x="148" y="54"/>
                </a:cubicBezTo>
                <a:cubicBezTo>
                  <a:pt x="147" y="53"/>
                  <a:pt x="147" y="52"/>
                  <a:pt x="146" y="51"/>
                </a:cubicBezTo>
                <a:cubicBezTo>
                  <a:pt x="148" y="50"/>
                  <a:pt x="150" y="49"/>
                  <a:pt x="151" y="49"/>
                </a:cubicBezTo>
                <a:cubicBezTo>
                  <a:pt x="151" y="48"/>
                  <a:pt x="151" y="48"/>
                  <a:pt x="151" y="48"/>
                </a:cubicBezTo>
                <a:cubicBezTo>
                  <a:pt x="152" y="47"/>
                  <a:pt x="151" y="47"/>
                  <a:pt x="151" y="46"/>
                </a:cubicBezTo>
                <a:cubicBezTo>
                  <a:pt x="151" y="46"/>
                  <a:pt x="151" y="46"/>
                  <a:pt x="150" y="46"/>
                </a:cubicBezTo>
                <a:cubicBezTo>
                  <a:pt x="150" y="45"/>
                  <a:pt x="150" y="45"/>
                  <a:pt x="149" y="46"/>
                </a:cubicBezTo>
                <a:cubicBezTo>
                  <a:pt x="149" y="46"/>
                  <a:pt x="147" y="46"/>
                  <a:pt x="145" y="47"/>
                </a:cubicBezTo>
                <a:cubicBezTo>
                  <a:pt x="144" y="46"/>
                  <a:pt x="144" y="45"/>
                  <a:pt x="143" y="44"/>
                </a:cubicBezTo>
                <a:cubicBezTo>
                  <a:pt x="145" y="43"/>
                  <a:pt x="147" y="42"/>
                  <a:pt x="147" y="41"/>
                </a:cubicBezTo>
                <a:cubicBezTo>
                  <a:pt x="147" y="41"/>
                  <a:pt x="148" y="41"/>
                  <a:pt x="148" y="40"/>
                </a:cubicBezTo>
                <a:cubicBezTo>
                  <a:pt x="148" y="40"/>
                  <a:pt x="148" y="39"/>
                  <a:pt x="148" y="39"/>
                </a:cubicBezTo>
                <a:cubicBezTo>
                  <a:pt x="147" y="39"/>
                  <a:pt x="147" y="38"/>
                  <a:pt x="147" y="38"/>
                </a:cubicBezTo>
                <a:cubicBezTo>
                  <a:pt x="146" y="38"/>
                  <a:pt x="146" y="38"/>
                  <a:pt x="145" y="38"/>
                </a:cubicBezTo>
                <a:cubicBezTo>
                  <a:pt x="145" y="39"/>
                  <a:pt x="143" y="39"/>
                  <a:pt x="141" y="40"/>
                </a:cubicBezTo>
                <a:cubicBezTo>
                  <a:pt x="140" y="39"/>
                  <a:pt x="140" y="39"/>
                  <a:pt x="139" y="38"/>
                </a:cubicBezTo>
                <a:cubicBezTo>
                  <a:pt x="141" y="36"/>
                  <a:pt x="142" y="35"/>
                  <a:pt x="143" y="34"/>
                </a:cubicBezTo>
                <a:cubicBezTo>
                  <a:pt x="143" y="34"/>
                  <a:pt x="143" y="34"/>
                  <a:pt x="143" y="33"/>
                </a:cubicBezTo>
                <a:cubicBezTo>
                  <a:pt x="143" y="33"/>
                  <a:pt x="143" y="32"/>
                  <a:pt x="143" y="32"/>
                </a:cubicBezTo>
                <a:cubicBezTo>
                  <a:pt x="143" y="32"/>
                  <a:pt x="142" y="32"/>
                  <a:pt x="142" y="31"/>
                </a:cubicBezTo>
                <a:cubicBezTo>
                  <a:pt x="142" y="31"/>
                  <a:pt x="141" y="31"/>
                  <a:pt x="141" y="32"/>
                </a:cubicBezTo>
                <a:cubicBezTo>
                  <a:pt x="140" y="32"/>
                  <a:pt x="138" y="33"/>
                  <a:pt x="137" y="34"/>
                </a:cubicBezTo>
                <a:cubicBezTo>
                  <a:pt x="136" y="33"/>
                  <a:pt x="135" y="32"/>
                  <a:pt x="135" y="32"/>
                </a:cubicBezTo>
                <a:cubicBezTo>
                  <a:pt x="136" y="30"/>
                  <a:pt x="138" y="28"/>
                  <a:pt x="138" y="28"/>
                </a:cubicBezTo>
                <a:cubicBezTo>
                  <a:pt x="138" y="28"/>
                  <a:pt x="138" y="27"/>
                  <a:pt x="138" y="27"/>
                </a:cubicBezTo>
                <a:cubicBezTo>
                  <a:pt x="138" y="26"/>
                  <a:pt x="138" y="26"/>
                  <a:pt x="138" y="26"/>
                </a:cubicBezTo>
                <a:cubicBezTo>
                  <a:pt x="138" y="25"/>
                  <a:pt x="137" y="25"/>
                  <a:pt x="137" y="25"/>
                </a:cubicBezTo>
                <a:cubicBezTo>
                  <a:pt x="136" y="25"/>
                  <a:pt x="136" y="25"/>
                  <a:pt x="136" y="25"/>
                </a:cubicBezTo>
                <a:cubicBezTo>
                  <a:pt x="135" y="26"/>
                  <a:pt x="133" y="27"/>
                  <a:pt x="132" y="28"/>
                </a:cubicBezTo>
                <a:cubicBezTo>
                  <a:pt x="131" y="28"/>
                  <a:pt x="130" y="27"/>
                  <a:pt x="129" y="26"/>
                </a:cubicBezTo>
                <a:cubicBezTo>
                  <a:pt x="131" y="24"/>
                  <a:pt x="132" y="22"/>
                  <a:pt x="132" y="22"/>
                </a:cubicBezTo>
                <a:cubicBezTo>
                  <a:pt x="133" y="22"/>
                  <a:pt x="133" y="21"/>
                  <a:pt x="133" y="21"/>
                </a:cubicBezTo>
                <a:cubicBezTo>
                  <a:pt x="133" y="20"/>
                  <a:pt x="132" y="20"/>
                  <a:pt x="132" y="20"/>
                </a:cubicBezTo>
                <a:cubicBezTo>
                  <a:pt x="132" y="20"/>
                  <a:pt x="131" y="19"/>
                  <a:pt x="131" y="19"/>
                </a:cubicBezTo>
                <a:cubicBezTo>
                  <a:pt x="130" y="19"/>
                  <a:pt x="130" y="19"/>
                  <a:pt x="130" y="20"/>
                </a:cubicBezTo>
                <a:cubicBezTo>
                  <a:pt x="129" y="20"/>
                  <a:pt x="128" y="22"/>
                  <a:pt x="126" y="23"/>
                </a:cubicBezTo>
                <a:cubicBezTo>
                  <a:pt x="125" y="22"/>
                  <a:pt x="124" y="22"/>
                  <a:pt x="124" y="21"/>
                </a:cubicBezTo>
                <a:cubicBezTo>
                  <a:pt x="125" y="19"/>
                  <a:pt x="126" y="17"/>
                  <a:pt x="126" y="17"/>
                </a:cubicBezTo>
                <a:cubicBezTo>
                  <a:pt x="126" y="16"/>
                  <a:pt x="126" y="16"/>
                  <a:pt x="126" y="16"/>
                </a:cubicBezTo>
                <a:cubicBezTo>
                  <a:pt x="126" y="15"/>
                  <a:pt x="126" y="15"/>
                  <a:pt x="126" y="15"/>
                </a:cubicBezTo>
                <a:cubicBezTo>
                  <a:pt x="125" y="14"/>
                  <a:pt x="125" y="14"/>
                  <a:pt x="124" y="14"/>
                </a:cubicBezTo>
                <a:cubicBezTo>
                  <a:pt x="124" y="14"/>
                  <a:pt x="124" y="15"/>
                  <a:pt x="123" y="15"/>
                </a:cubicBezTo>
                <a:cubicBezTo>
                  <a:pt x="123" y="15"/>
                  <a:pt x="121" y="17"/>
                  <a:pt x="120" y="19"/>
                </a:cubicBezTo>
                <a:cubicBezTo>
                  <a:pt x="119" y="18"/>
                  <a:pt x="118" y="17"/>
                  <a:pt x="117" y="17"/>
                </a:cubicBezTo>
                <a:cubicBezTo>
                  <a:pt x="118" y="15"/>
                  <a:pt x="119" y="13"/>
                  <a:pt x="119" y="12"/>
                </a:cubicBezTo>
                <a:cubicBezTo>
                  <a:pt x="120" y="12"/>
                  <a:pt x="120" y="11"/>
                  <a:pt x="119" y="11"/>
                </a:cubicBezTo>
                <a:cubicBezTo>
                  <a:pt x="119" y="11"/>
                  <a:pt x="119" y="10"/>
                  <a:pt x="119" y="10"/>
                </a:cubicBezTo>
                <a:cubicBezTo>
                  <a:pt x="118" y="10"/>
                  <a:pt x="118" y="10"/>
                  <a:pt x="117" y="10"/>
                </a:cubicBezTo>
                <a:cubicBezTo>
                  <a:pt x="117" y="10"/>
                  <a:pt x="117" y="10"/>
                  <a:pt x="116" y="11"/>
                </a:cubicBezTo>
                <a:cubicBezTo>
                  <a:pt x="116" y="11"/>
                  <a:pt x="115" y="13"/>
                  <a:pt x="114" y="15"/>
                </a:cubicBezTo>
                <a:cubicBezTo>
                  <a:pt x="113" y="14"/>
                  <a:pt x="112" y="14"/>
                  <a:pt x="111" y="13"/>
                </a:cubicBezTo>
                <a:cubicBezTo>
                  <a:pt x="111" y="11"/>
                  <a:pt x="112" y="9"/>
                  <a:pt x="112" y="8"/>
                </a:cubicBezTo>
                <a:cubicBezTo>
                  <a:pt x="112" y="8"/>
                  <a:pt x="112" y="8"/>
                  <a:pt x="112" y="7"/>
                </a:cubicBezTo>
                <a:cubicBezTo>
                  <a:pt x="112" y="7"/>
                  <a:pt x="112" y="7"/>
                  <a:pt x="111" y="6"/>
                </a:cubicBezTo>
                <a:cubicBezTo>
                  <a:pt x="111" y="6"/>
                  <a:pt x="110" y="6"/>
                  <a:pt x="110" y="6"/>
                </a:cubicBezTo>
                <a:cubicBezTo>
                  <a:pt x="110" y="6"/>
                  <a:pt x="109" y="7"/>
                  <a:pt x="109" y="7"/>
                </a:cubicBezTo>
                <a:cubicBezTo>
                  <a:pt x="109" y="7"/>
                  <a:pt x="108" y="9"/>
                  <a:pt x="107" y="11"/>
                </a:cubicBezTo>
                <a:cubicBezTo>
                  <a:pt x="106" y="11"/>
                  <a:pt x="105" y="10"/>
                  <a:pt x="104" y="10"/>
                </a:cubicBezTo>
                <a:cubicBezTo>
                  <a:pt x="104" y="8"/>
                  <a:pt x="105" y="6"/>
                  <a:pt x="105" y="5"/>
                </a:cubicBezTo>
                <a:cubicBezTo>
                  <a:pt x="105" y="5"/>
                  <a:pt x="105" y="4"/>
                  <a:pt x="105" y="4"/>
                </a:cubicBezTo>
                <a:cubicBezTo>
                  <a:pt x="104" y="4"/>
                  <a:pt x="104" y="4"/>
                  <a:pt x="104" y="3"/>
                </a:cubicBezTo>
                <a:cubicBezTo>
                  <a:pt x="103" y="3"/>
                  <a:pt x="103" y="3"/>
                  <a:pt x="102" y="3"/>
                </a:cubicBezTo>
                <a:cubicBezTo>
                  <a:pt x="102" y="4"/>
                  <a:pt x="102" y="4"/>
                  <a:pt x="101" y="4"/>
                </a:cubicBezTo>
                <a:cubicBezTo>
                  <a:pt x="101" y="5"/>
                  <a:pt x="100" y="7"/>
                  <a:pt x="100" y="9"/>
                </a:cubicBezTo>
                <a:cubicBezTo>
                  <a:pt x="98" y="8"/>
                  <a:pt x="97" y="8"/>
                  <a:pt x="96" y="8"/>
                </a:cubicBezTo>
                <a:cubicBezTo>
                  <a:pt x="97" y="6"/>
                  <a:pt x="97" y="4"/>
                  <a:pt x="97" y="3"/>
                </a:cubicBezTo>
                <a:cubicBezTo>
                  <a:pt x="97" y="3"/>
                  <a:pt x="97" y="2"/>
                  <a:pt x="97" y="2"/>
                </a:cubicBezTo>
                <a:cubicBezTo>
                  <a:pt x="96" y="2"/>
                  <a:pt x="96" y="1"/>
                  <a:pt x="96" y="1"/>
                </a:cubicBezTo>
                <a:cubicBezTo>
                  <a:pt x="95" y="1"/>
                  <a:pt x="95" y="1"/>
                  <a:pt x="94" y="1"/>
                </a:cubicBezTo>
                <a:cubicBezTo>
                  <a:pt x="94" y="2"/>
                  <a:pt x="94" y="2"/>
                  <a:pt x="94" y="2"/>
                </a:cubicBezTo>
                <a:cubicBezTo>
                  <a:pt x="93" y="3"/>
                  <a:pt x="93" y="5"/>
                  <a:pt x="92" y="7"/>
                </a:cubicBezTo>
                <a:cubicBezTo>
                  <a:pt x="91" y="7"/>
                  <a:pt x="90" y="7"/>
                  <a:pt x="89" y="7"/>
                </a:cubicBezTo>
                <a:cubicBezTo>
                  <a:pt x="89" y="4"/>
                  <a:pt x="89" y="2"/>
                  <a:pt x="89" y="2"/>
                </a:cubicBezTo>
                <a:cubicBezTo>
                  <a:pt x="89" y="1"/>
                  <a:pt x="89" y="1"/>
                  <a:pt x="89" y="0"/>
                </a:cubicBezTo>
                <a:cubicBezTo>
                  <a:pt x="88" y="0"/>
                  <a:pt x="88" y="0"/>
                  <a:pt x="87" y="0"/>
                </a:cubicBezTo>
                <a:cubicBezTo>
                  <a:pt x="87" y="0"/>
                  <a:pt x="87" y="0"/>
                  <a:pt x="86" y="0"/>
                </a:cubicBezTo>
                <a:cubicBezTo>
                  <a:pt x="86" y="0"/>
                  <a:pt x="86" y="1"/>
                  <a:pt x="86" y="1"/>
                </a:cubicBezTo>
                <a:cubicBezTo>
                  <a:pt x="85" y="2"/>
                  <a:pt x="85" y="4"/>
                  <a:pt x="85" y="6"/>
                </a:cubicBezTo>
                <a:cubicBezTo>
                  <a:pt x="84" y="6"/>
                  <a:pt x="82" y="6"/>
                  <a:pt x="81" y="6"/>
                </a:cubicBezTo>
                <a:cubicBezTo>
                  <a:pt x="81" y="4"/>
                  <a:pt x="81" y="2"/>
                  <a:pt x="81" y="1"/>
                </a:cubicBezTo>
                <a:cubicBezTo>
                  <a:pt x="81" y="1"/>
                  <a:pt x="81" y="0"/>
                  <a:pt x="80" y="0"/>
                </a:cubicBezTo>
                <a:cubicBezTo>
                  <a:pt x="80" y="0"/>
                  <a:pt x="80" y="0"/>
                  <a:pt x="79" y="0"/>
                </a:cubicBezTo>
                <a:cubicBezTo>
                  <a:pt x="79" y="0"/>
                  <a:pt x="78" y="0"/>
                  <a:pt x="78" y="0"/>
                </a:cubicBezTo>
                <a:cubicBezTo>
                  <a:pt x="78" y="0"/>
                  <a:pt x="78" y="1"/>
                  <a:pt x="77" y="1"/>
                </a:cubicBezTo>
                <a:cubicBezTo>
                  <a:pt x="77" y="2"/>
                  <a:pt x="77" y="4"/>
                  <a:pt x="77" y="6"/>
                </a:cubicBezTo>
                <a:cubicBezTo>
                  <a:pt x="76" y="6"/>
                  <a:pt x="75" y="6"/>
                  <a:pt x="74" y="6"/>
                </a:cubicBezTo>
                <a:cubicBezTo>
                  <a:pt x="73" y="4"/>
                  <a:pt x="73" y="2"/>
                  <a:pt x="73" y="1"/>
                </a:cubicBezTo>
                <a:cubicBezTo>
                  <a:pt x="73" y="1"/>
                  <a:pt x="72" y="0"/>
                  <a:pt x="72" y="0"/>
                </a:cubicBezTo>
                <a:cubicBezTo>
                  <a:pt x="72" y="0"/>
                  <a:pt x="71" y="0"/>
                  <a:pt x="71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1"/>
                  <a:pt x="69" y="1"/>
                  <a:pt x="69" y="2"/>
                </a:cubicBezTo>
                <a:cubicBezTo>
                  <a:pt x="69" y="2"/>
                  <a:pt x="69" y="4"/>
                  <a:pt x="69" y="7"/>
                </a:cubicBezTo>
                <a:cubicBezTo>
                  <a:pt x="68" y="7"/>
                  <a:pt x="67" y="7"/>
                  <a:pt x="66" y="7"/>
                </a:cubicBezTo>
                <a:cubicBezTo>
                  <a:pt x="66" y="5"/>
                  <a:pt x="65" y="3"/>
                  <a:pt x="65" y="2"/>
                </a:cubicBezTo>
                <a:cubicBezTo>
                  <a:pt x="65" y="2"/>
                  <a:pt x="64" y="2"/>
                  <a:pt x="64" y="1"/>
                </a:cubicBezTo>
                <a:cubicBezTo>
                  <a:pt x="64" y="1"/>
                  <a:pt x="63" y="1"/>
                  <a:pt x="63" y="1"/>
                </a:cubicBezTo>
                <a:cubicBezTo>
                  <a:pt x="62" y="1"/>
                  <a:pt x="62" y="2"/>
                  <a:pt x="62" y="2"/>
                </a:cubicBezTo>
                <a:cubicBezTo>
                  <a:pt x="62" y="2"/>
                  <a:pt x="61" y="3"/>
                  <a:pt x="61" y="3"/>
                </a:cubicBezTo>
                <a:cubicBezTo>
                  <a:pt x="61" y="4"/>
                  <a:pt x="62" y="6"/>
                  <a:pt x="62" y="8"/>
                </a:cubicBezTo>
                <a:cubicBezTo>
                  <a:pt x="61" y="8"/>
                  <a:pt x="60" y="8"/>
                  <a:pt x="59" y="9"/>
                </a:cubicBezTo>
                <a:cubicBezTo>
                  <a:pt x="58" y="7"/>
                  <a:pt x="57" y="5"/>
                  <a:pt x="57" y="4"/>
                </a:cubicBezTo>
                <a:cubicBezTo>
                  <a:pt x="57" y="4"/>
                  <a:pt x="56" y="4"/>
                  <a:pt x="56" y="3"/>
                </a:cubicBezTo>
                <a:cubicBezTo>
                  <a:pt x="56" y="3"/>
                  <a:pt x="55" y="3"/>
                  <a:pt x="55" y="3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4"/>
                  <a:pt x="54" y="5"/>
                  <a:pt x="54" y="5"/>
                </a:cubicBezTo>
                <a:cubicBezTo>
                  <a:pt x="54" y="6"/>
                  <a:pt x="54" y="8"/>
                  <a:pt x="55" y="10"/>
                </a:cubicBezTo>
                <a:cubicBezTo>
                  <a:pt x="54" y="10"/>
                  <a:pt x="53" y="11"/>
                  <a:pt x="52" y="11"/>
                </a:cubicBezTo>
                <a:cubicBezTo>
                  <a:pt x="51" y="9"/>
                  <a:pt x="49" y="7"/>
                  <a:pt x="49" y="7"/>
                </a:cubicBezTo>
                <a:cubicBezTo>
                  <a:pt x="49" y="7"/>
                  <a:pt x="49" y="6"/>
                  <a:pt x="48" y="6"/>
                </a:cubicBezTo>
                <a:cubicBezTo>
                  <a:pt x="48" y="6"/>
                  <a:pt x="47" y="6"/>
                  <a:pt x="47" y="6"/>
                </a:cubicBezTo>
                <a:cubicBezTo>
                  <a:pt x="47" y="7"/>
                  <a:pt x="46" y="7"/>
                  <a:pt x="46" y="7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9"/>
                  <a:pt x="47" y="11"/>
                  <a:pt x="48" y="13"/>
                </a:cubicBezTo>
                <a:cubicBezTo>
                  <a:pt x="47" y="14"/>
                  <a:pt x="46" y="14"/>
                  <a:pt x="45" y="15"/>
                </a:cubicBezTo>
                <a:cubicBezTo>
                  <a:pt x="44" y="13"/>
                  <a:pt x="42" y="11"/>
                  <a:pt x="42" y="11"/>
                </a:cubicBezTo>
                <a:cubicBezTo>
                  <a:pt x="42" y="10"/>
                  <a:pt x="41" y="10"/>
                  <a:pt x="41" y="10"/>
                </a:cubicBezTo>
                <a:cubicBezTo>
                  <a:pt x="41" y="10"/>
                  <a:pt x="40" y="10"/>
                  <a:pt x="40" y="10"/>
                </a:cubicBezTo>
                <a:cubicBezTo>
                  <a:pt x="39" y="10"/>
                  <a:pt x="39" y="11"/>
                  <a:pt x="39" y="11"/>
                </a:cubicBezTo>
                <a:cubicBezTo>
                  <a:pt x="39" y="11"/>
                  <a:pt x="39" y="12"/>
                  <a:pt x="39" y="12"/>
                </a:cubicBezTo>
                <a:cubicBezTo>
                  <a:pt x="39" y="13"/>
                  <a:pt x="40" y="15"/>
                  <a:pt x="41" y="17"/>
                </a:cubicBezTo>
                <a:cubicBezTo>
                  <a:pt x="40" y="17"/>
                  <a:pt x="39" y="18"/>
                  <a:pt x="38" y="19"/>
                </a:cubicBezTo>
                <a:cubicBezTo>
                  <a:pt x="37" y="17"/>
                  <a:pt x="35" y="15"/>
                  <a:pt x="35" y="15"/>
                </a:cubicBezTo>
                <a:cubicBezTo>
                  <a:pt x="35" y="15"/>
                  <a:pt x="34" y="14"/>
                  <a:pt x="34" y="14"/>
                </a:cubicBezTo>
                <a:cubicBezTo>
                  <a:pt x="34" y="14"/>
                  <a:pt x="33" y="14"/>
                  <a:pt x="33" y="15"/>
                </a:cubicBezTo>
                <a:cubicBezTo>
                  <a:pt x="32" y="15"/>
                  <a:pt x="32" y="15"/>
                  <a:pt x="32" y="16"/>
                </a:cubicBezTo>
                <a:cubicBezTo>
                  <a:pt x="32" y="16"/>
                  <a:pt x="32" y="16"/>
                  <a:pt x="32" y="17"/>
                </a:cubicBezTo>
                <a:cubicBezTo>
                  <a:pt x="33" y="17"/>
                  <a:pt x="34" y="19"/>
                  <a:pt x="35" y="21"/>
                </a:cubicBezTo>
                <a:cubicBezTo>
                  <a:pt x="34" y="22"/>
                  <a:pt x="33" y="22"/>
                  <a:pt x="32" y="23"/>
                </a:cubicBezTo>
                <a:cubicBezTo>
                  <a:pt x="31" y="22"/>
                  <a:pt x="29" y="20"/>
                  <a:pt x="29" y="20"/>
                </a:cubicBezTo>
                <a:cubicBezTo>
                  <a:pt x="28" y="19"/>
                  <a:pt x="28" y="19"/>
                  <a:pt x="27" y="19"/>
                </a:cubicBezTo>
                <a:cubicBezTo>
                  <a:pt x="27" y="19"/>
                  <a:pt x="27" y="20"/>
                  <a:pt x="26" y="20"/>
                </a:cubicBezTo>
                <a:cubicBezTo>
                  <a:pt x="26" y="20"/>
                  <a:pt x="26" y="20"/>
                  <a:pt x="26" y="21"/>
                </a:cubicBezTo>
                <a:cubicBezTo>
                  <a:pt x="26" y="21"/>
                  <a:pt x="26" y="22"/>
                  <a:pt x="26" y="22"/>
                </a:cubicBezTo>
                <a:cubicBezTo>
                  <a:pt x="26" y="22"/>
                  <a:pt x="28" y="24"/>
                  <a:pt x="29" y="26"/>
                </a:cubicBezTo>
                <a:cubicBezTo>
                  <a:pt x="28" y="27"/>
                  <a:pt x="27" y="28"/>
                  <a:pt x="27" y="28"/>
                </a:cubicBezTo>
                <a:cubicBezTo>
                  <a:pt x="25" y="27"/>
                  <a:pt x="23" y="26"/>
                  <a:pt x="23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1" y="25"/>
                  <a:pt x="21" y="25"/>
                  <a:pt x="21" y="26"/>
                </a:cubicBezTo>
                <a:cubicBezTo>
                  <a:pt x="20" y="26"/>
                  <a:pt x="20" y="26"/>
                  <a:pt x="20" y="27"/>
                </a:cubicBezTo>
                <a:cubicBezTo>
                  <a:pt x="20" y="27"/>
                  <a:pt x="20" y="28"/>
                  <a:pt x="21" y="28"/>
                </a:cubicBezTo>
                <a:cubicBezTo>
                  <a:pt x="21" y="28"/>
                  <a:pt x="22" y="30"/>
                  <a:pt x="24" y="32"/>
                </a:cubicBezTo>
                <a:cubicBezTo>
                  <a:pt x="23" y="32"/>
                  <a:pt x="22" y="33"/>
                  <a:pt x="22" y="34"/>
                </a:cubicBezTo>
                <a:cubicBezTo>
                  <a:pt x="20" y="33"/>
                  <a:pt x="18" y="32"/>
                  <a:pt x="18" y="32"/>
                </a:cubicBezTo>
                <a:cubicBezTo>
                  <a:pt x="17" y="31"/>
                  <a:pt x="17" y="31"/>
                  <a:pt x="16" y="31"/>
                </a:cubicBezTo>
                <a:cubicBezTo>
                  <a:pt x="16" y="32"/>
                  <a:pt x="16" y="32"/>
                  <a:pt x="15" y="32"/>
                </a:cubicBezTo>
                <a:cubicBezTo>
                  <a:pt x="15" y="32"/>
                  <a:pt x="15" y="33"/>
                  <a:pt x="15" y="33"/>
                </a:cubicBezTo>
                <a:cubicBezTo>
                  <a:pt x="15" y="34"/>
                  <a:pt x="15" y="34"/>
                  <a:pt x="16" y="34"/>
                </a:cubicBezTo>
                <a:cubicBezTo>
                  <a:pt x="16" y="35"/>
                  <a:pt x="18" y="36"/>
                  <a:pt x="19" y="38"/>
                </a:cubicBezTo>
                <a:cubicBezTo>
                  <a:pt x="19" y="39"/>
                  <a:pt x="18" y="39"/>
                  <a:pt x="17" y="40"/>
                </a:cubicBezTo>
                <a:cubicBezTo>
                  <a:pt x="15" y="39"/>
                  <a:pt x="13" y="39"/>
                  <a:pt x="13" y="38"/>
                </a:cubicBezTo>
                <a:cubicBezTo>
                  <a:pt x="13" y="38"/>
                  <a:pt x="12" y="38"/>
                  <a:pt x="12" y="38"/>
                </a:cubicBezTo>
                <a:cubicBezTo>
                  <a:pt x="11" y="38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2"/>
                  <a:pt x="14" y="43"/>
                  <a:pt x="15" y="44"/>
                </a:cubicBezTo>
                <a:cubicBezTo>
                  <a:pt x="15" y="45"/>
                  <a:pt x="14" y="46"/>
                  <a:pt x="14" y="47"/>
                </a:cubicBezTo>
                <a:cubicBezTo>
                  <a:pt x="12" y="46"/>
                  <a:pt x="10" y="46"/>
                  <a:pt x="9" y="46"/>
                </a:cubicBezTo>
                <a:cubicBezTo>
                  <a:pt x="9" y="45"/>
                  <a:pt x="8" y="45"/>
                  <a:pt x="8" y="46"/>
                </a:cubicBezTo>
                <a:cubicBezTo>
                  <a:pt x="8" y="46"/>
                  <a:pt x="7" y="46"/>
                  <a:pt x="7" y="46"/>
                </a:cubicBezTo>
                <a:cubicBezTo>
                  <a:pt x="7" y="47"/>
                  <a:pt x="7" y="47"/>
                  <a:pt x="7" y="48"/>
                </a:cubicBezTo>
                <a:cubicBezTo>
                  <a:pt x="7" y="48"/>
                  <a:pt x="7" y="48"/>
                  <a:pt x="8" y="49"/>
                </a:cubicBezTo>
                <a:cubicBezTo>
                  <a:pt x="8" y="49"/>
                  <a:pt x="10" y="50"/>
                  <a:pt x="12" y="51"/>
                </a:cubicBezTo>
                <a:cubicBezTo>
                  <a:pt x="12" y="52"/>
                  <a:pt x="11" y="53"/>
                  <a:pt x="11" y="54"/>
                </a:cubicBezTo>
                <a:cubicBezTo>
                  <a:pt x="9" y="54"/>
                  <a:pt x="7" y="53"/>
                  <a:pt x="6" y="53"/>
                </a:cubicBezTo>
                <a:cubicBezTo>
                  <a:pt x="6" y="53"/>
                  <a:pt x="5" y="53"/>
                  <a:pt x="5" y="53"/>
                </a:cubicBezTo>
                <a:cubicBezTo>
                  <a:pt x="5" y="53"/>
                  <a:pt x="4" y="54"/>
                  <a:pt x="4" y="54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6"/>
                  <a:pt x="5" y="56"/>
                  <a:pt x="5" y="56"/>
                </a:cubicBezTo>
                <a:cubicBezTo>
                  <a:pt x="5" y="56"/>
                  <a:pt x="8" y="57"/>
                  <a:pt x="10" y="58"/>
                </a:cubicBezTo>
                <a:cubicBezTo>
                  <a:pt x="9" y="59"/>
                  <a:pt x="9" y="60"/>
                  <a:pt x="9" y="61"/>
                </a:cubicBezTo>
                <a:cubicBezTo>
                  <a:pt x="7" y="61"/>
                  <a:pt x="4" y="61"/>
                  <a:pt x="4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2" y="61"/>
                  <a:pt x="2" y="62"/>
                  <a:pt x="2" y="62"/>
                </a:cubicBezTo>
                <a:cubicBezTo>
                  <a:pt x="2" y="63"/>
                  <a:pt x="2" y="63"/>
                  <a:pt x="2" y="63"/>
                </a:cubicBezTo>
                <a:cubicBezTo>
                  <a:pt x="2" y="64"/>
                  <a:pt x="3" y="64"/>
                  <a:pt x="3" y="64"/>
                </a:cubicBezTo>
                <a:cubicBezTo>
                  <a:pt x="4" y="64"/>
                  <a:pt x="6" y="65"/>
                  <a:pt x="8" y="66"/>
                </a:cubicBezTo>
                <a:cubicBezTo>
                  <a:pt x="8" y="67"/>
                  <a:pt x="7" y="68"/>
                  <a:pt x="7" y="69"/>
                </a:cubicBezTo>
                <a:cubicBezTo>
                  <a:pt x="5" y="69"/>
                  <a:pt x="3" y="69"/>
                  <a:pt x="2" y="69"/>
                </a:cubicBezTo>
                <a:cubicBezTo>
                  <a:pt x="2" y="69"/>
                  <a:pt x="2" y="69"/>
                  <a:pt x="1" y="69"/>
                </a:cubicBezTo>
                <a:cubicBezTo>
                  <a:pt x="1" y="70"/>
                  <a:pt x="1" y="70"/>
                  <a:pt x="1" y="70"/>
                </a:cubicBezTo>
                <a:cubicBezTo>
                  <a:pt x="1" y="71"/>
                  <a:pt x="1" y="71"/>
                  <a:pt x="1" y="71"/>
                </a:cubicBezTo>
                <a:cubicBezTo>
                  <a:pt x="1" y="72"/>
                  <a:pt x="2" y="72"/>
                  <a:pt x="2" y="72"/>
                </a:cubicBezTo>
                <a:cubicBezTo>
                  <a:pt x="2" y="72"/>
                  <a:pt x="5" y="73"/>
                  <a:pt x="7" y="73"/>
                </a:cubicBezTo>
                <a:cubicBezTo>
                  <a:pt x="7" y="74"/>
                  <a:pt x="7" y="75"/>
                  <a:pt x="7" y="76"/>
                </a:cubicBezTo>
                <a:cubicBezTo>
                  <a:pt x="5" y="77"/>
                  <a:pt x="2" y="77"/>
                  <a:pt x="2" y="77"/>
                </a:cubicBezTo>
                <a:cubicBezTo>
                  <a:pt x="1" y="77"/>
                  <a:pt x="1" y="77"/>
                  <a:pt x="1" y="77"/>
                </a:cubicBezTo>
                <a:cubicBezTo>
                  <a:pt x="0" y="78"/>
                  <a:pt x="0" y="78"/>
                  <a:pt x="0" y="79"/>
                </a:cubicBezTo>
                <a:cubicBezTo>
                  <a:pt x="0" y="79"/>
                  <a:pt x="0" y="79"/>
                  <a:pt x="1" y="80"/>
                </a:cubicBezTo>
                <a:cubicBezTo>
                  <a:pt x="1" y="80"/>
                  <a:pt x="1" y="80"/>
                  <a:pt x="2" y="80"/>
                </a:cubicBezTo>
                <a:cubicBezTo>
                  <a:pt x="2" y="80"/>
                  <a:pt x="5" y="81"/>
                  <a:pt x="7" y="81"/>
                </a:cubicBezTo>
                <a:cubicBezTo>
                  <a:pt x="7" y="82"/>
                  <a:pt x="7" y="83"/>
                  <a:pt x="7" y="84"/>
                </a:cubicBezTo>
                <a:cubicBezTo>
                  <a:pt x="5" y="84"/>
                  <a:pt x="2" y="85"/>
                  <a:pt x="2" y="85"/>
                </a:cubicBezTo>
                <a:cubicBezTo>
                  <a:pt x="2" y="85"/>
                  <a:pt x="1" y="85"/>
                  <a:pt x="1" y="86"/>
                </a:cubicBezTo>
                <a:cubicBezTo>
                  <a:pt x="1" y="86"/>
                  <a:pt x="1" y="86"/>
                  <a:pt x="1" y="87"/>
                </a:cubicBezTo>
                <a:cubicBezTo>
                  <a:pt x="1" y="87"/>
                  <a:pt x="1" y="88"/>
                  <a:pt x="1" y="88"/>
                </a:cubicBezTo>
                <a:cubicBezTo>
                  <a:pt x="2" y="88"/>
                  <a:pt x="2" y="88"/>
                  <a:pt x="2" y="88"/>
                </a:cubicBezTo>
                <a:cubicBezTo>
                  <a:pt x="3" y="88"/>
                  <a:pt x="5" y="88"/>
                  <a:pt x="7" y="88"/>
                </a:cubicBezTo>
                <a:cubicBezTo>
                  <a:pt x="7" y="89"/>
                  <a:pt x="8" y="90"/>
                  <a:pt x="8" y="92"/>
                </a:cubicBezTo>
                <a:cubicBezTo>
                  <a:pt x="6" y="92"/>
                  <a:pt x="4" y="93"/>
                  <a:pt x="3" y="93"/>
                </a:cubicBezTo>
                <a:cubicBezTo>
                  <a:pt x="3" y="93"/>
                  <a:pt x="2" y="93"/>
                  <a:pt x="2" y="94"/>
                </a:cubicBezTo>
                <a:cubicBezTo>
                  <a:pt x="2" y="94"/>
                  <a:pt x="2" y="95"/>
                  <a:pt x="2" y="95"/>
                </a:cubicBezTo>
                <a:cubicBezTo>
                  <a:pt x="2" y="95"/>
                  <a:pt x="2" y="96"/>
                  <a:pt x="3" y="96"/>
                </a:cubicBezTo>
                <a:cubicBezTo>
                  <a:pt x="3" y="96"/>
                  <a:pt x="3" y="96"/>
                  <a:pt x="4" y="96"/>
                </a:cubicBezTo>
                <a:cubicBezTo>
                  <a:pt x="4" y="96"/>
                  <a:pt x="7" y="96"/>
                  <a:pt x="9" y="96"/>
                </a:cubicBezTo>
                <a:cubicBezTo>
                  <a:pt x="9" y="97"/>
                  <a:pt x="9" y="98"/>
                  <a:pt x="10" y="99"/>
                </a:cubicBezTo>
                <a:cubicBezTo>
                  <a:pt x="8" y="100"/>
                  <a:pt x="5" y="101"/>
                  <a:pt x="5" y="101"/>
                </a:cubicBezTo>
                <a:cubicBezTo>
                  <a:pt x="5" y="101"/>
                  <a:pt x="4" y="101"/>
                  <a:pt x="4" y="102"/>
                </a:cubicBezTo>
                <a:cubicBezTo>
                  <a:pt x="4" y="102"/>
                  <a:pt x="4" y="103"/>
                  <a:pt x="4" y="103"/>
                </a:cubicBezTo>
                <a:cubicBezTo>
                  <a:pt x="4" y="103"/>
                  <a:pt x="5" y="104"/>
                  <a:pt x="5" y="104"/>
                </a:cubicBezTo>
                <a:cubicBezTo>
                  <a:pt x="5" y="104"/>
                  <a:pt x="6" y="104"/>
                  <a:pt x="6" y="104"/>
                </a:cubicBezTo>
                <a:cubicBezTo>
                  <a:pt x="7" y="104"/>
                  <a:pt x="9" y="104"/>
                  <a:pt x="11" y="103"/>
                </a:cubicBezTo>
                <a:cubicBezTo>
                  <a:pt x="11" y="104"/>
                  <a:pt x="12" y="105"/>
                  <a:pt x="12" y="106"/>
                </a:cubicBezTo>
                <a:cubicBezTo>
                  <a:pt x="10" y="107"/>
                  <a:pt x="8" y="108"/>
                  <a:pt x="8" y="109"/>
                </a:cubicBezTo>
                <a:cubicBezTo>
                  <a:pt x="7" y="109"/>
                  <a:pt x="7" y="109"/>
                  <a:pt x="7" y="110"/>
                </a:cubicBezTo>
                <a:cubicBezTo>
                  <a:pt x="7" y="110"/>
                  <a:pt x="7" y="110"/>
                  <a:pt x="7" y="111"/>
                </a:cubicBezTo>
                <a:cubicBezTo>
                  <a:pt x="7" y="111"/>
                  <a:pt x="8" y="111"/>
                  <a:pt x="8" y="112"/>
                </a:cubicBezTo>
                <a:cubicBezTo>
                  <a:pt x="8" y="112"/>
                  <a:pt x="9" y="112"/>
                  <a:pt x="9" y="112"/>
                </a:cubicBezTo>
                <a:cubicBezTo>
                  <a:pt x="10" y="111"/>
                  <a:pt x="12" y="111"/>
                  <a:pt x="14" y="110"/>
                </a:cubicBezTo>
                <a:cubicBezTo>
                  <a:pt x="14" y="111"/>
                  <a:pt x="15" y="112"/>
                  <a:pt x="15" y="113"/>
                </a:cubicBezTo>
                <a:cubicBezTo>
                  <a:pt x="14" y="114"/>
                  <a:pt x="12" y="116"/>
                  <a:pt x="11" y="116"/>
                </a:cubicBezTo>
                <a:cubicBezTo>
                  <a:pt x="11" y="116"/>
                  <a:pt x="11" y="117"/>
                  <a:pt x="11" y="117"/>
                </a:cubicBezTo>
                <a:cubicBezTo>
                  <a:pt x="11" y="117"/>
                  <a:pt x="11" y="118"/>
                  <a:pt x="11" y="118"/>
                </a:cubicBezTo>
                <a:cubicBezTo>
                  <a:pt x="11" y="118"/>
                  <a:pt x="11" y="119"/>
                  <a:pt x="12" y="119"/>
                </a:cubicBezTo>
                <a:cubicBezTo>
                  <a:pt x="12" y="119"/>
                  <a:pt x="13" y="119"/>
                  <a:pt x="13" y="119"/>
                </a:cubicBezTo>
                <a:cubicBezTo>
                  <a:pt x="13" y="119"/>
                  <a:pt x="15" y="118"/>
                  <a:pt x="17" y="117"/>
                </a:cubicBezTo>
                <a:cubicBezTo>
                  <a:pt x="18" y="118"/>
                  <a:pt x="19" y="119"/>
                  <a:pt x="19" y="120"/>
                </a:cubicBezTo>
                <a:cubicBezTo>
                  <a:pt x="18" y="121"/>
                  <a:pt x="16" y="122"/>
                  <a:pt x="16" y="123"/>
                </a:cubicBezTo>
                <a:cubicBezTo>
                  <a:pt x="15" y="123"/>
                  <a:pt x="15" y="123"/>
                  <a:pt x="15" y="124"/>
                </a:cubicBezTo>
                <a:cubicBezTo>
                  <a:pt x="15" y="124"/>
                  <a:pt x="15" y="125"/>
                  <a:pt x="15" y="125"/>
                </a:cubicBezTo>
                <a:cubicBezTo>
                  <a:pt x="16" y="125"/>
                  <a:pt x="16" y="126"/>
                  <a:pt x="16" y="126"/>
                </a:cubicBezTo>
                <a:cubicBezTo>
                  <a:pt x="17" y="126"/>
                  <a:pt x="17" y="126"/>
                  <a:pt x="18" y="126"/>
                </a:cubicBezTo>
                <a:cubicBezTo>
                  <a:pt x="18" y="125"/>
                  <a:pt x="20" y="124"/>
                  <a:pt x="22" y="123"/>
                </a:cubicBezTo>
                <a:cubicBezTo>
                  <a:pt x="22" y="124"/>
                  <a:pt x="23" y="125"/>
                  <a:pt x="24" y="126"/>
                </a:cubicBezTo>
                <a:cubicBezTo>
                  <a:pt x="22" y="127"/>
                  <a:pt x="21" y="129"/>
                  <a:pt x="21" y="129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0" y="131"/>
                  <a:pt x="20" y="131"/>
                  <a:pt x="21" y="131"/>
                </a:cubicBezTo>
                <a:cubicBezTo>
                  <a:pt x="21" y="132"/>
                  <a:pt x="21" y="132"/>
                  <a:pt x="22" y="132"/>
                </a:cubicBezTo>
                <a:cubicBezTo>
                  <a:pt x="22" y="132"/>
                  <a:pt x="22" y="132"/>
                  <a:pt x="23" y="132"/>
                </a:cubicBezTo>
                <a:cubicBezTo>
                  <a:pt x="23" y="131"/>
                  <a:pt x="25" y="130"/>
                  <a:pt x="27" y="129"/>
                </a:cubicBezTo>
                <a:cubicBezTo>
                  <a:pt x="27" y="130"/>
                  <a:pt x="28" y="130"/>
                  <a:pt x="29" y="131"/>
                </a:cubicBezTo>
                <a:cubicBezTo>
                  <a:pt x="28" y="133"/>
                  <a:pt x="26" y="135"/>
                  <a:pt x="26" y="135"/>
                </a:cubicBezTo>
                <a:cubicBezTo>
                  <a:pt x="26" y="135"/>
                  <a:pt x="26" y="136"/>
                  <a:pt x="26" y="136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7" y="138"/>
                  <a:pt x="27" y="138"/>
                  <a:pt x="27" y="138"/>
                </a:cubicBezTo>
                <a:cubicBezTo>
                  <a:pt x="28" y="138"/>
                  <a:pt x="28" y="138"/>
                  <a:pt x="29" y="137"/>
                </a:cubicBezTo>
                <a:cubicBezTo>
                  <a:pt x="29" y="137"/>
                  <a:pt x="31" y="135"/>
                  <a:pt x="32" y="134"/>
                </a:cubicBezTo>
                <a:cubicBezTo>
                  <a:pt x="33" y="135"/>
                  <a:pt x="34" y="135"/>
                  <a:pt x="35" y="136"/>
                </a:cubicBezTo>
                <a:cubicBezTo>
                  <a:pt x="34" y="138"/>
                  <a:pt x="33" y="140"/>
                  <a:pt x="32" y="140"/>
                </a:cubicBezTo>
                <a:cubicBezTo>
                  <a:pt x="32" y="141"/>
                  <a:pt x="32" y="141"/>
                  <a:pt x="32" y="142"/>
                </a:cubicBezTo>
                <a:cubicBezTo>
                  <a:pt x="32" y="142"/>
                  <a:pt x="32" y="142"/>
                  <a:pt x="33" y="143"/>
                </a:cubicBezTo>
                <a:cubicBezTo>
                  <a:pt x="33" y="143"/>
                  <a:pt x="34" y="143"/>
                  <a:pt x="34" y="143"/>
                </a:cubicBezTo>
                <a:cubicBezTo>
                  <a:pt x="34" y="143"/>
                  <a:pt x="35" y="143"/>
                  <a:pt x="35" y="142"/>
                </a:cubicBezTo>
                <a:cubicBezTo>
                  <a:pt x="35" y="142"/>
                  <a:pt x="37" y="140"/>
                  <a:pt x="38" y="139"/>
                </a:cubicBezTo>
                <a:cubicBezTo>
                  <a:pt x="39" y="139"/>
                  <a:pt x="40" y="140"/>
                  <a:pt x="41" y="140"/>
                </a:cubicBezTo>
                <a:cubicBezTo>
                  <a:pt x="40" y="142"/>
                  <a:pt x="39" y="145"/>
                  <a:pt x="39" y="145"/>
                </a:cubicBezTo>
                <a:cubicBezTo>
                  <a:pt x="39" y="145"/>
                  <a:pt x="39" y="146"/>
                  <a:pt x="39" y="146"/>
                </a:cubicBezTo>
                <a:cubicBezTo>
                  <a:pt x="39" y="146"/>
                  <a:pt x="39" y="147"/>
                  <a:pt x="40" y="147"/>
                </a:cubicBezTo>
                <a:cubicBezTo>
                  <a:pt x="40" y="147"/>
                  <a:pt x="41" y="147"/>
                  <a:pt x="41" y="147"/>
                </a:cubicBezTo>
                <a:cubicBezTo>
                  <a:pt x="41" y="147"/>
                  <a:pt x="42" y="147"/>
                  <a:pt x="42" y="147"/>
                </a:cubicBezTo>
                <a:cubicBezTo>
                  <a:pt x="42" y="146"/>
                  <a:pt x="44" y="144"/>
                  <a:pt x="45" y="143"/>
                </a:cubicBezTo>
                <a:cubicBezTo>
                  <a:pt x="46" y="143"/>
                  <a:pt x="47" y="144"/>
                  <a:pt x="48" y="144"/>
                </a:cubicBezTo>
                <a:cubicBezTo>
                  <a:pt x="47" y="146"/>
                  <a:pt x="46" y="148"/>
                  <a:pt x="46" y="149"/>
                </a:cubicBezTo>
                <a:cubicBezTo>
                  <a:pt x="46" y="149"/>
                  <a:pt x="46" y="150"/>
                  <a:pt x="46" y="150"/>
                </a:cubicBezTo>
                <a:cubicBezTo>
                  <a:pt x="46" y="150"/>
                  <a:pt x="47" y="151"/>
                  <a:pt x="47" y="151"/>
                </a:cubicBezTo>
                <a:cubicBezTo>
                  <a:pt x="47" y="151"/>
                  <a:pt x="48" y="151"/>
                  <a:pt x="48" y="151"/>
                </a:cubicBezTo>
                <a:cubicBezTo>
                  <a:pt x="49" y="151"/>
                  <a:pt x="49" y="150"/>
                  <a:pt x="49" y="150"/>
                </a:cubicBezTo>
                <a:cubicBezTo>
                  <a:pt x="49" y="150"/>
                  <a:pt x="51" y="148"/>
                  <a:pt x="52" y="146"/>
                </a:cubicBezTo>
                <a:cubicBezTo>
                  <a:pt x="53" y="146"/>
                  <a:pt x="54" y="147"/>
                  <a:pt x="55" y="147"/>
                </a:cubicBezTo>
                <a:cubicBezTo>
                  <a:pt x="54" y="149"/>
                  <a:pt x="54" y="151"/>
                  <a:pt x="54" y="152"/>
                </a:cubicBezTo>
                <a:cubicBezTo>
                  <a:pt x="54" y="152"/>
                  <a:pt x="54" y="153"/>
                  <a:pt x="54" y="153"/>
                </a:cubicBezTo>
                <a:cubicBezTo>
                  <a:pt x="54" y="153"/>
                  <a:pt x="54" y="154"/>
                  <a:pt x="55" y="154"/>
                </a:cubicBezTo>
                <a:cubicBezTo>
                  <a:pt x="55" y="154"/>
                  <a:pt x="56" y="154"/>
                  <a:pt x="56" y="154"/>
                </a:cubicBezTo>
                <a:cubicBezTo>
                  <a:pt x="56" y="154"/>
                  <a:pt x="57" y="153"/>
                  <a:pt x="57" y="153"/>
                </a:cubicBezTo>
                <a:cubicBezTo>
                  <a:pt x="57" y="152"/>
                  <a:pt x="58" y="150"/>
                  <a:pt x="59" y="148"/>
                </a:cubicBezTo>
                <a:cubicBezTo>
                  <a:pt x="60" y="149"/>
                  <a:pt x="61" y="149"/>
                  <a:pt x="62" y="149"/>
                </a:cubicBezTo>
                <a:cubicBezTo>
                  <a:pt x="62" y="151"/>
                  <a:pt x="61" y="154"/>
                  <a:pt x="61" y="154"/>
                </a:cubicBezTo>
                <a:cubicBezTo>
                  <a:pt x="61" y="155"/>
                  <a:pt x="62" y="155"/>
                  <a:pt x="62" y="155"/>
                </a:cubicBezTo>
                <a:cubicBezTo>
                  <a:pt x="62" y="156"/>
                  <a:pt x="62" y="156"/>
                  <a:pt x="63" y="156"/>
                </a:cubicBezTo>
                <a:cubicBezTo>
                  <a:pt x="63" y="156"/>
                  <a:pt x="64" y="156"/>
                  <a:pt x="64" y="156"/>
                </a:cubicBezTo>
                <a:cubicBezTo>
                  <a:pt x="64" y="155"/>
                  <a:pt x="65" y="155"/>
                  <a:pt x="65" y="155"/>
                </a:cubicBezTo>
                <a:cubicBezTo>
                  <a:pt x="65" y="154"/>
                  <a:pt x="66" y="152"/>
                  <a:pt x="66" y="150"/>
                </a:cubicBezTo>
                <a:cubicBezTo>
                  <a:pt x="67" y="150"/>
                  <a:pt x="68" y="150"/>
                  <a:pt x="69" y="151"/>
                </a:cubicBezTo>
                <a:cubicBezTo>
                  <a:pt x="69" y="153"/>
                  <a:pt x="69" y="155"/>
                  <a:pt x="69" y="155"/>
                </a:cubicBezTo>
                <a:cubicBezTo>
                  <a:pt x="69" y="156"/>
                  <a:pt x="70" y="156"/>
                  <a:pt x="70" y="157"/>
                </a:cubicBezTo>
                <a:cubicBezTo>
                  <a:pt x="70" y="157"/>
                  <a:pt x="70" y="157"/>
                  <a:pt x="71" y="157"/>
                </a:cubicBezTo>
                <a:cubicBezTo>
                  <a:pt x="71" y="157"/>
                  <a:pt x="72" y="157"/>
                  <a:pt x="72" y="157"/>
                </a:cubicBezTo>
                <a:cubicBezTo>
                  <a:pt x="72" y="157"/>
                  <a:pt x="73" y="156"/>
                  <a:pt x="73" y="156"/>
                </a:cubicBezTo>
                <a:cubicBezTo>
                  <a:pt x="73" y="155"/>
                  <a:pt x="73" y="153"/>
                  <a:pt x="74" y="151"/>
                </a:cubicBezTo>
                <a:cubicBezTo>
                  <a:pt x="75" y="151"/>
                  <a:pt x="76" y="151"/>
                  <a:pt x="77" y="151"/>
                </a:cubicBezTo>
                <a:cubicBezTo>
                  <a:pt x="77" y="153"/>
                  <a:pt x="77" y="156"/>
                  <a:pt x="77" y="156"/>
                </a:cubicBezTo>
                <a:cubicBezTo>
                  <a:pt x="78" y="157"/>
                  <a:pt x="78" y="157"/>
                  <a:pt x="78" y="157"/>
                </a:cubicBezTo>
                <a:cubicBezTo>
                  <a:pt x="78" y="157"/>
                  <a:pt x="79" y="158"/>
                  <a:pt x="79" y="158"/>
                </a:cubicBezTo>
                <a:cubicBezTo>
                  <a:pt x="80" y="158"/>
                  <a:pt x="80" y="157"/>
                  <a:pt x="80" y="157"/>
                </a:cubicBezTo>
                <a:cubicBezTo>
                  <a:pt x="81" y="157"/>
                  <a:pt x="81" y="157"/>
                  <a:pt x="81" y="156"/>
                </a:cubicBezTo>
                <a:cubicBezTo>
                  <a:pt x="81" y="156"/>
                  <a:pt x="81" y="153"/>
                  <a:pt x="81" y="151"/>
                </a:cubicBezTo>
                <a:cubicBezTo>
                  <a:pt x="82" y="151"/>
                  <a:pt x="84" y="151"/>
                  <a:pt x="85" y="151"/>
                </a:cubicBezTo>
                <a:cubicBezTo>
                  <a:pt x="85" y="153"/>
                  <a:pt x="85" y="155"/>
                  <a:pt x="86" y="156"/>
                </a:cubicBezTo>
                <a:cubicBezTo>
                  <a:pt x="86" y="156"/>
                  <a:pt x="86" y="157"/>
                  <a:pt x="86" y="157"/>
                </a:cubicBezTo>
                <a:cubicBezTo>
                  <a:pt x="87" y="157"/>
                  <a:pt x="87" y="157"/>
                  <a:pt x="87" y="157"/>
                </a:cubicBezTo>
                <a:cubicBezTo>
                  <a:pt x="88" y="157"/>
                  <a:pt x="88" y="157"/>
                  <a:pt x="89" y="157"/>
                </a:cubicBezTo>
                <a:cubicBezTo>
                  <a:pt x="89" y="156"/>
                  <a:pt x="89" y="156"/>
                  <a:pt x="89" y="155"/>
                </a:cubicBezTo>
                <a:cubicBezTo>
                  <a:pt x="89" y="155"/>
                  <a:pt x="89" y="153"/>
                  <a:pt x="89" y="151"/>
                </a:cubicBezTo>
                <a:cubicBezTo>
                  <a:pt x="90" y="150"/>
                  <a:pt x="91" y="150"/>
                  <a:pt x="92" y="150"/>
                </a:cubicBezTo>
                <a:cubicBezTo>
                  <a:pt x="93" y="152"/>
                  <a:pt x="93" y="154"/>
                  <a:pt x="94" y="155"/>
                </a:cubicBezTo>
                <a:cubicBezTo>
                  <a:pt x="94" y="155"/>
                  <a:pt x="94" y="155"/>
                  <a:pt x="94" y="156"/>
                </a:cubicBezTo>
                <a:cubicBezTo>
                  <a:pt x="95" y="156"/>
                  <a:pt x="95" y="156"/>
                  <a:pt x="96" y="156"/>
                </a:cubicBezTo>
                <a:cubicBezTo>
                  <a:pt x="96" y="156"/>
                  <a:pt x="96" y="156"/>
                  <a:pt x="97" y="155"/>
                </a:cubicBezTo>
                <a:cubicBezTo>
                  <a:pt x="97" y="155"/>
                  <a:pt x="97" y="155"/>
                  <a:pt x="97" y="154"/>
                </a:cubicBezTo>
                <a:cubicBezTo>
                  <a:pt x="97" y="154"/>
                  <a:pt x="97" y="151"/>
                  <a:pt x="96" y="149"/>
                </a:cubicBezTo>
                <a:cubicBezTo>
                  <a:pt x="97" y="149"/>
                  <a:pt x="98" y="149"/>
                  <a:pt x="100" y="148"/>
                </a:cubicBezTo>
                <a:cubicBezTo>
                  <a:pt x="100" y="150"/>
                  <a:pt x="101" y="152"/>
                  <a:pt x="101" y="153"/>
                </a:cubicBezTo>
                <a:cubicBezTo>
                  <a:pt x="102" y="153"/>
                  <a:pt x="102" y="154"/>
                  <a:pt x="102" y="154"/>
                </a:cubicBezTo>
                <a:cubicBezTo>
                  <a:pt x="103" y="154"/>
                  <a:pt x="103" y="154"/>
                  <a:pt x="104" y="154"/>
                </a:cubicBezTo>
                <a:cubicBezTo>
                  <a:pt x="104" y="154"/>
                  <a:pt x="104" y="153"/>
                  <a:pt x="105" y="153"/>
                </a:cubicBezTo>
                <a:cubicBezTo>
                  <a:pt x="105" y="153"/>
                  <a:pt x="105" y="152"/>
                  <a:pt x="105" y="152"/>
                </a:cubicBezTo>
                <a:cubicBezTo>
                  <a:pt x="105" y="151"/>
                  <a:pt x="104" y="149"/>
                  <a:pt x="104" y="147"/>
                </a:cubicBezTo>
                <a:cubicBezTo>
                  <a:pt x="105" y="147"/>
                  <a:pt x="106" y="146"/>
                  <a:pt x="107" y="146"/>
                </a:cubicBezTo>
                <a:cubicBezTo>
                  <a:pt x="108" y="148"/>
                  <a:pt x="109" y="150"/>
                  <a:pt x="109" y="150"/>
                </a:cubicBezTo>
                <a:cubicBezTo>
                  <a:pt x="109" y="150"/>
                  <a:pt x="110" y="151"/>
                  <a:pt x="110" y="151"/>
                </a:cubicBezTo>
                <a:cubicBezTo>
                  <a:pt x="110" y="151"/>
                  <a:pt x="111" y="151"/>
                  <a:pt x="111" y="151"/>
                </a:cubicBezTo>
                <a:cubicBezTo>
                  <a:pt x="112" y="151"/>
                  <a:pt x="112" y="150"/>
                  <a:pt x="112" y="150"/>
                </a:cubicBezTo>
                <a:cubicBezTo>
                  <a:pt x="112" y="150"/>
                  <a:pt x="112" y="149"/>
                  <a:pt x="112" y="149"/>
                </a:cubicBezTo>
                <a:cubicBezTo>
                  <a:pt x="112" y="148"/>
                  <a:pt x="111" y="146"/>
                  <a:pt x="111" y="144"/>
                </a:cubicBezTo>
                <a:cubicBezTo>
                  <a:pt x="112" y="144"/>
                  <a:pt x="113" y="143"/>
                  <a:pt x="114" y="143"/>
                </a:cubicBezTo>
                <a:cubicBezTo>
                  <a:pt x="115" y="144"/>
                  <a:pt x="116" y="146"/>
                  <a:pt x="116" y="147"/>
                </a:cubicBezTo>
                <a:cubicBezTo>
                  <a:pt x="117" y="147"/>
                  <a:pt x="117" y="147"/>
                  <a:pt x="117" y="147"/>
                </a:cubicBezTo>
                <a:cubicBezTo>
                  <a:pt x="118" y="147"/>
                  <a:pt x="118" y="147"/>
                  <a:pt x="119" y="147"/>
                </a:cubicBezTo>
                <a:cubicBezTo>
                  <a:pt x="119" y="147"/>
                  <a:pt x="119" y="146"/>
                  <a:pt x="119" y="146"/>
                </a:cubicBezTo>
                <a:cubicBezTo>
                  <a:pt x="120" y="146"/>
                  <a:pt x="120" y="145"/>
                  <a:pt x="119" y="145"/>
                </a:cubicBezTo>
                <a:cubicBezTo>
                  <a:pt x="119" y="145"/>
                  <a:pt x="118" y="142"/>
                  <a:pt x="117" y="140"/>
                </a:cubicBezTo>
                <a:cubicBezTo>
                  <a:pt x="118" y="140"/>
                  <a:pt x="119" y="139"/>
                  <a:pt x="120" y="139"/>
                </a:cubicBezTo>
                <a:cubicBezTo>
                  <a:pt x="121" y="140"/>
                  <a:pt x="123" y="142"/>
                  <a:pt x="123" y="142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5" y="143"/>
                  <a:pt x="125" y="143"/>
                  <a:pt x="126" y="143"/>
                </a:cubicBezTo>
                <a:cubicBezTo>
                  <a:pt x="126" y="142"/>
                  <a:pt x="126" y="142"/>
                  <a:pt x="126" y="142"/>
                </a:cubicBezTo>
                <a:cubicBezTo>
                  <a:pt x="126" y="141"/>
                  <a:pt x="126" y="141"/>
                  <a:pt x="126" y="140"/>
                </a:cubicBezTo>
                <a:cubicBezTo>
                  <a:pt x="126" y="140"/>
                  <a:pt x="125" y="138"/>
                  <a:pt x="124" y="136"/>
                </a:cubicBezTo>
                <a:cubicBezTo>
                  <a:pt x="124" y="135"/>
                  <a:pt x="125" y="135"/>
                  <a:pt x="126" y="134"/>
                </a:cubicBezTo>
                <a:cubicBezTo>
                  <a:pt x="128" y="135"/>
                  <a:pt x="129" y="137"/>
                  <a:pt x="130" y="137"/>
                </a:cubicBezTo>
                <a:cubicBezTo>
                  <a:pt x="130" y="138"/>
                  <a:pt x="130" y="138"/>
                  <a:pt x="131" y="138"/>
                </a:cubicBezTo>
                <a:cubicBezTo>
                  <a:pt x="131" y="138"/>
                  <a:pt x="132" y="138"/>
                  <a:pt x="132" y="137"/>
                </a:cubicBezTo>
                <a:cubicBezTo>
                  <a:pt x="132" y="137"/>
                  <a:pt x="133" y="137"/>
                  <a:pt x="133" y="136"/>
                </a:cubicBezTo>
                <a:cubicBezTo>
                  <a:pt x="133" y="136"/>
                  <a:pt x="133" y="135"/>
                  <a:pt x="132" y="135"/>
                </a:cubicBezTo>
                <a:cubicBezTo>
                  <a:pt x="132" y="135"/>
                  <a:pt x="131" y="133"/>
                  <a:pt x="129" y="131"/>
                </a:cubicBezTo>
                <a:cubicBezTo>
                  <a:pt x="130" y="130"/>
                  <a:pt x="131" y="130"/>
                  <a:pt x="132" y="129"/>
                </a:cubicBezTo>
                <a:cubicBezTo>
                  <a:pt x="133" y="130"/>
                  <a:pt x="135" y="131"/>
                  <a:pt x="136" y="132"/>
                </a:cubicBezTo>
                <a:cubicBezTo>
                  <a:pt x="136" y="132"/>
                  <a:pt x="136" y="132"/>
                  <a:pt x="137" y="132"/>
                </a:cubicBezTo>
                <a:cubicBezTo>
                  <a:pt x="137" y="132"/>
                  <a:pt x="138" y="132"/>
                  <a:pt x="138" y="131"/>
                </a:cubicBezTo>
                <a:cubicBezTo>
                  <a:pt x="138" y="131"/>
                  <a:pt x="138" y="131"/>
                  <a:pt x="138" y="130"/>
                </a:cubicBezTo>
                <a:cubicBezTo>
                  <a:pt x="138" y="130"/>
                  <a:pt x="138" y="130"/>
                  <a:pt x="138" y="129"/>
                </a:cubicBezTo>
                <a:cubicBezTo>
                  <a:pt x="138" y="129"/>
                  <a:pt x="136" y="127"/>
                  <a:pt x="135" y="126"/>
                </a:cubicBezTo>
                <a:cubicBezTo>
                  <a:pt x="135" y="125"/>
                  <a:pt x="136" y="124"/>
                  <a:pt x="137" y="123"/>
                </a:cubicBezTo>
                <a:cubicBezTo>
                  <a:pt x="138" y="124"/>
                  <a:pt x="140" y="125"/>
                  <a:pt x="141" y="126"/>
                </a:cubicBezTo>
                <a:cubicBezTo>
                  <a:pt x="141" y="126"/>
                  <a:pt x="142" y="126"/>
                  <a:pt x="142" y="126"/>
                </a:cubicBezTo>
                <a:cubicBezTo>
                  <a:pt x="142" y="126"/>
                  <a:pt x="143" y="125"/>
                  <a:pt x="143" y="125"/>
                </a:cubicBezTo>
                <a:cubicBezTo>
                  <a:pt x="143" y="125"/>
                  <a:pt x="143" y="124"/>
                  <a:pt x="143" y="124"/>
                </a:cubicBezTo>
                <a:cubicBezTo>
                  <a:pt x="143" y="123"/>
                  <a:pt x="143" y="123"/>
                  <a:pt x="143" y="123"/>
                </a:cubicBezTo>
                <a:cubicBezTo>
                  <a:pt x="142" y="122"/>
                  <a:pt x="141" y="121"/>
                  <a:pt x="139" y="120"/>
                </a:cubicBezTo>
                <a:cubicBezTo>
                  <a:pt x="140" y="119"/>
                  <a:pt x="140" y="118"/>
                  <a:pt x="141" y="117"/>
                </a:cubicBezTo>
                <a:cubicBezTo>
                  <a:pt x="143" y="118"/>
                  <a:pt x="145" y="119"/>
                  <a:pt x="145" y="119"/>
                </a:cubicBezTo>
                <a:cubicBezTo>
                  <a:pt x="146" y="119"/>
                  <a:pt x="146" y="119"/>
                  <a:pt x="147" y="119"/>
                </a:cubicBezTo>
                <a:cubicBezTo>
                  <a:pt x="147" y="119"/>
                  <a:pt x="147" y="118"/>
                  <a:pt x="148" y="118"/>
                </a:cubicBezTo>
                <a:cubicBezTo>
                  <a:pt x="148" y="118"/>
                  <a:pt x="148" y="117"/>
                  <a:pt x="148" y="117"/>
                </a:cubicBezTo>
                <a:cubicBezTo>
                  <a:pt x="148" y="117"/>
                  <a:pt x="147" y="116"/>
                  <a:pt x="147" y="116"/>
                </a:cubicBezTo>
                <a:cubicBezTo>
                  <a:pt x="147" y="116"/>
                  <a:pt x="145" y="114"/>
                  <a:pt x="143" y="113"/>
                </a:cubicBezTo>
                <a:cubicBezTo>
                  <a:pt x="144" y="112"/>
                  <a:pt x="144" y="111"/>
                  <a:pt x="145" y="110"/>
                </a:cubicBezTo>
                <a:cubicBezTo>
                  <a:pt x="147" y="111"/>
                  <a:pt x="149" y="111"/>
                  <a:pt x="149" y="112"/>
                </a:cubicBezTo>
                <a:cubicBezTo>
                  <a:pt x="150" y="112"/>
                  <a:pt x="150" y="112"/>
                  <a:pt x="150" y="112"/>
                </a:cubicBezTo>
                <a:cubicBezTo>
                  <a:pt x="151" y="111"/>
                  <a:pt x="151" y="111"/>
                  <a:pt x="151" y="111"/>
                </a:cubicBezTo>
                <a:cubicBezTo>
                  <a:pt x="151" y="110"/>
                  <a:pt x="152" y="110"/>
                  <a:pt x="151" y="110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0" y="108"/>
                  <a:pt x="148" y="107"/>
                  <a:pt x="146" y="106"/>
                </a:cubicBezTo>
                <a:cubicBezTo>
                  <a:pt x="147" y="105"/>
                  <a:pt x="147" y="104"/>
                  <a:pt x="148" y="103"/>
                </a:cubicBezTo>
                <a:cubicBezTo>
                  <a:pt x="150" y="104"/>
                  <a:pt x="152" y="104"/>
                  <a:pt x="152" y="104"/>
                </a:cubicBezTo>
                <a:cubicBezTo>
                  <a:pt x="153" y="104"/>
                  <a:pt x="153" y="104"/>
                  <a:pt x="153" y="104"/>
                </a:cubicBezTo>
                <a:cubicBezTo>
                  <a:pt x="154" y="104"/>
                  <a:pt x="154" y="103"/>
                  <a:pt x="154" y="103"/>
                </a:cubicBezTo>
                <a:cubicBezTo>
                  <a:pt x="154" y="103"/>
                  <a:pt x="154" y="102"/>
                  <a:pt x="154" y="102"/>
                </a:cubicBezTo>
                <a:cubicBezTo>
                  <a:pt x="154" y="101"/>
                  <a:pt x="154" y="101"/>
                  <a:pt x="153" y="101"/>
                </a:cubicBezTo>
                <a:cubicBezTo>
                  <a:pt x="153" y="101"/>
                  <a:pt x="151" y="100"/>
                  <a:pt x="149" y="99"/>
                </a:cubicBezTo>
                <a:cubicBezTo>
                  <a:pt x="149" y="98"/>
                  <a:pt x="149" y="97"/>
                  <a:pt x="150" y="96"/>
                </a:cubicBezTo>
                <a:cubicBezTo>
                  <a:pt x="152" y="96"/>
                  <a:pt x="154" y="96"/>
                  <a:pt x="155" y="96"/>
                </a:cubicBezTo>
                <a:cubicBezTo>
                  <a:pt x="155" y="96"/>
                  <a:pt x="155" y="96"/>
                  <a:pt x="156" y="96"/>
                </a:cubicBezTo>
                <a:cubicBezTo>
                  <a:pt x="156" y="96"/>
                  <a:pt x="156" y="95"/>
                  <a:pt x="156" y="95"/>
                </a:cubicBezTo>
                <a:cubicBezTo>
                  <a:pt x="156" y="95"/>
                  <a:pt x="156" y="94"/>
                  <a:pt x="156" y="94"/>
                </a:cubicBezTo>
                <a:cubicBezTo>
                  <a:pt x="156" y="93"/>
                  <a:pt x="156" y="93"/>
                  <a:pt x="155" y="93"/>
                </a:cubicBezTo>
                <a:cubicBezTo>
                  <a:pt x="155" y="93"/>
                  <a:pt x="153" y="92"/>
                  <a:pt x="151" y="92"/>
                </a:cubicBezTo>
                <a:cubicBezTo>
                  <a:pt x="151" y="90"/>
                  <a:pt x="151" y="89"/>
                  <a:pt x="151" y="88"/>
                </a:cubicBezTo>
                <a:cubicBezTo>
                  <a:pt x="153" y="88"/>
                  <a:pt x="156" y="88"/>
                  <a:pt x="156" y="88"/>
                </a:cubicBezTo>
                <a:cubicBezTo>
                  <a:pt x="156" y="88"/>
                  <a:pt x="157" y="88"/>
                  <a:pt x="157" y="88"/>
                </a:cubicBezTo>
                <a:cubicBezTo>
                  <a:pt x="157" y="88"/>
                  <a:pt x="158" y="87"/>
                  <a:pt x="158" y="87"/>
                </a:cubicBezTo>
                <a:cubicBezTo>
                  <a:pt x="158" y="86"/>
                  <a:pt x="158" y="86"/>
                  <a:pt x="157" y="86"/>
                </a:cubicBezTo>
                <a:cubicBezTo>
                  <a:pt x="157" y="85"/>
                  <a:pt x="157" y="85"/>
                  <a:pt x="156" y="85"/>
                </a:cubicBezTo>
                <a:cubicBezTo>
                  <a:pt x="156" y="85"/>
                  <a:pt x="154" y="84"/>
                  <a:pt x="152" y="84"/>
                </a:cubicBezTo>
                <a:cubicBezTo>
                  <a:pt x="152" y="83"/>
                  <a:pt x="152" y="82"/>
                  <a:pt x="152" y="81"/>
                </a:cubicBezTo>
                <a:cubicBezTo>
                  <a:pt x="154" y="81"/>
                  <a:pt x="156" y="80"/>
                  <a:pt x="157" y="80"/>
                </a:cubicBezTo>
                <a:close/>
                <a:moveTo>
                  <a:pt x="79" y="142"/>
                </a:moveTo>
                <a:cubicBezTo>
                  <a:pt x="44" y="142"/>
                  <a:pt x="16" y="113"/>
                  <a:pt x="16" y="79"/>
                </a:cubicBezTo>
                <a:cubicBezTo>
                  <a:pt x="16" y="44"/>
                  <a:pt x="44" y="16"/>
                  <a:pt x="79" y="16"/>
                </a:cubicBezTo>
                <a:cubicBezTo>
                  <a:pt x="114" y="16"/>
                  <a:pt x="142" y="44"/>
                  <a:pt x="142" y="79"/>
                </a:cubicBezTo>
                <a:cubicBezTo>
                  <a:pt x="142" y="113"/>
                  <a:pt x="114" y="142"/>
                  <a:pt x="79" y="142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35" name="Freeform 23"/>
          <p:cNvSpPr>
            <a:spLocks noEditPoints="1" noChangeArrowheads="1"/>
          </p:cNvSpPr>
          <p:nvPr/>
        </p:nvSpPr>
        <p:spPr bwMode="auto">
          <a:xfrm>
            <a:off x="1376363" y="5322888"/>
            <a:ext cx="679450" cy="679450"/>
          </a:xfrm>
          <a:custGeom>
            <a:avLst/>
            <a:gdLst>
              <a:gd name="T0" fmla="*/ 2147483646 w 144"/>
              <a:gd name="T1" fmla="*/ 1491642825 h 144"/>
              <a:gd name="T2" fmla="*/ 2147483646 w 144"/>
              <a:gd name="T3" fmla="*/ 1335798700 h 144"/>
              <a:gd name="T4" fmla="*/ 2147483646 w 144"/>
              <a:gd name="T5" fmla="*/ 1179954575 h 144"/>
              <a:gd name="T6" fmla="*/ 2147483646 w 144"/>
              <a:gd name="T7" fmla="*/ 1046376592 h 144"/>
              <a:gd name="T8" fmla="*/ 2147483646 w 144"/>
              <a:gd name="T9" fmla="*/ 890532467 h 144"/>
              <a:gd name="T10" fmla="*/ 2147483646 w 144"/>
              <a:gd name="T11" fmla="*/ 756954484 h 144"/>
              <a:gd name="T12" fmla="*/ 2147483646 w 144"/>
              <a:gd name="T13" fmla="*/ 645637926 h 144"/>
              <a:gd name="T14" fmla="*/ 2147483646 w 144"/>
              <a:gd name="T15" fmla="*/ 534321367 h 144"/>
              <a:gd name="T16" fmla="*/ 2147483646 w 144"/>
              <a:gd name="T17" fmla="*/ 423004809 h 144"/>
              <a:gd name="T18" fmla="*/ 2147483646 w 144"/>
              <a:gd name="T19" fmla="*/ 333949675 h 144"/>
              <a:gd name="T20" fmla="*/ 2147483646 w 144"/>
              <a:gd name="T21" fmla="*/ 267160684 h 144"/>
              <a:gd name="T22" fmla="*/ 2092753184 w 144"/>
              <a:gd name="T23" fmla="*/ 200371692 h 144"/>
              <a:gd name="T24" fmla="*/ 1936909059 w 144"/>
              <a:gd name="T25" fmla="*/ 155844125 h 144"/>
              <a:gd name="T26" fmla="*/ 1803331076 w 144"/>
              <a:gd name="T27" fmla="*/ 133577983 h 144"/>
              <a:gd name="T28" fmla="*/ 1647486951 w 144"/>
              <a:gd name="T29" fmla="*/ 133577983 h 144"/>
              <a:gd name="T30" fmla="*/ 1491642825 w 144"/>
              <a:gd name="T31" fmla="*/ 133577983 h 144"/>
              <a:gd name="T32" fmla="*/ 1335798700 w 144"/>
              <a:gd name="T33" fmla="*/ 155844125 h 144"/>
              <a:gd name="T34" fmla="*/ 1179954575 w 144"/>
              <a:gd name="T35" fmla="*/ 178105550 h 144"/>
              <a:gd name="T36" fmla="*/ 1046376592 w 144"/>
              <a:gd name="T37" fmla="*/ 244894541 h 144"/>
              <a:gd name="T38" fmla="*/ 890532467 w 144"/>
              <a:gd name="T39" fmla="*/ 289422108 h 144"/>
              <a:gd name="T40" fmla="*/ 779215908 w 144"/>
              <a:gd name="T41" fmla="*/ 378477242 h 144"/>
              <a:gd name="T42" fmla="*/ 645637926 w 144"/>
              <a:gd name="T43" fmla="*/ 467527658 h 144"/>
              <a:gd name="T44" fmla="*/ 534321367 w 144"/>
              <a:gd name="T45" fmla="*/ 578844216 h 144"/>
              <a:gd name="T46" fmla="*/ 423004809 w 144"/>
              <a:gd name="T47" fmla="*/ 690160774 h 144"/>
              <a:gd name="T48" fmla="*/ 356211099 w 144"/>
              <a:gd name="T49" fmla="*/ 823743475 h 144"/>
              <a:gd name="T50" fmla="*/ 267160684 w 144"/>
              <a:gd name="T51" fmla="*/ 957321458 h 144"/>
              <a:gd name="T52" fmla="*/ 222633117 w 144"/>
              <a:gd name="T53" fmla="*/ 1090904159 h 144"/>
              <a:gd name="T54" fmla="*/ 178105550 w 144"/>
              <a:gd name="T55" fmla="*/ 1246748284 h 144"/>
              <a:gd name="T56" fmla="*/ 133577983 w 144"/>
              <a:gd name="T57" fmla="*/ 1402587691 h 144"/>
              <a:gd name="T58" fmla="*/ 133577983 w 144"/>
              <a:gd name="T59" fmla="*/ 1558431817 h 144"/>
              <a:gd name="T60" fmla="*/ 133577983 w 144"/>
              <a:gd name="T61" fmla="*/ 1714275942 h 144"/>
              <a:gd name="T62" fmla="*/ 155844125 w 144"/>
              <a:gd name="T63" fmla="*/ 1870120067 h 144"/>
              <a:gd name="T64" fmla="*/ 178105550 w 144"/>
              <a:gd name="T65" fmla="*/ 2003698050 h 144"/>
              <a:gd name="T66" fmla="*/ 244894541 w 144"/>
              <a:gd name="T67" fmla="*/ 2147483646 h 144"/>
              <a:gd name="T68" fmla="*/ 311688251 w 144"/>
              <a:gd name="T69" fmla="*/ 2147483646 h 144"/>
              <a:gd name="T70" fmla="*/ 378477242 w 144"/>
              <a:gd name="T71" fmla="*/ 2147483646 h 144"/>
              <a:gd name="T72" fmla="*/ 467527658 w 144"/>
              <a:gd name="T73" fmla="*/ 2147483646 h 144"/>
              <a:gd name="T74" fmla="*/ 578844216 w 144"/>
              <a:gd name="T75" fmla="*/ 2147483646 h 144"/>
              <a:gd name="T76" fmla="*/ 690160774 w 144"/>
              <a:gd name="T77" fmla="*/ 2147483646 h 144"/>
              <a:gd name="T78" fmla="*/ 823743475 w 144"/>
              <a:gd name="T79" fmla="*/ 2147483646 h 144"/>
              <a:gd name="T80" fmla="*/ 957321458 w 144"/>
              <a:gd name="T81" fmla="*/ 2147483646 h 144"/>
              <a:gd name="T82" fmla="*/ 1090904159 w 144"/>
              <a:gd name="T83" fmla="*/ 2147483646 h 144"/>
              <a:gd name="T84" fmla="*/ 1246748284 w 144"/>
              <a:gd name="T85" fmla="*/ 2147483646 h 144"/>
              <a:gd name="T86" fmla="*/ 1402587691 w 144"/>
              <a:gd name="T87" fmla="*/ 2147483646 h 144"/>
              <a:gd name="T88" fmla="*/ 1558431817 w 144"/>
              <a:gd name="T89" fmla="*/ 2147483646 h 144"/>
              <a:gd name="T90" fmla="*/ 1714275942 w 144"/>
              <a:gd name="T91" fmla="*/ 2147483646 h 144"/>
              <a:gd name="T92" fmla="*/ 1847853925 w 144"/>
              <a:gd name="T93" fmla="*/ 2147483646 h 144"/>
              <a:gd name="T94" fmla="*/ 2003698050 w 144"/>
              <a:gd name="T95" fmla="*/ 2147483646 h 144"/>
              <a:gd name="T96" fmla="*/ 2147483646 w 144"/>
              <a:gd name="T97" fmla="*/ 2147483646 h 144"/>
              <a:gd name="T98" fmla="*/ 2147483646 w 144"/>
              <a:gd name="T99" fmla="*/ 2147483646 h 144"/>
              <a:gd name="T100" fmla="*/ 2147483646 w 144"/>
              <a:gd name="T101" fmla="*/ 2147483646 h 144"/>
              <a:gd name="T102" fmla="*/ 2147483646 w 144"/>
              <a:gd name="T103" fmla="*/ 2147483646 h 144"/>
              <a:gd name="T104" fmla="*/ 2147483646 w 144"/>
              <a:gd name="T105" fmla="*/ 2147483646 h 144"/>
              <a:gd name="T106" fmla="*/ 2147483646 w 144"/>
              <a:gd name="T107" fmla="*/ 2147483646 h 144"/>
              <a:gd name="T108" fmla="*/ 2147483646 w 144"/>
              <a:gd name="T109" fmla="*/ 2147483646 h 144"/>
              <a:gd name="T110" fmla="*/ 2147483646 w 144"/>
              <a:gd name="T111" fmla="*/ 2147483646 h 144"/>
              <a:gd name="T112" fmla="*/ 2147483646 w 144"/>
              <a:gd name="T113" fmla="*/ 2092753184 h 144"/>
              <a:gd name="T114" fmla="*/ 2147483646 w 144"/>
              <a:gd name="T115" fmla="*/ 1936909059 h 144"/>
              <a:gd name="T116" fmla="*/ 2147483646 w 144"/>
              <a:gd name="T117" fmla="*/ 1803331076 h 144"/>
              <a:gd name="T118" fmla="*/ 2147483646 w 144"/>
              <a:gd name="T119" fmla="*/ 1647486951 h 14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4"/>
              <a:gd name="T181" fmla="*/ 0 h 144"/>
              <a:gd name="T182" fmla="*/ 144 w 144"/>
              <a:gd name="T183" fmla="*/ 144 h 14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4" h="144">
                <a:moveTo>
                  <a:pt x="142" y="73"/>
                </a:moveTo>
                <a:cubicBezTo>
                  <a:pt x="143" y="73"/>
                  <a:pt x="143" y="73"/>
                  <a:pt x="143" y="73"/>
                </a:cubicBezTo>
                <a:cubicBezTo>
                  <a:pt x="143" y="72"/>
                  <a:pt x="144" y="72"/>
                  <a:pt x="144" y="72"/>
                </a:cubicBezTo>
                <a:cubicBezTo>
                  <a:pt x="144" y="71"/>
                  <a:pt x="143" y="71"/>
                  <a:pt x="143" y="71"/>
                </a:cubicBezTo>
                <a:cubicBezTo>
                  <a:pt x="143" y="70"/>
                  <a:pt x="143" y="70"/>
                  <a:pt x="142" y="70"/>
                </a:cubicBezTo>
                <a:cubicBezTo>
                  <a:pt x="142" y="70"/>
                  <a:pt x="140" y="70"/>
                  <a:pt x="138" y="70"/>
                </a:cubicBezTo>
                <a:cubicBezTo>
                  <a:pt x="138" y="69"/>
                  <a:pt x="138" y="68"/>
                  <a:pt x="138" y="67"/>
                </a:cubicBezTo>
                <a:cubicBezTo>
                  <a:pt x="140" y="66"/>
                  <a:pt x="142" y="66"/>
                  <a:pt x="142" y="66"/>
                </a:cubicBezTo>
                <a:cubicBezTo>
                  <a:pt x="142" y="66"/>
                  <a:pt x="143" y="66"/>
                  <a:pt x="143" y="65"/>
                </a:cubicBezTo>
                <a:cubicBezTo>
                  <a:pt x="143" y="65"/>
                  <a:pt x="143" y="65"/>
                  <a:pt x="143" y="64"/>
                </a:cubicBezTo>
                <a:cubicBezTo>
                  <a:pt x="143" y="64"/>
                  <a:pt x="143" y="63"/>
                  <a:pt x="143" y="63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1" y="63"/>
                  <a:pt x="139" y="63"/>
                  <a:pt x="137" y="63"/>
                </a:cubicBezTo>
                <a:cubicBezTo>
                  <a:pt x="137" y="62"/>
                  <a:pt x="137" y="61"/>
                  <a:pt x="137" y="60"/>
                </a:cubicBezTo>
                <a:cubicBezTo>
                  <a:pt x="139" y="59"/>
                  <a:pt x="141" y="59"/>
                  <a:pt x="141" y="59"/>
                </a:cubicBezTo>
                <a:cubicBezTo>
                  <a:pt x="141" y="58"/>
                  <a:pt x="142" y="58"/>
                  <a:pt x="142" y="58"/>
                </a:cubicBezTo>
                <a:cubicBezTo>
                  <a:pt x="142" y="58"/>
                  <a:pt x="142" y="57"/>
                  <a:pt x="142" y="57"/>
                </a:cubicBezTo>
                <a:cubicBezTo>
                  <a:pt x="142" y="56"/>
                  <a:pt x="142" y="56"/>
                  <a:pt x="141" y="56"/>
                </a:cubicBezTo>
                <a:cubicBezTo>
                  <a:pt x="141" y="56"/>
                  <a:pt x="141" y="55"/>
                  <a:pt x="140" y="56"/>
                </a:cubicBezTo>
                <a:cubicBezTo>
                  <a:pt x="140" y="56"/>
                  <a:pt x="138" y="56"/>
                  <a:pt x="136" y="56"/>
                </a:cubicBezTo>
                <a:cubicBezTo>
                  <a:pt x="136" y="55"/>
                  <a:pt x="135" y="54"/>
                  <a:pt x="135" y="53"/>
                </a:cubicBezTo>
                <a:cubicBezTo>
                  <a:pt x="137" y="52"/>
                  <a:pt x="139" y="52"/>
                  <a:pt x="139" y="51"/>
                </a:cubicBezTo>
                <a:cubicBezTo>
                  <a:pt x="140" y="51"/>
                  <a:pt x="140" y="51"/>
                  <a:pt x="140" y="51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0" y="49"/>
                  <a:pt x="140" y="49"/>
                  <a:pt x="139" y="49"/>
                </a:cubicBezTo>
                <a:cubicBezTo>
                  <a:pt x="139" y="48"/>
                  <a:pt x="139" y="48"/>
                  <a:pt x="138" y="48"/>
                </a:cubicBezTo>
                <a:cubicBezTo>
                  <a:pt x="138" y="49"/>
                  <a:pt x="136" y="49"/>
                  <a:pt x="134" y="49"/>
                </a:cubicBezTo>
                <a:cubicBezTo>
                  <a:pt x="134" y="48"/>
                  <a:pt x="133" y="48"/>
                  <a:pt x="133" y="47"/>
                </a:cubicBezTo>
                <a:cubicBezTo>
                  <a:pt x="134" y="46"/>
                  <a:pt x="136" y="45"/>
                  <a:pt x="137" y="44"/>
                </a:cubicBezTo>
                <a:cubicBezTo>
                  <a:pt x="137" y="44"/>
                  <a:pt x="137" y="44"/>
                  <a:pt x="137" y="44"/>
                </a:cubicBezTo>
                <a:cubicBezTo>
                  <a:pt x="137" y="43"/>
                  <a:pt x="137" y="43"/>
                  <a:pt x="137" y="43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6" y="41"/>
                  <a:pt x="136" y="41"/>
                  <a:pt x="136" y="42"/>
                </a:cubicBezTo>
                <a:cubicBezTo>
                  <a:pt x="135" y="42"/>
                  <a:pt x="133" y="42"/>
                  <a:pt x="131" y="43"/>
                </a:cubicBezTo>
                <a:cubicBezTo>
                  <a:pt x="131" y="42"/>
                  <a:pt x="130" y="41"/>
                  <a:pt x="130" y="40"/>
                </a:cubicBezTo>
                <a:cubicBezTo>
                  <a:pt x="132" y="39"/>
                  <a:pt x="133" y="38"/>
                  <a:pt x="134" y="38"/>
                </a:cubicBezTo>
                <a:cubicBezTo>
                  <a:pt x="134" y="38"/>
                  <a:pt x="134" y="37"/>
                  <a:pt x="134" y="37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4" y="35"/>
                  <a:pt x="133" y="35"/>
                  <a:pt x="133" y="35"/>
                </a:cubicBezTo>
                <a:cubicBezTo>
                  <a:pt x="133" y="35"/>
                  <a:pt x="132" y="35"/>
                  <a:pt x="132" y="35"/>
                </a:cubicBezTo>
                <a:cubicBezTo>
                  <a:pt x="132" y="35"/>
                  <a:pt x="130" y="36"/>
                  <a:pt x="128" y="37"/>
                </a:cubicBezTo>
                <a:cubicBezTo>
                  <a:pt x="127" y="36"/>
                  <a:pt x="127" y="35"/>
                  <a:pt x="126" y="34"/>
                </a:cubicBezTo>
                <a:cubicBezTo>
                  <a:pt x="128" y="33"/>
                  <a:pt x="129" y="32"/>
                  <a:pt x="130" y="32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0"/>
                  <a:pt x="130" y="30"/>
                  <a:pt x="130" y="29"/>
                </a:cubicBezTo>
                <a:cubicBezTo>
                  <a:pt x="130" y="29"/>
                  <a:pt x="129" y="29"/>
                  <a:pt x="129" y="29"/>
                </a:cubicBezTo>
                <a:cubicBezTo>
                  <a:pt x="129" y="29"/>
                  <a:pt x="128" y="29"/>
                  <a:pt x="128" y="29"/>
                </a:cubicBezTo>
                <a:cubicBezTo>
                  <a:pt x="128" y="29"/>
                  <a:pt x="126" y="30"/>
                  <a:pt x="124" y="31"/>
                </a:cubicBezTo>
                <a:cubicBezTo>
                  <a:pt x="123" y="31"/>
                  <a:pt x="123" y="30"/>
                  <a:pt x="122" y="29"/>
                </a:cubicBezTo>
                <a:cubicBezTo>
                  <a:pt x="123" y="28"/>
                  <a:pt x="125" y="26"/>
                  <a:pt x="125" y="26"/>
                </a:cubicBezTo>
                <a:cubicBezTo>
                  <a:pt x="125" y="25"/>
                  <a:pt x="126" y="25"/>
                  <a:pt x="125" y="25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5" y="23"/>
                  <a:pt x="125" y="23"/>
                  <a:pt x="124" y="23"/>
                </a:cubicBezTo>
                <a:cubicBezTo>
                  <a:pt x="124" y="23"/>
                  <a:pt x="123" y="23"/>
                  <a:pt x="123" y="23"/>
                </a:cubicBezTo>
                <a:cubicBezTo>
                  <a:pt x="123" y="24"/>
                  <a:pt x="121" y="25"/>
                  <a:pt x="120" y="26"/>
                </a:cubicBezTo>
                <a:cubicBezTo>
                  <a:pt x="119" y="25"/>
                  <a:pt x="118" y="25"/>
                  <a:pt x="117" y="24"/>
                </a:cubicBezTo>
                <a:cubicBezTo>
                  <a:pt x="118" y="22"/>
                  <a:pt x="120" y="21"/>
                  <a:pt x="120" y="20"/>
                </a:cubicBezTo>
                <a:cubicBezTo>
                  <a:pt x="120" y="20"/>
                  <a:pt x="120" y="20"/>
                  <a:pt x="120" y="19"/>
                </a:cubicBezTo>
                <a:cubicBezTo>
                  <a:pt x="120" y="19"/>
                  <a:pt x="120" y="19"/>
                  <a:pt x="120" y="18"/>
                </a:cubicBezTo>
                <a:cubicBezTo>
                  <a:pt x="120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17" y="19"/>
                  <a:pt x="116" y="20"/>
                  <a:pt x="114" y="21"/>
                </a:cubicBezTo>
                <a:cubicBezTo>
                  <a:pt x="114" y="21"/>
                  <a:pt x="113" y="20"/>
                  <a:pt x="112" y="19"/>
                </a:cubicBezTo>
                <a:cubicBezTo>
                  <a:pt x="113" y="18"/>
                  <a:pt x="114" y="16"/>
                  <a:pt x="114" y="16"/>
                </a:cubicBezTo>
                <a:cubicBezTo>
                  <a:pt x="115" y="15"/>
                  <a:pt x="115" y="15"/>
                  <a:pt x="115" y="14"/>
                </a:cubicBezTo>
                <a:cubicBezTo>
                  <a:pt x="114" y="14"/>
                  <a:pt x="114" y="14"/>
                  <a:pt x="114" y="13"/>
                </a:cubicBezTo>
                <a:cubicBezTo>
                  <a:pt x="114" y="13"/>
                  <a:pt x="113" y="13"/>
                  <a:pt x="113" y="13"/>
                </a:cubicBezTo>
                <a:cubicBezTo>
                  <a:pt x="113" y="13"/>
                  <a:pt x="112" y="13"/>
                  <a:pt x="112" y="14"/>
                </a:cubicBezTo>
                <a:cubicBezTo>
                  <a:pt x="112" y="14"/>
                  <a:pt x="110" y="16"/>
                  <a:pt x="109" y="17"/>
                </a:cubicBezTo>
                <a:cubicBezTo>
                  <a:pt x="108" y="16"/>
                  <a:pt x="107" y="16"/>
                  <a:pt x="106" y="15"/>
                </a:cubicBezTo>
                <a:cubicBezTo>
                  <a:pt x="107" y="14"/>
                  <a:pt x="108" y="12"/>
                  <a:pt x="108" y="11"/>
                </a:cubicBezTo>
                <a:cubicBezTo>
                  <a:pt x="108" y="11"/>
                  <a:pt x="108" y="11"/>
                  <a:pt x="108" y="10"/>
                </a:cubicBezTo>
                <a:cubicBezTo>
                  <a:pt x="108" y="10"/>
                  <a:pt x="108" y="10"/>
                  <a:pt x="108" y="9"/>
                </a:cubicBezTo>
                <a:cubicBezTo>
                  <a:pt x="107" y="9"/>
                  <a:pt x="107" y="9"/>
                  <a:pt x="107" y="9"/>
                </a:cubicBezTo>
                <a:cubicBezTo>
                  <a:pt x="106" y="9"/>
                  <a:pt x="106" y="9"/>
                  <a:pt x="106" y="10"/>
                </a:cubicBezTo>
                <a:cubicBezTo>
                  <a:pt x="105" y="10"/>
                  <a:pt x="104" y="12"/>
                  <a:pt x="103" y="13"/>
                </a:cubicBezTo>
                <a:cubicBezTo>
                  <a:pt x="102" y="13"/>
                  <a:pt x="101" y="13"/>
                  <a:pt x="100" y="12"/>
                </a:cubicBezTo>
                <a:cubicBezTo>
                  <a:pt x="101" y="10"/>
                  <a:pt x="102" y="8"/>
                  <a:pt x="102" y="8"/>
                </a:cubicBezTo>
                <a:cubicBezTo>
                  <a:pt x="102" y="8"/>
                  <a:pt x="102" y="7"/>
                  <a:pt x="102" y="7"/>
                </a:cubicBezTo>
                <a:cubicBezTo>
                  <a:pt x="102" y="6"/>
                  <a:pt x="101" y="6"/>
                  <a:pt x="101" y="6"/>
                </a:cubicBezTo>
                <a:cubicBezTo>
                  <a:pt x="101" y="6"/>
                  <a:pt x="100" y="6"/>
                  <a:pt x="100" y="6"/>
                </a:cubicBezTo>
                <a:cubicBezTo>
                  <a:pt x="100" y="6"/>
                  <a:pt x="99" y="6"/>
                  <a:pt x="99" y="7"/>
                </a:cubicBezTo>
                <a:cubicBezTo>
                  <a:pt x="99" y="7"/>
                  <a:pt x="98" y="9"/>
                  <a:pt x="97" y="11"/>
                </a:cubicBezTo>
                <a:cubicBezTo>
                  <a:pt x="96" y="10"/>
                  <a:pt x="95" y="10"/>
                  <a:pt x="94" y="9"/>
                </a:cubicBezTo>
                <a:cubicBezTo>
                  <a:pt x="94" y="8"/>
                  <a:pt x="95" y="5"/>
                  <a:pt x="95" y="5"/>
                </a:cubicBezTo>
                <a:cubicBezTo>
                  <a:pt x="95" y="5"/>
                  <a:pt x="95" y="4"/>
                  <a:pt x="95" y="4"/>
                </a:cubicBezTo>
                <a:cubicBezTo>
                  <a:pt x="95" y="4"/>
                  <a:pt x="94" y="3"/>
                  <a:pt x="94" y="3"/>
                </a:cubicBezTo>
                <a:cubicBezTo>
                  <a:pt x="94" y="3"/>
                  <a:pt x="93" y="3"/>
                  <a:pt x="93" y="3"/>
                </a:cubicBezTo>
                <a:cubicBezTo>
                  <a:pt x="93" y="4"/>
                  <a:pt x="92" y="4"/>
                  <a:pt x="92" y="4"/>
                </a:cubicBezTo>
                <a:cubicBezTo>
                  <a:pt x="92" y="5"/>
                  <a:pt x="91" y="6"/>
                  <a:pt x="90" y="8"/>
                </a:cubicBezTo>
                <a:cubicBezTo>
                  <a:pt x="89" y="8"/>
                  <a:pt x="88" y="8"/>
                  <a:pt x="87" y="7"/>
                </a:cubicBezTo>
                <a:cubicBezTo>
                  <a:pt x="88" y="5"/>
                  <a:pt x="88" y="3"/>
                  <a:pt x="88" y="3"/>
                </a:cubicBezTo>
                <a:cubicBezTo>
                  <a:pt x="88" y="3"/>
                  <a:pt x="88" y="2"/>
                  <a:pt x="88" y="2"/>
                </a:cubicBezTo>
                <a:cubicBezTo>
                  <a:pt x="87" y="2"/>
                  <a:pt x="87" y="1"/>
                  <a:pt x="87" y="1"/>
                </a:cubicBezTo>
                <a:cubicBezTo>
                  <a:pt x="86" y="1"/>
                  <a:pt x="86" y="1"/>
                  <a:pt x="86" y="1"/>
                </a:cubicBezTo>
                <a:cubicBezTo>
                  <a:pt x="85" y="2"/>
                  <a:pt x="85" y="2"/>
                  <a:pt x="85" y="2"/>
                </a:cubicBezTo>
                <a:cubicBezTo>
                  <a:pt x="85" y="3"/>
                  <a:pt x="84" y="5"/>
                  <a:pt x="83" y="7"/>
                </a:cubicBezTo>
                <a:cubicBezTo>
                  <a:pt x="83" y="6"/>
                  <a:pt x="82" y="6"/>
                  <a:pt x="81" y="6"/>
                </a:cubicBezTo>
                <a:cubicBezTo>
                  <a:pt x="81" y="4"/>
                  <a:pt x="81" y="2"/>
                  <a:pt x="81" y="2"/>
                </a:cubicBezTo>
                <a:cubicBezTo>
                  <a:pt x="81" y="1"/>
                  <a:pt x="81" y="1"/>
                  <a:pt x="80" y="1"/>
                </a:cubicBezTo>
                <a:cubicBezTo>
                  <a:pt x="80" y="0"/>
                  <a:pt x="80" y="0"/>
                  <a:pt x="79" y="0"/>
                </a:cubicBezTo>
                <a:cubicBezTo>
                  <a:pt x="79" y="0"/>
                  <a:pt x="78" y="0"/>
                  <a:pt x="78" y="0"/>
                </a:cubicBezTo>
                <a:cubicBezTo>
                  <a:pt x="78" y="1"/>
                  <a:pt x="78" y="1"/>
                  <a:pt x="78" y="1"/>
                </a:cubicBezTo>
                <a:cubicBezTo>
                  <a:pt x="77" y="2"/>
                  <a:pt x="77" y="4"/>
                  <a:pt x="77" y="6"/>
                </a:cubicBezTo>
                <a:cubicBezTo>
                  <a:pt x="76" y="6"/>
                  <a:pt x="75" y="6"/>
                  <a:pt x="74" y="6"/>
                </a:cubicBezTo>
                <a:cubicBezTo>
                  <a:pt x="74" y="4"/>
                  <a:pt x="73" y="2"/>
                  <a:pt x="73" y="1"/>
                </a:cubicBezTo>
                <a:cubicBezTo>
                  <a:pt x="73" y="1"/>
                  <a:pt x="73" y="0"/>
                  <a:pt x="73" y="0"/>
                </a:cubicBezTo>
                <a:cubicBezTo>
                  <a:pt x="73" y="0"/>
                  <a:pt x="72" y="0"/>
                  <a:pt x="72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0" y="0"/>
                  <a:pt x="70" y="1"/>
                  <a:pt x="70" y="1"/>
                </a:cubicBezTo>
                <a:cubicBezTo>
                  <a:pt x="70" y="2"/>
                  <a:pt x="70" y="4"/>
                  <a:pt x="70" y="6"/>
                </a:cubicBezTo>
                <a:cubicBezTo>
                  <a:pt x="69" y="6"/>
                  <a:pt x="68" y="6"/>
                  <a:pt x="67" y="6"/>
                </a:cubicBezTo>
                <a:cubicBezTo>
                  <a:pt x="66" y="4"/>
                  <a:pt x="66" y="2"/>
                  <a:pt x="66" y="1"/>
                </a:cubicBezTo>
                <a:cubicBezTo>
                  <a:pt x="66" y="1"/>
                  <a:pt x="66" y="1"/>
                  <a:pt x="65" y="0"/>
                </a:cubicBezTo>
                <a:cubicBezTo>
                  <a:pt x="65" y="0"/>
                  <a:pt x="65" y="0"/>
                  <a:pt x="64" y="0"/>
                </a:cubicBezTo>
                <a:cubicBezTo>
                  <a:pt x="64" y="0"/>
                  <a:pt x="63" y="0"/>
                  <a:pt x="63" y="1"/>
                </a:cubicBezTo>
                <a:cubicBezTo>
                  <a:pt x="63" y="1"/>
                  <a:pt x="63" y="1"/>
                  <a:pt x="63" y="2"/>
                </a:cubicBezTo>
                <a:cubicBezTo>
                  <a:pt x="63" y="2"/>
                  <a:pt x="63" y="4"/>
                  <a:pt x="63" y="6"/>
                </a:cubicBezTo>
                <a:cubicBezTo>
                  <a:pt x="62" y="6"/>
                  <a:pt x="61" y="6"/>
                  <a:pt x="60" y="7"/>
                </a:cubicBezTo>
                <a:cubicBezTo>
                  <a:pt x="59" y="5"/>
                  <a:pt x="59" y="3"/>
                  <a:pt x="59" y="2"/>
                </a:cubicBezTo>
                <a:cubicBezTo>
                  <a:pt x="58" y="2"/>
                  <a:pt x="58" y="2"/>
                  <a:pt x="58" y="1"/>
                </a:cubicBezTo>
                <a:cubicBezTo>
                  <a:pt x="58" y="1"/>
                  <a:pt x="57" y="1"/>
                  <a:pt x="57" y="1"/>
                </a:cubicBezTo>
                <a:cubicBezTo>
                  <a:pt x="56" y="1"/>
                  <a:pt x="56" y="2"/>
                  <a:pt x="56" y="2"/>
                </a:cubicBezTo>
                <a:cubicBezTo>
                  <a:pt x="56" y="2"/>
                  <a:pt x="55" y="3"/>
                  <a:pt x="56" y="3"/>
                </a:cubicBezTo>
                <a:cubicBezTo>
                  <a:pt x="56" y="3"/>
                  <a:pt x="56" y="5"/>
                  <a:pt x="56" y="7"/>
                </a:cubicBezTo>
                <a:cubicBezTo>
                  <a:pt x="55" y="8"/>
                  <a:pt x="54" y="8"/>
                  <a:pt x="53" y="8"/>
                </a:cubicBezTo>
                <a:cubicBezTo>
                  <a:pt x="52" y="6"/>
                  <a:pt x="52" y="5"/>
                  <a:pt x="51" y="4"/>
                </a:cubicBezTo>
                <a:cubicBezTo>
                  <a:pt x="51" y="4"/>
                  <a:pt x="51" y="4"/>
                  <a:pt x="51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49" y="3"/>
                  <a:pt x="49" y="4"/>
                  <a:pt x="49" y="4"/>
                </a:cubicBezTo>
                <a:cubicBezTo>
                  <a:pt x="49" y="4"/>
                  <a:pt x="48" y="5"/>
                  <a:pt x="49" y="5"/>
                </a:cubicBezTo>
                <a:cubicBezTo>
                  <a:pt x="49" y="5"/>
                  <a:pt x="49" y="8"/>
                  <a:pt x="49" y="9"/>
                </a:cubicBezTo>
                <a:cubicBezTo>
                  <a:pt x="49" y="10"/>
                  <a:pt x="48" y="10"/>
                  <a:pt x="47" y="11"/>
                </a:cubicBezTo>
                <a:cubicBezTo>
                  <a:pt x="46" y="9"/>
                  <a:pt x="45" y="7"/>
                  <a:pt x="45" y="7"/>
                </a:cubicBezTo>
                <a:cubicBezTo>
                  <a:pt x="44" y="6"/>
                  <a:pt x="44" y="6"/>
                  <a:pt x="44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2" y="6"/>
                  <a:pt x="42" y="6"/>
                  <a:pt x="42" y="7"/>
                </a:cubicBezTo>
                <a:cubicBezTo>
                  <a:pt x="42" y="7"/>
                  <a:pt x="42" y="8"/>
                  <a:pt x="42" y="8"/>
                </a:cubicBezTo>
                <a:cubicBezTo>
                  <a:pt x="42" y="8"/>
                  <a:pt x="42" y="10"/>
                  <a:pt x="43" y="12"/>
                </a:cubicBezTo>
                <a:cubicBezTo>
                  <a:pt x="42" y="13"/>
                  <a:pt x="41" y="13"/>
                  <a:pt x="40" y="13"/>
                </a:cubicBezTo>
                <a:cubicBezTo>
                  <a:pt x="39" y="12"/>
                  <a:pt x="38" y="10"/>
                  <a:pt x="38" y="10"/>
                </a:cubicBezTo>
                <a:cubicBezTo>
                  <a:pt x="38" y="9"/>
                  <a:pt x="37" y="9"/>
                  <a:pt x="37" y="9"/>
                </a:cubicBezTo>
                <a:cubicBezTo>
                  <a:pt x="37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6" y="14"/>
                  <a:pt x="37" y="15"/>
                </a:cubicBezTo>
                <a:cubicBezTo>
                  <a:pt x="36" y="16"/>
                  <a:pt x="35" y="16"/>
                  <a:pt x="35" y="17"/>
                </a:cubicBezTo>
                <a:cubicBezTo>
                  <a:pt x="33" y="16"/>
                  <a:pt x="32" y="14"/>
                  <a:pt x="32" y="14"/>
                </a:cubicBezTo>
                <a:cubicBezTo>
                  <a:pt x="31" y="13"/>
                  <a:pt x="31" y="13"/>
                  <a:pt x="31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5"/>
                  <a:pt x="29" y="15"/>
                  <a:pt x="29" y="16"/>
                </a:cubicBezTo>
                <a:cubicBezTo>
                  <a:pt x="29" y="16"/>
                  <a:pt x="30" y="18"/>
                  <a:pt x="31" y="19"/>
                </a:cubicBezTo>
                <a:cubicBezTo>
                  <a:pt x="31" y="20"/>
                  <a:pt x="30" y="21"/>
                  <a:pt x="29" y="21"/>
                </a:cubicBezTo>
                <a:cubicBezTo>
                  <a:pt x="28" y="20"/>
                  <a:pt x="26" y="19"/>
                  <a:pt x="26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20"/>
                  <a:pt x="23" y="20"/>
                  <a:pt x="23" y="20"/>
                </a:cubicBezTo>
                <a:cubicBezTo>
                  <a:pt x="24" y="21"/>
                  <a:pt x="25" y="22"/>
                  <a:pt x="26" y="24"/>
                </a:cubicBezTo>
                <a:cubicBezTo>
                  <a:pt x="25" y="25"/>
                  <a:pt x="25" y="25"/>
                  <a:pt x="24" y="26"/>
                </a:cubicBezTo>
                <a:cubicBezTo>
                  <a:pt x="22" y="25"/>
                  <a:pt x="21" y="24"/>
                  <a:pt x="20" y="23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9" y="23"/>
                  <a:pt x="18" y="24"/>
                </a:cubicBezTo>
                <a:cubicBezTo>
                  <a:pt x="18" y="24"/>
                  <a:pt x="18" y="24"/>
                  <a:pt x="18" y="25"/>
                </a:cubicBezTo>
                <a:cubicBezTo>
                  <a:pt x="18" y="25"/>
                  <a:pt x="18" y="25"/>
                  <a:pt x="18" y="26"/>
                </a:cubicBezTo>
                <a:cubicBezTo>
                  <a:pt x="19" y="26"/>
                  <a:pt x="20" y="28"/>
                  <a:pt x="21" y="29"/>
                </a:cubicBezTo>
                <a:cubicBezTo>
                  <a:pt x="21" y="30"/>
                  <a:pt x="20" y="31"/>
                  <a:pt x="19" y="31"/>
                </a:cubicBezTo>
                <a:cubicBezTo>
                  <a:pt x="18" y="30"/>
                  <a:pt x="16" y="29"/>
                  <a:pt x="16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31"/>
                  <a:pt x="14" y="31"/>
                  <a:pt x="14" y="32"/>
                </a:cubicBezTo>
                <a:cubicBezTo>
                  <a:pt x="14" y="32"/>
                  <a:pt x="16" y="33"/>
                  <a:pt x="17" y="34"/>
                </a:cubicBezTo>
                <a:cubicBezTo>
                  <a:pt x="17" y="35"/>
                  <a:pt x="16" y="36"/>
                  <a:pt x="16" y="37"/>
                </a:cubicBezTo>
                <a:cubicBezTo>
                  <a:pt x="14" y="36"/>
                  <a:pt x="12" y="35"/>
                  <a:pt x="11" y="35"/>
                </a:cubicBezTo>
                <a:cubicBezTo>
                  <a:pt x="11" y="35"/>
                  <a:pt x="11" y="35"/>
                  <a:pt x="10" y="35"/>
                </a:cubicBezTo>
                <a:cubicBezTo>
                  <a:pt x="10" y="35"/>
                  <a:pt x="10" y="35"/>
                  <a:pt x="10" y="36"/>
                </a:cubicBezTo>
                <a:cubicBezTo>
                  <a:pt x="9" y="36"/>
                  <a:pt x="9" y="36"/>
                  <a:pt x="9" y="37"/>
                </a:cubicBezTo>
                <a:cubicBezTo>
                  <a:pt x="9" y="37"/>
                  <a:pt x="10" y="38"/>
                  <a:pt x="10" y="38"/>
                </a:cubicBezTo>
                <a:cubicBezTo>
                  <a:pt x="10" y="38"/>
                  <a:pt x="12" y="39"/>
                  <a:pt x="14" y="40"/>
                </a:cubicBezTo>
                <a:cubicBezTo>
                  <a:pt x="13" y="41"/>
                  <a:pt x="13" y="42"/>
                  <a:pt x="12" y="43"/>
                </a:cubicBezTo>
                <a:cubicBezTo>
                  <a:pt x="10" y="42"/>
                  <a:pt x="8" y="42"/>
                  <a:pt x="8" y="42"/>
                </a:cubicBezTo>
                <a:cubicBezTo>
                  <a:pt x="8" y="41"/>
                  <a:pt x="7" y="41"/>
                  <a:pt x="7" y="42"/>
                </a:cubicBezTo>
                <a:cubicBezTo>
                  <a:pt x="7" y="42"/>
                  <a:pt x="6" y="42"/>
                  <a:pt x="6" y="43"/>
                </a:cubicBezTo>
                <a:cubicBezTo>
                  <a:pt x="6" y="43"/>
                  <a:pt x="6" y="43"/>
                  <a:pt x="6" y="44"/>
                </a:cubicBezTo>
                <a:cubicBezTo>
                  <a:pt x="6" y="44"/>
                  <a:pt x="6" y="44"/>
                  <a:pt x="7" y="44"/>
                </a:cubicBezTo>
                <a:cubicBezTo>
                  <a:pt x="7" y="45"/>
                  <a:pt x="9" y="46"/>
                  <a:pt x="11" y="47"/>
                </a:cubicBezTo>
                <a:cubicBezTo>
                  <a:pt x="10" y="48"/>
                  <a:pt x="10" y="48"/>
                  <a:pt x="10" y="49"/>
                </a:cubicBezTo>
                <a:cubicBezTo>
                  <a:pt x="8" y="49"/>
                  <a:pt x="6" y="49"/>
                  <a:pt x="5" y="48"/>
                </a:cubicBezTo>
                <a:cubicBezTo>
                  <a:pt x="5" y="48"/>
                  <a:pt x="4" y="48"/>
                  <a:pt x="4" y="49"/>
                </a:cubicBezTo>
                <a:cubicBezTo>
                  <a:pt x="4" y="49"/>
                  <a:pt x="4" y="49"/>
                  <a:pt x="3" y="50"/>
                </a:cubicBezTo>
                <a:cubicBezTo>
                  <a:pt x="3" y="50"/>
                  <a:pt x="3" y="50"/>
                  <a:pt x="3" y="51"/>
                </a:cubicBezTo>
                <a:cubicBezTo>
                  <a:pt x="4" y="51"/>
                  <a:pt x="4" y="51"/>
                  <a:pt x="4" y="51"/>
                </a:cubicBezTo>
                <a:cubicBezTo>
                  <a:pt x="5" y="52"/>
                  <a:pt x="7" y="52"/>
                  <a:pt x="8" y="53"/>
                </a:cubicBezTo>
                <a:cubicBezTo>
                  <a:pt x="8" y="54"/>
                  <a:pt x="8" y="55"/>
                  <a:pt x="8" y="56"/>
                </a:cubicBezTo>
                <a:cubicBezTo>
                  <a:pt x="6" y="56"/>
                  <a:pt x="4" y="56"/>
                  <a:pt x="3" y="56"/>
                </a:cubicBezTo>
                <a:cubicBezTo>
                  <a:pt x="3" y="55"/>
                  <a:pt x="2" y="56"/>
                  <a:pt x="2" y="56"/>
                </a:cubicBezTo>
                <a:cubicBezTo>
                  <a:pt x="2" y="56"/>
                  <a:pt x="2" y="56"/>
                  <a:pt x="2" y="57"/>
                </a:cubicBezTo>
                <a:cubicBezTo>
                  <a:pt x="1" y="57"/>
                  <a:pt x="2" y="58"/>
                  <a:pt x="2" y="58"/>
                </a:cubicBezTo>
                <a:cubicBezTo>
                  <a:pt x="2" y="58"/>
                  <a:pt x="2" y="58"/>
                  <a:pt x="2" y="59"/>
                </a:cubicBezTo>
                <a:cubicBezTo>
                  <a:pt x="3" y="59"/>
                  <a:pt x="5" y="59"/>
                  <a:pt x="7" y="60"/>
                </a:cubicBezTo>
                <a:cubicBezTo>
                  <a:pt x="7" y="61"/>
                  <a:pt x="6" y="62"/>
                  <a:pt x="6" y="63"/>
                </a:cubicBezTo>
                <a:cubicBezTo>
                  <a:pt x="4" y="63"/>
                  <a:pt x="2" y="63"/>
                  <a:pt x="2" y="63"/>
                </a:cubicBez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0" y="64"/>
                  <a:pt x="0" y="64"/>
                </a:cubicBezTo>
                <a:cubicBezTo>
                  <a:pt x="0" y="65"/>
                  <a:pt x="0" y="65"/>
                  <a:pt x="1" y="65"/>
                </a:cubicBezTo>
                <a:cubicBezTo>
                  <a:pt x="1" y="66"/>
                  <a:pt x="1" y="66"/>
                  <a:pt x="2" y="66"/>
                </a:cubicBezTo>
                <a:cubicBezTo>
                  <a:pt x="2" y="66"/>
                  <a:pt x="4" y="66"/>
                  <a:pt x="6" y="67"/>
                </a:cubicBezTo>
                <a:cubicBezTo>
                  <a:pt x="6" y="68"/>
                  <a:pt x="6" y="69"/>
                  <a:pt x="6" y="70"/>
                </a:cubicBezTo>
                <a:cubicBezTo>
                  <a:pt x="4" y="70"/>
                  <a:pt x="2" y="70"/>
                  <a:pt x="1" y="70"/>
                </a:cubicBezTo>
                <a:cubicBezTo>
                  <a:pt x="1" y="70"/>
                  <a:pt x="1" y="70"/>
                  <a:pt x="0" y="71"/>
                </a:cubicBezTo>
                <a:cubicBezTo>
                  <a:pt x="0" y="71"/>
                  <a:pt x="0" y="71"/>
                  <a:pt x="0" y="72"/>
                </a:cubicBezTo>
                <a:cubicBezTo>
                  <a:pt x="0" y="72"/>
                  <a:pt x="0" y="72"/>
                  <a:pt x="0" y="73"/>
                </a:cubicBezTo>
                <a:cubicBezTo>
                  <a:pt x="1" y="73"/>
                  <a:pt x="1" y="73"/>
                  <a:pt x="1" y="73"/>
                </a:cubicBezTo>
                <a:cubicBezTo>
                  <a:pt x="2" y="73"/>
                  <a:pt x="4" y="74"/>
                  <a:pt x="6" y="74"/>
                </a:cubicBezTo>
                <a:cubicBezTo>
                  <a:pt x="6" y="75"/>
                  <a:pt x="6" y="76"/>
                  <a:pt x="6" y="77"/>
                </a:cubicBezTo>
                <a:cubicBezTo>
                  <a:pt x="4" y="77"/>
                  <a:pt x="2" y="78"/>
                  <a:pt x="2" y="78"/>
                </a:cubicBezTo>
                <a:cubicBezTo>
                  <a:pt x="1" y="78"/>
                  <a:pt x="1" y="78"/>
                  <a:pt x="1" y="7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1" y="80"/>
                  <a:pt x="1" y="80"/>
                </a:cubicBezTo>
                <a:cubicBezTo>
                  <a:pt x="1" y="80"/>
                  <a:pt x="1" y="81"/>
                  <a:pt x="2" y="81"/>
                </a:cubicBezTo>
                <a:cubicBezTo>
                  <a:pt x="2" y="81"/>
                  <a:pt x="4" y="81"/>
                  <a:pt x="6" y="81"/>
                </a:cubicBezTo>
                <a:cubicBezTo>
                  <a:pt x="6" y="82"/>
                  <a:pt x="7" y="83"/>
                  <a:pt x="7" y="84"/>
                </a:cubicBezTo>
                <a:cubicBezTo>
                  <a:pt x="5" y="84"/>
                  <a:pt x="3" y="85"/>
                  <a:pt x="2" y="85"/>
                </a:cubicBezTo>
                <a:cubicBezTo>
                  <a:pt x="2" y="85"/>
                  <a:pt x="2" y="85"/>
                  <a:pt x="2" y="86"/>
                </a:cubicBezTo>
                <a:cubicBezTo>
                  <a:pt x="2" y="86"/>
                  <a:pt x="1" y="86"/>
                  <a:pt x="2" y="87"/>
                </a:cubicBezTo>
                <a:cubicBezTo>
                  <a:pt x="2" y="87"/>
                  <a:pt x="2" y="87"/>
                  <a:pt x="2" y="88"/>
                </a:cubicBezTo>
                <a:cubicBezTo>
                  <a:pt x="2" y="88"/>
                  <a:pt x="3" y="88"/>
                  <a:pt x="3" y="88"/>
                </a:cubicBezTo>
                <a:cubicBezTo>
                  <a:pt x="4" y="88"/>
                  <a:pt x="6" y="88"/>
                  <a:pt x="8" y="87"/>
                </a:cubicBezTo>
                <a:cubicBezTo>
                  <a:pt x="8" y="88"/>
                  <a:pt x="8" y="89"/>
                  <a:pt x="8" y="90"/>
                </a:cubicBezTo>
                <a:cubicBezTo>
                  <a:pt x="7" y="91"/>
                  <a:pt x="5" y="92"/>
                  <a:pt x="4" y="92"/>
                </a:cubicBezTo>
                <a:cubicBezTo>
                  <a:pt x="4" y="92"/>
                  <a:pt x="4" y="92"/>
                  <a:pt x="3" y="93"/>
                </a:cubicBezTo>
                <a:cubicBezTo>
                  <a:pt x="3" y="93"/>
                  <a:pt x="3" y="94"/>
                  <a:pt x="3" y="94"/>
                </a:cubicBezTo>
                <a:cubicBezTo>
                  <a:pt x="4" y="94"/>
                  <a:pt x="4" y="95"/>
                  <a:pt x="4" y="95"/>
                </a:cubicBezTo>
                <a:cubicBezTo>
                  <a:pt x="4" y="95"/>
                  <a:pt x="5" y="95"/>
                  <a:pt x="5" y="95"/>
                </a:cubicBezTo>
                <a:cubicBezTo>
                  <a:pt x="6" y="95"/>
                  <a:pt x="8" y="94"/>
                  <a:pt x="10" y="94"/>
                </a:cubicBezTo>
                <a:cubicBezTo>
                  <a:pt x="10" y="95"/>
                  <a:pt x="10" y="96"/>
                  <a:pt x="11" y="97"/>
                </a:cubicBezTo>
                <a:cubicBezTo>
                  <a:pt x="9" y="98"/>
                  <a:pt x="7" y="99"/>
                  <a:pt x="7" y="99"/>
                </a:cubicBezTo>
                <a:cubicBezTo>
                  <a:pt x="6" y="99"/>
                  <a:pt x="6" y="100"/>
                  <a:pt x="6" y="100"/>
                </a:cubicBezTo>
                <a:cubicBezTo>
                  <a:pt x="6" y="100"/>
                  <a:pt x="6" y="101"/>
                  <a:pt x="6" y="101"/>
                </a:cubicBezTo>
                <a:cubicBezTo>
                  <a:pt x="6" y="101"/>
                  <a:pt x="7" y="102"/>
                  <a:pt x="7" y="102"/>
                </a:cubicBezTo>
                <a:cubicBezTo>
                  <a:pt x="7" y="102"/>
                  <a:pt x="8" y="102"/>
                  <a:pt x="8" y="102"/>
                </a:cubicBezTo>
                <a:cubicBezTo>
                  <a:pt x="8" y="102"/>
                  <a:pt x="10" y="101"/>
                  <a:pt x="12" y="100"/>
                </a:cubicBezTo>
                <a:cubicBezTo>
                  <a:pt x="13" y="101"/>
                  <a:pt x="13" y="102"/>
                  <a:pt x="14" y="103"/>
                </a:cubicBezTo>
                <a:cubicBezTo>
                  <a:pt x="12" y="104"/>
                  <a:pt x="10" y="105"/>
                  <a:pt x="10" y="106"/>
                </a:cubicBezTo>
                <a:cubicBezTo>
                  <a:pt x="10" y="106"/>
                  <a:pt x="9" y="106"/>
                  <a:pt x="9" y="107"/>
                </a:cubicBezTo>
                <a:cubicBezTo>
                  <a:pt x="9" y="107"/>
                  <a:pt x="9" y="107"/>
                  <a:pt x="1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2" y="108"/>
                  <a:pt x="14" y="107"/>
                  <a:pt x="16" y="107"/>
                </a:cubicBezTo>
                <a:cubicBezTo>
                  <a:pt x="16" y="107"/>
                  <a:pt x="17" y="108"/>
                  <a:pt x="17" y="109"/>
                </a:cubicBezTo>
                <a:cubicBezTo>
                  <a:pt x="16" y="110"/>
                  <a:pt x="14" y="112"/>
                  <a:pt x="14" y="112"/>
                </a:cubicBezTo>
                <a:cubicBezTo>
                  <a:pt x="14" y="112"/>
                  <a:pt x="13" y="113"/>
                  <a:pt x="13" y="113"/>
                </a:cubicBezTo>
                <a:cubicBezTo>
                  <a:pt x="13" y="113"/>
                  <a:pt x="13" y="114"/>
                  <a:pt x="14" y="114"/>
                </a:cubicBezTo>
                <a:cubicBezTo>
                  <a:pt x="14" y="114"/>
                  <a:pt x="14" y="115"/>
                  <a:pt x="15" y="115"/>
                </a:cubicBezTo>
                <a:cubicBezTo>
                  <a:pt x="15" y="115"/>
                  <a:pt x="15" y="115"/>
                  <a:pt x="16" y="114"/>
                </a:cubicBezTo>
                <a:cubicBezTo>
                  <a:pt x="16" y="114"/>
                  <a:pt x="18" y="113"/>
                  <a:pt x="19" y="112"/>
                </a:cubicBezTo>
                <a:cubicBezTo>
                  <a:pt x="20" y="113"/>
                  <a:pt x="21" y="114"/>
                  <a:pt x="21" y="115"/>
                </a:cubicBezTo>
                <a:cubicBezTo>
                  <a:pt x="20" y="116"/>
                  <a:pt x="19" y="118"/>
                  <a:pt x="18" y="118"/>
                </a:cubicBezTo>
                <a:cubicBezTo>
                  <a:pt x="18" y="118"/>
                  <a:pt x="18" y="118"/>
                  <a:pt x="18" y="119"/>
                </a:cubicBezTo>
                <a:cubicBezTo>
                  <a:pt x="18" y="119"/>
                  <a:pt x="18" y="120"/>
                  <a:pt x="18" y="120"/>
                </a:cubicBezTo>
                <a:cubicBezTo>
                  <a:pt x="19" y="120"/>
                  <a:pt x="19" y="120"/>
                  <a:pt x="19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1" y="120"/>
                  <a:pt x="22" y="119"/>
                  <a:pt x="24" y="117"/>
                </a:cubicBezTo>
                <a:cubicBezTo>
                  <a:pt x="25" y="118"/>
                  <a:pt x="25" y="119"/>
                  <a:pt x="26" y="120"/>
                </a:cubicBezTo>
                <a:cubicBezTo>
                  <a:pt x="25" y="121"/>
                  <a:pt x="24" y="123"/>
                  <a:pt x="23" y="123"/>
                </a:cubicBezTo>
                <a:cubicBezTo>
                  <a:pt x="23" y="123"/>
                  <a:pt x="23" y="124"/>
                  <a:pt x="23" y="124"/>
                </a:cubicBezTo>
                <a:cubicBezTo>
                  <a:pt x="23" y="125"/>
                  <a:pt x="23" y="125"/>
                  <a:pt x="24" y="125"/>
                </a:cubicBezTo>
                <a:cubicBezTo>
                  <a:pt x="24" y="125"/>
                  <a:pt x="24" y="126"/>
                  <a:pt x="25" y="126"/>
                </a:cubicBezTo>
                <a:cubicBezTo>
                  <a:pt x="25" y="126"/>
                  <a:pt x="25" y="126"/>
                  <a:pt x="26" y="125"/>
                </a:cubicBezTo>
                <a:cubicBezTo>
                  <a:pt x="26" y="125"/>
                  <a:pt x="28" y="123"/>
                  <a:pt x="29" y="122"/>
                </a:cubicBezTo>
                <a:cubicBezTo>
                  <a:pt x="30" y="123"/>
                  <a:pt x="31" y="123"/>
                  <a:pt x="31" y="124"/>
                </a:cubicBezTo>
                <a:cubicBezTo>
                  <a:pt x="30" y="126"/>
                  <a:pt x="29" y="128"/>
                  <a:pt x="29" y="128"/>
                </a:cubicBezTo>
                <a:cubicBezTo>
                  <a:pt x="29" y="128"/>
                  <a:pt x="29" y="129"/>
                  <a:pt x="29" y="129"/>
                </a:cubicBezTo>
                <a:cubicBezTo>
                  <a:pt x="29" y="129"/>
                  <a:pt x="29" y="130"/>
                  <a:pt x="30" y="130"/>
                </a:cubicBezTo>
                <a:cubicBezTo>
                  <a:pt x="30" y="130"/>
                  <a:pt x="30" y="130"/>
                  <a:pt x="31" y="130"/>
                </a:cubicBezTo>
                <a:cubicBezTo>
                  <a:pt x="31" y="130"/>
                  <a:pt x="31" y="130"/>
                  <a:pt x="32" y="130"/>
                </a:cubicBezTo>
                <a:cubicBezTo>
                  <a:pt x="32" y="129"/>
                  <a:pt x="33" y="128"/>
                  <a:pt x="35" y="126"/>
                </a:cubicBezTo>
                <a:cubicBezTo>
                  <a:pt x="35" y="127"/>
                  <a:pt x="36" y="127"/>
                  <a:pt x="37" y="128"/>
                </a:cubicBezTo>
                <a:cubicBezTo>
                  <a:pt x="36" y="130"/>
                  <a:pt x="35" y="132"/>
                  <a:pt x="35" y="132"/>
                </a:cubicBezTo>
                <a:cubicBezTo>
                  <a:pt x="35" y="132"/>
                  <a:pt x="35" y="133"/>
                  <a:pt x="35" y="133"/>
                </a:cubicBezTo>
                <a:cubicBezTo>
                  <a:pt x="35" y="134"/>
                  <a:pt x="35" y="134"/>
                  <a:pt x="36" y="134"/>
                </a:cubicBezTo>
                <a:cubicBezTo>
                  <a:pt x="36" y="134"/>
                  <a:pt x="37" y="134"/>
                  <a:pt x="37" y="134"/>
                </a:cubicBezTo>
                <a:cubicBezTo>
                  <a:pt x="37" y="134"/>
                  <a:pt x="38" y="134"/>
                  <a:pt x="38" y="134"/>
                </a:cubicBezTo>
                <a:cubicBezTo>
                  <a:pt x="38" y="133"/>
                  <a:pt x="39" y="132"/>
                  <a:pt x="40" y="130"/>
                </a:cubicBezTo>
                <a:cubicBezTo>
                  <a:pt x="41" y="130"/>
                  <a:pt x="42" y="131"/>
                  <a:pt x="43" y="131"/>
                </a:cubicBezTo>
                <a:cubicBezTo>
                  <a:pt x="42" y="133"/>
                  <a:pt x="42" y="135"/>
                  <a:pt x="42" y="136"/>
                </a:cubicBezTo>
                <a:cubicBezTo>
                  <a:pt x="42" y="136"/>
                  <a:pt x="42" y="136"/>
                  <a:pt x="42" y="137"/>
                </a:cubicBezTo>
                <a:cubicBezTo>
                  <a:pt x="42" y="137"/>
                  <a:pt x="42" y="137"/>
                  <a:pt x="43" y="137"/>
                </a:cubicBezTo>
                <a:cubicBezTo>
                  <a:pt x="43" y="138"/>
                  <a:pt x="43" y="138"/>
                  <a:pt x="44" y="138"/>
                </a:cubicBezTo>
                <a:cubicBezTo>
                  <a:pt x="44" y="137"/>
                  <a:pt x="44" y="137"/>
                  <a:pt x="45" y="137"/>
                </a:cubicBezTo>
                <a:cubicBezTo>
                  <a:pt x="45" y="136"/>
                  <a:pt x="46" y="135"/>
                  <a:pt x="47" y="133"/>
                </a:cubicBezTo>
                <a:cubicBezTo>
                  <a:pt x="48" y="133"/>
                  <a:pt x="49" y="134"/>
                  <a:pt x="49" y="134"/>
                </a:cubicBezTo>
                <a:cubicBezTo>
                  <a:pt x="49" y="136"/>
                  <a:pt x="49" y="138"/>
                  <a:pt x="49" y="138"/>
                </a:cubicBezTo>
                <a:cubicBezTo>
                  <a:pt x="48" y="139"/>
                  <a:pt x="49" y="139"/>
                  <a:pt x="49" y="139"/>
                </a:cubicBezTo>
                <a:cubicBezTo>
                  <a:pt x="49" y="140"/>
                  <a:pt x="49" y="140"/>
                  <a:pt x="50" y="140"/>
                </a:cubicBezTo>
                <a:cubicBezTo>
                  <a:pt x="50" y="140"/>
                  <a:pt x="50" y="140"/>
                  <a:pt x="51" y="140"/>
                </a:cubicBezTo>
                <a:cubicBezTo>
                  <a:pt x="51" y="140"/>
                  <a:pt x="51" y="140"/>
                  <a:pt x="51" y="139"/>
                </a:cubicBezTo>
                <a:cubicBezTo>
                  <a:pt x="52" y="139"/>
                  <a:pt x="52" y="137"/>
                  <a:pt x="53" y="135"/>
                </a:cubicBezTo>
                <a:cubicBezTo>
                  <a:pt x="54" y="136"/>
                  <a:pt x="55" y="136"/>
                  <a:pt x="56" y="136"/>
                </a:cubicBezTo>
                <a:cubicBezTo>
                  <a:pt x="56" y="138"/>
                  <a:pt x="56" y="140"/>
                  <a:pt x="56" y="140"/>
                </a:cubicBezTo>
                <a:cubicBezTo>
                  <a:pt x="55" y="141"/>
                  <a:pt x="56" y="141"/>
                  <a:pt x="56" y="142"/>
                </a:cubicBezTo>
                <a:cubicBezTo>
                  <a:pt x="56" y="142"/>
                  <a:pt x="56" y="142"/>
                  <a:pt x="57" y="142"/>
                </a:cubicBezTo>
                <a:cubicBezTo>
                  <a:pt x="57" y="142"/>
                  <a:pt x="58" y="142"/>
                  <a:pt x="58" y="142"/>
                </a:cubicBezTo>
                <a:cubicBezTo>
                  <a:pt x="58" y="142"/>
                  <a:pt x="58" y="141"/>
                  <a:pt x="59" y="141"/>
                </a:cubicBezTo>
                <a:cubicBezTo>
                  <a:pt x="59" y="141"/>
                  <a:pt x="59" y="139"/>
                  <a:pt x="60" y="137"/>
                </a:cubicBezTo>
                <a:cubicBezTo>
                  <a:pt x="61" y="137"/>
                  <a:pt x="62" y="137"/>
                  <a:pt x="63" y="137"/>
                </a:cubicBezTo>
                <a:cubicBezTo>
                  <a:pt x="63" y="139"/>
                  <a:pt x="63" y="141"/>
                  <a:pt x="63" y="142"/>
                </a:cubicBezTo>
                <a:cubicBezTo>
                  <a:pt x="63" y="142"/>
                  <a:pt x="63" y="143"/>
                  <a:pt x="63" y="143"/>
                </a:cubicBezTo>
                <a:cubicBezTo>
                  <a:pt x="63" y="143"/>
                  <a:pt x="64" y="143"/>
                  <a:pt x="64" y="143"/>
                </a:cubicBezTo>
                <a:cubicBezTo>
                  <a:pt x="65" y="143"/>
                  <a:pt x="65" y="143"/>
                  <a:pt x="65" y="143"/>
                </a:cubicBezTo>
                <a:cubicBezTo>
                  <a:pt x="66" y="143"/>
                  <a:pt x="66" y="142"/>
                  <a:pt x="66" y="142"/>
                </a:cubicBezTo>
                <a:cubicBezTo>
                  <a:pt x="66" y="142"/>
                  <a:pt x="66" y="140"/>
                  <a:pt x="67" y="138"/>
                </a:cubicBezTo>
                <a:cubicBezTo>
                  <a:pt x="68" y="138"/>
                  <a:pt x="69" y="138"/>
                  <a:pt x="70" y="138"/>
                </a:cubicBezTo>
                <a:cubicBezTo>
                  <a:pt x="70" y="140"/>
                  <a:pt x="70" y="142"/>
                  <a:pt x="70" y="142"/>
                </a:cubicBezTo>
                <a:cubicBezTo>
                  <a:pt x="70" y="143"/>
                  <a:pt x="70" y="143"/>
                  <a:pt x="71" y="143"/>
                </a:cubicBezTo>
                <a:cubicBezTo>
                  <a:pt x="71" y="143"/>
                  <a:pt x="71" y="144"/>
                  <a:pt x="72" y="144"/>
                </a:cubicBezTo>
                <a:cubicBezTo>
                  <a:pt x="72" y="144"/>
                  <a:pt x="73" y="143"/>
                  <a:pt x="73" y="143"/>
                </a:cubicBezTo>
                <a:cubicBezTo>
                  <a:pt x="73" y="143"/>
                  <a:pt x="73" y="143"/>
                  <a:pt x="73" y="142"/>
                </a:cubicBezTo>
                <a:cubicBezTo>
                  <a:pt x="73" y="142"/>
                  <a:pt x="74" y="140"/>
                  <a:pt x="74" y="138"/>
                </a:cubicBezTo>
                <a:cubicBezTo>
                  <a:pt x="75" y="138"/>
                  <a:pt x="76" y="138"/>
                  <a:pt x="77" y="138"/>
                </a:cubicBezTo>
                <a:cubicBezTo>
                  <a:pt x="77" y="140"/>
                  <a:pt x="77" y="142"/>
                  <a:pt x="78" y="142"/>
                </a:cubicBezTo>
                <a:cubicBezTo>
                  <a:pt x="78" y="142"/>
                  <a:pt x="78" y="143"/>
                  <a:pt x="78" y="143"/>
                </a:cubicBezTo>
                <a:cubicBezTo>
                  <a:pt x="78" y="143"/>
                  <a:pt x="79" y="143"/>
                  <a:pt x="79" y="143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1" y="143"/>
                  <a:pt x="81" y="142"/>
                  <a:pt x="81" y="142"/>
                </a:cubicBezTo>
                <a:cubicBezTo>
                  <a:pt x="81" y="141"/>
                  <a:pt x="81" y="139"/>
                  <a:pt x="81" y="137"/>
                </a:cubicBezTo>
                <a:cubicBezTo>
                  <a:pt x="82" y="137"/>
                  <a:pt x="83" y="137"/>
                  <a:pt x="83" y="137"/>
                </a:cubicBezTo>
                <a:cubicBezTo>
                  <a:pt x="84" y="139"/>
                  <a:pt x="85" y="141"/>
                  <a:pt x="85" y="141"/>
                </a:cubicBezTo>
                <a:cubicBezTo>
                  <a:pt x="85" y="141"/>
                  <a:pt x="85" y="142"/>
                  <a:pt x="86" y="142"/>
                </a:cubicBezTo>
                <a:cubicBezTo>
                  <a:pt x="86" y="142"/>
                  <a:pt x="86" y="142"/>
                  <a:pt x="87" y="142"/>
                </a:cubicBezTo>
                <a:cubicBezTo>
                  <a:pt x="87" y="142"/>
                  <a:pt x="87" y="142"/>
                  <a:pt x="88" y="142"/>
                </a:cubicBezTo>
                <a:cubicBezTo>
                  <a:pt x="88" y="141"/>
                  <a:pt x="88" y="141"/>
                  <a:pt x="88" y="140"/>
                </a:cubicBezTo>
                <a:cubicBezTo>
                  <a:pt x="88" y="140"/>
                  <a:pt x="88" y="138"/>
                  <a:pt x="87" y="136"/>
                </a:cubicBezTo>
                <a:cubicBezTo>
                  <a:pt x="88" y="136"/>
                  <a:pt x="89" y="136"/>
                  <a:pt x="90" y="135"/>
                </a:cubicBezTo>
                <a:cubicBezTo>
                  <a:pt x="91" y="137"/>
                  <a:pt x="92" y="139"/>
                  <a:pt x="92" y="139"/>
                </a:cubicBezTo>
                <a:cubicBezTo>
                  <a:pt x="92" y="140"/>
                  <a:pt x="93" y="140"/>
                  <a:pt x="93" y="140"/>
                </a:cubicBezTo>
                <a:cubicBezTo>
                  <a:pt x="93" y="140"/>
                  <a:pt x="94" y="140"/>
                  <a:pt x="94" y="140"/>
                </a:cubicBezTo>
                <a:cubicBezTo>
                  <a:pt x="94" y="140"/>
                  <a:pt x="95" y="140"/>
                  <a:pt x="95" y="139"/>
                </a:cubicBezTo>
                <a:cubicBezTo>
                  <a:pt x="95" y="139"/>
                  <a:pt x="95" y="139"/>
                  <a:pt x="95" y="138"/>
                </a:cubicBezTo>
                <a:cubicBezTo>
                  <a:pt x="95" y="138"/>
                  <a:pt x="94" y="136"/>
                  <a:pt x="94" y="134"/>
                </a:cubicBezTo>
                <a:cubicBezTo>
                  <a:pt x="95" y="134"/>
                  <a:pt x="96" y="133"/>
                  <a:pt x="97" y="133"/>
                </a:cubicBezTo>
                <a:cubicBezTo>
                  <a:pt x="98" y="135"/>
                  <a:pt x="99" y="136"/>
                  <a:pt x="99" y="137"/>
                </a:cubicBezTo>
                <a:cubicBezTo>
                  <a:pt x="99" y="137"/>
                  <a:pt x="100" y="137"/>
                  <a:pt x="100" y="138"/>
                </a:cubicBezTo>
                <a:cubicBezTo>
                  <a:pt x="100" y="138"/>
                  <a:pt x="101" y="138"/>
                  <a:pt x="101" y="137"/>
                </a:cubicBezTo>
                <a:cubicBezTo>
                  <a:pt x="101" y="137"/>
                  <a:pt x="102" y="137"/>
                  <a:pt x="102" y="137"/>
                </a:cubicBezTo>
                <a:cubicBezTo>
                  <a:pt x="102" y="136"/>
                  <a:pt x="102" y="136"/>
                  <a:pt x="102" y="136"/>
                </a:cubicBezTo>
                <a:cubicBezTo>
                  <a:pt x="102" y="135"/>
                  <a:pt x="101" y="133"/>
                  <a:pt x="100" y="131"/>
                </a:cubicBezTo>
                <a:cubicBezTo>
                  <a:pt x="101" y="131"/>
                  <a:pt x="102" y="130"/>
                  <a:pt x="103" y="130"/>
                </a:cubicBezTo>
                <a:cubicBezTo>
                  <a:pt x="104" y="132"/>
                  <a:pt x="105" y="133"/>
                  <a:pt x="106" y="134"/>
                </a:cubicBezTo>
                <a:cubicBezTo>
                  <a:pt x="106" y="134"/>
                  <a:pt x="106" y="134"/>
                  <a:pt x="107" y="134"/>
                </a:cubicBezTo>
                <a:cubicBezTo>
                  <a:pt x="107" y="134"/>
                  <a:pt x="107" y="134"/>
                  <a:pt x="108" y="134"/>
                </a:cubicBezTo>
                <a:cubicBezTo>
                  <a:pt x="108" y="134"/>
                  <a:pt x="108" y="134"/>
                  <a:pt x="108" y="133"/>
                </a:cubicBezTo>
                <a:cubicBezTo>
                  <a:pt x="108" y="133"/>
                  <a:pt x="108" y="132"/>
                  <a:pt x="108" y="132"/>
                </a:cubicBezTo>
                <a:cubicBezTo>
                  <a:pt x="108" y="132"/>
                  <a:pt x="107" y="130"/>
                  <a:pt x="106" y="128"/>
                </a:cubicBezTo>
                <a:cubicBezTo>
                  <a:pt x="107" y="127"/>
                  <a:pt x="108" y="127"/>
                  <a:pt x="109" y="126"/>
                </a:cubicBezTo>
                <a:cubicBezTo>
                  <a:pt x="110" y="128"/>
                  <a:pt x="112" y="129"/>
                  <a:pt x="112" y="130"/>
                </a:cubicBezTo>
                <a:cubicBezTo>
                  <a:pt x="112" y="130"/>
                  <a:pt x="113" y="130"/>
                  <a:pt x="113" y="130"/>
                </a:cubicBezTo>
                <a:cubicBezTo>
                  <a:pt x="113" y="130"/>
                  <a:pt x="114" y="130"/>
                  <a:pt x="114" y="130"/>
                </a:cubicBezTo>
                <a:cubicBezTo>
                  <a:pt x="114" y="130"/>
                  <a:pt x="114" y="129"/>
                  <a:pt x="115" y="129"/>
                </a:cubicBezTo>
                <a:cubicBezTo>
                  <a:pt x="115" y="129"/>
                  <a:pt x="115" y="128"/>
                  <a:pt x="114" y="128"/>
                </a:cubicBezTo>
                <a:cubicBezTo>
                  <a:pt x="114" y="128"/>
                  <a:pt x="113" y="126"/>
                  <a:pt x="112" y="124"/>
                </a:cubicBezTo>
                <a:cubicBezTo>
                  <a:pt x="113" y="123"/>
                  <a:pt x="114" y="123"/>
                  <a:pt x="114" y="122"/>
                </a:cubicBezTo>
                <a:cubicBezTo>
                  <a:pt x="116" y="123"/>
                  <a:pt x="117" y="125"/>
                  <a:pt x="118" y="125"/>
                </a:cubicBezTo>
                <a:cubicBezTo>
                  <a:pt x="118" y="126"/>
                  <a:pt x="118" y="126"/>
                  <a:pt x="119" y="126"/>
                </a:cubicBezTo>
                <a:cubicBezTo>
                  <a:pt x="119" y="126"/>
                  <a:pt x="120" y="125"/>
                  <a:pt x="120" y="125"/>
                </a:cubicBezTo>
                <a:cubicBezTo>
                  <a:pt x="120" y="125"/>
                  <a:pt x="120" y="125"/>
                  <a:pt x="120" y="124"/>
                </a:cubicBezTo>
                <a:cubicBezTo>
                  <a:pt x="120" y="124"/>
                  <a:pt x="120" y="123"/>
                  <a:pt x="120" y="123"/>
                </a:cubicBezTo>
                <a:cubicBezTo>
                  <a:pt x="120" y="123"/>
                  <a:pt x="118" y="121"/>
                  <a:pt x="117" y="120"/>
                </a:cubicBezTo>
                <a:cubicBezTo>
                  <a:pt x="118" y="119"/>
                  <a:pt x="119" y="118"/>
                  <a:pt x="120" y="117"/>
                </a:cubicBezTo>
                <a:cubicBezTo>
                  <a:pt x="121" y="119"/>
                  <a:pt x="123" y="120"/>
                  <a:pt x="123" y="120"/>
                </a:cubicBezTo>
                <a:cubicBezTo>
                  <a:pt x="123" y="120"/>
                  <a:pt x="124" y="120"/>
                  <a:pt x="124" y="120"/>
                </a:cubicBezTo>
                <a:cubicBezTo>
                  <a:pt x="125" y="120"/>
                  <a:pt x="125" y="120"/>
                  <a:pt x="125" y="120"/>
                </a:cubicBezTo>
                <a:cubicBezTo>
                  <a:pt x="125" y="120"/>
                  <a:pt x="125" y="119"/>
                  <a:pt x="125" y="119"/>
                </a:cubicBezTo>
                <a:cubicBezTo>
                  <a:pt x="126" y="118"/>
                  <a:pt x="125" y="118"/>
                  <a:pt x="125" y="118"/>
                </a:cubicBezTo>
                <a:cubicBezTo>
                  <a:pt x="125" y="118"/>
                  <a:pt x="123" y="116"/>
                  <a:pt x="122" y="115"/>
                </a:cubicBezTo>
                <a:cubicBezTo>
                  <a:pt x="123" y="114"/>
                  <a:pt x="123" y="113"/>
                  <a:pt x="124" y="112"/>
                </a:cubicBezTo>
                <a:cubicBezTo>
                  <a:pt x="126" y="113"/>
                  <a:pt x="128" y="114"/>
                  <a:pt x="128" y="114"/>
                </a:cubicBezTo>
                <a:cubicBezTo>
                  <a:pt x="128" y="115"/>
                  <a:pt x="129" y="115"/>
                  <a:pt x="129" y="115"/>
                </a:cubicBezTo>
                <a:cubicBezTo>
                  <a:pt x="129" y="115"/>
                  <a:pt x="130" y="114"/>
                  <a:pt x="130" y="114"/>
                </a:cubicBezTo>
                <a:cubicBezTo>
                  <a:pt x="130" y="114"/>
                  <a:pt x="130" y="113"/>
                  <a:pt x="130" y="113"/>
                </a:cubicBezTo>
                <a:cubicBezTo>
                  <a:pt x="130" y="113"/>
                  <a:pt x="130" y="112"/>
                  <a:pt x="130" y="112"/>
                </a:cubicBezTo>
                <a:cubicBezTo>
                  <a:pt x="129" y="112"/>
                  <a:pt x="128" y="110"/>
                  <a:pt x="126" y="109"/>
                </a:cubicBezTo>
                <a:cubicBezTo>
                  <a:pt x="127" y="108"/>
                  <a:pt x="127" y="107"/>
                  <a:pt x="128" y="107"/>
                </a:cubicBezTo>
                <a:cubicBezTo>
                  <a:pt x="130" y="107"/>
                  <a:pt x="132" y="108"/>
                  <a:pt x="132" y="108"/>
                </a:cubicBezTo>
                <a:cubicBezTo>
                  <a:pt x="132" y="108"/>
                  <a:pt x="133" y="108"/>
                  <a:pt x="133" y="108"/>
                </a:cubicBezTo>
                <a:cubicBezTo>
                  <a:pt x="133" y="108"/>
                  <a:pt x="134" y="108"/>
                  <a:pt x="134" y="108"/>
                </a:cubicBezTo>
                <a:cubicBezTo>
                  <a:pt x="134" y="107"/>
                  <a:pt x="134" y="107"/>
                  <a:pt x="134" y="107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33" y="105"/>
                  <a:pt x="132" y="104"/>
                  <a:pt x="130" y="103"/>
                </a:cubicBezTo>
                <a:cubicBezTo>
                  <a:pt x="130" y="102"/>
                  <a:pt x="131" y="101"/>
                  <a:pt x="131" y="100"/>
                </a:cubicBezTo>
                <a:cubicBezTo>
                  <a:pt x="133" y="101"/>
                  <a:pt x="135" y="102"/>
                  <a:pt x="136" y="102"/>
                </a:cubicBezTo>
                <a:cubicBezTo>
                  <a:pt x="136" y="102"/>
                  <a:pt x="136" y="102"/>
                  <a:pt x="137" y="102"/>
                </a:cubicBezTo>
                <a:cubicBezTo>
                  <a:pt x="137" y="102"/>
                  <a:pt x="137" y="101"/>
                  <a:pt x="137" y="101"/>
                </a:cubicBezTo>
                <a:cubicBezTo>
                  <a:pt x="137" y="101"/>
                  <a:pt x="137" y="100"/>
                  <a:pt x="137" y="100"/>
                </a:cubicBezTo>
                <a:cubicBezTo>
                  <a:pt x="137" y="100"/>
                  <a:pt x="137" y="99"/>
                  <a:pt x="137" y="99"/>
                </a:cubicBezTo>
                <a:cubicBezTo>
                  <a:pt x="136" y="99"/>
                  <a:pt x="134" y="98"/>
                  <a:pt x="133" y="97"/>
                </a:cubicBezTo>
                <a:cubicBezTo>
                  <a:pt x="133" y="96"/>
                  <a:pt x="134" y="95"/>
                  <a:pt x="134" y="94"/>
                </a:cubicBezTo>
                <a:cubicBezTo>
                  <a:pt x="136" y="94"/>
                  <a:pt x="138" y="95"/>
                  <a:pt x="138" y="95"/>
                </a:cubicBezTo>
                <a:cubicBezTo>
                  <a:pt x="139" y="95"/>
                  <a:pt x="139" y="95"/>
                  <a:pt x="139" y="95"/>
                </a:cubicBezTo>
                <a:cubicBezTo>
                  <a:pt x="140" y="95"/>
                  <a:pt x="140" y="94"/>
                  <a:pt x="140" y="94"/>
                </a:cubicBezTo>
                <a:cubicBezTo>
                  <a:pt x="140" y="94"/>
                  <a:pt x="140" y="93"/>
                  <a:pt x="140" y="93"/>
                </a:cubicBezTo>
                <a:cubicBezTo>
                  <a:pt x="140" y="92"/>
                  <a:pt x="140" y="92"/>
                  <a:pt x="139" y="92"/>
                </a:cubicBezTo>
                <a:cubicBezTo>
                  <a:pt x="139" y="92"/>
                  <a:pt x="137" y="91"/>
                  <a:pt x="135" y="90"/>
                </a:cubicBezTo>
                <a:cubicBezTo>
                  <a:pt x="135" y="89"/>
                  <a:pt x="136" y="88"/>
                  <a:pt x="136" y="87"/>
                </a:cubicBezTo>
                <a:cubicBezTo>
                  <a:pt x="138" y="88"/>
                  <a:pt x="140" y="88"/>
                  <a:pt x="140" y="88"/>
                </a:cubicBezTo>
                <a:cubicBezTo>
                  <a:pt x="141" y="88"/>
                  <a:pt x="141" y="88"/>
                  <a:pt x="141" y="88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42" y="86"/>
                  <a:pt x="142" y="86"/>
                  <a:pt x="142" y="86"/>
                </a:cubicBezTo>
                <a:cubicBezTo>
                  <a:pt x="142" y="85"/>
                  <a:pt x="141" y="85"/>
                  <a:pt x="141" y="85"/>
                </a:cubicBezTo>
                <a:cubicBezTo>
                  <a:pt x="141" y="85"/>
                  <a:pt x="139" y="84"/>
                  <a:pt x="137" y="84"/>
                </a:cubicBezTo>
                <a:cubicBezTo>
                  <a:pt x="137" y="83"/>
                  <a:pt x="137" y="82"/>
                  <a:pt x="137" y="81"/>
                </a:cubicBezTo>
                <a:cubicBezTo>
                  <a:pt x="139" y="81"/>
                  <a:pt x="141" y="81"/>
                  <a:pt x="142" y="81"/>
                </a:cubicBezTo>
                <a:cubicBezTo>
                  <a:pt x="142" y="81"/>
                  <a:pt x="142" y="80"/>
                  <a:pt x="143" y="80"/>
                </a:cubicBezTo>
                <a:cubicBezTo>
                  <a:pt x="143" y="80"/>
                  <a:pt x="143" y="80"/>
                  <a:pt x="143" y="79"/>
                </a:cubicBezTo>
                <a:cubicBezTo>
                  <a:pt x="143" y="79"/>
                  <a:pt x="143" y="79"/>
                  <a:pt x="143" y="78"/>
                </a:cubicBezTo>
                <a:cubicBezTo>
                  <a:pt x="143" y="78"/>
                  <a:pt x="142" y="78"/>
                  <a:pt x="142" y="78"/>
                </a:cubicBezTo>
                <a:cubicBezTo>
                  <a:pt x="142" y="78"/>
                  <a:pt x="140" y="77"/>
                  <a:pt x="138" y="77"/>
                </a:cubicBezTo>
                <a:cubicBezTo>
                  <a:pt x="138" y="76"/>
                  <a:pt x="138" y="75"/>
                  <a:pt x="138" y="74"/>
                </a:cubicBezTo>
                <a:cubicBezTo>
                  <a:pt x="140" y="74"/>
                  <a:pt x="142" y="73"/>
                  <a:pt x="142" y="73"/>
                </a:cubicBezTo>
                <a:close/>
                <a:moveTo>
                  <a:pt x="72" y="129"/>
                </a:moveTo>
                <a:cubicBezTo>
                  <a:pt x="40" y="129"/>
                  <a:pt x="15" y="103"/>
                  <a:pt x="15" y="72"/>
                </a:cubicBezTo>
                <a:cubicBezTo>
                  <a:pt x="15" y="40"/>
                  <a:pt x="40" y="14"/>
                  <a:pt x="72" y="14"/>
                </a:cubicBezTo>
                <a:cubicBezTo>
                  <a:pt x="103" y="14"/>
                  <a:pt x="129" y="40"/>
                  <a:pt x="129" y="72"/>
                </a:cubicBezTo>
                <a:cubicBezTo>
                  <a:pt x="129" y="103"/>
                  <a:pt x="103" y="129"/>
                  <a:pt x="72" y="129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36" name="Freeform 6"/>
          <p:cNvSpPr>
            <a:spLocks noEditPoints="1" noChangeArrowheads="1"/>
          </p:cNvSpPr>
          <p:nvPr/>
        </p:nvSpPr>
        <p:spPr bwMode="auto">
          <a:xfrm>
            <a:off x="3275013" y="2693988"/>
            <a:ext cx="280987" cy="279400"/>
          </a:xfrm>
          <a:custGeom>
            <a:avLst/>
            <a:gdLst>
              <a:gd name="T0" fmla="*/ 631462314 w 123"/>
              <a:gd name="T1" fmla="*/ 309595644 h 123"/>
              <a:gd name="T2" fmla="*/ 636682275 w 123"/>
              <a:gd name="T3" fmla="*/ 263156184 h 123"/>
              <a:gd name="T4" fmla="*/ 615806997 w 123"/>
              <a:gd name="T5" fmla="*/ 221875402 h 123"/>
              <a:gd name="T6" fmla="*/ 579276403 w 123"/>
              <a:gd name="T7" fmla="*/ 211555774 h 123"/>
              <a:gd name="T8" fmla="*/ 594931719 w 123"/>
              <a:gd name="T9" fmla="*/ 154796686 h 123"/>
              <a:gd name="T10" fmla="*/ 568838764 w 123"/>
              <a:gd name="T11" fmla="*/ 118679125 h 123"/>
              <a:gd name="T12" fmla="*/ 511432891 w 123"/>
              <a:gd name="T13" fmla="*/ 113518176 h 123"/>
              <a:gd name="T14" fmla="*/ 511432891 w 123"/>
              <a:gd name="T15" fmla="*/ 72239665 h 123"/>
              <a:gd name="T16" fmla="*/ 480119974 w 123"/>
              <a:gd name="T17" fmla="*/ 41278511 h 123"/>
              <a:gd name="T18" fmla="*/ 438371702 w 123"/>
              <a:gd name="T19" fmla="*/ 30958883 h 123"/>
              <a:gd name="T20" fmla="*/ 401838823 w 123"/>
              <a:gd name="T21" fmla="*/ 51598138 h 123"/>
              <a:gd name="T22" fmla="*/ 370528191 w 123"/>
              <a:gd name="T23" fmla="*/ 5160950 h 123"/>
              <a:gd name="T24" fmla="*/ 328777634 w 123"/>
              <a:gd name="T25" fmla="*/ 0 h 123"/>
              <a:gd name="T26" fmla="*/ 287029363 w 123"/>
              <a:gd name="T27" fmla="*/ 41278511 h 123"/>
              <a:gd name="T28" fmla="*/ 255716446 w 123"/>
              <a:gd name="T29" fmla="*/ 15480577 h 123"/>
              <a:gd name="T30" fmla="*/ 208748212 w 123"/>
              <a:gd name="T31" fmla="*/ 20639255 h 123"/>
              <a:gd name="T32" fmla="*/ 172217618 w 123"/>
              <a:gd name="T33" fmla="*/ 46439460 h 123"/>
              <a:gd name="T34" fmla="*/ 166997656 w 123"/>
              <a:gd name="T35" fmla="*/ 87717971 h 123"/>
              <a:gd name="T36" fmla="*/ 109591783 w 123"/>
              <a:gd name="T37" fmla="*/ 82559293 h 123"/>
              <a:gd name="T38" fmla="*/ 78281151 w 123"/>
              <a:gd name="T39" fmla="*/ 108357226 h 123"/>
              <a:gd name="T40" fmla="*/ 83498828 w 123"/>
              <a:gd name="T41" fmla="*/ 165116314 h 123"/>
              <a:gd name="T42" fmla="*/ 41750556 w 123"/>
              <a:gd name="T43" fmla="*/ 175438213 h 123"/>
              <a:gd name="T44" fmla="*/ 15655316 w 123"/>
              <a:gd name="T45" fmla="*/ 211555774 h 123"/>
              <a:gd name="T46" fmla="*/ 15655316 w 123"/>
              <a:gd name="T47" fmla="*/ 252836556 h 123"/>
              <a:gd name="T48" fmla="*/ 41750556 w 123"/>
              <a:gd name="T49" fmla="*/ 283795439 h 123"/>
              <a:gd name="T50" fmla="*/ 0 w 123"/>
              <a:gd name="T51" fmla="*/ 325073950 h 123"/>
              <a:gd name="T52" fmla="*/ 5217677 w 123"/>
              <a:gd name="T53" fmla="*/ 366354732 h 123"/>
              <a:gd name="T54" fmla="*/ 52185911 w 123"/>
              <a:gd name="T55" fmla="*/ 402472293 h 123"/>
              <a:gd name="T56" fmla="*/ 31312917 w 123"/>
              <a:gd name="T57" fmla="*/ 433433447 h 123"/>
              <a:gd name="T58" fmla="*/ 41750556 w 123"/>
              <a:gd name="T59" fmla="*/ 479872907 h 123"/>
              <a:gd name="T60" fmla="*/ 73061189 w 123"/>
              <a:gd name="T61" fmla="*/ 510831790 h 123"/>
              <a:gd name="T62" fmla="*/ 114811745 w 123"/>
              <a:gd name="T63" fmla="*/ 505670841 h 123"/>
              <a:gd name="T64" fmla="*/ 120029422 w 123"/>
              <a:gd name="T65" fmla="*/ 567590878 h 123"/>
              <a:gd name="T66" fmla="*/ 156560017 w 123"/>
              <a:gd name="T67" fmla="*/ 588230133 h 123"/>
              <a:gd name="T68" fmla="*/ 208748212 w 123"/>
              <a:gd name="T69" fmla="*/ 572749556 h 123"/>
              <a:gd name="T70" fmla="*/ 224403528 w 123"/>
              <a:gd name="T71" fmla="*/ 614030338 h 123"/>
              <a:gd name="T72" fmla="*/ 266154085 w 123"/>
              <a:gd name="T73" fmla="*/ 634669593 h 123"/>
              <a:gd name="T74" fmla="*/ 307902356 w 123"/>
              <a:gd name="T75" fmla="*/ 629508644 h 123"/>
              <a:gd name="T76" fmla="*/ 333997596 w 123"/>
              <a:gd name="T77" fmla="*/ 593391083 h 123"/>
              <a:gd name="T78" fmla="*/ 380965830 w 123"/>
              <a:gd name="T79" fmla="*/ 629508644 h 123"/>
              <a:gd name="T80" fmla="*/ 422714101 w 123"/>
              <a:gd name="T81" fmla="*/ 619189016 h 123"/>
              <a:gd name="T82" fmla="*/ 448807057 w 123"/>
              <a:gd name="T83" fmla="*/ 567590878 h 123"/>
              <a:gd name="T84" fmla="*/ 485339936 w 123"/>
              <a:gd name="T85" fmla="*/ 583071455 h 123"/>
              <a:gd name="T86" fmla="*/ 527088208 w 123"/>
              <a:gd name="T87" fmla="*/ 562429928 h 123"/>
              <a:gd name="T88" fmla="*/ 553181163 w 123"/>
              <a:gd name="T89" fmla="*/ 526312367 h 123"/>
              <a:gd name="T90" fmla="*/ 542745808 w 123"/>
              <a:gd name="T91" fmla="*/ 485031585 h 123"/>
              <a:gd name="T92" fmla="*/ 600149396 w 123"/>
              <a:gd name="T93" fmla="*/ 469553280 h 123"/>
              <a:gd name="T94" fmla="*/ 615806997 w 123"/>
              <a:gd name="T95" fmla="*/ 433433447 h 123"/>
              <a:gd name="T96" fmla="*/ 594931719 w 123"/>
              <a:gd name="T97" fmla="*/ 381833037 h 123"/>
              <a:gd name="T98" fmla="*/ 631462314 w 123"/>
              <a:gd name="T99" fmla="*/ 361193782 h 123"/>
              <a:gd name="T100" fmla="*/ 318339995 w 123"/>
              <a:gd name="T101" fmla="*/ 572749556 h 123"/>
              <a:gd name="T102" fmla="*/ 234841167 w 123"/>
              <a:gd name="T103" fmla="*/ 557271250 h 123"/>
              <a:gd name="T104" fmla="*/ 161779979 w 123"/>
              <a:gd name="T105" fmla="*/ 515990468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37" name="Freeform 6"/>
          <p:cNvSpPr>
            <a:spLocks noEditPoints="1" noChangeArrowheads="1"/>
          </p:cNvSpPr>
          <p:nvPr/>
        </p:nvSpPr>
        <p:spPr bwMode="auto">
          <a:xfrm>
            <a:off x="1376363" y="2703513"/>
            <a:ext cx="280987" cy="279400"/>
          </a:xfrm>
          <a:custGeom>
            <a:avLst/>
            <a:gdLst>
              <a:gd name="T0" fmla="*/ 631462314 w 123"/>
              <a:gd name="T1" fmla="*/ 309595644 h 123"/>
              <a:gd name="T2" fmla="*/ 636682275 w 123"/>
              <a:gd name="T3" fmla="*/ 263156184 h 123"/>
              <a:gd name="T4" fmla="*/ 615806997 w 123"/>
              <a:gd name="T5" fmla="*/ 221875402 h 123"/>
              <a:gd name="T6" fmla="*/ 579276403 w 123"/>
              <a:gd name="T7" fmla="*/ 211555774 h 123"/>
              <a:gd name="T8" fmla="*/ 594931719 w 123"/>
              <a:gd name="T9" fmla="*/ 154796686 h 123"/>
              <a:gd name="T10" fmla="*/ 568838764 w 123"/>
              <a:gd name="T11" fmla="*/ 118679125 h 123"/>
              <a:gd name="T12" fmla="*/ 511432891 w 123"/>
              <a:gd name="T13" fmla="*/ 113518176 h 123"/>
              <a:gd name="T14" fmla="*/ 511432891 w 123"/>
              <a:gd name="T15" fmla="*/ 72239665 h 123"/>
              <a:gd name="T16" fmla="*/ 480119974 w 123"/>
              <a:gd name="T17" fmla="*/ 41278511 h 123"/>
              <a:gd name="T18" fmla="*/ 438371702 w 123"/>
              <a:gd name="T19" fmla="*/ 30958883 h 123"/>
              <a:gd name="T20" fmla="*/ 401838823 w 123"/>
              <a:gd name="T21" fmla="*/ 51598138 h 123"/>
              <a:gd name="T22" fmla="*/ 370528191 w 123"/>
              <a:gd name="T23" fmla="*/ 5160950 h 123"/>
              <a:gd name="T24" fmla="*/ 328777634 w 123"/>
              <a:gd name="T25" fmla="*/ 0 h 123"/>
              <a:gd name="T26" fmla="*/ 287029363 w 123"/>
              <a:gd name="T27" fmla="*/ 41278511 h 123"/>
              <a:gd name="T28" fmla="*/ 255716446 w 123"/>
              <a:gd name="T29" fmla="*/ 15480577 h 123"/>
              <a:gd name="T30" fmla="*/ 208748212 w 123"/>
              <a:gd name="T31" fmla="*/ 20639255 h 123"/>
              <a:gd name="T32" fmla="*/ 172217618 w 123"/>
              <a:gd name="T33" fmla="*/ 46439460 h 123"/>
              <a:gd name="T34" fmla="*/ 166997656 w 123"/>
              <a:gd name="T35" fmla="*/ 87717971 h 123"/>
              <a:gd name="T36" fmla="*/ 109591783 w 123"/>
              <a:gd name="T37" fmla="*/ 82559293 h 123"/>
              <a:gd name="T38" fmla="*/ 78281151 w 123"/>
              <a:gd name="T39" fmla="*/ 108357226 h 123"/>
              <a:gd name="T40" fmla="*/ 83498828 w 123"/>
              <a:gd name="T41" fmla="*/ 165116314 h 123"/>
              <a:gd name="T42" fmla="*/ 41750556 w 123"/>
              <a:gd name="T43" fmla="*/ 175438213 h 123"/>
              <a:gd name="T44" fmla="*/ 15655316 w 123"/>
              <a:gd name="T45" fmla="*/ 211555774 h 123"/>
              <a:gd name="T46" fmla="*/ 15655316 w 123"/>
              <a:gd name="T47" fmla="*/ 252836556 h 123"/>
              <a:gd name="T48" fmla="*/ 41750556 w 123"/>
              <a:gd name="T49" fmla="*/ 283795439 h 123"/>
              <a:gd name="T50" fmla="*/ 0 w 123"/>
              <a:gd name="T51" fmla="*/ 325073950 h 123"/>
              <a:gd name="T52" fmla="*/ 5217677 w 123"/>
              <a:gd name="T53" fmla="*/ 366354732 h 123"/>
              <a:gd name="T54" fmla="*/ 52185911 w 123"/>
              <a:gd name="T55" fmla="*/ 402472293 h 123"/>
              <a:gd name="T56" fmla="*/ 31312917 w 123"/>
              <a:gd name="T57" fmla="*/ 433433447 h 123"/>
              <a:gd name="T58" fmla="*/ 41750556 w 123"/>
              <a:gd name="T59" fmla="*/ 479872907 h 123"/>
              <a:gd name="T60" fmla="*/ 73061189 w 123"/>
              <a:gd name="T61" fmla="*/ 510831790 h 123"/>
              <a:gd name="T62" fmla="*/ 114811745 w 123"/>
              <a:gd name="T63" fmla="*/ 505670841 h 123"/>
              <a:gd name="T64" fmla="*/ 120029422 w 123"/>
              <a:gd name="T65" fmla="*/ 567590878 h 123"/>
              <a:gd name="T66" fmla="*/ 156560017 w 123"/>
              <a:gd name="T67" fmla="*/ 588230133 h 123"/>
              <a:gd name="T68" fmla="*/ 208748212 w 123"/>
              <a:gd name="T69" fmla="*/ 572749556 h 123"/>
              <a:gd name="T70" fmla="*/ 224403528 w 123"/>
              <a:gd name="T71" fmla="*/ 614030338 h 123"/>
              <a:gd name="T72" fmla="*/ 266154085 w 123"/>
              <a:gd name="T73" fmla="*/ 634669593 h 123"/>
              <a:gd name="T74" fmla="*/ 307902356 w 123"/>
              <a:gd name="T75" fmla="*/ 629508644 h 123"/>
              <a:gd name="T76" fmla="*/ 333997596 w 123"/>
              <a:gd name="T77" fmla="*/ 593391083 h 123"/>
              <a:gd name="T78" fmla="*/ 380965830 w 123"/>
              <a:gd name="T79" fmla="*/ 629508644 h 123"/>
              <a:gd name="T80" fmla="*/ 422714101 w 123"/>
              <a:gd name="T81" fmla="*/ 619189016 h 123"/>
              <a:gd name="T82" fmla="*/ 448807057 w 123"/>
              <a:gd name="T83" fmla="*/ 567590878 h 123"/>
              <a:gd name="T84" fmla="*/ 485339936 w 123"/>
              <a:gd name="T85" fmla="*/ 583071455 h 123"/>
              <a:gd name="T86" fmla="*/ 527088208 w 123"/>
              <a:gd name="T87" fmla="*/ 562429928 h 123"/>
              <a:gd name="T88" fmla="*/ 553181163 w 123"/>
              <a:gd name="T89" fmla="*/ 526312367 h 123"/>
              <a:gd name="T90" fmla="*/ 542745808 w 123"/>
              <a:gd name="T91" fmla="*/ 485031585 h 123"/>
              <a:gd name="T92" fmla="*/ 600149396 w 123"/>
              <a:gd name="T93" fmla="*/ 469553280 h 123"/>
              <a:gd name="T94" fmla="*/ 615806997 w 123"/>
              <a:gd name="T95" fmla="*/ 433433447 h 123"/>
              <a:gd name="T96" fmla="*/ 594931719 w 123"/>
              <a:gd name="T97" fmla="*/ 381833037 h 123"/>
              <a:gd name="T98" fmla="*/ 631462314 w 123"/>
              <a:gd name="T99" fmla="*/ 361193782 h 123"/>
              <a:gd name="T100" fmla="*/ 318339995 w 123"/>
              <a:gd name="T101" fmla="*/ 572749556 h 123"/>
              <a:gd name="T102" fmla="*/ 234841167 w 123"/>
              <a:gd name="T103" fmla="*/ 557271250 h 123"/>
              <a:gd name="T104" fmla="*/ 161779979 w 123"/>
              <a:gd name="T105" fmla="*/ 515990468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38" name="Freeform 6"/>
          <p:cNvSpPr>
            <a:spLocks noEditPoints="1" noChangeArrowheads="1"/>
          </p:cNvSpPr>
          <p:nvPr/>
        </p:nvSpPr>
        <p:spPr bwMode="auto">
          <a:xfrm>
            <a:off x="736600" y="1403350"/>
            <a:ext cx="280988" cy="279400"/>
          </a:xfrm>
          <a:custGeom>
            <a:avLst/>
            <a:gdLst>
              <a:gd name="T0" fmla="*/ 631466845 w 123"/>
              <a:gd name="T1" fmla="*/ 309595644 h 123"/>
              <a:gd name="T2" fmla="*/ 636686826 w 123"/>
              <a:gd name="T3" fmla="*/ 263156184 h 123"/>
              <a:gd name="T4" fmla="*/ 615811473 w 123"/>
              <a:gd name="T5" fmla="*/ 221875402 h 123"/>
              <a:gd name="T6" fmla="*/ 579280749 w 123"/>
              <a:gd name="T7" fmla="*/ 211555774 h 123"/>
              <a:gd name="T8" fmla="*/ 594936121 w 123"/>
              <a:gd name="T9" fmla="*/ 154796686 h 123"/>
              <a:gd name="T10" fmla="*/ 568843073 w 123"/>
              <a:gd name="T11" fmla="*/ 118679125 h 123"/>
              <a:gd name="T12" fmla="*/ 511436996 w 123"/>
              <a:gd name="T13" fmla="*/ 113518176 h 123"/>
              <a:gd name="T14" fmla="*/ 511436996 w 123"/>
              <a:gd name="T15" fmla="*/ 72239665 h 123"/>
              <a:gd name="T16" fmla="*/ 480123967 w 123"/>
              <a:gd name="T17" fmla="*/ 41278511 h 123"/>
              <a:gd name="T18" fmla="*/ 438373262 w 123"/>
              <a:gd name="T19" fmla="*/ 30958883 h 123"/>
              <a:gd name="T20" fmla="*/ 401842538 w 123"/>
              <a:gd name="T21" fmla="*/ 51598138 h 123"/>
              <a:gd name="T22" fmla="*/ 370529509 w 123"/>
              <a:gd name="T23" fmla="*/ 5160950 h 123"/>
              <a:gd name="T24" fmla="*/ 328781089 w 123"/>
              <a:gd name="T25" fmla="*/ 0 h 123"/>
              <a:gd name="T26" fmla="*/ 287030384 w 123"/>
              <a:gd name="T27" fmla="*/ 41278511 h 123"/>
              <a:gd name="T28" fmla="*/ 255717356 w 123"/>
              <a:gd name="T29" fmla="*/ 15480577 h 123"/>
              <a:gd name="T30" fmla="*/ 208748955 w 123"/>
              <a:gd name="T31" fmla="*/ 20639255 h 123"/>
              <a:gd name="T32" fmla="*/ 172218231 w 123"/>
              <a:gd name="T33" fmla="*/ 46439460 h 123"/>
              <a:gd name="T34" fmla="*/ 167000535 w 123"/>
              <a:gd name="T35" fmla="*/ 87717971 h 123"/>
              <a:gd name="T36" fmla="*/ 109594458 w 123"/>
              <a:gd name="T37" fmla="*/ 82559293 h 123"/>
              <a:gd name="T38" fmla="*/ 78281429 w 123"/>
              <a:gd name="T39" fmla="*/ 108357226 h 123"/>
              <a:gd name="T40" fmla="*/ 83499125 w 123"/>
              <a:gd name="T41" fmla="*/ 165116314 h 123"/>
              <a:gd name="T42" fmla="*/ 41750705 w 123"/>
              <a:gd name="T43" fmla="*/ 175438213 h 123"/>
              <a:gd name="T44" fmla="*/ 15655372 w 123"/>
              <a:gd name="T45" fmla="*/ 211555774 h 123"/>
              <a:gd name="T46" fmla="*/ 15655372 w 123"/>
              <a:gd name="T47" fmla="*/ 252836556 h 123"/>
              <a:gd name="T48" fmla="*/ 41750705 w 123"/>
              <a:gd name="T49" fmla="*/ 283795439 h 123"/>
              <a:gd name="T50" fmla="*/ 0 w 123"/>
              <a:gd name="T51" fmla="*/ 325073950 h 123"/>
              <a:gd name="T52" fmla="*/ 5217696 w 123"/>
              <a:gd name="T53" fmla="*/ 366354732 h 123"/>
              <a:gd name="T54" fmla="*/ 52188381 w 123"/>
              <a:gd name="T55" fmla="*/ 402472293 h 123"/>
              <a:gd name="T56" fmla="*/ 31313029 w 123"/>
              <a:gd name="T57" fmla="*/ 433433447 h 123"/>
              <a:gd name="T58" fmla="*/ 41750705 w 123"/>
              <a:gd name="T59" fmla="*/ 479872907 h 123"/>
              <a:gd name="T60" fmla="*/ 73061449 w 123"/>
              <a:gd name="T61" fmla="*/ 510831790 h 123"/>
              <a:gd name="T62" fmla="*/ 114812154 w 123"/>
              <a:gd name="T63" fmla="*/ 505670841 h 123"/>
              <a:gd name="T64" fmla="*/ 120029850 w 123"/>
              <a:gd name="T65" fmla="*/ 567590878 h 123"/>
              <a:gd name="T66" fmla="*/ 156562858 w 123"/>
              <a:gd name="T67" fmla="*/ 588230133 h 123"/>
              <a:gd name="T68" fmla="*/ 208748955 w 123"/>
              <a:gd name="T69" fmla="*/ 572749556 h 123"/>
              <a:gd name="T70" fmla="*/ 224406612 w 123"/>
              <a:gd name="T71" fmla="*/ 614030338 h 123"/>
              <a:gd name="T72" fmla="*/ 266155032 w 123"/>
              <a:gd name="T73" fmla="*/ 634669593 h 123"/>
              <a:gd name="T74" fmla="*/ 307905737 w 123"/>
              <a:gd name="T75" fmla="*/ 629508644 h 123"/>
              <a:gd name="T76" fmla="*/ 333998785 w 123"/>
              <a:gd name="T77" fmla="*/ 593391083 h 123"/>
              <a:gd name="T78" fmla="*/ 380967186 w 123"/>
              <a:gd name="T79" fmla="*/ 629508644 h 123"/>
              <a:gd name="T80" fmla="*/ 422717890 w 123"/>
              <a:gd name="T81" fmla="*/ 619189016 h 123"/>
              <a:gd name="T82" fmla="*/ 448810939 w 123"/>
              <a:gd name="T83" fmla="*/ 567590878 h 123"/>
              <a:gd name="T84" fmla="*/ 485341663 w 123"/>
              <a:gd name="T85" fmla="*/ 583071455 h 123"/>
              <a:gd name="T86" fmla="*/ 527092368 w 123"/>
              <a:gd name="T87" fmla="*/ 562429928 h 123"/>
              <a:gd name="T88" fmla="*/ 553185416 w 123"/>
              <a:gd name="T89" fmla="*/ 526312367 h 123"/>
              <a:gd name="T90" fmla="*/ 542747740 w 123"/>
              <a:gd name="T91" fmla="*/ 485031585 h 123"/>
              <a:gd name="T92" fmla="*/ 600153817 w 123"/>
              <a:gd name="T93" fmla="*/ 469553280 h 123"/>
              <a:gd name="T94" fmla="*/ 615811473 w 123"/>
              <a:gd name="T95" fmla="*/ 433433447 h 123"/>
              <a:gd name="T96" fmla="*/ 594936121 w 123"/>
              <a:gd name="T97" fmla="*/ 381833037 h 123"/>
              <a:gd name="T98" fmla="*/ 631466845 w 123"/>
              <a:gd name="T99" fmla="*/ 361193782 h 123"/>
              <a:gd name="T100" fmla="*/ 318343413 w 123"/>
              <a:gd name="T101" fmla="*/ 572749556 h 123"/>
              <a:gd name="T102" fmla="*/ 234842003 w 123"/>
              <a:gd name="T103" fmla="*/ 557271250 h 123"/>
              <a:gd name="T104" fmla="*/ 161780554 w 123"/>
              <a:gd name="T105" fmla="*/ 515990468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39" name="Freeform 6"/>
          <p:cNvSpPr>
            <a:spLocks noEditPoints="1" noChangeArrowheads="1"/>
          </p:cNvSpPr>
          <p:nvPr/>
        </p:nvSpPr>
        <p:spPr bwMode="auto">
          <a:xfrm>
            <a:off x="2703513" y="4754563"/>
            <a:ext cx="280987" cy="279400"/>
          </a:xfrm>
          <a:custGeom>
            <a:avLst/>
            <a:gdLst>
              <a:gd name="T0" fmla="*/ 631462314 w 123"/>
              <a:gd name="T1" fmla="*/ 309595644 h 123"/>
              <a:gd name="T2" fmla="*/ 636682275 w 123"/>
              <a:gd name="T3" fmla="*/ 263156184 h 123"/>
              <a:gd name="T4" fmla="*/ 615806997 w 123"/>
              <a:gd name="T5" fmla="*/ 221875402 h 123"/>
              <a:gd name="T6" fmla="*/ 579276403 w 123"/>
              <a:gd name="T7" fmla="*/ 211555774 h 123"/>
              <a:gd name="T8" fmla="*/ 594931719 w 123"/>
              <a:gd name="T9" fmla="*/ 154796686 h 123"/>
              <a:gd name="T10" fmla="*/ 568838764 w 123"/>
              <a:gd name="T11" fmla="*/ 118679125 h 123"/>
              <a:gd name="T12" fmla="*/ 511432891 w 123"/>
              <a:gd name="T13" fmla="*/ 113518176 h 123"/>
              <a:gd name="T14" fmla="*/ 511432891 w 123"/>
              <a:gd name="T15" fmla="*/ 72239665 h 123"/>
              <a:gd name="T16" fmla="*/ 480119974 w 123"/>
              <a:gd name="T17" fmla="*/ 41278511 h 123"/>
              <a:gd name="T18" fmla="*/ 438371702 w 123"/>
              <a:gd name="T19" fmla="*/ 30958883 h 123"/>
              <a:gd name="T20" fmla="*/ 401838823 w 123"/>
              <a:gd name="T21" fmla="*/ 51598138 h 123"/>
              <a:gd name="T22" fmla="*/ 370528191 w 123"/>
              <a:gd name="T23" fmla="*/ 5160950 h 123"/>
              <a:gd name="T24" fmla="*/ 328777634 w 123"/>
              <a:gd name="T25" fmla="*/ 0 h 123"/>
              <a:gd name="T26" fmla="*/ 287029363 w 123"/>
              <a:gd name="T27" fmla="*/ 41278511 h 123"/>
              <a:gd name="T28" fmla="*/ 255716446 w 123"/>
              <a:gd name="T29" fmla="*/ 15480577 h 123"/>
              <a:gd name="T30" fmla="*/ 208748212 w 123"/>
              <a:gd name="T31" fmla="*/ 20639255 h 123"/>
              <a:gd name="T32" fmla="*/ 172217618 w 123"/>
              <a:gd name="T33" fmla="*/ 46439460 h 123"/>
              <a:gd name="T34" fmla="*/ 166997656 w 123"/>
              <a:gd name="T35" fmla="*/ 87717971 h 123"/>
              <a:gd name="T36" fmla="*/ 109591783 w 123"/>
              <a:gd name="T37" fmla="*/ 82559293 h 123"/>
              <a:gd name="T38" fmla="*/ 78281151 w 123"/>
              <a:gd name="T39" fmla="*/ 108357226 h 123"/>
              <a:gd name="T40" fmla="*/ 83498828 w 123"/>
              <a:gd name="T41" fmla="*/ 165116314 h 123"/>
              <a:gd name="T42" fmla="*/ 41750556 w 123"/>
              <a:gd name="T43" fmla="*/ 175438213 h 123"/>
              <a:gd name="T44" fmla="*/ 15655316 w 123"/>
              <a:gd name="T45" fmla="*/ 211555774 h 123"/>
              <a:gd name="T46" fmla="*/ 15655316 w 123"/>
              <a:gd name="T47" fmla="*/ 252836556 h 123"/>
              <a:gd name="T48" fmla="*/ 41750556 w 123"/>
              <a:gd name="T49" fmla="*/ 283795439 h 123"/>
              <a:gd name="T50" fmla="*/ 0 w 123"/>
              <a:gd name="T51" fmla="*/ 325073950 h 123"/>
              <a:gd name="T52" fmla="*/ 5217677 w 123"/>
              <a:gd name="T53" fmla="*/ 366354732 h 123"/>
              <a:gd name="T54" fmla="*/ 52185911 w 123"/>
              <a:gd name="T55" fmla="*/ 402472293 h 123"/>
              <a:gd name="T56" fmla="*/ 31312917 w 123"/>
              <a:gd name="T57" fmla="*/ 433433447 h 123"/>
              <a:gd name="T58" fmla="*/ 41750556 w 123"/>
              <a:gd name="T59" fmla="*/ 479872907 h 123"/>
              <a:gd name="T60" fmla="*/ 73061189 w 123"/>
              <a:gd name="T61" fmla="*/ 510831790 h 123"/>
              <a:gd name="T62" fmla="*/ 114811745 w 123"/>
              <a:gd name="T63" fmla="*/ 505670841 h 123"/>
              <a:gd name="T64" fmla="*/ 120029422 w 123"/>
              <a:gd name="T65" fmla="*/ 567590878 h 123"/>
              <a:gd name="T66" fmla="*/ 156560017 w 123"/>
              <a:gd name="T67" fmla="*/ 588230133 h 123"/>
              <a:gd name="T68" fmla="*/ 208748212 w 123"/>
              <a:gd name="T69" fmla="*/ 572749556 h 123"/>
              <a:gd name="T70" fmla="*/ 224403528 w 123"/>
              <a:gd name="T71" fmla="*/ 614030338 h 123"/>
              <a:gd name="T72" fmla="*/ 266154085 w 123"/>
              <a:gd name="T73" fmla="*/ 634669593 h 123"/>
              <a:gd name="T74" fmla="*/ 307902356 w 123"/>
              <a:gd name="T75" fmla="*/ 629508644 h 123"/>
              <a:gd name="T76" fmla="*/ 333997596 w 123"/>
              <a:gd name="T77" fmla="*/ 593391083 h 123"/>
              <a:gd name="T78" fmla="*/ 380965830 w 123"/>
              <a:gd name="T79" fmla="*/ 629508644 h 123"/>
              <a:gd name="T80" fmla="*/ 422714101 w 123"/>
              <a:gd name="T81" fmla="*/ 619189016 h 123"/>
              <a:gd name="T82" fmla="*/ 448807057 w 123"/>
              <a:gd name="T83" fmla="*/ 567590878 h 123"/>
              <a:gd name="T84" fmla="*/ 485339936 w 123"/>
              <a:gd name="T85" fmla="*/ 583071455 h 123"/>
              <a:gd name="T86" fmla="*/ 527088208 w 123"/>
              <a:gd name="T87" fmla="*/ 562429928 h 123"/>
              <a:gd name="T88" fmla="*/ 553181163 w 123"/>
              <a:gd name="T89" fmla="*/ 526312367 h 123"/>
              <a:gd name="T90" fmla="*/ 542745808 w 123"/>
              <a:gd name="T91" fmla="*/ 485031585 h 123"/>
              <a:gd name="T92" fmla="*/ 600149396 w 123"/>
              <a:gd name="T93" fmla="*/ 469553280 h 123"/>
              <a:gd name="T94" fmla="*/ 615806997 w 123"/>
              <a:gd name="T95" fmla="*/ 433433447 h 123"/>
              <a:gd name="T96" fmla="*/ 594931719 w 123"/>
              <a:gd name="T97" fmla="*/ 381833037 h 123"/>
              <a:gd name="T98" fmla="*/ 631462314 w 123"/>
              <a:gd name="T99" fmla="*/ 361193782 h 123"/>
              <a:gd name="T100" fmla="*/ 318339995 w 123"/>
              <a:gd name="T101" fmla="*/ 572749556 h 123"/>
              <a:gd name="T102" fmla="*/ 234841167 w 123"/>
              <a:gd name="T103" fmla="*/ 557271250 h 123"/>
              <a:gd name="T104" fmla="*/ 161779979 w 123"/>
              <a:gd name="T105" fmla="*/ 515990468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40" name="Freeform 6"/>
          <p:cNvSpPr>
            <a:spLocks noEditPoints="1" noChangeArrowheads="1"/>
          </p:cNvSpPr>
          <p:nvPr/>
        </p:nvSpPr>
        <p:spPr bwMode="auto">
          <a:xfrm>
            <a:off x="1074738" y="5310188"/>
            <a:ext cx="280987" cy="279400"/>
          </a:xfrm>
          <a:custGeom>
            <a:avLst/>
            <a:gdLst>
              <a:gd name="T0" fmla="*/ 631462314 w 123"/>
              <a:gd name="T1" fmla="*/ 309595644 h 123"/>
              <a:gd name="T2" fmla="*/ 636682275 w 123"/>
              <a:gd name="T3" fmla="*/ 263156184 h 123"/>
              <a:gd name="T4" fmla="*/ 615806997 w 123"/>
              <a:gd name="T5" fmla="*/ 221875402 h 123"/>
              <a:gd name="T6" fmla="*/ 579276403 w 123"/>
              <a:gd name="T7" fmla="*/ 211555774 h 123"/>
              <a:gd name="T8" fmla="*/ 594931719 w 123"/>
              <a:gd name="T9" fmla="*/ 154796686 h 123"/>
              <a:gd name="T10" fmla="*/ 568838764 w 123"/>
              <a:gd name="T11" fmla="*/ 118679125 h 123"/>
              <a:gd name="T12" fmla="*/ 511432891 w 123"/>
              <a:gd name="T13" fmla="*/ 113518176 h 123"/>
              <a:gd name="T14" fmla="*/ 511432891 w 123"/>
              <a:gd name="T15" fmla="*/ 72239665 h 123"/>
              <a:gd name="T16" fmla="*/ 480119974 w 123"/>
              <a:gd name="T17" fmla="*/ 41278511 h 123"/>
              <a:gd name="T18" fmla="*/ 438371702 w 123"/>
              <a:gd name="T19" fmla="*/ 30958883 h 123"/>
              <a:gd name="T20" fmla="*/ 401838823 w 123"/>
              <a:gd name="T21" fmla="*/ 51598138 h 123"/>
              <a:gd name="T22" fmla="*/ 370528191 w 123"/>
              <a:gd name="T23" fmla="*/ 5160950 h 123"/>
              <a:gd name="T24" fmla="*/ 328777634 w 123"/>
              <a:gd name="T25" fmla="*/ 0 h 123"/>
              <a:gd name="T26" fmla="*/ 287029363 w 123"/>
              <a:gd name="T27" fmla="*/ 41278511 h 123"/>
              <a:gd name="T28" fmla="*/ 255716446 w 123"/>
              <a:gd name="T29" fmla="*/ 15480577 h 123"/>
              <a:gd name="T30" fmla="*/ 208748212 w 123"/>
              <a:gd name="T31" fmla="*/ 20639255 h 123"/>
              <a:gd name="T32" fmla="*/ 172217618 w 123"/>
              <a:gd name="T33" fmla="*/ 46439460 h 123"/>
              <a:gd name="T34" fmla="*/ 166997656 w 123"/>
              <a:gd name="T35" fmla="*/ 87717971 h 123"/>
              <a:gd name="T36" fmla="*/ 109591783 w 123"/>
              <a:gd name="T37" fmla="*/ 82559293 h 123"/>
              <a:gd name="T38" fmla="*/ 78281151 w 123"/>
              <a:gd name="T39" fmla="*/ 108357226 h 123"/>
              <a:gd name="T40" fmla="*/ 83498828 w 123"/>
              <a:gd name="T41" fmla="*/ 165116314 h 123"/>
              <a:gd name="T42" fmla="*/ 41750556 w 123"/>
              <a:gd name="T43" fmla="*/ 175438213 h 123"/>
              <a:gd name="T44" fmla="*/ 15655316 w 123"/>
              <a:gd name="T45" fmla="*/ 211555774 h 123"/>
              <a:gd name="T46" fmla="*/ 15655316 w 123"/>
              <a:gd name="T47" fmla="*/ 252836556 h 123"/>
              <a:gd name="T48" fmla="*/ 41750556 w 123"/>
              <a:gd name="T49" fmla="*/ 283795439 h 123"/>
              <a:gd name="T50" fmla="*/ 0 w 123"/>
              <a:gd name="T51" fmla="*/ 325073950 h 123"/>
              <a:gd name="T52" fmla="*/ 5217677 w 123"/>
              <a:gd name="T53" fmla="*/ 366354732 h 123"/>
              <a:gd name="T54" fmla="*/ 52185911 w 123"/>
              <a:gd name="T55" fmla="*/ 402472293 h 123"/>
              <a:gd name="T56" fmla="*/ 31312917 w 123"/>
              <a:gd name="T57" fmla="*/ 433433447 h 123"/>
              <a:gd name="T58" fmla="*/ 41750556 w 123"/>
              <a:gd name="T59" fmla="*/ 479872907 h 123"/>
              <a:gd name="T60" fmla="*/ 73061189 w 123"/>
              <a:gd name="T61" fmla="*/ 510831790 h 123"/>
              <a:gd name="T62" fmla="*/ 114811745 w 123"/>
              <a:gd name="T63" fmla="*/ 505670841 h 123"/>
              <a:gd name="T64" fmla="*/ 120029422 w 123"/>
              <a:gd name="T65" fmla="*/ 567590878 h 123"/>
              <a:gd name="T66" fmla="*/ 156560017 w 123"/>
              <a:gd name="T67" fmla="*/ 588230133 h 123"/>
              <a:gd name="T68" fmla="*/ 208748212 w 123"/>
              <a:gd name="T69" fmla="*/ 572749556 h 123"/>
              <a:gd name="T70" fmla="*/ 224403528 w 123"/>
              <a:gd name="T71" fmla="*/ 614030338 h 123"/>
              <a:gd name="T72" fmla="*/ 266154085 w 123"/>
              <a:gd name="T73" fmla="*/ 634669593 h 123"/>
              <a:gd name="T74" fmla="*/ 307902356 w 123"/>
              <a:gd name="T75" fmla="*/ 629508644 h 123"/>
              <a:gd name="T76" fmla="*/ 333997596 w 123"/>
              <a:gd name="T77" fmla="*/ 593391083 h 123"/>
              <a:gd name="T78" fmla="*/ 380965830 w 123"/>
              <a:gd name="T79" fmla="*/ 629508644 h 123"/>
              <a:gd name="T80" fmla="*/ 422714101 w 123"/>
              <a:gd name="T81" fmla="*/ 619189016 h 123"/>
              <a:gd name="T82" fmla="*/ 448807057 w 123"/>
              <a:gd name="T83" fmla="*/ 567590878 h 123"/>
              <a:gd name="T84" fmla="*/ 485339936 w 123"/>
              <a:gd name="T85" fmla="*/ 583071455 h 123"/>
              <a:gd name="T86" fmla="*/ 527088208 w 123"/>
              <a:gd name="T87" fmla="*/ 562429928 h 123"/>
              <a:gd name="T88" fmla="*/ 553181163 w 123"/>
              <a:gd name="T89" fmla="*/ 526312367 h 123"/>
              <a:gd name="T90" fmla="*/ 542745808 w 123"/>
              <a:gd name="T91" fmla="*/ 485031585 h 123"/>
              <a:gd name="T92" fmla="*/ 600149396 w 123"/>
              <a:gd name="T93" fmla="*/ 469553280 h 123"/>
              <a:gd name="T94" fmla="*/ 615806997 w 123"/>
              <a:gd name="T95" fmla="*/ 433433447 h 123"/>
              <a:gd name="T96" fmla="*/ 594931719 w 123"/>
              <a:gd name="T97" fmla="*/ 381833037 h 123"/>
              <a:gd name="T98" fmla="*/ 631462314 w 123"/>
              <a:gd name="T99" fmla="*/ 361193782 h 123"/>
              <a:gd name="T100" fmla="*/ 318339995 w 123"/>
              <a:gd name="T101" fmla="*/ 572749556 h 123"/>
              <a:gd name="T102" fmla="*/ 234841167 w 123"/>
              <a:gd name="T103" fmla="*/ 557271250 h 123"/>
              <a:gd name="T104" fmla="*/ 161779979 w 123"/>
              <a:gd name="T105" fmla="*/ 515990468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41" name="Freeform 6"/>
          <p:cNvSpPr>
            <a:spLocks noEditPoints="1" noChangeArrowheads="1"/>
          </p:cNvSpPr>
          <p:nvPr/>
        </p:nvSpPr>
        <p:spPr bwMode="auto">
          <a:xfrm>
            <a:off x="2711450" y="1652588"/>
            <a:ext cx="280988" cy="279400"/>
          </a:xfrm>
          <a:custGeom>
            <a:avLst/>
            <a:gdLst>
              <a:gd name="T0" fmla="*/ 631466845 w 123"/>
              <a:gd name="T1" fmla="*/ 309595644 h 123"/>
              <a:gd name="T2" fmla="*/ 636686826 w 123"/>
              <a:gd name="T3" fmla="*/ 263156184 h 123"/>
              <a:gd name="T4" fmla="*/ 615811473 w 123"/>
              <a:gd name="T5" fmla="*/ 221875402 h 123"/>
              <a:gd name="T6" fmla="*/ 579280749 w 123"/>
              <a:gd name="T7" fmla="*/ 211555774 h 123"/>
              <a:gd name="T8" fmla="*/ 594936121 w 123"/>
              <a:gd name="T9" fmla="*/ 154796686 h 123"/>
              <a:gd name="T10" fmla="*/ 568843073 w 123"/>
              <a:gd name="T11" fmla="*/ 118679125 h 123"/>
              <a:gd name="T12" fmla="*/ 511436996 w 123"/>
              <a:gd name="T13" fmla="*/ 113518176 h 123"/>
              <a:gd name="T14" fmla="*/ 511436996 w 123"/>
              <a:gd name="T15" fmla="*/ 72239665 h 123"/>
              <a:gd name="T16" fmla="*/ 480123967 w 123"/>
              <a:gd name="T17" fmla="*/ 41278511 h 123"/>
              <a:gd name="T18" fmla="*/ 438373262 w 123"/>
              <a:gd name="T19" fmla="*/ 30958883 h 123"/>
              <a:gd name="T20" fmla="*/ 401842538 w 123"/>
              <a:gd name="T21" fmla="*/ 51598138 h 123"/>
              <a:gd name="T22" fmla="*/ 370529509 w 123"/>
              <a:gd name="T23" fmla="*/ 5160950 h 123"/>
              <a:gd name="T24" fmla="*/ 328781089 w 123"/>
              <a:gd name="T25" fmla="*/ 0 h 123"/>
              <a:gd name="T26" fmla="*/ 287030384 w 123"/>
              <a:gd name="T27" fmla="*/ 41278511 h 123"/>
              <a:gd name="T28" fmla="*/ 255717356 w 123"/>
              <a:gd name="T29" fmla="*/ 15480577 h 123"/>
              <a:gd name="T30" fmla="*/ 208748955 w 123"/>
              <a:gd name="T31" fmla="*/ 20639255 h 123"/>
              <a:gd name="T32" fmla="*/ 172218231 w 123"/>
              <a:gd name="T33" fmla="*/ 46439460 h 123"/>
              <a:gd name="T34" fmla="*/ 167000535 w 123"/>
              <a:gd name="T35" fmla="*/ 87717971 h 123"/>
              <a:gd name="T36" fmla="*/ 109594458 w 123"/>
              <a:gd name="T37" fmla="*/ 82559293 h 123"/>
              <a:gd name="T38" fmla="*/ 78281429 w 123"/>
              <a:gd name="T39" fmla="*/ 108357226 h 123"/>
              <a:gd name="T40" fmla="*/ 83499125 w 123"/>
              <a:gd name="T41" fmla="*/ 165116314 h 123"/>
              <a:gd name="T42" fmla="*/ 41750705 w 123"/>
              <a:gd name="T43" fmla="*/ 175438213 h 123"/>
              <a:gd name="T44" fmla="*/ 15655372 w 123"/>
              <a:gd name="T45" fmla="*/ 211555774 h 123"/>
              <a:gd name="T46" fmla="*/ 15655372 w 123"/>
              <a:gd name="T47" fmla="*/ 252836556 h 123"/>
              <a:gd name="T48" fmla="*/ 41750705 w 123"/>
              <a:gd name="T49" fmla="*/ 283795439 h 123"/>
              <a:gd name="T50" fmla="*/ 0 w 123"/>
              <a:gd name="T51" fmla="*/ 325073950 h 123"/>
              <a:gd name="T52" fmla="*/ 5217696 w 123"/>
              <a:gd name="T53" fmla="*/ 366354732 h 123"/>
              <a:gd name="T54" fmla="*/ 52188381 w 123"/>
              <a:gd name="T55" fmla="*/ 402472293 h 123"/>
              <a:gd name="T56" fmla="*/ 31313029 w 123"/>
              <a:gd name="T57" fmla="*/ 433433447 h 123"/>
              <a:gd name="T58" fmla="*/ 41750705 w 123"/>
              <a:gd name="T59" fmla="*/ 479872907 h 123"/>
              <a:gd name="T60" fmla="*/ 73061449 w 123"/>
              <a:gd name="T61" fmla="*/ 510831790 h 123"/>
              <a:gd name="T62" fmla="*/ 114812154 w 123"/>
              <a:gd name="T63" fmla="*/ 505670841 h 123"/>
              <a:gd name="T64" fmla="*/ 120029850 w 123"/>
              <a:gd name="T65" fmla="*/ 567590878 h 123"/>
              <a:gd name="T66" fmla="*/ 156562858 w 123"/>
              <a:gd name="T67" fmla="*/ 588230133 h 123"/>
              <a:gd name="T68" fmla="*/ 208748955 w 123"/>
              <a:gd name="T69" fmla="*/ 572749556 h 123"/>
              <a:gd name="T70" fmla="*/ 224406612 w 123"/>
              <a:gd name="T71" fmla="*/ 614030338 h 123"/>
              <a:gd name="T72" fmla="*/ 266155032 w 123"/>
              <a:gd name="T73" fmla="*/ 634669593 h 123"/>
              <a:gd name="T74" fmla="*/ 307905737 w 123"/>
              <a:gd name="T75" fmla="*/ 629508644 h 123"/>
              <a:gd name="T76" fmla="*/ 333998785 w 123"/>
              <a:gd name="T77" fmla="*/ 593391083 h 123"/>
              <a:gd name="T78" fmla="*/ 380967186 w 123"/>
              <a:gd name="T79" fmla="*/ 629508644 h 123"/>
              <a:gd name="T80" fmla="*/ 422717890 w 123"/>
              <a:gd name="T81" fmla="*/ 619189016 h 123"/>
              <a:gd name="T82" fmla="*/ 448810939 w 123"/>
              <a:gd name="T83" fmla="*/ 567590878 h 123"/>
              <a:gd name="T84" fmla="*/ 485341663 w 123"/>
              <a:gd name="T85" fmla="*/ 583071455 h 123"/>
              <a:gd name="T86" fmla="*/ 527092368 w 123"/>
              <a:gd name="T87" fmla="*/ 562429928 h 123"/>
              <a:gd name="T88" fmla="*/ 553185416 w 123"/>
              <a:gd name="T89" fmla="*/ 526312367 h 123"/>
              <a:gd name="T90" fmla="*/ 542747740 w 123"/>
              <a:gd name="T91" fmla="*/ 485031585 h 123"/>
              <a:gd name="T92" fmla="*/ 600153817 w 123"/>
              <a:gd name="T93" fmla="*/ 469553280 h 123"/>
              <a:gd name="T94" fmla="*/ 615811473 w 123"/>
              <a:gd name="T95" fmla="*/ 433433447 h 123"/>
              <a:gd name="T96" fmla="*/ 594936121 w 123"/>
              <a:gd name="T97" fmla="*/ 381833037 h 123"/>
              <a:gd name="T98" fmla="*/ 631466845 w 123"/>
              <a:gd name="T99" fmla="*/ 361193782 h 123"/>
              <a:gd name="T100" fmla="*/ 318343413 w 123"/>
              <a:gd name="T101" fmla="*/ 572749556 h 123"/>
              <a:gd name="T102" fmla="*/ 234842003 w 123"/>
              <a:gd name="T103" fmla="*/ 557271250 h 123"/>
              <a:gd name="T104" fmla="*/ 161780554 w 123"/>
              <a:gd name="T105" fmla="*/ 515990468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42" name="Freeform 6"/>
          <p:cNvSpPr>
            <a:spLocks noEditPoints="1" noChangeArrowheads="1"/>
          </p:cNvSpPr>
          <p:nvPr/>
        </p:nvSpPr>
        <p:spPr bwMode="auto">
          <a:xfrm>
            <a:off x="3805238" y="3887788"/>
            <a:ext cx="280987" cy="279400"/>
          </a:xfrm>
          <a:custGeom>
            <a:avLst/>
            <a:gdLst>
              <a:gd name="T0" fmla="*/ 631462314 w 123"/>
              <a:gd name="T1" fmla="*/ 309595644 h 123"/>
              <a:gd name="T2" fmla="*/ 636682275 w 123"/>
              <a:gd name="T3" fmla="*/ 263156184 h 123"/>
              <a:gd name="T4" fmla="*/ 615806997 w 123"/>
              <a:gd name="T5" fmla="*/ 221875402 h 123"/>
              <a:gd name="T6" fmla="*/ 579276403 w 123"/>
              <a:gd name="T7" fmla="*/ 211555774 h 123"/>
              <a:gd name="T8" fmla="*/ 594931719 w 123"/>
              <a:gd name="T9" fmla="*/ 154796686 h 123"/>
              <a:gd name="T10" fmla="*/ 568838764 w 123"/>
              <a:gd name="T11" fmla="*/ 118679125 h 123"/>
              <a:gd name="T12" fmla="*/ 511432891 w 123"/>
              <a:gd name="T13" fmla="*/ 113518176 h 123"/>
              <a:gd name="T14" fmla="*/ 511432891 w 123"/>
              <a:gd name="T15" fmla="*/ 72239665 h 123"/>
              <a:gd name="T16" fmla="*/ 480119974 w 123"/>
              <a:gd name="T17" fmla="*/ 41278511 h 123"/>
              <a:gd name="T18" fmla="*/ 438371702 w 123"/>
              <a:gd name="T19" fmla="*/ 30958883 h 123"/>
              <a:gd name="T20" fmla="*/ 401838823 w 123"/>
              <a:gd name="T21" fmla="*/ 51598138 h 123"/>
              <a:gd name="T22" fmla="*/ 370528191 w 123"/>
              <a:gd name="T23" fmla="*/ 5160950 h 123"/>
              <a:gd name="T24" fmla="*/ 328777634 w 123"/>
              <a:gd name="T25" fmla="*/ 0 h 123"/>
              <a:gd name="T26" fmla="*/ 287029363 w 123"/>
              <a:gd name="T27" fmla="*/ 41278511 h 123"/>
              <a:gd name="T28" fmla="*/ 255716446 w 123"/>
              <a:gd name="T29" fmla="*/ 15480577 h 123"/>
              <a:gd name="T30" fmla="*/ 208748212 w 123"/>
              <a:gd name="T31" fmla="*/ 20639255 h 123"/>
              <a:gd name="T32" fmla="*/ 172217618 w 123"/>
              <a:gd name="T33" fmla="*/ 46439460 h 123"/>
              <a:gd name="T34" fmla="*/ 166997656 w 123"/>
              <a:gd name="T35" fmla="*/ 87717971 h 123"/>
              <a:gd name="T36" fmla="*/ 109591783 w 123"/>
              <a:gd name="T37" fmla="*/ 82559293 h 123"/>
              <a:gd name="T38" fmla="*/ 78281151 w 123"/>
              <a:gd name="T39" fmla="*/ 108357226 h 123"/>
              <a:gd name="T40" fmla="*/ 83498828 w 123"/>
              <a:gd name="T41" fmla="*/ 165116314 h 123"/>
              <a:gd name="T42" fmla="*/ 41750556 w 123"/>
              <a:gd name="T43" fmla="*/ 175438213 h 123"/>
              <a:gd name="T44" fmla="*/ 15655316 w 123"/>
              <a:gd name="T45" fmla="*/ 211555774 h 123"/>
              <a:gd name="T46" fmla="*/ 15655316 w 123"/>
              <a:gd name="T47" fmla="*/ 252836556 h 123"/>
              <a:gd name="T48" fmla="*/ 41750556 w 123"/>
              <a:gd name="T49" fmla="*/ 283795439 h 123"/>
              <a:gd name="T50" fmla="*/ 0 w 123"/>
              <a:gd name="T51" fmla="*/ 325073950 h 123"/>
              <a:gd name="T52" fmla="*/ 5217677 w 123"/>
              <a:gd name="T53" fmla="*/ 366354732 h 123"/>
              <a:gd name="T54" fmla="*/ 52185911 w 123"/>
              <a:gd name="T55" fmla="*/ 402472293 h 123"/>
              <a:gd name="T56" fmla="*/ 31312917 w 123"/>
              <a:gd name="T57" fmla="*/ 433433447 h 123"/>
              <a:gd name="T58" fmla="*/ 41750556 w 123"/>
              <a:gd name="T59" fmla="*/ 479872907 h 123"/>
              <a:gd name="T60" fmla="*/ 73061189 w 123"/>
              <a:gd name="T61" fmla="*/ 510831790 h 123"/>
              <a:gd name="T62" fmla="*/ 114811745 w 123"/>
              <a:gd name="T63" fmla="*/ 505670841 h 123"/>
              <a:gd name="T64" fmla="*/ 120029422 w 123"/>
              <a:gd name="T65" fmla="*/ 567590878 h 123"/>
              <a:gd name="T66" fmla="*/ 156560017 w 123"/>
              <a:gd name="T67" fmla="*/ 588230133 h 123"/>
              <a:gd name="T68" fmla="*/ 208748212 w 123"/>
              <a:gd name="T69" fmla="*/ 572749556 h 123"/>
              <a:gd name="T70" fmla="*/ 224403528 w 123"/>
              <a:gd name="T71" fmla="*/ 614030338 h 123"/>
              <a:gd name="T72" fmla="*/ 266154085 w 123"/>
              <a:gd name="T73" fmla="*/ 634669593 h 123"/>
              <a:gd name="T74" fmla="*/ 307902356 w 123"/>
              <a:gd name="T75" fmla="*/ 629508644 h 123"/>
              <a:gd name="T76" fmla="*/ 333997596 w 123"/>
              <a:gd name="T77" fmla="*/ 593391083 h 123"/>
              <a:gd name="T78" fmla="*/ 380965830 w 123"/>
              <a:gd name="T79" fmla="*/ 629508644 h 123"/>
              <a:gd name="T80" fmla="*/ 422714101 w 123"/>
              <a:gd name="T81" fmla="*/ 619189016 h 123"/>
              <a:gd name="T82" fmla="*/ 448807057 w 123"/>
              <a:gd name="T83" fmla="*/ 567590878 h 123"/>
              <a:gd name="T84" fmla="*/ 485339936 w 123"/>
              <a:gd name="T85" fmla="*/ 583071455 h 123"/>
              <a:gd name="T86" fmla="*/ 527088208 w 123"/>
              <a:gd name="T87" fmla="*/ 562429928 h 123"/>
              <a:gd name="T88" fmla="*/ 553181163 w 123"/>
              <a:gd name="T89" fmla="*/ 526312367 h 123"/>
              <a:gd name="T90" fmla="*/ 542745808 w 123"/>
              <a:gd name="T91" fmla="*/ 485031585 h 123"/>
              <a:gd name="T92" fmla="*/ 600149396 w 123"/>
              <a:gd name="T93" fmla="*/ 469553280 h 123"/>
              <a:gd name="T94" fmla="*/ 615806997 w 123"/>
              <a:gd name="T95" fmla="*/ 433433447 h 123"/>
              <a:gd name="T96" fmla="*/ 594931719 w 123"/>
              <a:gd name="T97" fmla="*/ 381833037 h 123"/>
              <a:gd name="T98" fmla="*/ 631462314 w 123"/>
              <a:gd name="T99" fmla="*/ 361193782 h 123"/>
              <a:gd name="T100" fmla="*/ 318339995 w 123"/>
              <a:gd name="T101" fmla="*/ 572749556 h 123"/>
              <a:gd name="T102" fmla="*/ 234841167 w 123"/>
              <a:gd name="T103" fmla="*/ 557271250 h 123"/>
              <a:gd name="T104" fmla="*/ 161779979 w 123"/>
              <a:gd name="T105" fmla="*/ 515990468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43" name="Freeform 6"/>
          <p:cNvSpPr>
            <a:spLocks noEditPoints="1" noChangeArrowheads="1"/>
          </p:cNvSpPr>
          <p:nvPr/>
        </p:nvSpPr>
        <p:spPr bwMode="auto">
          <a:xfrm>
            <a:off x="201613" y="5183188"/>
            <a:ext cx="280987" cy="279400"/>
          </a:xfrm>
          <a:custGeom>
            <a:avLst/>
            <a:gdLst>
              <a:gd name="T0" fmla="*/ 631462314 w 123"/>
              <a:gd name="T1" fmla="*/ 309595644 h 123"/>
              <a:gd name="T2" fmla="*/ 636682275 w 123"/>
              <a:gd name="T3" fmla="*/ 263156184 h 123"/>
              <a:gd name="T4" fmla="*/ 615806997 w 123"/>
              <a:gd name="T5" fmla="*/ 221875402 h 123"/>
              <a:gd name="T6" fmla="*/ 579276403 w 123"/>
              <a:gd name="T7" fmla="*/ 211555774 h 123"/>
              <a:gd name="T8" fmla="*/ 594931719 w 123"/>
              <a:gd name="T9" fmla="*/ 154796686 h 123"/>
              <a:gd name="T10" fmla="*/ 568838764 w 123"/>
              <a:gd name="T11" fmla="*/ 118679125 h 123"/>
              <a:gd name="T12" fmla="*/ 511432891 w 123"/>
              <a:gd name="T13" fmla="*/ 113518176 h 123"/>
              <a:gd name="T14" fmla="*/ 511432891 w 123"/>
              <a:gd name="T15" fmla="*/ 72239665 h 123"/>
              <a:gd name="T16" fmla="*/ 480119974 w 123"/>
              <a:gd name="T17" fmla="*/ 41278511 h 123"/>
              <a:gd name="T18" fmla="*/ 438371702 w 123"/>
              <a:gd name="T19" fmla="*/ 30958883 h 123"/>
              <a:gd name="T20" fmla="*/ 401838823 w 123"/>
              <a:gd name="T21" fmla="*/ 51598138 h 123"/>
              <a:gd name="T22" fmla="*/ 370528191 w 123"/>
              <a:gd name="T23" fmla="*/ 5160950 h 123"/>
              <a:gd name="T24" fmla="*/ 328777634 w 123"/>
              <a:gd name="T25" fmla="*/ 0 h 123"/>
              <a:gd name="T26" fmla="*/ 287029363 w 123"/>
              <a:gd name="T27" fmla="*/ 41278511 h 123"/>
              <a:gd name="T28" fmla="*/ 255716446 w 123"/>
              <a:gd name="T29" fmla="*/ 15480577 h 123"/>
              <a:gd name="T30" fmla="*/ 208748212 w 123"/>
              <a:gd name="T31" fmla="*/ 20639255 h 123"/>
              <a:gd name="T32" fmla="*/ 172217618 w 123"/>
              <a:gd name="T33" fmla="*/ 46439460 h 123"/>
              <a:gd name="T34" fmla="*/ 166997656 w 123"/>
              <a:gd name="T35" fmla="*/ 87717971 h 123"/>
              <a:gd name="T36" fmla="*/ 109591783 w 123"/>
              <a:gd name="T37" fmla="*/ 82559293 h 123"/>
              <a:gd name="T38" fmla="*/ 78281151 w 123"/>
              <a:gd name="T39" fmla="*/ 108357226 h 123"/>
              <a:gd name="T40" fmla="*/ 83498828 w 123"/>
              <a:gd name="T41" fmla="*/ 165116314 h 123"/>
              <a:gd name="T42" fmla="*/ 41750556 w 123"/>
              <a:gd name="T43" fmla="*/ 175438213 h 123"/>
              <a:gd name="T44" fmla="*/ 15655316 w 123"/>
              <a:gd name="T45" fmla="*/ 211555774 h 123"/>
              <a:gd name="T46" fmla="*/ 15655316 w 123"/>
              <a:gd name="T47" fmla="*/ 252836556 h 123"/>
              <a:gd name="T48" fmla="*/ 41750556 w 123"/>
              <a:gd name="T49" fmla="*/ 283795439 h 123"/>
              <a:gd name="T50" fmla="*/ 0 w 123"/>
              <a:gd name="T51" fmla="*/ 325073950 h 123"/>
              <a:gd name="T52" fmla="*/ 5217677 w 123"/>
              <a:gd name="T53" fmla="*/ 366354732 h 123"/>
              <a:gd name="T54" fmla="*/ 52185911 w 123"/>
              <a:gd name="T55" fmla="*/ 402472293 h 123"/>
              <a:gd name="T56" fmla="*/ 31312917 w 123"/>
              <a:gd name="T57" fmla="*/ 433433447 h 123"/>
              <a:gd name="T58" fmla="*/ 41750556 w 123"/>
              <a:gd name="T59" fmla="*/ 479872907 h 123"/>
              <a:gd name="T60" fmla="*/ 73061189 w 123"/>
              <a:gd name="T61" fmla="*/ 510831790 h 123"/>
              <a:gd name="T62" fmla="*/ 114811745 w 123"/>
              <a:gd name="T63" fmla="*/ 505670841 h 123"/>
              <a:gd name="T64" fmla="*/ 120029422 w 123"/>
              <a:gd name="T65" fmla="*/ 567590878 h 123"/>
              <a:gd name="T66" fmla="*/ 156560017 w 123"/>
              <a:gd name="T67" fmla="*/ 588230133 h 123"/>
              <a:gd name="T68" fmla="*/ 208748212 w 123"/>
              <a:gd name="T69" fmla="*/ 572749556 h 123"/>
              <a:gd name="T70" fmla="*/ 224403528 w 123"/>
              <a:gd name="T71" fmla="*/ 614030338 h 123"/>
              <a:gd name="T72" fmla="*/ 266154085 w 123"/>
              <a:gd name="T73" fmla="*/ 634669593 h 123"/>
              <a:gd name="T74" fmla="*/ 307902356 w 123"/>
              <a:gd name="T75" fmla="*/ 629508644 h 123"/>
              <a:gd name="T76" fmla="*/ 333997596 w 123"/>
              <a:gd name="T77" fmla="*/ 593391083 h 123"/>
              <a:gd name="T78" fmla="*/ 380965830 w 123"/>
              <a:gd name="T79" fmla="*/ 629508644 h 123"/>
              <a:gd name="T80" fmla="*/ 422714101 w 123"/>
              <a:gd name="T81" fmla="*/ 619189016 h 123"/>
              <a:gd name="T82" fmla="*/ 448807057 w 123"/>
              <a:gd name="T83" fmla="*/ 567590878 h 123"/>
              <a:gd name="T84" fmla="*/ 485339936 w 123"/>
              <a:gd name="T85" fmla="*/ 583071455 h 123"/>
              <a:gd name="T86" fmla="*/ 527088208 w 123"/>
              <a:gd name="T87" fmla="*/ 562429928 h 123"/>
              <a:gd name="T88" fmla="*/ 553181163 w 123"/>
              <a:gd name="T89" fmla="*/ 526312367 h 123"/>
              <a:gd name="T90" fmla="*/ 542745808 w 123"/>
              <a:gd name="T91" fmla="*/ 485031585 h 123"/>
              <a:gd name="T92" fmla="*/ 600149396 w 123"/>
              <a:gd name="T93" fmla="*/ 469553280 h 123"/>
              <a:gd name="T94" fmla="*/ 615806997 w 123"/>
              <a:gd name="T95" fmla="*/ 433433447 h 123"/>
              <a:gd name="T96" fmla="*/ 594931719 w 123"/>
              <a:gd name="T97" fmla="*/ 381833037 h 123"/>
              <a:gd name="T98" fmla="*/ 631462314 w 123"/>
              <a:gd name="T99" fmla="*/ 361193782 h 123"/>
              <a:gd name="T100" fmla="*/ 318339995 w 123"/>
              <a:gd name="T101" fmla="*/ 572749556 h 123"/>
              <a:gd name="T102" fmla="*/ 234841167 w 123"/>
              <a:gd name="T103" fmla="*/ 557271250 h 123"/>
              <a:gd name="T104" fmla="*/ 161779979 w 123"/>
              <a:gd name="T105" fmla="*/ 515990468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44" name="Freeform 6"/>
          <p:cNvSpPr>
            <a:spLocks noEditPoints="1" noChangeArrowheads="1"/>
          </p:cNvSpPr>
          <p:nvPr/>
        </p:nvSpPr>
        <p:spPr bwMode="auto">
          <a:xfrm>
            <a:off x="1082675" y="647700"/>
            <a:ext cx="279400" cy="279400"/>
          </a:xfrm>
          <a:custGeom>
            <a:avLst/>
            <a:gdLst>
              <a:gd name="T0" fmla="*/ 624349966 w 123"/>
              <a:gd name="T1" fmla="*/ 309595644 h 123"/>
              <a:gd name="T2" fmla="*/ 629508644 w 123"/>
              <a:gd name="T3" fmla="*/ 263156184 h 123"/>
              <a:gd name="T4" fmla="*/ 608869389 w 123"/>
              <a:gd name="T5" fmla="*/ 221875402 h 123"/>
              <a:gd name="T6" fmla="*/ 572749556 w 123"/>
              <a:gd name="T7" fmla="*/ 211555774 h 123"/>
              <a:gd name="T8" fmla="*/ 588230133 w 123"/>
              <a:gd name="T9" fmla="*/ 154796686 h 123"/>
              <a:gd name="T10" fmla="*/ 562429928 w 123"/>
              <a:gd name="T11" fmla="*/ 118679125 h 123"/>
              <a:gd name="T12" fmla="*/ 505670841 w 123"/>
              <a:gd name="T13" fmla="*/ 113518176 h 123"/>
              <a:gd name="T14" fmla="*/ 505670841 w 123"/>
              <a:gd name="T15" fmla="*/ 72239665 h 123"/>
              <a:gd name="T16" fmla="*/ 474711958 w 123"/>
              <a:gd name="T17" fmla="*/ 41278511 h 123"/>
              <a:gd name="T18" fmla="*/ 433433447 w 123"/>
              <a:gd name="T19" fmla="*/ 30958883 h 123"/>
              <a:gd name="T20" fmla="*/ 397313615 w 123"/>
              <a:gd name="T21" fmla="*/ 51598138 h 123"/>
              <a:gd name="T22" fmla="*/ 366354732 w 123"/>
              <a:gd name="T23" fmla="*/ 5160950 h 123"/>
              <a:gd name="T24" fmla="*/ 325073950 w 123"/>
              <a:gd name="T25" fmla="*/ 0 h 123"/>
              <a:gd name="T26" fmla="*/ 283795439 w 123"/>
              <a:gd name="T27" fmla="*/ 41278511 h 123"/>
              <a:gd name="T28" fmla="*/ 252836556 w 123"/>
              <a:gd name="T29" fmla="*/ 15480577 h 123"/>
              <a:gd name="T30" fmla="*/ 206397096 w 123"/>
              <a:gd name="T31" fmla="*/ 20639255 h 123"/>
              <a:gd name="T32" fmla="*/ 170277263 w 123"/>
              <a:gd name="T33" fmla="*/ 46439460 h 123"/>
              <a:gd name="T34" fmla="*/ 165116314 w 123"/>
              <a:gd name="T35" fmla="*/ 87717971 h 123"/>
              <a:gd name="T36" fmla="*/ 108357226 w 123"/>
              <a:gd name="T37" fmla="*/ 82559293 h 123"/>
              <a:gd name="T38" fmla="*/ 77398343 w 123"/>
              <a:gd name="T39" fmla="*/ 108357226 h 123"/>
              <a:gd name="T40" fmla="*/ 82559293 w 123"/>
              <a:gd name="T41" fmla="*/ 165116314 h 123"/>
              <a:gd name="T42" fmla="*/ 41278511 w 123"/>
              <a:gd name="T43" fmla="*/ 175438213 h 123"/>
              <a:gd name="T44" fmla="*/ 15480577 w 123"/>
              <a:gd name="T45" fmla="*/ 211555774 h 123"/>
              <a:gd name="T46" fmla="*/ 15480577 w 123"/>
              <a:gd name="T47" fmla="*/ 252836556 h 123"/>
              <a:gd name="T48" fmla="*/ 41278511 w 123"/>
              <a:gd name="T49" fmla="*/ 283795439 h 123"/>
              <a:gd name="T50" fmla="*/ 0 w 123"/>
              <a:gd name="T51" fmla="*/ 325073950 h 123"/>
              <a:gd name="T52" fmla="*/ 5160950 w 123"/>
              <a:gd name="T53" fmla="*/ 366354732 h 123"/>
              <a:gd name="T54" fmla="*/ 51598138 w 123"/>
              <a:gd name="T55" fmla="*/ 402472293 h 123"/>
              <a:gd name="T56" fmla="*/ 30958883 w 123"/>
              <a:gd name="T57" fmla="*/ 433433447 h 123"/>
              <a:gd name="T58" fmla="*/ 41278511 w 123"/>
              <a:gd name="T59" fmla="*/ 479872907 h 123"/>
              <a:gd name="T60" fmla="*/ 72239665 w 123"/>
              <a:gd name="T61" fmla="*/ 510831790 h 123"/>
              <a:gd name="T62" fmla="*/ 113518176 w 123"/>
              <a:gd name="T63" fmla="*/ 505670841 h 123"/>
              <a:gd name="T64" fmla="*/ 118679125 w 123"/>
              <a:gd name="T65" fmla="*/ 567590878 h 123"/>
              <a:gd name="T66" fmla="*/ 154796686 w 123"/>
              <a:gd name="T67" fmla="*/ 588230133 h 123"/>
              <a:gd name="T68" fmla="*/ 206397096 w 123"/>
              <a:gd name="T69" fmla="*/ 572749556 h 123"/>
              <a:gd name="T70" fmla="*/ 221875402 w 123"/>
              <a:gd name="T71" fmla="*/ 614030338 h 123"/>
              <a:gd name="T72" fmla="*/ 263156184 w 123"/>
              <a:gd name="T73" fmla="*/ 634669593 h 123"/>
              <a:gd name="T74" fmla="*/ 304434694 w 123"/>
              <a:gd name="T75" fmla="*/ 629508644 h 123"/>
              <a:gd name="T76" fmla="*/ 330234899 w 123"/>
              <a:gd name="T77" fmla="*/ 593391083 h 123"/>
              <a:gd name="T78" fmla="*/ 376674359 w 123"/>
              <a:gd name="T79" fmla="*/ 629508644 h 123"/>
              <a:gd name="T80" fmla="*/ 417952870 w 123"/>
              <a:gd name="T81" fmla="*/ 619189016 h 123"/>
              <a:gd name="T82" fmla="*/ 443753075 w 123"/>
              <a:gd name="T83" fmla="*/ 567590878 h 123"/>
              <a:gd name="T84" fmla="*/ 479872907 w 123"/>
              <a:gd name="T85" fmla="*/ 583071455 h 123"/>
              <a:gd name="T86" fmla="*/ 521151418 w 123"/>
              <a:gd name="T87" fmla="*/ 562429928 h 123"/>
              <a:gd name="T88" fmla="*/ 546951623 w 123"/>
              <a:gd name="T89" fmla="*/ 526312367 h 123"/>
              <a:gd name="T90" fmla="*/ 536631995 w 123"/>
              <a:gd name="T91" fmla="*/ 485031585 h 123"/>
              <a:gd name="T92" fmla="*/ 593391083 w 123"/>
              <a:gd name="T93" fmla="*/ 469553280 h 123"/>
              <a:gd name="T94" fmla="*/ 608869389 w 123"/>
              <a:gd name="T95" fmla="*/ 433433447 h 123"/>
              <a:gd name="T96" fmla="*/ 588230133 w 123"/>
              <a:gd name="T97" fmla="*/ 381833037 h 123"/>
              <a:gd name="T98" fmla="*/ 624349966 w 123"/>
              <a:gd name="T99" fmla="*/ 361193782 h 123"/>
              <a:gd name="T100" fmla="*/ 314754322 w 123"/>
              <a:gd name="T101" fmla="*/ 572749556 h 123"/>
              <a:gd name="T102" fmla="*/ 232197301 w 123"/>
              <a:gd name="T103" fmla="*/ 557271250 h 123"/>
              <a:gd name="T104" fmla="*/ 159957636 w 123"/>
              <a:gd name="T105" fmla="*/ 515990468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45" name="Freeform 6"/>
          <p:cNvSpPr>
            <a:spLocks noEditPoints="1" noChangeArrowheads="1"/>
          </p:cNvSpPr>
          <p:nvPr/>
        </p:nvSpPr>
        <p:spPr bwMode="auto">
          <a:xfrm>
            <a:off x="2320925" y="1206500"/>
            <a:ext cx="280988" cy="279400"/>
          </a:xfrm>
          <a:custGeom>
            <a:avLst/>
            <a:gdLst>
              <a:gd name="T0" fmla="*/ 631466845 w 123"/>
              <a:gd name="T1" fmla="*/ 309595644 h 123"/>
              <a:gd name="T2" fmla="*/ 636686826 w 123"/>
              <a:gd name="T3" fmla="*/ 263156184 h 123"/>
              <a:gd name="T4" fmla="*/ 615811473 w 123"/>
              <a:gd name="T5" fmla="*/ 221875402 h 123"/>
              <a:gd name="T6" fmla="*/ 579280749 w 123"/>
              <a:gd name="T7" fmla="*/ 211555774 h 123"/>
              <a:gd name="T8" fmla="*/ 594936121 w 123"/>
              <a:gd name="T9" fmla="*/ 154796686 h 123"/>
              <a:gd name="T10" fmla="*/ 568843073 w 123"/>
              <a:gd name="T11" fmla="*/ 118679125 h 123"/>
              <a:gd name="T12" fmla="*/ 511436996 w 123"/>
              <a:gd name="T13" fmla="*/ 113518176 h 123"/>
              <a:gd name="T14" fmla="*/ 511436996 w 123"/>
              <a:gd name="T15" fmla="*/ 72239665 h 123"/>
              <a:gd name="T16" fmla="*/ 480123967 w 123"/>
              <a:gd name="T17" fmla="*/ 41278511 h 123"/>
              <a:gd name="T18" fmla="*/ 438373262 w 123"/>
              <a:gd name="T19" fmla="*/ 30958883 h 123"/>
              <a:gd name="T20" fmla="*/ 401842538 w 123"/>
              <a:gd name="T21" fmla="*/ 51598138 h 123"/>
              <a:gd name="T22" fmla="*/ 370529509 w 123"/>
              <a:gd name="T23" fmla="*/ 5160950 h 123"/>
              <a:gd name="T24" fmla="*/ 328781089 w 123"/>
              <a:gd name="T25" fmla="*/ 0 h 123"/>
              <a:gd name="T26" fmla="*/ 287030384 w 123"/>
              <a:gd name="T27" fmla="*/ 41278511 h 123"/>
              <a:gd name="T28" fmla="*/ 255717356 w 123"/>
              <a:gd name="T29" fmla="*/ 15480577 h 123"/>
              <a:gd name="T30" fmla="*/ 208748955 w 123"/>
              <a:gd name="T31" fmla="*/ 20639255 h 123"/>
              <a:gd name="T32" fmla="*/ 172218231 w 123"/>
              <a:gd name="T33" fmla="*/ 46439460 h 123"/>
              <a:gd name="T34" fmla="*/ 167000535 w 123"/>
              <a:gd name="T35" fmla="*/ 87717971 h 123"/>
              <a:gd name="T36" fmla="*/ 109594458 w 123"/>
              <a:gd name="T37" fmla="*/ 82559293 h 123"/>
              <a:gd name="T38" fmla="*/ 78281429 w 123"/>
              <a:gd name="T39" fmla="*/ 108357226 h 123"/>
              <a:gd name="T40" fmla="*/ 83499125 w 123"/>
              <a:gd name="T41" fmla="*/ 165116314 h 123"/>
              <a:gd name="T42" fmla="*/ 41750705 w 123"/>
              <a:gd name="T43" fmla="*/ 175438213 h 123"/>
              <a:gd name="T44" fmla="*/ 15655372 w 123"/>
              <a:gd name="T45" fmla="*/ 211555774 h 123"/>
              <a:gd name="T46" fmla="*/ 15655372 w 123"/>
              <a:gd name="T47" fmla="*/ 252836556 h 123"/>
              <a:gd name="T48" fmla="*/ 41750705 w 123"/>
              <a:gd name="T49" fmla="*/ 283795439 h 123"/>
              <a:gd name="T50" fmla="*/ 0 w 123"/>
              <a:gd name="T51" fmla="*/ 325073950 h 123"/>
              <a:gd name="T52" fmla="*/ 5217696 w 123"/>
              <a:gd name="T53" fmla="*/ 366354732 h 123"/>
              <a:gd name="T54" fmla="*/ 52188381 w 123"/>
              <a:gd name="T55" fmla="*/ 402472293 h 123"/>
              <a:gd name="T56" fmla="*/ 31313029 w 123"/>
              <a:gd name="T57" fmla="*/ 433433447 h 123"/>
              <a:gd name="T58" fmla="*/ 41750705 w 123"/>
              <a:gd name="T59" fmla="*/ 479872907 h 123"/>
              <a:gd name="T60" fmla="*/ 73061449 w 123"/>
              <a:gd name="T61" fmla="*/ 510831790 h 123"/>
              <a:gd name="T62" fmla="*/ 114812154 w 123"/>
              <a:gd name="T63" fmla="*/ 505670841 h 123"/>
              <a:gd name="T64" fmla="*/ 120029850 w 123"/>
              <a:gd name="T65" fmla="*/ 567590878 h 123"/>
              <a:gd name="T66" fmla="*/ 156562858 w 123"/>
              <a:gd name="T67" fmla="*/ 588230133 h 123"/>
              <a:gd name="T68" fmla="*/ 208748955 w 123"/>
              <a:gd name="T69" fmla="*/ 572749556 h 123"/>
              <a:gd name="T70" fmla="*/ 224406612 w 123"/>
              <a:gd name="T71" fmla="*/ 614030338 h 123"/>
              <a:gd name="T72" fmla="*/ 266155032 w 123"/>
              <a:gd name="T73" fmla="*/ 634669593 h 123"/>
              <a:gd name="T74" fmla="*/ 307905737 w 123"/>
              <a:gd name="T75" fmla="*/ 629508644 h 123"/>
              <a:gd name="T76" fmla="*/ 333998785 w 123"/>
              <a:gd name="T77" fmla="*/ 593391083 h 123"/>
              <a:gd name="T78" fmla="*/ 380967186 w 123"/>
              <a:gd name="T79" fmla="*/ 629508644 h 123"/>
              <a:gd name="T80" fmla="*/ 422717890 w 123"/>
              <a:gd name="T81" fmla="*/ 619189016 h 123"/>
              <a:gd name="T82" fmla="*/ 448810939 w 123"/>
              <a:gd name="T83" fmla="*/ 567590878 h 123"/>
              <a:gd name="T84" fmla="*/ 485341663 w 123"/>
              <a:gd name="T85" fmla="*/ 583071455 h 123"/>
              <a:gd name="T86" fmla="*/ 527092368 w 123"/>
              <a:gd name="T87" fmla="*/ 562429928 h 123"/>
              <a:gd name="T88" fmla="*/ 553185416 w 123"/>
              <a:gd name="T89" fmla="*/ 526312367 h 123"/>
              <a:gd name="T90" fmla="*/ 542747740 w 123"/>
              <a:gd name="T91" fmla="*/ 485031585 h 123"/>
              <a:gd name="T92" fmla="*/ 600153817 w 123"/>
              <a:gd name="T93" fmla="*/ 469553280 h 123"/>
              <a:gd name="T94" fmla="*/ 615811473 w 123"/>
              <a:gd name="T95" fmla="*/ 433433447 h 123"/>
              <a:gd name="T96" fmla="*/ 594936121 w 123"/>
              <a:gd name="T97" fmla="*/ 381833037 h 123"/>
              <a:gd name="T98" fmla="*/ 631466845 w 123"/>
              <a:gd name="T99" fmla="*/ 361193782 h 123"/>
              <a:gd name="T100" fmla="*/ 318343413 w 123"/>
              <a:gd name="T101" fmla="*/ 572749556 h 123"/>
              <a:gd name="T102" fmla="*/ 234842003 w 123"/>
              <a:gd name="T103" fmla="*/ 557271250 h 123"/>
              <a:gd name="T104" fmla="*/ 161780554 w 123"/>
              <a:gd name="T105" fmla="*/ 515990468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46" name="Freeform 6"/>
          <p:cNvSpPr>
            <a:spLocks noEditPoints="1" noChangeArrowheads="1"/>
          </p:cNvSpPr>
          <p:nvPr/>
        </p:nvSpPr>
        <p:spPr bwMode="auto">
          <a:xfrm>
            <a:off x="2079625" y="5662613"/>
            <a:ext cx="280988" cy="279400"/>
          </a:xfrm>
          <a:custGeom>
            <a:avLst/>
            <a:gdLst>
              <a:gd name="T0" fmla="*/ 631466845 w 123"/>
              <a:gd name="T1" fmla="*/ 309595644 h 123"/>
              <a:gd name="T2" fmla="*/ 636686826 w 123"/>
              <a:gd name="T3" fmla="*/ 263156184 h 123"/>
              <a:gd name="T4" fmla="*/ 615811473 w 123"/>
              <a:gd name="T5" fmla="*/ 221875402 h 123"/>
              <a:gd name="T6" fmla="*/ 579280749 w 123"/>
              <a:gd name="T7" fmla="*/ 211555774 h 123"/>
              <a:gd name="T8" fmla="*/ 594936121 w 123"/>
              <a:gd name="T9" fmla="*/ 154796686 h 123"/>
              <a:gd name="T10" fmla="*/ 568843073 w 123"/>
              <a:gd name="T11" fmla="*/ 118679125 h 123"/>
              <a:gd name="T12" fmla="*/ 511436996 w 123"/>
              <a:gd name="T13" fmla="*/ 113518176 h 123"/>
              <a:gd name="T14" fmla="*/ 511436996 w 123"/>
              <a:gd name="T15" fmla="*/ 72239665 h 123"/>
              <a:gd name="T16" fmla="*/ 480123967 w 123"/>
              <a:gd name="T17" fmla="*/ 41278511 h 123"/>
              <a:gd name="T18" fmla="*/ 438373262 w 123"/>
              <a:gd name="T19" fmla="*/ 30958883 h 123"/>
              <a:gd name="T20" fmla="*/ 401842538 w 123"/>
              <a:gd name="T21" fmla="*/ 51598138 h 123"/>
              <a:gd name="T22" fmla="*/ 370529509 w 123"/>
              <a:gd name="T23" fmla="*/ 5160950 h 123"/>
              <a:gd name="T24" fmla="*/ 328781089 w 123"/>
              <a:gd name="T25" fmla="*/ 0 h 123"/>
              <a:gd name="T26" fmla="*/ 287030384 w 123"/>
              <a:gd name="T27" fmla="*/ 41278511 h 123"/>
              <a:gd name="T28" fmla="*/ 255717356 w 123"/>
              <a:gd name="T29" fmla="*/ 15480577 h 123"/>
              <a:gd name="T30" fmla="*/ 208748955 w 123"/>
              <a:gd name="T31" fmla="*/ 20639255 h 123"/>
              <a:gd name="T32" fmla="*/ 172218231 w 123"/>
              <a:gd name="T33" fmla="*/ 46439460 h 123"/>
              <a:gd name="T34" fmla="*/ 167000535 w 123"/>
              <a:gd name="T35" fmla="*/ 87717971 h 123"/>
              <a:gd name="T36" fmla="*/ 109594458 w 123"/>
              <a:gd name="T37" fmla="*/ 82559293 h 123"/>
              <a:gd name="T38" fmla="*/ 78281429 w 123"/>
              <a:gd name="T39" fmla="*/ 108357226 h 123"/>
              <a:gd name="T40" fmla="*/ 83499125 w 123"/>
              <a:gd name="T41" fmla="*/ 165116314 h 123"/>
              <a:gd name="T42" fmla="*/ 41750705 w 123"/>
              <a:gd name="T43" fmla="*/ 175438213 h 123"/>
              <a:gd name="T44" fmla="*/ 15655372 w 123"/>
              <a:gd name="T45" fmla="*/ 211555774 h 123"/>
              <a:gd name="T46" fmla="*/ 15655372 w 123"/>
              <a:gd name="T47" fmla="*/ 252836556 h 123"/>
              <a:gd name="T48" fmla="*/ 41750705 w 123"/>
              <a:gd name="T49" fmla="*/ 283795439 h 123"/>
              <a:gd name="T50" fmla="*/ 0 w 123"/>
              <a:gd name="T51" fmla="*/ 325073950 h 123"/>
              <a:gd name="T52" fmla="*/ 5217696 w 123"/>
              <a:gd name="T53" fmla="*/ 366354732 h 123"/>
              <a:gd name="T54" fmla="*/ 52188381 w 123"/>
              <a:gd name="T55" fmla="*/ 402472293 h 123"/>
              <a:gd name="T56" fmla="*/ 31313029 w 123"/>
              <a:gd name="T57" fmla="*/ 433433447 h 123"/>
              <a:gd name="T58" fmla="*/ 41750705 w 123"/>
              <a:gd name="T59" fmla="*/ 479872907 h 123"/>
              <a:gd name="T60" fmla="*/ 73061449 w 123"/>
              <a:gd name="T61" fmla="*/ 510831790 h 123"/>
              <a:gd name="T62" fmla="*/ 114812154 w 123"/>
              <a:gd name="T63" fmla="*/ 505670841 h 123"/>
              <a:gd name="T64" fmla="*/ 120029850 w 123"/>
              <a:gd name="T65" fmla="*/ 567590878 h 123"/>
              <a:gd name="T66" fmla="*/ 156562858 w 123"/>
              <a:gd name="T67" fmla="*/ 588230133 h 123"/>
              <a:gd name="T68" fmla="*/ 208748955 w 123"/>
              <a:gd name="T69" fmla="*/ 572749556 h 123"/>
              <a:gd name="T70" fmla="*/ 224406612 w 123"/>
              <a:gd name="T71" fmla="*/ 614030338 h 123"/>
              <a:gd name="T72" fmla="*/ 266155032 w 123"/>
              <a:gd name="T73" fmla="*/ 634669593 h 123"/>
              <a:gd name="T74" fmla="*/ 307905737 w 123"/>
              <a:gd name="T75" fmla="*/ 629508644 h 123"/>
              <a:gd name="T76" fmla="*/ 333998785 w 123"/>
              <a:gd name="T77" fmla="*/ 593391083 h 123"/>
              <a:gd name="T78" fmla="*/ 380967186 w 123"/>
              <a:gd name="T79" fmla="*/ 629508644 h 123"/>
              <a:gd name="T80" fmla="*/ 422717890 w 123"/>
              <a:gd name="T81" fmla="*/ 619189016 h 123"/>
              <a:gd name="T82" fmla="*/ 448810939 w 123"/>
              <a:gd name="T83" fmla="*/ 567590878 h 123"/>
              <a:gd name="T84" fmla="*/ 485341663 w 123"/>
              <a:gd name="T85" fmla="*/ 583071455 h 123"/>
              <a:gd name="T86" fmla="*/ 527092368 w 123"/>
              <a:gd name="T87" fmla="*/ 562429928 h 123"/>
              <a:gd name="T88" fmla="*/ 553185416 w 123"/>
              <a:gd name="T89" fmla="*/ 526312367 h 123"/>
              <a:gd name="T90" fmla="*/ 542747740 w 123"/>
              <a:gd name="T91" fmla="*/ 485031585 h 123"/>
              <a:gd name="T92" fmla="*/ 600153817 w 123"/>
              <a:gd name="T93" fmla="*/ 469553280 h 123"/>
              <a:gd name="T94" fmla="*/ 615811473 w 123"/>
              <a:gd name="T95" fmla="*/ 433433447 h 123"/>
              <a:gd name="T96" fmla="*/ 594936121 w 123"/>
              <a:gd name="T97" fmla="*/ 381833037 h 123"/>
              <a:gd name="T98" fmla="*/ 631466845 w 123"/>
              <a:gd name="T99" fmla="*/ 361193782 h 123"/>
              <a:gd name="T100" fmla="*/ 318343413 w 123"/>
              <a:gd name="T101" fmla="*/ 572749556 h 123"/>
              <a:gd name="T102" fmla="*/ 234842003 w 123"/>
              <a:gd name="T103" fmla="*/ 557271250 h 123"/>
              <a:gd name="T104" fmla="*/ 161780554 w 123"/>
              <a:gd name="T105" fmla="*/ 515990468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47" name="Freeform 6"/>
          <p:cNvSpPr>
            <a:spLocks noEditPoints="1" noChangeArrowheads="1"/>
          </p:cNvSpPr>
          <p:nvPr/>
        </p:nvSpPr>
        <p:spPr bwMode="auto">
          <a:xfrm>
            <a:off x="1485900" y="6134100"/>
            <a:ext cx="279400" cy="279400"/>
          </a:xfrm>
          <a:custGeom>
            <a:avLst/>
            <a:gdLst>
              <a:gd name="T0" fmla="*/ 624349966 w 123"/>
              <a:gd name="T1" fmla="*/ 309595644 h 123"/>
              <a:gd name="T2" fmla="*/ 629508644 w 123"/>
              <a:gd name="T3" fmla="*/ 263156184 h 123"/>
              <a:gd name="T4" fmla="*/ 608869389 w 123"/>
              <a:gd name="T5" fmla="*/ 221875402 h 123"/>
              <a:gd name="T6" fmla="*/ 572749556 w 123"/>
              <a:gd name="T7" fmla="*/ 211555774 h 123"/>
              <a:gd name="T8" fmla="*/ 588230133 w 123"/>
              <a:gd name="T9" fmla="*/ 154796686 h 123"/>
              <a:gd name="T10" fmla="*/ 562429928 w 123"/>
              <a:gd name="T11" fmla="*/ 118679125 h 123"/>
              <a:gd name="T12" fmla="*/ 505670841 w 123"/>
              <a:gd name="T13" fmla="*/ 113518176 h 123"/>
              <a:gd name="T14" fmla="*/ 505670841 w 123"/>
              <a:gd name="T15" fmla="*/ 72239665 h 123"/>
              <a:gd name="T16" fmla="*/ 474711958 w 123"/>
              <a:gd name="T17" fmla="*/ 41278511 h 123"/>
              <a:gd name="T18" fmla="*/ 433433447 w 123"/>
              <a:gd name="T19" fmla="*/ 30958883 h 123"/>
              <a:gd name="T20" fmla="*/ 397313615 w 123"/>
              <a:gd name="T21" fmla="*/ 51598138 h 123"/>
              <a:gd name="T22" fmla="*/ 366354732 w 123"/>
              <a:gd name="T23" fmla="*/ 5160950 h 123"/>
              <a:gd name="T24" fmla="*/ 325073950 w 123"/>
              <a:gd name="T25" fmla="*/ 0 h 123"/>
              <a:gd name="T26" fmla="*/ 283795439 w 123"/>
              <a:gd name="T27" fmla="*/ 41278511 h 123"/>
              <a:gd name="T28" fmla="*/ 252836556 w 123"/>
              <a:gd name="T29" fmla="*/ 15480577 h 123"/>
              <a:gd name="T30" fmla="*/ 206397096 w 123"/>
              <a:gd name="T31" fmla="*/ 20639255 h 123"/>
              <a:gd name="T32" fmla="*/ 170277263 w 123"/>
              <a:gd name="T33" fmla="*/ 46439460 h 123"/>
              <a:gd name="T34" fmla="*/ 165116314 w 123"/>
              <a:gd name="T35" fmla="*/ 87717971 h 123"/>
              <a:gd name="T36" fmla="*/ 108357226 w 123"/>
              <a:gd name="T37" fmla="*/ 82559293 h 123"/>
              <a:gd name="T38" fmla="*/ 77398343 w 123"/>
              <a:gd name="T39" fmla="*/ 108357226 h 123"/>
              <a:gd name="T40" fmla="*/ 82559293 w 123"/>
              <a:gd name="T41" fmla="*/ 165116314 h 123"/>
              <a:gd name="T42" fmla="*/ 41278511 w 123"/>
              <a:gd name="T43" fmla="*/ 175438213 h 123"/>
              <a:gd name="T44" fmla="*/ 15480577 w 123"/>
              <a:gd name="T45" fmla="*/ 211555774 h 123"/>
              <a:gd name="T46" fmla="*/ 15480577 w 123"/>
              <a:gd name="T47" fmla="*/ 252836556 h 123"/>
              <a:gd name="T48" fmla="*/ 41278511 w 123"/>
              <a:gd name="T49" fmla="*/ 283795439 h 123"/>
              <a:gd name="T50" fmla="*/ 0 w 123"/>
              <a:gd name="T51" fmla="*/ 325073950 h 123"/>
              <a:gd name="T52" fmla="*/ 5160950 w 123"/>
              <a:gd name="T53" fmla="*/ 366354732 h 123"/>
              <a:gd name="T54" fmla="*/ 51598138 w 123"/>
              <a:gd name="T55" fmla="*/ 402472293 h 123"/>
              <a:gd name="T56" fmla="*/ 30958883 w 123"/>
              <a:gd name="T57" fmla="*/ 433433447 h 123"/>
              <a:gd name="T58" fmla="*/ 41278511 w 123"/>
              <a:gd name="T59" fmla="*/ 479872907 h 123"/>
              <a:gd name="T60" fmla="*/ 72239665 w 123"/>
              <a:gd name="T61" fmla="*/ 510831790 h 123"/>
              <a:gd name="T62" fmla="*/ 113518176 w 123"/>
              <a:gd name="T63" fmla="*/ 505670841 h 123"/>
              <a:gd name="T64" fmla="*/ 118679125 w 123"/>
              <a:gd name="T65" fmla="*/ 567590878 h 123"/>
              <a:gd name="T66" fmla="*/ 154796686 w 123"/>
              <a:gd name="T67" fmla="*/ 588230133 h 123"/>
              <a:gd name="T68" fmla="*/ 206397096 w 123"/>
              <a:gd name="T69" fmla="*/ 572749556 h 123"/>
              <a:gd name="T70" fmla="*/ 221875402 w 123"/>
              <a:gd name="T71" fmla="*/ 614030338 h 123"/>
              <a:gd name="T72" fmla="*/ 263156184 w 123"/>
              <a:gd name="T73" fmla="*/ 634669593 h 123"/>
              <a:gd name="T74" fmla="*/ 304434694 w 123"/>
              <a:gd name="T75" fmla="*/ 629508644 h 123"/>
              <a:gd name="T76" fmla="*/ 330234899 w 123"/>
              <a:gd name="T77" fmla="*/ 593391083 h 123"/>
              <a:gd name="T78" fmla="*/ 376674359 w 123"/>
              <a:gd name="T79" fmla="*/ 629508644 h 123"/>
              <a:gd name="T80" fmla="*/ 417952870 w 123"/>
              <a:gd name="T81" fmla="*/ 619189016 h 123"/>
              <a:gd name="T82" fmla="*/ 443753075 w 123"/>
              <a:gd name="T83" fmla="*/ 567590878 h 123"/>
              <a:gd name="T84" fmla="*/ 479872907 w 123"/>
              <a:gd name="T85" fmla="*/ 583071455 h 123"/>
              <a:gd name="T86" fmla="*/ 521151418 w 123"/>
              <a:gd name="T87" fmla="*/ 562429928 h 123"/>
              <a:gd name="T88" fmla="*/ 546951623 w 123"/>
              <a:gd name="T89" fmla="*/ 526312367 h 123"/>
              <a:gd name="T90" fmla="*/ 536631995 w 123"/>
              <a:gd name="T91" fmla="*/ 485031585 h 123"/>
              <a:gd name="T92" fmla="*/ 593391083 w 123"/>
              <a:gd name="T93" fmla="*/ 469553280 h 123"/>
              <a:gd name="T94" fmla="*/ 608869389 w 123"/>
              <a:gd name="T95" fmla="*/ 433433447 h 123"/>
              <a:gd name="T96" fmla="*/ 588230133 w 123"/>
              <a:gd name="T97" fmla="*/ 381833037 h 123"/>
              <a:gd name="T98" fmla="*/ 624349966 w 123"/>
              <a:gd name="T99" fmla="*/ 361193782 h 123"/>
              <a:gd name="T100" fmla="*/ 314754322 w 123"/>
              <a:gd name="T101" fmla="*/ 572749556 h 123"/>
              <a:gd name="T102" fmla="*/ 232197301 w 123"/>
              <a:gd name="T103" fmla="*/ 557271250 h 123"/>
              <a:gd name="T104" fmla="*/ 159957636 w 123"/>
              <a:gd name="T105" fmla="*/ 515990468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48" name="Freeform 6"/>
          <p:cNvSpPr>
            <a:spLocks noEditPoints="1" noChangeArrowheads="1"/>
          </p:cNvSpPr>
          <p:nvPr/>
        </p:nvSpPr>
        <p:spPr bwMode="auto">
          <a:xfrm>
            <a:off x="201613" y="2982913"/>
            <a:ext cx="280987" cy="279400"/>
          </a:xfrm>
          <a:custGeom>
            <a:avLst/>
            <a:gdLst>
              <a:gd name="T0" fmla="*/ 631462314 w 123"/>
              <a:gd name="T1" fmla="*/ 309595644 h 123"/>
              <a:gd name="T2" fmla="*/ 636682275 w 123"/>
              <a:gd name="T3" fmla="*/ 263156184 h 123"/>
              <a:gd name="T4" fmla="*/ 615806997 w 123"/>
              <a:gd name="T5" fmla="*/ 221875402 h 123"/>
              <a:gd name="T6" fmla="*/ 579276403 w 123"/>
              <a:gd name="T7" fmla="*/ 211555774 h 123"/>
              <a:gd name="T8" fmla="*/ 594931719 w 123"/>
              <a:gd name="T9" fmla="*/ 154796686 h 123"/>
              <a:gd name="T10" fmla="*/ 568838764 w 123"/>
              <a:gd name="T11" fmla="*/ 118679125 h 123"/>
              <a:gd name="T12" fmla="*/ 511432891 w 123"/>
              <a:gd name="T13" fmla="*/ 113518176 h 123"/>
              <a:gd name="T14" fmla="*/ 511432891 w 123"/>
              <a:gd name="T15" fmla="*/ 72239665 h 123"/>
              <a:gd name="T16" fmla="*/ 480119974 w 123"/>
              <a:gd name="T17" fmla="*/ 41278511 h 123"/>
              <a:gd name="T18" fmla="*/ 438371702 w 123"/>
              <a:gd name="T19" fmla="*/ 30958883 h 123"/>
              <a:gd name="T20" fmla="*/ 401838823 w 123"/>
              <a:gd name="T21" fmla="*/ 51598138 h 123"/>
              <a:gd name="T22" fmla="*/ 370528191 w 123"/>
              <a:gd name="T23" fmla="*/ 5160950 h 123"/>
              <a:gd name="T24" fmla="*/ 328777634 w 123"/>
              <a:gd name="T25" fmla="*/ 0 h 123"/>
              <a:gd name="T26" fmla="*/ 287029363 w 123"/>
              <a:gd name="T27" fmla="*/ 41278511 h 123"/>
              <a:gd name="T28" fmla="*/ 255716446 w 123"/>
              <a:gd name="T29" fmla="*/ 15480577 h 123"/>
              <a:gd name="T30" fmla="*/ 208748212 w 123"/>
              <a:gd name="T31" fmla="*/ 20639255 h 123"/>
              <a:gd name="T32" fmla="*/ 172217618 w 123"/>
              <a:gd name="T33" fmla="*/ 46439460 h 123"/>
              <a:gd name="T34" fmla="*/ 166997656 w 123"/>
              <a:gd name="T35" fmla="*/ 87717971 h 123"/>
              <a:gd name="T36" fmla="*/ 109591783 w 123"/>
              <a:gd name="T37" fmla="*/ 82559293 h 123"/>
              <a:gd name="T38" fmla="*/ 78281151 w 123"/>
              <a:gd name="T39" fmla="*/ 108357226 h 123"/>
              <a:gd name="T40" fmla="*/ 83498828 w 123"/>
              <a:gd name="T41" fmla="*/ 165116314 h 123"/>
              <a:gd name="T42" fmla="*/ 41750556 w 123"/>
              <a:gd name="T43" fmla="*/ 175438213 h 123"/>
              <a:gd name="T44" fmla="*/ 15655316 w 123"/>
              <a:gd name="T45" fmla="*/ 211555774 h 123"/>
              <a:gd name="T46" fmla="*/ 15655316 w 123"/>
              <a:gd name="T47" fmla="*/ 252836556 h 123"/>
              <a:gd name="T48" fmla="*/ 41750556 w 123"/>
              <a:gd name="T49" fmla="*/ 283795439 h 123"/>
              <a:gd name="T50" fmla="*/ 0 w 123"/>
              <a:gd name="T51" fmla="*/ 325073950 h 123"/>
              <a:gd name="T52" fmla="*/ 5217677 w 123"/>
              <a:gd name="T53" fmla="*/ 366354732 h 123"/>
              <a:gd name="T54" fmla="*/ 52185911 w 123"/>
              <a:gd name="T55" fmla="*/ 402472293 h 123"/>
              <a:gd name="T56" fmla="*/ 31312917 w 123"/>
              <a:gd name="T57" fmla="*/ 433433447 h 123"/>
              <a:gd name="T58" fmla="*/ 41750556 w 123"/>
              <a:gd name="T59" fmla="*/ 479872907 h 123"/>
              <a:gd name="T60" fmla="*/ 73061189 w 123"/>
              <a:gd name="T61" fmla="*/ 510831790 h 123"/>
              <a:gd name="T62" fmla="*/ 114811745 w 123"/>
              <a:gd name="T63" fmla="*/ 505670841 h 123"/>
              <a:gd name="T64" fmla="*/ 120029422 w 123"/>
              <a:gd name="T65" fmla="*/ 567590878 h 123"/>
              <a:gd name="T66" fmla="*/ 156560017 w 123"/>
              <a:gd name="T67" fmla="*/ 588230133 h 123"/>
              <a:gd name="T68" fmla="*/ 208748212 w 123"/>
              <a:gd name="T69" fmla="*/ 572749556 h 123"/>
              <a:gd name="T70" fmla="*/ 224403528 w 123"/>
              <a:gd name="T71" fmla="*/ 614030338 h 123"/>
              <a:gd name="T72" fmla="*/ 266154085 w 123"/>
              <a:gd name="T73" fmla="*/ 634669593 h 123"/>
              <a:gd name="T74" fmla="*/ 307902356 w 123"/>
              <a:gd name="T75" fmla="*/ 629508644 h 123"/>
              <a:gd name="T76" fmla="*/ 333997596 w 123"/>
              <a:gd name="T77" fmla="*/ 593391083 h 123"/>
              <a:gd name="T78" fmla="*/ 380965830 w 123"/>
              <a:gd name="T79" fmla="*/ 629508644 h 123"/>
              <a:gd name="T80" fmla="*/ 422714101 w 123"/>
              <a:gd name="T81" fmla="*/ 619189016 h 123"/>
              <a:gd name="T82" fmla="*/ 448807057 w 123"/>
              <a:gd name="T83" fmla="*/ 567590878 h 123"/>
              <a:gd name="T84" fmla="*/ 485339936 w 123"/>
              <a:gd name="T85" fmla="*/ 583071455 h 123"/>
              <a:gd name="T86" fmla="*/ 527088208 w 123"/>
              <a:gd name="T87" fmla="*/ 562429928 h 123"/>
              <a:gd name="T88" fmla="*/ 553181163 w 123"/>
              <a:gd name="T89" fmla="*/ 526312367 h 123"/>
              <a:gd name="T90" fmla="*/ 542745808 w 123"/>
              <a:gd name="T91" fmla="*/ 485031585 h 123"/>
              <a:gd name="T92" fmla="*/ 600149396 w 123"/>
              <a:gd name="T93" fmla="*/ 469553280 h 123"/>
              <a:gd name="T94" fmla="*/ 615806997 w 123"/>
              <a:gd name="T95" fmla="*/ 433433447 h 123"/>
              <a:gd name="T96" fmla="*/ 594931719 w 123"/>
              <a:gd name="T97" fmla="*/ 381833037 h 123"/>
              <a:gd name="T98" fmla="*/ 631462314 w 123"/>
              <a:gd name="T99" fmla="*/ 361193782 h 123"/>
              <a:gd name="T100" fmla="*/ 318339995 w 123"/>
              <a:gd name="T101" fmla="*/ 572749556 h 123"/>
              <a:gd name="T102" fmla="*/ 234841167 w 123"/>
              <a:gd name="T103" fmla="*/ 557271250 h 123"/>
              <a:gd name="T104" fmla="*/ 161779979 w 123"/>
              <a:gd name="T105" fmla="*/ 515990468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9249" name="Group 37"/>
          <p:cNvGrpSpPr>
            <a:grpSpLocks/>
          </p:cNvGrpSpPr>
          <p:nvPr/>
        </p:nvGrpSpPr>
        <p:grpSpPr bwMode="auto">
          <a:xfrm>
            <a:off x="677863" y="2268538"/>
            <a:ext cx="357187" cy="327025"/>
            <a:chOff x="0" y="0"/>
            <a:chExt cx="411805" cy="376863"/>
          </a:xfrm>
        </p:grpSpPr>
        <p:sp>
          <p:nvSpPr>
            <p:cNvPr id="9314" name="Oval 52"/>
            <p:cNvSpPr>
              <a:spLocks noChangeArrowheads="1"/>
            </p:cNvSpPr>
            <p:nvPr/>
          </p:nvSpPr>
          <p:spPr bwMode="auto">
            <a:xfrm>
              <a:off x="47419" y="299494"/>
              <a:ext cx="44924" cy="42429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9315" name="Oval 53"/>
            <p:cNvSpPr>
              <a:spLocks noChangeArrowheads="1"/>
            </p:cNvSpPr>
            <p:nvPr/>
          </p:nvSpPr>
          <p:spPr bwMode="auto">
            <a:xfrm>
              <a:off x="22462" y="349409"/>
              <a:ext cx="24958" cy="27454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9316" name="Freeform 54"/>
            <p:cNvSpPr>
              <a:spLocks noChangeArrowheads="1"/>
            </p:cNvSpPr>
            <p:nvPr/>
          </p:nvSpPr>
          <p:spPr bwMode="auto">
            <a:xfrm>
              <a:off x="0" y="0"/>
              <a:ext cx="411805" cy="292007"/>
            </a:xfrm>
            <a:custGeom>
              <a:avLst/>
              <a:gdLst>
                <a:gd name="T0" fmla="*/ 1367607726 w 124"/>
                <a:gd name="T1" fmla="*/ 374369565 h 88"/>
                <a:gd name="T2" fmla="*/ 1091881031 w 124"/>
                <a:gd name="T3" fmla="*/ 99096557 h 88"/>
                <a:gd name="T4" fmla="*/ 1025706625 w 124"/>
                <a:gd name="T5" fmla="*/ 110109867 h 88"/>
                <a:gd name="T6" fmla="*/ 816154337 w 124"/>
                <a:gd name="T7" fmla="*/ 0 h 88"/>
                <a:gd name="T8" fmla="*/ 661744067 w 124"/>
                <a:gd name="T9" fmla="*/ 55053274 h 88"/>
                <a:gd name="T10" fmla="*/ 507337118 w 124"/>
                <a:gd name="T11" fmla="*/ 0 h 88"/>
                <a:gd name="T12" fmla="*/ 341901101 w 124"/>
                <a:gd name="T13" fmla="*/ 55053274 h 88"/>
                <a:gd name="T14" fmla="*/ 275726695 w 124"/>
                <a:gd name="T15" fmla="*/ 55053274 h 88"/>
                <a:gd name="T16" fmla="*/ 0 w 124"/>
                <a:gd name="T17" fmla="*/ 330326282 h 88"/>
                <a:gd name="T18" fmla="*/ 33087203 w 124"/>
                <a:gd name="T19" fmla="*/ 473466123 h 88"/>
                <a:gd name="T20" fmla="*/ 0 w 124"/>
                <a:gd name="T21" fmla="*/ 605595972 h 88"/>
                <a:gd name="T22" fmla="*/ 275726695 w 124"/>
                <a:gd name="T23" fmla="*/ 880868980 h 88"/>
                <a:gd name="T24" fmla="*/ 308813898 w 124"/>
                <a:gd name="T25" fmla="*/ 880868980 h 88"/>
                <a:gd name="T26" fmla="*/ 507337118 w 124"/>
                <a:gd name="T27" fmla="*/ 968955546 h 88"/>
                <a:gd name="T28" fmla="*/ 705863659 w 124"/>
                <a:gd name="T29" fmla="*/ 880868980 h 88"/>
                <a:gd name="T30" fmla="*/ 871299676 w 124"/>
                <a:gd name="T31" fmla="*/ 935922254 h 88"/>
                <a:gd name="T32" fmla="*/ 1147026370 w 124"/>
                <a:gd name="T33" fmla="*/ 660652564 h 88"/>
                <a:gd name="T34" fmla="*/ 1147026370 w 124"/>
                <a:gd name="T35" fmla="*/ 649639255 h 88"/>
                <a:gd name="T36" fmla="*/ 1367607726 w 124"/>
                <a:gd name="T37" fmla="*/ 374369565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4"/>
                <a:gd name="T58" fmla="*/ 0 h 88"/>
                <a:gd name="T59" fmla="*/ 124 w 124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4" h="88">
                  <a:moveTo>
                    <a:pt x="124" y="34"/>
                  </a:moveTo>
                  <a:cubicBezTo>
                    <a:pt x="124" y="21"/>
                    <a:pt x="113" y="9"/>
                    <a:pt x="99" y="9"/>
                  </a:cubicBezTo>
                  <a:cubicBezTo>
                    <a:pt x="97" y="9"/>
                    <a:pt x="95" y="10"/>
                    <a:pt x="93" y="10"/>
                  </a:cubicBezTo>
                  <a:cubicBezTo>
                    <a:pt x="89" y="4"/>
                    <a:pt x="82" y="0"/>
                    <a:pt x="74" y="0"/>
                  </a:cubicBezTo>
                  <a:cubicBezTo>
                    <a:pt x="69" y="0"/>
                    <a:pt x="64" y="2"/>
                    <a:pt x="60" y="5"/>
                  </a:cubicBezTo>
                  <a:cubicBezTo>
                    <a:pt x="56" y="2"/>
                    <a:pt x="51" y="0"/>
                    <a:pt x="46" y="0"/>
                  </a:cubicBezTo>
                  <a:cubicBezTo>
                    <a:pt x="40" y="0"/>
                    <a:pt x="35" y="2"/>
                    <a:pt x="31" y="5"/>
                  </a:cubicBezTo>
                  <a:cubicBezTo>
                    <a:pt x="29" y="5"/>
                    <a:pt x="27" y="5"/>
                    <a:pt x="25" y="5"/>
                  </a:cubicBezTo>
                  <a:cubicBezTo>
                    <a:pt x="11" y="5"/>
                    <a:pt x="0" y="16"/>
                    <a:pt x="0" y="30"/>
                  </a:cubicBezTo>
                  <a:cubicBezTo>
                    <a:pt x="0" y="35"/>
                    <a:pt x="1" y="39"/>
                    <a:pt x="3" y="43"/>
                  </a:cubicBezTo>
                  <a:cubicBezTo>
                    <a:pt x="1" y="46"/>
                    <a:pt x="0" y="51"/>
                    <a:pt x="0" y="55"/>
                  </a:cubicBezTo>
                  <a:cubicBezTo>
                    <a:pt x="0" y="69"/>
                    <a:pt x="11" y="80"/>
                    <a:pt x="25" y="80"/>
                  </a:cubicBezTo>
                  <a:cubicBezTo>
                    <a:pt x="26" y="80"/>
                    <a:pt x="27" y="80"/>
                    <a:pt x="28" y="80"/>
                  </a:cubicBezTo>
                  <a:cubicBezTo>
                    <a:pt x="32" y="85"/>
                    <a:pt x="39" y="88"/>
                    <a:pt x="46" y="88"/>
                  </a:cubicBezTo>
                  <a:cubicBezTo>
                    <a:pt x="53" y="88"/>
                    <a:pt x="59" y="85"/>
                    <a:pt x="64" y="80"/>
                  </a:cubicBezTo>
                  <a:cubicBezTo>
                    <a:pt x="68" y="83"/>
                    <a:pt x="73" y="85"/>
                    <a:pt x="79" y="85"/>
                  </a:cubicBezTo>
                  <a:cubicBezTo>
                    <a:pt x="92" y="85"/>
                    <a:pt x="104" y="74"/>
                    <a:pt x="104" y="60"/>
                  </a:cubicBezTo>
                  <a:cubicBezTo>
                    <a:pt x="104" y="60"/>
                    <a:pt x="104" y="59"/>
                    <a:pt x="104" y="59"/>
                  </a:cubicBezTo>
                  <a:cubicBezTo>
                    <a:pt x="115" y="57"/>
                    <a:pt x="124" y="47"/>
                    <a:pt x="124" y="34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9250" name="Freeform 55"/>
          <p:cNvSpPr>
            <a:spLocks noEditPoints="1" noChangeArrowheads="1"/>
          </p:cNvSpPr>
          <p:nvPr/>
        </p:nvSpPr>
        <p:spPr bwMode="auto">
          <a:xfrm>
            <a:off x="1236663" y="1417638"/>
            <a:ext cx="234950" cy="246062"/>
          </a:xfrm>
          <a:custGeom>
            <a:avLst/>
            <a:gdLst>
              <a:gd name="T0" fmla="*/ 275326795 w 129"/>
              <a:gd name="T1" fmla="*/ 305639990 h 135"/>
              <a:gd name="T2" fmla="*/ 421283563 w 129"/>
              <a:gd name="T3" fmla="*/ 86376875 h 135"/>
              <a:gd name="T4" fmla="*/ 421283563 w 129"/>
              <a:gd name="T5" fmla="*/ 69764956 h 135"/>
              <a:gd name="T6" fmla="*/ 388111902 w 129"/>
              <a:gd name="T7" fmla="*/ 33222015 h 135"/>
              <a:gd name="T8" fmla="*/ 371526981 w 129"/>
              <a:gd name="T9" fmla="*/ 33222015 h 135"/>
              <a:gd name="T10" fmla="*/ 354940240 w 129"/>
              <a:gd name="T11" fmla="*/ 53154860 h 135"/>
              <a:gd name="T12" fmla="*/ 335036879 w 129"/>
              <a:gd name="T13" fmla="*/ 53154860 h 135"/>
              <a:gd name="T14" fmla="*/ 335036879 w 129"/>
              <a:gd name="T15" fmla="*/ 0 h 135"/>
              <a:gd name="T16" fmla="*/ 89565126 w 129"/>
              <a:gd name="T17" fmla="*/ 0 h 135"/>
              <a:gd name="T18" fmla="*/ 89565126 w 129"/>
              <a:gd name="T19" fmla="*/ 53154860 h 135"/>
              <a:gd name="T20" fmla="*/ 72978384 w 129"/>
              <a:gd name="T21" fmla="*/ 53154860 h 135"/>
              <a:gd name="T22" fmla="*/ 56391643 w 129"/>
              <a:gd name="T23" fmla="*/ 33222015 h 135"/>
              <a:gd name="T24" fmla="*/ 39806722 w 129"/>
              <a:gd name="T25" fmla="*/ 33222015 h 135"/>
              <a:gd name="T26" fmla="*/ 3316620 w 129"/>
              <a:gd name="T27" fmla="*/ 69764956 h 135"/>
              <a:gd name="T28" fmla="*/ 3316620 w 129"/>
              <a:gd name="T29" fmla="*/ 86376875 h 135"/>
              <a:gd name="T30" fmla="*/ 152591829 w 129"/>
              <a:gd name="T31" fmla="*/ 305639990 h 135"/>
              <a:gd name="T32" fmla="*/ 195715171 w 129"/>
              <a:gd name="T33" fmla="*/ 325572834 h 135"/>
              <a:gd name="T34" fmla="*/ 195715171 w 129"/>
              <a:gd name="T35" fmla="*/ 342182931 h 135"/>
              <a:gd name="T36" fmla="*/ 179128430 w 129"/>
              <a:gd name="T37" fmla="*/ 352149353 h 135"/>
              <a:gd name="T38" fmla="*/ 195715171 w 129"/>
              <a:gd name="T39" fmla="*/ 358794850 h 135"/>
              <a:gd name="T40" fmla="*/ 195715171 w 129"/>
              <a:gd name="T41" fmla="*/ 378727694 h 135"/>
              <a:gd name="T42" fmla="*/ 179128430 w 129"/>
              <a:gd name="T43" fmla="*/ 395337791 h 135"/>
              <a:gd name="T44" fmla="*/ 159225069 w 129"/>
              <a:gd name="T45" fmla="*/ 411949710 h 135"/>
              <a:gd name="T46" fmla="*/ 142640148 w 129"/>
              <a:gd name="T47" fmla="*/ 428559806 h 135"/>
              <a:gd name="T48" fmla="*/ 162543510 w 129"/>
              <a:gd name="T49" fmla="*/ 448492651 h 135"/>
              <a:gd name="T50" fmla="*/ 265375114 w 129"/>
              <a:gd name="T51" fmla="*/ 448492651 h 135"/>
              <a:gd name="T52" fmla="*/ 281961856 w 129"/>
              <a:gd name="T53" fmla="*/ 428559806 h 135"/>
              <a:gd name="T54" fmla="*/ 265375114 w 129"/>
              <a:gd name="T55" fmla="*/ 411949710 h 135"/>
              <a:gd name="T56" fmla="*/ 245473574 w 129"/>
              <a:gd name="T57" fmla="*/ 395337791 h 135"/>
              <a:gd name="T58" fmla="*/ 228886833 w 129"/>
              <a:gd name="T59" fmla="*/ 378727694 h 135"/>
              <a:gd name="T60" fmla="*/ 228886833 w 129"/>
              <a:gd name="T61" fmla="*/ 358794850 h 135"/>
              <a:gd name="T62" fmla="*/ 248790194 w 129"/>
              <a:gd name="T63" fmla="*/ 352149353 h 135"/>
              <a:gd name="T64" fmla="*/ 228886833 w 129"/>
              <a:gd name="T65" fmla="*/ 342182931 h 135"/>
              <a:gd name="T66" fmla="*/ 228886833 w 129"/>
              <a:gd name="T67" fmla="*/ 325572834 h 135"/>
              <a:gd name="T68" fmla="*/ 275326795 w 129"/>
              <a:gd name="T69" fmla="*/ 305639990 h 135"/>
              <a:gd name="T70" fmla="*/ 335036879 w 129"/>
              <a:gd name="T71" fmla="*/ 69764956 h 135"/>
              <a:gd name="T72" fmla="*/ 354940240 w 129"/>
              <a:gd name="T73" fmla="*/ 69764956 h 135"/>
              <a:gd name="T74" fmla="*/ 371526981 w 129"/>
              <a:gd name="T75" fmla="*/ 53154860 h 135"/>
              <a:gd name="T76" fmla="*/ 388111902 w 129"/>
              <a:gd name="T77" fmla="*/ 69764956 h 135"/>
              <a:gd name="T78" fmla="*/ 388111902 w 129"/>
              <a:gd name="T79" fmla="*/ 86376875 h 135"/>
              <a:gd name="T80" fmla="*/ 301865217 w 129"/>
              <a:gd name="T81" fmla="*/ 235873211 h 135"/>
              <a:gd name="T82" fmla="*/ 335036879 w 129"/>
              <a:gd name="T83" fmla="*/ 69764956 h 135"/>
              <a:gd name="T84" fmla="*/ 119418346 w 129"/>
              <a:gd name="T85" fmla="*/ 239195959 h 135"/>
              <a:gd name="T86" fmla="*/ 33171662 w 129"/>
              <a:gd name="T87" fmla="*/ 89697801 h 135"/>
              <a:gd name="T88" fmla="*/ 33171662 w 129"/>
              <a:gd name="T89" fmla="*/ 73087705 h 135"/>
              <a:gd name="T90" fmla="*/ 49758403 w 129"/>
              <a:gd name="T91" fmla="*/ 56477608 h 135"/>
              <a:gd name="T92" fmla="*/ 66343323 w 129"/>
              <a:gd name="T93" fmla="*/ 73087705 h 135"/>
              <a:gd name="T94" fmla="*/ 86246684 w 129"/>
              <a:gd name="T95" fmla="*/ 73087705 h 135"/>
              <a:gd name="T96" fmla="*/ 119418346 w 129"/>
              <a:gd name="T97" fmla="*/ 239195959 h 13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29"/>
              <a:gd name="T148" fmla="*/ 0 h 135"/>
              <a:gd name="T149" fmla="*/ 129 w 129"/>
              <a:gd name="T150" fmla="*/ 135 h 13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9251" name="Freeform 61"/>
          <p:cNvSpPr>
            <a:spLocks noChangeArrowheads="1"/>
          </p:cNvSpPr>
          <p:nvPr/>
        </p:nvSpPr>
        <p:spPr bwMode="auto">
          <a:xfrm>
            <a:off x="3554413" y="3254375"/>
            <a:ext cx="427037" cy="442913"/>
          </a:xfrm>
          <a:custGeom>
            <a:avLst/>
            <a:gdLst>
              <a:gd name="T0" fmla="*/ 961889933 w 137"/>
              <a:gd name="T1" fmla="*/ 554542672 h 142"/>
              <a:gd name="T2" fmla="*/ 1331099265 w 137"/>
              <a:gd name="T3" fmla="*/ 554542672 h 142"/>
              <a:gd name="T4" fmla="*/ 738418665 w 137"/>
              <a:gd name="T5" fmla="*/ 38913962 h 142"/>
              <a:gd name="T6" fmla="*/ 670407568 w 137"/>
              <a:gd name="T7" fmla="*/ 0 h 142"/>
              <a:gd name="T8" fmla="*/ 602396471 w 137"/>
              <a:gd name="T9" fmla="*/ 38913962 h 142"/>
              <a:gd name="T10" fmla="*/ 0 w 137"/>
              <a:gd name="T11" fmla="*/ 554542672 h 142"/>
              <a:gd name="T12" fmla="*/ 378925204 w 137"/>
              <a:gd name="T13" fmla="*/ 554542672 h 142"/>
              <a:gd name="T14" fmla="*/ 602396471 w 137"/>
              <a:gd name="T15" fmla="*/ 38913962 h 142"/>
              <a:gd name="T16" fmla="*/ 602396471 w 137"/>
              <a:gd name="T17" fmla="*/ 48645571 h 142"/>
              <a:gd name="T18" fmla="*/ 417791805 w 137"/>
              <a:gd name="T19" fmla="*/ 554542672 h 142"/>
              <a:gd name="T20" fmla="*/ 621828213 w 137"/>
              <a:gd name="T21" fmla="*/ 554542672 h 142"/>
              <a:gd name="T22" fmla="*/ 621828213 w 137"/>
              <a:gd name="T23" fmla="*/ 1186916386 h 142"/>
              <a:gd name="T24" fmla="*/ 621828213 w 137"/>
              <a:gd name="T25" fmla="*/ 1216101857 h 142"/>
              <a:gd name="T26" fmla="*/ 621828213 w 137"/>
              <a:gd name="T27" fmla="*/ 1264747429 h 142"/>
              <a:gd name="T28" fmla="*/ 738418665 w 137"/>
              <a:gd name="T29" fmla="*/ 1381492434 h 142"/>
              <a:gd name="T30" fmla="*/ 845296364 w 137"/>
              <a:gd name="T31" fmla="*/ 1264747429 h 142"/>
              <a:gd name="T32" fmla="*/ 845296364 w 137"/>
              <a:gd name="T33" fmla="*/ 1216101857 h 142"/>
              <a:gd name="T34" fmla="*/ 767569395 w 137"/>
              <a:gd name="T35" fmla="*/ 1216101857 h 142"/>
              <a:gd name="T36" fmla="*/ 767569395 w 137"/>
              <a:gd name="T37" fmla="*/ 1235558838 h 142"/>
              <a:gd name="T38" fmla="*/ 767569395 w 137"/>
              <a:gd name="T39" fmla="*/ 1255018938 h 142"/>
              <a:gd name="T40" fmla="*/ 738418665 w 137"/>
              <a:gd name="T41" fmla="*/ 1293932900 h 142"/>
              <a:gd name="T42" fmla="*/ 699555181 w 137"/>
              <a:gd name="T43" fmla="*/ 1255018938 h 142"/>
              <a:gd name="T44" fmla="*/ 699555181 w 137"/>
              <a:gd name="T45" fmla="*/ 1235558838 h 142"/>
              <a:gd name="T46" fmla="*/ 699555181 w 137"/>
              <a:gd name="T47" fmla="*/ 1216101857 h 142"/>
              <a:gd name="T48" fmla="*/ 699555181 w 137"/>
              <a:gd name="T49" fmla="*/ 1079899872 h 142"/>
              <a:gd name="T50" fmla="*/ 699555181 w 137"/>
              <a:gd name="T51" fmla="*/ 554542672 h 142"/>
              <a:gd name="T52" fmla="*/ 913307461 w 137"/>
              <a:gd name="T53" fmla="*/ 554542672 h 142"/>
              <a:gd name="T54" fmla="*/ 738418665 w 137"/>
              <a:gd name="T55" fmla="*/ 48645571 h 142"/>
              <a:gd name="T56" fmla="*/ 738418665 w 137"/>
              <a:gd name="T57" fmla="*/ 38913962 h 142"/>
              <a:gd name="T58" fmla="*/ 961889933 w 137"/>
              <a:gd name="T59" fmla="*/ 554542672 h 14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37"/>
              <a:gd name="T91" fmla="*/ 0 h 142"/>
              <a:gd name="T92" fmla="*/ 137 w 137"/>
              <a:gd name="T93" fmla="*/ 142 h 14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8"/>
                  <a:pt x="105" y="7"/>
                  <a:pt x="76" y="4"/>
                </a:cubicBezTo>
                <a:cubicBezTo>
                  <a:pt x="74" y="1"/>
                  <a:pt x="72" y="0"/>
                  <a:pt x="69" y="0"/>
                </a:cubicBezTo>
                <a:cubicBezTo>
                  <a:pt x="66" y="0"/>
                  <a:pt x="64" y="1"/>
                  <a:pt x="62" y="4"/>
                </a:cubicBezTo>
                <a:cubicBezTo>
                  <a:pt x="32" y="6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7"/>
                  <a:pt x="62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41" y="31"/>
                  <a:pt x="43" y="57"/>
                  <a:pt x="43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6"/>
                  <a:pt x="69" y="142"/>
                  <a:pt x="76" y="142"/>
                </a:cubicBezTo>
                <a:cubicBezTo>
                  <a:pt x="82" y="142"/>
                  <a:pt x="87" y="136"/>
                  <a:pt x="87" y="130"/>
                </a:cubicBezTo>
                <a:cubicBezTo>
                  <a:pt x="87" y="125"/>
                  <a:pt x="87" y="125"/>
                  <a:pt x="87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29"/>
                  <a:pt x="79" y="129"/>
                  <a:pt x="79" y="129"/>
                </a:cubicBezTo>
                <a:cubicBezTo>
                  <a:pt x="79" y="131"/>
                  <a:pt x="78" y="133"/>
                  <a:pt x="76" y="133"/>
                </a:cubicBezTo>
                <a:cubicBezTo>
                  <a:pt x="74" y="133"/>
                  <a:pt x="72" y="131"/>
                  <a:pt x="72" y="129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1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80" y="7"/>
                  <a:pt x="99" y="24"/>
                  <a:pt x="99" y="5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9252" name="Group 45"/>
          <p:cNvGrpSpPr>
            <a:grpSpLocks/>
          </p:cNvGrpSpPr>
          <p:nvPr/>
        </p:nvGrpSpPr>
        <p:grpSpPr bwMode="auto">
          <a:xfrm>
            <a:off x="641350" y="3848100"/>
            <a:ext cx="882650" cy="655638"/>
            <a:chOff x="0" y="0"/>
            <a:chExt cx="474198" cy="351905"/>
          </a:xfrm>
        </p:grpSpPr>
        <p:sp>
          <p:nvSpPr>
            <p:cNvPr id="9312" name="Freeform 66"/>
            <p:cNvSpPr>
              <a:spLocks noEditPoints="1" noChangeArrowheads="1"/>
            </p:cNvSpPr>
            <p:nvPr/>
          </p:nvSpPr>
          <p:spPr bwMode="auto">
            <a:xfrm>
              <a:off x="9984" y="0"/>
              <a:ext cx="459224" cy="279527"/>
            </a:xfrm>
            <a:custGeom>
              <a:avLst/>
              <a:gdLst>
                <a:gd name="T0" fmla="*/ 1146123273 w 184"/>
                <a:gd name="T1" fmla="*/ 0 h 112"/>
                <a:gd name="T2" fmla="*/ 0 w 184"/>
                <a:gd name="T3" fmla="*/ 0 h 112"/>
                <a:gd name="T4" fmla="*/ 0 w 184"/>
                <a:gd name="T5" fmla="*/ 697636998 h 112"/>
                <a:gd name="T6" fmla="*/ 1146123273 w 184"/>
                <a:gd name="T7" fmla="*/ 697636998 h 112"/>
                <a:gd name="T8" fmla="*/ 1146123273 w 184"/>
                <a:gd name="T9" fmla="*/ 0 h 112"/>
                <a:gd name="T10" fmla="*/ 1096292477 w 184"/>
                <a:gd name="T11" fmla="*/ 635347401 h 112"/>
                <a:gd name="T12" fmla="*/ 49830796 w 184"/>
                <a:gd name="T13" fmla="*/ 635347401 h 112"/>
                <a:gd name="T14" fmla="*/ 49830796 w 184"/>
                <a:gd name="T15" fmla="*/ 49830679 h 112"/>
                <a:gd name="T16" fmla="*/ 1096292477 w 184"/>
                <a:gd name="T17" fmla="*/ 49830679 h 112"/>
                <a:gd name="T18" fmla="*/ 1096292477 w 184"/>
                <a:gd name="T19" fmla="*/ 635347401 h 1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4"/>
                <a:gd name="T31" fmla="*/ 0 h 112"/>
                <a:gd name="T32" fmla="*/ 184 w 184"/>
                <a:gd name="T33" fmla="*/ 112 h 1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4" h="112">
                  <a:moveTo>
                    <a:pt x="184" y="0"/>
                  </a:moveTo>
                  <a:lnTo>
                    <a:pt x="0" y="0"/>
                  </a:lnTo>
                  <a:lnTo>
                    <a:pt x="0" y="112"/>
                  </a:lnTo>
                  <a:lnTo>
                    <a:pt x="184" y="112"/>
                  </a:lnTo>
                  <a:lnTo>
                    <a:pt x="184" y="0"/>
                  </a:lnTo>
                  <a:close/>
                  <a:moveTo>
                    <a:pt x="176" y="102"/>
                  </a:moveTo>
                  <a:lnTo>
                    <a:pt x="8" y="102"/>
                  </a:lnTo>
                  <a:lnTo>
                    <a:pt x="8" y="8"/>
                  </a:lnTo>
                  <a:lnTo>
                    <a:pt x="176" y="8"/>
                  </a:lnTo>
                  <a:lnTo>
                    <a:pt x="176" y="102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313" name="Freeform 67"/>
            <p:cNvSpPr>
              <a:spLocks noChangeArrowheads="1"/>
            </p:cNvSpPr>
            <p:nvPr/>
          </p:nvSpPr>
          <p:spPr bwMode="auto">
            <a:xfrm>
              <a:off x="0" y="292006"/>
              <a:ext cx="474198" cy="59899"/>
            </a:xfrm>
            <a:custGeom>
              <a:avLst/>
              <a:gdLst>
                <a:gd name="T0" fmla="*/ 1183493385 w 190"/>
                <a:gd name="T1" fmla="*/ 99664449 h 24"/>
                <a:gd name="T2" fmla="*/ 1171034457 w 190"/>
                <a:gd name="T3" fmla="*/ 0 h 24"/>
                <a:gd name="T4" fmla="*/ 18685897 w 190"/>
                <a:gd name="T5" fmla="*/ 0 h 24"/>
                <a:gd name="T6" fmla="*/ 0 w 190"/>
                <a:gd name="T7" fmla="*/ 99664449 h 24"/>
                <a:gd name="T8" fmla="*/ 0 w 190"/>
                <a:gd name="T9" fmla="*/ 99664449 h 24"/>
                <a:gd name="T10" fmla="*/ 0 w 190"/>
                <a:gd name="T11" fmla="*/ 149495425 h 24"/>
                <a:gd name="T12" fmla="*/ 1183493385 w 190"/>
                <a:gd name="T13" fmla="*/ 149495425 h 24"/>
                <a:gd name="T14" fmla="*/ 1183493385 w 190"/>
                <a:gd name="T15" fmla="*/ 99664449 h 24"/>
                <a:gd name="T16" fmla="*/ 1183493385 w 190"/>
                <a:gd name="T17" fmla="*/ 99664449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0"/>
                <a:gd name="T28" fmla="*/ 0 h 24"/>
                <a:gd name="T29" fmla="*/ 190 w 190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0" h="24">
                  <a:moveTo>
                    <a:pt x="190" y="16"/>
                  </a:moveTo>
                  <a:lnTo>
                    <a:pt x="188" y="0"/>
                  </a:lnTo>
                  <a:lnTo>
                    <a:pt x="3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190" y="24"/>
                  </a:lnTo>
                  <a:lnTo>
                    <a:pt x="190" y="16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9253" name="Group 48"/>
          <p:cNvGrpSpPr>
            <a:grpSpLocks/>
          </p:cNvGrpSpPr>
          <p:nvPr/>
        </p:nvGrpSpPr>
        <p:grpSpPr bwMode="auto">
          <a:xfrm>
            <a:off x="2228850" y="5021263"/>
            <a:ext cx="292100" cy="366712"/>
            <a:chOff x="0" y="0"/>
            <a:chExt cx="324452" cy="406813"/>
          </a:xfrm>
        </p:grpSpPr>
        <p:sp>
          <p:nvSpPr>
            <p:cNvPr id="9308" name="Freeform 80"/>
            <p:cNvSpPr>
              <a:spLocks noChangeArrowheads="1"/>
            </p:cNvSpPr>
            <p:nvPr/>
          </p:nvSpPr>
          <p:spPr bwMode="auto">
            <a:xfrm>
              <a:off x="0" y="169713"/>
              <a:ext cx="324452" cy="134772"/>
            </a:xfrm>
            <a:custGeom>
              <a:avLst/>
              <a:gdLst>
                <a:gd name="T0" fmla="*/ 537087246 w 98"/>
                <a:gd name="T1" fmla="*/ 181635594 h 40"/>
                <a:gd name="T2" fmla="*/ 21920374 w 98"/>
                <a:gd name="T3" fmla="*/ 0 h 40"/>
                <a:gd name="T4" fmla="*/ 0 w 98"/>
                <a:gd name="T5" fmla="*/ 56762597 h 40"/>
                <a:gd name="T6" fmla="*/ 0 w 98"/>
                <a:gd name="T7" fmla="*/ 227043650 h 40"/>
                <a:gd name="T8" fmla="*/ 537087246 w 98"/>
                <a:gd name="T9" fmla="*/ 454087300 h 40"/>
                <a:gd name="T10" fmla="*/ 1074174493 w 98"/>
                <a:gd name="T11" fmla="*/ 227043650 h 40"/>
                <a:gd name="T12" fmla="*/ 1074174493 w 98"/>
                <a:gd name="T13" fmla="*/ 56762597 h 40"/>
                <a:gd name="T14" fmla="*/ 1052254118 w 98"/>
                <a:gd name="T15" fmla="*/ 0 h 40"/>
                <a:gd name="T16" fmla="*/ 537087246 w 98"/>
                <a:gd name="T17" fmla="*/ 181635594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8"/>
                <a:gd name="T28" fmla="*/ 0 h 40"/>
                <a:gd name="T29" fmla="*/ 98 w 98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309" name="Freeform 81"/>
            <p:cNvSpPr>
              <a:spLocks noChangeArrowheads="1"/>
            </p:cNvSpPr>
            <p:nvPr/>
          </p:nvSpPr>
          <p:spPr bwMode="auto">
            <a:xfrm>
              <a:off x="0" y="274536"/>
              <a:ext cx="324452" cy="132277"/>
            </a:xfrm>
            <a:custGeom>
              <a:avLst/>
              <a:gdLst>
                <a:gd name="T0" fmla="*/ 537087246 w 98"/>
                <a:gd name="T1" fmla="*/ 164036708 h 40"/>
                <a:gd name="T2" fmla="*/ 21920374 w 98"/>
                <a:gd name="T3" fmla="*/ 0 h 40"/>
                <a:gd name="T4" fmla="*/ 0 w 98"/>
                <a:gd name="T5" fmla="*/ 43744004 h 40"/>
                <a:gd name="T6" fmla="*/ 0 w 98"/>
                <a:gd name="T7" fmla="*/ 207780712 h 40"/>
                <a:gd name="T8" fmla="*/ 537087246 w 98"/>
                <a:gd name="T9" fmla="*/ 437430118 h 40"/>
                <a:gd name="T10" fmla="*/ 1074174493 w 98"/>
                <a:gd name="T11" fmla="*/ 207780712 h 40"/>
                <a:gd name="T12" fmla="*/ 1074174493 w 98"/>
                <a:gd name="T13" fmla="*/ 43744004 h 40"/>
                <a:gd name="T14" fmla="*/ 1052254118 w 98"/>
                <a:gd name="T15" fmla="*/ 0 h 40"/>
                <a:gd name="T16" fmla="*/ 537087246 w 98"/>
                <a:gd name="T17" fmla="*/ 164036708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8"/>
                <a:gd name="T28" fmla="*/ 0 h 40"/>
                <a:gd name="T29" fmla="*/ 98 w 98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310" name="Freeform 82"/>
            <p:cNvSpPr>
              <a:spLocks noChangeArrowheads="1"/>
            </p:cNvSpPr>
            <p:nvPr/>
          </p:nvSpPr>
          <p:spPr bwMode="auto">
            <a:xfrm>
              <a:off x="0" y="69882"/>
              <a:ext cx="324452" cy="137269"/>
            </a:xfrm>
            <a:custGeom>
              <a:avLst/>
              <a:gdLst>
                <a:gd name="T0" fmla="*/ 1052254118 w 98"/>
                <a:gd name="T1" fmla="*/ 0 h 41"/>
                <a:gd name="T2" fmla="*/ 537087246 w 98"/>
                <a:gd name="T3" fmla="*/ 168137785 h 41"/>
                <a:gd name="T4" fmla="*/ 21920374 w 98"/>
                <a:gd name="T5" fmla="*/ 0 h 41"/>
                <a:gd name="T6" fmla="*/ 0 w 98"/>
                <a:gd name="T7" fmla="*/ 56045928 h 41"/>
                <a:gd name="T8" fmla="*/ 0 w 98"/>
                <a:gd name="T9" fmla="*/ 224183713 h 41"/>
                <a:gd name="T10" fmla="*/ 537087246 w 98"/>
                <a:gd name="T11" fmla="*/ 459579960 h 41"/>
                <a:gd name="T12" fmla="*/ 1074174493 w 98"/>
                <a:gd name="T13" fmla="*/ 224183713 h 41"/>
                <a:gd name="T14" fmla="*/ 1074174493 w 98"/>
                <a:gd name="T15" fmla="*/ 56045928 h 41"/>
                <a:gd name="T16" fmla="*/ 1052254118 w 98"/>
                <a:gd name="T17" fmla="*/ 0 h 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8"/>
                <a:gd name="T28" fmla="*/ 0 h 41"/>
                <a:gd name="T29" fmla="*/ 98 w 98"/>
                <a:gd name="T30" fmla="*/ 41 h 4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311" name="Oval 83"/>
            <p:cNvSpPr>
              <a:spLocks noChangeArrowheads="1"/>
            </p:cNvSpPr>
            <p:nvPr/>
          </p:nvSpPr>
          <p:spPr bwMode="auto">
            <a:xfrm>
              <a:off x="4991" y="0"/>
              <a:ext cx="316965" cy="1073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9254" name="Group 53"/>
          <p:cNvGrpSpPr>
            <a:grpSpLocks/>
          </p:cNvGrpSpPr>
          <p:nvPr/>
        </p:nvGrpSpPr>
        <p:grpSpPr bwMode="auto">
          <a:xfrm>
            <a:off x="1647825" y="587375"/>
            <a:ext cx="608013" cy="534988"/>
            <a:chOff x="0" y="0"/>
            <a:chExt cx="521619" cy="459224"/>
          </a:xfrm>
        </p:grpSpPr>
        <p:sp>
          <p:nvSpPr>
            <p:cNvPr id="9303" name="Freeform 84"/>
            <p:cNvSpPr>
              <a:spLocks noChangeArrowheads="1"/>
            </p:cNvSpPr>
            <p:nvPr/>
          </p:nvSpPr>
          <p:spPr bwMode="auto">
            <a:xfrm>
              <a:off x="47420" y="19966"/>
              <a:ext cx="194671" cy="419291"/>
            </a:xfrm>
            <a:custGeom>
              <a:avLst/>
              <a:gdLst>
                <a:gd name="T0" fmla="*/ 566109867 w 59"/>
                <a:gd name="T1" fmla="*/ 55369706 h 126"/>
                <a:gd name="T2" fmla="*/ 97982204 w 59"/>
                <a:gd name="T3" fmla="*/ 420798451 h 126"/>
                <a:gd name="T4" fmla="*/ 0 w 59"/>
                <a:gd name="T5" fmla="*/ 431873058 h 126"/>
                <a:gd name="T6" fmla="*/ 0 w 59"/>
                <a:gd name="T7" fmla="*/ 952332986 h 126"/>
                <a:gd name="T8" fmla="*/ 97982204 w 59"/>
                <a:gd name="T9" fmla="*/ 974478872 h 126"/>
                <a:gd name="T10" fmla="*/ 555224789 w 59"/>
                <a:gd name="T11" fmla="*/ 1317761731 h 126"/>
                <a:gd name="T12" fmla="*/ 642318614 w 59"/>
                <a:gd name="T13" fmla="*/ 1317761731 h 126"/>
                <a:gd name="T14" fmla="*/ 642318614 w 59"/>
                <a:gd name="T15" fmla="*/ 55369706 h 126"/>
                <a:gd name="T16" fmla="*/ 566109867 w 59"/>
                <a:gd name="T17" fmla="*/ 55369706 h 1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9"/>
                <a:gd name="T28" fmla="*/ 0 h 126"/>
                <a:gd name="T29" fmla="*/ 59 w 59"/>
                <a:gd name="T30" fmla="*/ 126 h 1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304" name="Freeform 85"/>
            <p:cNvSpPr>
              <a:spLocks noChangeArrowheads="1"/>
            </p:cNvSpPr>
            <p:nvPr/>
          </p:nvSpPr>
          <p:spPr bwMode="auto">
            <a:xfrm>
              <a:off x="0" y="157235"/>
              <a:ext cx="27454" cy="147252"/>
            </a:xfrm>
            <a:custGeom>
              <a:avLst/>
              <a:gdLst>
                <a:gd name="T0" fmla="*/ 0 w 8"/>
                <a:gd name="T1" fmla="*/ 89599495 h 44"/>
                <a:gd name="T2" fmla="*/ 0 w 8"/>
                <a:gd name="T3" fmla="*/ 425598440 h 44"/>
                <a:gd name="T4" fmla="*/ 94215265 w 8"/>
                <a:gd name="T5" fmla="*/ 492798898 h 44"/>
                <a:gd name="T6" fmla="*/ 94215265 w 8"/>
                <a:gd name="T7" fmla="*/ 0 h 44"/>
                <a:gd name="T8" fmla="*/ 0 w 8"/>
                <a:gd name="T9" fmla="*/ 89599495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44"/>
                <a:gd name="T17" fmla="*/ 8 w 8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305" name="Freeform 86"/>
            <p:cNvSpPr>
              <a:spLocks noChangeArrowheads="1"/>
            </p:cNvSpPr>
            <p:nvPr/>
          </p:nvSpPr>
          <p:spPr bwMode="auto">
            <a:xfrm>
              <a:off x="289510" y="114806"/>
              <a:ext cx="77370" cy="229612"/>
            </a:xfrm>
            <a:custGeom>
              <a:avLst/>
              <a:gdLst>
                <a:gd name="T0" fmla="*/ 113158671 w 23"/>
                <a:gd name="T1" fmla="*/ 22145911 h 69"/>
                <a:gd name="T2" fmla="*/ 22632407 w 23"/>
                <a:gd name="T3" fmla="*/ 22145911 h 69"/>
                <a:gd name="T4" fmla="*/ 22632407 w 23"/>
                <a:gd name="T5" fmla="*/ 110736210 h 69"/>
                <a:gd name="T6" fmla="*/ 135791078 w 23"/>
                <a:gd name="T7" fmla="*/ 387578401 h 69"/>
                <a:gd name="T8" fmla="*/ 22632407 w 23"/>
                <a:gd name="T9" fmla="*/ 664420591 h 69"/>
                <a:gd name="T10" fmla="*/ 22632407 w 23"/>
                <a:gd name="T11" fmla="*/ 741936271 h 69"/>
                <a:gd name="T12" fmla="*/ 67893857 w 23"/>
                <a:gd name="T13" fmla="*/ 764082182 h 69"/>
                <a:gd name="T14" fmla="*/ 113158671 w 23"/>
                <a:gd name="T15" fmla="*/ 741936271 h 69"/>
                <a:gd name="T16" fmla="*/ 260265952 w 23"/>
                <a:gd name="T17" fmla="*/ 387578401 h 69"/>
                <a:gd name="T18" fmla="*/ 113158671 w 23"/>
                <a:gd name="T19" fmla="*/ 22145911 h 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69"/>
                <a:gd name="T32" fmla="*/ 23 w 23"/>
                <a:gd name="T33" fmla="*/ 69 h 6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306" name="Freeform 87"/>
            <p:cNvSpPr>
              <a:spLocks noChangeArrowheads="1"/>
            </p:cNvSpPr>
            <p:nvPr/>
          </p:nvSpPr>
          <p:spPr bwMode="auto">
            <a:xfrm>
              <a:off x="336931" y="57403"/>
              <a:ext cx="102328" cy="341923"/>
            </a:xfrm>
            <a:custGeom>
              <a:avLst/>
              <a:gdLst>
                <a:gd name="T0" fmla="*/ 108959515 w 31"/>
                <a:gd name="T1" fmla="*/ 22039095 h 103"/>
                <a:gd name="T2" fmla="*/ 32688845 w 31"/>
                <a:gd name="T3" fmla="*/ 22039095 h 103"/>
                <a:gd name="T4" fmla="*/ 32688845 w 31"/>
                <a:gd name="T5" fmla="*/ 110198795 h 103"/>
                <a:gd name="T6" fmla="*/ 217919029 w 31"/>
                <a:gd name="T7" fmla="*/ 573039711 h 103"/>
                <a:gd name="T8" fmla="*/ 32688845 w 31"/>
                <a:gd name="T9" fmla="*/ 1035880626 h 103"/>
                <a:gd name="T10" fmla="*/ 32688845 w 31"/>
                <a:gd name="T11" fmla="*/ 1124040326 h 103"/>
                <a:gd name="T12" fmla="*/ 65374388 w 31"/>
                <a:gd name="T13" fmla="*/ 1135061533 h 103"/>
                <a:gd name="T14" fmla="*/ 108959515 w 31"/>
                <a:gd name="T15" fmla="*/ 1124040326 h 103"/>
                <a:gd name="T16" fmla="*/ 337774825 w 31"/>
                <a:gd name="T17" fmla="*/ 573039711 h 103"/>
                <a:gd name="T18" fmla="*/ 108959515 w 31"/>
                <a:gd name="T19" fmla="*/ 22039095 h 10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"/>
                <a:gd name="T31" fmla="*/ 0 h 103"/>
                <a:gd name="T32" fmla="*/ 31 w 31"/>
                <a:gd name="T33" fmla="*/ 103 h 10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307" name="Freeform 88"/>
            <p:cNvSpPr>
              <a:spLocks noChangeArrowheads="1"/>
            </p:cNvSpPr>
            <p:nvPr/>
          </p:nvSpPr>
          <p:spPr bwMode="auto">
            <a:xfrm>
              <a:off x="396830" y="0"/>
              <a:ext cx="124789" cy="459224"/>
            </a:xfrm>
            <a:custGeom>
              <a:avLst/>
              <a:gdLst>
                <a:gd name="T0" fmla="*/ 107840683 w 38"/>
                <a:gd name="T1" fmla="*/ 22145911 h 138"/>
                <a:gd name="T2" fmla="*/ 21568793 w 38"/>
                <a:gd name="T3" fmla="*/ 22145911 h 138"/>
                <a:gd name="T4" fmla="*/ 21568793 w 38"/>
                <a:gd name="T5" fmla="*/ 99661591 h 138"/>
                <a:gd name="T6" fmla="*/ 291172144 w 38"/>
                <a:gd name="T7" fmla="*/ 764082182 h 138"/>
                <a:gd name="T8" fmla="*/ 21568793 w 38"/>
                <a:gd name="T9" fmla="*/ 1417428153 h 138"/>
                <a:gd name="T10" fmla="*/ 21568793 w 38"/>
                <a:gd name="T11" fmla="*/ 1506018453 h 138"/>
                <a:gd name="T12" fmla="*/ 64706380 w 38"/>
                <a:gd name="T13" fmla="*/ 1528164364 h 138"/>
                <a:gd name="T14" fmla="*/ 107840683 w 38"/>
                <a:gd name="T15" fmla="*/ 1506018453 h 138"/>
                <a:gd name="T16" fmla="*/ 409797224 w 38"/>
                <a:gd name="T17" fmla="*/ 764082182 h 138"/>
                <a:gd name="T18" fmla="*/ 107840683 w 38"/>
                <a:gd name="T19" fmla="*/ 22145911 h 1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"/>
                <a:gd name="T31" fmla="*/ 0 h 138"/>
                <a:gd name="T32" fmla="*/ 38 w 38"/>
                <a:gd name="T33" fmla="*/ 138 h 1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9255" name="Group 59"/>
          <p:cNvGrpSpPr>
            <a:grpSpLocks/>
          </p:cNvGrpSpPr>
          <p:nvPr/>
        </p:nvGrpSpPr>
        <p:grpSpPr bwMode="auto">
          <a:xfrm>
            <a:off x="231775" y="1412875"/>
            <a:ext cx="274638" cy="298450"/>
            <a:chOff x="0" y="0"/>
            <a:chExt cx="359392" cy="389342"/>
          </a:xfrm>
        </p:grpSpPr>
        <p:sp>
          <p:nvSpPr>
            <p:cNvPr id="9300" name="Freeform 132"/>
            <p:cNvSpPr>
              <a:spLocks noChangeArrowheads="1"/>
            </p:cNvSpPr>
            <p:nvPr/>
          </p:nvSpPr>
          <p:spPr bwMode="auto">
            <a:xfrm>
              <a:off x="77368" y="92343"/>
              <a:ext cx="204654" cy="207151"/>
            </a:xfrm>
            <a:custGeom>
              <a:avLst/>
              <a:gdLst>
                <a:gd name="T0" fmla="*/ 0 w 82"/>
                <a:gd name="T1" fmla="*/ 180640664 h 83"/>
                <a:gd name="T2" fmla="*/ 361276705 w 82"/>
                <a:gd name="T3" fmla="*/ 180640664 h 83"/>
                <a:gd name="T4" fmla="*/ 361276705 w 82"/>
                <a:gd name="T5" fmla="*/ 517006467 h 83"/>
                <a:gd name="T6" fmla="*/ 510771460 w 82"/>
                <a:gd name="T7" fmla="*/ 517006467 h 83"/>
                <a:gd name="T8" fmla="*/ 510771460 w 82"/>
                <a:gd name="T9" fmla="*/ 0 h 83"/>
                <a:gd name="T10" fmla="*/ 0 w 82"/>
                <a:gd name="T11" fmla="*/ 0 h 83"/>
                <a:gd name="T12" fmla="*/ 0 w 82"/>
                <a:gd name="T13" fmla="*/ 180640664 h 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83"/>
                <a:gd name="T23" fmla="*/ 82 w 82"/>
                <a:gd name="T24" fmla="*/ 83 h 8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83">
                  <a:moveTo>
                    <a:pt x="0" y="29"/>
                  </a:moveTo>
                  <a:lnTo>
                    <a:pt x="58" y="29"/>
                  </a:lnTo>
                  <a:lnTo>
                    <a:pt x="58" y="83"/>
                  </a:lnTo>
                  <a:lnTo>
                    <a:pt x="82" y="83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301" name="Freeform 133"/>
            <p:cNvSpPr>
              <a:spLocks noChangeArrowheads="1"/>
            </p:cNvSpPr>
            <p:nvPr/>
          </p:nvSpPr>
          <p:spPr bwMode="auto">
            <a:xfrm>
              <a:off x="152241" y="0"/>
              <a:ext cx="207151" cy="204654"/>
            </a:xfrm>
            <a:custGeom>
              <a:avLst/>
              <a:gdLst>
                <a:gd name="T0" fmla="*/ 0 w 83"/>
                <a:gd name="T1" fmla="*/ 0 h 82"/>
                <a:gd name="T2" fmla="*/ 0 w 83"/>
                <a:gd name="T3" fmla="*/ 180639600 h 82"/>
                <a:gd name="T4" fmla="*/ 367510832 w 83"/>
                <a:gd name="T5" fmla="*/ 180639600 h 82"/>
                <a:gd name="T6" fmla="*/ 367510832 w 83"/>
                <a:gd name="T7" fmla="*/ 510771460 h 82"/>
                <a:gd name="T8" fmla="*/ 517006467 w 83"/>
                <a:gd name="T9" fmla="*/ 510771460 h 82"/>
                <a:gd name="T10" fmla="*/ 517006467 w 83"/>
                <a:gd name="T11" fmla="*/ 0 h 82"/>
                <a:gd name="T12" fmla="*/ 0 w 83"/>
                <a:gd name="T13" fmla="*/ 0 h 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"/>
                <a:gd name="T22" fmla="*/ 0 h 82"/>
                <a:gd name="T23" fmla="*/ 83 w 83"/>
                <a:gd name="T24" fmla="*/ 82 h 8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" h="82">
                  <a:moveTo>
                    <a:pt x="0" y="0"/>
                  </a:moveTo>
                  <a:lnTo>
                    <a:pt x="0" y="29"/>
                  </a:lnTo>
                  <a:lnTo>
                    <a:pt x="59" y="29"/>
                  </a:lnTo>
                  <a:lnTo>
                    <a:pt x="59" y="82"/>
                  </a:lnTo>
                  <a:lnTo>
                    <a:pt x="83" y="82"/>
                  </a:lnTo>
                  <a:lnTo>
                    <a:pt x="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302" name="Rectangle 134"/>
            <p:cNvSpPr>
              <a:spLocks noChangeArrowheads="1"/>
            </p:cNvSpPr>
            <p:nvPr/>
          </p:nvSpPr>
          <p:spPr bwMode="auto">
            <a:xfrm>
              <a:off x="0" y="182191"/>
              <a:ext cx="207151" cy="2071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9256" name="Group 63"/>
          <p:cNvGrpSpPr>
            <a:grpSpLocks/>
          </p:cNvGrpSpPr>
          <p:nvPr/>
        </p:nvGrpSpPr>
        <p:grpSpPr bwMode="auto">
          <a:xfrm>
            <a:off x="2501900" y="3124200"/>
            <a:ext cx="311150" cy="352425"/>
            <a:chOff x="0" y="0"/>
            <a:chExt cx="429274" cy="484183"/>
          </a:xfrm>
        </p:grpSpPr>
        <p:sp>
          <p:nvSpPr>
            <p:cNvPr id="9297" name="Freeform 147"/>
            <p:cNvSpPr>
              <a:spLocks noChangeArrowheads="1"/>
            </p:cNvSpPr>
            <p:nvPr/>
          </p:nvSpPr>
          <p:spPr bwMode="auto">
            <a:xfrm>
              <a:off x="0" y="0"/>
              <a:ext cx="429274" cy="87353"/>
            </a:xfrm>
            <a:custGeom>
              <a:avLst/>
              <a:gdLst>
                <a:gd name="T0" fmla="*/ 753006495 w 129"/>
                <a:gd name="T1" fmla="*/ 90302844 h 26"/>
                <a:gd name="T2" fmla="*/ 753006495 w 129"/>
                <a:gd name="T3" fmla="*/ 45151422 h 26"/>
                <a:gd name="T4" fmla="*/ 708711408 w 129"/>
                <a:gd name="T5" fmla="*/ 0 h 26"/>
                <a:gd name="T6" fmla="*/ 675490924 w 129"/>
                <a:gd name="T7" fmla="*/ 45151422 h 26"/>
                <a:gd name="T8" fmla="*/ 675490924 w 129"/>
                <a:gd name="T9" fmla="*/ 90302844 h 26"/>
                <a:gd name="T10" fmla="*/ 0 w 129"/>
                <a:gd name="T11" fmla="*/ 90302844 h 26"/>
                <a:gd name="T12" fmla="*/ 0 w 129"/>
                <a:gd name="T13" fmla="*/ 293482562 h 26"/>
                <a:gd name="T14" fmla="*/ 1428497419 w 129"/>
                <a:gd name="T15" fmla="*/ 293482562 h 26"/>
                <a:gd name="T16" fmla="*/ 1428497419 w 129"/>
                <a:gd name="T17" fmla="*/ 90302844 h 26"/>
                <a:gd name="T18" fmla="*/ 753006495 w 129"/>
                <a:gd name="T19" fmla="*/ 90302844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9"/>
                <a:gd name="T31" fmla="*/ 0 h 26"/>
                <a:gd name="T32" fmla="*/ 129 w 129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298" name="Freeform 148"/>
            <p:cNvSpPr>
              <a:spLocks noEditPoints="1" noChangeArrowheads="1"/>
            </p:cNvSpPr>
            <p:nvPr/>
          </p:nvSpPr>
          <p:spPr bwMode="auto">
            <a:xfrm>
              <a:off x="37436" y="107319"/>
              <a:ext cx="356897" cy="376864"/>
            </a:xfrm>
            <a:custGeom>
              <a:avLst/>
              <a:gdLst>
                <a:gd name="T0" fmla="*/ 890737543 w 143"/>
                <a:gd name="T1" fmla="*/ 591751354 h 151"/>
                <a:gd name="T2" fmla="*/ 890737543 w 143"/>
                <a:gd name="T3" fmla="*/ 0 h 151"/>
                <a:gd name="T4" fmla="*/ 0 w 143"/>
                <a:gd name="T5" fmla="*/ 0 h 151"/>
                <a:gd name="T6" fmla="*/ 0 w 143"/>
                <a:gd name="T7" fmla="*/ 591751354 h 151"/>
                <a:gd name="T8" fmla="*/ 392421978 w 143"/>
                <a:gd name="T9" fmla="*/ 591751354 h 151"/>
                <a:gd name="T10" fmla="*/ 392421978 w 143"/>
                <a:gd name="T11" fmla="*/ 778620990 h 151"/>
                <a:gd name="T12" fmla="*/ 280301413 w 143"/>
                <a:gd name="T13" fmla="*/ 778620990 h 151"/>
                <a:gd name="T14" fmla="*/ 280301413 w 143"/>
                <a:gd name="T15" fmla="*/ 753703042 h 151"/>
                <a:gd name="T16" fmla="*/ 230470605 w 143"/>
                <a:gd name="T17" fmla="*/ 753703042 h 151"/>
                <a:gd name="T18" fmla="*/ 155724394 w 143"/>
                <a:gd name="T19" fmla="*/ 940572679 h 151"/>
                <a:gd name="T20" fmla="*/ 205555202 w 143"/>
                <a:gd name="T21" fmla="*/ 940572679 h 151"/>
                <a:gd name="T22" fmla="*/ 249156534 w 143"/>
                <a:gd name="T23" fmla="*/ 853367347 h 151"/>
                <a:gd name="T24" fmla="*/ 647807988 w 143"/>
                <a:gd name="T25" fmla="*/ 853367347 h 151"/>
                <a:gd name="T26" fmla="*/ 678952866 w 143"/>
                <a:gd name="T27" fmla="*/ 940572679 h 151"/>
                <a:gd name="T28" fmla="*/ 741242624 w 143"/>
                <a:gd name="T29" fmla="*/ 940572679 h 151"/>
                <a:gd name="T30" fmla="*/ 666496412 w 143"/>
                <a:gd name="T31" fmla="*/ 753703042 h 151"/>
                <a:gd name="T32" fmla="*/ 604206655 w 143"/>
                <a:gd name="T33" fmla="*/ 753703042 h 151"/>
                <a:gd name="T34" fmla="*/ 604206655 w 143"/>
                <a:gd name="T35" fmla="*/ 778620990 h 151"/>
                <a:gd name="T36" fmla="*/ 498315564 w 143"/>
                <a:gd name="T37" fmla="*/ 778620990 h 151"/>
                <a:gd name="T38" fmla="*/ 498315564 w 143"/>
                <a:gd name="T39" fmla="*/ 591751354 h 151"/>
                <a:gd name="T40" fmla="*/ 890737543 w 143"/>
                <a:gd name="T41" fmla="*/ 591751354 h 151"/>
                <a:gd name="T42" fmla="*/ 573061776 w 143"/>
                <a:gd name="T43" fmla="*/ 174410663 h 151"/>
                <a:gd name="T44" fmla="*/ 828447785 w 143"/>
                <a:gd name="T45" fmla="*/ 174410663 h 151"/>
                <a:gd name="T46" fmla="*/ 828447785 w 143"/>
                <a:gd name="T47" fmla="*/ 230471054 h 151"/>
                <a:gd name="T48" fmla="*/ 573061776 w 143"/>
                <a:gd name="T49" fmla="*/ 230471054 h 151"/>
                <a:gd name="T50" fmla="*/ 573061776 w 143"/>
                <a:gd name="T51" fmla="*/ 174410663 h 151"/>
                <a:gd name="T52" fmla="*/ 573061776 w 143"/>
                <a:gd name="T53" fmla="*/ 286531446 h 151"/>
                <a:gd name="T54" fmla="*/ 828447785 w 143"/>
                <a:gd name="T55" fmla="*/ 286531446 h 151"/>
                <a:gd name="T56" fmla="*/ 828447785 w 143"/>
                <a:gd name="T57" fmla="*/ 348821325 h 151"/>
                <a:gd name="T58" fmla="*/ 573061776 w 143"/>
                <a:gd name="T59" fmla="*/ 348821325 h 151"/>
                <a:gd name="T60" fmla="*/ 573061776 w 143"/>
                <a:gd name="T61" fmla="*/ 286531446 h 151"/>
                <a:gd name="T62" fmla="*/ 573061776 w 143"/>
                <a:gd name="T63" fmla="*/ 392425239 h 151"/>
                <a:gd name="T64" fmla="*/ 828447785 w 143"/>
                <a:gd name="T65" fmla="*/ 392425239 h 151"/>
                <a:gd name="T66" fmla="*/ 828447785 w 143"/>
                <a:gd name="T67" fmla="*/ 460942109 h 151"/>
                <a:gd name="T68" fmla="*/ 573061776 w 143"/>
                <a:gd name="T69" fmla="*/ 460942109 h 151"/>
                <a:gd name="T70" fmla="*/ 573061776 w 143"/>
                <a:gd name="T71" fmla="*/ 392425239 h 151"/>
                <a:gd name="T72" fmla="*/ 49830808 w 143"/>
                <a:gd name="T73" fmla="*/ 467171596 h 151"/>
                <a:gd name="T74" fmla="*/ 49830808 w 143"/>
                <a:gd name="T75" fmla="*/ 149495210 h 151"/>
                <a:gd name="T76" fmla="*/ 517001493 w 143"/>
                <a:gd name="T77" fmla="*/ 149495210 h 151"/>
                <a:gd name="T78" fmla="*/ 517001493 w 143"/>
                <a:gd name="T79" fmla="*/ 467171596 h 151"/>
                <a:gd name="T80" fmla="*/ 49830808 w 143"/>
                <a:gd name="T81" fmla="*/ 467171596 h 15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3"/>
                <a:gd name="T124" fmla="*/ 0 h 151"/>
                <a:gd name="T125" fmla="*/ 143 w 143"/>
                <a:gd name="T126" fmla="*/ 151 h 15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299" name="Freeform 149"/>
            <p:cNvSpPr>
              <a:spLocks noChangeArrowheads="1"/>
            </p:cNvSpPr>
            <p:nvPr/>
          </p:nvSpPr>
          <p:spPr bwMode="auto">
            <a:xfrm>
              <a:off x="64890" y="179696"/>
              <a:ext cx="174705" cy="102328"/>
            </a:xfrm>
            <a:custGeom>
              <a:avLst/>
              <a:gdLst>
                <a:gd name="T0" fmla="*/ 361279957 w 70"/>
                <a:gd name="T1" fmla="*/ 74749356 h 41"/>
                <a:gd name="T2" fmla="*/ 336362032 w 70"/>
                <a:gd name="T3" fmla="*/ 124580596 h 41"/>
                <a:gd name="T4" fmla="*/ 298990137 w 70"/>
                <a:gd name="T5" fmla="*/ 99664976 h 41"/>
                <a:gd name="T6" fmla="*/ 298990137 w 70"/>
                <a:gd name="T7" fmla="*/ 99664976 h 41"/>
                <a:gd name="T8" fmla="*/ 211784888 w 70"/>
                <a:gd name="T9" fmla="*/ 49831240 h 41"/>
                <a:gd name="T10" fmla="*/ 199325926 w 70"/>
                <a:gd name="T11" fmla="*/ 74749356 h 41"/>
                <a:gd name="T12" fmla="*/ 174410497 w 70"/>
                <a:gd name="T13" fmla="*/ 124580596 h 41"/>
                <a:gd name="T14" fmla="*/ 99664211 w 70"/>
                <a:gd name="T15" fmla="*/ 74749356 h 41"/>
                <a:gd name="T16" fmla="*/ 74746286 w 70"/>
                <a:gd name="T17" fmla="*/ 105894505 h 41"/>
                <a:gd name="T18" fmla="*/ 74746286 w 70"/>
                <a:gd name="T19" fmla="*/ 105894505 h 41"/>
                <a:gd name="T20" fmla="*/ 0 w 70"/>
                <a:gd name="T21" fmla="*/ 230475101 h 41"/>
                <a:gd name="T22" fmla="*/ 31144910 w 70"/>
                <a:gd name="T23" fmla="*/ 255390722 h 41"/>
                <a:gd name="T24" fmla="*/ 105891196 w 70"/>
                <a:gd name="T25" fmla="*/ 130810125 h 41"/>
                <a:gd name="T26" fmla="*/ 149495069 w 70"/>
                <a:gd name="T27" fmla="*/ 155725745 h 41"/>
                <a:gd name="T28" fmla="*/ 149495069 w 70"/>
                <a:gd name="T29" fmla="*/ 155725745 h 41"/>
                <a:gd name="T30" fmla="*/ 186869460 w 70"/>
                <a:gd name="T31" fmla="*/ 180641365 h 41"/>
                <a:gd name="T32" fmla="*/ 230470836 w 70"/>
                <a:gd name="T33" fmla="*/ 105894505 h 41"/>
                <a:gd name="T34" fmla="*/ 261615746 w 70"/>
                <a:gd name="T35" fmla="*/ 130810125 h 41"/>
                <a:gd name="T36" fmla="*/ 261615746 w 70"/>
                <a:gd name="T37" fmla="*/ 130810125 h 41"/>
                <a:gd name="T38" fmla="*/ 348820995 w 70"/>
                <a:gd name="T39" fmla="*/ 174414332 h 41"/>
                <a:gd name="T40" fmla="*/ 355050476 w 70"/>
                <a:gd name="T41" fmla="*/ 174414332 h 41"/>
                <a:gd name="T42" fmla="*/ 355050476 w 70"/>
                <a:gd name="T43" fmla="*/ 174414332 h 41"/>
                <a:gd name="T44" fmla="*/ 398651852 w 70"/>
                <a:gd name="T45" fmla="*/ 105894505 h 41"/>
                <a:gd name="T46" fmla="*/ 398651852 w 70"/>
                <a:gd name="T47" fmla="*/ 105894505 h 41"/>
                <a:gd name="T48" fmla="*/ 436026243 w 70"/>
                <a:gd name="T49" fmla="*/ 24915620 h 41"/>
                <a:gd name="T50" fmla="*/ 404881333 w 70"/>
                <a:gd name="T51" fmla="*/ 0 h 41"/>
                <a:gd name="T52" fmla="*/ 361279957 w 70"/>
                <a:gd name="T53" fmla="*/ 74749356 h 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0"/>
                <a:gd name="T82" fmla="*/ 0 h 41"/>
                <a:gd name="T83" fmla="*/ 70 w 70"/>
                <a:gd name="T84" fmla="*/ 41 h 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9257" name="Group 67"/>
          <p:cNvGrpSpPr>
            <a:grpSpLocks/>
          </p:cNvGrpSpPr>
          <p:nvPr/>
        </p:nvGrpSpPr>
        <p:grpSpPr bwMode="auto">
          <a:xfrm>
            <a:off x="3238500" y="3986213"/>
            <a:ext cx="314325" cy="407987"/>
            <a:chOff x="0" y="0"/>
            <a:chExt cx="299494" cy="389342"/>
          </a:xfrm>
        </p:grpSpPr>
        <p:sp>
          <p:nvSpPr>
            <p:cNvPr id="9295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498314756 w 90"/>
                <a:gd name="T1" fmla="*/ 924659386 h 83"/>
                <a:gd name="T2" fmla="*/ 996629512 w 90"/>
                <a:gd name="T3" fmla="*/ 0 h 83"/>
                <a:gd name="T4" fmla="*/ 0 w 90"/>
                <a:gd name="T5" fmla="*/ 0 h 83"/>
                <a:gd name="T6" fmla="*/ 498314756 w 90"/>
                <a:gd name="T7" fmla="*/ 924659386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296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930188431 w 90"/>
                <a:gd name="T1" fmla="*/ 0 h 29"/>
                <a:gd name="T2" fmla="*/ 753007781 w 90"/>
                <a:gd name="T3" fmla="*/ 171124063 h 29"/>
                <a:gd name="T4" fmla="*/ 575830458 w 90"/>
                <a:gd name="T5" fmla="*/ 0 h 29"/>
                <a:gd name="T6" fmla="*/ 431873676 w 90"/>
                <a:gd name="T7" fmla="*/ 0 h 29"/>
                <a:gd name="T8" fmla="*/ 254693025 w 90"/>
                <a:gd name="T9" fmla="*/ 171124063 h 29"/>
                <a:gd name="T10" fmla="*/ 77515703 w 90"/>
                <a:gd name="T11" fmla="*/ 0 h 29"/>
                <a:gd name="T12" fmla="*/ 0 w 90"/>
                <a:gd name="T13" fmla="*/ 0 h 29"/>
                <a:gd name="T14" fmla="*/ 0 w 90"/>
                <a:gd name="T15" fmla="*/ 310159503 h 29"/>
                <a:gd name="T16" fmla="*/ 996629512 w 90"/>
                <a:gd name="T17" fmla="*/ 310159503 h 29"/>
                <a:gd name="T18" fmla="*/ 996629512 w 90"/>
                <a:gd name="T19" fmla="*/ 0 h 29"/>
                <a:gd name="T20" fmla="*/ 930188431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9258" name="Group 70"/>
          <p:cNvGrpSpPr>
            <a:grpSpLocks/>
          </p:cNvGrpSpPr>
          <p:nvPr/>
        </p:nvGrpSpPr>
        <p:grpSpPr bwMode="auto">
          <a:xfrm>
            <a:off x="1138238" y="92075"/>
            <a:ext cx="385762" cy="314325"/>
            <a:chOff x="0" y="0"/>
            <a:chExt cx="509139" cy="414300"/>
          </a:xfrm>
        </p:grpSpPr>
        <p:sp>
          <p:nvSpPr>
            <p:cNvPr id="9292" name="Freeform 5"/>
            <p:cNvSpPr>
              <a:spLocks noEditPoints="1" noChangeArrowheads="1"/>
            </p:cNvSpPr>
            <p:nvPr/>
          </p:nvSpPr>
          <p:spPr bwMode="auto">
            <a:xfrm>
              <a:off x="0" y="0"/>
              <a:ext cx="509139" cy="414300"/>
            </a:xfrm>
            <a:custGeom>
              <a:avLst/>
              <a:gdLst>
                <a:gd name="T0" fmla="*/ 863742667 w 153"/>
                <a:gd name="T1" fmla="*/ 0 h 125"/>
                <a:gd name="T2" fmla="*/ 0 w 153"/>
                <a:gd name="T3" fmla="*/ 757983394 h 125"/>
                <a:gd name="T4" fmla="*/ 166105767 w 153"/>
                <a:gd name="T5" fmla="*/ 757983394 h 125"/>
                <a:gd name="T6" fmla="*/ 232546742 w 153"/>
                <a:gd name="T7" fmla="*/ 703057157 h 125"/>
                <a:gd name="T8" fmla="*/ 232546742 w 153"/>
                <a:gd name="T9" fmla="*/ 1329213605 h 125"/>
                <a:gd name="T10" fmla="*/ 265767230 w 153"/>
                <a:gd name="T11" fmla="*/ 1373155920 h 125"/>
                <a:gd name="T12" fmla="*/ 686565622 w 153"/>
                <a:gd name="T13" fmla="*/ 1373155920 h 125"/>
                <a:gd name="T14" fmla="*/ 697636900 w 153"/>
                <a:gd name="T15" fmla="*/ 1021627342 h 125"/>
                <a:gd name="T16" fmla="*/ 741931993 w 153"/>
                <a:gd name="T17" fmla="*/ 966701105 h 125"/>
                <a:gd name="T18" fmla="*/ 919112365 w 153"/>
                <a:gd name="T19" fmla="*/ 966701105 h 125"/>
                <a:gd name="T20" fmla="*/ 985553340 w 153"/>
                <a:gd name="T21" fmla="*/ 1021627342 h 125"/>
                <a:gd name="T22" fmla="*/ 985553340 w 153"/>
                <a:gd name="T23" fmla="*/ 1373155920 h 125"/>
                <a:gd name="T24" fmla="*/ 1395277127 w 153"/>
                <a:gd name="T25" fmla="*/ 1373155920 h 125"/>
                <a:gd name="T26" fmla="*/ 1439572220 w 153"/>
                <a:gd name="T27" fmla="*/ 1318229683 h 125"/>
                <a:gd name="T28" fmla="*/ 1439572220 w 153"/>
                <a:gd name="T29" fmla="*/ 692069921 h 125"/>
                <a:gd name="T30" fmla="*/ 1506013196 w 153"/>
                <a:gd name="T31" fmla="*/ 757983394 h 125"/>
                <a:gd name="T32" fmla="*/ 1694264845 w 153"/>
                <a:gd name="T33" fmla="*/ 757983394 h 125"/>
                <a:gd name="T34" fmla="*/ 863742667 w 153"/>
                <a:gd name="T35" fmla="*/ 0 h 125"/>
                <a:gd name="T36" fmla="*/ 841596784 w 153"/>
                <a:gd name="T37" fmla="*/ 834877474 h 125"/>
                <a:gd name="T38" fmla="*/ 664416412 w 153"/>
                <a:gd name="T39" fmla="*/ 659114842 h 125"/>
                <a:gd name="T40" fmla="*/ 841596784 w 153"/>
                <a:gd name="T41" fmla="*/ 472364974 h 125"/>
                <a:gd name="T42" fmla="*/ 1018773828 w 153"/>
                <a:gd name="T43" fmla="*/ 659114842 h 125"/>
                <a:gd name="T44" fmla="*/ 841596784 w 153"/>
                <a:gd name="T45" fmla="*/ 834877474 h 1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125"/>
                <a:gd name="T71" fmla="*/ 153 w 153"/>
                <a:gd name="T72" fmla="*/ 125 h 1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293" name="Freeform 6"/>
            <p:cNvSpPr>
              <a:spLocks noChangeArrowheads="1"/>
            </p:cNvSpPr>
            <p:nvPr/>
          </p:nvSpPr>
          <p:spPr bwMode="auto">
            <a:xfrm>
              <a:off x="399325" y="52411"/>
              <a:ext cx="49916" cy="102328"/>
            </a:xfrm>
            <a:custGeom>
              <a:avLst/>
              <a:gdLst>
                <a:gd name="T0" fmla="*/ 124580353 w 20"/>
                <a:gd name="T1" fmla="*/ 255390722 h 41"/>
                <a:gd name="T2" fmla="*/ 124580353 w 20"/>
                <a:gd name="T3" fmla="*/ 0 h 41"/>
                <a:gd name="T4" fmla="*/ 0 w 20"/>
                <a:gd name="T5" fmla="*/ 0 h 41"/>
                <a:gd name="T6" fmla="*/ 0 w 20"/>
                <a:gd name="T7" fmla="*/ 149496216 h 41"/>
                <a:gd name="T8" fmla="*/ 124580353 w 20"/>
                <a:gd name="T9" fmla="*/ 255390722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41"/>
                <a:gd name="T17" fmla="*/ 20 w 20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294" name="Oval 7"/>
            <p:cNvSpPr>
              <a:spLocks noChangeArrowheads="1"/>
            </p:cNvSpPr>
            <p:nvPr/>
          </p:nvSpPr>
          <p:spPr bwMode="auto">
            <a:xfrm>
              <a:off x="227116" y="169713"/>
              <a:ext cx="52412" cy="549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9259" name="Group 74"/>
          <p:cNvGrpSpPr>
            <a:grpSpLocks/>
          </p:cNvGrpSpPr>
          <p:nvPr/>
        </p:nvGrpSpPr>
        <p:grpSpPr bwMode="auto">
          <a:xfrm>
            <a:off x="1576388" y="5468938"/>
            <a:ext cx="354012" cy="352425"/>
            <a:chOff x="0" y="0"/>
            <a:chExt cx="434268" cy="431771"/>
          </a:xfrm>
        </p:grpSpPr>
        <p:sp>
          <p:nvSpPr>
            <p:cNvPr id="9288" name="Freeform 8"/>
            <p:cNvSpPr>
              <a:spLocks noChangeArrowheads="1"/>
            </p:cNvSpPr>
            <p:nvPr/>
          </p:nvSpPr>
          <p:spPr bwMode="auto">
            <a:xfrm>
              <a:off x="0" y="316965"/>
              <a:ext cx="114806" cy="114806"/>
            </a:xfrm>
            <a:custGeom>
              <a:avLst/>
              <a:gdLst>
                <a:gd name="T0" fmla="*/ 130806462 w 46"/>
                <a:gd name="T1" fmla="*/ 0 h 46"/>
                <a:gd name="T2" fmla="*/ 0 w 46"/>
                <a:gd name="T3" fmla="*/ 286530818 h 46"/>
                <a:gd name="T4" fmla="*/ 286530818 w 46"/>
                <a:gd name="T5" fmla="*/ 155724356 h 46"/>
                <a:gd name="T6" fmla="*/ 286530818 w 46"/>
                <a:gd name="T7" fmla="*/ 161951333 h 46"/>
                <a:gd name="T8" fmla="*/ 130806462 w 46"/>
                <a:gd name="T9" fmla="*/ 0 h 46"/>
                <a:gd name="T10" fmla="*/ 130806462 w 46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46"/>
                <a:gd name="T20" fmla="*/ 46 w 46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46">
                  <a:moveTo>
                    <a:pt x="21" y="0"/>
                  </a:moveTo>
                  <a:lnTo>
                    <a:pt x="0" y="46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289" name="Freeform 9"/>
            <p:cNvSpPr>
              <a:spLocks noChangeArrowheads="1"/>
            </p:cNvSpPr>
            <p:nvPr/>
          </p:nvSpPr>
          <p:spPr bwMode="auto">
            <a:xfrm>
              <a:off x="64891" y="37437"/>
              <a:ext cx="289511" cy="292007"/>
            </a:xfrm>
            <a:custGeom>
              <a:avLst/>
              <a:gdLst>
                <a:gd name="T0" fmla="*/ 654037794 w 116"/>
                <a:gd name="T1" fmla="*/ 0 h 117"/>
                <a:gd name="T2" fmla="*/ 0 w 116"/>
                <a:gd name="T3" fmla="*/ 660267760 h 117"/>
                <a:gd name="T4" fmla="*/ 68519267 w 116"/>
                <a:gd name="T5" fmla="*/ 728787077 h 117"/>
                <a:gd name="T6" fmla="*/ 722557061 w 116"/>
                <a:gd name="T7" fmla="*/ 62289835 h 117"/>
                <a:gd name="T8" fmla="*/ 654037794 w 116"/>
                <a:gd name="T9" fmla="*/ 0 h 1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117"/>
                <a:gd name="T17" fmla="*/ 116 w 116"/>
                <a:gd name="T18" fmla="*/ 117 h 1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117">
                  <a:moveTo>
                    <a:pt x="105" y="0"/>
                  </a:moveTo>
                  <a:lnTo>
                    <a:pt x="0" y="106"/>
                  </a:lnTo>
                  <a:lnTo>
                    <a:pt x="11" y="117"/>
                  </a:lnTo>
                  <a:lnTo>
                    <a:pt x="116" y="1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290" name="Freeform 10"/>
            <p:cNvSpPr>
              <a:spLocks noChangeArrowheads="1"/>
            </p:cNvSpPr>
            <p:nvPr/>
          </p:nvSpPr>
          <p:spPr bwMode="auto">
            <a:xfrm>
              <a:off x="104823" y="77370"/>
              <a:ext cx="289511" cy="292007"/>
            </a:xfrm>
            <a:custGeom>
              <a:avLst/>
              <a:gdLst>
                <a:gd name="T0" fmla="*/ 666496750 w 116"/>
                <a:gd name="T1" fmla="*/ 0 h 117"/>
                <a:gd name="T2" fmla="*/ 0 w 116"/>
                <a:gd name="T3" fmla="*/ 660267760 h 117"/>
                <a:gd name="T4" fmla="*/ 68519267 w 116"/>
                <a:gd name="T5" fmla="*/ 728787077 h 117"/>
                <a:gd name="T6" fmla="*/ 722557061 w 116"/>
                <a:gd name="T7" fmla="*/ 62289835 h 117"/>
                <a:gd name="T8" fmla="*/ 666496750 w 116"/>
                <a:gd name="T9" fmla="*/ 0 h 1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117"/>
                <a:gd name="T17" fmla="*/ 116 w 116"/>
                <a:gd name="T18" fmla="*/ 117 h 1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117">
                  <a:moveTo>
                    <a:pt x="107" y="0"/>
                  </a:moveTo>
                  <a:lnTo>
                    <a:pt x="0" y="106"/>
                  </a:lnTo>
                  <a:lnTo>
                    <a:pt x="11" y="117"/>
                  </a:lnTo>
                  <a:lnTo>
                    <a:pt x="116" y="1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291" name="Freeform 11"/>
            <p:cNvSpPr>
              <a:spLocks noChangeArrowheads="1"/>
            </p:cNvSpPr>
            <p:nvPr/>
          </p:nvSpPr>
          <p:spPr bwMode="auto">
            <a:xfrm>
              <a:off x="346915" y="0"/>
              <a:ext cx="87353" cy="87353"/>
            </a:xfrm>
            <a:custGeom>
              <a:avLst/>
              <a:gdLst>
                <a:gd name="T0" fmla="*/ 191891023 w 26"/>
                <a:gd name="T1" fmla="*/ 90302844 h 26"/>
                <a:gd name="T2" fmla="*/ 0 w 26"/>
                <a:gd name="T3" fmla="*/ 79014148 h 26"/>
                <a:gd name="T4" fmla="*/ 214468414 w 26"/>
                <a:gd name="T5" fmla="*/ 293482562 h 26"/>
                <a:gd name="T6" fmla="*/ 191891023 w 26"/>
                <a:gd name="T7" fmla="*/ 90302844 h 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6"/>
                <a:gd name="T14" fmla="*/ 26 w 26"/>
                <a:gd name="T15" fmla="*/ 26 h 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6">
                  <a:moveTo>
                    <a:pt x="17" y="8"/>
                  </a:moveTo>
                  <a:cubicBezTo>
                    <a:pt x="9" y="0"/>
                    <a:pt x="0" y="7"/>
                    <a:pt x="0" y="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6" y="17"/>
                    <a:pt x="17" y="8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9260" name="Group 79"/>
          <p:cNvGrpSpPr>
            <a:grpSpLocks/>
          </p:cNvGrpSpPr>
          <p:nvPr/>
        </p:nvGrpSpPr>
        <p:grpSpPr bwMode="auto">
          <a:xfrm>
            <a:off x="279400" y="339725"/>
            <a:ext cx="469900" cy="398463"/>
            <a:chOff x="0" y="0"/>
            <a:chExt cx="496661" cy="421788"/>
          </a:xfrm>
        </p:grpSpPr>
        <p:sp>
          <p:nvSpPr>
            <p:cNvPr id="9282" name="Freeform 12"/>
            <p:cNvSpPr>
              <a:spLocks noChangeArrowheads="1"/>
            </p:cNvSpPr>
            <p:nvPr/>
          </p:nvSpPr>
          <p:spPr bwMode="auto">
            <a:xfrm>
              <a:off x="157235" y="244586"/>
              <a:ext cx="89848" cy="89848"/>
            </a:xfrm>
            <a:custGeom>
              <a:avLst/>
              <a:gdLst>
                <a:gd name="T0" fmla="*/ 224240642 w 36"/>
                <a:gd name="T1" fmla="*/ 124579244 h 36"/>
                <a:gd name="T2" fmla="*/ 99661398 w 36"/>
                <a:gd name="T3" fmla="*/ 0 h 36"/>
                <a:gd name="T4" fmla="*/ 99661398 w 36"/>
                <a:gd name="T5" fmla="*/ 0 h 36"/>
                <a:gd name="T6" fmla="*/ 0 w 36"/>
                <a:gd name="T7" fmla="*/ 224240642 h 36"/>
                <a:gd name="T8" fmla="*/ 224240642 w 36"/>
                <a:gd name="T9" fmla="*/ 12457924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36" y="20"/>
                  </a:moveTo>
                  <a:lnTo>
                    <a:pt x="16" y="0"/>
                  </a:lnTo>
                  <a:lnTo>
                    <a:pt x="0" y="36"/>
                  </a:lnTo>
                  <a:lnTo>
                    <a:pt x="36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283" name="Rectangle 13"/>
            <p:cNvSpPr>
              <a:spLocks noChangeArrowheads="1"/>
            </p:cNvSpPr>
            <p:nvPr/>
          </p:nvSpPr>
          <p:spPr bwMode="auto">
            <a:xfrm>
              <a:off x="247083" y="294502"/>
              <a:ext cx="2497" cy="24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9284" name="Freeform 14"/>
            <p:cNvSpPr>
              <a:spLocks noChangeArrowheads="1"/>
            </p:cNvSpPr>
            <p:nvPr/>
          </p:nvSpPr>
          <p:spPr bwMode="auto">
            <a:xfrm>
              <a:off x="209645" y="29949"/>
              <a:ext cx="227117" cy="222125"/>
            </a:xfrm>
            <a:custGeom>
              <a:avLst/>
              <a:gdLst>
                <a:gd name="T0" fmla="*/ 504546655 w 91"/>
                <a:gd name="T1" fmla="*/ 0 h 89"/>
                <a:gd name="T2" fmla="*/ 0 w 91"/>
                <a:gd name="T3" fmla="*/ 504545706 h 89"/>
                <a:gd name="T4" fmla="*/ 49830967 w 91"/>
                <a:gd name="T5" fmla="*/ 554376580 h 89"/>
                <a:gd name="T6" fmla="*/ 566836612 w 91"/>
                <a:gd name="T7" fmla="*/ 49830874 h 89"/>
                <a:gd name="T8" fmla="*/ 504546655 w 91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89"/>
                <a:gd name="T17" fmla="*/ 91 w 91"/>
                <a:gd name="T18" fmla="*/ 89 h 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89">
                  <a:moveTo>
                    <a:pt x="81" y="0"/>
                  </a:moveTo>
                  <a:lnTo>
                    <a:pt x="0" y="81"/>
                  </a:lnTo>
                  <a:lnTo>
                    <a:pt x="8" y="89"/>
                  </a:lnTo>
                  <a:lnTo>
                    <a:pt x="91" y="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285" name="Freeform 15"/>
            <p:cNvSpPr>
              <a:spLocks noChangeArrowheads="1"/>
            </p:cNvSpPr>
            <p:nvPr/>
          </p:nvSpPr>
          <p:spPr bwMode="auto">
            <a:xfrm>
              <a:off x="239595" y="59899"/>
              <a:ext cx="227117" cy="224620"/>
            </a:xfrm>
            <a:custGeom>
              <a:avLst/>
              <a:gdLst>
                <a:gd name="T0" fmla="*/ 0 w 91"/>
                <a:gd name="T1" fmla="*/ 510770905 h 90"/>
                <a:gd name="T2" fmla="*/ 49830967 w 91"/>
                <a:gd name="T3" fmla="*/ 560601604 h 90"/>
                <a:gd name="T4" fmla="*/ 566836612 w 91"/>
                <a:gd name="T5" fmla="*/ 49830699 h 90"/>
                <a:gd name="T6" fmla="*/ 517005645 w 91"/>
                <a:gd name="T7" fmla="*/ 0 h 90"/>
                <a:gd name="T8" fmla="*/ 0 w 91"/>
                <a:gd name="T9" fmla="*/ 510770905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90"/>
                <a:gd name="T17" fmla="*/ 91 w 91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90">
                  <a:moveTo>
                    <a:pt x="0" y="82"/>
                  </a:moveTo>
                  <a:lnTo>
                    <a:pt x="8" y="90"/>
                  </a:lnTo>
                  <a:lnTo>
                    <a:pt x="91" y="8"/>
                  </a:lnTo>
                  <a:lnTo>
                    <a:pt x="83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286" name="Freeform 16"/>
            <p:cNvSpPr>
              <a:spLocks noChangeArrowheads="1"/>
            </p:cNvSpPr>
            <p:nvPr/>
          </p:nvSpPr>
          <p:spPr bwMode="auto">
            <a:xfrm>
              <a:off x="426779" y="0"/>
              <a:ext cx="69882" cy="64890"/>
            </a:xfrm>
            <a:custGeom>
              <a:avLst/>
              <a:gdLst>
                <a:gd name="T0" fmla="*/ 155031553 w 21"/>
                <a:gd name="T1" fmla="*/ 63160682 h 20"/>
                <a:gd name="T2" fmla="*/ 0 w 21"/>
                <a:gd name="T3" fmla="*/ 63160682 h 20"/>
                <a:gd name="T4" fmla="*/ 166106186 w 21"/>
                <a:gd name="T5" fmla="*/ 210535605 h 20"/>
                <a:gd name="T6" fmla="*/ 155031553 w 21"/>
                <a:gd name="T7" fmla="*/ 6316068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20"/>
                <a:gd name="T14" fmla="*/ 21 w 21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3"/>
                    <a:pt x="14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287" name="Freeform 17"/>
            <p:cNvSpPr>
              <a:spLocks noChangeArrowheads="1"/>
            </p:cNvSpPr>
            <p:nvPr/>
          </p:nvSpPr>
          <p:spPr bwMode="auto">
            <a:xfrm>
              <a:off x="0" y="9983"/>
              <a:ext cx="416796" cy="411805"/>
            </a:xfrm>
            <a:custGeom>
              <a:avLst/>
              <a:gdLst>
                <a:gd name="T0" fmla="*/ 915653392 w 167"/>
                <a:gd name="T1" fmla="*/ 903198180 h 165"/>
                <a:gd name="T2" fmla="*/ 124579576 w 167"/>
                <a:gd name="T3" fmla="*/ 903198180 h 165"/>
                <a:gd name="T4" fmla="*/ 124579576 w 167"/>
                <a:gd name="T5" fmla="*/ 124579748 h 165"/>
                <a:gd name="T6" fmla="*/ 865822560 w 167"/>
                <a:gd name="T7" fmla="*/ 124579748 h 165"/>
                <a:gd name="T8" fmla="*/ 996631614 w 167"/>
                <a:gd name="T9" fmla="*/ 0 h 165"/>
                <a:gd name="T10" fmla="*/ 0 w 167"/>
                <a:gd name="T11" fmla="*/ 0 h 165"/>
                <a:gd name="T12" fmla="*/ 0 w 167"/>
                <a:gd name="T13" fmla="*/ 1027777927 h 165"/>
                <a:gd name="T14" fmla="*/ 1040232968 w 167"/>
                <a:gd name="T15" fmla="*/ 1027777927 h 165"/>
                <a:gd name="T16" fmla="*/ 1040232968 w 167"/>
                <a:gd name="T17" fmla="*/ 379966234 h 165"/>
                <a:gd name="T18" fmla="*/ 915653392 w 167"/>
                <a:gd name="T19" fmla="*/ 504545982 h 165"/>
                <a:gd name="T20" fmla="*/ 915653392 w 167"/>
                <a:gd name="T21" fmla="*/ 903198180 h 1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7"/>
                <a:gd name="T34" fmla="*/ 0 h 165"/>
                <a:gd name="T35" fmla="*/ 167 w 167"/>
                <a:gd name="T36" fmla="*/ 165 h 1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7" h="165">
                  <a:moveTo>
                    <a:pt x="147" y="145"/>
                  </a:moveTo>
                  <a:lnTo>
                    <a:pt x="20" y="145"/>
                  </a:lnTo>
                  <a:lnTo>
                    <a:pt x="20" y="20"/>
                  </a:lnTo>
                  <a:lnTo>
                    <a:pt x="139" y="2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165"/>
                  </a:lnTo>
                  <a:lnTo>
                    <a:pt x="167" y="165"/>
                  </a:lnTo>
                  <a:lnTo>
                    <a:pt x="167" y="61"/>
                  </a:lnTo>
                  <a:lnTo>
                    <a:pt x="147" y="81"/>
                  </a:lnTo>
                  <a:lnTo>
                    <a:pt x="147" y="1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9261" name="Freeform 45"/>
          <p:cNvSpPr>
            <a:spLocks noEditPoints="1" noChangeArrowheads="1"/>
          </p:cNvSpPr>
          <p:nvPr/>
        </p:nvSpPr>
        <p:spPr bwMode="auto">
          <a:xfrm>
            <a:off x="555625" y="5919788"/>
            <a:ext cx="331788" cy="428625"/>
          </a:xfrm>
          <a:custGeom>
            <a:avLst/>
            <a:gdLst>
              <a:gd name="T0" fmla="*/ 963609758 w 109"/>
              <a:gd name="T1" fmla="*/ 619144253 h 141"/>
              <a:gd name="T2" fmla="*/ 889487101 w 109"/>
              <a:gd name="T3" fmla="*/ 619144253 h 141"/>
              <a:gd name="T4" fmla="*/ 889487101 w 109"/>
              <a:gd name="T5" fmla="*/ 406600971 h 141"/>
              <a:gd name="T6" fmla="*/ 778301594 w 109"/>
              <a:gd name="T7" fmla="*/ 120133556 h 141"/>
              <a:gd name="T8" fmla="*/ 509602017 w 109"/>
              <a:gd name="T9" fmla="*/ 0 h 141"/>
              <a:gd name="T10" fmla="*/ 231636727 w 109"/>
              <a:gd name="T11" fmla="*/ 120133556 h 141"/>
              <a:gd name="T12" fmla="*/ 120451220 w 109"/>
              <a:gd name="T13" fmla="*/ 406600971 h 141"/>
              <a:gd name="T14" fmla="*/ 120451220 w 109"/>
              <a:gd name="T15" fmla="*/ 619144253 h 141"/>
              <a:gd name="T16" fmla="*/ 55594276 w 109"/>
              <a:gd name="T17" fmla="*/ 619144253 h 141"/>
              <a:gd name="T18" fmla="*/ 0 w 109"/>
              <a:gd name="T19" fmla="*/ 674588872 h 141"/>
              <a:gd name="T20" fmla="*/ 0 w 109"/>
              <a:gd name="T21" fmla="*/ 1256771059 h 141"/>
              <a:gd name="T22" fmla="*/ 55594276 w 109"/>
              <a:gd name="T23" fmla="*/ 1302974402 h 141"/>
              <a:gd name="T24" fmla="*/ 963609758 w 109"/>
              <a:gd name="T25" fmla="*/ 1302974402 h 141"/>
              <a:gd name="T26" fmla="*/ 1009938321 w 109"/>
              <a:gd name="T27" fmla="*/ 1256771059 h 141"/>
              <a:gd name="T28" fmla="*/ 1009938321 w 109"/>
              <a:gd name="T29" fmla="*/ 674588872 h 141"/>
              <a:gd name="T30" fmla="*/ 963609758 w 109"/>
              <a:gd name="T31" fmla="*/ 619144253 h 141"/>
              <a:gd name="T32" fmla="*/ 620787524 w 109"/>
              <a:gd name="T33" fmla="*/ 1145878779 h 141"/>
              <a:gd name="T34" fmla="*/ 509602017 w 109"/>
              <a:gd name="T35" fmla="*/ 1256771059 h 141"/>
              <a:gd name="T36" fmla="*/ 398416509 w 109"/>
              <a:gd name="T37" fmla="*/ 1145878779 h 141"/>
              <a:gd name="T38" fmla="*/ 398416509 w 109"/>
              <a:gd name="T39" fmla="*/ 942576774 h 141"/>
              <a:gd name="T40" fmla="*/ 509602017 w 109"/>
              <a:gd name="T41" fmla="*/ 831684495 h 141"/>
              <a:gd name="T42" fmla="*/ 620787524 w 109"/>
              <a:gd name="T43" fmla="*/ 942576774 h 141"/>
              <a:gd name="T44" fmla="*/ 620787524 w 109"/>
              <a:gd name="T45" fmla="*/ 1145878779 h 141"/>
              <a:gd name="T46" fmla="*/ 713441606 w 109"/>
              <a:gd name="T47" fmla="*/ 619144253 h 141"/>
              <a:gd name="T48" fmla="*/ 305762428 w 109"/>
              <a:gd name="T49" fmla="*/ 619144253 h 141"/>
              <a:gd name="T50" fmla="*/ 305762428 w 109"/>
              <a:gd name="T51" fmla="*/ 406600971 h 141"/>
              <a:gd name="T52" fmla="*/ 361353659 w 109"/>
              <a:gd name="T53" fmla="*/ 240264072 h 141"/>
              <a:gd name="T54" fmla="*/ 509602017 w 109"/>
              <a:gd name="T55" fmla="*/ 175578176 h 141"/>
              <a:gd name="T56" fmla="*/ 648584661 w 109"/>
              <a:gd name="T57" fmla="*/ 240264072 h 141"/>
              <a:gd name="T58" fmla="*/ 713441606 w 109"/>
              <a:gd name="T59" fmla="*/ 406600971 h 141"/>
              <a:gd name="T60" fmla="*/ 713441606 w 109"/>
              <a:gd name="T61" fmla="*/ 619144253 h 14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09"/>
              <a:gd name="T94" fmla="*/ 0 h 141"/>
              <a:gd name="T95" fmla="*/ 109 w 109"/>
              <a:gd name="T96" fmla="*/ 141 h 141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09" h="141">
                <a:moveTo>
                  <a:pt x="104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32"/>
                  <a:pt x="92" y="21"/>
                  <a:pt x="84" y="13"/>
                </a:cubicBezTo>
                <a:cubicBezTo>
                  <a:pt x="77" y="5"/>
                  <a:pt x="66" y="0"/>
                  <a:pt x="55" y="0"/>
                </a:cubicBezTo>
                <a:cubicBezTo>
                  <a:pt x="43" y="0"/>
                  <a:pt x="32" y="5"/>
                  <a:pt x="25" y="13"/>
                </a:cubicBezTo>
                <a:cubicBezTo>
                  <a:pt x="18" y="21"/>
                  <a:pt x="13" y="32"/>
                  <a:pt x="13" y="44"/>
                </a:cubicBezTo>
                <a:cubicBezTo>
                  <a:pt x="13" y="67"/>
                  <a:pt x="13" y="67"/>
                  <a:pt x="13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3" y="67"/>
                  <a:pt x="0" y="70"/>
                  <a:pt x="0" y="73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9"/>
                  <a:pt x="3" y="141"/>
                  <a:pt x="6" y="141"/>
                </a:cubicBezTo>
                <a:cubicBezTo>
                  <a:pt x="104" y="141"/>
                  <a:pt x="104" y="141"/>
                  <a:pt x="104" y="141"/>
                </a:cubicBezTo>
                <a:cubicBezTo>
                  <a:pt x="107" y="141"/>
                  <a:pt x="109" y="139"/>
                  <a:pt x="109" y="136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09" y="70"/>
                  <a:pt x="107" y="67"/>
                  <a:pt x="104" y="67"/>
                </a:cubicBezTo>
                <a:close/>
                <a:moveTo>
                  <a:pt x="67" y="124"/>
                </a:moveTo>
                <a:cubicBezTo>
                  <a:pt x="67" y="130"/>
                  <a:pt x="61" y="136"/>
                  <a:pt x="55" y="136"/>
                </a:cubicBezTo>
                <a:cubicBezTo>
                  <a:pt x="48" y="136"/>
                  <a:pt x="43" y="130"/>
                  <a:pt x="43" y="124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3" y="95"/>
                  <a:pt x="48" y="90"/>
                  <a:pt x="55" y="90"/>
                </a:cubicBezTo>
                <a:cubicBezTo>
                  <a:pt x="61" y="90"/>
                  <a:pt x="67" y="95"/>
                  <a:pt x="67" y="102"/>
                </a:cubicBezTo>
                <a:lnTo>
                  <a:pt x="67" y="124"/>
                </a:lnTo>
                <a:close/>
                <a:moveTo>
                  <a:pt x="77" y="67"/>
                </a:moveTo>
                <a:cubicBezTo>
                  <a:pt x="33" y="67"/>
                  <a:pt x="33" y="67"/>
                  <a:pt x="33" y="67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37"/>
                  <a:pt x="35" y="31"/>
                  <a:pt x="39" y="26"/>
                </a:cubicBezTo>
                <a:cubicBezTo>
                  <a:pt x="44" y="22"/>
                  <a:pt x="49" y="19"/>
                  <a:pt x="55" y="19"/>
                </a:cubicBezTo>
                <a:cubicBezTo>
                  <a:pt x="61" y="19"/>
                  <a:pt x="66" y="22"/>
                  <a:pt x="70" y="26"/>
                </a:cubicBezTo>
                <a:cubicBezTo>
                  <a:pt x="74" y="31"/>
                  <a:pt x="77" y="37"/>
                  <a:pt x="77" y="44"/>
                </a:cubicBezTo>
                <a:lnTo>
                  <a:pt x="77" y="67"/>
                </a:ln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9262" name="Group 87"/>
          <p:cNvGrpSpPr>
            <a:grpSpLocks/>
          </p:cNvGrpSpPr>
          <p:nvPr/>
        </p:nvGrpSpPr>
        <p:grpSpPr bwMode="auto">
          <a:xfrm>
            <a:off x="2408238" y="4213225"/>
            <a:ext cx="404812" cy="400050"/>
            <a:chOff x="0" y="0"/>
            <a:chExt cx="314468" cy="309477"/>
          </a:xfrm>
        </p:grpSpPr>
        <p:sp>
          <p:nvSpPr>
            <p:cNvPr id="9280" name="Freeform 59"/>
            <p:cNvSpPr>
              <a:spLocks noEditPoints="1" noChangeArrowheads="1"/>
            </p:cNvSpPr>
            <p:nvPr/>
          </p:nvSpPr>
          <p:spPr bwMode="auto">
            <a:xfrm>
              <a:off x="0" y="0"/>
              <a:ext cx="314468" cy="309477"/>
            </a:xfrm>
            <a:custGeom>
              <a:avLst/>
              <a:gdLst>
                <a:gd name="T0" fmla="*/ 898504590 w 95"/>
                <a:gd name="T1" fmla="*/ 631196644 h 93"/>
                <a:gd name="T2" fmla="*/ 1040948663 w 95"/>
                <a:gd name="T3" fmla="*/ 564755592 h 93"/>
                <a:gd name="T4" fmla="*/ 1040948663 w 95"/>
                <a:gd name="T5" fmla="*/ 454019398 h 93"/>
                <a:gd name="T6" fmla="*/ 898504590 w 95"/>
                <a:gd name="T7" fmla="*/ 398652964 h 93"/>
                <a:gd name="T8" fmla="*/ 876587825 w 95"/>
                <a:gd name="T9" fmla="*/ 332208585 h 93"/>
                <a:gd name="T10" fmla="*/ 931374771 w 95"/>
                <a:gd name="T11" fmla="*/ 188251864 h 93"/>
                <a:gd name="T12" fmla="*/ 843717644 w 95"/>
                <a:gd name="T13" fmla="*/ 110736195 h 93"/>
                <a:gd name="T14" fmla="*/ 701270260 w 95"/>
                <a:gd name="T15" fmla="*/ 166105956 h 93"/>
                <a:gd name="T16" fmla="*/ 646483314 w 95"/>
                <a:gd name="T17" fmla="*/ 143956721 h 93"/>
                <a:gd name="T18" fmla="*/ 580739641 w 95"/>
                <a:gd name="T19" fmla="*/ 0 h 93"/>
                <a:gd name="T20" fmla="*/ 460209022 w 95"/>
                <a:gd name="T21" fmla="*/ 0 h 93"/>
                <a:gd name="T22" fmla="*/ 405422076 w 95"/>
                <a:gd name="T23" fmla="*/ 143956721 h 93"/>
                <a:gd name="T24" fmla="*/ 339678403 w 95"/>
                <a:gd name="T25" fmla="*/ 166105956 h 93"/>
                <a:gd name="T26" fmla="*/ 197231019 w 95"/>
                <a:gd name="T27" fmla="*/ 110736195 h 93"/>
                <a:gd name="T28" fmla="*/ 109573892 w 95"/>
                <a:gd name="T29" fmla="*/ 188251864 h 93"/>
                <a:gd name="T30" fmla="*/ 175317565 w 95"/>
                <a:gd name="T31" fmla="*/ 332208585 h 93"/>
                <a:gd name="T32" fmla="*/ 142444073 w 95"/>
                <a:gd name="T33" fmla="*/ 398652964 h 93"/>
                <a:gd name="T34" fmla="*/ 0 w 95"/>
                <a:gd name="T35" fmla="*/ 454019398 h 93"/>
                <a:gd name="T36" fmla="*/ 0 w 95"/>
                <a:gd name="T37" fmla="*/ 575830210 h 93"/>
                <a:gd name="T38" fmla="*/ 142444073 w 95"/>
                <a:gd name="T39" fmla="*/ 631196644 h 93"/>
                <a:gd name="T40" fmla="*/ 175317565 w 95"/>
                <a:gd name="T41" fmla="*/ 697641023 h 93"/>
                <a:gd name="T42" fmla="*/ 120530619 w 95"/>
                <a:gd name="T43" fmla="*/ 841597744 h 93"/>
                <a:gd name="T44" fmla="*/ 197231019 w 95"/>
                <a:gd name="T45" fmla="*/ 919113413 h 93"/>
                <a:gd name="T46" fmla="*/ 339678403 w 95"/>
                <a:gd name="T47" fmla="*/ 863743652 h 93"/>
                <a:gd name="T48" fmla="*/ 405422076 w 95"/>
                <a:gd name="T49" fmla="*/ 885892887 h 93"/>
                <a:gd name="T50" fmla="*/ 471165749 w 95"/>
                <a:gd name="T51" fmla="*/ 1029849608 h 93"/>
                <a:gd name="T52" fmla="*/ 580739641 w 95"/>
                <a:gd name="T53" fmla="*/ 1029849608 h 93"/>
                <a:gd name="T54" fmla="*/ 646483314 w 95"/>
                <a:gd name="T55" fmla="*/ 885892887 h 93"/>
                <a:gd name="T56" fmla="*/ 701270260 w 95"/>
                <a:gd name="T57" fmla="*/ 863743652 h 93"/>
                <a:gd name="T58" fmla="*/ 854674371 w 95"/>
                <a:gd name="T59" fmla="*/ 919113413 h 93"/>
                <a:gd name="T60" fmla="*/ 931374771 w 95"/>
                <a:gd name="T61" fmla="*/ 830523126 h 93"/>
                <a:gd name="T62" fmla="*/ 876587825 w 95"/>
                <a:gd name="T63" fmla="*/ 697641023 h 93"/>
                <a:gd name="T64" fmla="*/ 898504590 w 95"/>
                <a:gd name="T65" fmla="*/ 631196644 h 93"/>
                <a:gd name="T66" fmla="*/ 525952695 w 95"/>
                <a:gd name="T67" fmla="*/ 675491787 h 93"/>
                <a:gd name="T68" fmla="*/ 361591857 w 95"/>
                <a:gd name="T69" fmla="*/ 509389159 h 93"/>
                <a:gd name="T70" fmla="*/ 525952695 w 95"/>
                <a:gd name="T71" fmla="*/ 354357820 h 93"/>
                <a:gd name="T72" fmla="*/ 690313533 w 95"/>
                <a:gd name="T73" fmla="*/ 509389159 h 93"/>
                <a:gd name="T74" fmla="*/ 525952695 w 95"/>
                <a:gd name="T75" fmla="*/ 675491787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281" name="Oval 60"/>
            <p:cNvSpPr>
              <a:spLocks noChangeArrowheads="1"/>
            </p:cNvSpPr>
            <p:nvPr/>
          </p:nvSpPr>
          <p:spPr bwMode="auto">
            <a:xfrm>
              <a:off x="124789" y="122294"/>
              <a:ext cx="64890" cy="6239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9263" name="Group 90"/>
          <p:cNvGrpSpPr>
            <a:grpSpLocks/>
          </p:cNvGrpSpPr>
          <p:nvPr/>
        </p:nvGrpSpPr>
        <p:grpSpPr bwMode="auto">
          <a:xfrm>
            <a:off x="2978150" y="2114550"/>
            <a:ext cx="358775" cy="406400"/>
            <a:chOff x="0" y="0"/>
            <a:chExt cx="361887" cy="411804"/>
          </a:xfrm>
        </p:grpSpPr>
        <p:sp>
          <p:nvSpPr>
            <p:cNvPr id="9276" name="Freeform 68"/>
            <p:cNvSpPr>
              <a:spLocks noEditPoints="1" noChangeArrowheads="1"/>
            </p:cNvSpPr>
            <p:nvPr/>
          </p:nvSpPr>
          <p:spPr bwMode="auto">
            <a:xfrm>
              <a:off x="0" y="0"/>
              <a:ext cx="164722" cy="299494"/>
            </a:xfrm>
            <a:custGeom>
              <a:avLst/>
              <a:gdLst>
                <a:gd name="T0" fmla="*/ 542666746 w 50"/>
                <a:gd name="T1" fmla="*/ 919113809 h 90"/>
                <a:gd name="T2" fmla="*/ 542666746 w 50"/>
                <a:gd name="T3" fmla="*/ 77515703 h 90"/>
                <a:gd name="T4" fmla="*/ 477545550 w 50"/>
                <a:gd name="T5" fmla="*/ 0 h 90"/>
                <a:gd name="T6" fmla="*/ 65121195 w 50"/>
                <a:gd name="T7" fmla="*/ 0 h 90"/>
                <a:gd name="T8" fmla="*/ 0 w 50"/>
                <a:gd name="T9" fmla="*/ 77515703 h 90"/>
                <a:gd name="T10" fmla="*/ 0 w 50"/>
                <a:gd name="T11" fmla="*/ 919113809 h 90"/>
                <a:gd name="T12" fmla="*/ 65121195 w 50"/>
                <a:gd name="T13" fmla="*/ 996629512 h 90"/>
                <a:gd name="T14" fmla="*/ 477545550 w 50"/>
                <a:gd name="T15" fmla="*/ 996629512 h 90"/>
                <a:gd name="T16" fmla="*/ 542666746 w 50"/>
                <a:gd name="T17" fmla="*/ 919113809 h 90"/>
                <a:gd name="T18" fmla="*/ 423279535 w 50"/>
                <a:gd name="T19" fmla="*/ 55369785 h 90"/>
                <a:gd name="T20" fmla="*/ 444986600 w 50"/>
                <a:gd name="T21" fmla="*/ 66441080 h 90"/>
                <a:gd name="T22" fmla="*/ 423279535 w 50"/>
                <a:gd name="T23" fmla="*/ 88590325 h 90"/>
                <a:gd name="T24" fmla="*/ 412427649 w 50"/>
                <a:gd name="T25" fmla="*/ 66441080 h 90"/>
                <a:gd name="T26" fmla="*/ 423279535 w 50"/>
                <a:gd name="T27" fmla="*/ 55369785 h 90"/>
                <a:gd name="T28" fmla="*/ 173653227 w 50"/>
                <a:gd name="T29" fmla="*/ 55369785 h 90"/>
                <a:gd name="T30" fmla="*/ 369013519 w 50"/>
                <a:gd name="T31" fmla="*/ 55369785 h 90"/>
                <a:gd name="T32" fmla="*/ 369013519 w 50"/>
                <a:gd name="T33" fmla="*/ 77515703 h 90"/>
                <a:gd name="T34" fmla="*/ 173653227 w 50"/>
                <a:gd name="T35" fmla="*/ 77515703 h 90"/>
                <a:gd name="T36" fmla="*/ 173653227 w 50"/>
                <a:gd name="T37" fmla="*/ 55369785 h 90"/>
                <a:gd name="T38" fmla="*/ 54266016 w 50"/>
                <a:gd name="T39" fmla="*/ 764082404 h 90"/>
                <a:gd name="T40" fmla="*/ 54266016 w 50"/>
                <a:gd name="T41" fmla="*/ 121810865 h 90"/>
                <a:gd name="T42" fmla="*/ 488400730 w 50"/>
                <a:gd name="T43" fmla="*/ 121810865 h 90"/>
                <a:gd name="T44" fmla="*/ 488400730 w 50"/>
                <a:gd name="T45" fmla="*/ 764082404 h 90"/>
                <a:gd name="T46" fmla="*/ 54266016 w 50"/>
                <a:gd name="T47" fmla="*/ 764082404 h 90"/>
                <a:gd name="T48" fmla="*/ 271333373 w 50"/>
                <a:gd name="T49" fmla="*/ 919113809 h 90"/>
                <a:gd name="T50" fmla="*/ 227919243 w 50"/>
                <a:gd name="T51" fmla="*/ 874818646 h 90"/>
                <a:gd name="T52" fmla="*/ 271333373 w 50"/>
                <a:gd name="T53" fmla="*/ 830523484 h 90"/>
                <a:gd name="T54" fmla="*/ 314747503 w 50"/>
                <a:gd name="T55" fmla="*/ 874818646 h 90"/>
                <a:gd name="T56" fmla="*/ 271333373 w 50"/>
                <a:gd name="T57" fmla="*/ 919113809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0"/>
                <a:gd name="T88" fmla="*/ 0 h 90"/>
                <a:gd name="T89" fmla="*/ 50 w 50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277" name="Freeform 69"/>
            <p:cNvSpPr>
              <a:spLocks noEditPoints="1" noChangeArrowheads="1"/>
            </p:cNvSpPr>
            <p:nvPr/>
          </p:nvSpPr>
          <p:spPr bwMode="auto">
            <a:xfrm>
              <a:off x="192174" y="112310"/>
              <a:ext cx="169713" cy="299494"/>
            </a:xfrm>
            <a:custGeom>
              <a:avLst/>
              <a:gdLst>
                <a:gd name="T0" fmla="*/ 487239368 w 51"/>
                <a:gd name="T1" fmla="*/ 0 h 90"/>
                <a:gd name="T2" fmla="*/ 77515581 w 51"/>
                <a:gd name="T3" fmla="*/ 0 h 90"/>
                <a:gd name="T4" fmla="*/ 0 w 51"/>
                <a:gd name="T5" fmla="*/ 77515703 h 90"/>
                <a:gd name="T6" fmla="*/ 0 w 51"/>
                <a:gd name="T7" fmla="*/ 919113809 h 90"/>
                <a:gd name="T8" fmla="*/ 77515581 w 51"/>
                <a:gd name="T9" fmla="*/ 996629512 h 90"/>
                <a:gd name="T10" fmla="*/ 487239368 w 51"/>
                <a:gd name="T11" fmla="*/ 996629512 h 90"/>
                <a:gd name="T12" fmla="*/ 564754948 w 51"/>
                <a:gd name="T13" fmla="*/ 919113809 h 90"/>
                <a:gd name="T14" fmla="*/ 564754948 w 51"/>
                <a:gd name="T15" fmla="*/ 77515703 h 90"/>
                <a:gd name="T16" fmla="*/ 487239368 w 51"/>
                <a:gd name="T17" fmla="*/ 0 h 90"/>
                <a:gd name="T18" fmla="*/ 442944275 w 51"/>
                <a:gd name="T19" fmla="*/ 55369785 h 90"/>
                <a:gd name="T20" fmla="*/ 465093485 w 51"/>
                <a:gd name="T21" fmla="*/ 66441080 h 90"/>
                <a:gd name="T22" fmla="*/ 442944275 w 51"/>
                <a:gd name="T23" fmla="*/ 88590325 h 90"/>
                <a:gd name="T24" fmla="*/ 420798392 w 51"/>
                <a:gd name="T25" fmla="*/ 66441080 h 90"/>
                <a:gd name="T26" fmla="*/ 442944275 w 51"/>
                <a:gd name="T27" fmla="*/ 55369785 h 90"/>
                <a:gd name="T28" fmla="*/ 188251649 w 51"/>
                <a:gd name="T29" fmla="*/ 55369785 h 90"/>
                <a:gd name="T30" fmla="*/ 376503299 w 51"/>
                <a:gd name="T31" fmla="*/ 55369785 h 90"/>
                <a:gd name="T32" fmla="*/ 376503299 w 51"/>
                <a:gd name="T33" fmla="*/ 77515703 h 90"/>
                <a:gd name="T34" fmla="*/ 188251649 w 51"/>
                <a:gd name="T35" fmla="*/ 77515703 h 90"/>
                <a:gd name="T36" fmla="*/ 188251649 w 51"/>
                <a:gd name="T37" fmla="*/ 55369785 h 90"/>
                <a:gd name="T38" fmla="*/ 287913113 w 51"/>
                <a:gd name="T39" fmla="*/ 919113809 h 90"/>
                <a:gd name="T40" fmla="*/ 232546742 w 51"/>
                <a:gd name="T41" fmla="*/ 874818646 h 90"/>
                <a:gd name="T42" fmla="*/ 287913113 w 51"/>
                <a:gd name="T43" fmla="*/ 830523484 h 90"/>
                <a:gd name="T44" fmla="*/ 332208206 w 51"/>
                <a:gd name="T45" fmla="*/ 874818646 h 90"/>
                <a:gd name="T46" fmla="*/ 287913113 w 51"/>
                <a:gd name="T47" fmla="*/ 919113809 h 90"/>
                <a:gd name="T48" fmla="*/ 509385250 w 51"/>
                <a:gd name="T49" fmla="*/ 764082404 h 90"/>
                <a:gd name="T50" fmla="*/ 55369698 w 51"/>
                <a:gd name="T51" fmla="*/ 764082404 h 90"/>
                <a:gd name="T52" fmla="*/ 55369698 w 51"/>
                <a:gd name="T53" fmla="*/ 121810865 h 90"/>
                <a:gd name="T54" fmla="*/ 509385250 w 51"/>
                <a:gd name="T55" fmla="*/ 121810865 h 90"/>
                <a:gd name="T56" fmla="*/ 509385250 w 51"/>
                <a:gd name="T57" fmla="*/ 764082404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1"/>
                <a:gd name="T88" fmla="*/ 0 h 90"/>
                <a:gd name="T89" fmla="*/ 51 w 51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278" name="Freeform 70"/>
            <p:cNvSpPr>
              <a:spLocks noChangeArrowheads="1"/>
            </p:cNvSpPr>
            <p:nvPr/>
          </p:nvSpPr>
          <p:spPr bwMode="auto">
            <a:xfrm>
              <a:off x="179696" y="17470"/>
              <a:ext cx="99831" cy="82362"/>
            </a:xfrm>
            <a:custGeom>
              <a:avLst/>
              <a:gdLst>
                <a:gd name="T0" fmla="*/ 199325070 w 40"/>
                <a:gd name="T1" fmla="*/ 205560577 h 33"/>
                <a:gd name="T2" fmla="*/ 249155714 w 40"/>
                <a:gd name="T3" fmla="*/ 205560577 h 33"/>
                <a:gd name="T4" fmla="*/ 249155714 w 40"/>
                <a:gd name="T5" fmla="*/ 49834002 h 33"/>
                <a:gd name="T6" fmla="*/ 249155714 w 40"/>
                <a:gd name="T7" fmla="*/ 0 h 33"/>
                <a:gd name="T8" fmla="*/ 199325070 w 40"/>
                <a:gd name="T9" fmla="*/ 0 h 33"/>
                <a:gd name="T10" fmla="*/ 0 w 40"/>
                <a:gd name="T11" fmla="*/ 0 h 33"/>
                <a:gd name="T12" fmla="*/ 0 w 40"/>
                <a:gd name="T13" fmla="*/ 49834002 h 33"/>
                <a:gd name="T14" fmla="*/ 199325070 w 40"/>
                <a:gd name="T15" fmla="*/ 49834002 h 33"/>
                <a:gd name="T16" fmla="*/ 199325070 w 40"/>
                <a:gd name="T17" fmla="*/ 205560577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33"/>
                <a:gd name="T29" fmla="*/ 40 w 40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279" name="Freeform 71"/>
            <p:cNvSpPr>
              <a:spLocks noChangeArrowheads="1"/>
            </p:cNvSpPr>
            <p:nvPr/>
          </p:nvSpPr>
          <p:spPr bwMode="auto">
            <a:xfrm>
              <a:off x="89848" y="316964"/>
              <a:ext cx="82362" cy="82362"/>
            </a:xfrm>
            <a:custGeom>
              <a:avLst/>
              <a:gdLst>
                <a:gd name="T0" fmla="*/ 49834002 w 33"/>
                <a:gd name="T1" fmla="*/ 0 h 33"/>
                <a:gd name="T2" fmla="*/ 0 w 33"/>
                <a:gd name="T3" fmla="*/ 0 h 33"/>
                <a:gd name="T4" fmla="*/ 0 w 33"/>
                <a:gd name="T5" fmla="*/ 155726575 h 33"/>
                <a:gd name="T6" fmla="*/ 0 w 33"/>
                <a:gd name="T7" fmla="*/ 205560577 h 33"/>
                <a:gd name="T8" fmla="*/ 49834002 w 33"/>
                <a:gd name="T9" fmla="*/ 205560577 h 33"/>
                <a:gd name="T10" fmla="*/ 205560577 w 33"/>
                <a:gd name="T11" fmla="*/ 205560577 h 33"/>
                <a:gd name="T12" fmla="*/ 205560577 w 33"/>
                <a:gd name="T13" fmla="*/ 155726575 h 33"/>
                <a:gd name="T14" fmla="*/ 49834002 w 33"/>
                <a:gd name="T15" fmla="*/ 155726575 h 33"/>
                <a:gd name="T16" fmla="*/ 49834002 w 33"/>
                <a:gd name="T17" fmla="*/ 0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33"/>
                <a:gd name="T29" fmla="*/ 33 w 33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9264" name="Group 95"/>
          <p:cNvGrpSpPr>
            <a:grpSpLocks/>
          </p:cNvGrpSpPr>
          <p:nvPr/>
        </p:nvGrpSpPr>
        <p:grpSpPr bwMode="auto">
          <a:xfrm>
            <a:off x="1889125" y="1866900"/>
            <a:ext cx="490538" cy="363538"/>
            <a:chOff x="0" y="0"/>
            <a:chExt cx="439257" cy="324452"/>
          </a:xfrm>
        </p:grpSpPr>
        <p:sp>
          <p:nvSpPr>
            <p:cNvPr id="9273" name="Freeform 92"/>
            <p:cNvSpPr>
              <a:spLocks noChangeArrowheads="1"/>
            </p:cNvSpPr>
            <p:nvPr/>
          </p:nvSpPr>
          <p:spPr bwMode="auto">
            <a:xfrm>
              <a:off x="157233" y="224621"/>
              <a:ext cx="127286" cy="99831"/>
            </a:xfrm>
            <a:custGeom>
              <a:avLst/>
              <a:gdLst>
                <a:gd name="T0" fmla="*/ 415139939 w 38"/>
                <a:gd name="T1" fmla="*/ 110735873 h 30"/>
                <a:gd name="T2" fmla="*/ 11221266 w 38"/>
                <a:gd name="T3" fmla="*/ 121810459 h 30"/>
                <a:gd name="T4" fmla="*/ 11221266 w 38"/>
                <a:gd name="T5" fmla="*/ 143956302 h 30"/>
                <a:gd name="T6" fmla="*/ 213180603 w 38"/>
                <a:gd name="T7" fmla="*/ 332207619 h 30"/>
                <a:gd name="T8" fmla="*/ 403922023 w 38"/>
                <a:gd name="T9" fmla="*/ 143956302 h 30"/>
                <a:gd name="T10" fmla="*/ 415139939 w 38"/>
                <a:gd name="T11" fmla="*/ 110735873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30"/>
                <a:gd name="T20" fmla="*/ 38 w 38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274" name="Freeform 93"/>
            <p:cNvSpPr>
              <a:spLocks noChangeArrowheads="1"/>
            </p:cNvSpPr>
            <p:nvPr/>
          </p:nvSpPr>
          <p:spPr bwMode="auto">
            <a:xfrm>
              <a:off x="74873" y="112311"/>
              <a:ext cx="292007" cy="129781"/>
            </a:xfrm>
            <a:custGeom>
              <a:avLst/>
              <a:gdLst>
                <a:gd name="T0" fmla="*/ 957945555 w 88"/>
                <a:gd name="T1" fmla="*/ 254696876 h 39"/>
                <a:gd name="T2" fmla="*/ 0 w 88"/>
                <a:gd name="T3" fmla="*/ 265768194 h 39"/>
                <a:gd name="T4" fmla="*/ 0 w 88"/>
                <a:gd name="T5" fmla="*/ 287917485 h 39"/>
                <a:gd name="T6" fmla="*/ 143139840 w 88"/>
                <a:gd name="T7" fmla="*/ 420799918 h 39"/>
                <a:gd name="T8" fmla="*/ 165163141 w 88"/>
                <a:gd name="T9" fmla="*/ 420799918 h 39"/>
                <a:gd name="T10" fmla="*/ 803792405 w 88"/>
                <a:gd name="T11" fmla="*/ 420799918 h 39"/>
                <a:gd name="T12" fmla="*/ 825815706 w 88"/>
                <a:gd name="T13" fmla="*/ 420799918 h 39"/>
                <a:gd name="T14" fmla="*/ 968955546 w 88"/>
                <a:gd name="T15" fmla="*/ 287917485 h 39"/>
                <a:gd name="T16" fmla="*/ 968955546 w 88"/>
                <a:gd name="T17" fmla="*/ 287917485 h 39"/>
                <a:gd name="T18" fmla="*/ 968955546 w 88"/>
                <a:gd name="T19" fmla="*/ 265768194 h 39"/>
                <a:gd name="T20" fmla="*/ 957945555 w 88"/>
                <a:gd name="T21" fmla="*/ 254696876 h 3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39"/>
                <a:gd name="T35" fmla="*/ 88 w 88"/>
                <a:gd name="T36" fmla="*/ 39 h 3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275" name="Freeform 94"/>
            <p:cNvSpPr>
              <a:spLocks noChangeArrowheads="1"/>
            </p:cNvSpPr>
            <p:nvPr/>
          </p:nvSpPr>
          <p:spPr bwMode="auto">
            <a:xfrm>
              <a:off x="0" y="0"/>
              <a:ext cx="439257" cy="169713"/>
            </a:xfrm>
            <a:custGeom>
              <a:avLst/>
              <a:gdLst>
                <a:gd name="T0" fmla="*/ 1450642915 w 132"/>
                <a:gd name="T1" fmla="*/ 398649182 h 51"/>
                <a:gd name="T2" fmla="*/ 1450642915 w 132"/>
                <a:gd name="T3" fmla="*/ 398649182 h 51"/>
                <a:gd name="T4" fmla="*/ 11074601 w 132"/>
                <a:gd name="T5" fmla="*/ 398649182 h 51"/>
                <a:gd name="T6" fmla="*/ 11074601 w 132"/>
                <a:gd name="T7" fmla="*/ 420798392 h 51"/>
                <a:gd name="T8" fmla="*/ 155031099 w 132"/>
                <a:gd name="T9" fmla="*/ 564754948 h 51"/>
                <a:gd name="T10" fmla="*/ 177176973 w 132"/>
                <a:gd name="T11" fmla="*/ 564754948 h 51"/>
                <a:gd name="T12" fmla="*/ 1284540542 w 132"/>
                <a:gd name="T13" fmla="*/ 564754948 h 51"/>
                <a:gd name="T14" fmla="*/ 1306686416 w 132"/>
                <a:gd name="T15" fmla="*/ 564754948 h 51"/>
                <a:gd name="T16" fmla="*/ 1450642915 w 132"/>
                <a:gd name="T17" fmla="*/ 420798392 h 51"/>
                <a:gd name="T18" fmla="*/ 1450642915 w 132"/>
                <a:gd name="T19" fmla="*/ 420798392 h 51"/>
                <a:gd name="T20" fmla="*/ 1450642915 w 132"/>
                <a:gd name="T21" fmla="*/ 398649182 h 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2"/>
                <a:gd name="T34" fmla="*/ 0 h 51"/>
                <a:gd name="T35" fmla="*/ 132 w 132"/>
                <a:gd name="T36" fmla="*/ 51 h 5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9265" name="Group 103"/>
          <p:cNvGrpSpPr>
            <a:grpSpLocks/>
          </p:cNvGrpSpPr>
          <p:nvPr/>
        </p:nvGrpSpPr>
        <p:grpSpPr bwMode="auto">
          <a:xfrm>
            <a:off x="847725" y="1016000"/>
            <a:ext cx="244475" cy="241300"/>
            <a:chOff x="0" y="0"/>
            <a:chExt cx="314468" cy="309477"/>
          </a:xfrm>
        </p:grpSpPr>
        <p:sp>
          <p:nvSpPr>
            <p:cNvPr id="9271" name="Freeform 59"/>
            <p:cNvSpPr>
              <a:spLocks noEditPoints="1" noChangeArrowheads="1"/>
            </p:cNvSpPr>
            <p:nvPr/>
          </p:nvSpPr>
          <p:spPr bwMode="auto">
            <a:xfrm>
              <a:off x="0" y="0"/>
              <a:ext cx="314468" cy="309477"/>
            </a:xfrm>
            <a:custGeom>
              <a:avLst/>
              <a:gdLst>
                <a:gd name="T0" fmla="*/ 898504590 w 95"/>
                <a:gd name="T1" fmla="*/ 631196644 h 93"/>
                <a:gd name="T2" fmla="*/ 1040948663 w 95"/>
                <a:gd name="T3" fmla="*/ 564755592 h 93"/>
                <a:gd name="T4" fmla="*/ 1040948663 w 95"/>
                <a:gd name="T5" fmla="*/ 454019398 h 93"/>
                <a:gd name="T6" fmla="*/ 898504590 w 95"/>
                <a:gd name="T7" fmla="*/ 398652964 h 93"/>
                <a:gd name="T8" fmla="*/ 876587825 w 95"/>
                <a:gd name="T9" fmla="*/ 332208585 h 93"/>
                <a:gd name="T10" fmla="*/ 931374771 w 95"/>
                <a:gd name="T11" fmla="*/ 188251864 h 93"/>
                <a:gd name="T12" fmla="*/ 843717644 w 95"/>
                <a:gd name="T13" fmla="*/ 110736195 h 93"/>
                <a:gd name="T14" fmla="*/ 701270260 w 95"/>
                <a:gd name="T15" fmla="*/ 166105956 h 93"/>
                <a:gd name="T16" fmla="*/ 646483314 w 95"/>
                <a:gd name="T17" fmla="*/ 143956721 h 93"/>
                <a:gd name="T18" fmla="*/ 580739641 w 95"/>
                <a:gd name="T19" fmla="*/ 0 h 93"/>
                <a:gd name="T20" fmla="*/ 460209022 w 95"/>
                <a:gd name="T21" fmla="*/ 0 h 93"/>
                <a:gd name="T22" fmla="*/ 405422076 w 95"/>
                <a:gd name="T23" fmla="*/ 143956721 h 93"/>
                <a:gd name="T24" fmla="*/ 339678403 w 95"/>
                <a:gd name="T25" fmla="*/ 166105956 h 93"/>
                <a:gd name="T26" fmla="*/ 197231019 w 95"/>
                <a:gd name="T27" fmla="*/ 110736195 h 93"/>
                <a:gd name="T28" fmla="*/ 109573892 w 95"/>
                <a:gd name="T29" fmla="*/ 188251864 h 93"/>
                <a:gd name="T30" fmla="*/ 175317565 w 95"/>
                <a:gd name="T31" fmla="*/ 332208585 h 93"/>
                <a:gd name="T32" fmla="*/ 142444073 w 95"/>
                <a:gd name="T33" fmla="*/ 398652964 h 93"/>
                <a:gd name="T34" fmla="*/ 0 w 95"/>
                <a:gd name="T35" fmla="*/ 454019398 h 93"/>
                <a:gd name="T36" fmla="*/ 0 w 95"/>
                <a:gd name="T37" fmla="*/ 575830210 h 93"/>
                <a:gd name="T38" fmla="*/ 142444073 w 95"/>
                <a:gd name="T39" fmla="*/ 631196644 h 93"/>
                <a:gd name="T40" fmla="*/ 175317565 w 95"/>
                <a:gd name="T41" fmla="*/ 697641023 h 93"/>
                <a:gd name="T42" fmla="*/ 120530619 w 95"/>
                <a:gd name="T43" fmla="*/ 841597744 h 93"/>
                <a:gd name="T44" fmla="*/ 197231019 w 95"/>
                <a:gd name="T45" fmla="*/ 919113413 h 93"/>
                <a:gd name="T46" fmla="*/ 339678403 w 95"/>
                <a:gd name="T47" fmla="*/ 863743652 h 93"/>
                <a:gd name="T48" fmla="*/ 405422076 w 95"/>
                <a:gd name="T49" fmla="*/ 885892887 h 93"/>
                <a:gd name="T50" fmla="*/ 471165749 w 95"/>
                <a:gd name="T51" fmla="*/ 1029849608 h 93"/>
                <a:gd name="T52" fmla="*/ 580739641 w 95"/>
                <a:gd name="T53" fmla="*/ 1029849608 h 93"/>
                <a:gd name="T54" fmla="*/ 646483314 w 95"/>
                <a:gd name="T55" fmla="*/ 885892887 h 93"/>
                <a:gd name="T56" fmla="*/ 701270260 w 95"/>
                <a:gd name="T57" fmla="*/ 863743652 h 93"/>
                <a:gd name="T58" fmla="*/ 854674371 w 95"/>
                <a:gd name="T59" fmla="*/ 919113413 h 93"/>
                <a:gd name="T60" fmla="*/ 931374771 w 95"/>
                <a:gd name="T61" fmla="*/ 830523126 h 93"/>
                <a:gd name="T62" fmla="*/ 876587825 w 95"/>
                <a:gd name="T63" fmla="*/ 697641023 h 93"/>
                <a:gd name="T64" fmla="*/ 898504590 w 95"/>
                <a:gd name="T65" fmla="*/ 631196644 h 93"/>
                <a:gd name="T66" fmla="*/ 525952695 w 95"/>
                <a:gd name="T67" fmla="*/ 675491787 h 93"/>
                <a:gd name="T68" fmla="*/ 361591857 w 95"/>
                <a:gd name="T69" fmla="*/ 509389159 h 93"/>
                <a:gd name="T70" fmla="*/ 525952695 w 95"/>
                <a:gd name="T71" fmla="*/ 354357820 h 93"/>
                <a:gd name="T72" fmla="*/ 690313533 w 95"/>
                <a:gd name="T73" fmla="*/ 509389159 h 93"/>
                <a:gd name="T74" fmla="*/ 525952695 w 95"/>
                <a:gd name="T75" fmla="*/ 675491787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272" name="Oval 60"/>
            <p:cNvSpPr>
              <a:spLocks noChangeArrowheads="1"/>
            </p:cNvSpPr>
            <p:nvPr/>
          </p:nvSpPr>
          <p:spPr bwMode="auto">
            <a:xfrm>
              <a:off x="124789" y="122294"/>
              <a:ext cx="64890" cy="6239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00"/>
                </a:solidFill>
              </a:endParaRPr>
            </a:p>
          </p:txBody>
        </p:sp>
      </p:grpSp>
      <p:sp>
        <p:nvSpPr>
          <p:cNvPr id="9266" name="Rounded Rectangle 106"/>
          <p:cNvSpPr>
            <a:spLocks noChangeArrowheads="1"/>
          </p:cNvSpPr>
          <p:nvPr/>
        </p:nvSpPr>
        <p:spPr bwMode="auto">
          <a:xfrm>
            <a:off x="4368800" y="2616200"/>
            <a:ext cx="7416800" cy="1955800"/>
          </a:xfrm>
          <a:prstGeom prst="roundRect">
            <a:avLst>
              <a:gd name="adj" fmla="val 5185"/>
            </a:avLst>
          </a:prstGeom>
          <a:noFill/>
          <a:ln w="9525">
            <a:solidFill>
              <a:srgbClr val="30B5D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9267" name="文本框 100"/>
          <p:cNvSpPr>
            <a:spLocks noChangeArrowheads="1"/>
          </p:cNvSpPr>
          <p:nvPr/>
        </p:nvSpPr>
        <p:spPr bwMode="auto">
          <a:xfrm>
            <a:off x="4545013" y="2798763"/>
            <a:ext cx="69357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模板，让您在使用的过程中大放异彩，收获成功的喜悦。搜索：少先大队长</a:t>
            </a:r>
          </a:p>
        </p:txBody>
      </p:sp>
      <p:sp>
        <p:nvSpPr>
          <p:cNvPr id="9268" name="文本框 101"/>
          <p:cNvSpPr>
            <a:spLocks noChangeArrowheads="1"/>
          </p:cNvSpPr>
          <p:nvPr/>
        </p:nvSpPr>
        <p:spPr bwMode="auto">
          <a:xfrm>
            <a:off x="4545013" y="3733800"/>
            <a:ext cx="69357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模板，让您在使用的过程中大放异彩，收获成功的喜悦。搜索：少先大队长</a:t>
            </a:r>
          </a:p>
        </p:txBody>
      </p:sp>
      <p:sp>
        <p:nvSpPr>
          <p:cNvPr id="9269" name="文本框 102"/>
          <p:cNvSpPr>
            <a:spLocks noChangeArrowheads="1"/>
          </p:cNvSpPr>
          <p:nvPr/>
        </p:nvSpPr>
        <p:spPr bwMode="auto">
          <a:xfrm>
            <a:off x="4443413" y="5394325"/>
            <a:ext cx="69357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模板，让您在使用的过程中大放异彩，收获成功的喜悦。搜索：少先大队长</a:t>
            </a:r>
          </a:p>
        </p:txBody>
      </p:sp>
      <p:sp>
        <p:nvSpPr>
          <p:cNvPr id="9270" name="文本框 103"/>
          <p:cNvSpPr>
            <a:spLocks noChangeArrowheads="1"/>
          </p:cNvSpPr>
          <p:nvPr/>
        </p:nvSpPr>
        <p:spPr bwMode="auto">
          <a:xfrm>
            <a:off x="4467225" y="5062538"/>
            <a:ext cx="1246188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30B5D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0246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7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pic>
        <p:nvPicPr>
          <p:cNvPr id="10243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0" y="1633538"/>
            <a:ext cx="3316288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文本框 5"/>
          <p:cNvSpPr>
            <a:spLocks noChangeArrowheads="1"/>
          </p:cNvSpPr>
          <p:nvPr/>
        </p:nvSpPr>
        <p:spPr bwMode="auto">
          <a:xfrm>
            <a:off x="2195513" y="5703888"/>
            <a:ext cx="82581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模板，让您在使用的过程中大放异彩，收获成功的喜悦。搜索：少先大队长</a:t>
            </a:r>
          </a:p>
        </p:txBody>
      </p:sp>
      <p:sp>
        <p:nvSpPr>
          <p:cNvPr id="10245" name="文本框 4"/>
          <p:cNvSpPr>
            <a:spLocks noChangeArrowheads="1"/>
          </p:cNvSpPr>
          <p:nvPr/>
        </p:nvSpPr>
        <p:spPr bwMode="auto">
          <a:xfrm>
            <a:off x="4968875" y="5032375"/>
            <a:ext cx="2254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1307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08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11267" name="Oval 48"/>
          <p:cNvSpPr>
            <a:spLocks noChangeArrowheads="1"/>
          </p:cNvSpPr>
          <p:nvPr/>
        </p:nvSpPr>
        <p:spPr bwMode="auto">
          <a:xfrm>
            <a:off x="1711325" y="1676400"/>
            <a:ext cx="1012825" cy="101282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900">
              <a:solidFill>
                <a:srgbClr val="FFFFFF"/>
              </a:solidFill>
              <a:latin typeface="Calibri Light" panose="020F0302020204030204" pitchFamily="34" charset="0"/>
              <a:sym typeface="Calibri Light" panose="020F0302020204030204" pitchFamily="34" charset="0"/>
            </a:endParaRPr>
          </a:p>
        </p:txBody>
      </p:sp>
      <p:sp>
        <p:nvSpPr>
          <p:cNvPr id="11268" name="Oval 54"/>
          <p:cNvSpPr>
            <a:spLocks noChangeArrowheads="1"/>
          </p:cNvSpPr>
          <p:nvPr/>
        </p:nvSpPr>
        <p:spPr bwMode="auto">
          <a:xfrm>
            <a:off x="1711325" y="4165600"/>
            <a:ext cx="1012825" cy="1012825"/>
          </a:xfrm>
          <a:prstGeom prst="ellipse">
            <a:avLst/>
          </a:prstGeom>
          <a:solidFill>
            <a:srgbClr val="4472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900">
              <a:solidFill>
                <a:srgbClr val="FFFFFF"/>
              </a:solidFill>
              <a:latin typeface="Calibri Light" panose="020F0302020204030204" pitchFamily="34" charset="0"/>
              <a:sym typeface="Calibri Light" panose="020F0302020204030204" pitchFamily="34" charset="0"/>
            </a:endParaRPr>
          </a:p>
        </p:txBody>
      </p:sp>
      <p:sp>
        <p:nvSpPr>
          <p:cNvPr id="11269" name="Oval 57"/>
          <p:cNvSpPr>
            <a:spLocks noChangeArrowheads="1"/>
          </p:cNvSpPr>
          <p:nvPr/>
        </p:nvSpPr>
        <p:spPr bwMode="auto">
          <a:xfrm>
            <a:off x="4322763" y="1676400"/>
            <a:ext cx="1012825" cy="1012825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900">
              <a:solidFill>
                <a:srgbClr val="FFFFFF"/>
              </a:solidFill>
              <a:latin typeface="Calibri Light" panose="020F0302020204030204" pitchFamily="34" charset="0"/>
              <a:sym typeface="Calibri Light" panose="020F0302020204030204" pitchFamily="34" charset="0"/>
            </a:endParaRPr>
          </a:p>
        </p:txBody>
      </p:sp>
      <p:sp>
        <p:nvSpPr>
          <p:cNvPr id="11270" name="Oval 60"/>
          <p:cNvSpPr>
            <a:spLocks noChangeArrowheads="1"/>
          </p:cNvSpPr>
          <p:nvPr/>
        </p:nvSpPr>
        <p:spPr bwMode="auto">
          <a:xfrm>
            <a:off x="4322763" y="4165600"/>
            <a:ext cx="1012825" cy="1012825"/>
          </a:xfrm>
          <a:prstGeom prst="ellipse">
            <a:avLst/>
          </a:prstGeom>
          <a:solidFill>
            <a:srgbClr val="70AD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900">
              <a:solidFill>
                <a:srgbClr val="FFFFFF"/>
              </a:solidFill>
              <a:latin typeface="Calibri Light" panose="020F0302020204030204" pitchFamily="34" charset="0"/>
              <a:sym typeface="Calibri Light" panose="020F0302020204030204" pitchFamily="34" charset="0"/>
            </a:endParaRPr>
          </a:p>
        </p:txBody>
      </p:sp>
      <p:sp>
        <p:nvSpPr>
          <p:cNvPr id="11271" name="Oval 63"/>
          <p:cNvSpPr>
            <a:spLocks noChangeArrowheads="1"/>
          </p:cNvSpPr>
          <p:nvPr/>
        </p:nvSpPr>
        <p:spPr bwMode="auto">
          <a:xfrm>
            <a:off x="9321800" y="1676400"/>
            <a:ext cx="1012825" cy="1012825"/>
          </a:xfrm>
          <a:prstGeom prst="ellipse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900">
              <a:solidFill>
                <a:srgbClr val="FFFFFF"/>
              </a:solidFill>
              <a:latin typeface="Calibri Light" panose="020F0302020204030204" pitchFamily="34" charset="0"/>
              <a:sym typeface="Calibri Light" panose="020F0302020204030204" pitchFamily="34" charset="0"/>
            </a:endParaRPr>
          </a:p>
        </p:txBody>
      </p:sp>
      <p:sp>
        <p:nvSpPr>
          <p:cNvPr id="11272" name="Oval 66"/>
          <p:cNvSpPr>
            <a:spLocks noChangeArrowheads="1"/>
          </p:cNvSpPr>
          <p:nvPr/>
        </p:nvSpPr>
        <p:spPr bwMode="auto">
          <a:xfrm>
            <a:off x="9321800" y="4165600"/>
            <a:ext cx="1012825" cy="1012825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900">
              <a:solidFill>
                <a:srgbClr val="FFFFFF"/>
              </a:solidFill>
              <a:latin typeface="Calibri Light" panose="020F0302020204030204" pitchFamily="34" charset="0"/>
              <a:sym typeface="Calibri Light" panose="020F0302020204030204" pitchFamily="34" charset="0"/>
            </a:endParaRPr>
          </a:p>
        </p:txBody>
      </p:sp>
      <p:sp>
        <p:nvSpPr>
          <p:cNvPr id="11273" name="Oval 72"/>
          <p:cNvSpPr>
            <a:spLocks noChangeArrowheads="1"/>
          </p:cNvSpPr>
          <p:nvPr/>
        </p:nvSpPr>
        <p:spPr bwMode="auto">
          <a:xfrm>
            <a:off x="6824663" y="1676400"/>
            <a:ext cx="1012825" cy="1012825"/>
          </a:xfrm>
          <a:prstGeom prst="ellipse">
            <a:avLst/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900">
              <a:solidFill>
                <a:srgbClr val="FFFFFF"/>
              </a:solidFill>
              <a:latin typeface="Calibri Light" panose="020F0302020204030204" pitchFamily="34" charset="0"/>
              <a:sym typeface="Calibri Light" panose="020F0302020204030204" pitchFamily="34" charset="0"/>
            </a:endParaRPr>
          </a:p>
        </p:txBody>
      </p:sp>
      <p:sp>
        <p:nvSpPr>
          <p:cNvPr id="11274" name="Oval 75"/>
          <p:cNvSpPr>
            <a:spLocks noChangeArrowheads="1"/>
          </p:cNvSpPr>
          <p:nvPr/>
        </p:nvSpPr>
        <p:spPr bwMode="auto">
          <a:xfrm>
            <a:off x="6824663" y="4165600"/>
            <a:ext cx="1012825" cy="101282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900">
              <a:solidFill>
                <a:srgbClr val="FFFFFF"/>
              </a:solidFill>
              <a:latin typeface="Calibri Light" panose="020F0302020204030204" pitchFamily="34" charset="0"/>
              <a:sym typeface="Calibri Light" panose="020F0302020204030204" pitchFamily="34" charset="0"/>
            </a:endParaRPr>
          </a:p>
        </p:txBody>
      </p:sp>
      <p:sp>
        <p:nvSpPr>
          <p:cNvPr id="11275" name="Freeform 3"/>
          <p:cNvSpPr>
            <a:spLocks noChangeArrowheads="1"/>
          </p:cNvSpPr>
          <p:nvPr/>
        </p:nvSpPr>
        <p:spPr bwMode="auto">
          <a:xfrm>
            <a:off x="4589463" y="4454525"/>
            <a:ext cx="441325" cy="354013"/>
          </a:xfrm>
          <a:custGeom>
            <a:avLst/>
            <a:gdLst>
              <a:gd name="T0" fmla="*/ 384001589 w 497"/>
              <a:gd name="T1" fmla="*/ 55612787 h 400"/>
              <a:gd name="T2" fmla="*/ 384001589 w 497"/>
              <a:gd name="T3" fmla="*/ 55612787 h 400"/>
              <a:gd name="T4" fmla="*/ 293323953 w 497"/>
              <a:gd name="T5" fmla="*/ 0 h 400"/>
              <a:gd name="T6" fmla="*/ 279130515 w 497"/>
              <a:gd name="T7" fmla="*/ 0 h 400"/>
              <a:gd name="T8" fmla="*/ 195549598 w 497"/>
              <a:gd name="T9" fmla="*/ 55612787 h 400"/>
              <a:gd name="T10" fmla="*/ 111967793 w 497"/>
              <a:gd name="T11" fmla="*/ 0 h 400"/>
              <a:gd name="T12" fmla="*/ 96985831 w 497"/>
              <a:gd name="T13" fmla="*/ 0 h 400"/>
              <a:gd name="T14" fmla="*/ 6308195 w 497"/>
              <a:gd name="T15" fmla="*/ 55612787 h 400"/>
              <a:gd name="T16" fmla="*/ 0 w 497"/>
              <a:gd name="T17" fmla="*/ 69712240 h 400"/>
              <a:gd name="T18" fmla="*/ 0 w 497"/>
              <a:gd name="T19" fmla="*/ 299213558 h 400"/>
              <a:gd name="T20" fmla="*/ 6308195 w 497"/>
              <a:gd name="T21" fmla="*/ 305480473 h 400"/>
              <a:gd name="T22" fmla="*/ 20500745 w 497"/>
              <a:gd name="T23" fmla="*/ 305480473 h 400"/>
              <a:gd name="T24" fmla="*/ 104082550 w 497"/>
              <a:gd name="T25" fmla="*/ 256916969 h 400"/>
              <a:gd name="T26" fmla="*/ 188452879 w 497"/>
              <a:gd name="T27" fmla="*/ 305480473 h 400"/>
              <a:gd name="T28" fmla="*/ 202645429 w 497"/>
              <a:gd name="T29" fmla="*/ 305480473 h 400"/>
              <a:gd name="T30" fmla="*/ 286227234 w 497"/>
              <a:gd name="T31" fmla="*/ 256916969 h 400"/>
              <a:gd name="T32" fmla="*/ 370597563 w 497"/>
              <a:gd name="T33" fmla="*/ 305480473 h 400"/>
              <a:gd name="T34" fmla="*/ 376904870 w 497"/>
              <a:gd name="T35" fmla="*/ 312529757 h 400"/>
              <a:gd name="T36" fmla="*/ 384001589 w 497"/>
              <a:gd name="T37" fmla="*/ 305480473 h 400"/>
              <a:gd name="T38" fmla="*/ 391098308 w 497"/>
              <a:gd name="T39" fmla="*/ 299213558 h 400"/>
              <a:gd name="T40" fmla="*/ 391098308 w 497"/>
              <a:gd name="T41" fmla="*/ 69712240 h 400"/>
              <a:gd name="T42" fmla="*/ 384001589 w 497"/>
              <a:gd name="T43" fmla="*/ 55612787 h 400"/>
              <a:gd name="T44" fmla="*/ 90677636 w 497"/>
              <a:gd name="T45" fmla="*/ 229502203 h 400"/>
              <a:gd name="T46" fmla="*/ 90677636 w 497"/>
              <a:gd name="T47" fmla="*/ 229502203 h 400"/>
              <a:gd name="T48" fmla="*/ 27597464 w 497"/>
              <a:gd name="T49" fmla="*/ 271015537 h 400"/>
              <a:gd name="T50" fmla="*/ 27597464 w 497"/>
              <a:gd name="T51" fmla="*/ 76761524 h 400"/>
              <a:gd name="T52" fmla="*/ 90677636 w 497"/>
              <a:gd name="T53" fmla="*/ 34464051 h 400"/>
              <a:gd name="T54" fmla="*/ 90677636 w 497"/>
              <a:gd name="T55" fmla="*/ 229502203 h 400"/>
              <a:gd name="T56" fmla="*/ 181356160 w 497"/>
              <a:gd name="T57" fmla="*/ 271015537 h 400"/>
              <a:gd name="T58" fmla="*/ 181356160 w 497"/>
              <a:gd name="T59" fmla="*/ 271015537 h 400"/>
              <a:gd name="T60" fmla="*/ 118275988 w 497"/>
              <a:gd name="T61" fmla="*/ 229502203 h 400"/>
              <a:gd name="T62" fmla="*/ 118275988 w 497"/>
              <a:gd name="T63" fmla="*/ 34464051 h 400"/>
              <a:gd name="T64" fmla="*/ 181356160 w 497"/>
              <a:gd name="T65" fmla="*/ 76761524 h 400"/>
              <a:gd name="T66" fmla="*/ 181356160 w 497"/>
              <a:gd name="T67" fmla="*/ 271015537 h 400"/>
              <a:gd name="T68" fmla="*/ 272033796 w 497"/>
              <a:gd name="T69" fmla="*/ 229502203 h 400"/>
              <a:gd name="T70" fmla="*/ 272033796 w 497"/>
              <a:gd name="T71" fmla="*/ 229502203 h 400"/>
              <a:gd name="T72" fmla="*/ 209742148 w 497"/>
              <a:gd name="T73" fmla="*/ 271015537 h 400"/>
              <a:gd name="T74" fmla="*/ 209742148 w 497"/>
              <a:gd name="T75" fmla="*/ 76761524 h 400"/>
              <a:gd name="T76" fmla="*/ 272033796 w 497"/>
              <a:gd name="T77" fmla="*/ 34464051 h 400"/>
              <a:gd name="T78" fmla="*/ 272033796 w 497"/>
              <a:gd name="T79" fmla="*/ 229502203 h 400"/>
              <a:gd name="T80" fmla="*/ 363500844 w 497"/>
              <a:gd name="T81" fmla="*/ 271015537 h 400"/>
              <a:gd name="T82" fmla="*/ 363500844 w 497"/>
              <a:gd name="T83" fmla="*/ 271015537 h 400"/>
              <a:gd name="T84" fmla="*/ 299632148 w 497"/>
              <a:gd name="T85" fmla="*/ 229502203 h 400"/>
              <a:gd name="T86" fmla="*/ 299632148 w 497"/>
              <a:gd name="T87" fmla="*/ 34464051 h 400"/>
              <a:gd name="T88" fmla="*/ 363500844 w 497"/>
              <a:gd name="T89" fmla="*/ 76761524 h 400"/>
              <a:gd name="T90" fmla="*/ 363500844 w 497"/>
              <a:gd name="T91" fmla="*/ 271015537 h 40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497"/>
              <a:gd name="T139" fmla="*/ 0 h 400"/>
              <a:gd name="T140" fmla="*/ 497 w 497"/>
              <a:gd name="T141" fmla="*/ 400 h 40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6" name="Freeform 22"/>
          <p:cNvSpPr>
            <a:spLocks noChangeArrowheads="1"/>
          </p:cNvSpPr>
          <p:nvPr/>
        </p:nvSpPr>
        <p:spPr bwMode="auto">
          <a:xfrm>
            <a:off x="7110413" y="1958975"/>
            <a:ext cx="409575" cy="409575"/>
          </a:xfrm>
          <a:custGeom>
            <a:avLst/>
            <a:gdLst>
              <a:gd name="T0" fmla="*/ 181548339 w 461"/>
              <a:gd name="T1" fmla="*/ 6315096 h 461"/>
              <a:gd name="T2" fmla="*/ 181548339 w 461"/>
              <a:gd name="T3" fmla="*/ 6315096 h 461"/>
              <a:gd name="T4" fmla="*/ 0 w 461"/>
              <a:gd name="T5" fmla="*/ 188652377 h 461"/>
              <a:gd name="T6" fmla="*/ 181548339 w 461"/>
              <a:gd name="T7" fmla="*/ 363097566 h 461"/>
              <a:gd name="T8" fmla="*/ 363097566 w 461"/>
              <a:gd name="T9" fmla="*/ 181548339 h 461"/>
              <a:gd name="T10" fmla="*/ 181548339 w 461"/>
              <a:gd name="T11" fmla="*/ 6315096 h 461"/>
              <a:gd name="T12" fmla="*/ 181548339 w 461"/>
              <a:gd name="T13" fmla="*/ 27627211 h 461"/>
              <a:gd name="T14" fmla="*/ 181548339 w 461"/>
              <a:gd name="T15" fmla="*/ 27627211 h 461"/>
              <a:gd name="T16" fmla="*/ 251799780 w 461"/>
              <a:gd name="T17" fmla="*/ 41835288 h 461"/>
              <a:gd name="T18" fmla="*/ 229698722 w 461"/>
              <a:gd name="T19" fmla="*/ 83670575 h 461"/>
              <a:gd name="T20" fmla="*/ 181548339 w 461"/>
              <a:gd name="T21" fmla="*/ 76566537 h 461"/>
              <a:gd name="T22" fmla="*/ 132609013 w 461"/>
              <a:gd name="T23" fmla="*/ 83670575 h 461"/>
              <a:gd name="T24" fmla="*/ 111296898 w 461"/>
              <a:gd name="T25" fmla="*/ 41835288 h 461"/>
              <a:gd name="T26" fmla="*/ 181548339 w 461"/>
              <a:gd name="T27" fmla="*/ 27627211 h 461"/>
              <a:gd name="T28" fmla="*/ 83670575 w 461"/>
              <a:gd name="T29" fmla="*/ 230487665 h 461"/>
              <a:gd name="T30" fmla="*/ 83670575 w 461"/>
              <a:gd name="T31" fmla="*/ 230487665 h 461"/>
              <a:gd name="T32" fmla="*/ 41835288 w 461"/>
              <a:gd name="T33" fmla="*/ 258114876 h 461"/>
              <a:gd name="T34" fmla="*/ 27627211 w 461"/>
              <a:gd name="T35" fmla="*/ 188652377 h 461"/>
              <a:gd name="T36" fmla="*/ 41835288 w 461"/>
              <a:gd name="T37" fmla="*/ 111296898 h 461"/>
              <a:gd name="T38" fmla="*/ 83670575 w 461"/>
              <a:gd name="T39" fmla="*/ 131820070 h 461"/>
              <a:gd name="T40" fmla="*/ 69462498 w 461"/>
              <a:gd name="T41" fmla="*/ 181548339 h 461"/>
              <a:gd name="T42" fmla="*/ 83670575 w 461"/>
              <a:gd name="T43" fmla="*/ 230487665 h 461"/>
              <a:gd name="T44" fmla="*/ 181548339 w 461"/>
              <a:gd name="T45" fmla="*/ 341784563 h 461"/>
              <a:gd name="T46" fmla="*/ 181548339 w 461"/>
              <a:gd name="T47" fmla="*/ 341784563 h 461"/>
              <a:gd name="T48" fmla="*/ 111296898 w 461"/>
              <a:gd name="T49" fmla="*/ 321262279 h 461"/>
              <a:gd name="T50" fmla="*/ 132609013 w 461"/>
              <a:gd name="T51" fmla="*/ 279426991 h 461"/>
              <a:gd name="T52" fmla="*/ 181548339 w 461"/>
              <a:gd name="T53" fmla="*/ 293635068 h 461"/>
              <a:gd name="T54" fmla="*/ 229698722 w 461"/>
              <a:gd name="T55" fmla="*/ 279426991 h 461"/>
              <a:gd name="T56" fmla="*/ 251799780 w 461"/>
              <a:gd name="T57" fmla="*/ 321262279 h 461"/>
              <a:gd name="T58" fmla="*/ 181548339 w 461"/>
              <a:gd name="T59" fmla="*/ 341784563 h 461"/>
              <a:gd name="T60" fmla="*/ 181548339 w 461"/>
              <a:gd name="T61" fmla="*/ 272322953 h 461"/>
              <a:gd name="T62" fmla="*/ 181548339 w 461"/>
              <a:gd name="T63" fmla="*/ 272322953 h 461"/>
              <a:gd name="T64" fmla="*/ 97878652 w 461"/>
              <a:gd name="T65" fmla="*/ 181548339 h 461"/>
              <a:gd name="T66" fmla="*/ 181548339 w 461"/>
              <a:gd name="T67" fmla="*/ 97088821 h 461"/>
              <a:gd name="T68" fmla="*/ 265218914 w 461"/>
              <a:gd name="T69" fmla="*/ 181548339 h 461"/>
              <a:gd name="T70" fmla="*/ 181548339 w 461"/>
              <a:gd name="T71" fmla="*/ 272322953 h 461"/>
              <a:gd name="T72" fmla="*/ 279426991 w 461"/>
              <a:gd name="T73" fmla="*/ 230487665 h 461"/>
              <a:gd name="T74" fmla="*/ 279426991 w 461"/>
              <a:gd name="T75" fmla="*/ 230487665 h 461"/>
              <a:gd name="T76" fmla="*/ 293635068 w 461"/>
              <a:gd name="T77" fmla="*/ 181548339 h 461"/>
              <a:gd name="T78" fmla="*/ 279426991 w 461"/>
              <a:gd name="T79" fmla="*/ 131820070 h 461"/>
              <a:gd name="T80" fmla="*/ 321262279 w 461"/>
              <a:gd name="T81" fmla="*/ 111296898 h 461"/>
              <a:gd name="T82" fmla="*/ 335470355 w 461"/>
              <a:gd name="T83" fmla="*/ 181548339 h 461"/>
              <a:gd name="T84" fmla="*/ 321262279 w 461"/>
              <a:gd name="T85" fmla="*/ 258114876 h 461"/>
              <a:gd name="T86" fmla="*/ 279426991 w 461"/>
              <a:gd name="T87" fmla="*/ 230487665 h 4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61"/>
              <a:gd name="T133" fmla="*/ 0 h 461"/>
              <a:gd name="T134" fmla="*/ 461 w 461"/>
              <a:gd name="T135" fmla="*/ 461 h 461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7" name="Freeform 97"/>
          <p:cNvSpPr>
            <a:spLocks noChangeArrowheads="1"/>
          </p:cNvSpPr>
          <p:nvPr/>
        </p:nvSpPr>
        <p:spPr bwMode="auto">
          <a:xfrm>
            <a:off x="4589463" y="1925638"/>
            <a:ext cx="441325" cy="379412"/>
          </a:xfrm>
          <a:custGeom>
            <a:avLst/>
            <a:gdLst>
              <a:gd name="T0" fmla="*/ 181356160 w 497"/>
              <a:gd name="T1" fmla="*/ 183237293 h 426"/>
              <a:gd name="T2" fmla="*/ 181356160 w 497"/>
              <a:gd name="T3" fmla="*/ 183237293 h 426"/>
              <a:gd name="T4" fmla="*/ 216050343 w 497"/>
              <a:gd name="T5" fmla="*/ 183237293 h 426"/>
              <a:gd name="T6" fmla="*/ 216050343 w 497"/>
              <a:gd name="T7" fmla="*/ 218140525 h 426"/>
              <a:gd name="T8" fmla="*/ 391098308 w 497"/>
              <a:gd name="T9" fmla="*/ 218140525 h 426"/>
              <a:gd name="T10" fmla="*/ 384001589 w 497"/>
              <a:gd name="T11" fmla="*/ 105500583 h 426"/>
              <a:gd name="T12" fmla="*/ 349307406 w 497"/>
              <a:gd name="T13" fmla="*/ 63458884 h 426"/>
              <a:gd name="T14" fmla="*/ 286227234 w 497"/>
              <a:gd name="T15" fmla="*/ 63458884 h 426"/>
              <a:gd name="T16" fmla="*/ 265726489 w 497"/>
              <a:gd name="T17" fmla="*/ 21417184 h 426"/>
              <a:gd name="T18" fmla="*/ 236551088 w 497"/>
              <a:gd name="T19" fmla="*/ 0 h 426"/>
              <a:gd name="T20" fmla="*/ 152970171 w 497"/>
              <a:gd name="T21" fmla="*/ 0 h 426"/>
              <a:gd name="T22" fmla="*/ 132468538 w 497"/>
              <a:gd name="T23" fmla="*/ 21417184 h 426"/>
              <a:gd name="T24" fmla="*/ 104871074 w 497"/>
              <a:gd name="T25" fmla="*/ 63458884 h 426"/>
              <a:gd name="T26" fmla="*/ 41790902 w 497"/>
              <a:gd name="T27" fmla="*/ 63458884 h 426"/>
              <a:gd name="T28" fmla="*/ 7096719 w 497"/>
              <a:gd name="T29" fmla="*/ 105500583 h 426"/>
              <a:gd name="T30" fmla="*/ 0 w 497"/>
              <a:gd name="T31" fmla="*/ 218140525 h 426"/>
              <a:gd name="T32" fmla="*/ 181356160 w 497"/>
              <a:gd name="T33" fmla="*/ 218140525 h 426"/>
              <a:gd name="T34" fmla="*/ 181356160 w 497"/>
              <a:gd name="T35" fmla="*/ 183237293 h 426"/>
              <a:gd name="T36" fmla="*/ 146661976 w 497"/>
              <a:gd name="T37" fmla="*/ 42041700 h 426"/>
              <a:gd name="T38" fmla="*/ 146661976 w 497"/>
              <a:gd name="T39" fmla="*/ 42041700 h 426"/>
              <a:gd name="T40" fmla="*/ 167162721 w 497"/>
              <a:gd name="T41" fmla="*/ 28556542 h 426"/>
              <a:gd name="T42" fmla="*/ 223935586 w 497"/>
              <a:gd name="T43" fmla="*/ 28556542 h 426"/>
              <a:gd name="T44" fmla="*/ 243647807 w 497"/>
              <a:gd name="T45" fmla="*/ 42041700 h 426"/>
              <a:gd name="T46" fmla="*/ 251533051 w 497"/>
              <a:gd name="T47" fmla="*/ 63458884 h 426"/>
              <a:gd name="T48" fmla="*/ 139565257 w 497"/>
              <a:gd name="T49" fmla="*/ 63458884 h 426"/>
              <a:gd name="T50" fmla="*/ 146661976 w 497"/>
              <a:gd name="T51" fmla="*/ 42041700 h 426"/>
              <a:gd name="T52" fmla="*/ 216050343 w 497"/>
              <a:gd name="T53" fmla="*/ 281599408 h 426"/>
              <a:gd name="T54" fmla="*/ 216050343 w 497"/>
              <a:gd name="T55" fmla="*/ 281599408 h 426"/>
              <a:gd name="T56" fmla="*/ 181356160 w 497"/>
              <a:gd name="T57" fmla="*/ 281599408 h 426"/>
              <a:gd name="T58" fmla="*/ 181356160 w 497"/>
              <a:gd name="T59" fmla="*/ 239557709 h 426"/>
              <a:gd name="T60" fmla="*/ 7096719 w 497"/>
              <a:gd name="T61" fmla="*/ 239557709 h 426"/>
              <a:gd name="T62" fmla="*/ 13404914 w 497"/>
              <a:gd name="T63" fmla="*/ 302223033 h 426"/>
              <a:gd name="T64" fmla="*/ 48887621 w 497"/>
              <a:gd name="T65" fmla="*/ 337125375 h 426"/>
              <a:gd name="T66" fmla="*/ 342210686 w 497"/>
              <a:gd name="T67" fmla="*/ 337125375 h 426"/>
              <a:gd name="T68" fmla="*/ 376904870 w 497"/>
              <a:gd name="T69" fmla="*/ 302223033 h 426"/>
              <a:gd name="T70" fmla="*/ 384001589 w 497"/>
              <a:gd name="T71" fmla="*/ 239557709 h 426"/>
              <a:gd name="T72" fmla="*/ 216050343 w 497"/>
              <a:gd name="T73" fmla="*/ 239557709 h 426"/>
              <a:gd name="T74" fmla="*/ 216050343 w 497"/>
              <a:gd name="T75" fmla="*/ 281599408 h 42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497"/>
              <a:gd name="T115" fmla="*/ 0 h 426"/>
              <a:gd name="T116" fmla="*/ 497 w 497"/>
              <a:gd name="T117" fmla="*/ 426 h 42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8" name="Freeform 101"/>
          <p:cNvSpPr>
            <a:spLocks noChangeArrowheads="1"/>
          </p:cNvSpPr>
          <p:nvPr/>
        </p:nvSpPr>
        <p:spPr bwMode="auto">
          <a:xfrm>
            <a:off x="7092950" y="4476750"/>
            <a:ext cx="441325" cy="339725"/>
          </a:xfrm>
          <a:custGeom>
            <a:avLst/>
            <a:gdLst>
              <a:gd name="T0" fmla="*/ 63080172 w 497"/>
              <a:gd name="T1" fmla="*/ 196145832 h 382"/>
              <a:gd name="T2" fmla="*/ 63080172 w 497"/>
              <a:gd name="T3" fmla="*/ 196145832 h 382"/>
              <a:gd name="T4" fmla="*/ 125371819 w 497"/>
              <a:gd name="T5" fmla="*/ 259419168 h 382"/>
              <a:gd name="T6" fmla="*/ 195549598 w 497"/>
              <a:gd name="T7" fmla="*/ 301337854 h 382"/>
              <a:gd name="T8" fmla="*/ 265726489 w 497"/>
              <a:gd name="T9" fmla="*/ 266537385 h 382"/>
              <a:gd name="T10" fmla="*/ 307516503 w 497"/>
              <a:gd name="T11" fmla="*/ 204055554 h 382"/>
              <a:gd name="T12" fmla="*/ 195549598 w 497"/>
              <a:gd name="T13" fmla="*/ 259419168 h 382"/>
              <a:gd name="T14" fmla="*/ 63080172 w 497"/>
              <a:gd name="T15" fmla="*/ 196145832 h 382"/>
              <a:gd name="T16" fmla="*/ 384001589 w 497"/>
              <a:gd name="T17" fmla="*/ 98072916 h 382"/>
              <a:gd name="T18" fmla="*/ 384001589 w 497"/>
              <a:gd name="T19" fmla="*/ 98072916 h 382"/>
              <a:gd name="T20" fmla="*/ 216050343 w 497"/>
              <a:gd name="T21" fmla="*/ 7118217 h 382"/>
              <a:gd name="T22" fmla="*/ 174259441 w 497"/>
              <a:gd name="T23" fmla="*/ 7118217 h 382"/>
              <a:gd name="T24" fmla="*/ 7096719 w 497"/>
              <a:gd name="T25" fmla="*/ 98072916 h 382"/>
              <a:gd name="T26" fmla="*/ 7096719 w 497"/>
              <a:gd name="T27" fmla="*/ 126545784 h 382"/>
              <a:gd name="T28" fmla="*/ 174259441 w 497"/>
              <a:gd name="T29" fmla="*/ 217500483 h 382"/>
              <a:gd name="T30" fmla="*/ 216050343 w 497"/>
              <a:gd name="T31" fmla="*/ 217500483 h 382"/>
              <a:gd name="T32" fmla="*/ 321709941 w 497"/>
              <a:gd name="T33" fmla="*/ 154228035 h 382"/>
              <a:gd name="T34" fmla="*/ 209742148 w 497"/>
              <a:gd name="T35" fmla="*/ 126545784 h 382"/>
              <a:gd name="T36" fmla="*/ 195549598 w 497"/>
              <a:gd name="T37" fmla="*/ 132873384 h 382"/>
              <a:gd name="T38" fmla="*/ 160066890 w 497"/>
              <a:gd name="T39" fmla="*/ 105191133 h 382"/>
              <a:gd name="T40" fmla="*/ 195549598 w 497"/>
              <a:gd name="T41" fmla="*/ 84627988 h 382"/>
              <a:gd name="T42" fmla="*/ 231032306 w 497"/>
              <a:gd name="T43" fmla="*/ 98072916 h 382"/>
              <a:gd name="T44" fmla="*/ 349307406 w 497"/>
              <a:gd name="T45" fmla="*/ 139991601 h 382"/>
              <a:gd name="T46" fmla="*/ 384001589 w 497"/>
              <a:gd name="T47" fmla="*/ 126545784 h 382"/>
              <a:gd name="T48" fmla="*/ 384001589 w 497"/>
              <a:gd name="T49" fmla="*/ 98072916 h 382"/>
              <a:gd name="T50" fmla="*/ 335114855 w 497"/>
              <a:gd name="T51" fmla="*/ 273655602 h 382"/>
              <a:gd name="T52" fmla="*/ 335114855 w 497"/>
              <a:gd name="T53" fmla="*/ 273655602 h 382"/>
              <a:gd name="T54" fmla="*/ 363500844 w 497"/>
              <a:gd name="T55" fmla="*/ 266537385 h 382"/>
              <a:gd name="T56" fmla="*/ 349307406 w 497"/>
              <a:gd name="T57" fmla="*/ 139991601 h 382"/>
              <a:gd name="T58" fmla="*/ 321709941 w 497"/>
              <a:gd name="T59" fmla="*/ 154228035 h 382"/>
              <a:gd name="T60" fmla="*/ 335114855 w 497"/>
              <a:gd name="T61" fmla="*/ 273655602 h 38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97"/>
              <a:gd name="T94" fmla="*/ 0 h 382"/>
              <a:gd name="T95" fmla="*/ 497 w 497"/>
              <a:gd name="T96" fmla="*/ 382 h 382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9" name="Freeform 102"/>
          <p:cNvSpPr>
            <a:spLocks noChangeArrowheads="1"/>
          </p:cNvSpPr>
          <p:nvPr/>
        </p:nvSpPr>
        <p:spPr bwMode="auto">
          <a:xfrm>
            <a:off x="9591675" y="1951038"/>
            <a:ext cx="441325" cy="393700"/>
          </a:xfrm>
          <a:custGeom>
            <a:avLst/>
            <a:gdLst>
              <a:gd name="T0" fmla="*/ 62827665 w 498"/>
              <a:gd name="T1" fmla="*/ 118192279 h 445"/>
              <a:gd name="T2" fmla="*/ 62827665 w 498"/>
              <a:gd name="T3" fmla="*/ 118192279 h 445"/>
              <a:gd name="T4" fmla="*/ 111518751 w 498"/>
              <a:gd name="T5" fmla="*/ 132281431 h 445"/>
              <a:gd name="T6" fmla="*/ 118586154 w 498"/>
              <a:gd name="T7" fmla="*/ 132281431 h 445"/>
              <a:gd name="T8" fmla="*/ 153141547 w 498"/>
              <a:gd name="T9" fmla="*/ 104885219 h 445"/>
              <a:gd name="T10" fmla="*/ 153141547 w 498"/>
              <a:gd name="T11" fmla="*/ 97841085 h 445"/>
              <a:gd name="T12" fmla="*/ 139791023 w 498"/>
              <a:gd name="T13" fmla="*/ 83751934 h 445"/>
              <a:gd name="T14" fmla="*/ 215969212 w 498"/>
              <a:gd name="T15" fmla="*/ 7827110 h 445"/>
              <a:gd name="T16" fmla="*/ 153141547 w 498"/>
              <a:gd name="T17" fmla="*/ 0 h 445"/>
              <a:gd name="T18" fmla="*/ 84031648 w 498"/>
              <a:gd name="T19" fmla="*/ 42267455 h 445"/>
              <a:gd name="T20" fmla="*/ 56544544 w 498"/>
              <a:gd name="T21" fmla="*/ 63400740 h 445"/>
              <a:gd name="T22" fmla="*/ 41622796 w 498"/>
              <a:gd name="T23" fmla="*/ 90796067 h 445"/>
              <a:gd name="T24" fmla="*/ 14136579 w 498"/>
              <a:gd name="T25" fmla="*/ 97841085 h 445"/>
              <a:gd name="T26" fmla="*/ 0 w 498"/>
              <a:gd name="T27" fmla="*/ 111930237 h 445"/>
              <a:gd name="T28" fmla="*/ 0 w 498"/>
              <a:gd name="T29" fmla="*/ 118192279 h 445"/>
              <a:gd name="T30" fmla="*/ 28272272 w 498"/>
              <a:gd name="T31" fmla="*/ 146369698 h 445"/>
              <a:gd name="T32" fmla="*/ 41622796 w 498"/>
              <a:gd name="T33" fmla="*/ 153414716 h 445"/>
              <a:gd name="T34" fmla="*/ 56544544 w 498"/>
              <a:gd name="T35" fmla="*/ 139325564 h 445"/>
              <a:gd name="T36" fmla="*/ 62827665 w 498"/>
              <a:gd name="T37" fmla="*/ 118192279 h 445"/>
              <a:gd name="T38" fmla="*/ 174345530 w 498"/>
              <a:gd name="T39" fmla="*/ 125236412 h 445"/>
              <a:gd name="T40" fmla="*/ 174345530 w 498"/>
              <a:gd name="T41" fmla="*/ 125236412 h 445"/>
              <a:gd name="T42" fmla="*/ 167277240 w 498"/>
              <a:gd name="T43" fmla="*/ 125236412 h 445"/>
              <a:gd name="T44" fmla="*/ 139791023 w 498"/>
              <a:gd name="T45" fmla="*/ 146369698 h 445"/>
              <a:gd name="T46" fmla="*/ 132722733 w 498"/>
              <a:gd name="T47" fmla="*/ 159676758 h 445"/>
              <a:gd name="T48" fmla="*/ 299214805 w 498"/>
              <a:gd name="T49" fmla="*/ 340486800 h 445"/>
              <a:gd name="T50" fmla="*/ 313351384 w 498"/>
              <a:gd name="T51" fmla="*/ 340486800 h 445"/>
              <a:gd name="T52" fmla="*/ 334555367 w 498"/>
              <a:gd name="T53" fmla="*/ 326397649 h 445"/>
              <a:gd name="T54" fmla="*/ 334555367 w 498"/>
              <a:gd name="T55" fmla="*/ 313091473 h 445"/>
              <a:gd name="T56" fmla="*/ 174345530 w 498"/>
              <a:gd name="T57" fmla="*/ 125236412 h 445"/>
              <a:gd name="T58" fmla="*/ 390314742 w 498"/>
              <a:gd name="T59" fmla="*/ 49311589 h 445"/>
              <a:gd name="T60" fmla="*/ 390314742 w 498"/>
              <a:gd name="T61" fmla="*/ 49311589 h 445"/>
              <a:gd name="T62" fmla="*/ 376178163 w 498"/>
              <a:gd name="T63" fmla="*/ 42267455 h 445"/>
              <a:gd name="T64" fmla="*/ 362042470 w 498"/>
              <a:gd name="T65" fmla="*/ 69662782 h 445"/>
              <a:gd name="T66" fmla="*/ 320418788 w 498"/>
              <a:gd name="T67" fmla="*/ 83751934 h 445"/>
              <a:gd name="T68" fmla="*/ 313351384 w 498"/>
              <a:gd name="T69" fmla="*/ 49311589 h 445"/>
              <a:gd name="T70" fmla="*/ 327487077 w 498"/>
              <a:gd name="T71" fmla="*/ 14872128 h 445"/>
              <a:gd name="T72" fmla="*/ 320418788 w 498"/>
              <a:gd name="T73" fmla="*/ 7827110 h 445"/>
              <a:gd name="T74" fmla="*/ 264660298 w 498"/>
              <a:gd name="T75" fmla="*/ 56356607 h 445"/>
              <a:gd name="T76" fmla="*/ 250523719 w 498"/>
              <a:gd name="T77" fmla="*/ 118192279 h 445"/>
              <a:gd name="T78" fmla="*/ 223036616 w 498"/>
              <a:gd name="T79" fmla="*/ 146369698 h 445"/>
              <a:gd name="T80" fmla="*/ 250523719 w 498"/>
              <a:gd name="T81" fmla="*/ 180810043 h 445"/>
              <a:gd name="T82" fmla="*/ 285864281 w 498"/>
              <a:gd name="T83" fmla="*/ 146369698 h 445"/>
              <a:gd name="T84" fmla="*/ 320418788 w 498"/>
              <a:gd name="T85" fmla="*/ 139325564 h 445"/>
              <a:gd name="T86" fmla="*/ 383246453 w 498"/>
              <a:gd name="T87" fmla="*/ 111930237 h 445"/>
              <a:gd name="T88" fmla="*/ 390314742 w 498"/>
              <a:gd name="T89" fmla="*/ 49311589 h 445"/>
              <a:gd name="T90" fmla="*/ 56544544 w 498"/>
              <a:gd name="T91" fmla="*/ 313091473 h 445"/>
              <a:gd name="T92" fmla="*/ 56544544 w 498"/>
              <a:gd name="T93" fmla="*/ 313091473 h 445"/>
              <a:gd name="T94" fmla="*/ 56544544 w 498"/>
              <a:gd name="T95" fmla="*/ 326397649 h 445"/>
              <a:gd name="T96" fmla="*/ 69895068 w 498"/>
              <a:gd name="T97" fmla="*/ 347530934 h 445"/>
              <a:gd name="T98" fmla="*/ 84031648 w 498"/>
              <a:gd name="T99" fmla="*/ 340486800 h 445"/>
              <a:gd name="T100" fmla="*/ 181413819 w 498"/>
              <a:gd name="T101" fmla="*/ 250472825 h 445"/>
              <a:gd name="T102" fmla="*/ 153141547 w 498"/>
              <a:gd name="T103" fmla="*/ 215250388 h 445"/>
              <a:gd name="T104" fmla="*/ 56544544 w 498"/>
              <a:gd name="T105" fmla="*/ 313091473 h 4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98"/>
              <a:gd name="T160" fmla="*/ 0 h 445"/>
              <a:gd name="T161" fmla="*/ 498 w 498"/>
              <a:gd name="T162" fmla="*/ 445 h 445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0" name="Freeform 104"/>
          <p:cNvSpPr>
            <a:spLocks noChangeArrowheads="1"/>
          </p:cNvSpPr>
          <p:nvPr/>
        </p:nvSpPr>
        <p:spPr bwMode="auto">
          <a:xfrm>
            <a:off x="1974850" y="1962150"/>
            <a:ext cx="441325" cy="296863"/>
          </a:xfrm>
          <a:custGeom>
            <a:avLst/>
            <a:gdLst>
              <a:gd name="T0" fmla="*/ 160066890 w 497"/>
              <a:gd name="T1" fmla="*/ 199427630 h 337"/>
              <a:gd name="T2" fmla="*/ 160066890 w 497"/>
              <a:gd name="T3" fmla="*/ 199427630 h 337"/>
              <a:gd name="T4" fmla="*/ 174259441 w 497"/>
              <a:gd name="T5" fmla="*/ 253746512 h 337"/>
              <a:gd name="T6" fmla="*/ 223147062 w 497"/>
              <a:gd name="T7" fmla="*/ 240555048 h 337"/>
              <a:gd name="T8" fmla="*/ 313824698 w 497"/>
              <a:gd name="T9" fmla="*/ 6983768 h 337"/>
              <a:gd name="T10" fmla="*/ 160066890 w 497"/>
              <a:gd name="T11" fmla="*/ 199427630 h 337"/>
              <a:gd name="T12" fmla="*/ 195549598 w 497"/>
              <a:gd name="T13" fmla="*/ 55094954 h 337"/>
              <a:gd name="T14" fmla="*/ 195549598 w 497"/>
              <a:gd name="T15" fmla="*/ 55094954 h 337"/>
              <a:gd name="T16" fmla="*/ 216050343 w 497"/>
              <a:gd name="T17" fmla="*/ 55094954 h 337"/>
              <a:gd name="T18" fmla="*/ 244436331 w 497"/>
              <a:gd name="T19" fmla="*/ 20175232 h 337"/>
              <a:gd name="T20" fmla="*/ 195549598 w 497"/>
              <a:gd name="T21" fmla="*/ 13191464 h 337"/>
              <a:gd name="T22" fmla="*/ 0 w 497"/>
              <a:gd name="T23" fmla="*/ 219602863 h 337"/>
              <a:gd name="T24" fmla="*/ 0 w 497"/>
              <a:gd name="T25" fmla="*/ 240555048 h 337"/>
              <a:gd name="T26" fmla="*/ 20500745 w 497"/>
              <a:gd name="T27" fmla="*/ 260730280 h 337"/>
              <a:gd name="T28" fmla="*/ 41790902 w 497"/>
              <a:gd name="T29" fmla="*/ 240555048 h 337"/>
              <a:gd name="T30" fmla="*/ 41790902 w 497"/>
              <a:gd name="T31" fmla="*/ 219602863 h 337"/>
              <a:gd name="T32" fmla="*/ 195549598 w 497"/>
              <a:gd name="T33" fmla="*/ 55094954 h 337"/>
              <a:gd name="T34" fmla="*/ 335114855 w 497"/>
              <a:gd name="T35" fmla="*/ 76046258 h 337"/>
              <a:gd name="T36" fmla="*/ 335114855 w 497"/>
              <a:gd name="T37" fmla="*/ 76046258 h 337"/>
              <a:gd name="T38" fmla="*/ 320921417 w 497"/>
              <a:gd name="T39" fmla="*/ 117173676 h 337"/>
              <a:gd name="T40" fmla="*/ 348518881 w 497"/>
              <a:gd name="T41" fmla="*/ 219602863 h 337"/>
              <a:gd name="T42" fmla="*/ 348518881 w 497"/>
              <a:gd name="T43" fmla="*/ 240555048 h 337"/>
              <a:gd name="T44" fmla="*/ 369809039 w 497"/>
              <a:gd name="T45" fmla="*/ 260730280 h 337"/>
              <a:gd name="T46" fmla="*/ 369809039 w 497"/>
              <a:gd name="T47" fmla="*/ 260730280 h 337"/>
              <a:gd name="T48" fmla="*/ 391098308 w 497"/>
              <a:gd name="T49" fmla="*/ 240555048 h 337"/>
              <a:gd name="T50" fmla="*/ 391098308 w 497"/>
              <a:gd name="T51" fmla="*/ 219602863 h 337"/>
              <a:gd name="T52" fmla="*/ 335114855 w 497"/>
              <a:gd name="T53" fmla="*/ 76046258 h 33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497"/>
              <a:gd name="T82" fmla="*/ 0 h 337"/>
              <a:gd name="T83" fmla="*/ 497 w 497"/>
              <a:gd name="T84" fmla="*/ 337 h 33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497" h="337">
                <a:moveTo>
                  <a:pt x="203" y="257"/>
                </a:moveTo>
                <a:lnTo>
                  <a:pt x="203" y="257"/>
                </a:lnTo>
                <a:cubicBezTo>
                  <a:pt x="186" y="283"/>
                  <a:pt x="194" y="310"/>
                  <a:pt x="221" y="327"/>
                </a:cubicBezTo>
                <a:cubicBezTo>
                  <a:pt x="239" y="336"/>
                  <a:pt x="266" y="336"/>
                  <a:pt x="283" y="310"/>
                </a:cubicBezTo>
                <a:cubicBezTo>
                  <a:pt x="301" y="274"/>
                  <a:pt x="407" y="9"/>
                  <a:pt x="398" y="9"/>
                </a:cubicBezTo>
                <a:cubicBezTo>
                  <a:pt x="389" y="0"/>
                  <a:pt x="221" y="230"/>
                  <a:pt x="203" y="257"/>
                </a:cubicBezTo>
                <a:close/>
                <a:moveTo>
                  <a:pt x="248" y="71"/>
                </a:moveTo>
                <a:lnTo>
                  <a:pt x="248" y="71"/>
                </a:lnTo>
                <a:cubicBezTo>
                  <a:pt x="257" y="71"/>
                  <a:pt x="266" y="71"/>
                  <a:pt x="274" y="71"/>
                </a:cubicBezTo>
                <a:cubicBezTo>
                  <a:pt x="292" y="53"/>
                  <a:pt x="301" y="44"/>
                  <a:pt x="310" y="26"/>
                </a:cubicBezTo>
                <a:cubicBezTo>
                  <a:pt x="292" y="17"/>
                  <a:pt x="274" y="17"/>
                  <a:pt x="248" y="17"/>
                </a:cubicBezTo>
                <a:cubicBezTo>
                  <a:pt x="106" y="17"/>
                  <a:pt x="0" y="133"/>
                  <a:pt x="0" y="283"/>
                </a:cubicBezTo>
                <a:cubicBezTo>
                  <a:pt x="0" y="292"/>
                  <a:pt x="0" y="301"/>
                  <a:pt x="0" y="310"/>
                </a:cubicBezTo>
                <a:cubicBezTo>
                  <a:pt x="0" y="327"/>
                  <a:pt x="17" y="336"/>
                  <a:pt x="26" y="336"/>
                </a:cubicBezTo>
                <a:cubicBezTo>
                  <a:pt x="44" y="336"/>
                  <a:pt x="53" y="319"/>
                  <a:pt x="53" y="310"/>
                </a:cubicBezTo>
                <a:cubicBezTo>
                  <a:pt x="53" y="301"/>
                  <a:pt x="53" y="292"/>
                  <a:pt x="53" y="283"/>
                </a:cubicBezTo>
                <a:cubicBezTo>
                  <a:pt x="53" y="160"/>
                  <a:pt x="132" y="71"/>
                  <a:pt x="248" y="71"/>
                </a:cubicBezTo>
                <a:close/>
                <a:moveTo>
                  <a:pt x="425" y="98"/>
                </a:moveTo>
                <a:lnTo>
                  <a:pt x="425" y="98"/>
                </a:lnTo>
                <a:cubicBezTo>
                  <a:pt x="416" y="115"/>
                  <a:pt x="416" y="133"/>
                  <a:pt x="407" y="151"/>
                </a:cubicBezTo>
                <a:cubicBezTo>
                  <a:pt x="433" y="186"/>
                  <a:pt x="442" y="239"/>
                  <a:pt x="442" y="283"/>
                </a:cubicBezTo>
                <a:cubicBezTo>
                  <a:pt x="442" y="292"/>
                  <a:pt x="442" y="301"/>
                  <a:pt x="442" y="310"/>
                </a:cubicBezTo>
                <a:cubicBezTo>
                  <a:pt x="442" y="319"/>
                  <a:pt x="451" y="336"/>
                  <a:pt x="469" y="336"/>
                </a:cubicBezTo>
                <a:cubicBezTo>
                  <a:pt x="478" y="336"/>
                  <a:pt x="496" y="327"/>
                  <a:pt x="496" y="310"/>
                </a:cubicBezTo>
                <a:cubicBezTo>
                  <a:pt x="496" y="301"/>
                  <a:pt x="496" y="292"/>
                  <a:pt x="496" y="283"/>
                </a:cubicBezTo>
                <a:cubicBezTo>
                  <a:pt x="496" y="213"/>
                  <a:pt x="469" y="151"/>
                  <a:pt x="425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1" name="Freeform 110"/>
          <p:cNvSpPr>
            <a:spLocks noChangeArrowheads="1"/>
          </p:cNvSpPr>
          <p:nvPr/>
        </p:nvSpPr>
        <p:spPr bwMode="auto">
          <a:xfrm>
            <a:off x="1954213" y="4465638"/>
            <a:ext cx="409575" cy="331787"/>
          </a:xfrm>
          <a:custGeom>
            <a:avLst/>
            <a:gdLst>
              <a:gd name="T0" fmla="*/ 348952581 w 462"/>
              <a:gd name="T1" fmla="*/ 7121412 h 373"/>
              <a:gd name="T2" fmla="*/ 348952581 w 462"/>
              <a:gd name="T3" fmla="*/ 7121412 h 373"/>
              <a:gd name="T4" fmla="*/ 7073591 w 462"/>
              <a:gd name="T5" fmla="*/ 126596754 h 373"/>
              <a:gd name="T6" fmla="*/ 7073591 w 462"/>
              <a:gd name="T7" fmla="*/ 133717277 h 373"/>
              <a:gd name="T8" fmla="*/ 77021377 w 462"/>
              <a:gd name="T9" fmla="*/ 168530895 h 373"/>
              <a:gd name="T10" fmla="*/ 77021377 w 462"/>
              <a:gd name="T11" fmla="*/ 168530895 h 373"/>
              <a:gd name="T12" fmla="*/ 125748390 w 462"/>
              <a:gd name="T13" fmla="*/ 181982056 h 373"/>
              <a:gd name="T14" fmla="*/ 341092642 w 462"/>
              <a:gd name="T15" fmla="*/ 27693096 h 373"/>
              <a:gd name="T16" fmla="*/ 341092642 w 462"/>
              <a:gd name="T17" fmla="*/ 27693096 h 373"/>
              <a:gd name="T18" fmla="*/ 188622585 w 462"/>
              <a:gd name="T19" fmla="*/ 196223991 h 373"/>
              <a:gd name="T20" fmla="*/ 188622585 w 462"/>
              <a:gd name="T21" fmla="*/ 196223991 h 373"/>
              <a:gd name="T22" fmla="*/ 181549881 w 462"/>
              <a:gd name="T23" fmla="*/ 203345403 h 373"/>
              <a:gd name="T24" fmla="*/ 188622585 w 462"/>
              <a:gd name="T25" fmla="*/ 210465926 h 373"/>
              <a:gd name="T26" fmla="*/ 188622585 w 462"/>
              <a:gd name="T27" fmla="*/ 210465926 h 373"/>
              <a:gd name="T28" fmla="*/ 285292037 w 462"/>
              <a:gd name="T29" fmla="*/ 266643780 h 373"/>
              <a:gd name="T30" fmla="*/ 306511923 w 462"/>
              <a:gd name="T31" fmla="*/ 259522368 h 373"/>
              <a:gd name="T32" fmla="*/ 362312527 w 462"/>
              <a:gd name="T33" fmla="*/ 14241935 h 373"/>
              <a:gd name="T34" fmla="*/ 348952581 w 462"/>
              <a:gd name="T35" fmla="*/ 7121412 h 373"/>
              <a:gd name="T36" fmla="*/ 125748390 w 462"/>
              <a:gd name="T37" fmla="*/ 287215464 h 373"/>
              <a:gd name="T38" fmla="*/ 125748390 w 462"/>
              <a:gd name="T39" fmla="*/ 287215464 h 373"/>
              <a:gd name="T40" fmla="*/ 132821981 w 462"/>
              <a:gd name="T41" fmla="*/ 294335986 h 373"/>
              <a:gd name="T42" fmla="*/ 188622585 w 462"/>
              <a:gd name="T43" fmla="*/ 245280433 h 373"/>
              <a:gd name="T44" fmla="*/ 125748390 w 462"/>
              <a:gd name="T45" fmla="*/ 210465926 h 373"/>
              <a:gd name="T46" fmla="*/ 125748390 w 462"/>
              <a:gd name="T47" fmla="*/ 287215464 h 37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462"/>
              <a:gd name="T73" fmla="*/ 0 h 373"/>
              <a:gd name="T74" fmla="*/ 462 w 462"/>
              <a:gd name="T75" fmla="*/ 373 h 373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2" name="Freeform 97"/>
          <p:cNvSpPr>
            <a:spLocks noChangeArrowheads="1"/>
          </p:cNvSpPr>
          <p:nvPr/>
        </p:nvSpPr>
        <p:spPr bwMode="auto">
          <a:xfrm>
            <a:off x="9591675" y="4432300"/>
            <a:ext cx="441325" cy="377825"/>
          </a:xfrm>
          <a:custGeom>
            <a:avLst/>
            <a:gdLst>
              <a:gd name="T0" fmla="*/ 181356160 w 497"/>
              <a:gd name="T1" fmla="*/ 181708105 h 426"/>
              <a:gd name="T2" fmla="*/ 181356160 w 497"/>
              <a:gd name="T3" fmla="*/ 181708105 h 426"/>
              <a:gd name="T4" fmla="*/ 216050343 w 497"/>
              <a:gd name="T5" fmla="*/ 181708105 h 426"/>
              <a:gd name="T6" fmla="*/ 216050343 w 497"/>
              <a:gd name="T7" fmla="*/ 216319003 h 426"/>
              <a:gd name="T8" fmla="*/ 391098308 w 497"/>
              <a:gd name="T9" fmla="*/ 216319003 h 426"/>
              <a:gd name="T10" fmla="*/ 384001589 w 497"/>
              <a:gd name="T11" fmla="*/ 104619388 h 426"/>
              <a:gd name="T12" fmla="*/ 349307406 w 497"/>
              <a:gd name="T13" fmla="*/ 62929148 h 426"/>
              <a:gd name="T14" fmla="*/ 286227234 w 497"/>
              <a:gd name="T15" fmla="*/ 62929148 h 426"/>
              <a:gd name="T16" fmla="*/ 265726489 w 497"/>
              <a:gd name="T17" fmla="*/ 21238909 h 426"/>
              <a:gd name="T18" fmla="*/ 236551088 w 497"/>
              <a:gd name="T19" fmla="*/ 0 h 426"/>
              <a:gd name="T20" fmla="*/ 152970171 w 497"/>
              <a:gd name="T21" fmla="*/ 0 h 426"/>
              <a:gd name="T22" fmla="*/ 132468538 w 497"/>
              <a:gd name="T23" fmla="*/ 21238909 h 426"/>
              <a:gd name="T24" fmla="*/ 104871074 w 497"/>
              <a:gd name="T25" fmla="*/ 62929148 h 426"/>
              <a:gd name="T26" fmla="*/ 41790902 w 497"/>
              <a:gd name="T27" fmla="*/ 62929148 h 426"/>
              <a:gd name="T28" fmla="*/ 7096719 w 497"/>
              <a:gd name="T29" fmla="*/ 104619388 h 426"/>
              <a:gd name="T30" fmla="*/ 0 w 497"/>
              <a:gd name="T31" fmla="*/ 216319003 h 426"/>
              <a:gd name="T32" fmla="*/ 181356160 w 497"/>
              <a:gd name="T33" fmla="*/ 216319003 h 426"/>
              <a:gd name="T34" fmla="*/ 181356160 w 497"/>
              <a:gd name="T35" fmla="*/ 181708105 h 426"/>
              <a:gd name="T36" fmla="*/ 146661976 w 497"/>
              <a:gd name="T37" fmla="*/ 41690239 h 426"/>
              <a:gd name="T38" fmla="*/ 146661976 w 497"/>
              <a:gd name="T39" fmla="*/ 41690239 h 426"/>
              <a:gd name="T40" fmla="*/ 167162721 w 497"/>
              <a:gd name="T41" fmla="*/ 28318250 h 426"/>
              <a:gd name="T42" fmla="*/ 223935586 w 497"/>
              <a:gd name="T43" fmla="*/ 28318250 h 426"/>
              <a:gd name="T44" fmla="*/ 243647807 w 497"/>
              <a:gd name="T45" fmla="*/ 41690239 h 426"/>
              <a:gd name="T46" fmla="*/ 251533051 w 497"/>
              <a:gd name="T47" fmla="*/ 62929148 h 426"/>
              <a:gd name="T48" fmla="*/ 139565257 w 497"/>
              <a:gd name="T49" fmla="*/ 62929148 h 426"/>
              <a:gd name="T50" fmla="*/ 146661976 w 497"/>
              <a:gd name="T51" fmla="*/ 41690239 h 426"/>
              <a:gd name="T52" fmla="*/ 216050343 w 497"/>
              <a:gd name="T53" fmla="*/ 279248152 h 426"/>
              <a:gd name="T54" fmla="*/ 216050343 w 497"/>
              <a:gd name="T55" fmla="*/ 279248152 h 426"/>
              <a:gd name="T56" fmla="*/ 181356160 w 497"/>
              <a:gd name="T57" fmla="*/ 279248152 h 426"/>
              <a:gd name="T58" fmla="*/ 181356160 w 497"/>
              <a:gd name="T59" fmla="*/ 237557912 h 426"/>
              <a:gd name="T60" fmla="*/ 7096719 w 497"/>
              <a:gd name="T61" fmla="*/ 237557912 h 426"/>
              <a:gd name="T62" fmla="*/ 13404914 w 497"/>
              <a:gd name="T63" fmla="*/ 299700369 h 426"/>
              <a:gd name="T64" fmla="*/ 48887621 w 497"/>
              <a:gd name="T65" fmla="*/ 334311267 h 426"/>
              <a:gd name="T66" fmla="*/ 342210686 w 497"/>
              <a:gd name="T67" fmla="*/ 334311267 h 426"/>
              <a:gd name="T68" fmla="*/ 376904870 w 497"/>
              <a:gd name="T69" fmla="*/ 299700369 h 426"/>
              <a:gd name="T70" fmla="*/ 384001589 w 497"/>
              <a:gd name="T71" fmla="*/ 237557912 h 426"/>
              <a:gd name="T72" fmla="*/ 216050343 w 497"/>
              <a:gd name="T73" fmla="*/ 237557912 h 426"/>
              <a:gd name="T74" fmla="*/ 216050343 w 497"/>
              <a:gd name="T75" fmla="*/ 279248152 h 42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497"/>
              <a:gd name="T115" fmla="*/ 0 h 426"/>
              <a:gd name="T116" fmla="*/ 497 w 497"/>
              <a:gd name="T117" fmla="*/ 426 h 42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1283" name="组合 3"/>
          <p:cNvGrpSpPr>
            <a:grpSpLocks/>
          </p:cNvGrpSpPr>
          <p:nvPr/>
        </p:nvGrpSpPr>
        <p:grpSpPr bwMode="auto">
          <a:xfrm>
            <a:off x="1244600" y="2752725"/>
            <a:ext cx="2143125" cy="984250"/>
            <a:chOff x="0" y="0"/>
            <a:chExt cx="2142923" cy="984885"/>
          </a:xfrm>
        </p:grpSpPr>
        <p:sp>
          <p:nvSpPr>
            <p:cNvPr id="11305" name="文本框 20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1306" name="文本框 21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模板，年轻的团队给您最有影响力的作品。</a:t>
              </a:r>
              <a:endParaRPr lang="zh-CN" altLang="en-US" sz="18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1284" name="组合 23"/>
          <p:cNvGrpSpPr>
            <a:grpSpLocks/>
          </p:cNvGrpSpPr>
          <p:nvPr/>
        </p:nvGrpSpPr>
        <p:grpSpPr bwMode="auto">
          <a:xfrm>
            <a:off x="3787775" y="2752725"/>
            <a:ext cx="2143125" cy="984250"/>
            <a:chOff x="0" y="0"/>
            <a:chExt cx="2142923" cy="984885"/>
          </a:xfrm>
        </p:grpSpPr>
        <p:sp>
          <p:nvSpPr>
            <p:cNvPr id="11303" name="文本框 24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1304" name="文本框 25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模板，年轻的团队给您最有影响力的作品。</a:t>
              </a:r>
              <a:endParaRPr lang="zh-CN" altLang="en-US" sz="18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1285" name="组合 26"/>
          <p:cNvGrpSpPr>
            <a:grpSpLocks/>
          </p:cNvGrpSpPr>
          <p:nvPr/>
        </p:nvGrpSpPr>
        <p:grpSpPr bwMode="auto">
          <a:xfrm>
            <a:off x="6329363" y="2752725"/>
            <a:ext cx="2143125" cy="984250"/>
            <a:chOff x="0" y="0"/>
            <a:chExt cx="2142923" cy="984885"/>
          </a:xfrm>
        </p:grpSpPr>
        <p:sp>
          <p:nvSpPr>
            <p:cNvPr id="11301" name="文本框 27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1302" name="文本框 28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模板，年轻的团队给您最有影响力的作品。</a:t>
              </a:r>
              <a:endParaRPr lang="zh-CN" altLang="en-US" sz="18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1286" name="组合 29"/>
          <p:cNvGrpSpPr>
            <a:grpSpLocks/>
          </p:cNvGrpSpPr>
          <p:nvPr/>
        </p:nvGrpSpPr>
        <p:grpSpPr bwMode="auto">
          <a:xfrm>
            <a:off x="8872538" y="2752725"/>
            <a:ext cx="2143125" cy="984250"/>
            <a:chOff x="0" y="0"/>
            <a:chExt cx="2142923" cy="984885"/>
          </a:xfrm>
        </p:grpSpPr>
        <p:sp>
          <p:nvSpPr>
            <p:cNvPr id="11299" name="文本框 30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1300" name="文本框 31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模板，年轻的团队给您最有影响力的作品。</a:t>
              </a:r>
              <a:endParaRPr lang="zh-CN" altLang="en-US" sz="18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1287" name="组合 32"/>
          <p:cNvGrpSpPr>
            <a:grpSpLocks/>
          </p:cNvGrpSpPr>
          <p:nvPr/>
        </p:nvGrpSpPr>
        <p:grpSpPr bwMode="auto">
          <a:xfrm>
            <a:off x="1244600" y="5327650"/>
            <a:ext cx="2143125" cy="985838"/>
            <a:chOff x="0" y="0"/>
            <a:chExt cx="2142923" cy="984885"/>
          </a:xfrm>
        </p:grpSpPr>
        <p:sp>
          <p:nvSpPr>
            <p:cNvPr id="11297" name="文本框 33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1298" name="文本框 34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模板，年轻的团队给您最有影响力的作品。</a:t>
              </a:r>
              <a:endParaRPr lang="zh-CN" altLang="en-US" sz="18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1288" name="组合 35"/>
          <p:cNvGrpSpPr>
            <a:grpSpLocks/>
          </p:cNvGrpSpPr>
          <p:nvPr/>
        </p:nvGrpSpPr>
        <p:grpSpPr bwMode="auto">
          <a:xfrm>
            <a:off x="3787775" y="5327650"/>
            <a:ext cx="2143125" cy="985838"/>
            <a:chOff x="0" y="0"/>
            <a:chExt cx="2142923" cy="984885"/>
          </a:xfrm>
        </p:grpSpPr>
        <p:sp>
          <p:nvSpPr>
            <p:cNvPr id="11295" name="文本框 36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1296" name="文本框 45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模板，年轻的团队给您最有影响力的作品。</a:t>
              </a:r>
              <a:endParaRPr lang="zh-CN" altLang="en-US" sz="18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1289" name="组合 46"/>
          <p:cNvGrpSpPr>
            <a:grpSpLocks/>
          </p:cNvGrpSpPr>
          <p:nvPr/>
        </p:nvGrpSpPr>
        <p:grpSpPr bwMode="auto">
          <a:xfrm>
            <a:off x="6329363" y="5327650"/>
            <a:ext cx="2143125" cy="985838"/>
            <a:chOff x="0" y="0"/>
            <a:chExt cx="2142923" cy="984885"/>
          </a:xfrm>
        </p:grpSpPr>
        <p:sp>
          <p:nvSpPr>
            <p:cNvPr id="11293" name="文本框 47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1294" name="文本框 48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模板，年轻的团队给您最有影响力的作品。</a:t>
              </a:r>
              <a:endParaRPr lang="zh-CN" altLang="en-US" sz="18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1290" name="组合 49"/>
          <p:cNvGrpSpPr>
            <a:grpSpLocks/>
          </p:cNvGrpSpPr>
          <p:nvPr/>
        </p:nvGrpSpPr>
        <p:grpSpPr bwMode="auto">
          <a:xfrm>
            <a:off x="8872538" y="5327650"/>
            <a:ext cx="2143125" cy="985838"/>
            <a:chOff x="0" y="0"/>
            <a:chExt cx="2142923" cy="984885"/>
          </a:xfrm>
        </p:grpSpPr>
        <p:sp>
          <p:nvSpPr>
            <p:cNvPr id="11291" name="文本框 50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1292" name="文本框 51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模板，年轻的团队给您最有影响力的作品。</a:t>
              </a:r>
              <a:endParaRPr lang="zh-CN" altLang="en-US" sz="18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2401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402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12291" name="文本框 4"/>
          <p:cNvSpPr>
            <a:spLocks noChangeArrowheads="1"/>
          </p:cNvSpPr>
          <p:nvPr/>
        </p:nvSpPr>
        <p:spPr bwMode="auto">
          <a:xfrm>
            <a:off x="1992313" y="5000625"/>
            <a:ext cx="20875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Agency FB" panose="020B0503020202020204" pitchFamily="34" charset="0"/>
                <a:sym typeface="Agency FB" panose="020B0503020202020204" pitchFamily="34" charset="0"/>
              </a:rPr>
              <a:t>ADD YOUR TITLE</a:t>
            </a:r>
            <a:endParaRPr lang="zh-CN" altLang="en-US" sz="2400">
              <a:solidFill>
                <a:srgbClr val="FFFFFF"/>
              </a:solidFill>
              <a:latin typeface="Agency FB" panose="020B0503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12292" name="文本框 5"/>
          <p:cNvSpPr>
            <a:spLocks noChangeArrowheads="1"/>
          </p:cNvSpPr>
          <p:nvPr/>
        </p:nvSpPr>
        <p:spPr bwMode="auto">
          <a:xfrm>
            <a:off x="8161338" y="4994275"/>
            <a:ext cx="20875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Agency FB" panose="020B0503020202020204" pitchFamily="34" charset="0"/>
                <a:sym typeface="Agency FB" panose="020B0503020202020204" pitchFamily="34" charset="0"/>
              </a:rPr>
              <a:t>ADD YOUR TITLE</a:t>
            </a:r>
            <a:endParaRPr lang="zh-CN" altLang="en-US" sz="2400">
              <a:solidFill>
                <a:srgbClr val="FFFFFF"/>
              </a:solidFill>
              <a:latin typeface="Agency FB" panose="020B0503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12293" name="空心弧 7"/>
          <p:cNvSpPr>
            <a:spLocks noChangeArrowheads="1"/>
          </p:cNvSpPr>
          <p:nvPr/>
        </p:nvSpPr>
        <p:spPr bwMode="auto">
          <a:xfrm rot="7140000">
            <a:off x="585788" y="1839913"/>
            <a:ext cx="1935162" cy="1935162"/>
          </a:xfrm>
          <a:custGeom>
            <a:avLst/>
            <a:gdLst>
              <a:gd name="T0" fmla="*/ 86686388 w 21600"/>
              <a:gd name="T1" fmla="*/ 173372776 h 21600"/>
              <a:gd name="T2" fmla="*/ 162320224 w 21600"/>
              <a:gd name="T3" fmla="*/ 99617123 h 21600"/>
              <a:gd name="T4" fmla="*/ 86686388 w 21600"/>
              <a:gd name="T5" fmla="*/ 153458974 h 21600"/>
              <a:gd name="T6" fmla="*/ 11052552 w 21600"/>
              <a:gd name="T7" fmla="*/ 9961712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1278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999" y="12202"/>
                </a:moveTo>
                <a:cubicBezTo>
                  <a:pt x="18316" y="16197"/>
                  <a:pt x="14853" y="19118"/>
                  <a:pt x="10800" y="19119"/>
                </a:cubicBezTo>
                <a:cubicBezTo>
                  <a:pt x="6746" y="19119"/>
                  <a:pt x="3283" y="16197"/>
                  <a:pt x="2600" y="12202"/>
                </a:cubicBezTo>
                <a:lnTo>
                  <a:pt x="154" y="12620"/>
                </a:lnTo>
                <a:cubicBezTo>
                  <a:pt x="1041" y="17807"/>
                  <a:pt x="5537" y="21600"/>
                  <a:pt x="10800" y="21600"/>
                </a:cubicBezTo>
                <a:cubicBezTo>
                  <a:pt x="16062" y="21599"/>
                  <a:pt x="20558" y="17807"/>
                  <a:pt x="21445" y="12620"/>
                </a:cubicBezTo>
                <a:lnTo>
                  <a:pt x="18999" y="12202"/>
                </a:lnTo>
                <a:close/>
              </a:path>
            </a:pathLst>
          </a:custGeom>
          <a:solidFill>
            <a:srgbClr val="AEAB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4" name="空心弧 8"/>
          <p:cNvSpPr>
            <a:spLocks noChangeArrowheads="1"/>
          </p:cNvSpPr>
          <p:nvPr/>
        </p:nvSpPr>
        <p:spPr bwMode="auto">
          <a:xfrm rot="19320000" flipH="1">
            <a:off x="585788" y="1828800"/>
            <a:ext cx="1935162" cy="1935163"/>
          </a:xfrm>
          <a:custGeom>
            <a:avLst/>
            <a:gdLst>
              <a:gd name="T0" fmla="*/ 86686388 w 21600"/>
              <a:gd name="T1" fmla="*/ 173372955 h 21600"/>
              <a:gd name="T2" fmla="*/ 131289722 w 21600"/>
              <a:gd name="T3" fmla="*/ 23140518 h 21600"/>
              <a:gd name="T4" fmla="*/ 86686388 w 21600"/>
              <a:gd name="T5" fmla="*/ 155265116 h 21600"/>
              <a:gd name="T6" fmla="*/ 42083054 w 21600"/>
              <a:gd name="T7" fmla="*/ 23140518 h 21600"/>
              <a:gd name="T8" fmla="*/ 0 60000 65536"/>
              <a:gd name="T9" fmla="*/ 0 60000 65536"/>
              <a:gd name="T10" fmla="*/ 0 60000 65536"/>
              <a:gd name="T11" fmla="*/ 0 60000 65536"/>
              <a:gd name="T12" fmla="*/ 16200 w 21600"/>
              <a:gd name="T13" fmla="*/ 0 h 21600"/>
              <a:gd name="T14" fmla="*/ 5400 w 21600"/>
              <a:gd name="T15" fmla="*/ 340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5708" y="3807"/>
                </a:moveTo>
                <a:cubicBezTo>
                  <a:pt x="17987" y="5406"/>
                  <a:pt x="19344" y="8015"/>
                  <a:pt x="19344" y="10800"/>
                </a:cubicBezTo>
                <a:cubicBezTo>
                  <a:pt x="19344" y="15518"/>
                  <a:pt x="15518" y="19344"/>
                  <a:pt x="10800" y="19344"/>
                </a:cubicBezTo>
                <a:cubicBezTo>
                  <a:pt x="6081" y="19344"/>
                  <a:pt x="2256" y="15518"/>
                  <a:pt x="2256" y="10800"/>
                </a:cubicBezTo>
                <a:cubicBezTo>
                  <a:pt x="2255" y="8015"/>
                  <a:pt x="3612" y="5406"/>
                  <a:pt x="5891" y="3807"/>
                </a:cubicBezTo>
                <a:lnTo>
                  <a:pt x="4594" y="1960"/>
                </a:lnTo>
                <a:cubicBezTo>
                  <a:pt x="1714" y="3982"/>
                  <a:pt x="-1" y="7280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7280"/>
                  <a:pt x="19885" y="3982"/>
                  <a:pt x="17005" y="1960"/>
                </a:cubicBezTo>
                <a:lnTo>
                  <a:pt x="15708" y="3807"/>
                </a:lnTo>
                <a:close/>
              </a:path>
            </a:pathLst>
          </a:custGeom>
          <a:solidFill>
            <a:srgbClr val="30B5D9"/>
          </a:solidFill>
          <a:ln w="12700" cap="flat" cmpd="sng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5" name="空心弧 10"/>
          <p:cNvSpPr>
            <a:spLocks noChangeArrowheads="1"/>
          </p:cNvSpPr>
          <p:nvPr/>
        </p:nvSpPr>
        <p:spPr bwMode="auto">
          <a:xfrm rot="6780000">
            <a:off x="6506369" y="1850231"/>
            <a:ext cx="1933575" cy="1935163"/>
          </a:xfrm>
          <a:custGeom>
            <a:avLst/>
            <a:gdLst>
              <a:gd name="T0" fmla="*/ 86544311 w 21600"/>
              <a:gd name="T1" fmla="*/ 173372955 h 21600"/>
              <a:gd name="T2" fmla="*/ 162054174 w 21600"/>
              <a:gd name="T3" fmla="*/ 99617174 h 21600"/>
              <a:gd name="T4" fmla="*/ 86544311 w 21600"/>
              <a:gd name="T5" fmla="*/ 153459143 h 21600"/>
              <a:gd name="T6" fmla="*/ 11034358 w 21600"/>
              <a:gd name="T7" fmla="*/ 9961717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1278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999" y="12202"/>
                </a:moveTo>
                <a:cubicBezTo>
                  <a:pt x="18316" y="16197"/>
                  <a:pt x="14853" y="19118"/>
                  <a:pt x="10800" y="19119"/>
                </a:cubicBezTo>
                <a:cubicBezTo>
                  <a:pt x="6746" y="19119"/>
                  <a:pt x="3283" y="16197"/>
                  <a:pt x="2600" y="12202"/>
                </a:cubicBezTo>
                <a:lnTo>
                  <a:pt x="154" y="12620"/>
                </a:lnTo>
                <a:cubicBezTo>
                  <a:pt x="1041" y="17807"/>
                  <a:pt x="5537" y="21600"/>
                  <a:pt x="10800" y="21600"/>
                </a:cubicBezTo>
                <a:cubicBezTo>
                  <a:pt x="16062" y="21599"/>
                  <a:pt x="20558" y="17807"/>
                  <a:pt x="21445" y="12620"/>
                </a:cubicBezTo>
                <a:lnTo>
                  <a:pt x="18999" y="12202"/>
                </a:lnTo>
                <a:close/>
              </a:path>
            </a:pathLst>
          </a:custGeom>
          <a:solidFill>
            <a:srgbClr val="AEAB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6" name="空心弧 12"/>
          <p:cNvSpPr>
            <a:spLocks noChangeArrowheads="1"/>
          </p:cNvSpPr>
          <p:nvPr/>
        </p:nvSpPr>
        <p:spPr bwMode="auto">
          <a:xfrm rot="6300000" flipH="1">
            <a:off x="6503987" y="1838326"/>
            <a:ext cx="1935163" cy="1935162"/>
          </a:xfrm>
          <a:custGeom>
            <a:avLst/>
            <a:gdLst>
              <a:gd name="T0" fmla="*/ 86686522 w 21600"/>
              <a:gd name="T1" fmla="*/ 0 h 21600"/>
              <a:gd name="T2" fmla="*/ 14664504 w 21600"/>
              <a:gd name="T3" fmla="*/ 115581851 h 21600"/>
              <a:gd name="T4" fmla="*/ 86686522 w 21600"/>
              <a:gd name="T5" fmla="*/ 18172067 h 21600"/>
              <a:gd name="T6" fmla="*/ 158708451 w 21600"/>
              <a:gd name="T7" fmla="*/ 11558185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1216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878" y="13978"/>
                </a:moveTo>
                <a:cubicBezTo>
                  <a:pt x="2472" y="12968"/>
                  <a:pt x="2264" y="11889"/>
                  <a:pt x="2264" y="10800"/>
                </a:cubicBezTo>
                <a:cubicBezTo>
                  <a:pt x="2264" y="6085"/>
                  <a:pt x="6085" y="2264"/>
                  <a:pt x="10800" y="2264"/>
                </a:cubicBezTo>
                <a:cubicBezTo>
                  <a:pt x="15514" y="2264"/>
                  <a:pt x="19336" y="6085"/>
                  <a:pt x="19336" y="10800"/>
                </a:cubicBezTo>
                <a:cubicBezTo>
                  <a:pt x="19336" y="11889"/>
                  <a:pt x="19127" y="12968"/>
                  <a:pt x="18721" y="13978"/>
                </a:cubicBezTo>
                <a:lnTo>
                  <a:pt x="20823" y="14822"/>
                </a:lnTo>
                <a:cubicBezTo>
                  <a:pt x="21336" y="13543"/>
                  <a:pt x="21600" y="12178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2178"/>
                  <a:pt x="263" y="13543"/>
                  <a:pt x="776" y="14822"/>
                </a:cubicBezTo>
                <a:lnTo>
                  <a:pt x="2878" y="13978"/>
                </a:lnTo>
                <a:close/>
              </a:path>
            </a:pathLst>
          </a:custGeom>
          <a:solidFill>
            <a:srgbClr val="FEE119"/>
          </a:solidFill>
          <a:ln w="12700" cap="flat" cmpd="sng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2297" name="组合 13"/>
          <p:cNvGrpSpPr>
            <a:grpSpLocks/>
          </p:cNvGrpSpPr>
          <p:nvPr/>
        </p:nvGrpSpPr>
        <p:grpSpPr bwMode="auto">
          <a:xfrm>
            <a:off x="2876550" y="2079625"/>
            <a:ext cx="2973388" cy="717550"/>
            <a:chOff x="0" y="0"/>
            <a:chExt cx="2972833" cy="717550"/>
          </a:xfrm>
        </p:grpSpPr>
        <p:grpSp>
          <p:nvGrpSpPr>
            <p:cNvPr id="12377" name="组合 14"/>
            <p:cNvGrpSpPr>
              <a:grpSpLocks/>
            </p:cNvGrpSpPr>
            <p:nvPr/>
          </p:nvGrpSpPr>
          <p:grpSpPr bwMode="auto">
            <a:xfrm>
              <a:off x="0" y="0"/>
              <a:ext cx="282575" cy="717550"/>
              <a:chOff x="0" y="0"/>
              <a:chExt cx="282575" cy="717550"/>
            </a:xfrm>
          </p:grpSpPr>
          <p:sp>
            <p:nvSpPr>
              <p:cNvPr id="12399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1520019170 w 41"/>
                  <a:gd name="T1" fmla="*/ 47571463 h 87"/>
                  <a:gd name="T2" fmla="*/ 522508743 w 41"/>
                  <a:gd name="T3" fmla="*/ 0 h 87"/>
                  <a:gd name="T4" fmla="*/ 0 w 41"/>
                  <a:gd name="T5" fmla="*/ 428170756 h 87"/>
                  <a:gd name="T6" fmla="*/ 0 w 41"/>
                  <a:gd name="T7" fmla="*/ 428170756 h 87"/>
                  <a:gd name="T8" fmla="*/ 0 w 41"/>
                  <a:gd name="T9" fmla="*/ 523320579 h 87"/>
                  <a:gd name="T10" fmla="*/ 0 w 41"/>
                  <a:gd name="T11" fmla="*/ 1855397413 h 87"/>
                  <a:gd name="T12" fmla="*/ 190000673 w 41"/>
                  <a:gd name="T13" fmla="*/ 2045697059 h 87"/>
                  <a:gd name="T14" fmla="*/ 332508070 w 41"/>
                  <a:gd name="T15" fmla="*/ 1855397413 h 87"/>
                  <a:gd name="T16" fmla="*/ 332508070 w 41"/>
                  <a:gd name="T17" fmla="*/ 666041866 h 87"/>
                  <a:gd name="T18" fmla="*/ 475008575 w 41"/>
                  <a:gd name="T19" fmla="*/ 666041866 h 87"/>
                  <a:gd name="T20" fmla="*/ 475008575 w 41"/>
                  <a:gd name="T21" fmla="*/ 1807825950 h 87"/>
                  <a:gd name="T22" fmla="*/ 475008575 w 41"/>
                  <a:gd name="T23" fmla="*/ 1855397413 h 87"/>
                  <a:gd name="T24" fmla="*/ 475008575 w 41"/>
                  <a:gd name="T25" fmla="*/ 2147483646 h 87"/>
                  <a:gd name="T26" fmla="*/ 712509416 w 41"/>
                  <a:gd name="T27" fmla="*/ 2147483646 h 87"/>
                  <a:gd name="T28" fmla="*/ 950010258 w 41"/>
                  <a:gd name="T29" fmla="*/ 2147483646 h 87"/>
                  <a:gd name="T30" fmla="*/ 950010258 w 41"/>
                  <a:gd name="T31" fmla="*/ 2093268522 h 87"/>
                  <a:gd name="T32" fmla="*/ 1045017487 w 41"/>
                  <a:gd name="T33" fmla="*/ 2093268522 h 87"/>
                  <a:gd name="T34" fmla="*/ 1045017487 w 41"/>
                  <a:gd name="T35" fmla="*/ 2147483646 h 87"/>
                  <a:gd name="T36" fmla="*/ 1282518328 w 41"/>
                  <a:gd name="T37" fmla="*/ 2147483646 h 87"/>
                  <a:gd name="T38" fmla="*/ 1520019170 w 41"/>
                  <a:gd name="T39" fmla="*/ 2147483646 h 87"/>
                  <a:gd name="T40" fmla="*/ 1520019170 w 41"/>
                  <a:gd name="T41" fmla="*/ 1807825950 h 87"/>
                  <a:gd name="T42" fmla="*/ 1520019170 w 41"/>
                  <a:gd name="T43" fmla="*/ 1807825950 h 87"/>
                  <a:gd name="T44" fmla="*/ 1520019170 w 41"/>
                  <a:gd name="T45" fmla="*/ 666041866 h 87"/>
                  <a:gd name="T46" fmla="*/ 1615019506 w 41"/>
                  <a:gd name="T47" fmla="*/ 666041866 h 87"/>
                  <a:gd name="T48" fmla="*/ 1615019506 w 41"/>
                  <a:gd name="T49" fmla="*/ 1855397413 h 87"/>
                  <a:gd name="T50" fmla="*/ 1805027071 w 41"/>
                  <a:gd name="T51" fmla="*/ 2045697059 h 87"/>
                  <a:gd name="T52" fmla="*/ 1947527576 w 41"/>
                  <a:gd name="T53" fmla="*/ 1855397413 h 87"/>
                  <a:gd name="T54" fmla="*/ 1947527576 w 41"/>
                  <a:gd name="T55" fmla="*/ 523320579 h 87"/>
                  <a:gd name="T56" fmla="*/ 1947527576 w 41"/>
                  <a:gd name="T57" fmla="*/ 428170756 h 87"/>
                  <a:gd name="T58" fmla="*/ 1947527576 w 41"/>
                  <a:gd name="T59" fmla="*/ 428170756 h 87"/>
                  <a:gd name="T60" fmla="*/ 1520019170 w 41"/>
                  <a:gd name="T61" fmla="*/ 47571463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00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2378" name="组合 15"/>
            <p:cNvGrpSpPr>
              <a:grpSpLocks/>
            </p:cNvGrpSpPr>
            <p:nvPr/>
          </p:nvGrpSpPr>
          <p:grpSpPr bwMode="auto">
            <a:xfrm>
              <a:off x="384323" y="0"/>
              <a:ext cx="282575" cy="717550"/>
              <a:chOff x="0" y="0"/>
              <a:chExt cx="282575" cy="717550"/>
            </a:xfrm>
          </p:grpSpPr>
          <p:sp>
            <p:nvSpPr>
              <p:cNvPr id="12397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1520019170 w 41"/>
                  <a:gd name="T1" fmla="*/ 47571463 h 87"/>
                  <a:gd name="T2" fmla="*/ 522508743 w 41"/>
                  <a:gd name="T3" fmla="*/ 0 h 87"/>
                  <a:gd name="T4" fmla="*/ 0 w 41"/>
                  <a:gd name="T5" fmla="*/ 428170756 h 87"/>
                  <a:gd name="T6" fmla="*/ 0 w 41"/>
                  <a:gd name="T7" fmla="*/ 428170756 h 87"/>
                  <a:gd name="T8" fmla="*/ 0 w 41"/>
                  <a:gd name="T9" fmla="*/ 523320579 h 87"/>
                  <a:gd name="T10" fmla="*/ 0 w 41"/>
                  <a:gd name="T11" fmla="*/ 1855397413 h 87"/>
                  <a:gd name="T12" fmla="*/ 190000673 w 41"/>
                  <a:gd name="T13" fmla="*/ 2045697059 h 87"/>
                  <a:gd name="T14" fmla="*/ 332508070 w 41"/>
                  <a:gd name="T15" fmla="*/ 1855397413 h 87"/>
                  <a:gd name="T16" fmla="*/ 332508070 w 41"/>
                  <a:gd name="T17" fmla="*/ 666041866 h 87"/>
                  <a:gd name="T18" fmla="*/ 475008575 w 41"/>
                  <a:gd name="T19" fmla="*/ 666041866 h 87"/>
                  <a:gd name="T20" fmla="*/ 475008575 w 41"/>
                  <a:gd name="T21" fmla="*/ 1807825950 h 87"/>
                  <a:gd name="T22" fmla="*/ 475008575 w 41"/>
                  <a:gd name="T23" fmla="*/ 1855397413 h 87"/>
                  <a:gd name="T24" fmla="*/ 475008575 w 41"/>
                  <a:gd name="T25" fmla="*/ 2147483646 h 87"/>
                  <a:gd name="T26" fmla="*/ 712509416 w 41"/>
                  <a:gd name="T27" fmla="*/ 2147483646 h 87"/>
                  <a:gd name="T28" fmla="*/ 950010258 w 41"/>
                  <a:gd name="T29" fmla="*/ 2147483646 h 87"/>
                  <a:gd name="T30" fmla="*/ 950010258 w 41"/>
                  <a:gd name="T31" fmla="*/ 2093268522 h 87"/>
                  <a:gd name="T32" fmla="*/ 1045017487 w 41"/>
                  <a:gd name="T33" fmla="*/ 2093268522 h 87"/>
                  <a:gd name="T34" fmla="*/ 1045017487 w 41"/>
                  <a:gd name="T35" fmla="*/ 2147483646 h 87"/>
                  <a:gd name="T36" fmla="*/ 1282518328 w 41"/>
                  <a:gd name="T37" fmla="*/ 2147483646 h 87"/>
                  <a:gd name="T38" fmla="*/ 1520019170 w 41"/>
                  <a:gd name="T39" fmla="*/ 2147483646 h 87"/>
                  <a:gd name="T40" fmla="*/ 1520019170 w 41"/>
                  <a:gd name="T41" fmla="*/ 1807825950 h 87"/>
                  <a:gd name="T42" fmla="*/ 1520019170 w 41"/>
                  <a:gd name="T43" fmla="*/ 1807825950 h 87"/>
                  <a:gd name="T44" fmla="*/ 1520019170 w 41"/>
                  <a:gd name="T45" fmla="*/ 666041866 h 87"/>
                  <a:gd name="T46" fmla="*/ 1615019506 w 41"/>
                  <a:gd name="T47" fmla="*/ 666041866 h 87"/>
                  <a:gd name="T48" fmla="*/ 1615019506 w 41"/>
                  <a:gd name="T49" fmla="*/ 1855397413 h 87"/>
                  <a:gd name="T50" fmla="*/ 1805027071 w 41"/>
                  <a:gd name="T51" fmla="*/ 2045697059 h 87"/>
                  <a:gd name="T52" fmla="*/ 1947527576 w 41"/>
                  <a:gd name="T53" fmla="*/ 1855397413 h 87"/>
                  <a:gd name="T54" fmla="*/ 1947527576 w 41"/>
                  <a:gd name="T55" fmla="*/ 523320579 h 87"/>
                  <a:gd name="T56" fmla="*/ 1947527576 w 41"/>
                  <a:gd name="T57" fmla="*/ 428170756 h 87"/>
                  <a:gd name="T58" fmla="*/ 1947527576 w 41"/>
                  <a:gd name="T59" fmla="*/ 428170756 h 87"/>
                  <a:gd name="T60" fmla="*/ 1520019170 w 41"/>
                  <a:gd name="T61" fmla="*/ 47571463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98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2379" name="组合 16"/>
            <p:cNvGrpSpPr>
              <a:grpSpLocks/>
            </p:cNvGrpSpPr>
            <p:nvPr/>
          </p:nvGrpSpPr>
          <p:grpSpPr bwMode="auto">
            <a:xfrm>
              <a:off x="768646" y="0"/>
              <a:ext cx="282575" cy="717550"/>
              <a:chOff x="0" y="0"/>
              <a:chExt cx="282575" cy="717550"/>
            </a:xfrm>
          </p:grpSpPr>
          <p:sp>
            <p:nvSpPr>
              <p:cNvPr id="12395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1520019170 w 41"/>
                  <a:gd name="T1" fmla="*/ 47571463 h 87"/>
                  <a:gd name="T2" fmla="*/ 522508743 w 41"/>
                  <a:gd name="T3" fmla="*/ 0 h 87"/>
                  <a:gd name="T4" fmla="*/ 0 w 41"/>
                  <a:gd name="T5" fmla="*/ 428170756 h 87"/>
                  <a:gd name="T6" fmla="*/ 0 w 41"/>
                  <a:gd name="T7" fmla="*/ 428170756 h 87"/>
                  <a:gd name="T8" fmla="*/ 0 w 41"/>
                  <a:gd name="T9" fmla="*/ 523320579 h 87"/>
                  <a:gd name="T10" fmla="*/ 0 w 41"/>
                  <a:gd name="T11" fmla="*/ 1855397413 h 87"/>
                  <a:gd name="T12" fmla="*/ 190000673 w 41"/>
                  <a:gd name="T13" fmla="*/ 2045697059 h 87"/>
                  <a:gd name="T14" fmla="*/ 332508070 w 41"/>
                  <a:gd name="T15" fmla="*/ 1855397413 h 87"/>
                  <a:gd name="T16" fmla="*/ 332508070 w 41"/>
                  <a:gd name="T17" fmla="*/ 666041866 h 87"/>
                  <a:gd name="T18" fmla="*/ 475008575 w 41"/>
                  <a:gd name="T19" fmla="*/ 666041866 h 87"/>
                  <a:gd name="T20" fmla="*/ 475008575 w 41"/>
                  <a:gd name="T21" fmla="*/ 1807825950 h 87"/>
                  <a:gd name="T22" fmla="*/ 475008575 w 41"/>
                  <a:gd name="T23" fmla="*/ 1855397413 h 87"/>
                  <a:gd name="T24" fmla="*/ 475008575 w 41"/>
                  <a:gd name="T25" fmla="*/ 2147483646 h 87"/>
                  <a:gd name="T26" fmla="*/ 712509416 w 41"/>
                  <a:gd name="T27" fmla="*/ 2147483646 h 87"/>
                  <a:gd name="T28" fmla="*/ 950010258 w 41"/>
                  <a:gd name="T29" fmla="*/ 2147483646 h 87"/>
                  <a:gd name="T30" fmla="*/ 950010258 w 41"/>
                  <a:gd name="T31" fmla="*/ 2093268522 h 87"/>
                  <a:gd name="T32" fmla="*/ 1045017487 w 41"/>
                  <a:gd name="T33" fmla="*/ 2093268522 h 87"/>
                  <a:gd name="T34" fmla="*/ 1045017487 w 41"/>
                  <a:gd name="T35" fmla="*/ 2147483646 h 87"/>
                  <a:gd name="T36" fmla="*/ 1282518328 w 41"/>
                  <a:gd name="T37" fmla="*/ 2147483646 h 87"/>
                  <a:gd name="T38" fmla="*/ 1520019170 w 41"/>
                  <a:gd name="T39" fmla="*/ 2147483646 h 87"/>
                  <a:gd name="T40" fmla="*/ 1520019170 w 41"/>
                  <a:gd name="T41" fmla="*/ 1807825950 h 87"/>
                  <a:gd name="T42" fmla="*/ 1520019170 w 41"/>
                  <a:gd name="T43" fmla="*/ 1807825950 h 87"/>
                  <a:gd name="T44" fmla="*/ 1520019170 w 41"/>
                  <a:gd name="T45" fmla="*/ 666041866 h 87"/>
                  <a:gd name="T46" fmla="*/ 1615019506 w 41"/>
                  <a:gd name="T47" fmla="*/ 666041866 h 87"/>
                  <a:gd name="T48" fmla="*/ 1615019506 w 41"/>
                  <a:gd name="T49" fmla="*/ 1855397413 h 87"/>
                  <a:gd name="T50" fmla="*/ 1805027071 w 41"/>
                  <a:gd name="T51" fmla="*/ 2045697059 h 87"/>
                  <a:gd name="T52" fmla="*/ 1947527576 w 41"/>
                  <a:gd name="T53" fmla="*/ 1855397413 h 87"/>
                  <a:gd name="T54" fmla="*/ 1947527576 w 41"/>
                  <a:gd name="T55" fmla="*/ 523320579 h 87"/>
                  <a:gd name="T56" fmla="*/ 1947527576 w 41"/>
                  <a:gd name="T57" fmla="*/ 428170756 h 87"/>
                  <a:gd name="T58" fmla="*/ 1947527576 w 41"/>
                  <a:gd name="T59" fmla="*/ 428170756 h 87"/>
                  <a:gd name="T60" fmla="*/ 1520019170 w 41"/>
                  <a:gd name="T61" fmla="*/ 47571463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96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2380" name="组合 17"/>
            <p:cNvGrpSpPr>
              <a:grpSpLocks/>
            </p:cNvGrpSpPr>
            <p:nvPr/>
          </p:nvGrpSpPr>
          <p:grpSpPr bwMode="auto">
            <a:xfrm>
              <a:off x="1152969" y="0"/>
              <a:ext cx="282575" cy="717550"/>
              <a:chOff x="0" y="0"/>
              <a:chExt cx="282575" cy="717550"/>
            </a:xfrm>
          </p:grpSpPr>
          <p:sp>
            <p:nvSpPr>
              <p:cNvPr id="12393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1520019170 w 41"/>
                  <a:gd name="T1" fmla="*/ 47571463 h 87"/>
                  <a:gd name="T2" fmla="*/ 522508743 w 41"/>
                  <a:gd name="T3" fmla="*/ 0 h 87"/>
                  <a:gd name="T4" fmla="*/ 0 w 41"/>
                  <a:gd name="T5" fmla="*/ 428170756 h 87"/>
                  <a:gd name="T6" fmla="*/ 0 w 41"/>
                  <a:gd name="T7" fmla="*/ 428170756 h 87"/>
                  <a:gd name="T8" fmla="*/ 0 w 41"/>
                  <a:gd name="T9" fmla="*/ 523320579 h 87"/>
                  <a:gd name="T10" fmla="*/ 0 w 41"/>
                  <a:gd name="T11" fmla="*/ 1855397413 h 87"/>
                  <a:gd name="T12" fmla="*/ 190000673 w 41"/>
                  <a:gd name="T13" fmla="*/ 2045697059 h 87"/>
                  <a:gd name="T14" fmla="*/ 332508070 w 41"/>
                  <a:gd name="T15" fmla="*/ 1855397413 h 87"/>
                  <a:gd name="T16" fmla="*/ 332508070 w 41"/>
                  <a:gd name="T17" fmla="*/ 666041866 h 87"/>
                  <a:gd name="T18" fmla="*/ 475008575 w 41"/>
                  <a:gd name="T19" fmla="*/ 666041866 h 87"/>
                  <a:gd name="T20" fmla="*/ 475008575 w 41"/>
                  <a:gd name="T21" fmla="*/ 1807825950 h 87"/>
                  <a:gd name="T22" fmla="*/ 475008575 w 41"/>
                  <a:gd name="T23" fmla="*/ 1855397413 h 87"/>
                  <a:gd name="T24" fmla="*/ 475008575 w 41"/>
                  <a:gd name="T25" fmla="*/ 2147483646 h 87"/>
                  <a:gd name="T26" fmla="*/ 712509416 w 41"/>
                  <a:gd name="T27" fmla="*/ 2147483646 h 87"/>
                  <a:gd name="T28" fmla="*/ 950010258 w 41"/>
                  <a:gd name="T29" fmla="*/ 2147483646 h 87"/>
                  <a:gd name="T30" fmla="*/ 950010258 w 41"/>
                  <a:gd name="T31" fmla="*/ 2093268522 h 87"/>
                  <a:gd name="T32" fmla="*/ 1045017487 w 41"/>
                  <a:gd name="T33" fmla="*/ 2093268522 h 87"/>
                  <a:gd name="T34" fmla="*/ 1045017487 w 41"/>
                  <a:gd name="T35" fmla="*/ 2147483646 h 87"/>
                  <a:gd name="T36" fmla="*/ 1282518328 w 41"/>
                  <a:gd name="T37" fmla="*/ 2147483646 h 87"/>
                  <a:gd name="T38" fmla="*/ 1520019170 w 41"/>
                  <a:gd name="T39" fmla="*/ 2147483646 h 87"/>
                  <a:gd name="T40" fmla="*/ 1520019170 w 41"/>
                  <a:gd name="T41" fmla="*/ 1807825950 h 87"/>
                  <a:gd name="T42" fmla="*/ 1520019170 w 41"/>
                  <a:gd name="T43" fmla="*/ 1807825950 h 87"/>
                  <a:gd name="T44" fmla="*/ 1520019170 w 41"/>
                  <a:gd name="T45" fmla="*/ 666041866 h 87"/>
                  <a:gd name="T46" fmla="*/ 1615019506 w 41"/>
                  <a:gd name="T47" fmla="*/ 666041866 h 87"/>
                  <a:gd name="T48" fmla="*/ 1615019506 w 41"/>
                  <a:gd name="T49" fmla="*/ 1855397413 h 87"/>
                  <a:gd name="T50" fmla="*/ 1805027071 w 41"/>
                  <a:gd name="T51" fmla="*/ 2045697059 h 87"/>
                  <a:gd name="T52" fmla="*/ 1947527576 w 41"/>
                  <a:gd name="T53" fmla="*/ 1855397413 h 87"/>
                  <a:gd name="T54" fmla="*/ 1947527576 w 41"/>
                  <a:gd name="T55" fmla="*/ 523320579 h 87"/>
                  <a:gd name="T56" fmla="*/ 1947527576 w 41"/>
                  <a:gd name="T57" fmla="*/ 428170756 h 87"/>
                  <a:gd name="T58" fmla="*/ 1947527576 w 41"/>
                  <a:gd name="T59" fmla="*/ 428170756 h 87"/>
                  <a:gd name="T60" fmla="*/ 1520019170 w 41"/>
                  <a:gd name="T61" fmla="*/ 47571463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94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2381" name="组合 18"/>
            <p:cNvGrpSpPr>
              <a:grpSpLocks/>
            </p:cNvGrpSpPr>
            <p:nvPr/>
          </p:nvGrpSpPr>
          <p:grpSpPr bwMode="auto">
            <a:xfrm>
              <a:off x="1537292" y="0"/>
              <a:ext cx="282575" cy="717550"/>
              <a:chOff x="0" y="0"/>
              <a:chExt cx="282575" cy="717550"/>
            </a:xfrm>
          </p:grpSpPr>
          <p:sp>
            <p:nvSpPr>
              <p:cNvPr id="12391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1520019170 w 41"/>
                  <a:gd name="T1" fmla="*/ 47571463 h 87"/>
                  <a:gd name="T2" fmla="*/ 522508743 w 41"/>
                  <a:gd name="T3" fmla="*/ 0 h 87"/>
                  <a:gd name="T4" fmla="*/ 0 w 41"/>
                  <a:gd name="T5" fmla="*/ 428170756 h 87"/>
                  <a:gd name="T6" fmla="*/ 0 w 41"/>
                  <a:gd name="T7" fmla="*/ 428170756 h 87"/>
                  <a:gd name="T8" fmla="*/ 0 w 41"/>
                  <a:gd name="T9" fmla="*/ 523320579 h 87"/>
                  <a:gd name="T10" fmla="*/ 0 w 41"/>
                  <a:gd name="T11" fmla="*/ 1855397413 h 87"/>
                  <a:gd name="T12" fmla="*/ 190000673 w 41"/>
                  <a:gd name="T13" fmla="*/ 2045697059 h 87"/>
                  <a:gd name="T14" fmla="*/ 332508070 w 41"/>
                  <a:gd name="T15" fmla="*/ 1855397413 h 87"/>
                  <a:gd name="T16" fmla="*/ 332508070 w 41"/>
                  <a:gd name="T17" fmla="*/ 666041866 h 87"/>
                  <a:gd name="T18" fmla="*/ 475008575 w 41"/>
                  <a:gd name="T19" fmla="*/ 666041866 h 87"/>
                  <a:gd name="T20" fmla="*/ 475008575 w 41"/>
                  <a:gd name="T21" fmla="*/ 1807825950 h 87"/>
                  <a:gd name="T22" fmla="*/ 475008575 w 41"/>
                  <a:gd name="T23" fmla="*/ 1855397413 h 87"/>
                  <a:gd name="T24" fmla="*/ 475008575 w 41"/>
                  <a:gd name="T25" fmla="*/ 2147483646 h 87"/>
                  <a:gd name="T26" fmla="*/ 712509416 w 41"/>
                  <a:gd name="T27" fmla="*/ 2147483646 h 87"/>
                  <a:gd name="T28" fmla="*/ 950010258 w 41"/>
                  <a:gd name="T29" fmla="*/ 2147483646 h 87"/>
                  <a:gd name="T30" fmla="*/ 950010258 w 41"/>
                  <a:gd name="T31" fmla="*/ 2093268522 h 87"/>
                  <a:gd name="T32" fmla="*/ 1045017487 w 41"/>
                  <a:gd name="T33" fmla="*/ 2093268522 h 87"/>
                  <a:gd name="T34" fmla="*/ 1045017487 w 41"/>
                  <a:gd name="T35" fmla="*/ 2147483646 h 87"/>
                  <a:gd name="T36" fmla="*/ 1282518328 w 41"/>
                  <a:gd name="T37" fmla="*/ 2147483646 h 87"/>
                  <a:gd name="T38" fmla="*/ 1520019170 w 41"/>
                  <a:gd name="T39" fmla="*/ 2147483646 h 87"/>
                  <a:gd name="T40" fmla="*/ 1520019170 w 41"/>
                  <a:gd name="T41" fmla="*/ 1807825950 h 87"/>
                  <a:gd name="T42" fmla="*/ 1520019170 w 41"/>
                  <a:gd name="T43" fmla="*/ 1807825950 h 87"/>
                  <a:gd name="T44" fmla="*/ 1520019170 w 41"/>
                  <a:gd name="T45" fmla="*/ 666041866 h 87"/>
                  <a:gd name="T46" fmla="*/ 1615019506 w 41"/>
                  <a:gd name="T47" fmla="*/ 666041866 h 87"/>
                  <a:gd name="T48" fmla="*/ 1615019506 w 41"/>
                  <a:gd name="T49" fmla="*/ 1855397413 h 87"/>
                  <a:gd name="T50" fmla="*/ 1805027071 w 41"/>
                  <a:gd name="T51" fmla="*/ 2045697059 h 87"/>
                  <a:gd name="T52" fmla="*/ 1947527576 w 41"/>
                  <a:gd name="T53" fmla="*/ 1855397413 h 87"/>
                  <a:gd name="T54" fmla="*/ 1947527576 w 41"/>
                  <a:gd name="T55" fmla="*/ 523320579 h 87"/>
                  <a:gd name="T56" fmla="*/ 1947527576 w 41"/>
                  <a:gd name="T57" fmla="*/ 428170756 h 87"/>
                  <a:gd name="T58" fmla="*/ 1947527576 w 41"/>
                  <a:gd name="T59" fmla="*/ 428170756 h 87"/>
                  <a:gd name="T60" fmla="*/ 1520019170 w 41"/>
                  <a:gd name="T61" fmla="*/ 47571463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92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2382" name="组合 19"/>
            <p:cNvGrpSpPr>
              <a:grpSpLocks/>
            </p:cNvGrpSpPr>
            <p:nvPr/>
          </p:nvGrpSpPr>
          <p:grpSpPr bwMode="auto">
            <a:xfrm>
              <a:off x="1921615" y="0"/>
              <a:ext cx="282575" cy="717550"/>
              <a:chOff x="0" y="0"/>
              <a:chExt cx="282575" cy="717550"/>
            </a:xfrm>
          </p:grpSpPr>
          <p:sp>
            <p:nvSpPr>
              <p:cNvPr id="12389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1520019170 w 41"/>
                  <a:gd name="T1" fmla="*/ 47571463 h 87"/>
                  <a:gd name="T2" fmla="*/ 522508743 w 41"/>
                  <a:gd name="T3" fmla="*/ 0 h 87"/>
                  <a:gd name="T4" fmla="*/ 0 w 41"/>
                  <a:gd name="T5" fmla="*/ 428170756 h 87"/>
                  <a:gd name="T6" fmla="*/ 0 w 41"/>
                  <a:gd name="T7" fmla="*/ 428170756 h 87"/>
                  <a:gd name="T8" fmla="*/ 0 w 41"/>
                  <a:gd name="T9" fmla="*/ 523320579 h 87"/>
                  <a:gd name="T10" fmla="*/ 0 w 41"/>
                  <a:gd name="T11" fmla="*/ 1855397413 h 87"/>
                  <a:gd name="T12" fmla="*/ 190000673 w 41"/>
                  <a:gd name="T13" fmla="*/ 2045697059 h 87"/>
                  <a:gd name="T14" fmla="*/ 332508070 w 41"/>
                  <a:gd name="T15" fmla="*/ 1855397413 h 87"/>
                  <a:gd name="T16" fmla="*/ 332508070 w 41"/>
                  <a:gd name="T17" fmla="*/ 666041866 h 87"/>
                  <a:gd name="T18" fmla="*/ 475008575 w 41"/>
                  <a:gd name="T19" fmla="*/ 666041866 h 87"/>
                  <a:gd name="T20" fmla="*/ 475008575 w 41"/>
                  <a:gd name="T21" fmla="*/ 1807825950 h 87"/>
                  <a:gd name="T22" fmla="*/ 475008575 w 41"/>
                  <a:gd name="T23" fmla="*/ 1855397413 h 87"/>
                  <a:gd name="T24" fmla="*/ 475008575 w 41"/>
                  <a:gd name="T25" fmla="*/ 2147483646 h 87"/>
                  <a:gd name="T26" fmla="*/ 712509416 w 41"/>
                  <a:gd name="T27" fmla="*/ 2147483646 h 87"/>
                  <a:gd name="T28" fmla="*/ 950010258 w 41"/>
                  <a:gd name="T29" fmla="*/ 2147483646 h 87"/>
                  <a:gd name="T30" fmla="*/ 950010258 w 41"/>
                  <a:gd name="T31" fmla="*/ 2093268522 h 87"/>
                  <a:gd name="T32" fmla="*/ 1045017487 w 41"/>
                  <a:gd name="T33" fmla="*/ 2093268522 h 87"/>
                  <a:gd name="T34" fmla="*/ 1045017487 w 41"/>
                  <a:gd name="T35" fmla="*/ 2147483646 h 87"/>
                  <a:gd name="T36" fmla="*/ 1282518328 w 41"/>
                  <a:gd name="T37" fmla="*/ 2147483646 h 87"/>
                  <a:gd name="T38" fmla="*/ 1520019170 w 41"/>
                  <a:gd name="T39" fmla="*/ 2147483646 h 87"/>
                  <a:gd name="T40" fmla="*/ 1520019170 w 41"/>
                  <a:gd name="T41" fmla="*/ 1807825950 h 87"/>
                  <a:gd name="T42" fmla="*/ 1520019170 w 41"/>
                  <a:gd name="T43" fmla="*/ 1807825950 h 87"/>
                  <a:gd name="T44" fmla="*/ 1520019170 w 41"/>
                  <a:gd name="T45" fmla="*/ 666041866 h 87"/>
                  <a:gd name="T46" fmla="*/ 1615019506 w 41"/>
                  <a:gd name="T47" fmla="*/ 666041866 h 87"/>
                  <a:gd name="T48" fmla="*/ 1615019506 w 41"/>
                  <a:gd name="T49" fmla="*/ 1855397413 h 87"/>
                  <a:gd name="T50" fmla="*/ 1805027071 w 41"/>
                  <a:gd name="T51" fmla="*/ 2045697059 h 87"/>
                  <a:gd name="T52" fmla="*/ 1947527576 w 41"/>
                  <a:gd name="T53" fmla="*/ 1855397413 h 87"/>
                  <a:gd name="T54" fmla="*/ 1947527576 w 41"/>
                  <a:gd name="T55" fmla="*/ 523320579 h 87"/>
                  <a:gd name="T56" fmla="*/ 1947527576 w 41"/>
                  <a:gd name="T57" fmla="*/ 428170756 h 87"/>
                  <a:gd name="T58" fmla="*/ 1947527576 w 41"/>
                  <a:gd name="T59" fmla="*/ 428170756 h 87"/>
                  <a:gd name="T60" fmla="*/ 1520019170 w 41"/>
                  <a:gd name="T61" fmla="*/ 47571463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90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2383" name="组合 20"/>
            <p:cNvGrpSpPr>
              <a:grpSpLocks/>
            </p:cNvGrpSpPr>
            <p:nvPr/>
          </p:nvGrpSpPr>
          <p:grpSpPr bwMode="auto">
            <a:xfrm>
              <a:off x="2305938" y="0"/>
              <a:ext cx="282575" cy="717550"/>
              <a:chOff x="0" y="0"/>
              <a:chExt cx="282575" cy="717550"/>
            </a:xfrm>
          </p:grpSpPr>
          <p:sp>
            <p:nvSpPr>
              <p:cNvPr id="12387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1520019170 w 41"/>
                  <a:gd name="T1" fmla="*/ 47571463 h 87"/>
                  <a:gd name="T2" fmla="*/ 522508743 w 41"/>
                  <a:gd name="T3" fmla="*/ 0 h 87"/>
                  <a:gd name="T4" fmla="*/ 0 w 41"/>
                  <a:gd name="T5" fmla="*/ 428170756 h 87"/>
                  <a:gd name="T6" fmla="*/ 0 w 41"/>
                  <a:gd name="T7" fmla="*/ 428170756 h 87"/>
                  <a:gd name="T8" fmla="*/ 0 w 41"/>
                  <a:gd name="T9" fmla="*/ 523320579 h 87"/>
                  <a:gd name="T10" fmla="*/ 0 w 41"/>
                  <a:gd name="T11" fmla="*/ 1855397413 h 87"/>
                  <a:gd name="T12" fmla="*/ 190000673 w 41"/>
                  <a:gd name="T13" fmla="*/ 2045697059 h 87"/>
                  <a:gd name="T14" fmla="*/ 332508070 w 41"/>
                  <a:gd name="T15" fmla="*/ 1855397413 h 87"/>
                  <a:gd name="T16" fmla="*/ 332508070 w 41"/>
                  <a:gd name="T17" fmla="*/ 666041866 h 87"/>
                  <a:gd name="T18" fmla="*/ 475008575 w 41"/>
                  <a:gd name="T19" fmla="*/ 666041866 h 87"/>
                  <a:gd name="T20" fmla="*/ 475008575 w 41"/>
                  <a:gd name="T21" fmla="*/ 1807825950 h 87"/>
                  <a:gd name="T22" fmla="*/ 475008575 w 41"/>
                  <a:gd name="T23" fmla="*/ 1855397413 h 87"/>
                  <a:gd name="T24" fmla="*/ 475008575 w 41"/>
                  <a:gd name="T25" fmla="*/ 2147483646 h 87"/>
                  <a:gd name="T26" fmla="*/ 712509416 w 41"/>
                  <a:gd name="T27" fmla="*/ 2147483646 h 87"/>
                  <a:gd name="T28" fmla="*/ 950010258 w 41"/>
                  <a:gd name="T29" fmla="*/ 2147483646 h 87"/>
                  <a:gd name="T30" fmla="*/ 950010258 w 41"/>
                  <a:gd name="T31" fmla="*/ 2093268522 h 87"/>
                  <a:gd name="T32" fmla="*/ 1045017487 w 41"/>
                  <a:gd name="T33" fmla="*/ 2093268522 h 87"/>
                  <a:gd name="T34" fmla="*/ 1045017487 w 41"/>
                  <a:gd name="T35" fmla="*/ 2147483646 h 87"/>
                  <a:gd name="T36" fmla="*/ 1282518328 w 41"/>
                  <a:gd name="T37" fmla="*/ 2147483646 h 87"/>
                  <a:gd name="T38" fmla="*/ 1520019170 w 41"/>
                  <a:gd name="T39" fmla="*/ 2147483646 h 87"/>
                  <a:gd name="T40" fmla="*/ 1520019170 w 41"/>
                  <a:gd name="T41" fmla="*/ 1807825950 h 87"/>
                  <a:gd name="T42" fmla="*/ 1520019170 w 41"/>
                  <a:gd name="T43" fmla="*/ 1807825950 h 87"/>
                  <a:gd name="T44" fmla="*/ 1520019170 w 41"/>
                  <a:gd name="T45" fmla="*/ 666041866 h 87"/>
                  <a:gd name="T46" fmla="*/ 1615019506 w 41"/>
                  <a:gd name="T47" fmla="*/ 666041866 h 87"/>
                  <a:gd name="T48" fmla="*/ 1615019506 w 41"/>
                  <a:gd name="T49" fmla="*/ 1855397413 h 87"/>
                  <a:gd name="T50" fmla="*/ 1805027071 w 41"/>
                  <a:gd name="T51" fmla="*/ 2045697059 h 87"/>
                  <a:gd name="T52" fmla="*/ 1947527576 w 41"/>
                  <a:gd name="T53" fmla="*/ 1855397413 h 87"/>
                  <a:gd name="T54" fmla="*/ 1947527576 w 41"/>
                  <a:gd name="T55" fmla="*/ 523320579 h 87"/>
                  <a:gd name="T56" fmla="*/ 1947527576 w 41"/>
                  <a:gd name="T57" fmla="*/ 428170756 h 87"/>
                  <a:gd name="T58" fmla="*/ 1947527576 w 41"/>
                  <a:gd name="T59" fmla="*/ 428170756 h 87"/>
                  <a:gd name="T60" fmla="*/ 1520019170 w 41"/>
                  <a:gd name="T61" fmla="*/ 47571463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88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2384" name="组合 21"/>
            <p:cNvGrpSpPr>
              <a:grpSpLocks/>
            </p:cNvGrpSpPr>
            <p:nvPr/>
          </p:nvGrpSpPr>
          <p:grpSpPr bwMode="auto">
            <a:xfrm>
              <a:off x="2690258" y="0"/>
              <a:ext cx="282575" cy="717550"/>
              <a:chOff x="0" y="0"/>
              <a:chExt cx="282575" cy="717550"/>
            </a:xfrm>
          </p:grpSpPr>
          <p:sp>
            <p:nvSpPr>
              <p:cNvPr id="12385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1520019170 w 41"/>
                  <a:gd name="T1" fmla="*/ 47571463 h 87"/>
                  <a:gd name="T2" fmla="*/ 522508743 w 41"/>
                  <a:gd name="T3" fmla="*/ 0 h 87"/>
                  <a:gd name="T4" fmla="*/ 0 w 41"/>
                  <a:gd name="T5" fmla="*/ 428170756 h 87"/>
                  <a:gd name="T6" fmla="*/ 0 w 41"/>
                  <a:gd name="T7" fmla="*/ 428170756 h 87"/>
                  <a:gd name="T8" fmla="*/ 0 w 41"/>
                  <a:gd name="T9" fmla="*/ 523320579 h 87"/>
                  <a:gd name="T10" fmla="*/ 0 w 41"/>
                  <a:gd name="T11" fmla="*/ 1855397413 h 87"/>
                  <a:gd name="T12" fmla="*/ 190000673 w 41"/>
                  <a:gd name="T13" fmla="*/ 2045697059 h 87"/>
                  <a:gd name="T14" fmla="*/ 332508070 w 41"/>
                  <a:gd name="T15" fmla="*/ 1855397413 h 87"/>
                  <a:gd name="T16" fmla="*/ 332508070 w 41"/>
                  <a:gd name="T17" fmla="*/ 666041866 h 87"/>
                  <a:gd name="T18" fmla="*/ 475008575 w 41"/>
                  <a:gd name="T19" fmla="*/ 666041866 h 87"/>
                  <a:gd name="T20" fmla="*/ 475008575 w 41"/>
                  <a:gd name="T21" fmla="*/ 1807825950 h 87"/>
                  <a:gd name="T22" fmla="*/ 475008575 w 41"/>
                  <a:gd name="T23" fmla="*/ 1855397413 h 87"/>
                  <a:gd name="T24" fmla="*/ 475008575 w 41"/>
                  <a:gd name="T25" fmla="*/ 2147483646 h 87"/>
                  <a:gd name="T26" fmla="*/ 712509416 w 41"/>
                  <a:gd name="T27" fmla="*/ 2147483646 h 87"/>
                  <a:gd name="T28" fmla="*/ 950010258 w 41"/>
                  <a:gd name="T29" fmla="*/ 2147483646 h 87"/>
                  <a:gd name="T30" fmla="*/ 950010258 w 41"/>
                  <a:gd name="T31" fmla="*/ 2093268522 h 87"/>
                  <a:gd name="T32" fmla="*/ 1045017487 w 41"/>
                  <a:gd name="T33" fmla="*/ 2093268522 h 87"/>
                  <a:gd name="T34" fmla="*/ 1045017487 w 41"/>
                  <a:gd name="T35" fmla="*/ 2147483646 h 87"/>
                  <a:gd name="T36" fmla="*/ 1282518328 w 41"/>
                  <a:gd name="T37" fmla="*/ 2147483646 h 87"/>
                  <a:gd name="T38" fmla="*/ 1520019170 w 41"/>
                  <a:gd name="T39" fmla="*/ 2147483646 h 87"/>
                  <a:gd name="T40" fmla="*/ 1520019170 w 41"/>
                  <a:gd name="T41" fmla="*/ 1807825950 h 87"/>
                  <a:gd name="T42" fmla="*/ 1520019170 w 41"/>
                  <a:gd name="T43" fmla="*/ 1807825950 h 87"/>
                  <a:gd name="T44" fmla="*/ 1520019170 w 41"/>
                  <a:gd name="T45" fmla="*/ 666041866 h 87"/>
                  <a:gd name="T46" fmla="*/ 1615019506 w 41"/>
                  <a:gd name="T47" fmla="*/ 666041866 h 87"/>
                  <a:gd name="T48" fmla="*/ 1615019506 w 41"/>
                  <a:gd name="T49" fmla="*/ 1855397413 h 87"/>
                  <a:gd name="T50" fmla="*/ 1805027071 w 41"/>
                  <a:gd name="T51" fmla="*/ 2045697059 h 87"/>
                  <a:gd name="T52" fmla="*/ 1947527576 w 41"/>
                  <a:gd name="T53" fmla="*/ 1855397413 h 87"/>
                  <a:gd name="T54" fmla="*/ 1947527576 w 41"/>
                  <a:gd name="T55" fmla="*/ 523320579 h 87"/>
                  <a:gd name="T56" fmla="*/ 1947527576 w 41"/>
                  <a:gd name="T57" fmla="*/ 428170756 h 87"/>
                  <a:gd name="T58" fmla="*/ 1947527576 w 41"/>
                  <a:gd name="T59" fmla="*/ 428170756 h 87"/>
                  <a:gd name="T60" fmla="*/ 1520019170 w 41"/>
                  <a:gd name="T61" fmla="*/ 47571463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86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2298" name="组合 39"/>
          <p:cNvGrpSpPr>
            <a:grpSpLocks/>
          </p:cNvGrpSpPr>
          <p:nvPr/>
        </p:nvGrpSpPr>
        <p:grpSpPr bwMode="auto">
          <a:xfrm>
            <a:off x="2871788" y="2928938"/>
            <a:ext cx="282575" cy="717550"/>
            <a:chOff x="0" y="0"/>
            <a:chExt cx="282575" cy="717550"/>
          </a:xfrm>
        </p:grpSpPr>
        <p:sp>
          <p:nvSpPr>
            <p:cNvPr id="12375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1520019170 w 41"/>
                <a:gd name="T1" fmla="*/ 47571463 h 87"/>
                <a:gd name="T2" fmla="*/ 522508743 w 41"/>
                <a:gd name="T3" fmla="*/ 0 h 87"/>
                <a:gd name="T4" fmla="*/ 0 w 41"/>
                <a:gd name="T5" fmla="*/ 428170756 h 87"/>
                <a:gd name="T6" fmla="*/ 0 w 41"/>
                <a:gd name="T7" fmla="*/ 428170756 h 87"/>
                <a:gd name="T8" fmla="*/ 0 w 41"/>
                <a:gd name="T9" fmla="*/ 523320579 h 87"/>
                <a:gd name="T10" fmla="*/ 0 w 41"/>
                <a:gd name="T11" fmla="*/ 1855397413 h 87"/>
                <a:gd name="T12" fmla="*/ 190000673 w 41"/>
                <a:gd name="T13" fmla="*/ 2045697059 h 87"/>
                <a:gd name="T14" fmla="*/ 332508070 w 41"/>
                <a:gd name="T15" fmla="*/ 1855397413 h 87"/>
                <a:gd name="T16" fmla="*/ 332508070 w 41"/>
                <a:gd name="T17" fmla="*/ 666041866 h 87"/>
                <a:gd name="T18" fmla="*/ 475008575 w 41"/>
                <a:gd name="T19" fmla="*/ 666041866 h 87"/>
                <a:gd name="T20" fmla="*/ 475008575 w 41"/>
                <a:gd name="T21" fmla="*/ 1807825950 h 87"/>
                <a:gd name="T22" fmla="*/ 475008575 w 41"/>
                <a:gd name="T23" fmla="*/ 1855397413 h 87"/>
                <a:gd name="T24" fmla="*/ 475008575 w 41"/>
                <a:gd name="T25" fmla="*/ 2147483646 h 87"/>
                <a:gd name="T26" fmla="*/ 712509416 w 41"/>
                <a:gd name="T27" fmla="*/ 2147483646 h 87"/>
                <a:gd name="T28" fmla="*/ 950010258 w 41"/>
                <a:gd name="T29" fmla="*/ 2147483646 h 87"/>
                <a:gd name="T30" fmla="*/ 950010258 w 41"/>
                <a:gd name="T31" fmla="*/ 2093268522 h 87"/>
                <a:gd name="T32" fmla="*/ 1045017487 w 41"/>
                <a:gd name="T33" fmla="*/ 2093268522 h 87"/>
                <a:gd name="T34" fmla="*/ 1045017487 w 41"/>
                <a:gd name="T35" fmla="*/ 2147483646 h 87"/>
                <a:gd name="T36" fmla="*/ 1282518328 w 41"/>
                <a:gd name="T37" fmla="*/ 2147483646 h 87"/>
                <a:gd name="T38" fmla="*/ 1520019170 w 41"/>
                <a:gd name="T39" fmla="*/ 2147483646 h 87"/>
                <a:gd name="T40" fmla="*/ 1520019170 w 41"/>
                <a:gd name="T41" fmla="*/ 1807825950 h 87"/>
                <a:gd name="T42" fmla="*/ 1520019170 w 41"/>
                <a:gd name="T43" fmla="*/ 1807825950 h 87"/>
                <a:gd name="T44" fmla="*/ 1520019170 w 41"/>
                <a:gd name="T45" fmla="*/ 666041866 h 87"/>
                <a:gd name="T46" fmla="*/ 1615019506 w 41"/>
                <a:gd name="T47" fmla="*/ 666041866 h 87"/>
                <a:gd name="T48" fmla="*/ 1615019506 w 41"/>
                <a:gd name="T49" fmla="*/ 1855397413 h 87"/>
                <a:gd name="T50" fmla="*/ 1805027071 w 41"/>
                <a:gd name="T51" fmla="*/ 2045697059 h 87"/>
                <a:gd name="T52" fmla="*/ 1947527576 w 41"/>
                <a:gd name="T53" fmla="*/ 1855397413 h 87"/>
                <a:gd name="T54" fmla="*/ 1947527576 w 41"/>
                <a:gd name="T55" fmla="*/ 523320579 h 87"/>
                <a:gd name="T56" fmla="*/ 1947527576 w 41"/>
                <a:gd name="T57" fmla="*/ 428170756 h 87"/>
                <a:gd name="T58" fmla="*/ 1947527576 w 41"/>
                <a:gd name="T59" fmla="*/ 428170756 h 87"/>
                <a:gd name="T60" fmla="*/ 1520019170 w 41"/>
                <a:gd name="T61" fmla="*/ 47571463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6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2299" name="组合 40"/>
          <p:cNvGrpSpPr>
            <a:grpSpLocks/>
          </p:cNvGrpSpPr>
          <p:nvPr/>
        </p:nvGrpSpPr>
        <p:grpSpPr bwMode="auto">
          <a:xfrm>
            <a:off x="3255963" y="2928938"/>
            <a:ext cx="282575" cy="717550"/>
            <a:chOff x="0" y="0"/>
            <a:chExt cx="282575" cy="717550"/>
          </a:xfrm>
        </p:grpSpPr>
        <p:sp>
          <p:nvSpPr>
            <p:cNvPr id="12373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1520019170 w 41"/>
                <a:gd name="T1" fmla="*/ 47571463 h 87"/>
                <a:gd name="T2" fmla="*/ 522508743 w 41"/>
                <a:gd name="T3" fmla="*/ 0 h 87"/>
                <a:gd name="T4" fmla="*/ 0 w 41"/>
                <a:gd name="T5" fmla="*/ 428170756 h 87"/>
                <a:gd name="T6" fmla="*/ 0 w 41"/>
                <a:gd name="T7" fmla="*/ 428170756 h 87"/>
                <a:gd name="T8" fmla="*/ 0 w 41"/>
                <a:gd name="T9" fmla="*/ 523320579 h 87"/>
                <a:gd name="T10" fmla="*/ 0 w 41"/>
                <a:gd name="T11" fmla="*/ 1855397413 h 87"/>
                <a:gd name="T12" fmla="*/ 190000673 w 41"/>
                <a:gd name="T13" fmla="*/ 2045697059 h 87"/>
                <a:gd name="T14" fmla="*/ 332508070 w 41"/>
                <a:gd name="T15" fmla="*/ 1855397413 h 87"/>
                <a:gd name="T16" fmla="*/ 332508070 w 41"/>
                <a:gd name="T17" fmla="*/ 666041866 h 87"/>
                <a:gd name="T18" fmla="*/ 475008575 w 41"/>
                <a:gd name="T19" fmla="*/ 666041866 h 87"/>
                <a:gd name="T20" fmla="*/ 475008575 w 41"/>
                <a:gd name="T21" fmla="*/ 1807825950 h 87"/>
                <a:gd name="T22" fmla="*/ 475008575 w 41"/>
                <a:gd name="T23" fmla="*/ 1855397413 h 87"/>
                <a:gd name="T24" fmla="*/ 475008575 w 41"/>
                <a:gd name="T25" fmla="*/ 2147483646 h 87"/>
                <a:gd name="T26" fmla="*/ 712509416 w 41"/>
                <a:gd name="T27" fmla="*/ 2147483646 h 87"/>
                <a:gd name="T28" fmla="*/ 950010258 w 41"/>
                <a:gd name="T29" fmla="*/ 2147483646 h 87"/>
                <a:gd name="T30" fmla="*/ 950010258 w 41"/>
                <a:gd name="T31" fmla="*/ 2093268522 h 87"/>
                <a:gd name="T32" fmla="*/ 1045017487 w 41"/>
                <a:gd name="T33" fmla="*/ 2093268522 h 87"/>
                <a:gd name="T34" fmla="*/ 1045017487 w 41"/>
                <a:gd name="T35" fmla="*/ 2147483646 h 87"/>
                <a:gd name="T36" fmla="*/ 1282518328 w 41"/>
                <a:gd name="T37" fmla="*/ 2147483646 h 87"/>
                <a:gd name="T38" fmla="*/ 1520019170 w 41"/>
                <a:gd name="T39" fmla="*/ 2147483646 h 87"/>
                <a:gd name="T40" fmla="*/ 1520019170 w 41"/>
                <a:gd name="T41" fmla="*/ 1807825950 h 87"/>
                <a:gd name="T42" fmla="*/ 1520019170 w 41"/>
                <a:gd name="T43" fmla="*/ 1807825950 h 87"/>
                <a:gd name="T44" fmla="*/ 1520019170 w 41"/>
                <a:gd name="T45" fmla="*/ 666041866 h 87"/>
                <a:gd name="T46" fmla="*/ 1615019506 w 41"/>
                <a:gd name="T47" fmla="*/ 666041866 h 87"/>
                <a:gd name="T48" fmla="*/ 1615019506 w 41"/>
                <a:gd name="T49" fmla="*/ 1855397413 h 87"/>
                <a:gd name="T50" fmla="*/ 1805027071 w 41"/>
                <a:gd name="T51" fmla="*/ 2045697059 h 87"/>
                <a:gd name="T52" fmla="*/ 1947527576 w 41"/>
                <a:gd name="T53" fmla="*/ 1855397413 h 87"/>
                <a:gd name="T54" fmla="*/ 1947527576 w 41"/>
                <a:gd name="T55" fmla="*/ 523320579 h 87"/>
                <a:gd name="T56" fmla="*/ 1947527576 w 41"/>
                <a:gd name="T57" fmla="*/ 428170756 h 87"/>
                <a:gd name="T58" fmla="*/ 1947527576 w 41"/>
                <a:gd name="T59" fmla="*/ 428170756 h 87"/>
                <a:gd name="T60" fmla="*/ 1520019170 w 41"/>
                <a:gd name="T61" fmla="*/ 47571463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4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2300" name="组合 41"/>
          <p:cNvGrpSpPr>
            <a:grpSpLocks/>
          </p:cNvGrpSpPr>
          <p:nvPr/>
        </p:nvGrpSpPr>
        <p:grpSpPr bwMode="auto">
          <a:xfrm>
            <a:off x="3640138" y="2928938"/>
            <a:ext cx="282575" cy="717550"/>
            <a:chOff x="0" y="0"/>
            <a:chExt cx="282575" cy="717550"/>
          </a:xfrm>
        </p:grpSpPr>
        <p:sp>
          <p:nvSpPr>
            <p:cNvPr id="12371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1520019170 w 41"/>
                <a:gd name="T1" fmla="*/ 47571463 h 87"/>
                <a:gd name="T2" fmla="*/ 522508743 w 41"/>
                <a:gd name="T3" fmla="*/ 0 h 87"/>
                <a:gd name="T4" fmla="*/ 0 w 41"/>
                <a:gd name="T5" fmla="*/ 428170756 h 87"/>
                <a:gd name="T6" fmla="*/ 0 w 41"/>
                <a:gd name="T7" fmla="*/ 428170756 h 87"/>
                <a:gd name="T8" fmla="*/ 0 w 41"/>
                <a:gd name="T9" fmla="*/ 523320579 h 87"/>
                <a:gd name="T10" fmla="*/ 0 w 41"/>
                <a:gd name="T11" fmla="*/ 1855397413 h 87"/>
                <a:gd name="T12" fmla="*/ 190000673 w 41"/>
                <a:gd name="T13" fmla="*/ 2045697059 h 87"/>
                <a:gd name="T14" fmla="*/ 332508070 w 41"/>
                <a:gd name="T15" fmla="*/ 1855397413 h 87"/>
                <a:gd name="T16" fmla="*/ 332508070 w 41"/>
                <a:gd name="T17" fmla="*/ 666041866 h 87"/>
                <a:gd name="T18" fmla="*/ 475008575 w 41"/>
                <a:gd name="T19" fmla="*/ 666041866 h 87"/>
                <a:gd name="T20" fmla="*/ 475008575 w 41"/>
                <a:gd name="T21" fmla="*/ 1807825950 h 87"/>
                <a:gd name="T22" fmla="*/ 475008575 w 41"/>
                <a:gd name="T23" fmla="*/ 1855397413 h 87"/>
                <a:gd name="T24" fmla="*/ 475008575 w 41"/>
                <a:gd name="T25" fmla="*/ 2147483646 h 87"/>
                <a:gd name="T26" fmla="*/ 712509416 w 41"/>
                <a:gd name="T27" fmla="*/ 2147483646 h 87"/>
                <a:gd name="T28" fmla="*/ 950010258 w 41"/>
                <a:gd name="T29" fmla="*/ 2147483646 h 87"/>
                <a:gd name="T30" fmla="*/ 950010258 w 41"/>
                <a:gd name="T31" fmla="*/ 2093268522 h 87"/>
                <a:gd name="T32" fmla="*/ 1045017487 w 41"/>
                <a:gd name="T33" fmla="*/ 2093268522 h 87"/>
                <a:gd name="T34" fmla="*/ 1045017487 w 41"/>
                <a:gd name="T35" fmla="*/ 2147483646 h 87"/>
                <a:gd name="T36" fmla="*/ 1282518328 w 41"/>
                <a:gd name="T37" fmla="*/ 2147483646 h 87"/>
                <a:gd name="T38" fmla="*/ 1520019170 w 41"/>
                <a:gd name="T39" fmla="*/ 2147483646 h 87"/>
                <a:gd name="T40" fmla="*/ 1520019170 w 41"/>
                <a:gd name="T41" fmla="*/ 1807825950 h 87"/>
                <a:gd name="T42" fmla="*/ 1520019170 w 41"/>
                <a:gd name="T43" fmla="*/ 1807825950 h 87"/>
                <a:gd name="T44" fmla="*/ 1520019170 w 41"/>
                <a:gd name="T45" fmla="*/ 666041866 h 87"/>
                <a:gd name="T46" fmla="*/ 1615019506 w 41"/>
                <a:gd name="T47" fmla="*/ 666041866 h 87"/>
                <a:gd name="T48" fmla="*/ 1615019506 w 41"/>
                <a:gd name="T49" fmla="*/ 1855397413 h 87"/>
                <a:gd name="T50" fmla="*/ 1805027071 w 41"/>
                <a:gd name="T51" fmla="*/ 2045697059 h 87"/>
                <a:gd name="T52" fmla="*/ 1947527576 w 41"/>
                <a:gd name="T53" fmla="*/ 1855397413 h 87"/>
                <a:gd name="T54" fmla="*/ 1947527576 w 41"/>
                <a:gd name="T55" fmla="*/ 523320579 h 87"/>
                <a:gd name="T56" fmla="*/ 1947527576 w 41"/>
                <a:gd name="T57" fmla="*/ 428170756 h 87"/>
                <a:gd name="T58" fmla="*/ 1947527576 w 41"/>
                <a:gd name="T59" fmla="*/ 428170756 h 87"/>
                <a:gd name="T60" fmla="*/ 1520019170 w 41"/>
                <a:gd name="T61" fmla="*/ 47571463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2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2301" name="组合 42"/>
          <p:cNvGrpSpPr>
            <a:grpSpLocks/>
          </p:cNvGrpSpPr>
          <p:nvPr/>
        </p:nvGrpSpPr>
        <p:grpSpPr bwMode="auto">
          <a:xfrm>
            <a:off x="4025900" y="2928938"/>
            <a:ext cx="282575" cy="717550"/>
            <a:chOff x="0" y="0"/>
            <a:chExt cx="282575" cy="717550"/>
          </a:xfrm>
        </p:grpSpPr>
        <p:sp>
          <p:nvSpPr>
            <p:cNvPr id="12369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1520019170 w 41"/>
                <a:gd name="T1" fmla="*/ 47571463 h 87"/>
                <a:gd name="T2" fmla="*/ 522508743 w 41"/>
                <a:gd name="T3" fmla="*/ 0 h 87"/>
                <a:gd name="T4" fmla="*/ 0 w 41"/>
                <a:gd name="T5" fmla="*/ 428170756 h 87"/>
                <a:gd name="T6" fmla="*/ 0 w 41"/>
                <a:gd name="T7" fmla="*/ 428170756 h 87"/>
                <a:gd name="T8" fmla="*/ 0 w 41"/>
                <a:gd name="T9" fmla="*/ 523320579 h 87"/>
                <a:gd name="T10" fmla="*/ 0 w 41"/>
                <a:gd name="T11" fmla="*/ 1855397413 h 87"/>
                <a:gd name="T12" fmla="*/ 190000673 w 41"/>
                <a:gd name="T13" fmla="*/ 2045697059 h 87"/>
                <a:gd name="T14" fmla="*/ 332508070 w 41"/>
                <a:gd name="T15" fmla="*/ 1855397413 h 87"/>
                <a:gd name="T16" fmla="*/ 332508070 w 41"/>
                <a:gd name="T17" fmla="*/ 666041866 h 87"/>
                <a:gd name="T18" fmla="*/ 475008575 w 41"/>
                <a:gd name="T19" fmla="*/ 666041866 h 87"/>
                <a:gd name="T20" fmla="*/ 475008575 w 41"/>
                <a:gd name="T21" fmla="*/ 1807825950 h 87"/>
                <a:gd name="T22" fmla="*/ 475008575 w 41"/>
                <a:gd name="T23" fmla="*/ 1855397413 h 87"/>
                <a:gd name="T24" fmla="*/ 475008575 w 41"/>
                <a:gd name="T25" fmla="*/ 2147483646 h 87"/>
                <a:gd name="T26" fmla="*/ 712509416 w 41"/>
                <a:gd name="T27" fmla="*/ 2147483646 h 87"/>
                <a:gd name="T28" fmla="*/ 950010258 w 41"/>
                <a:gd name="T29" fmla="*/ 2147483646 h 87"/>
                <a:gd name="T30" fmla="*/ 950010258 w 41"/>
                <a:gd name="T31" fmla="*/ 2093268522 h 87"/>
                <a:gd name="T32" fmla="*/ 1045017487 w 41"/>
                <a:gd name="T33" fmla="*/ 2093268522 h 87"/>
                <a:gd name="T34" fmla="*/ 1045017487 w 41"/>
                <a:gd name="T35" fmla="*/ 2147483646 h 87"/>
                <a:gd name="T36" fmla="*/ 1282518328 w 41"/>
                <a:gd name="T37" fmla="*/ 2147483646 h 87"/>
                <a:gd name="T38" fmla="*/ 1520019170 w 41"/>
                <a:gd name="T39" fmla="*/ 2147483646 h 87"/>
                <a:gd name="T40" fmla="*/ 1520019170 w 41"/>
                <a:gd name="T41" fmla="*/ 1807825950 h 87"/>
                <a:gd name="T42" fmla="*/ 1520019170 w 41"/>
                <a:gd name="T43" fmla="*/ 1807825950 h 87"/>
                <a:gd name="T44" fmla="*/ 1520019170 w 41"/>
                <a:gd name="T45" fmla="*/ 666041866 h 87"/>
                <a:gd name="T46" fmla="*/ 1615019506 w 41"/>
                <a:gd name="T47" fmla="*/ 666041866 h 87"/>
                <a:gd name="T48" fmla="*/ 1615019506 w 41"/>
                <a:gd name="T49" fmla="*/ 1855397413 h 87"/>
                <a:gd name="T50" fmla="*/ 1805027071 w 41"/>
                <a:gd name="T51" fmla="*/ 2045697059 h 87"/>
                <a:gd name="T52" fmla="*/ 1947527576 w 41"/>
                <a:gd name="T53" fmla="*/ 1855397413 h 87"/>
                <a:gd name="T54" fmla="*/ 1947527576 w 41"/>
                <a:gd name="T55" fmla="*/ 523320579 h 87"/>
                <a:gd name="T56" fmla="*/ 1947527576 w 41"/>
                <a:gd name="T57" fmla="*/ 428170756 h 87"/>
                <a:gd name="T58" fmla="*/ 1947527576 w 41"/>
                <a:gd name="T59" fmla="*/ 428170756 h 87"/>
                <a:gd name="T60" fmla="*/ 1520019170 w 41"/>
                <a:gd name="T61" fmla="*/ 47571463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0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2302" name="组合 43"/>
          <p:cNvGrpSpPr>
            <a:grpSpLocks/>
          </p:cNvGrpSpPr>
          <p:nvPr/>
        </p:nvGrpSpPr>
        <p:grpSpPr bwMode="auto">
          <a:xfrm>
            <a:off x="4410075" y="2928938"/>
            <a:ext cx="282575" cy="717550"/>
            <a:chOff x="0" y="0"/>
            <a:chExt cx="282575" cy="717550"/>
          </a:xfrm>
        </p:grpSpPr>
        <p:sp>
          <p:nvSpPr>
            <p:cNvPr id="12367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1520019170 w 41"/>
                <a:gd name="T1" fmla="*/ 47571463 h 87"/>
                <a:gd name="T2" fmla="*/ 522508743 w 41"/>
                <a:gd name="T3" fmla="*/ 0 h 87"/>
                <a:gd name="T4" fmla="*/ 0 w 41"/>
                <a:gd name="T5" fmla="*/ 428170756 h 87"/>
                <a:gd name="T6" fmla="*/ 0 w 41"/>
                <a:gd name="T7" fmla="*/ 428170756 h 87"/>
                <a:gd name="T8" fmla="*/ 0 w 41"/>
                <a:gd name="T9" fmla="*/ 523320579 h 87"/>
                <a:gd name="T10" fmla="*/ 0 w 41"/>
                <a:gd name="T11" fmla="*/ 1855397413 h 87"/>
                <a:gd name="T12" fmla="*/ 190000673 w 41"/>
                <a:gd name="T13" fmla="*/ 2045697059 h 87"/>
                <a:gd name="T14" fmla="*/ 332508070 w 41"/>
                <a:gd name="T15" fmla="*/ 1855397413 h 87"/>
                <a:gd name="T16" fmla="*/ 332508070 w 41"/>
                <a:gd name="T17" fmla="*/ 666041866 h 87"/>
                <a:gd name="T18" fmla="*/ 475008575 w 41"/>
                <a:gd name="T19" fmla="*/ 666041866 h 87"/>
                <a:gd name="T20" fmla="*/ 475008575 w 41"/>
                <a:gd name="T21" fmla="*/ 1807825950 h 87"/>
                <a:gd name="T22" fmla="*/ 475008575 w 41"/>
                <a:gd name="T23" fmla="*/ 1855397413 h 87"/>
                <a:gd name="T24" fmla="*/ 475008575 w 41"/>
                <a:gd name="T25" fmla="*/ 2147483646 h 87"/>
                <a:gd name="T26" fmla="*/ 712509416 w 41"/>
                <a:gd name="T27" fmla="*/ 2147483646 h 87"/>
                <a:gd name="T28" fmla="*/ 950010258 w 41"/>
                <a:gd name="T29" fmla="*/ 2147483646 h 87"/>
                <a:gd name="T30" fmla="*/ 950010258 w 41"/>
                <a:gd name="T31" fmla="*/ 2093268522 h 87"/>
                <a:gd name="T32" fmla="*/ 1045017487 w 41"/>
                <a:gd name="T33" fmla="*/ 2093268522 h 87"/>
                <a:gd name="T34" fmla="*/ 1045017487 w 41"/>
                <a:gd name="T35" fmla="*/ 2147483646 h 87"/>
                <a:gd name="T36" fmla="*/ 1282518328 w 41"/>
                <a:gd name="T37" fmla="*/ 2147483646 h 87"/>
                <a:gd name="T38" fmla="*/ 1520019170 w 41"/>
                <a:gd name="T39" fmla="*/ 2147483646 h 87"/>
                <a:gd name="T40" fmla="*/ 1520019170 w 41"/>
                <a:gd name="T41" fmla="*/ 1807825950 h 87"/>
                <a:gd name="T42" fmla="*/ 1520019170 w 41"/>
                <a:gd name="T43" fmla="*/ 1807825950 h 87"/>
                <a:gd name="T44" fmla="*/ 1520019170 w 41"/>
                <a:gd name="T45" fmla="*/ 666041866 h 87"/>
                <a:gd name="T46" fmla="*/ 1615019506 w 41"/>
                <a:gd name="T47" fmla="*/ 666041866 h 87"/>
                <a:gd name="T48" fmla="*/ 1615019506 w 41"/>
                <a:gd name="T49" fmla="*/ 1855397413 h 87"/>
                <a:gd name="T50" fmla="*/ 1805027071 w 41"/>
                <a:gd name="T51" fmla="*/ 2045697059 h 87"/>
                <a:gd name="T52" fmla="*/ 1947527576 w 41"/>
                <a:gd name="T53" fmla="*/ 1855397413 h 87"/>
                <a:gd name="T54" fmla="*/ 1947527576 w 41"/>
                <a:gd name="T55" fmla="*/ 523320579 h 87"/>
                <a:gd name="T56" fmla="*/ 1947527576 w 41"/>
                <a:gd name="T57" fmla="*/ 428170756 h 87"/>
                <a:gd name="T58" fmla="*/ 1947527576 w 41"/>
                <a:gd name="T59" fmla="*/ 428170756 h 87"/>
                <a:gd name="T60" fmla="*/ 1520019170 w 41"/>
                <a:gd name="T61" fmla="*/ 47571463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8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2303" name="组合 44"/>
          <p:cNvGrpSpPr>
            <a:grpSpLocks/>
          </p:cNvGrpSpPr>
          <p:nvPr/>
        </p:nvGrpSpPr>
        <p:grpSpPr bwMode="auto">
          <a:xfrm>
            <a:off x="4794250" y="2928938"/>
            <a:ext cx="282575" cy="717550"/>
            <a:chOff x="0" y="0"/>
            <a:chExt cx="282575" cy="717550"/>
          </a:xfrm>
        </p:grpSpPr>
        <p:sp>
          <p:nvSpPr>
            <p:cNvPr id="12365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1520019170 w 41"/>
                <a:gd name="T1" fmla="*/ 47571463 h 87"/>
                <a:gd name="T2" fmla="*/ 522508743 w 41"/>
                <a:gd name="T3" fmla="*/ 0 h 87"/>
                <a:gd name="T4" fmla="*/ 0 w 41"/>
                <a:gd name="T5" fmla="*/ 428170756 h 87"/>
                <a:gd name="T6" fmla="*/ 0 w 41"/>
                <a:gd name="T7" fmla="*/ 428170756 h 87"/>
                <a:gd name="T8" fmla="*/ 0 w 41"/>
                <a:gd name="T9" fmla="*/ 523320579 h 87"/>
                <a:gd name="T10" fmla="*/ 0 w 41"/>
                <a:gd name="T11" fmla="*/ 1855397413 h 87"/>
                <a:gd name="T12" fmla="*/ 190000673 w 41"/>
                <a:gd name="T13" fmla="*/ 2045697059 h 87"/>
                <a:gd name="T14" fmla="*/ 332508070 w 41"/>
                <a:gd name="T15" fmla="*/ 1855397413 h 87"/>
                <a:gd name="T16" fmla="*/ 332508070 w 41"/>
                <a:gd name="T17" fmla="*/ 666041866 h 87"/>
                <a:gd name="T18" fmla="*/ 475008575 w 41"/>
                <a:gd name="T19" fmla="*/ 666041866 h 87"/>
                <a:gd name="T20" fmla="*/ 475008575 w 41"/>
                <a:gd name="T21" fmla="*/ 1807825950 h 87"/>
                <a:gd name="T22" fmla="*/ 475008575 w 41"/>
                <a:gd name="T23" fmla="*/ 1855397413 h 87"/>
                <a:gd name="T24" fmla="*/ 475008575 w 41"/>
                <a:gd name="T25" fmla="*/ 2147483646 h 87"/>
                <a:gd name="T26" fmla="*/ 712509416 w 41"/>
                <a:gd name="T27" fmla="*/ 2147483646 h 87"/>
                <a:gd name="T28" fmla="*/ 950010258 w 41"/>
                <a:gd name="T29" fmla="*/ 2147483646 h 87"/>
                <a:gd name="T30" fmla="*/ 950010258 w 41"/>
                <a:gd name="T31" fmla="*/ 2093268522 h 87"/>
                <a:gd name="T32" fmla="*/ 1045017487 w 41"/>
                <a:gd name="T33" fmla="*/ 2093268522 h 87"/>
                <a:gd name="T34" fmla="*/ 1045017487 w 41"/>
                <a:gd name="T35" fmla="*/ 2147483646 h 87"/>
                <a:gd name="T36" fmla="*/ 1282518328 w 41"/>
                <a:gd name="T37" fmla="*/ 2147483646 h 87"/>
                <a:gd name="T38" fmla="*/ 1520019170 w 41"/>
                <a:gd name="T39" fmla="*/ 2147483646 h 87"/>
                <a:gd name="T40" fmla="*/ 1520019170 w 41"/>
                <a:gd name="T41" fmla="*/ 1807825950 h 87"/>
                <a:gd name="T42" fmla="*/ 1520019170 w 41"/>
                <a:gd name="T43" fmla="*/ 1807825950 h 87"/>
                <a:gd name="T44" fmla="*/ 1520019170 w 41"/>
                <a:gd name="T45" fmla="*/ 666041866 h 87"/>
                <a:gd name="T46" fmla="*/ 1615019506 w 41"/>
                <a:gd name="T47" fmla="*/ 666041866 h 87"/>
                <a:gd name="T48" fmla="*/ 1615019506 w 41"/>
                <a:gd name="T49" fmla="*/ 1855397413 h 87"/>
                <a:gd name="T50" fmla="*/ 1805027071 w 41"/>
                <a:gd name="T51" fmla="*/ 2045697059 h 87"/>
                <a:gd name="T52" fmla="*/ 1947527576 w 41"/>
                <a:gd name="T53" fmla="*/ 1855397413 h 87"/>
                <a:gd name="T54" fmla="*/ 1947527576 w 41"/>
                <a:gd name="T55" fmla="*/ 523320579 h 87"/>
                <a:gd name="T56" fmla="*/ 1947527576 w 41"/>
                <a:gd name="T57" fmla="*/ 428170756 h 87"/>
                <a:gd name="T58" fmla="*/ 1947527576 w 41"/>
                <a:gd name="T59" fmla="*/ 428170756 h 87"/>
                <a:gd name="T60" fmla="*/ 1520019170 w 41"/>
                <a:gd name="T61" fmla="*/ 47571463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6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2304" name="组合 45"/>
          <p:cNvGrpSpPr>
            <a:grpSpLocks/>
          </p:cNvGrpSpPr>
          <p:nvPr/>
        </p:nvGrpSpPr>
        <p:grpSpPr bwMode="auto">
          <a:xfrm>
            <a:off x="5178425" y="2928938"/>
            <a:ext cx="282575" cy="717550"/>
            <a:chOff x="0" y="0"/>
            <a:chExt cx="282575" cy="717550"/>
          </a:xfrm>
        </p:grpSpPr>
        <p:sp>
          <p:nvSpPr>
            <p:cNvPr id="12363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1520019170 w 41"/>
                <a:gd name="T1" fmla="*/ 47571463 h 87"/>
                <a:gd name="T2" fmla="*/ 522508743 w 41"/>
                <a:gd name="T3" fmla="*/ 0 h 87"/>
                <a:gd name="T4" fmla="*/ 0 w 41"/>
                <a:gd name="T5" fmla="*/ 428170756 h 87"/>
                <a:gd name="T6" fmla="*/ 0 w 41"/>
                <a:gd name="T7" fmla="*/ 428170756 h 87"/>
                <a:gd name="T8" fmla="*/ 0 w 41"/>
                <a:gd name="T9" fmla="*/ 523320579 h 87"/>
                <a:gd name="T10" fmla="*/ 0 w 41"/>
                <a:gd name="T11" fmla="*/ 1855397413 h 87"/>
                <a:gd name="T12" fmla="*/ 190000673 w 41"/>
                <a:gd name="T13" fmla="*/ 2045697059 h 87"/>
                <a:gd name="T14" fmla="*/ 332508070 w 41"/>
                <a:gd name="T15" fmla="*/ 1855397413 h 87"/>
                <a:gd name="T16" fmla="*/ 332508070 w 41"/>
                <a:gd name="T17" fmla="*/ 666041866 h 87"/>
                <a:gd name="T18" fmla="*/ 475008575 w 41"/>
                <a:gd name="T19" fmla="*/ 666041866 h 87"/>
                <a:gd name="T20" fmla="*/ 475008575 w 41"/>
                <a:gd name="T21" fmla="*/ 1807825950 h 87"/>
                <a:gd name="T22" fmla="*/ 475008575 w 41"/>
                <a:gd name="T23" fmla="*/ 1855397413 h 87"/>
                <a:gd name="T24" fmla="*/ 475008575 w 41"/>
                <a:gd name="T25" fmla="*/ 2147483646 h 87"/>
                <a:gd name="T26" fmla="*/ 712509416 w 41"/>
                <a:gd name="T27" fmla="*/ 2147483646 h 87"/>
                <a:gd name="T28" fmla="*/ 950010258 w 41"/>
                <a:gd name="T29" fmla="*/ 2147483646 h 87"/>
                <a:gd name="T30" fmla="*/ 950010258 w 41"/>
                <a:gd name="T31" fmla="*/ 2093268522 h 87"/>
                <a:gd name="T32" fmla="*/ 1045017487 w 41"/>
                <a:gd name="T33" fmla="*/ 2093268522 h 87"/>
                <a:gd name="T34" fmla="*/ 1045017487 w 41"/>
                <a:gd name="T35" fmla="*/ 2147483646 h 87"/>
                <a:gd name="T36" fmla="*/ 1282518328 w 41"/>
                <a:gd name="T37" fmla="*/ 2147483646 h 87"/>
                <a:gd name="T38" fmla="*/ 1520019170 w 41"/>
                <a:gd name="T39" fmla="*/ 2147483646 h 87"/>
                <a:gd name="T40" fmla="*/ 1520019170 w 41"/>
                <a:gd name="T41" fmla="*/ 1807825950 h 87"/>
                <a:gd name="T42" fmla="*/ 1520019170 w 41"/>
                <a:gd name="T43" fmla="*/ 1807825950 h 87"/>
                <a:gd name="T44" fmla="*/ 1520019170 w 41"/>
                <a:gd name="T45" fmla="*/ 666041866 h 87"/>
                <a:gd name="T46" fmla="*/ 1615019506 w 41"/>
                <a:gd name="T47" fmla="*/ 666041866 h 87"/>
                <a:gd name="T48" fmla="*/ 1615019506 w 41"/>
                <a:gd name="T49" fmla="*/ 1855397413 h 87"/>
                <a:gd name="T50" fmla="*/ 1805027071 w 41"/>
                <a:gd name="T51" fmla="*/ 2045697059 h 87"/>
                <a:gd name="T52" fmla="*/ 1947527576 w 41"/>
                <a:gd name="T53" fmla="*/ 1855397413 h 87"/>
                <a:gd name="T54" fmla="*/ 1947527576 w 41"/>
                <a:gd name="T55" fmla="*/ 523320579 h 87"/>
                <a:gd name="T56" fmla="*/ 1947527576 w 41"/>
                <a:gd name="T57" fmla="*/ 428170756 h 87"/>
                <a:gd name="T58" fmla="*/ 1947527576 w 41"/>
                <a:gd name="T59" fmla="*/ 428170756 h 87"/>
                <a:gd name="T60" fmla="*/ 1520019170 w 41"/>
                <a:gd name="T61" fmla="*/ 47571463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4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2305" name="组合 46"/>
          <p:cNvGrpSpPr>
            <a:grpSpLocks/>
          </p:cNvGrpSpPr>
          <p:nvPr/>
        </p:nvGrpSpPr>
        <p:grpSpPr bwMode="auto">
          <a:xfrm>
            <a:off x="5562600" y="2928938"/>
            <a:ext cx="282575" cy="717550"/>
            <a:chOff x="0" y="0"/>
            <a:chExt cx="282575" cy="717550"/>
          </a:xfrm>
        </p:grpSpPr>
        <p:sp>
          <p:nvSpPr>
            <p:cNvPr id="12361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1520019170 w 41"/>
                <a:gd name="T1" fmla="*/ 47571463 h 87"/>
                <a:gd name="T2" fmla="*/ 522508743 w 41"/>
                <a:gd name="T3" fmla="*/ 0 h 87"/>
                <a:gd name="T4" fmla="*/ 0 w 41"/>
                <a:gd name="T5" fmla="*/ 428170756 h 87"/>
                <a:gd name="T6" fmla="*/ 0 w 41"/>
                <a:gd name="T7" fmla="*/ 428170756 h 87"/>
                <a:gd name="T8" fmla="*/ 0 w 41"/>
                <a:gd name="T9" fmla="*/ 523320579 h 87"/>
                <a:gd name="T10" fmla="*/ 0 w 41"/>
                <a:gd name="T11" fmla="*/ 1855397413 h 87"/>
                <a:gd name="T12" fmla="*/ 190000673 w 41"/>
                <a:gd name="T13" fmla="*/ 2045697059 h 87"/>
                <a:gd name="T14" fmla="*/ 332508070 w 41"/>
                <a:gd name="T15" fmla="*/ 1855397413 h 87"/>
                <a:gd name="T16" fmla="*/ 332508070 w 41"/>
                <a:gd name="T17" fmla="*/ 666041866 h 87"/>
                <a:gd name="T18" fmla="*/ 475008575 w 41"/>
                <a:gd name="T19" fmla="*/ 666041866 h 87"/>
                <a:gd name="T20" fmla="*/ 475008575 w 41"/>
                <a:gd name="T21" fmla="*/ 1807825950 h 87"/>
                <a:gd name="T22" fmla="*/ 475008575 w 41"/>
                <a:gd name="T23" fmla="*/ 1855397413 h 87"/>
                <a:gd name="T24" fmla="*/ 475008575 w 41"/>
                <a:gd name="T25" fmla="*/ 2147483646 h 87"/>
                <a:gd name="T26" fmla="*/ 712509416 w 41"/>
                <a:gd name="T27" fmla="*/ 2147483646 h 87"/>
                <a:gd name="T28" fmla="*/ 950010258 w 41"/>
                <a:gd name="T29" fmla="*/ 2147483646 h 87"/>
                <a:gd name="T30" fmla="*/ 950010258 w 41"/>
                <a:gd name="T31" fmla="*/ 2093268522 h 87"/>
                <a:gd name="T32" fmla="*/ 1045017487 w 41"/>
                <a:gd name="T33" fmla="*/ 2093268522 h 87"/>
                <a:gd name="T34" fmla="*/ 1045017487 w 41"/>
                <a:gd name="T35" fmla="*/ 2147483646 h 87"/>
                <a:gd name="T36" fmla="*/ 1282518328 w 41"/>
                <a:gd name="T37" fmla="*/ 2147483646 h 87"/>
                <a:gd name="T38" fmla="*/ 1520019170 w 41"/>
                <a:gd name="T39" fmla="*/ 2147483646 h 87"/>
                <a:gd name="T40" fmla="*/ 1520019170 w 41"/>
                <a:gd name="T41" fmla="*/ 1807825950 h 87"/>
                <a:gd name="T42" fmla="*/ 1520019170 w 41"/>
                <a:gd name="T43" fmla="*/ 1807825950 h 87"/>
                <a:gd name="T44" fmla="*/ 1520019170 w 41"/>
                <a:gd name="T45" fmla="*/ 666041866 h 87"/>
                <a:gd name="T46" fmla="*/ 1615019506 w 41"/>
                <a:gd name="T47" fmla="*/ 666041866 h 87"/>
                <a:gd name="T48" fmla="*/ 1615019506 w 41"/>
                <a:gd name="T49" fmla="*/ 1855397413 h 87"/>
                <a:gd name="T50" fmla="*/ 1805027071 w 41"/>
                <a:gd name="T51" fmla="*/ 2045697059 h 87"/>
                <a:gd name="T52" fmla="*/ 1947527576 w 41"/>
                <a:gd name="T53" fmla="*/ 1855397413 h 87"/>
                <a:gd name="T54" fmla="*/ 1947527576 w 41"/>
                <a:gd name="T55" fmla="*/ 523320579 h 87"/>
                <a:gd name="T56" fmla="*/ 1947527576 w 41"/>
                <a:gd name="T57" fmla="*/ 428170756 h 87"/>
                <a:gd name="T58" fmla="*/ 1947527576 w 41"/>
                <a:gd name="T59" fmla="*/ 428170756 h 87"/>
                <a:gd name="T60" fmla="*/ 1520019170 w 41"/>
                <a:gd name="T61" fmla="*/ 47571463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2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2306" name="组合 63"/>
          <p:cNvGrpSpPr>
            <a:grpSpLocks/>
          </p:cNvGrpSpPr>
          <p:nvPr/>
        </p:nvGrpSpPr>
        <p:grpSpPr bwMode="auto">
          <a:xfrm>
            <a:off x="8782050" y="2079625"/>
            <a:ext cx="2971800" cy="717550"/>
            <a:chOff x="0" y="0"/>
            <a:chExt cx="2972833" cy="717550"/>
          </a:xfrm>
        </p:grpSpPr>
        <p:grpSp>
          <p:nvGrpSpPr>
            <p:cNvPr id="12337" name="组合 64"/>
            <p:cNvGrpSpPr>
              <a:grpSpLocks/>
            </p:cNvGrpSpPr>
            <p:nvPr/>
          </p:nvGrpSpPr>
          <p:grpSpPr bwMode="auto">
            <a:xfrm>
              <a:off x="0" y="0"/>
              <a:ext cx="282575" cy="717550"/>
              <a:chOff x="0" y="0"/>
              <a:chExt cx="282575" cy="717550"/>
            </a:xfrm>
          </p:grpSpPr>
          <p:sp>
            <p:nvSpPr>
              <p:cNvPr id="12359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1520019170 w 41"/>
                  <a:gd name="T1" fmla="*/ 47571463 h 87"/>
                  <a:gd name="T2" fmla="*/ 522508743 w 41"/>
                  <a:gd name="T3" fmla="*/ 0 h 87"/>
                  <a:gd name="T4" fmla="*/ 0 w 41"/>
                  <a:gd name="T5" fmla="*/ 428170756 h 87"/>
                  <a:gd name="T6" fmla="*/ 0 w 41"/>
                  <a:gd name="T7" fmla="*/ 428170756 h 87"/>
                  <a:gd name="T8" fmla="*/ 0 w 41"/>
                  <a:gd name="T9" fmla="*/ 523320579 h 87"/>
                  <a:gd name="T10" fmla="*/ 0 w 41"/>
                  <a:gd name="T11" fmla="*/ 1855397413 h 87"/>
                  <a:gd name="T12" fmla="*/ 190000673 w 41"/>
                  <a:gd name="T13" fmla="*/ 2045697059 h 87"/>
                  <a:gd name="T14" fmla="*/ 332508070 w 41"/>
                  <a:gd name="T15" fmla="*/ 1855397413 h 87"/>
                  <a:gd name="T16" fmla="*/ 332508070 w 41"/>
                  <a:gd name="T17" fmla="*/ 666041866 h 87"/>
                  <a:gd name="T18" fmla="*/ 475008575 w 41"/>
                  <a:gd name="T19" fmla="*/ 666041866 h 87"/>
                  <a:gd name="T20" fmla="*/ 475008575 w 41"/>
                  <a:gd name="T21" fmla="*/ 1807825950 h 87"/>
                  <a:gd name="T22" fmla="*/ 475008575 w 41"/>
                  <a:gd name="T23" fmla="*/ 1855397413 h 87"/>
                  <a:gd name="T24" fmla="*/ 475008575 w 41"/>
                  <a:gd name="T25" fmla="*/ 2147483646 h 87"/>
                  <a:gd name="T26" fmla="*/ 712509416 w 41"/>
                  <a:gd name="T27" fmla="*/ 2147483646 h 87"/>
                  <a:gd name="T28" fmla="*/ 950010258 w 41"/>
                  <a:gd name="T29" fmla="*/ 2147483646 h 87"/>
                  <a:gd name="T30" fmla="*/ 950010258 w 41"/>
                  <a:gd name="T31" fmla="*/ 2093268522 h 87"/>
                  <a:gd name="T32" fmla="*/ 1045017487 w 41"/>
                  <a:gd name="T33" fmla="*/ 2093268522 h 87"/>
                  <a:gd name="T34" fmla="*/ 1045017487 w 41"/>
                  <a:gd name="T35" fmla="*/ 2147483646 h 87"/>
                  <a:gd name="T36" fmla="*/ 1282518328 w 41"/>
                  <a:gd name="T37" fmla="*/ 2147483646 h 87"/>
                  <a:gd name="T38" fmla="*/ 1520019170 w 41"/>
                  <a:gd name="T39" fmla="*/ 2147483646 h 87"/>
                  <a:gd name="T40" fmla="*/ 1520019170 w 41"/>
                  <a:gd name="T41" fmla="*/ 1807825950 h 87"/>
                  <a:gd name="T42" fmla="*/ 1520019170 w 41"/>
                  <a:gd name="T43" fmla="*/ 1807825950 h 87"/>
                  <a:gd name="T44" fmla="*/ 1520019170 w 41"/>
                  <a:gd name="T45" fmla="*/ 666041866 h 87"/>
                  <a:gd name="T46" fmla="*/ 1615019506 w 41"/>
                  <a:gd name="T47" fmla="*/ 666041866 h 87"/>
                  <a:gd name="T48" fmla="*/ 1615019506 w 41"/>
                  <a:gd name="T49" fmla="*/ 1855397413 h 87"/>
                  <a:gd name="T50" fmla="*/ 1805027071 w 41"/>
                  <a:gd name="T51" fmla="*/ 2045697059 h 87"/>
                  <a:gd name="T52" fmla="*/ 1947527576 w 41"/>
                  <a:gd name="T53" fmla="*/ 1855397413 h 87"/>
                  <a:gd name="T54" fmla="*/ 1947527576 w 41"/>
                  <a:gd name="T55" fmla="*/ 523320579 h 87"/>
                  <a:gd name="T56" fmla="*/ 1947527576 w 41"/>
                  <a:gd name="T57" fmla="*/ 428170756 h 87"/>
                  <a:gd name="T58" fmla="*/ 1947527576 w 41"/>
                  <a:gd name="T59" fmla="*/ 428170756 h 87"/>
                  <a:gd name="T60" fmla="*/ 1520019170 w 41"/>
                  <a:gd name="T61" fmla="*/ 47571463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60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2338" name="组合 65"/>
            <p:cNvGrpSpPr>
              <a:grpSpLocks/>
            </p:cNvGrpSpPr>
            <p:nvPr/>
          </p:nvGrpSpPr>
          <p:grpSpPr bwMode="auto">
            <a:xfrm>
              <a:off x="384323" y="0"/>
              <a:ext cx="282575" cy="717550"/>
              <a:chOff x="0" y="0"/>
              <a:chExt cx="282575" cy="717550"/>
            </a:xfrm>
          </p:grpSpPr>
          <p:sp>
            <p:nvSpPr>
              <p:cNvPr id="12357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1520019170 w 41"/>
                  <a:gd name="T1" fmla="*/ 47571463 h 87"/>
                  <a:gd name="T2" fmla="*/ 522508743 w 41"/>
                  <a:gd name="T3" fmla="*/ 0 h 87"/>
                  <a:gd name="T4" fmla="*/ 0 w 41"/>
                  <a:gd name="T5" fmla="*/ 428170756 h 87"/>
                  <a:gd name="T6" fmla="*/ 0 w 41"/>
                  <a:gd name="T7" fmla="*/ 428170756 h 87"/>
                  <a:gd name="T8" fmla="*/ 0 w 41"/>
                  <a:gd name="T9" fmla="*/ 523320579 h 87"/>
                  <a:gd name="T10" fmla="*/ 0 w 41"/>
                  <a:gd name="T11" fmla="*/ 1855397413 h 87"/>
                  <a:gd name="T12" fmla="*/ 190000673 w 41"/>
                  <a:gd name="T13" fmla="*/ 2045697059 h 87"/>
                  <a:gd name="T14" fmla="*/ 332508070 w 41"/>
                  <a:gd name="T15" fmla="*/ 1855397413 h 87"/>
                  <a:gd name="T16" fmla="*/ 332508070 w 41"/>
                  <a:gd name="T17" fmla="*/ 666041866 h 87"/>
                  <a:gd name="T18" fmla="*/ 475008575 w 41"/>
                  <a:gd name="T19" fmla="*/ 666041866 h 87"/>
                  <a:gd name="T20" fmla="*/ 475008575 w 41"/>
                  <a:gd name="T21" fmla="*/ 1807825950 h 87"/>
                  <a:gd name="T22" fmla="*/ 475008575 w 41"/>
                  <a:gd name="T23" fmla="*/ 1855397413 h 87"/>
                  <a:gd name="T24" fmla="*/ 475008575 w 41"/>
                  <a:gd name="T25" fmla="*/ 2147483646 h 87"/>
                  <a:gd name="T26" fmla="*/ 712509416 w 41"/>
                  <a:gd name="T27" fmla="*/ 2147483646 h 87"/>
                  <a:gd name="T28" fmla="*/ 950010258 w 41"/>
                  <a:gd name="T29" fmla="*/ 2147483646 h 87"/>
                  <a:gd name="T30" fmla="*/ 950010258 w 41"/>
                  <a:gd name="T31" fmla="*/ 2093268522 h 87"/>
                  <a:gd name="T32" fmla="*/ 1045017487 w 41"/>
                  <a:gd name="T33" fmla="*/ 2093268522 h 87"/>
                  <a:gd name="T34" fmla="*/ 1045017487 w 41"/>
                  <a:gd name="T35" fmla="*/ 2147483646 h 87"/>
                  <a:gd name="T36" fmla="*/ 1282518328 w 41"/>
                  <a:gd name="T37" fmla="*/ 2147483646 h 87"/>
                  <a:gd name="T38" fmla="*/ 1520019170 w 41"/>
                  <a:gd name="T39" fmla="*/ 2147483646 h 87"/>
                  <a:gd name="T40" fmla="*/ 1520019170 w 41"/>
                  <a:gd name="T41" fmla="*/ 1807825950 h 87"/>
                  <a:gd name="T42" fmla="*/ 1520019170 w 41"/>
                  <a:gd name="T43" fmla="*/ 1807825950 h 87"/>
                  <a:gd name="T44" fmla="*/ 1520019170 w 41"/>
                  <a:gd name="T45" fmla="*/ 666041866 h 87"/>
                  <a:gd name="T46" fmla="*/ 1615019506 w 41"/>
                  <a:gd name="T47" fmla="*/ 666041866 h 87"/>
                  <a:gd name="T48" fmla="*/ 1615019506 w 41"/>
                  <a:gd name="T49" fmla="*/ 1855397413 h 87"/>
                  <a:gd name="T50" fmla="*/ 1805027071 w 41"/>
                  <a:gd name="T51" fmla="*/ 2045697059 h 87"/>
                  <a:gd name="T52" fmla="*/ 1947527576 w 41"/>
                  <a:gd name="T53" fmla="*/ 1855397413 h 87"/>
                  <a:gd name="T54" fmla="*/ 1947527576 w 41"/>
                  <a:gd name="T55" fmla="*/ 523320579 h 87"/>
                  <a:gd name="T56" fmla="*/ 1947527576 w 41"/>
                  <a:gd name="T57" fmla="*/ 428170756 h 87"/>
                  <a:gd name="T58" fmla="*/ 1947527576 w 41"/>
                  <a:gd name="T59" fmla="*/ 428170756 h 87"/>
                  <a:gd name="T60" fmla="*/ 1520019170 w 41"/>
                  <a:gd name="T61" fmla="*/ 47571463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8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2339" name="组合 66"/>
            <p:cNvGrpSpPr>
              <a:grpSpLocks/>
            </p:cNvGrpSpPr>
            <p:nvPr/>
          </p:nvGrpSpPr>
          <p:grpSpPr bwMode="auto">
            <a:xfrm>
              <a:off x="768646" y="0"/>
              <a:ext cx="282575" cy="717550"/>
              <a:chOff x="0" y="0"/>
              <a:chExt cx="282575" cy="717550"/>
            </a:xfrm>
          </p:grpSpPr>
          <p:sp>
            <p:nvSpPr>
              <p:cNvPr id="12355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1520019170 w 41"/>
                  <a:gd name="T1" fmla="*/ 47571463 h 87"/>
                  <a:gd name="T2" fmla="*/ 522508743 w 41"/>
                  <a:gd name="T3" fmla="*/ 0 h 87"/>
                  <a:gd name="T4" fmla="*/ 0 w 41"/>
                  <a:gd name="T5" fmla="*/ 428170756 h 87"/>
                  <a:gd name="T6" fmla="*/ 0 w 41"/>
                  <a:gd name="T7" fmla="*/ 428170756 h 87"/>
                  <a:gd name="T8" fmla="*/ 0 w 41"/>
                  <a:gd name="T9" fmla="*/ 523320579 h 87"/>
                  <a:gd name="T10" fmla="*/ 0 w 41"/>
                  <a:gd name="T11" fmla="*/ 1855397413 h 87"/>
                  <a:gd name="T12" fmla="*/ 190000673 w 41"/>
                  <a:gd name="T13" fmla="*/ 2045697059 h 87"/>
                  <a:gd name="T14" fmla="*/ 332508070 w 41"/>
                  <a:gd name="T15" fmla="*/ 1855397413 h 87"/>
                  <a:gd name="T16" fmla="*/ 332508070 w 41"/>
                  <a:gd name="T17" fmla="*/ 666041866 h 87"/>
                  <a:gd name="T18" fmla="*/ 475008575 w 41"/>
                  <a:gd name="T19" fmla="*/ 666041866 h 87"/>
                  <a:gd name="T20" fmla="*/ 475008575 w 41"/>
                  <a:gd name="T21" fmla="*/ 1807825950 h 87"/>
                  <a:gd name="T22" fmla="*/ 475008575 w 41"/>
                  <a:gd name="T23" fmla="*/ 1855397413 h 87"/>
                  <a:gd name="T24" fmla="*/ 475008575 w 41"/>
                  <a:gd name="T25" fmla="*/ 2147483646 h 87"/>
                  <a:gd name="T26" fmla="*/ 712509416 w 41"/>
                  <a:gd name="T27" fmla="*/ 2147483646 h 87"/>
                  <a:gd name="T28" fmla="*/ 950010258 w 41"/>
                  <a:gd name="T29" fmla="*/ 2147483646 h 87"/>
                  <a:gd name="T30" fmla="*/ 950010258 w 41"/>
                  <a:gd name="T31" fmla="*/ 2093268522 h 87"/>
                  <a:gd name="T32" fmla="*/ 1045017487 w 41"/>
                  <a:gd name="T33" fmla="*/ 2093268522 h 87"/>
                  <a:gd name="T34" fmla="*/ 1045017487 w 41"/>
                  <a:gd name="T35" fmla="*/ 2147483646 h 87"/>
                  <a:gd name="T36" fmla="*/ 1282518328 w 41"/>
                  <a:gd name="T37" fmla="*/ 2147483646 h 87"/>
                  <a:gd name="T38" fmla="*/ 1520019170 w 41"/>
                  <a:gd name="T39" fmla="*/ 2147483646 h 87"/>
                  <a:gd name="T40" fmla="*/ 1520019170 w 41"/>
                  <a:gd name="T41" fmla="*/ 1807825950 h 87"/>
                  <a:gd name="T42" fmla="*/ 1520019170 w 41"/>
                  <a:gd name="T43" fmla="*/ 1807825950 h 87"/>
                  <a:gd name="T44" fmla="*/ 1520019170 w 41"/>
                  <a:gd name="T45" fmla="*/ 666041866 h 87"/>
                  <a:gd name="T46" fmla="*/ 1615019506 w 41"/>
                  <a:gd name="T47" fmla="*/ 666041866 h 87"/>
                  <a:gd name="T48" fmla="*/ 1615019506 w 41"/>
                  <a:gd name="T49" fmla="*/ 1855397413 h 87"/>
                  <a:gd name="T50" fmla="*/ 1805027071 w 41"/>
                  <a:gd name="T51" fmla="*/ 2045697059 h 87"/>
                  <a:gd name="T52" fmla="*/ 1947527576 w 41"/>
                  <a:gd name="T53" fmla="*/ 1855397413 h 87"/>
                  <a:gd name="T54" fmla="*/ 1947527576 w 41"/>
                  <a:gd name="T55" fmla="*/ 523320579 h 87"/>
                  <a:gd name="T56" fmla="*/ 1947527576 w 41"/>
                  <a:gd name="T57" fmla="*/ 428170756 h 87"/>
                  <a:gd name="T58" fmla="*/ 1947527576 w 41"/>
                  <a:gd name="T59" fmla="*/ 428170756 h 87"/>
                  <a:gd name="T60" fmla="*/ 1520019170 w 41"/>
                  <a:gd name="T61" fmla="*/ 47571463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6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2340" name="组合 67"/>
            <p:cNvGrpSpPr>
              <a:grpSpLocks/>
            </p:cNvGrpSpPr>
            <p:nvPr/>
          </p:nvGrpSpPr>
          <p:grpSpPr bwMode="auto">
            <a:xfrm>
              <a:off x="1152969" y="0"/>
              <a:ext cx="282575" cy="717550"/>
              <a:chOff x="0" y="0"/>
              <a:chExt cx="282575" cy="717550"/>
            </a:xfrm>
          </p:grpSpPr>
          <p:sp>
            <p:nvSpPr>
              <p:cNvPr id="12353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1520019170 w 41"/>
                  <a:gd name="T1" fmla="*/ 47571463 h 87"/>
                  <a:gd name="T2" fmla="*/ 522508743 w 41"/>
                  <a:gd name="T3" fmla="*/ 0 h 87"/>
                  <a:gd name="T4" fmla="*/ 0 w 41"/>
                  <a:gd name="T5" fmla="*/ 428170756 h 87"/>
                  <a:gd name="T6" fmla="*/ 0 w 41"/>
                  <a:gd name="T7" fmla="*/ 428170756 h 87"/>
                  <a:gd name="T8" fmla="*/ 0 w 41"/>
                  <a:gd name="T9" fmla="*/ 523320579 h 87"/>
                  <a:gd name="T10" fmla="*/ 0 w 41"/>
                  <a:gd name="T11" fmla="*/ 1855397413 h 87"/>
                  <a:gd name="T12" fmla="*/ 190000673 w 41"/>
                  <a:gd name="T13" fmla="*/ 2045697059 h 87"/>
                  <a:gd name="T14" fmla="*/ 332508070 w 41"/>
                  <a:gd name="T15" fmla="*/ 1855397413 h 87"/>
                  <a:gd name="T16" fmla="*/ 332508070 w 41"/>
                  <a:gd name="T17" fmla="*/ 666041866 h 87"/>
                  <a:gd name="T18" fmla="*/ 475008575 w 41"/>
                  <a:gd name="T19" fmla="*/ 666041866 h 87"/>
                  <a:gd name="T20" fmla="*/ 475008575 w 41"/>
                  <a:gd name="T21" fmla="*/ 1807825950 h 87"/>
                  <a:gd name="T22" fmla="*/ 475008575 w 41"/>
                  <a:gd name="T23" fmla="*/ 1855397413 h 87"/>
                  <a:gd name="T24" fmla="*/ 475008575 w 41"/>
                  <a:gd name="T25" fmla="*/ 2147483646 h 87"/>
                  <a:gd name="T26" fmla="*/ 712509416 w 41"/>
                  <a:gd name="T27" fmla="*/ 2147483646 h 87"/>
                  <a:gd name="T28" fmla="*/ 950010258 w 41"/>
                  <a:gd name="T29" fmla="*/ 2147483646 h 87"/>
                  <a:gd name="T30" fmla="*/ 950010258 w 41"/>
                  <a:gd name="T31" fmla="*/ 2093268522 h 87"/>
                  <a:gd name="T32" fmla="*/ 1045017487 w 41"/>
                  <a:gd name="T33" fmla="*/ 2093268522 h 87"/>
                  <a:gd name="T34" fmla="*/ 1045017487 w 41"/>
                  <a:gd name="T35" fmla="*/ 2147483646 h 87"/>
                  <a:gd name="T36" fmla="*/ 1282518328 w 41"/>
                  <a:gd name="T37" fmla="*/ 2147483646 h 87"/>
                  <a:gd name="T38" fmla="*/ 1520019170 w 41"/>
                  <a:gd name="T39" fmla="*/ 2147483646 h 87"/>
                  <a:gd name="T40" fmla="*/ 1520019170 w 41"/>
                  <a:gd name="T41" fmla="*/ 1807825950 h 87"/>
                  <a:gd name="T42" fmla="*/ 1520019170 w 41"/>
                  <a:gd name="T43" fmla="*/ 1807825950 h 87"/>
                  <a:gd name="T44" fmla="*/ 1520019170 w 41"/>
                  <a:gd name="T45" fmla="*/ 666041866 h 87"/>
                  <a:gd name="T46" fmla="*/ 1615019506 w 41"/>
                  <a:gd name="T47" fmla="*/ 666041866 h 87"/>
                  <a:gd name="T48" fmla="*/ 1615019506 w 41"/>
                  <a:gd name="T49" fmla="*/ 1855397413 h 87"/>
                  <a:gd name="T50" fmla="*/ 1805027071 w 41"/>
                  <a:gd name="T51" fmla="*/ 2045697059 h 87"/>
                  <a:gd name="T52" fmla="*/ 1947527576 w 41"/>
                  <a:gd name="T53" fmla="*/ 1855397413 h 87"/>
                  <a:gd name="T54" fmla="*/ 1947527576 w 41"/>
                  <a:gd name="T55" fmla="*/ 523320579 h 87"/>
                  <a:gd name="T56" fmla="*/ 1947527576 w 41"/>
                  <a:gd name="T57" fmla="*/ 428170756 h 87"/>
                  <a:gd name="T58" fmla="*/ 1947527576 w 41"/>
                  <a:gd name="T59" fmla="*/ 428170756 h 87"/>
                  <a:gd name="T60" fmla="*/ 1520019170 w 41"/>
                  <a:gd name="T61" fmla="*/ 47571463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4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2341" name="组合 68"/>
            <p:cNvGrpSpPr>
              <a:grpSpLocks/>
            </p:cNvGrpSpPr>
            <p:nvPr/>
          </p:nvGrpSpPr>
          <p:grpSpPr bwMode="auto">
            <a:xfrm>
              <a:off x="1537292" y="0"/>
              <a:ext cx="282575" cy="717550"/>
              <a:chOff x="0" y="0"/>
              <a:chExt cx="282575" cy="717550"/>
            </a:xfrm>
          </p:grpSpPr>
          <p:sp>
            <p:nvSpPr>
              <p:cNvPr id="12351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1520019170 w 41"/>
                  <a:gd name="T1" fmla="*/ 47571463 h 87"/>
                  <a:gd name="T2" fmla="*/ 522508743 w 41"/>
                  <a:gd name="T3" fmla="*/ 0 h 87"/>
                  <a:gd name="T4" fmla="*/ 0 w 41"/>
                  <a:gd name="T5" fmla="*/ 428170756 h 87"/>
                  <a:gd name="T6" fmla="*/ 0 w 41"/>
                  <a:gd name="T7" fmla="*/ 428170756 h 87"/>
                  <a:gd name="T8" fmla="*/ 0 w 41"/>
                  <a:gd name="T9" fmla="*/ 523320579 h 87"/>
                  <a:gd name="T10" fmla="*/ 0 w 41"/>
                  <a:gd name="T11" fmla="*/ 1855397413 h 87"/>
                  <a:gd name="T12" fmla="*/ 190000673 w 41"/>
                  <a:gd name="T13" fmla="*/ 2045697059 h 87"/>
                  <a:gd name="T14" fmla="*/ 332508070 w 41"/>
                  <a:gd name="T15" fmla="*/ 1855397413 h 87"/>
                  <a:gd name="T16" fmla="*/ 332508070 w 41"/>
                  <a:gd name="T17" fmla="*/ 666041866 h 87"/>
                  <a:gd name="T18" fmla="*/ 475008575 w 41"/>
                  <a:gd name="T19" fmla="*/ 666041866 h 87"/>
                  <a:gd name="T20" fmla="*/ 475008575 w 41"/>
                  <a:gd name="T21" fmla="*/ 1807825950 h 87"/>
                  <a:gd name="T22" fmla="*/ 475008575 w 41"/>
                  <a:gd name="T23" fmla="*/ 1855397413 h 87"/>
                  <a:gd name="T24" fmla="*/ 475008575 w 41"/>
                  <a:gd name="T25" fmla="*/ 2147483646 h 87"/>
                  <a:gd name="T26" fmla="*/ 712509416 w 41"/>
                  <a:gd name="T27" fmla="*/ 2147483646 h 87"/>
                  <a:gd name="T28" fmla="*/ 950010258 w 41"/>
                  <a:gd name="T29" fmla="*/ 2147483646 h 87"/>
                  <a:gd name="T30" fmla="*/ 950010258 w 41"/>
                  <a:gd name="T31" fmla="*/ 2093268522 h 87"/>
                  <a:gd name="T32" fmla="*/ 1045017487 w 41"/>
                  <a:gd name="T33" fmla="*/ 2093268522 h 87"/>
                  <a:gd name="T34" fmla="*/ 1045017487 w 41"/>
                  <a:gd name="T35" fmla="*/ 2147483646 h 87"/>
                  <a:gd name="T36" fmla="*/ 1282518328 w 41"/>
                  <a:gd name="T37" fmla="*/ 2147483646 h 87"/>
                  <a:gd name="T38" fmla="*/ 1520019170 w 41"/>
                  <a:gd name="T39" fmla="*/ 2147483646 h 87"/>
                  <a:gd name="T40" fmla="*/ 1520019170 w 41"/>
                  <a:gd name="T41" fmla="*/ 1807825950 h 87"/>
                  <a:gd name="T42" fmla="*/ 1520019170 w 41"/>
                  <a:gd name="T43" fmla="*/ 1807825950 h 87"/>
                  <a:gd name="T44" fmla="*/ 1520019170 w 41"/>
                  <a:gd name="T45" fmla="*/ 666041866 h 87"/>
                  <a:gd name="T46" fmla="*/ 1615019506 w 41"/>
                  <a:gd name="T47" fmla="*/ 666041866 h 87"/>
                  <a:gd name="T48" fmla="*/ 1615019506 w 41"/>
                  <a:gd name="T49" fmla="*/ 1855397413 h 87"/>
                  <a:gd name="T50" fmla="*/ 1805027071 w 41"/>
                  <a:gd name="T51" fmla="*/ 2045697059 h 87"/>
                  <a:gd name="T52" fmla="*/ 1947527576 w 41"/>
                  <a:gd name="T53" fmla="*/ 1855397413 h 87"/>
                  <a:gd name="T54" fmla="*/ 1947527576 w 41"/>
                  <a:gd name="T55" fmla="*/ 523320579 h 87"/>
                  <a:gd name="T56" fmla="*/ 1947527576 w 41"/>
                  <a:gd name="T57" fmla="*/ 428170756 h 87"/>
                  <a:gd name="T58" fmla="*/ 1947527576 w 41"/>
                  <a:gd name="T59" fmla="*/ 428170756 h 87"/>
                  <a:gd name="T60" fmla="*/ 1520019170 w 41"/>
                  <a:gd name="T61" fmla="*/ 47571463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2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2342" name="组合 69"/>
            <p:cNvGrpSpPr>
              <a:grpSpLocks/>
            </p:cNvGrpSpPr>
            <p:nvPr/>
          </p:nvGrpSpPr>
          <p:grpSpPr bwMode="auto">
            <a:xfrm>
              <a:off x="1921615" y="0"/>
              <a:ext cx="282575" cy="717550"/>
              <a:chOff x="0" y="0"/>
              <a:chExt cx="282575" cy="717550"/>
            </a:xfrm>
          </p:grpSpPr>
          <p:sp>
            <p:nvSpPr>
              <p:cNvPr id="12349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1520019170 w 41"/>
                  <a:gd name="T1" fmla="*/ 47571463 h 87"/>
                  <a:gd name="T2" fmla="*/ 522508743 w 41"/>
                  <a:gd name="T3" fmla="*/ 0 h 87"/>
                  <a:gd name="T4" fmla="*/ 0 w 41"/>
                  <a:gd name="T5" fmla="*/ 428170756 h 87"/>
                  <a:gd name="T6" fmla="*/ 0 w 41"/>
                  <a:gd name="T7" fmla="*/ 428170756 h 87"/>
                  <a:gd name="T8" fmla="*/ 0 w 41"/>
                  <a:gd name="T9" fmla="*/ 523320579 h 87"/>
                  <a:gd name="T10" fmla="*/ 0 w 41"/>
                  <a:gd name="T11" fmla="*/ 1855397413 h 87"/>
                  <a:gd name="T12" fmla="*/ 190000673 w 41"/>
                  <a:gd name="T13" fmla="*/ 2045697059 h 87"/>
                  <a:gd name="T14" fmla="*/ 332508070 w 41"/>
                  <a:gd name="T15" fmla="*/ 1855397413 h 87"/>
                  <a:gd name="T16" fmla="*/ 332508070 w 41"/>
                  <a:gd name="T17" fmla="*/ 666041866 h 87"/>
                  <a:gd name="T18" fmla="*/ 475008575 w 41"/>
                  <a:gd name="T19" fmla="*/ 666041866 h 87"/>
                  <a:gd name="T20" fmla="*/ 475008575 w 41"/>
                  <a:gd name="T21" fmla="*/ 1807825950 h 87"/>
                  <a:gd name="T22" fmla="*/ 475008575 w 41"/>
                  <a:gd name="T23" fmla="*/ 1855397413 h 87"/>
                  <a:gd name="T24" fmla="*/ 475008575 w 41"/>
                  <a:gd name="T25" fmla="*/ 2147483646 h 87"/>
                  <a:gd name="T26" fmla="*/ 712509416 w 41"/>
                  <a:gd name="T27" fmla="*/ 2147483646 h 87"/>
                  <a:gd name="T28" fmla="*/ 950010258 w 41"/>
                  <a:gd name="T29" fmla="*/ 2147483646 h 87"/>
                  <a:gd name="T30" fmla="*/ 950010258 w 41"/>
                  <a:gd name="T31" fmla="*/ 2093268522 h 87"/>
                  <a:gd name="T32" fmla="*/ 1045017487 w 41"/>
                  <a:gd name="T33" fmla="*/ 2093268522 h 87"/>
                  <a:gd name="T34" fmla="*/ 1045017487 w 41"/>
                  <a:gd name="T35" fmla="*/ 2147483646 h 87"/>
                  <a:gd name="T36" fmla="*/ 1282518328 w 41"/>
                  <a:gd name="T37" fmla="*/ 2147483646 h 87"/>
                  <a:gd name="T38" fmla="*/ 1520019170 w 41"/>
                  <a:gd name="T39" fmla="*/ 2147483646 h 87"/>
                  <a:gd name="T40" fmla="*/ 1520019170 w 41"/>
                  <a:gd name="T41" fmla="*/ 1807825950 h 87"/>
                  <a:gd name="T42" fmla="*/ 1520019170 w 41"/>
                  <a:gd name="T43" fmla="*/ 1807825950 h 87"/>
                  <a:gd name="T44" fmla="*/ 1520019170 w 41"/>
                  <a:gd name="T45" fmla="*/ 666041866 h 87"/>
                  <a:gd name="T46" fmla="*/ 1615019506 w 41"/>
                  <a:gd name="T47" fmla="*/ 666041866 h 87"/>
                  <a:gd name="T48" fmla="*/ 1615019506 w 41"/>
                  <a:gd name="T49" fmla="*/ 1855397413 h 87"/>
                  <a:gd name="T50" fmla="*/ 1805027071 w 41"/>
                  <a:gd name="T51" fmla="*/ 2045697059 h 87"/>
                  <a:gd name="T52" fmla="*/ 1947527576 w 41"/>
                  <a:gd name="T53" fmla="*/ 1855397413 h 87"/>
                  <a:gd name="T54" fmla="*/ 1947527576 w 41"/>
                  <a:gd name="T55" fmla="*/ 523320579 h 87"/>
                  <a:gd name="T56" fmla="*/ 1947527576 w 41"/>
                  <a:gd name="T57" fmla="*/ 428170756 h 87"/>
                  <a:gd name="T58" fmla="*/ 1947527576 w 41"/>
                  <a:gd name="T59" fmla="*/ 428170756 h 87"/>
                  <a:gd name="T60" fmla="*/ 1520019170 w 41"/>
                  <a:gd name="T61" fmla="*/ 47571463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0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2343" name="组合 70"/>
            <p:cNvGrpSpPr>
              <a:grpSpLocks/>
            </p:cNvGrpSpPr>
            <p:nvPr/>
          </p:nvGrpSpPr>
          <p:grpSpPr bwMode="auto">
            <a:xfrm>
              <a:off x="2305938" y="0"/>
              <a:ext cx="282575" cy="717550"/>
              <a:chOff x="0" y="0"/>
              <a:chExt cx="282575" cy="717550"/>
            </a:xfrm>
          </p:grpSpPr>
          <p:sp>
            <p:nvSpPr>
              <p:cNvPr id="12347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1520019170 w 41"/>
                  <a:gd name="T1" fmla="*/ 47571463 h 87"/>
                  <a:gd name="T2" fmla="*/ 522508743 w 41"/>
                  <a:gd name="T3" fmla="*/ 0 h 87"/>
                  <a:gd name="T4" fmla="*/ 0 w 41"/>
                  <a:gd name="T5" fmla="*/ 428170756 h 87"/>
                  <a:gd name="T6" fmla="*/ 0 w 41"/>
                  <a:gd name="T7" fmla="*/ 428170756 h 87"/>
                  <a:gd name="T8" fmla="*/ 0 w 41"/>
                  <a:gd name="T9" fmla="*/ 523320579 h 87"/>
                  <a:gd name="T10" fmla="*/ 0 w 41"/>
                  <a:gd name="T11" fmla="*/ 1855397413 h 87"/>
                  <a:gd name="T12" fmla="*/ 190000673 w 41"/>
                  <a:gd name="T13" fmla="*/ 2045697059 h 87"/>
                  <a:gd name="T14" fmla="*/ 332508070 w 41"/>
                  <a:gd name="T15" fmla="*/ 1855397413 h 87"/>
                  <a:gd name="T16" fmla="*/ 332508070 w 41"/>
                  <a:gd name="T17" fmla="*/ 666041866 h 87"/>
                  <a:gd name="T18" fmla="*/ 475008575 w 41"/>
                  <a:gd name="T19" fmla="*/ 666041866 h 87"/>
                  <a:gd name="T20" fmla="*/ 475008575 w 41"/>
                  <a:gd name="T21" fmla="*/ 1807825950 h 87"/>
                  <a:gd name="T22" fmla="*/ 475008575 w 41"/>
                  <a:gd name="T23" fmla="*/ 1855397413 h 87"/>
                  <a:gd name="T24" fmla="*/ 475008575 w 41"/>
                  <a:gd name="T25" fmla="*/ 2147483646 h 87"/>
                  <a:gd name="T26" fmla="*/ 712509416 w 41"/>
                  <a:gd name="T27" fmla="*/ 2147483646 h 87"/>
                  <a:gd name="T28" fmla="*/ 950010258 w 41"/>
                  <a:gd name="T29" fmla="*/ 2147483646 h 87"/>
                  <a:gd name="T30" fmla="*/ 950010258 w 41"/>
                  <a:gd name="T31" fmla="*/ 2093268522 h 87"/>
                  <a:gd name="T32" fmla="*/ 1045017487 w 41"/>
                  <a:gd name="T33" fmla="*/ 2093268522 h 87"/>
                  <a:gd name="T34" fmla="*/ 1045017487 w 41"/>
                  <a:gd name="T35" fmla="*/ 2147483646 h 87"/>
                  <a:gd name="T36" fmla="*/ 1282518328 w 41"/>
                  <a:gd name="T37" fmla="*/ 2147483646 h 87"/>
                  <a:gd name="T38" fmla="*/ 1520019170 w 41"/>
                  <a:gd name="T39" fmla="*/ 2147483646 h 87"/>
                  <a:gd name="T40" fmla="*/ 1520019170 w 41"/>
                  <a:gd name="T41" fmla="*/ 1807825950 h 87"/>
                  <a:gd name="T42" fmla="*/ 1520019170 w 41"/>
                  <a:gd name="T43" fmla="*/ 1807825950 h 87"/>
                  <a:gd name="T44" fmla="*/ 1520019170 w 41"/>
                  <a:gd name="T45" fmla="*/ 666041866 h 87"/>
                  <a:gd name="T46" fmla="*/ 1615019506 w 41"/>
                  <a:gd name="T47" fmla="*/ 666041866 h 87"/>
                  <a:gd name="T48" fmla="*/ 1615019506 w 41"/>
                  <a:gd name="T49" fmla="*/ 1855397413 h 87"/>
                  <a:gd name="T50" fmla="*/ 1805027071 w 41"/>
                  <a:gd name="T51" fmla="*/ 2045697059 h 87"/>
                  <a:gd name="T52" fmla="*/ 1947527576 w 41"/>
                  <a:gd name="T53" fmla="*/ 1855397413 h 87"/>
                  <a:gd name="T54" fmla="*/ 1947527576 w 41"/>
                  <a:gd name="T55" fmla="*/ 523320579 h 87"/>
                  <a:gd name="T56" fmla="*/ 1947527576 w 41"/>
                  <a:gd name="T57" fmla="*/ 428170756 h 87"/>
                  <a:gd name="T58" fmla="*/ 1947527576 w 41"/>
                  <a:gd name="T59" fmla="*/ 428170756 h 87"/>
                  <a:gd name="T60" fmla="*/ 1520019170 w 41"/>
                  <a:gd name="T61" fmla="*/ 47571463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8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2344" name="组合 71"/>
            <p:cNvGrpSpPr>
              <a:grpSpLocks/>
            </p:cNvGrpSpPr>
            <p:nvPr/>
          </p:nvGrpSpPr>
          <p:grpSpPr bwMode="auto">
            <a:xfrm>
              <a:off x="2690258" y="0"/>
              <a:ext cx="282575" cy="717550"/>
              <a:chOff x="0" y="0"/>
              <a:chExt cx="282575" cy="717550"/>
            </a:xfrm>
          </p:grpSpPr>
          <p:sp>
            <p:nvSpPr>
              <p:cNvPr id="12345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1520019170 w 41"/>
                  <a:gd name="T1" fmla="*/ 47571463 h 87"/>
                  <a:gd name="T2" fmla="*/ 522508743 w 41"/>
                  <a:gd name="T3" fmla="*/ 0 h 87"/>
                  <a:gd name="T4" fmla="*/ 0 w 41"/>
                  <a:gd name="T5" fmla="*/ 428170756 h 87"/>
                  <a:gd name="T6" fmla="*/ 0 w 41"/>
                  <a:gd name="T7" fmla="*/ 428170756 h 87"/>
                  <a:gd name="T8" fmla="*/ 0 w 41"/>
                  <a:gd name="T9" fmla="*/ 523320579 h 87"/>
                  <a:gd name="T10" fmla="*/ 0 w 41"/>
                  <a:gd name="T11" fmla="*/ 1855397413 h 87"/>
                  <a:gd name="T12" fmla="*/ 190000673 w 41"/>
                  <a:gd name="T13" fmla="*/ 2045697059 h 87"/>
                  <a:gd name="T14" fmla="*/ 332508070 w 41"/>
                  <a:gd name="T15" fmla="*/ 1855397413 h 87"/>
                  <a:gd name="T16" fmla="*/ 332508070 w 41"/>
                  <a:gd name="T17" fmla="*/ 666041866 h 87"/>
                  <a:gd name="T18" fmla="*/ 475008575 w 41"/>
                  <a:gd name="T19" fmla="*/ 666041866 h 87"/>
                  <a:gd name="T20" fmla="*/ 475008575 w 41"/>
                  <a:gd name="T21" fmla="*/ 1807825950 h 87"/>
                  <a:gd name="T22" fmla="*/ 475008575 w 41"/>
                  <a:gd name="T23" fmla="*/ 1855397413 h 87"/>
                  <a:gd name="T24" fmla="*/ 475008575 w 41"/>
                  <a:gd name="T25" fmla="*/ 2147483646 h 87"/>
                  <a:gd name="T26" fmla="*/ 712509416 w 41"/>
                  <a:gd name="T27" fmla="*/ 2147483646 h 87"/>
                  <a:gd name="T28" fmla="*/ 950010258 w 41"/>
                  <a:gd name="T29" fmla="*/ 2147483646 h 87"/>
                  <a:gd name="T30" fmla="*/ 950010258 w 41"/>
                  <a:gd name="T31" fmla="*/ 2093268522 h 87"/>
                  <a:gd name="T32" fmla="*/ 1045017487 w 41"/>
                  <a:gd name="T33" fmla="*/ 2093268522 h 87"/>
                  <a:gd name="T34" fmla="*/ 1045017487 w 41"/>
                  <a:gd name="T35" fmla="*/ 2147483646 h 87"/>
                  <a:gd name="T36" fmla="*/ 1282518328 w 41"/>
                  <a:gd name="T37" fmla="*/ 2147483646 h 87"/>
                  <a:gd name="T38" fmla="*/ 1520019170 w 41"/>
                  <a:gd name="T39" fmla="*/ 2147483646 h 87"/>
                  <a:gd name="T40" fmla="*/ 1520019170 w 41"/>
                  <a:gd name="T41" fmla="*/ 1807825950 h 87"/>
                  <a:gd name="T42" fmla="*/ 1520019170 w 41"/>
                  <a:gd name="T43" fmla="*/ 1807825950 h 87"/>
                  <a:gd name="T44" fmla="*/ 1520019170 w 41"/>
                  <a:gd name="T45" fmla="*/ 666041866 h 87"/>
                  <a:gd name="T46" fmla="*/ 1615019506 w 41"/>
                  <a:gd name="T47" fmla="*/ 666041866 h 87"/>
                  <a:gd name="T48" fmla="*/ 1615019506 w 41"/>
                  <a:gd name="T49" fmla="*/ 1855397413 h 87"/>
                  <a:gd name="T50" fmla="*/ 1805027071 w 41"/>
                  <a:gd name="T51" fmla="*/ 2045697059 h 87"/>
                  <a:gd name="T52" fmla="*/ 1947527576 w 41"/>
                  <a:gd name="T53" fmla="*/ 1855397413 h 87"/>
                  <a:gd name="T54" fmla="*/ 1947527576 w 41"/>
                  <a:gd name="T55" fmla="*/ 523320579 h 87"/>
                  <a:gd name="T56" fmla="*/ 1947527576 w 41"/>
                  <a:gd name="T57" fmla="*/ 428170756 h 87"/>
                  <a:gd name="T58" fmla="*/ 1947527576 w 41"/>
                  <a:gd name="T59" fmla="*/ 428170756 h 87"/>
                  <a:gd name="T60" fmla="*/ 1520019170 w 41"/>
                  <a:gd name="T61" fmla="*/ 47571463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6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2307" name="组合 89"/>
          <p:cNvGrpSpPr>
            <a:grpSpLocks/>
          </p:cNvGrpSpPr>
          <p:nvPr/>
        </p:nvGrpSpPr>
        <p:grpSpPr bwMode="auto">
          <a:xfrm>
            <a:off x="8775700" y="2928938"/>
            <a:ext cx="282575" cy="717550"/>
            <a:chOff x="0" y="0"/>
            <a:chExt cx="282575" cy="717550"/>
          </a:xfrm>
        </p:grpSpPr>
        <p:sp>
          <p:nvSpPr>
            <p:cNvPr id="12335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1520019170 w 41"/>
                <a:gd name="T1" fmla="*/ 47571463 h 87"/>
                <a:gd name="T2" fmla="*/ 522508743 w 41"/>
                <a:gd name="T3" fmla="*/ 0 h 87"/>
                <a:gd name="T4" fmla="*/ 0 w 41"/>
                <a:gd name="T5" fmla="*/ 428170756 h 87"/>
                <a:gd name="T6" fmla="*/ 0 w 41"/>
                <a:gd name="T7" fmla="*/ 428170756 h 87"/>
                <a:gd name="T8" fmla="*/ 0 w 41"/>
                <a:gd name="T9" fmla="*/ 523320579 h 87"/>
                <a:gd name="T10" fmla="*/ 0 w 41"/>
                <a:gd name="T11" fmla="*/ 1855397413 h 87"/>
                <a:gd name="T12" fmla="*/ 190000673 w 41"/>
                <a:gd name="T13" fmla="*/ 2045697059 h 87"/>
                <a:gd name="T14" fmla="*/ 332508070 w 41"/>
                <a:gd name="T15" fmla="*/ 1855397413 h 87"/>
                <a:gd name="T16" fmla="*/ 332508070 w 41"/>
                <a:gd name="T17" fmla="*/ 666041866 h 87"/>
                <a:gd name="T18" fmla="*/ 475008575 w 41"/>
                <a:gd name="T19" fmla="*/ 666041866 h 87"/>
                <a:gd name="T20" fmla="*/ 475008575 w 41"/>
                <a:gd name="T21" fmla="*/ 1807825950 h 87"/>
                <a:gd name="T22" fmla="*/ 475008575 w 41"/>
                <a:gd name="T23" fmla="*/ 1855397413 h 87"/>
                <a:gd name="T24" fmla="*/ 475008575 w 41"/>
                <a:gd name="T25" fmla="*/ 2147483646 h 87"/>
                <a:gd name="T26" fmla="*/ 712509416 w 41"/>
                <a:gd name="T27" fmla="*/ 2147483646 h 87"/>
                <a:gd name="T28" fmla="*/ 950010258 w 41"/>
                <a:gd name="T29" fmla="*/ 2147483646 h 87"/>
                <a:gd name="T30" fmla="*/ 950010258 w 41"/>
                <a:gd name="T31" fmla="*/ 2093268522 h 87"/>
                <a:gd name="T32" fmla="*/ 1045017487 w 41"/>
                <a:gd name="T33" fmla="*/ 2093268522 h 87"/>
                <a:gd name="T34" fmla="*/ 1045017487 w 41"/>
                <a:gd name="T35" fmla="*/ 2147483646 h 87"/>
                <a:gd name="T36" fmla="*/ 1282518328 w 41"/>
                <a:gd name="T37" fmla="*/ 2147483646 h 87"/>
                <a:gd name="T38" fmla="*/ 1520019170 w 41"/>
                <a:gd name="T39" fmla="*/ 2147483646 h 87"/>
                <a:gd name="T40" fmla="*/ 1520019170 w 41"/>
                <a:gd name="T41" fmla="*/ 1807825950 h 87"/>
                <a:gd name="T42" fmla="*/ 1520019170 w 41"/>
                <a:gd name="T43" fmla="*/ 1807825950 h 87"/>
                <a:gd name="T44" fmla="*/ 1520019170 w 41"/>
                <a:gd name="T45" fmla="*/ 666041866 h 87"/>
                <a:gd name="T46" fmla="*/ 1615019506 w 41"/>
                <a:gd name="T47" fmla="*/ 666041866 h 87"/>
                <a:gd name="T48" fmla="*/ 1615019506 w 41"/>
                <a:gd name="T49" fmla="*/ 1855397413 h 87"/>
                <a:gd name="T50" fmla="*/ 1805027071 w 41"/>
                <a:gd name="T51" fmla="*/ 2045697059 h 87"/>
                <a:gd name="T52" fmla="*/ 1947527576 w 41"/>
                <a:gd name="T53" fmla="*/ 1855397413 h 87"/>
                <a:gd name="T54" fmla="*/ 1947527576 w 41"/>
                <a:gd name="T55" fmla="*/ 523320579 h 87"/>
                <a:gd name="T56" fmla="*/ 1947527576 w 41"/>
                <a:gd name="T57" fmla="*/ 428170756 h 87"/>
                <a:gd name="T58" fmla="*/ 1947527576 w 41"/>
                <a:gd name="T59" fmla="*/ 428170756 h 87"/>
                <a:gd name="T60" fmla="*/ 1520019170 w 41"/>
                <a:gd name="T61" fmla="*/ 47571463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6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2308" name="组合 90"/>
          <p:cNvGrpSpPr>
            <a:grpSpLocks/>
          </p:cNvGrpSpPr>
          <p:nvPr/>
        </p:nvGrpSpPr>
        <p:grpSpPr bwMode="auto">
          <a:xfrm>
            <a:off x="9159875" y="2928938"/>
            <a:ext cx="282575" cy="717550"/>
            <a:chOff x="0" y="0"/>
            <a:chExt cx="282575" cy="717550"/>
          </a:xfrm>
        </p:grpSpPr>
        <p:sp>
          <p:nvSpPr>
            <p:cNvPr id="12333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1520019170 w 41"/>
                <a:gd name="T1" fmla="*/ 47571463 h 87"/>
                <a:gd name="T2" fmla="*/ 522508743 w 41"/>
                <a:gd name="T3" fmla="*/ 0 h 87"/>
                <a:gd name="T4" fmla="*/ 0 w 41"/>
                <a:gd name="T5" fmla="*/ 428170756 h 87"/>
                <a:gd name="T6" fmla="*/ 0 w 41"/>
                <a:gd name="T7" fmla="*/ 428170756 h 87"/>
                <a:gd name="T8" fmla="*/ 0 w 41"/>
                <a:gd name="T9" fmla="*/ 523320579 h 87"/>
                <a:gd name="T10" fmla="*/ 0 w 41"/>
                <a:gd name="T11" fmla="*/ 1855397413 h 87"/>
                <a:gd name="T12" fmla="*/ 190000673 w 41"/>
                <a:gd name="T13" fmla="*/ 2045697059 h 87"/>
                <a:gd name="T14" fmla="*/ 332508070 w 41"/>
                <a:gd name="T15" fmla="*/ 1855397413 h 87"/>
                <a:gd name="T16" fmla="*/ 332508070 w 41"/>
                <a:gd name="T17" fmla="*/ 666041866 h 87"/>
                <a:gd name="T18" fmla="*/ 475008575 w 41"/>
                <a:gd name="T19" fmla="*/ 666041866 h 87"/>
                <a:gd name="T20" fmla="*/ 475008575 w 41"/>
                <a:gd name="T21" fmla="*/ 1807825950 h 87"/>
                <a:gd name="T22" fmla="*/ 475008575 w 41"/>
                <a:gd name="T23" fmla="*/ 1855397413 h 87"/>
                <a:gd name="T24" fmla="*/ 475008575 w 41"/>
                <a:gd name="T25" fmla="*/ 2147483646 h 87"/>
                <a:gd name="T26" fmla="*/ 712509416 w 41"/>
                <a:gd name="T27" fmla="*/ 2147483646 h 87"/>
                <a:gd name="T28" fmla="*/ 950010258 w 41"/>
                <a:gd name="T29" fmla="*/ 2147483646 h 87"/>
                <a:gd name="T30" fmla="*/ 950010258 w 41"/>
                <a:gd name="T31" fmla="*/ 2093268522 h 87"/>
                <a:gd name="T32" fmla="*/ 1045017487 w 41"/>
                <a:gd name="T33" fmla="*/ 2093268522 h 87"/>
                <a:gd name="T34" fmla="*/ 1045017487 w 41"/>
                <a:gd name="T35" fmla="*/ 2147483646 h 87"/>
                <a:gd name="T36" fmla="*/ 1282518328 w 41"/>
                <a:gd name="T37" fmla="*/ 2147483646 h 87"/>
                <a:gd name="T38" fmla="*/ 1520019170 w 41"/>
                <a:gd name="T39" fmla="*/ 2147483646 h 87"/>
                <a:gd name="T40" fmla="*/ 1520019170 w 41"/>
                <a:gd name="T41" fmla="*/ 1807825950 h 87"/>
                <a:gd name="T42" fmla="*/ 1520019170 w 41"/>
                <a:gd name="T43" fmla="*/ 1807825950 h 87"/>
                <a:gd name="T44" fmla="*/ 1520019170 w 41"/>
                <a:gd name="T45" fmla="*/ 666041866 h 87"/>
                <a:gd name="T46" fmla="*/ 1615019506 w 41"/>
                <a:gd name="T47" fmla="*/ 666041866 h 87"/>
                <a:gd name="T48" fmla="*/ 1615019506 w 41"/>
                <a:gd name="T49" fmla="*/ 1855397413 h 87"/>
                <a:gd name="T50" fmla="*/ 1805027071 w 41"/>
                <a:gd name="T51" fmla="*/ 2045697059 h 87"/>
                <a:gd name="T52" fmla="*/ 1947527576 w 41"/>
                <a:gd name="T53" fmla="*/ 1855397413 h 87"/>
                <a:gd name="T54" fmla="*/ 1947527576 w 41"/>
                <a:gd name="T55" fmla="*/ 523320579 h 87"/>
                <a:gd name="T56" fmla="*/ 1947527576 w 41"/>
                <a:gd name="T57" fmla="*/ 428170756 h 87"/>
                <a:gd name="T58" fmla="*/ 1947527576 w 41"/>
                <a:gd name="T59" fmla="*/ 428170756 h 87"/>
                <a:gd name="T60" fmla="*/ 1520019170 w 41"/>
                <a:gd name="T61" fmla="*/ 47571463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4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2309" name="组合 91"/>
          <p:cNvGrpSpPr>
            <a:grpSpLocks/>
          </p:cNvGrpSpPr>
          <p:nvPr/>
        </p:nvGrpSpPr>
        <p:grpSpPr bwMode="auto">
          <a:xfrm>
            <a:off x="9544050" y="2928938"/>
            <a:ext cx="282575" cy="717550"/>
            <a:chOff x="0" y="0"/>
            <a:chExt cx="282575" cy="717550"/>
          </a:xfrm>
        </p:grpSpPr>
        <p:sp>
          <p:nvSpPr>
            <p:cNvPr id="12331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1520019170 w 41"/>
                <a:gd name="T1" fmla="*/ 47571463 h 87"/>
                <a:gd name="T2" fmla="*/ 522508743 w 41"/>
                <a:gd name="T3" fmla="*/ 0 h 87"/>
                <a:gd name="T4" fmla="*/ 0 w 41"/>
                <a:gd name="T5" fmla="*/ 428170756 h 87"/>
                <a:gd name="T6" fmla="*/ 0 w 41"/>
                <a:gd name="T7" fmla="*/ 428170756 h 87"/>
                <a:gd name="T8" fmla="*/ 0 w 41"/>
                <a:gd name="T9" fmla="*/ 523320579 h 87"/>
                <a:gd name="T10" fmla="*/ 0 w 41"/>
                <a:gd name="T11" fmla="*/ 1855397413 h 87"/>
                <a:gd name="T12" fmla="*/ 190000673 w 41"/>
                <a:gd name="T13" fmla="*/ 2045697059 h 87"/>
                <a:gd name="T14" fmla="*/ 332508070 w 41"/>
                <a:gd name="T15" fmla="*/ 1855397413 h 87"/>
                <a:gd name="T16" fmla="*/ 332508070 w 41"/>
                <a:gd name="T17" fmla="*/ 666041866 h 87"/>
                <a:gd name="T18" fmla="*/ 475008575 w 41"/>
                <a:gd name="T19" fmla="*/ 666041866 h 87"/>
                <a:gd name="T20" fmla="*/ 475008575 w 41"/>
                <a:gd name="T21" fmla="*/ 1807825950 h 87"/>
                <a:gd name="T22" fmla="*/ 475008575 w 41"/>
                <a:gd name="T23" fmla="*/ 1855397413 h 87"/>
                <a:gd name="T24" fmla="*/ 475008575 w 41"/>
                <a:gd name="T25" fmla="*/ 2147483646 h 87"/>
                <a:gd name="T26" fmla="*/ 712509416 w 41"/>
                <a:gd name="T27" fmla="*/ 2147483646 h 87"/>
                <a:gd name="T28" fmla="*/ 950010258 w 41"/>
                <a:gd name="T29" fmla="*/ 2147483646 h 87"/>
                <a:gd name="T30" fmla="*/ 950010258 w 41"/>
                <a:gd name="T31" fmla="*/ 2093268522 h 87"/>
                <a:gd name="T32" fmla="*/ 1045017487 w 41"/>
                <a:gd name="T33" fmla="*/ 2093268522 h 87"/>
                <a:gd name="T34" fmla="*/ 1045017487 w 41"/>
                <a:gd name="T35" fmla="*/ 2147483646 h 87"/>
                <a:gd name="T36" fmla="*/ 1282518328 w 41"/>
                <a:gd name="T37" fmla="*/ 2147483646 h 87"/>
                <a:gd name="T38" fmla="*/ 1520019170 w 41"/>
                <a:gd name="T39" fmla="*/ 2147483646 h 87"/>
                <a:gd name="T40" fmla="*/ 1520019170 w 41"/>
                <a:gd name="T41" fmla="*/ 1807825950 h 87"/>
                <a:gd name="T42" fmla="*/ 1520019170 w 41"/>
                <a:gd name="T43" fmla="*/ 1807825950 h 87"/>
                <a:gd name="T44" fmla="*/ 1520019170 w 41"/>
                <a:gd name="T45" fmla="*/ 666041866 h 87"/>
                <a:gd name="T46" fmla="*/ 1615019506 w 41"/>
                <a:gd name="T47" fmla="*/ 666041866 h 87"/>
                <a:gd name="T48" fmla="*/ 1615019506 w 41"/>
                <a:gd name="T49" fmla="*/ 1855397413 h 87"/>
                <a:gd name="T50" fmla="*/ 1805027071 w 41"/>
                <a:gd name="T51" fmla="*/ 2045697059 h 87"/>
                <a:gd name="T52" fmla="*/ 1947527576 w 41"/>
                <a:gd name="T53" fmla="*/ 1855397413 h 87"/>
                <a:gd name="T54" fmla="*/ 1947527576 w 41"/>
                <a:gd name="T55" fmla="*/ 523320579 h 87"/>
                <a:gd name="T56" fmla="*/ 1947527576 w 41"/>
                <a:gd name="T57" fmla="*/ 428170756 h 87"/>
                <a:gd name="T58" fmla="*/ 1947527576 w 41"/>
                <a:gd name="T59" fmla="*/ 428170756 h 87"/>
                <a:gd name="T60" fmla="*/ 1520019170 w 41"/>
                <a:gd name="T61" fmla="*/ 47571463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2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2310" name="组合 92"/>
          <p:cNvGrpSpPr>
            <a:grpSpLocks/>
          </p:cNvGrpSpPr>
          <p:nvPr/>
        </p:nvGrpSpPr>
        <p:grpSpPr bwMode="auto">
          <a:xfrm>
            <a:off x="9929813" y="2928938"/>
            <a:ext cx="282575" cy="717550"/>
            <a:chOff x="0" y="0"/>
            <a:chExt cx="282575" cy="717550"/>
          </a:xfrm>
        </p:grpSpPr>
        <p:sp>
          <p:nvSpPr>
            <p:cNvPr id="12329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1520019170 w 41"/>
                <a:gd name="T1" fmla="*/ 47571463 h 87"/>
                <a:gd name="T2" fmla="*/ 522508743 w 41"/>
                <a:gd name="T3" fmla="*/ 0 h 87"/>
                <a:gd name="T4" fmla="*/ 0 w 41"/>
                <a:gd name="T5" fmla="*/ 428170756 h 87"/>
                <a:gd name="T6" fmla="*/ 0 w 41"/>
                <a:gd name="T7" fmla="*/ 428170756 h 87"/>
                <a:gd name="T8" fmla="*/ 0 w 41"/>
                <a:gd name="T9" fmla="*/ 523320579 h 87"/>
                <a:gd name="T10" fmla="*/ 0 w 41"/>
                <a:gd name="T11" fmla="*/ 1855397413 h 87"/>
                <a:gd name="T12" fmla="*/ 190000673 w 41"/>
                <a:gd name="T13" fmla="*/ 2045697059 h 87"/>
                <a:gd name="T14" fmla="*/ 332508070 w 41"/>
                <a:gd name="T15" fmla="*/ 1855397413 h 87"/>
                <a:gd name="T16" fmla="*/ 332508070 w 41"/>
                <a:gd name="T17" fmla="*/ 666041866 h 87"/>
                <a:gd name="T18" fmla="*/ 475008575 w 41"/>
                <a:gd name="T19" fmla="*/ 666041866 h 87"/>
                <a:gd name="T20" fmla="*/ 475008575 w 41"/>
                <a:gd name="T21" fmla="*/ 1807825950 h 87"/>
                <a:gd name="T22" fmla="*/ 475008575 w 41"/>
                <a:gd name="T23" fmla="*/ 1855397413 h 87"/>
                <a:gd name="T24" fmla="*/ 475008575 w 41"/>
                <a:gd name="T25" fmla="*/ 2147483646 h 87"/>
                <a:gd name="T26" fmla="*/ 712509416 w 41"/>
                <a:gd name="T27" fmla="*/ 2147483646 h 87"/>
                <a:gd name="T28" fmla="*/ 950010258 w 41"/>
                <a:gd name="T29" fmla="*/ 2147483646 h 87"/>
                <a:gd name="T30" fmla="*/ 950010258 w 41"/>
                <a:gd name="T31" fmla="*/ 2093268522 h 87"/>
                <a:gd name="T32" fmla="*/ 1045017487 w 41"/>
                <a:gd name="T33" fmla="*/ 2093268522 h 87"/>
                <a:gd name="T34" fmla="*/ 1045017487 w 41"/>
                <a:gd name="T35" fmla="*/ 2147483646 h 87"/>
                <a:gd name="T36" fmla="*/ 1282518328 w 41"/>
                <a:gd name="T37" fmla="*/ 2147483646 h 87"/>
                <a:gd name="T38" fmla="*/ 1520019170 w 41"/>
                <a:gd name="T39" fmla="*/ 2147483646 h 87"/>
                <a:gd name="T40" fmla="*/ 1520019170 w 41"/>
                <a:gd name="T41" fmla="*/ 1807825950 h 87"/>
                <a:gd name="T42" fmla="*/ 1520019170 w 41"/>
                <a:gd name="T43" fmla="*/ 1807825950 h 87"/>
                <a:gd name="T44" fmla="*/ 1520019170 w 41"/>
                <a:gd name="T45" fmla="*/ 666041866 h 87"/>
                <a:gd name="T46" fmla="*/ 1615019506 w 41"/>
                <a:gd name="T47" fmla="*/ 666041866 h 87"/>
                <a:gd name="T48" fmla="*/ 1615019506 w 41"/>
                <a:gd name="T49" fmla="*/ 1855397413 h 87"/>
                <a:gd name="T50" fmla="*/ 1805027071 w 41"/>
                <a:gd name="T51" fmla="*/ 2045697059 h 87"/>
                <a:gd name="T52" fmla="*/ 1947527576 w 41"/>
                <a:gd name="T53" fmla="*/ 1855397413 h 87"/>
                <a:gd name="T54" fmla="*/ 1947527576 w 41"/>
                <a:gd name="T55" fmla="*/ 523320579 h 87"/>
                <a:gd name="T56" fmla="*/ 1947527576 w 41"/>
                <a:gd name="T57" fmla="*/ 428170756 h 87"/>
                <a:gd name="T58" fmla="*/ 1947527576 w 41"/>
                <a:gd name="T59" fmla="*/ 428170756 h 87"/>
                <a:gd name="T60" fmla="*/ 1520019170 w 41"/>
                <a:gd name="T61" fmla="*/ 47571463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0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2311" name="组合 93"/>
          <p:cNvGrpSpPr>
            <a:grpSpLocks/>
          </p:cNvGrpSpPr>
          <p:nvPr/>
        </p:nvGrpSpPr>
        <p:grpSpPr bwMode="auto">
          <a:xfrm>
            <a:off x="10313988" y="2928938"/>
            <a:ext cx="282575" cy="717550"/>
            <a:chOff x="0" y="0"/>
            <a:chExt cx="282575" cy="717550"/>
          </a:xfrm>
        </p:grpSpPr>
        <p:sp>
          <p:nvSpPr>
            <p:cNvPr id="12327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1520019170 w 41"/>
                <a:gd name="T1" fmla="*/ 47571463 h 87"/>
                <a:gd name="T2" fmla="*/ 522508743 w 41"/>
                <a:gd name="T3" fmla="*/ 0 h 87"/>
                <a:gd name="T4" fmla="*/ 0 w 41"/>
                <a:gd name="T5" fmla="*/ 428170756 h 87"/>
                <a:gd name="T6" fmla="*/ 0 w 41"/>
                <a:gd name="T7" fmla="*/ 428170756 h 87"/>
                <a:gd name="T8" fmla="*/ 0 w 41"/>
                <a:gd name="T9" fmla="*/ 523320579 h 87"/>
                <a:gd name="T10" fmla="*/ 0 w 41"/>
                <a:gd name="T11" fmla="*/ 1855397413 h 87"/>
                <a:gd name="T12" fmla="*/ 190000673 w 41"/>
                <a:gd name="T13" fmla="*/ 2045697059 h 87"/>
                <a:gd name="T14" fmla="*/ 332508070 w 41"/>
                <a:gd name="T15" fmla="*/ 1855397413 h 87"/>
                <a:gd name="T16" fmla="*/ 332508070 w 41"/>
                <a:gd name="T17" fmla="*/ 666041866 h 87"/>
                <a:gd name="T18" fmla="*/ 475008575 w 41"/>
                <a:gd name="T19" fmla="*/ 666041866 h 87"/>
                <a:gd name="T20" fmla="*/ 475008575 w 41"/>
                <a:gd name="T21" fmla="*/ 1807825950 h 87"/>
                <a:gd name="T22" fmla="*/ 475008575 w 41"/>
                <a:gd name="T23" fmla="*/ 1855397413 h 87"/>
                <a:gd name="T24" fmla="*/ 475008575 w 41"/>
                <a:gd name="T25" fmla="*/ 2147483646 h 87"/>
                <a:gd name="T26" fmla="*/ 712509416 w 41"/>
                <a:gd name="T27" fmla="*/ 2147483646 h 87"/>
                <a:gd name="T28" fmla="*/ 950010258 w 41"/>
                <a:gd name="T29" fmla="*/ 2147483646 h 87"/>
                <a:gd name="T30" fmla="*/ 950010258 w 41"/>
                <a:gd name="T31" fmla="*/ 2093268522 h 87"/>
                <a:gd name="T32" fmla="*/ 1045017487 w 41"/>
                <a:gd name="T33" fmla="*/ 2093268522 h 87"/>
                <a:gd name="T34" fmla="*/ 1045017487 w 41"/>
                <a:gd name="T35" fmla="*/ 2147483646 h 87"/>
                <a:gd name="T36" fmla="*/ 1282518328 w 41"/>
                <a:gd name="T37" fmla="*/ 2147483646 h 87"/>
                <a:gd name="T38" fmla="*/ 1520019170 w 41"/>
                <a:gd name="T39" fmla="*/ 2147483646 h 87"/>
                <a:gd name="T40" fmla="*/ 1520019170 w 41"/>
                <a:gd name="T41" fmla="*/ 1807825950 h 87"/>
                <a:gd name="T42" fmla="*/ 1520019170 w 41"/>
                <a:gd name="T43" fmla="*/ 1807825950 h 87"/>
                <a:gd name="T44" fmla="*/ 1520019170 w 41"/>
                <a:gd name="T45" fmla="*/ 666041866 h 87"/>
                <a:gd name="T46" fmla="*/ 1615019506 w 41"/>
                <a:gd name="T47" fmla="*/ 666041866 h 87"/>
                <a:gd name="T48" fmla="*/ 1615019506 w 41"/>
                <a:gd name="T49" fmla="*/ 1855397413 h 87"/>
                <a:gd name="T50" fmla="*/ 1805027071 w 41"/>
                <a:gd name="T51" fmla="*/ 2045697059 h 87"/>
                <a:gd name="T52" fmla="*/ 1947527576 w 41"/>
                <a:gd name="T53" fmla="*/ 1855397413 h 87"/>
                <a:gd name="T54" fmla="*/ 1947527576 w 41"/>
                <a:gd name="T55" fmla="*/ 523320579 h 87"/>
                <a:gd name="T56" fmla="*/ 1947527576 w 41"/>
                <a:gd name="T57" fmla="*/ 428170756 h 87"/>
                <a:gd name="T58" fmla="*/ 1947527576 w 41"/>
                <a:gd name="T59" fmla="*/ 428170756 h 87"/>
                <a:gd name="T60" fmla="*/ 1520019170 w 41"/>
                <a:gd name="T61" fmla="*/ 47571463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8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2312" name="组合 94"/>
          <p:cNvGrpSpPr>
            <a:grpSpLocks/>
          </p:cNvGrpSpPr>
          <p:nvPr/>
        </p:nvGrpSpPr>
        <p:grpSpPr bwMode="auto">
          <a:xfrm>
            <a:off x="10698163" y="2928938"/>
            <a:ext cx="282575" cy="717550"/>
            <a:chOff x="0" y="0"/>
            <a:chExt cx="282575" cy="717550"/>
          </a:xfrm>
        </p:grpSpPr>
        <p:sp>
          <p:nvSpPr>
            <p:cNvPr id="12325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1520019170 w 41"/>
                <a:gd name="T1" fmla="*/ 47571463 h 87"/>
                <a:gd name="T2" fmla="*/ 522508743 w 41"/>
                <a:gd name="T3" fmla="*/ 0 h 87"/>
                <a:gd name="T4" fmla="*/ 0 w 41"/>
                <a:gd name="T5" fmla="*/ 428170756 h 87"/>
                <a:gd name="T6" fmla="*/ 0 w 41"/>
                <a:gd name="T7" fmla="*/ 428170756 h 87"/>
                <a:gd name="T8" fmla="*/ 0 w 41"/>
                <a:gd name="T9" fmla="*/ 523320579 h 87"/>
                <a:gd name="T10" fmla="*/ 0 w 41"/>
                <a:gd name="T11" fmla="*/ 1855397413 h 87"/>
                <a:gd name="T12" fmla="*/ 190000673 w 41"/>
                <a:gd name="T13" fmla="*/ 2045697059 h 87"/>
                <a:gd name="T14" fmla="*/ 332508070 w 41"/>
                <a:gd name="T15" fmla="*/ 1855397413 h 87"/>
                <a:gd name="T16" fmla="*/ 332508070 w 41"/>
                <a:gd name="T17" fmla="*/ 666041866 h 87"/>
                <a:gd name="T18" fmla="*/ 475008575 w 41"/>
                <a:gd name="T19" fmla="*/ 666041866 h 87"/>
                <a:gd name="T20" fmla="*/ 475008575 w 41"/>
                <a:gd name="T21" fmla="*/ 1807825950 h 87"/>
                <a:gd name="T22" fmla="*/ 475008575 w 41"/>
                <a:gd name="T23" fmla="*/ 1855397413 h 87"/>
                <a:gd name="T24" fmla="*/ 475008575 w 41"/>
                <a:gd name="T25" fmla="*/ 2147483646 h 87"/>
                <a:gd name="T26" fmla="*/ 712509416 w 41"/>
                <a:gd name="T27" fmla="*/ 2147483646 h 87"/>
                <a:gd name="T28" fmla="*/ 950010258 w 41"/>
                <a:gd name="T29" fmla="*/ 2147483646 h 87"/>
                <a:gd name="T30" fmla="*/ 950010258 w 41"/>
                <a:gd name="T31" fmla="*/ 2093268522 h 87"/>
                <a:gd name="T32" fmla="*/ 1045017487 w 41"/>
                <a:gd name="T33" fmla="*/ 2093268522 h 87"/>
                <a:gd name="T34" fmla="*/ 1045017487 w 41"/>
                <a:gd name="T35" fmla="*/ 2147483646 h 87"/>
                <a:gd name="T36" fmla="*/ 1282518328 w 41"/>
                <a:gd name="T37" fmla="*/ 2147483646 h 87"/>
                <a:gd name="T38" fmla="*/ 1520019170 w 41"/>
                <a:gd name="T39" fmla="*/ 2147483646 h 87"/>
                <a:gd name="T40" fmla="*/ 1520019170 w 41"/>
                <a:gd name="T41" fmla="*/ 1807825950 h 87"/>
                <a:gd name="T42" fmla="*/ 1520019170 w 41"/>
                <a:gd name="T43" fmla="*/ 1807825950 h 87"/>
                <a:gd name="T44" fmla="*/ 1520019170 w 41"/>
                <a:gd name="T45" fmla="*/ 666041866 h 87"/>
                <a:gd name="T46" fmla="*/ 1615019506 w 41"/>
                <a:gd name="T47" fmla="*/ 666041866 h 87"/>
                <a:gd name="T48" fmla="*/ 1615019506 w 41"/>
                <a:gd name="T49" fmla="*/ 1855397413 h 87"/>
                <a:gd name="T50" fmla="*/ 1805027071 w 41"/>
                <a:gd name="T51" fmla="*/ 2045697059 h 87"/>
                <a:gd name="T52" fmla="*/ 1947527576 w 41"/>
                <a:gd name="T53" fmla="*/ 1855397413 h 87"/>
                <a:gd name="T54" fmla="*/ 1947527576 w 41"/>
                <a:gd name="T55" fmla="*/ 523320579 h 87"/>
                <a:gd name="T56" fmla="*/ 1947527576 w 41"/>
                <a:gd name="T57" fmla="*/ 428170756 h 87"/>
                <a:gd name="T58" fmla="*/ 1947527576 w 41"/>
                <a:gd name="T59" fmla="*/ 428170756 h 87"/>
                <a:gd name="T60" fmla="*/ 1520019170 w 41"/>
                <a:gd name="T61" fmla="*/ 47571463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6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2313" name="组合 95"/>
          <p:cNvGrpSpPr>
            <a:grpSpLocks/>
          </p:cNvGrpSpPr>
          <p:nvPr/>
        </p:nvGrpSpPr>
        <p:grpSpPr bwMode="auto">
          <a:xfrm>
            <a:off x="11082338" y="2928938"/>
            <a:ext cx="282575" cy="717550"/>
            <a:chOff x="0" y="0"/>
            <a:chExt cx="282575" cy="717550"/>
          </a:xfrm>
        </p:grpSpPr>
        <p:sp>
          <p:nvSpPr>
            <p:cNvPr id="12323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1520019170 w 41"/>
                <a:gd name="T1" fmla="*/ 47571463 h 87"/>
                <a:gd name="T2" fmla="*/ 522508743 w 41"/>
                <a:gd name="T3" fmla="*/ 0 h 87"/>
                <a:gd name="T4" fmla="*/ 0 w 41"/>
                <a:gd name="T5" fmla="*/ 428170756 h 87"/>
                <a:gd name="T6" fmla="*/ 0 w 41"/>
                <a:gd name="T7" fmla="*/ 428170756 h 87"/>
                <a:gd name="T8" fmla="*/ 0 w 41"/>
                <a:gd name="T9" fmla="*/ 523320579 h 87"/>
                <a:gd name="T10" fmla="*/ 0 w 41"/>
                <a:gd name="T11" fmla="*/ 1855397413 h 87"/>
                <a:gd name="T12" fmla="*/ 190000673 w 41"/>
                <a:gd name="T13" fmla="*/ 2045697059 h 87"/>
                <a:gd name="T14" fmla="*/ 332508070 w 41"/>
                <a:gd name="T15" fmla="*/ 1855397413 h 87"/>
                <a:gd name="T16" fmla="*/ 332508070 w 41"/>
                <a:gd name="T17" fmla="*/ 666041866 h 87"/>
                <a:gd name="T18" fmla="*/ 475008575 w 41"/>
                <a:gd name="T19" fmla="*/ 666041866 h 87"/>
                <a:gd name="T20" fmla="*/ 475008575 w 41"/>
                <a:gd name="T21" fmla="*/ 1807825950 h 87"/>
                <a:gd name="T22" fmla="*/ 475008575 w 41"/>
                <a:gd name="T23" fmla="*/ 1855397413 h 87"/>
                <a:gd name="T24" fmla="*/ 475008575 w 41"/>
                <a:gd name="T25" fmla="*/ 2147483646 h 87"/>
                <a:gd name="T26" fmla="*/ 712509416 w 41"/>
                <a:gd name="T27" fmla="*/ 2147483646 h 87"/>
                <a:gd name="T28" fmla="*/ 950010258 w 41"/>
                <a:gd name="T29" fmla="*/ 2147483646 h 87"/>
                <a:gd name="T30" fmla="*/ 950010258 w 41"/>
                <a:gd name="T31" fmla="*/ 2093268522 h 87"/>
                <a:gd name="T32" fmla="*/ 1045017487 w 41"/>
                <a:gd name="T33" fmla="*/ 2093268522 h 87"/>
                <a:gd name="T34" fmla="*/ 1045017487 w 41"/>
                <a:gd name="T35" fmla="*/ 2147483646 h 87"/>
                <a:gd name="T36" fmla="*/ 1282518328 w 41"/>
                <a:gd name="T37" fmla="*/ 2147483646 h 87"/>
                <a:gd name="T38" fmla="*/ 1520019170 w 41"/>
                <a:gd name="T39" fmla="*/ 2147483646 h 87"/>
                <a:gd name="T40" fmla="*/ 1520019170 w 41"/>
                <a:gd name="T41" fmla="*/ 1807825950 h 87"/>
                <a:gd name="T42" fmla="*/ 1520019170 w 41"/>
                <a:gd name="T43" fmla="*/ 1807825950 h 87"/>
                <a:gd name="T44" fmla="*/ 1520019170 w 41"/>
                <a:gd name="T45" fmla="*/ 666041866 h 87"/>
                <a:gd name="T46" fmla="*/ 1615019506 w 41"/>
                <a:gd name="T47" fmla="*/ 666041866 h 87"/>
                <a:gd name="T48" fmla="*/ 1615019506 w 41"/>
                <a:gd name="T49" fmla="*/ 1855397413 h 87"/>
                <a:gd name="T50" fmla="*/ 1805027071 w 41"/>
                <a:gd name="T51" fmla="*/ 2045697059 h 87"/>
                <a:gd name="T52" fmla="*/ 1947527576 w 41"/>
                <a:gd name="T53" fmla="*/ 1855397413 h 87"/>
                <a:gd name="T54" fmla="*/ 1947527576 w 41"/>
                <a:gd name="T55" fmla="*/ 523320579 h 87"/>
                <a:gd name="T56" fmla="*/ 1947527576 w 41"/>
                <a:gd name="T57" fmla="*/ 428170756 h 87"/>
                <a:gd name="T58" fmla="*/ 1947527576 w 41"/>
                <a:gd name="T59" fmla="*/ 428170756 h 87"/>
                <a:gd name="T60" fmla="*/ 1520019170 w 41"/>
                <a:gd name="T61" fmla="*/ 47571463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4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2314" name="组合 96"/>
          <p:cNvGrpSpPr>
            <a:grpSpLocks/>
          </p:cNvGrpSpPr>
          <p:nvPr/>
        </p:nvGrpSpPr>
        <p:grpSpPr bwMode="auto">
          <a:xfrm>
            <a:off x="11466513" y="2928938"/>
            <a:ext cx="282575" cy="717550"/>
            <a:chOff x="0" y="0"/>
            <a:chExt cx="282575" cy="717550"/>
          </a:xfrm>
        </p:grpSpPr>
        <p:sp>
          <p:nvSpPr>
            <p:cNvPr id="12321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1520019170 w 41"/>
                <a:gd name="T1" fmla="*/ 47571463 h 87"/>
                <a:gd name="T2" fmla="*/ 522508743 w 41"/>
                <a:gd name="T3" fmla="*/ 0 h 87"/>
                <a:gd name="T4" fmla="*/ 0 w 41"/>
                <a:gd name="T5" fmla="*/ 428170756 h 87"/>
                <a:gd name="T6" fmla="*/ 0 w 41"/>
                <a:gd name="T7" fmla="*/ 428170756 h 87"/>
                <a:gd name="T8" fmla="*/ 0 w 41"/>
                <a:gd name="T9" fmla="*/ 523320579 h 87"/>
                <a:gd name="T10" fmla="*/ 0 w 41"/>
                <a:gd name="T11" fmla="*/ 1855397413 h 87"/>
                <a:gd name="T12" fmla="*/ 190000673 w 41"/>
                <a:gd name="T13" fmla="*/ 2045697059 h 87"/>
                <a:gd name="T14" fmla="*/ 332508070 w 41"/>
                <a:gd name="T15" fmla="*/ 1855397413 h 87"/>
                <a:gd name="T16" fmla="*/ 332508070 w 41"/>
                <a:gd name="T17" fmla="*/ 666041866 h 87"/>
                <a:gd name="T18" fmla="*/ 475008575 w 41"/>
                <a:gd name="T19" fmla="*/ 666041866 h 87"/>
                <a:gd name="T20" fmla="*/ 475008575 w 41"/>
                <a:gd name="T21" fmla="*/ 1807825950 h 87"/>
                <a:gd name="T22" fmla="*/ 475008575 w 41"/>
                <a:gd name="T23" fmla="*/ 1855397413 h 87"/>
                <a:gd name="T24" fmla="*/ 475008575 w 41"/>
                <a:gd name="T25" fmla="*/ 2147483646 h 87"/>
                <a:gd name="T26" fmla="*/ 712509416 w 41"/>
                <a:gd name="T27" fmla="*/ 2147483646 h 87"/>
                <a:gd name="T28" fmla="*/ 950010258 w 41"/>
                <a:gd name="T29" fmla="*/ 2147483646 h 87"/>
                <a:gd name="T30" fmla="*/ 950010258 w 41"/>
                <a:gd name="T31" fmla="*/ 2093268522 h 87"/>
                <a:gd name="T32" fmla="*/ 1045017487 w 41"/>
                <a:gd name="T33" fmla="*/ 2093268522 h 87"/>
                <a:gd name="T34" fmla="*/ 1045017487 w 41"/>
                <a:gd name="T35" fmla="*/ 2147483646 h 87"/>
                <a:gd name="T36" fmla="*/ 1282518328 w 41"/>
                <a:gd name="T37" fmla="*/ 2147483646 h 87"/>
                <a:gd name="T38" fmla="*/ 1520019170 w 41"/>
                <a:gd name="T39" fmla="*/ 2147483646 h 87"/>
                <a:gd name="T40" fmla="*/ 1520019170 w 41"/>
                <a:gd name="T41" fmla="*/ 1807825950 h 87"/>
                <a:gd name="T42" fmla="*/ 1520019170 w 41"/>
                <a:gd name="T43" fmla="*/ 1807825950 h 87"/>
                <a:gd name="T44" fmla="*/ 1520019170 w 41"/>
                <a:gd name="T45" fmla="*/ 666041866 h 87"/>
                <a:gd name="T46" fmla="*/ 1615019506 w 41"/>
                <a:gd name="T47" fmla="*/ 666041866 h 87"/>
                <a:gd name="T48" fmla="*/ 1615019506 w 41"/>
                <a:gd name="T49" fmla="*/ 1855397413 h 87"/>
                <a:gd name="T50" fmla="*/ 1805027071 w 41"/>
                <a:gd name="T51" fmla="*/ 2045697059 h 87"/>
                <a:gd name="T52" fmla="*/ 1947527576 w 41"/>
                <a:gd name="T53" fmla="*/ 1855397413 h 87"/>
                <a:gd name="T54" fmla="*/ 1947527576 w 41"/>
                <a:gd name="T55" fmla="*/ 523320579 h 87"/>
                <a:gd name="T56" fmla="*/ 1947527576 w 41"/>
                <a:gd name="T57" fmla="*/ 428170756 h 87"/>
                <a:gd name="T58" fmla="*/ 1947527576 w 41"/>
                <a:gd name="T59" fmla="*/ 428170756 h 87"/>
                <a:gd name="T60" fmla="*/ 1520019170 w 41"/>
                <a:gd name="T61" fmla="*/ 47571463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2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12315" name="文本框 113"/>
          <p:cNvSpPr>
            <a:spLocks noChangeArrowheads="1"/>
          </p:cNvSpPr>
          <p:nvPr/>
        </p:nvSpPr>
        <p:spPr bwMode="auto">
          <a:xfrm>
            <a:off x="1073150" y="2463800"/>
            <a:ext cx="1346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30B5D9"/>
                </a:solidFill>
              </a:rPr>
              <a:t>88%</a:t>
            </a:r>
            <a:endParaRPr lang="zh-CN" altLang="en-US" sz="4000" b="1">
              <a:solidFill>
                <a:srgbClr val="30B5D9"/>
              </a:solidFill>
              <a:sym typeface="宋体" panose="02010600030101010101" pitchFamily="2" charset="-122"/>
            </a:endParaRPr>
          </a:p>
        </p:txBody>
      </p:sp>
      <p:sp>
        <p:nvSpPr>
          <p:cNvPr id="12316" name="文本框 114"/>
          <p:cNvSpPr>
            <a:spLocks noChangeArrowheads="1"/>
          </p:cNvSpPr>
          <p:nvPr/>
        </p:nvSpPr>
        <p:spPr bwMode="auto">
          <a:xfrm>
            <a:off x="6905625" y="2454275"/>
            <a:ext cx="1346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EE119"/>
                </a:solidFill>
              </a:rPr>
              <a:t>71%</a:t>
            </a:r>
            <a:endParaRPr lang="zh-CN" altLang="en-US" sz="4000" b="1">
              <a:solidFill>
                <a:srgbClr val="FEE119"/>
              </a:solidFill>
              <a:sym typeface="宋体" panose="02010600030101010101" pitchFamily="2" charset="-122"/>
            </a:endParaRPr>
          </a:p>
        </p:txBody>
      </p:sp>
      <p:sp>
        <p:nvSpPr>
          <p:cNvPr id="12317" name="文本框 115"/>
          <p:cNvSpPr>
            <a:spLocks noChangeArrowheads="1"/>
          </p:cNvSpPr>
          <p:nvPr/>
        </p:nvSpPr>
        <p:spPr bwMode="auto">
          <a:xfrm>
            <a:off x="1882775" y="5581650"/>
            <a:ext cx="32893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 sz="1800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sp>
        <p:nvSpPr>
          <p:cNvPr id="12318" name="文本框 116"/>
          <p:cNvSpPr>
            <a:spLocks noChangeArrowheads="1"/>
          </p:cNvSpPr>
          <p:nvPr/>
        </p:nvSpPr>
        <p:spPr bwMode="auto">
          <a:xfrm>
            <a:off x="8074025" y="5581650"/>
            <a:ext cx="32893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 sz="1800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pic>
        <p:nvPicPr>
          <p:cNvPr id="12319" name="图片 1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4786313"/>
            <a:ext cx="889000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0" name="图片 1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938" y="4829175"/>
            <a:ext cx="83026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aster">
  <a:themeElements>
    <a:clrScheme name="">
      <a:dk1>
        <a:srgbClr val="000000"/>
      </a:dk1>
      <a:lt1>
        <a:srgbClr val="FFFFFF"/>
      </a:lt1>
      <a:dk2>
        <a:srgbClr val="797979"/>
      </a:dk2>
      <a:lt2>
        <a:srgbClr val="4D6F96"/>
      </a:lt2>
      <a:accent1>
        <a:srgbClr val="8AB147"/>
      </a:accent1>
      <a:accent2>
        <a:srgbClr val="216BA9"/>
      </a:accent2>
      <a:accent3>
        <a:srgbClr val="FFFFFF"/>
      </a:accent3>
      <a:accent4>
        <a:srgbClr val="000000"/>
      </a:accent4>
      <a:accent5>
        <a:srgbClr val="C4D5B1"/>
      </a:accent5>
      <a:accent6>
        <a:srgbClr val="1D6099"/>
      </a:accent6>
      <a:hlink>
        <a:srgbClr val="216BA9"/>
      </a:hlink>
      <a:folHlink>
        <a:srgbClr val="22C199"/>
      </a:folHlink>
    </a:clrScheme>
    <a:fontScheme name="Master">
      <a:majorFont>
        <a:latin typeface="Open Sans"/>
        <a:ea typeface="宋体"/>
        <a:cs typeface=""/>
      </a:majorFont>
      <a:minorFont>
        <a:latin typeface="Open Sans Light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Pages>0</Pages>
  <Words>5821</Words>
  <Characters>0</Characters>
  <Application>Microsoft Office PowerPoint</Application>
  <DocSecurity>0</DocSecurity>
  <PresentationFormat>宽屏</PresentationFormat>
  <Lines>0</Lines>
  <Paragraphs>171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Gungsuh</vt:lpstr>
      <vt:lpstr>Meiryo</vt:lpstr>
      <vt:lpstr>Open Sans</vt:lpstr>
      <vt:lpstr>Open Sans Light</vt:lpstr>
      <vt:lpstr>宋体</vt:lpstr>
      <vt:lpstr>微软雅黑</vt:lpstr>
      <vt:lpstr>Agency FB</vt:lpstr>
      <vt:lpstr>Arial</vt:lpstr>
      <vt:lpstr>Calibri</vt:lpstr>
      <vt:lpstr>Calibri Light</vt:lpstr>
      <vt:lpstr>Lato Regular</vt:lpstr>
      <vt:lpstr>Office 主题</vt:lpstr>
      <vt:lpstr>Master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ypppt</cp:lastModifiedBy>
  <cp:revision>33</cp:revision>
  <dcterms:created xsi:type="dcterms:W3CDTF">2015-09-01T12:00:00Z</dcterms:created>
  <dcterms:modified xsi:type="dcterms:W3CDTF">2017-02-14T11:37:38Z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2052-9.1.0.5218</vt:lpwstr>
  </property>
</Properties>
</file>